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3"/>
  </p:notesMasterIdLst>
  <p:sldIdLst>
    <p:sldId id="363" r:id="rId2"/>
    <p:sldId id="276" r:id="rId3"/>
    <p:sldId id="357" r:id="rId4"/>
    <p:sldId id="382" r:id="rId5"/>
    <p:sldId id="359" r:id="rId6"/>
    <p:sldId id="358" r:id="rId7"/>
    <p:sldId id="360" r:id="rId8"/>
    <p:sldId id="361" r:id="rId9"/>
    <p:sldId id="362" r:id="rId10"/>
    <p:sldId id="370" r:id="rId11"/>
    <p:sldId id="364" r:id="rId12"/>
    <p:sldId id="365" r:id="rId13"/>
    <p:sldId id="366" r:id="rId14"/>
    <p:sldId id="367" r:id="rId15"/>
    <p:sldId id="381" r:id="rId16"/>
    <p:sldId id="368" r:id="rId17"/>
    <p:sldId id="369" r:id="rId18"/>
    <p:sldId id="383" r:id="rId19"/>
    <p:sldId id="384" r:id="rId20"/>
    <p:sldId id="385" r:id="rId21"/>
    <p:sldId id="386" r:id="rId22"/>
  </p:sldIdLst>
  <p:sldSz cx="24384000" cy="13716000"/>
  <p:notesSz cx="6858000" cy="9144000"/>
  <p:defaultTextStyle>
    <a:defPPr>
      <a:defRPr lang="en-US"/>
    </a:defPPr>
    <a:lvl1pPr marL="0" algn="l" defTabSz="2044873" rtl="0" eaLnBrk="1" latinLnBrk="0" hangingPunct="1">
      <a:defRPr sz="4025" kern="1200">
        <a:solidFill>
          <a:schemeClr val="tx1"/>
        </a:solidFill>
        <a:latin typeface="+mn-lt"/>
        <a:ea typeface="+mn-ea"/>
        <a:cs typeface="+mn-cs"/>
      </a:defRPr>
    </a:lvl1pPr>
    <a:lvl2pPr marL="1022436" algn="l" defTabSz="2044873" rtl="0" eaLnBrk="1" latinLnBrk="0" hangingPunct="1">
      <a:defRPr sz="4025" kern="1200">
        <a:solidFill>
          <a:schemeClr val="tx1"/>
        </a:solidFill>
        <a:latin typeface="+mn-lt"/>
        <a:ea typeface="+mn-ea"/>
        <a:cs typeface="+mn-cs"/>
      </a:defRPr>
    </a:lvl2pPr>
    <a:lvl3pPr marL="2044873" algn="l" defTabSz="2044873" rtl="0" eaLnBrk="1" latinLnBrk="0" hangingPunct="1">
      <a:defRPr sz="4025" kern="1200">
        <a:solidFill>
          <a:schemeClr val="tx1"/>
        </a:solidFill>
        <a:latin typeface="+mn-lt"/>
        <a:ea typeface="+mn-ea"/>
        <a:cs typeface="+mn-cs"/>
      </a:defRPr>
    </a:lvl3pPr>
    <a:lvl4pPr marL="3067309" algn="l" defTabSz="2044873" rtl="0" eaLnBrk="1" latinLnBrk="0" hangingPunct="1">
      <a:defRPr sz="4025" kern="1200">
        <a:solidFill>
          <a:schemeClr val="tx1"/>
        </a:solidFill>
        <a:latin typeface="+mn-lt"/>
        <a:ea typeface="+mn-ea"/>
        <a:cs typeface="+mn-cs"/>
      </a:defRPr>
    </a:lvl4pPr>
    <a:lvl5pPr marL="4089745" algn="l" defTabSz="2044873" rtl="0" eaLnBrk="1" latinLnBrk="0" hangingPunct="1">
      <a:defRPr sz="4025" kern="1200">
        <a:solidFill>
          <a:schemeClr val="tx1"/>
        </a:solidFill>
        <a:latin typeface="+mn-lt"/>
        <a:ea typeface="+mn-ea"/>
        <a:cs typeface="+mn-cs"/>
      </a:defRPr>
    </a:lvl5pPr>
    <a:lvl6pPr marL="5112182" algn="l" defTabSz="2044873" rtl="0" eaLnBrk="1" latinLnBrk="0" hangingPunct="1">
      <a:defRPr sz="4025" kern="1200">
        <a:solidFill>
          <a:schemeClr val="tx1"/>
        </a:solidFill>
        <a:latin typeface="+mn-lt"/>
        <a:ea typeface="+mn-ea"/>
        <a:cs typeface="+mn-cs"/>
      </a:defRPr>
    </a:lvl6pPr>
    <a:lvl7pPr marL="6134618" algn="l" defTabSz="2044873" rtl="0" eaLnBrk="1" latinLnBrk="0" hangingPunct="1">
      <a:defRPr sz="4025" kern="1200">
        <a:solidFill>
          <a:schemeClr val="tx1"/>
        </a:solidFill>
        <a:latin typeface="+mn-lt"/>
        <a:ea typeface="+mn-ea"/>
        <a:cs typeface="+mn-cs"/>
      </a:defRPr>
    </a:lvl7pPr>
    <a:lvl8pPr marL="7157055" algn="l" defTabSz="2044873" rtl="0" eaLnBrk="1" latinLnBrk="0" hangingPunct="1">
      <a:defRPr sz="4025" kern="1200">
        <a:solidFill>
          <a:schemeClr val="tx1"/>
        </a:solidFill>
        <a:latin typeface="+mn-lt"/>
        <a:ea typeface="+mn-ea"/>
        <a:cs typeface="+mn-cs"/>
      </a:defRPr>
    </a:lvl8pPr>
    <a:lvl9pPr marL="8179491" algn="l" defTabSz="2044873" rtl="0" eaLnBrk="1" latinLnBrk="0" hangingPunct="1">
      <a:defRPr sz="402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D4055"/>
    <a:srgbClr val="EE462F"/>
    <a:srgbClr val="98B339"/>
    <a:srgbClr val="0A5380"/>
    <a:srgbClr val="23C7C8"/>
    <a:srgbClr val="F59E1D"/>
    <a:srgbClr val="6FC6DD"/>
    <a:srgbClr val="FFA52B"/>
    <a:srgbClr val="C03B2C"/>
    <a:srgbClr val="8AAA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38" d="100"/>
          <a:sy n="38" d="100"/>
        </p:scale>
        <p:origin x="54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79AEB4-95A5-454A-B43D-1A2819E21A26}" type="datetimeFigureOut">
              <a:rPr lang="en-US" smtClean="0"/>
              <a:t>4/8/2019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7ED65E-3C90-4F2D-B99C-2FD21EA4F696}" type="slidenum">
              <a:rPr lang="en-US" smtClean="0"/>
              <a:t>‹#›</a:t>
            </a:fld>
            <a:endParaRPr lang="en-US"/>
          </a:p>
        </p:txBody>
      </p:sp>
    </p:spTree>
    <p:extLst>
      <p:ext uri="{BB962C8B-B14F-4D97-AF65-F5344CB8AC3E}">
        <p14:creationId xmlns:p14="http://schemas.microsoft.com/office/powerpoint/2010/main" val="144668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7ED65E-3C90-4F2D-B99C-2FD21EA4F696}" type="slidenum">
              <a:rPr lang="en-US" smtClean="0"/>
              <a:t>8</a:t>
            </a:fld>
            <a:endParaRPr lang="en-US"/>
          </a:p>
        </p:txBody>
      </p:sp>
    </p:spTree>
    <p:extLst>
      <p:ext uri="{BB962C8B-B14F-4D97-AF65-F5344CB8AC3E}">
        <p14:creationId xmlns:p14="http://schemas.microsoft.com/office/powerpoint/2010/main" val="81005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48000" y="2244726"/>
            <a:ext cx="18288000" cy="4775200"/>
          </a:xfrm>
        </p:spPr>
        <p:txBody>
          <a:bodyPr anchor="b"/>
          <a:lstStyle>
            <a:lvl1pPr algn="ctr">
              <a:defRPr sz="12000"/>
            </a:lvl1pPr>
          </a:lstStyle>
          <a:p>
            <a:r>
              <a:rPr lang="en-US" smtClean="0"/>
              <a:t>Click to edit Master title style</a:t>
            </a:r>
            <a:endParaRPr lang="en-US" dirty="0"/>
          </a:p>
        </p:txBody>
      </p:sp>
      <p:sp>
        <p:nvSpPr>
          <p:cNvPr id="3" name="Subtitle 2"/>
          <p:cNvSpPr>
            <a:spLocks noGrp="1"/>
          </p:cNvSpPr>
          <p:nvPr>
            <p:ph type="subTitle" idx="1"/>
          </p:nvPr>
        </p:nvSpPr>
        <p:spPr>
          <a:xfrm>
            <a:off x="3048000" y="7204076"/>
            <a:ext cx="18288000" cy="3311524"/>
          </a:xfrm>
        </p:spPr>
        <p:txBody>
          <a:bodyPr/>
          <a:lstStyle>
            <a:lvl1pPr marL="0" indent="0" algn="ctr">
              <a:buNone/>
              <a:defRPr sz="4800"/>
            </a:lvl1pPr>
            <a:lvl2pPr marL="914400" indent="0" algn="ctr">
              <a:buNone/>
              <a:defRPr sz="4000"/>
            </a:lvl2pPr>
            <a:lvl3pPr marL="1828800" indent="0" algn="ctr">
              <a:buNone/>
              <a:defRPr sz="3600"/>
            </a:lvl3pPr>
            <a:lvl4pPr marL="2743200" indent="0" algn="ctr">
              <a:buNone/>
              <a:defRPr sz="3200"/>
            </a:lvl4pPr>
            <a:lvl5pPr marL="3657600" indent="0" algn="ctr">
              <a:buNone/>
              <a:defRPr sz="3200"/>
            </a:lvl5pPr>
            <a:lvl6pPr marL="4572000" indent="0" algn="ctr">
              <a:buNone/>
              <a:defRPr sz="3200"/>
            </a:lvl6pPr>
            <a:lvl7pPr marL="5486400" indent="0" algn="ctr">
              <a:buNone/>
              <a:defRPr sz="3200"/>
            </a:lvl7pPr>
            <a:lvl8pPr marL="6400800" indent="0" algn="ctr">
              <a:buNone/>
              <a:defRPr sz="3200"/>
            </a:lvl8pPr>
            <a:lvl9pPr marL="7315200" indent="0" algn="ctr">
              <a:buNone/>
              <a:defRPr sz="3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3/22/2019</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0B1FB-44F8-4FAC-904E-64C4E5AFCB31}" type="slidenum">
              <a:rPr lang="en-US" smtClean="0"/>
              <a:t>‹#›</a:t>
            </a:fld>
            <a:endParaRPr lang="en-US"/>
          </a:p>
        </p:txBody>
      </p:sp>
    </p:spTree>
    <p:extLst>
      <p:ext uri="{BB962C8B-B14F-4D97-AF65-F5344CB8AC3E}">
        <p14:creationId xmlns:p14="http://schemas.microsoft.com/office/powerpoint/2010/main" val="386879511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Main_Layout03">
    <p:bg>
      <p:bgPr>
        <a:solidFill>
          <a:srgbClr val="FFA52B"/>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3/22/2019</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20B1FB-44F8-4FAC-904E-64C4E5AFCB31}" type="slidenum">
              <a:rPr lang="en-US" smtClean="0"/>
              <a:t>‹#›</a:t>
            </a:fld>
            <a:endParaRPr lang="en-US"/>
          </a:p>
        </p:txBody>
      </p:sp>
    </p:spTree>
    <p:extLst>
      <p:ext uri="{BB962C8B-B14F-4D97-AF65-F5344CB8AC3E}">
        <p14:creationId xmlns:p14="http://schemas.microsoft.com/office/powerpoint/2010/main" val="267917491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Main_Layout04">
    <p:bg>
      <p:bgPr>
        <a:solidFill>
          <a:srgbClr val="98B339"/>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3/22/2019</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20B1FB-44F8-4FAC-904E-64C4E5AFCB31}" type="slidenum">
              <a:rPr lang="en-US" smtClean="0"/>
              <a:t>‹#›</a:t>
            </a:fld>
            <a:endParaRPr lang="en-US"/>
          </a:p>
        </p:txBody>
      </p:sp>
    </p:spTree>
    <p:extLst>
      <p:ext uri="{BB962C8B-B14F-4D97-AF65-F5344CB8AC3E}">
        <p14:creationId xmlns:p14="http://schemas.microsoft.com/office/powerpoint/2010/main" val="419674685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Main_Layout05">
    <p:bg>
      <p:bgPr>
        <a:solidFill>
          <a:srgbClr val="EE462F"/>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3/22/2019</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20B1FB-44F8-4FAC-904E-64C4E5AFCB31}" type="slidenum">
              <a:rPr lang="en-US" smtClean="0"/>
              <a:t>‹#›</a:t>
            </a:fld>
            <a:endParaRPr lang="en-US"/>
          </a:p>
        </p:txBody>
      </p:sp>
    </p:spTree>
    <p:extLst>
      <p:ext uri="{BB962C8B-B14F-4D97-AF65-F5344CB8AC3E}">
        <p14:creationId xmlns:p14="http://schemas.microsoft.com/office/powerpoint/2010/main" val="310286919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Main_Layout06">
    <p:bg>
      <p:bgPr>
        <a:solidFill>
          <a:srgbClr val="6FC6DD"/>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3/22/2019</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20B1FB-44F8-4FAC-904E-64C4E5AFCB31}" type="slidenum">
              <a:rPr lang="en-US" smtClean="0"/>
              <a:t>‹#›</a:t>
            </a:fld>
            <a:endParaRPr lang="en-US"/>
          </a:p>
        </p:txBody>
      </p:sp>
    </p:spTree>
    <p:extLst>
      <p:ext uri="{BB962C8B-B14F-4D97-AF65-F5344CB8AC3E}">
        <p14:creationId xmlns:p14="http://schemas.microsoft.com/office/powerpoint/2010/main" val="402827553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7" y="914400"/>
            <a:ext cx="7864474" cy="3200400"/>
          </a:xfrm>
        </p:spPr>
        <p:txBody>
          <a:bodyPr anchor="b"/>
          <a:lstStyle>
            <a:lvl1pPr>
              <a:defRPr sz="6400"/>
            </a:lvl1pPr>
          </a:lstStyle>
          <a:p>
            <a:r>
              <a:rPr lang="en-US" smtClean="0"/>
              <a:t>Click to edit Master title style</a:t>
            </a:r>
            <a:endParaRPr lang="en-US" dirty="0"/>
          </a:p>
        </p:txBody>
      </p:sp>
      <p:sp>
        <p:nvSpPr>
          <p:cNvPr id="3" name="Content Placeholder 2"/>
          <p:cNvSpPr>
            <a:spLocks noGrp="1"/>
          </p:cNvSpPr>
          <p:nvPr>
            <p:ph idx="1"/>
          </p:nvPr>
        </p:nvSpPr>
        <p:spPr>
          <a:xfrm>
            <a:off x="10366376" y="1974851"/>
            <a:ext cx="12344400" cy="9747250"/>
          </a:xfrm>
        </p:spPr>
        <p:txBody>
          <a:bodyPr/>
          <a:lstStyle>
            <a:lvl1pPr>
              <a:defRPr sz="6400"/>
            </a:lvl1pPr>
            <a:lvl2pPr>
              <a:defRPr sz="5600"/>
            </a:lvl2pPr>
            <a:lvl3pPr>
              <a:defRPr sz="4800"/>
            </a:lvl3pPr>
            <a:lvl4pPr>
              <a:defRPr sz="4000"/>
            </a:lvl4pPr>
            <a:lvl5pPr>
              <a:defRPr sz="4000"/>
            </a:lvl5pPr>
            <a:lvl6pPr>
              <a:defRPr sz="4000"/>
            </a:lvl6pPr>
            <a:lvl7pPr>
              <a:defRPr sz="4000"/>
            </a:lvl7pPr>
            <a:lvl8pPr>
              <a:defRPr sz="4000"/>
            </a:lvl8pPr>
            <a:lvl9pPr>
              <a:defRPr sz="4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679577" y="4114800"/>
            <a:ext cx="7864474"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3/22/2019</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20B1FB-44F8-4FAC-904E-64C4E5AFCB31}" type="slidenum">
              <a:rPr lang="en-US" smtClean="0"/>
              <a:t>‹#›</a:t>
            </a:fld>
            <a:endParaRPr lang="en-US"/>
          </a:p>
        </p:txBody>
      </p:sp>
    </p:spTree>
    <p:extLst>
      <p:ext uri="{BB962C8B-B14F-4D97-AF65-F5344CB8AC3E}">
        <p14:creationId xmlns:p14="http://schemas.microsoft.com/office/powerpoint/2010/main" val="278463714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7" y="914400"/>
            <a:ext cx="7864474" cy="3200400"/>
          </a:xfrm>
        </p:spPr>
        <p:txBody>
          <a:bodyPr anchor="b"/>
          <a:lstStyle>
            <a:lvl1pPr>
              <a:defRPr sz="6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0366376" y="1974851"/>
            <a:ext cx="12344400" cy="9747250"/>
          </a:xfrm>
        </p:spPr>
        <p:txBody>
          <a:bodyPr anchor="t"/>
          <a:lstStyle>
            <a:lvl1pPr marL="0" indent="0">
              <a:buNone/>
              <a:defRPr sz="6400"/>
            </a:lvl1pPr>
            <a:lvl2pPr marL="914400" indent="0">
              <a:buNone/>
              <a:defRPr sz="5600"/>
            </a:lvl2pPr>
            <a:lvl3pPr marL="1828800" indent="0">
              <a:buNone/>
              <a:defRPr sz="4800"/>
            </a:lvl3pPr>
            <a:lvl4pPr marL="2743200" indent="0">
              <a:buNone/>
              <a:defRPr sz="4000"/>
            </a:lvl4pPr>
            <a:lvl5pPr marL="3657600" indent="0">
              <a:buNone/>
              <a:defRPr sz="4000"/>
            </a:lvl5pPr>
            <a:lvl6pPr marL="4572000" indent="0">
              <a:buNone/>
              <a:defRPr sz="4000"/>
            </a:lvl6pPr>
            <a:lvl7pPr marL="5486400" indent="0">
              <a:buNone/>
              <a:defRPr sz="4000"/>
            </a:lvl7pPr>
            <a:lvl8pPr marL="6400800" indent="0">
              <a:buNone/>
              <a:defRPr sz="4000"/>
            </a:lvl8pPr>
            <a:lvl9pPr marL="7315200" indent="0">
              <a:buNone/>
              <a:defRPr sz="4000"/>
            </a:lvl9pPr>
          </a:lstStyle>
          <a:p>
            <a:r>
              <a:rPr lang="en-US" smtClean="0"/>
              <a:t>Click icon to add picture</a:t>
            </a:r>
            <a:endParaRPr lang="en-US" dirty="0"/>
          </a:p>
        </p:txBody>
      </p:sp>
      <p:sp>
        <p:nvSpPr>
          <p:cNvPr id="4" name="Text Placeholder 3"/>
          <p:cNvSpPr>
            <a:spLocks noGrp="1"/>
          </p:cNvSpPr>
          <p:nvPr>
            <p:ph type="body" sz="half" idx="2"/>
          </p:nvPr>
        </p:nvSpPr>
        <p:spPr>
          <a:xfrm>
            <a:off x="1679577" y="4114800"/>
            <a:ext cx="7864474"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3/22/2019</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20B1FB-44F8-4FAC-904E-64C4E5AFCB31}" type="slidenum">
              <a:rPr lang="en-US" smtClean="0"/>
              <a:t>‹#›</a:t>
            </a:fld>
            <a:endParaRPr lang="en-US"/>
          </a:p>
        </p:txBody>
      </p:sp>
    </p:spTree>
    <p:extLst>
      <p:ext uri="{BB962C8B-B14F-4D97-AF65-F5344CB8AC3E}">
        <p14:creationId xmlns:p14="http://schemas.microsoft.com/office/powerpoint/2010/main" val="170464471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3/22/2019</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0B1FB-44F8-4FAC-904E-64C4E5AFCB31}" type="slidenum">
              <a:rPr lang="en-US" smtClean="0"/>
              <a:t>‹#›</a:t>
            </a:fld>
            <a:endParaRPr lang="en-US"/>
          </a:p>
        </p:txBody>
      </p:sp>
    </p:spTree>
    <p:extLst>
      <p:ext uri="{BB962C8B-B14F-4D97-AF65-F5344CB8AC3E}">
        <p14:creationId xmlns:p14="http://schemas.microsoft.com/office/powerpoint/2010/main" val="242864840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449800" y="730250"/>
            <a:ext cx="5257800" cy="1162367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676400" y="730250"/>
            <a:ext cx="15468600" cy="1162367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3/22/2019</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0B1FB-44F8-4FAC-904E-64C4E5AFCB31}" type="slidenum">
              <a:rPr lang="en-US" smtClean="0"/>
              <a:t>‹#›</a:t>
            </a:fld>
            <a:endParaRPr lang="en-US"/>
          </a:p>
        </p:txBody>
      </p:sp>
    </p:spTree>
    <p:extLst>
      <p:ext uri="{BB962C8B-B14F-4D97-AF65-F5344CB8AC3E}">
        <p14:creationId xmlns:p14="http://schemas.microsoft.com/office/powerpoint/2010/main" val="79200085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3/22/2019</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0B1FB-44F8-4FAC-904E-64C4E5AFCB31}" type="slidenum">
              <a:rPr lang="en-US" smtClean="0"/>
              <a:t>‹#›</a:t>
            </a:fld>
            <a:endParaRPr lang="en-US"/>
          </a:p>
        </p:txBody>
      </p:sp>
    </p:spTree>
    <p:extLst>
      <p:ext uri="{BB962C8B-B14F-4D97-AF65-F5344CB8AC3E}">
        <p14:creationId xmlns:p14="http://schemas.microsoft.com/office/powerpoint/2010/main" val="224345061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63700" y="3419477"/>
            <a:ext cx="21031200" cy="5705474"/>
          </a:xfrm>
        </p:spPr>
        <p:txBody>
          <a:bodyPr anchor="b"/>
          <a:lstStyle>
            <a:lvl1pPr>
              <a:defRPr sz="12000"/>
            </a:lvl1pPr>
          </a:lstStyle>
          <a:p>
            <a:r>
              <a:rPr lang="en-US" smtClean="0"/>
              <a:t>Click to edit Master title style</a:t>
            </a:r>
            <a:endParaRPr lang="en-US" dirty="0"/>
          </a:p>
        </p:txBody>
      </p:sp>
      <p:sp>
        <p:nvSpPr>
          <p:cNvPr id="3" name="Text Placeholder 2"/>
          <p:cNvSpPr>
            <a:spLocks noGrp="1"/>
          </p:cNvSpPr>
          <p:nvPr>
            <p:ph type="body" idx="1"/>
          </p:nvPr>
        </p:nvSpPr>
        <p:spPr>
          <a:xfrm>
            <a:off x="1663700" y="9178927"/>
            <a:ext cx="21031200" cy="3000374"/>
          </a:xfrm>
        </p:spPr>
        <p:txBody>
          <a:bodyPr/>
          <a:lstStyle>
            <a:lvl1pPr marL="0" indent="0">
              <a:buNone/>
              <a:defRPr sz="4800">
                <a:solidFill>
                  <a:schemeClr val="tx1">
                    <a:tint val="75000"/>
                  </a:schemeClr>
                </a:solidFill>
              </a:defRPr>
            </a:lvl1pPr>
            <a:lvl2pPr marL="914400" indent="0">
              <a:buNone/>
              <a:defRPr sz="4000">
                <a:solidFill>
                  <a:schemeClr val="tx1">
                    <a:tint val="75000"/>
                  </a:schemeClr>
                </a:solidFill>
              </a:defRPr>
            </a:lvl2pPr>
            <a:lvl3pPr marL="1828800" indent="0">
              <a:buNone/>
              <a:defRPr sz="3600">
                <a:solidFill>
                  <a:schemeClr val="tx1">
                    <a:tint val="75000"/>
                  </a:schemeClr>
                </a:solidFill>
              </a:defRPr>
            </a:lvl3pPr>
            <a:lvl4pPr marL="2743200" indent="0">
              <a:buNone/>
              <a:defRPr sz="3200">
                <a:solidFill>
                  <a:schemeClr val="tx1">
                    <a:tint val="75000"/>
                  </a:schemeClr>
                </a:solidFill>
              </a:defRPr>
            </a:lvl4pPr>
            <a:lvl5pPr marL="3657600" indent="0">
              <a:buNone/>
              <a:defRPr sz="3200">
                <a:solidFill>
                  <a:schemeClr val="tx1">
                    <a:tint val="75000"/>
                  </a:schemeClr>
                </a:solidFill>
              </a:defRPr>
            </a:lvl5pPr>
            <a:lvl6pPr marL="4572000" indent="0">
              <a:buNone/>
              <a:defRPr sz="3200">
                <a:solidFill>
                  <a:schemeClr val="tx1">
                    <a:tint val="75000"/>
                  </a:schemeClr>
                </a:solidFill>
              </a:defRPr>
            </a:lvl6pPr>
            <a:lvl7pPr marL="5486400" indent="0">
              <a:buNone/>
              <a:defRPr sz="3200">
                <a:solidFill>
                  <a:schemeClr val="tx1">
                    <a:tint val="75000"/>
                  </a:schemeClr>
                </a:solidFill>
              </a:defRPr>
            </a:lvl7pPr>
            <a:lvl8pPr marL="6400800" indent="0">
              <a:buNone/>
              <a:defRPr sz="3200">
                <a:solidFill>
                  <a:schemeClr val="tx1">
                    <a:tint val="75000"/>
                  </a:schemeClr>
                </a:solidFill>
              </a:defRPr>
            </a:lvl8pPr>
            <a:lvl9pPr marL="7315200" indent="0">
              <a:buNone/>
              <a:defRPr sz="3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3/22/2019</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0B1FB-44F8-4FAC-904E-64C4E5AFCB31}" type="slidenum">
              <a:rPr lang="en-US" smtClean="0"/>
              <a:t>‹#›</a:t>
            </a:fld>
            <a:endParaRPr lang="en-US"/>
          </a:p>
        </p:txBody>
      </p:sp>
    </p:spTree>
    <p:extLst>
      <p:ext uri="{BB962C8B-B14F-4D97-AF65-F5344CB8AC3E}">
        <p14:creationId xmlns:p14="http://schemas.microsoft.com/office/powerpoint/2010/main" val="200496101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676400" y="3651250"/>
            <a:ext cx="10363200" cy="87026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2344400" y="3651250"/>
            <a:ext cx="10363200" cy="87026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3/22/2019</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20B1FB-44F8-4FAC-904E-64C4E5AFCB31}" type="slidenum">
              <a:rPr lang="en-US" smtClean="0"/>
              <a:t>‹#›</a:t>
            </a:fld>
            <a:endParaRPr lang="en-US"/>
          </a:p>
        </p:txBody>
      </p:sp>
    </p:spTree>
    <p:extLst>
      <p:ext uri="{BB962C8B-B14F-4D97-AF65-F5344CB8AC3E}">
        <p14:creationId xmlns:p14="http://schemas.microsoft.com/office/powerpoint/2010/main" val="15941011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79576" y="730251"/>
            <a:ext cx="21031200" cy="265112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679577" y="3362326"/>
            <a:ext cx="10315574"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smtClean="0"/>
              <a:t>Click to edit Master text styles</a:t>
            </a:r>
          </a:p>
        </p:txBody>
      </p:sp>
      <p:sp>
        <p:nvSpPr>
          <p:cNvPr id="4" name="Content Placeholder 3"/>
          <p:cNvSpPr>
            <a:spLocks noGrp="1"/>
          </p:cNvSpPr>
          <p:nvPr>
            <p:ph sz="half" idx="2"/>
          </p:nvPr>
        </p:nvSpPr>
        <p:spPr>
          <a:xfrm>
            <a:off x="1679577" y="5010150"/>
            <a:ext cx="10315574" cy="7369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2344400" y="3362326"/>
            <a:ext cx="10366376"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smtClean="0"/>
              <a:t>Click to edit Master text styles</a:t>
            </a:r>
          </a:p>
        </p:txBody>
      </p:sp>
      <p:sp>
        <p:nvSpPr>
          <p:cNvPr id="6" name="Content Placeholder 5"/>
          <p:cNvSpPr>
            <a:spLocks noGrp="1"/>
          </p:cNvSpPr>
          <p:nvPr>
            <p:ph sz="quarter" idx="4"/>
          </p:nvPr>
        </p:nvSpPr>
        <p:spPr>
          <a:xfrm>
            <a:off x="12344400" y="5010150"/>
            <a:ext cx="10366376" cy="7369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3/22/2019</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20B1FB-44F8-4FAC-904E-64C4E5AFCB31}" type="slidenum">
              <a:rPr lang="en-US" smtClean="0"/>
              <a:t>‹#›</a:t>
            </a:fld>
            <a:endParaRPr lang="en-US"/>
          </a:p>
        </p:txBody>
      </p:sp>
    </p:spTree>
    <p:extLst>
      <p:ext uri="{BB962C8B-B14F-4D97-AF65-F5344CB8AC3E}">
        <p14:creationId xmlns:p14="http://schemas.microsoft.com/office/powerpoint/2010/main" val="112459549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US" smtClean="0"/>
              <a:t>3/22/2019</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20B1FB-44F8-4FAC-904E-64C4E5AFCB31}" type="slidenum">
              <a:rPr lang="en-US" smtClean="0"/>
              <a:t>‹#›</a:t>
            </a:fld>
            <a:endParaRPr lang="en-US"/>
          </a:p>
        </p:txBody>
      </p:sp>
    </p:spTree>
    <p:extLst>
      <p:ext uri="{BB962C8B-B14F-4D97-AF65-F5344CB8AC3E}">
        <p14:creationId xmlns:p14="http://schemas.microsoft.com/office/powerpoint/2010/main" val="193779405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3/22/2019</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20B1FB-44F8-4FAC-904E-64C4E5AFCB31}" type="slidenum">
              <a:rPr lang="en-US" smtClean="0"/>
              <a:t>‹#›</a:t>
            </a:fld>
            <a:endParaRPr lang="en-US"/>
          </a:p>
        </p:txBody>
      </p:sp>
    </p:spTree>
    <p:extLst>
      <p:ext uri="{BB962C8B-B14F-4D97-AF65-F5344CB8AC3E}">
        <p14:creationId xmlns:p14="http://schemas.microsoft.com/office/powerpoint/2010/main" val="231068918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Main_Layout01">
    <p:bg>
      <p:bgPr>
        <a:solidFill>
          <a:srgbClr val="23C7C8"/>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3/22/2019</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20B1FB-44F8-4FAC-904E-64C4E5AFCB31}" type="slidenum">
              <a:rPr lang="en-US" smtClean="0"/>
              <a:t>‹#›</a:t>
            </a:fld>
            <a:endParaRPr lang="en-US"/>
          </a:p>
        </p:txBody>
      </p:sp>
    </p:spTree>
    <p:extLst>
      <p:ext uri="{BB962C8B-B14F-4D97-AF65-F5344CB8AC3E}">
        <p14:creationId xmlns:p14="http://schemas.microsoft.com/office/powerpoint/2010/main" val="285787223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Main_Layout02">
    <p:bg>
      <p:bgPr>
        <a:solidFill>
          <a:srgbClr val="0A5380"/>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3/22/2019</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20B1FB-44F8-4FAC-904E-64C4E5AFCB31}" type="slidenum">
              <a:rPr lang="en-US" smtClean="0"/>
              <a:t>‹#›</a:t>
            </a:fld>
            <a:endParaRPr lang="en-US"/>
          </a:p>
        </p:txBody>
      </p:sp>
    </p:spTree>
    <p:extLst>
      <p:ext uri="{BB962C8B-B14F-4D97-AF65-F5344CB8AC3E}">
        <p14:creationId xmlns:p14="http://schemas.microsoft.com/office/powerpoint/2010/main" val="138160998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6400" y="730251"/>
            <a:ext cx="21031200" cy="265112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676400" y="3651250"/>
            <a:ext cx="21031200" cy="870267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676400" y="12712701"/>
            <a:ext cx="5486400" cy="730250"/>
          </a:xfrm>
          <a:prstGeom prst="rect">
            <a:avLst/>
          </a:prstGeom>
        </p:spPr>
        <p:txBody>
          <a:bodyPr vert="horz" lIns="91440" tIns="45720" rIns="91440" bIns="45720" rtlCol="0" anchor="ctr"/>
          <a:lstStyle>
            <a:lvl1pPr algn="l">
              <a:defRPr sz="2400">
                <a:solidFill>
                  <a:schemeClr val="tx1">
                    <a:tint val="75000"/>
                  </a:schemeClr>
                </a:solidFill>
              </a:defRPr>
            </a:lvl1pPr>
          </a:lstStyle>
          <a:p>
            <a:r>
              <a:rPr lang="en-US" smtClean="0"/>
              <a:t>3/22/2019</a:t>
            </a:r>
            <a:endParaRPr lang="en-US"/>
          </a:p>
        </p:txBody>
      </p:sp>
      <p:sp>
        <p:nvSpPr>
          <p:cNvPr id="5" name="Footer Placeholder 4"/>
          <p:cNvSpPr>
            <a:spLocks noGrp="1"/>
          </p:cNvSpPr>
          <p:nvPr>
            <p:ph type="ftr" sz="quarter" idx="3"/>
          </p:nvPr>
        </p:nvSpPr>
        <p:spPr>
          <a:xfrm>
            <a:off x="8077200" y="12712701"/>
            <a:ext cx="8229600" cy="730250"/>
          </a:xfrm>
          <a:prstGeom prst="rect">
            <a:avLst/>
          </a:prstGeom>
        </p:spPr>
        <p:txBody>
          <a:bodyPr vert="horz" lIns="91440" tIns="45720" rIns="91440" bIns="45720" rtlCol="0" anchor="ctr"/>
          <a:lstStyle>
            <a:lvl1pPr algn="ctr">
              <a:defRPr sz="2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7221200" y="12712701"/>
            <a:ext cx="5486400" cy="730250"/>
          </a:xfrm>
          <a:prstGeom prst="rect">
            <a:avLst/>
          </a:prstGeom>
        </p:spPr>
        <p:txBody>
          <a:bodyPr vert="horz" lIns="91440" tIns="45720" rIns="91440" bIns="45720" rtlCol="0" anchor="ctr"/>
          <a:lstStyle>
            <a:lvl1pPr algn="r">
              <a:defRPr sz="2400">
                <a:solidFill>
                  <a:schemeClr val="tx1">
                    <a:tint val="75000"/>
                  </a:schemeClr>
                </a:solidFill>
              </a:defRPr>
            </a:lvl1pPr>
          </a:lstStyle>
          <a:p>
            <a:fld id="{2620B1FB-44F8-4FAC-904E-64C4E5AFCB31}" type="slidenum">
              <a:rPr lang="en-US" smtClean="0"/>
              <a:t>‹#›</a:t>
            </a:fld>
            <a:endParaRPr lang="en-US"/>
          </a:p>
        </p:txBody>
      </p:sp>
    </p:spTree>
    <p:extLst>
      <p:ext uri="{BB962C8B-B14F-4D97-AF65-F5344CB8AC3E}">
        <p14:creationId xmlns:p14="http://schemas.microsoft.com/office/powerpoint/2010/main" val="325729975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6" r:id="rId8"/>
    <p:sldLayoutId id="2147483697" r:id="rId9"/>
    <p:sldLayoutId id="2147483698" r:id="rId10"/>
    <p:sldLayoutId id="2147483699" r:id="rId11"/>
    <p:sldLayoutId id="2147483700" r:id="rId12"/>
    <p:sldLayoutId id="2147483701" r:id="rId13"/>
    <p:sldLayoutId id="2147483692" r:id="rId14"/>
    <p:sldLayoutId id="2147483693" r:id="rId15"/>
    <p:sldLayoutId id="2147483694" r:id="rId16"/>
    <p:sldLayoutId id="2147483695" r:id="rId17"/>
  </p:sldLayoutIdLst>
  <p:timing>
    <p:tnLst>
      <p:par>
        <p:cTn id="1" dur="indefinite" restart="never" nodeType="tmRoot"/>
      </p:par>
    </p:tnLst>
  </p:timing>
  <p:hf hdr="0" ftr="0" dt="0"/>
  <p:txStyles>
    <p:titleStyle>
      <a:lvl1pPr algn="l" defTabSz="1828800"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620B1FB-44F8-4FAC-904E-64C4E5AFCB31}" type="slidenum">
              <a:rPr lang="en-US" smtClean="0"/>
              <a:t>1</a:t>
            </a:fld>
            <a:endParaRPr lang="en-US"/>
          </a:p>
        </p:txBody>
      </p:sp>
      <p:sp>
        <p:nvSpPr>
          <p:cNvPr id="81" name="Rectangle 80"/>
          <p:cNvSpPr/>
          <p:nvPr/>
        </p:nvSpPr>
        <p:spPr>
          <a:xfrm>
            <a:off x="2895600" y="1371600"/>
            <a:ext cx="18288000" cy="7478970"/>
          </a:xfrm>
          <a:prstGeom prst="rect">
            <a:avLst/>
          </a:prstGeom>
        </p:spPr>
        <p:txBody>
          <a:bodyPr wrap="square">
            <a:spAutoFit/>
          </a:bodyPr>
          <a:lstStyle/>
          <a:p>
            <a:pPr algn="ctr"/>
            <a:r>
              <a:rPr lang="fa-IR" sz="9600" b="1" dirty="0" smtClean="0">
                <a:cs typeface="B Nazanin" panose="00000400000000000000" pitchFamily="2" charset="-78"/>
              </a:rPr>
              <a:t>به نام خدا</a:t>
            </a:r>
          </a:p>
          <a:p>
            <a:pPr algn="ctr"/>
            <a:endParaRPr lang="fa-IR" sz="9600" b="1" dirty="0" smtClean="0">
              <a:cs typeface="B Nazanin" panose="00000400000000000000" pitchFamily="2" charset="-78"/>
            </a:endParaRPr>
          </a:p>
          <a:p>
            <a:pPr algn="ctr"/>
            <a:r>
              <a:rPr lang="fa-IR" sz="7200" b="1" dirty="0" smtClean="0">
                <a:cs typeface="B Nazanin" panose="00000400000000000000" pitchFamily="2" charset="-78"/>
              </a:rPr>
              <a:t>موضوع ارایه:دیجیتال مارکتینگ</a:t>
            </a:r>
          </a:p>
          <a:p>
            <a:pPr algn="ctr"/>
            <a:r>
              <a:rPr lang="fa-IR" sz="7200" b="1" dirty="0" smtClean="0">
                <a:cs typeface="B Nazanin" panose="00000400000000000000" pitchFamily="2" charset="-78"/>
              </a:rPr>
              <a:t>ارایه دهنده:سبا پورعجم</a:t>
            </a:r>
          </a:p>
          <a:p>
            <a:pPr algn="ctr"/>
            <a:endParaRPr lang="fa-IR" sz="7200" b="1" dirty="0" smtClean="0">
              <a:cs typeface="B Nazanin" panose="00000400000000000000" pitchFamily="2" charset="-78"/>
            </a:endParaRPr>
          </a:p>
          <a:p>
            <a:pPr algn="ctr"/>
            <a:endParaRPr lang="fa-IR" sz="7200" b="1" dirty="0" smtClean="0">
              <a:cs typeface="B Nazanin" panose="00000400000000000000" pitchFamily="2" charset="-78"/>
            </a:endParaRPr>
          </a:p>
        </p:txBody>
      </p:sp>
      <p:grpSp>
        <p:nvGrpSpPr>
          <p:cNvPr id="4" name="Group 3"/>
          <p:cNvGrpSpPr/>
          <p:nvPr/>
        </p:nvGrpSpPr>
        <p:grpSpPr>
          <a:xfrm>
            <a:off x="685800" y="6443546"/>
            <a:ext cx="5867400" cy="6891454"/>
            <a:chOff x="1293813" y="235744"/>
            <a:chExt cx="1918494" cy="2397126"/>
          </a:xfrm>
        </p:grpSpPr>
        <p:sp>
          <p:nvSpPr>
            <p:cNvPr id="5" name="Freeform 11"/>
            <p:cNvSpPr>
              <a:spLocks/>
            </p:cNvSpPr>
            <p:nvPr/>
          </p:nvSpPr>
          <p:spPr bwMode="auto">
            <a:xfrm>
              <a:off x="2368550" y="786607"/>
              <a:ext cx="271463" cy="584200"/>
            </a:xfrm>
            <a:custGeom>
              <a:avLst/>
              <a:gdLst>
                <a:gd name="T0" fmla="*/ 0 w 66"/>
                <a:gd name="T1" fmla="*/ 16 h 142"/>
                <a:gd name="T2" fmla="*/ 50 w 66"/>
                <a:gd name="T3" fmla="*/ 16 h 142"/>
                <a:gd name="T4" fmla="*/ 64 w 66"/>
                <a:gd name="T5" fmla="*/ 120 h 142"/>
                <a:gd name="T6" fmla="*/ 51 w 66"/>
                <a:gd name="T7" fmla="*/ 135 h 142"/>
                <a:gd name="T8" fmla="*/ 12 w 66"/>
                <a:gd name="T9" fmla="*/ 142 h 142"/>
                <a:gd name="T10" fmla="*/ 0 w 66"/>
                <a:gd name="T11" fmla="*/ 16 h 142"/>
                <a:gd name="T12" fmla="*/ 0 w 66"/>
                <a:gd name="T13" fmla="*/ 16 h 142"/>
              </a:gdLst>
              <a:ahLst/>
              <a:cxnLst>
                <a:cxn ang="0">
                  <a:pos x="T0" y="T1"/>
                </a:cxn>
                <a:cxn ang="0">
                  <a:pos x="T2" y="T3"/>
                </a:cxn>
                <a:cxn ang="0">
                  <a:pos x="T4" y="T5"/>
                </a:cxn>
                <a:cxn ang="0">
                  <a:pos x="T6" y="T7"/>
                </a:cxn>
                <a:cxn ang="0">
                  <a:pos x="T8" y="T9"/>
                </a:cxn>
                <a:cxn ang="0">
                  <a:pos x="T10" y="T11"/>
                </a:cxn>
                <a:cxn ang="0">
                  <a:pos x="T12" y="T13"/>
                </a:cxn>
              </a:cxnLst>
              <a:rect l="0" t="0" r="r" b="b"/>
              <a:pathLst>
                <a:path w="66" h="142">
                  <a:moveTo>
                    <a:pt x="0" y="16"/>
                  </a:moveTo>
                  <a:cubicBezTo>
                    <a:pt x="20" y="11"/>
                    <a:pt x="46" y="0"/>
                    <a:pt x="50" y="16"/>
                  </a:cubicBezTo>
                  <a:cubicBezTo>
                    <a:pt x="54" y="34"/>
                    <a:pt x="59" y="78"/>
                    <a:pt x="64" y="120"/>
                  </a:cubicBezTo>
                  <a:cubicBezTo>
                    <a:pt x="66" y="129"/>
                    <a:pt x="54" y="134"/>
                    <a:pt x="51" y="135"/>
                  </a:cubicBezTo>
                  <a:cubicBezTo>
                    <a:pt x="38" y="139"/>
                    <a:pt x="27" y="140"/>
                    <a:pt x="12" y="142"/>
                  </a:cubicBezTo>
                  <a:cubicBezTo>
                    <a:pt x="0" y="16"/>
                    <a:pt x="0" y="16"/>
                    <a:pt x="0" y="16"/>
                  </a:cubicBezTo>
                  <a:cubicBezTo>
                    <a:pt x="0" y="16"/>
                    <a:pt x="0" y="16"/>
                    <a:pt x="0" y="16"/>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 name="Freeform 12"/>
            <p:cNvSpPr>
              <a:spLocks/>
            </p:cNvSpPr>
            <p:nvPr/>
          </p:nvSpPr>
          <p:spPr bwMode="auto">
            <a:xfrm>
              <a:off x="1870075" y="769938"/>
              <a:ext cx="259556" cy="600869"/>
            </a:xfrm>
            <a:custGeom>
              <a:avLst/>
              <a:gdLst>
                <a:gd name="T0" fmla="*/ 63 w 63"/>
                <a:gd name="T1" fmla="*/ 20 h 146"/>
                <a:gd name="T2" fmla="*/ 15 w 63"/>
                <a:gd name="T3" fmla="*/ 19 h 146"/>
                <a:gd name="T4" fmla="*/ 1 w 63"/>
                <a:gd name="T5" fmla="*/ 124 h 146"/>
                <a:gd name="T6" fmla="*/ 14 w 63"/>
                <a:gd name="T7" fmla="*/ 139 h 146"/>
                <a:gd name="T8" fmla="*/ 51 w 63"/>
                <a:gd name="T9" fmla="*/ 146 h 146"/>
                <a:gd name="T10" fmla="*/ 63 w 63"/>
                <a:gd name="T11" fmla="*/ 20 h 146"/>
                <a:gd name="T12" fmla="*/ 63 w 63"/>
                <a:gd name="T13" fmla="*/ 20 h 146"/>
              </a:gdLst>
              <a:ahLst/>
              <a:cxnLst>
                <a:cxn ang="0">
                  <a:pos x="T0" y="T1"/>
                </a:cxn>
                <a:cxn ang="0">
                  <a:pos x="T2" y="T3"/>
                </a:cxn>
                <a:cxn ang="0">
                  <a:pos x="T4" y="T5"/>
                </a:cxn>
                <a:cxn ang="0">
                  <a:pos x="T6" y="T7"/>
                </a:cxn>
                <a:cxn ang="0">
                  <a:pos x="T8" y="T9"/>
                </a:cxn>
                <a:cxn ang="0">
                  <a:pos x="T10" y="T11"/>
                </a:cxn>
                <a:cxn ang="0">
                  <a:pos x="T12" y="T13"/>
                </a:cxn>
              </a:cxnLst>
              <a:rect l="0" t="0" r="r" b="b"/>
              <a:pathLst>
                <a:path w="63" h="146">
                  <a:moveTo>
                    <a:pt x="63" y="20"/>
                  </a:moveTo>
                  <a:cubicBezTo>
                    <a:pt x="39" y="14"/>
                    <a:pt x="20" y="0"/>
                    <a:pt x="15" y="19"/>
                  </a:cubicBezTo>
                  <a:cubicBezTo>
                    <a:pt x="11" y="39"/>
                    <a:pt x="6" y="83"/>
                    <a:pt x="1" y="124"/>
                  </a:cubicBezTo>
                  <a:cubicBezTo>
                    <a:pt x="0" y="134"/>
                    <a:pt x="11" y="139"/>
                    <a:pt x="14" y="139"/>
                  </a:cubicBezTo>
                  <a:cubicBezTo>
                    <a:pt x="27" y="143"/>
                    <a:pt x="38" y="144"/>
                    <a:pt x="51" y="146"/>
                  </a:cubicBezTo>
                  <a:cubicBezTo>
                    <a:pt x="63" y="20"/>
                    <a:pt x="63" y="20"/>
                    <a:pt x="63" y="20"/>
                  </a:cubicBezTo>
                  <a:cubicBezTo>
                    <a:pt x="63" y="20"/>
                    <a:pt x="63" y="20"/>
                    <a:pt x="63" y="20"/>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 name="Freeform 13"/>
            <p:cNvSpPr>
              <a:spLocks/>
            </p:cNvSpPr>
            <p:nvPr/>
          </p:nvSpPr>
          <p:spPr bwMode="auto">
            <a:xfrm>
              <a:off x="2051050" y="1362075"/>
              <a:ext cx="395288" cy="20638"/>
            </a:xfrm>
            <a:custGeom>
              <a:avLst/>
              <a:gdLst>
                <a:gd name="T0" fmla="*/ 0 w 96"/>
                <a:gd name="T1" fmla="*/ 0 h 5"/>
                <a:gd name="T2" fmla="*/ 0 w 96"/>
                <a:gd name="T3" fmla="*/ 1 h 5"/>
                <a:gd name="T4" fmla="*/ 96 w 96"/>
                <a:gd name="T5" fmla="*/ 1 h 5"/>
                <a:gd name="T6" fmla="*/ 95 w 96"/>
                <a:gd name="T7" fmla="*/ 0 h 5"/>
                <a:gd name="T8" fmla="*/ 0 w 96"/>
                <a:gd name="T9" fmla="*/ 0 h 5"/>
              </a:gdLst>
              <a:ahLst/>
              <a:cxnLst>
                <a:cxn ang="0">
                  <a:pos x="T0" y="T1"/>
                </a:cxn>
                <a:cxn ang="0">
                  <a:pos x="T2" y="T3"/>
                </a:cxn>
                <a:cxn ang="0">
                  <a:pos x="T4" y="T5"/>
                </a:cxn>
                <a:cxn ang="0">
                  <a:pos x="T6" y="T7"/>
                </a:cxn>
                <a:cxn ang="0">
                  <a:pos x="T8" y="T9"/>
                </a:cxn>
              </a:cxnLst>
              <a:rect l="0" t="0" r="r" b="b"/>
              <a:pathLst>
                <a:path w="96" h="5">
                  <a:moveTo>
                    <a:pt x="0" y="0"/>
                  </a:moveTo>
                  <a:cubicBezTo>
                    <a:pt x="0" y="1"/>
                    <a:pt x="0" y="1"/>
                    <a:pt x="0" y="1"/>
                  </a:cubicBezTo>
                  <a:cubicBezTo>
                    <a:pt x="30" y="5"/>
                    <a:pt x="66" y="5"/>
                    <a:pt x="96" y="1"/>
                  </a:cubicBezTo>
                  <a:cubicBezTo>
                    <a:pt x="96" y="1"/>
                    <a:pt x="96" y="0"/>
                    <a:pt x="95" y="0"/>
                  </a:cubicBezTo>
                  <a:lnTo>
                    <a:pt x="0"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 name="Freeform 14"/>
            <p:cNvSpPr>
              <a:spLocks/>
            </p:cNvSpPr>
            <p:nvPr/>
          </p:nvSpPr>
          <p:spPr bwMode="auto">
            <a:xfrm>
              <a:off x="1931988" y="720725"/>
              <a:ext cx="638175" cy="665957"/>
            </a:xfrm>
            <a:custGeom>
              <a:avLst/>
              <a:gdLst>
                <a:gd name="T0" fmla="*/ 17 w 155"/>
                <a:gd name="T1" fmla="*/ 155 h 162"/>
                <a:gd name="T2" fmla="*/ 0 w 155"/>
                <a:gd name="T3" fmla="*/ 31 h 162"/>
                <a:gd name="T4" fmla="*/ 61 w 155"/>
                <a:gd name="T5" fmla="*/ 0 h 162"/>
                <a:gd name="T6" fmla="*/ 77 w 155"/>
                <a:gd name="T7" fmla="*/ 6 h 162"/>
                <a:gd name="T8" fmla="*/ 93 w 155"/>
                <a:gd name="T9" fmla="*/ 0 h 162"/>
                <a:gd name="T10" fmla="*/ 155 w 155"/>
                <a:gd name="T11" fmla="*/ 30 h 162"/>
                <a:gd name="T12" fmla="*/ 137 w 155"/>
                <a:gd name="T13" fmla="*/ 155 h 162"/>
                <a:gd name="T14" fmla="*/ 17 w 155"/>
                <a:gd name="T15" fmla="*/ 155 h 1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5" h="162">
                  <a:moveTo>
                    <a:pt x="17" y="155"/>
                  </a:moveTo>
                  <a:cubicBezTo>
                    <a:pt x="24" y="136"/>
                    <a:pt x="9" y="47"/>
                    <a:pt x="0" y="31"/>
                  </a:cubicBezTo>
                  <a:cubicBezTo>
                    <a:pt x="5" y="14"/>
                    <a:pt x="49" y="10"/>
                    <a:pt x="61" y="0"/>
                  </a:cubicBezTo>
                  <a:cubicBezTo>
                    <a:pt x="67" y="5"/>
                    <a:pt x="71" y="6"/>
                    <a:pt x="77" y="6"/>
                  </a:cubicBezTo>
                  <a:cubicBezTo>
                    <a:pt x="83" y="6"/>
                    <a:pt x="88" y="5"/>
                    <a:pt x="93" y="0"/>
                  </a:cubicBezTo>
                  <a:cubicBezTo>
                    <a:pt x="102" y="7"/>
                    <a:pt x="147" y="13"/>
                    <a:pt x="155" y="30"/>
                  </a:cubicBezTo>
                  <a:cubicBezTo>
                    <a:pt x="146" y="48"/>
                    <a:pt x="130" y="138"/>
                    <a:pt x="137" y="155"/>
                  </a:cubicBezTo>
                  <a:cubicBezTo>
                    <a:pt x="107" y="161"/>
                    <a:pt x="48" y="162"/>
                    <a:pt x="17" y="155"/>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 name="Freeform 15"/>
            <p:cNvSpPr>
              <a:spLocks/>
            </p:cNvSpPr>
            <p:nvPr/>
          </p:nvSpPr>
          <p:spPr bwMode="auto">
            <a:xfrm>
              <a:off x="2121694" y="720725"/>
              <a:ext cx="254794" cy="518319"/>
            </a:xfrm>
            <a:custGeom>
              <a:avLst/>
              <a:gdLst>
                <a:gd name="T0" fmla="*/ 5 w 321"/>
                <a:gd name="T1" fmla="*/ 42 h 653"/>
                <a:gd name="T2" fmla="*/ 0 w 321"/>
                <a:gd name="T3" fmla="*/ 239 h 653"/>
                <a:gd name="T4" fmla="*/ 160 w 321"/>
                <a:gd name="T5" fmla="*/ 653 h 653"/>
                <a:gd name="T6" fmla="*/ 321 w 321"/>
                <a:gd name="T7" fmla="*/ 239 h 653"/>
                <a:gd name="T8" fmla="*/ 311 w 321"/>
                <a:gd name="T9" fmla="*/ 36 h 653"/>
                <a:gd name="T10" fmla="*/ 243 w 321"/>
                <a:gd name="T11" fmla="*/ 0 h 653"/>
                <a:gd name="T12" fmla="*/ 77 w 321"/>
                <a:gd name="T13" fmla="*/ 0 h 653"/>
                <a:gd name="T14" fmla="*/ 5 w 321"/>
                <a:gd name="T15" fmla="*/ 42 h 6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1" h="653">
                  <a:moveTo>
                    <a:pt x="5" y="42"/>
                  </a:moveTo>
                  <a:lnTo>
                    <a:pt x="0" y="239"/>
                  </a:lnTo>
                  <a:lnTo>
                    <a:pt x="160" y="653"/>
                  </a:lnTo>
                  <a:lnTo>
                    <a:pt x="321" y="239"/>
                  </a:lnTo>
                  <a:lnTo>
                    <a:pt x="311" y="36"/>
                  </a:lnTo>
                  <a:lnTo>
                    <a:pt x="243" y="0"/>
                  </a:lnTo>
                  <a:lnTo>
                    <a:pt x="77" y="0"/>
                  </a:lnTo>
                  <a:lnTo>
                    <a:pt x="5" y="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 name="Rectangle 16"/>
            <p:cNvSpPr>
              <a:spLocks noChangeArrowheads="1"/>
            </p:cNvSpPr>
            <p:nvPr/>
          </p:nvSpPr>
          <p:spPr bwMode="auto">
            <a:xfrm>
              <a:off x="2182813" y="667544"/>
              <a:ext cx="131763" cy="135732"/>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1" name="Freeform 17"/>
            <p:cNvSpPr>
              <a:spLocks/>
            </p:cNvSpPr>
            <p:nvPr/>
          </p:nvSpPr>
          <p:spPr bwMode="auto">
            <a:xfrm>
              <a:off x="2220119" y="790575"/>
              <a:ext cx="57944" cy="94457"/>
            </a:xfrm>
            <a:custGeom>
              <a:avLst/>
              <a:gdLst>
                <a:gd name="T0" fmla="*/ 12 w 14"/>
                <a:gd name="T1" fmla="*/ 23 h 23"/>
                <a:gd name="T2" fmla="*/ 14 w 14"/>
                <a:gd name="T3" fmla="*/ 18 h 23"/>
                <a:gd name="T4" fmla="*/ 7 w 14"/>
                <a:gd name="T5" fmla="*/ 0 h 23"/>
                <a:gd name="T6" fmla="*/ 0 w 14"/>
                <a:gd name="T7" fmla="*/ 18 h 23"/>
                <a:gd name="T8" fmla="*/ 2 w 14"/>
                <a:gd name="T9" fmla="*/ 23 h 23"/>
                <a:gd name="T10" fmla="*/ 12 w 14"/>
                <a:gd name="T11" fmla="*/ 23 h 23"/>
              </a:gdLst>
              <a:ahLst/>
              <a:cxnLst>
                <a:cxn ang="0">
                  <a:pos x="T0" y="T1"/>
                </a:cxn>
                <a:cxn ang="0">
                  <a:pos x="T2" y="T3"/>
                </a:cxn>
                <a:cxn ang="0">
                  <a:pos x="T4" y="T5"/>
                </a:cxn>
                <a:cxn ang="0">
                  <a:pos x="T6" y="T7"/>
                </a:cxn>
                <a:cxn ang="0">
                  <a:pos x="T8" y="T9"/>
                </a:cxn>
                <a:cxn ang="0">
                  <a:pos x="T10" y="T11"/>
                </a:cxn>
              </a:cxnLst>
              <a:rect l="0" t="0" r="r" b="b"/>
              <a:pathLst>
                <a:path w="14" h="23">
                  <a:moveTo>
                    <a:pt x="12" y="23"/>
                  </a:moveTo>
                  <a:cubicBezTo>
                    <a:pt x="14" y="18"/>
                    <a:pt x="14" y="18"/>
                    <a:pt x="14" y="18"/>
                  </a:cubicBezTo>
                  <a:cubicBezTo>
                    <a:pt x="7" y="0"/>
                    <a:pt x="7" y="0"/>
                    <a:pt x="7" y="0"/>
                  </a:cubicBezTo>
                  <a:cubicBezTo>
                    <a:pt x="0" y="18"/>
                    <a:pt x="0" y="18"/>
                    <a:pt x="0" y="18"/>
                  </a:cubicBezTo>
                  <a:cubicBezTo>
                    <a:pt x="2" y="23"/>
                    <a:pt x="2" y="23"/>
                    <a:pt x="2" y="23"/>
                  </a:cubicBezTo>
                  <a:cubicBezTo>
                    <a:pt x="5" y="23"/>
                    <a:pt x="9" y="23"/>
                    <a:pt x="12" y="23"/>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2" name="Freeform 18"/>
            <p:cNvSpPr>
              <a:spLocks/>
            </p:cNvSpPr>
            <p:nvPr/>
          </p:nvSpPr>
          <p:spPr bwMode="auto">
            <a:xfrm>
              <a:off x="2146300" y="720725"/>
              <a:ext cx="102394" cy="197644"/>
            </a:xfrm>
            <a:custGeom>
              <a:avLst/>
              <a:gdLst>
                <a:gd name="T0" fmla="*/ 46 w 129"/>
                <a:gd name="T1" fmla="*/ 0 h 249"/>
                <a:gd name="T2" fmla="*/ 129 w 129"/>
                <a:gd name="T3" fmla="*/ 88 h 249"/>
                <a:gd name="T4" fmla="*/ 72 w 129"/>
                <a:gd name="T5" fmla="*/ 249 h 249"/>
                <a:gd name="T6" fmla="*/ 0 w 129"/>
                <a:gd name="T7" fmla="*/ 36 h 249"/>
                <a:gd name="T8" fmla="*/ 46 w 129"/>
                <a:gd name="T9" fmla="*/ 0 h 249"/>
              </a:gdLst>
              <a:ahLst/>
              <a:cxnLst>
                <a:cxn ang="0">
                  <a:pos x="T0" y="T1"/>
                </a:cxn>
                <a:cxn ang="0">
                  <a:pos x="T2" y="T3"/>
                </a:cxn>
                <a:cxn ang="0">
                  <a:pos x="T4" y="T5"/>
                </a:cxn>
                <a:cxn ang="0">
                  <a:pos x="T6" y="T7"/>
                </a:cxn>
                <a:cxn ang="0">
                  <a:pos x="T8" y="T9"/>
                </a:cxn>
              </a:cxnLst>
              <a:rect l="0" t="0" r="r" b="b"/>
              <a:pathLst>
                <a:path w="129" h="249">
                  <a:moveTo>
                    <a:pt x="46" y="0"/>
                  </a:moveTo>
                  <a:lnTo>
                    <a:pt x="129" y="88"/>
                  </a:lnTo>
                  <a:lnTo>
                    <a:pt x="72" y="249"/>
                  </a:lnTo>
                  <a:lnTo>
                    <a:pt x="0" y="36"/>
                  </a:lnTo>
                  <a:lnTo>
                    <a:pt x="46"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3" name="Freeform 19"/>
            <p:cNvSpPr>
              <a:spLocks/>
            </p:cNvSpPr>
            <p:nvPr/>
          </p:nvSpPr>
          <p:spPr bwMode="auto">
            <a:xfrm>
              <a:off x="2051050" y="745332"/>
              <a:ext cx="197644" cy="493713"/>
            </a:xfrm>
            <a:custGeom>
              <a:avLst/>
              <a:gdLst>
                <a:gd name="T0" fmla="*/ 120 w 249"/>
                <a:gd name="T1" fmla="*/ 0 h 622"/>
                <a:gd name="T2" fmla="*/ 249 w 249"/>
                <a:gd name="T3" fmla="*/ 622 h 622"/>
                <a:gd name="T4" fmla="*/ 37 w 249"/>
                <a:gd name="T5" fmla="*/ 280 h 622"/>
                <a:gd name="T6" fmla="*/ 63 w 249"/>
                <a:gd name="T7" fmla="*/ 223 h 622"/>
                <a:gd name="T8" fmla="*/ 0 w 249"/>
                <a:gd name="T9" fmla="*/ 171 h 622"/>
                <a:gd name="T10" fmla="*/ 83 w 249"/>
                <a:gd name="T11" fmla="*/ 16 h 622"/>
                <a:gd name="T12" fmla="*/ 120 w 249"/>
                <a:gd name="T13" fmla="*/ 0 h 622"/>
              </a:gdLst>
              <a:ahLst/>
              <a:cxnLst>
                <a:cxn ang="0">
                  <a:pos x="T0" y="T1"/>
                </a:cxn>
                <a:cxn ang="0">
                  <a:pos x="T2" y="T3"/>
                </a:cxn>
                <a:cxn ang="0">
                  <a:pos x="T4" y="T5"/>
                </a:cxn>
                <a:cxn ang="0">
                  <a:pos x="T6" y="T7"/>
                </a:cxn>
                <a:cxn ang="0">
                  <a:pos x="T8" y="T9"/>
                </a:cxn>
                <a:cxn ang="0">
                  <a:pos x="T10" y="T11"/>
                </a:cxn>
                <a:cxn ang="0">
                  <a:pos x="T12" y="T13"/>
                </a:cxn>
              </a:cxnLst>
              <a:rect l="0" t="0" r="r" b="b"/>
              <a:pathLst>
                <a:path w="249" h="622">
                  <a:moveTo>
                    <a:pt x="120" y="0"/>
                  </a:moveTo>
                  <a:lnTo>
                    <a:pt x="249" y="622"/>
                  </a:lnTo>
                  <a:lnTo>
                    <a:pt x="37" y="280"/>
                  </a:lnTo>
                  <a:lnTo>
                    <a:pt x="63" y="223"/>
                  </a:lnTo>
                  <a:lnTo>
                    <a:pt x="0" y="171"/>
                  </a:lnTo>
                  <a:lnTo>
                    <a:pt x="83" y="16"/>
                  </a:lnTo>
                  <a:lnTo>
                    <a:pt x="120"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4" name="Freeform 20"/>
            <p:cNvSpPr>
              <a:spLocks/>
            </p:cNvSpPr>
            <p:nvPr/>
          </p:nvSpPr>
          <p:spPr bwMode="auto">
            <a:xfrm>
              <a:off x="2248694" y="720725"/>
              <a:ext cx="107156" cy="197644"/>
            </a:xfrm>
            <a:custGeom>
              <a:avLst/>
              <a:gdLst>
                <a:gd name="T0" fmla="*/ 83 w 135"/>
                <a:gd name="T1" fmla="*/ 0 h 249"/>
                <a:gd name="T2" fmla="*/ 0 w 135"/>
                <a:gd name="T3" fmla="*/ 88 h 249"/>
                <a:gd name="T4" fmla="*/ 57 w 135"/>
                <a:gd name="T5" fmla="*/ 249 h 249"/>
                <a:gd name="T6" fmla="*/ 135 w 135"/>
                <a:gd name="T7" fmla="*/ 31 h 249"/>
                <a:gd name="T8" fmla="*/ 83 w 135"/>
                <a:gd name="T9" fmla="*/ 0 h 249"/>
              </a:gdLst>
              <a:ahLst/>
              <a:cxnLst>
                <a:cxn ang="0">
                  <a:pos x="T0" y="T1"/>
                </a:cxn>
                <a:cxn ang="0">
                  <a:pos x="T2" y="T3"/>
                </a:cxn>
                <a:cxn ang="0">
                  <a:pos x="T4" y="T5"/>
                </a:cxn>
                <a:cxn ang="0">
                  <a:pos x="T6" y="T7"/>
                </a:cxn>
                <a:cxn ang="0">
                  <a:pos x="T8" y="T9"/>
                </a:cxn>
              </a:cxnLst>
              <a:rect l="0" t="0" r="r" b="b"/>
              <a:pathLst>
                <a:path w="135" h="249">
                  <a:moveTo>
                    <a:pt x="83" y="0"/>
                  </a:moveTo>
                  <a:lnTo>
                    <a:pt x="0" y="88"/>
                  </a:lnTo>
                  <a:lnTo>
                    <a:pt x="57" y="249"/>
                  </a:lnTo>
                  <a:lnTo>
                    <a:pt x="135" y="31"/>
                  </a:lnTo>
                  <a:lnTo>
                    <a:pt x="83"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5" name="Freeform 21"/>
            <p:cNvSpPr>
              <a:spLocks/>
            </p:cNvSpPr>
            <p:nvPr/>
          </p:nvSpPr>
          <p:spPr bwMode="auto">
            <a:xfrm>
              <a:off x="2207419" y="930275"/>
              <a:ext cx="86519" cy="308769"/>
            </a:xfrm>
            <a:custGeom>
              <a:avLst/>
              <a:gdLst>
                <a:gd name="T0" fmla="*/ 26 w 109"/>
                <a:gd name="T1" fmla="*/ 0 h 389"/>
                <a:gd name="T2" fmla="*/ 78 w 109"/>
                <a:gd name="T3" fmla="*/ 0 h 389"/>
                <a:gd name="T4" fmla="*/ 109 w 109"/>
                <a:gd name="T5" fmla="*/ 265 h 389"/>
                <a:gd name="T6" fmla="*/ 52 w 109"/>
                <a:gd name="T7" fmla="*/ 389 h 389"/>
                <a:gd name="T8" fmla="*/ 0 w 109"/>
                <a:gd name="T9" fmla="*/ 265 h 389"/>
                <a:gd name="T10" fmla="*/ 26 w 109"/>
                <a:gd name="T11" fmla="*/ 0 h 389"/>
              </a:gdLst>
              <a:ahLst/>
              <a:cxnLst>
                <a:cxn ang="0">
                  <a:pos x="T0" y="T1"/>
                </a:cxn>
                <a:cxn ang="0">
                  <a:pos x="T2" y="T3"/>
                </a:cxn>
                <a:cxn ang="0">
                  <a:pos x="T4" y="T5"/>
                </a:cxn>
                <a:cxn ang="0">
                  <a:pos x="T6" y="T7"/>
                </a:cxn>
                <a:cxn ang="0">
                  <a:pos x="T8" y="T9"/>
                </a:cxn>
                <a:cxn ang="0">
                  <a:pos x="T10" y="T11"/>
                </a:cxn>
              </a:cxnLst>
              <a:rect l="0" t="0" r="r" b="b"/>
              <a:pathLst>
                <a:path w="109" h="389">
                  <a:moveTo>
                    <a:pt x="26" y="0"/>
                  </a:moveTo>
                  <a:lnTo>
                    <a:pt x="78" y="0"/>
                  </a:lnTo>
                  <a:lnTo>
                    <a:pt x="109" y="265"/>
                  </a:lnTo>
                  <a:lnTo>
                    <a:pt x="52" y="389"/>
                  </a:lnTo>
                  <a:lnTo>
                    <a:pt x="0" y="265"/>
                  </a:lnTo>
                  <a:lnTo>
                    <a:pt x="26" y="0"/>
                  </a:ln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6" name="Freeform 22"/>
            <p:cNvSpPr>
              <a:spLocks/>
            </p:cNvSpPr>
            <p:nvPr/>
          </p:nvSpPr>
          <p:spPr bwMode="auto">
            <a:xfrm>
              <a:off x="2146300" y="720725"/>
              <a:ext cx="102394" cy="164307"/>
            </a:xfrm>
            <a:custGeom>
              <a:avLst/>
              <a:gdLst>
                <a:gd name="T0" fmla="*/ 46 w 129"/>
                <a:gd name="T1" fmla="*/ 0 h 207"/>
                <a:gd name="T2" fmla="*/ 129 w 129"/>
                <a:gd name="T3" fmla="*/ 88 h 207"/>
                <a:gd name="T4" fmla="*/ 72 w 129"/>
                <a:gd name="T5" fmla="*/ 207 h 207"/>
                <a:gd name="T6" fmla="*/ 0 w 129"/>
                <a:gd name="T7" fmla="*/ 36 h 207"/>
                <a:gd name="T8" fmla="*/ 46 w 129"/>
                <a:gd name="T9" fmla="*/ 0 h 207"/>
              </a:gdLst>
              <a:ahLst/>
              <a:cxnLst>
                <a:cxn ang="0">
                  <a:pos x="T0" y="T1"/>
                </a:cxn>
                <a:cxn ang="0">
                  <a:pos x="T2" y="T3"/>
                </a:cxn>
                <a:cxn ang="0">
                  <a:pos x="T4" y="T5"/>
                </a:cxn>
                <a:cxn ang="0">
                  <a:pos x="T6" y="T7"/>
                </a:cxn>
                <a:cxn ang="0">
                  <a:pos x="T8" y="T9"/>
                </a:cxn>
              </a:cxnLst>
              <a:rect l="0" t="0" r="r" b="b"/>
              <a:pathLst>
                <a:path w="129" h="207">
                  <a:moveTo>
                    <a:pt x="46" y="0"/>
                  </a:moveTo>
                  <a:lnTo>
                    <a:pt x="129" y="88"/>
                  </a:lnTo>
                  <a:lnTo>
                    <a:pt x="72" y="207"/>
                  </a:lnTo>
                  <a:lnTo>
                    <a:pt x="0" y="36"/>
                  </a:lnTo>
                  <a:lnTo>
                    <a:pt x="4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7" name="Freeform 23"/>
            <p:cNvSpPr>
              <a:spLocks/>
            </p:cNvSpPr>
            <p:nvPr/>
          </p:nvSpPr>
          <p:spPr bwMode="auto">
            <a:xfrm>
              <a:off x="2071688" y="745332"/>
              <a:ext cx="177006" cy="493713"/>
            </a:xfrm>
            <a:custGeom>
              <a:avLst/>
              <a:gdLst>
                <a:gd name="T0" fmla="*/ 94 w 223"/>
                <a:gd name="T1" fmla="*/ 0 h 622"/>
                <a:gd name="T2" fmla="*/ 223 w 223"/>
                <a:gd name="T3" fmla="*/ 622 h 622"/>
                <a:gd name="T4" fmla="*/ 31 w 223"/>
                <a:gd name="T5" fmla="*/ 254 h 622"/>
                <a:gd name="T6" fmla="*/ 63 w 223"/>
                <a:gd name="T7" fmla="*/ 208 h 622"/>
                <a:gd name="T8" fmla="*/ 0 w 223"/>
                <a:gd name="T9" fmla="*/ 161 h 622"/>
                <a:gd name="T10" fmla="*/ 57 w 223"/>
                <a:gd name="T11" fmla="*/ 16 h 622"/>
                <a:gd name="T12" fmla="*/ 94 w 223"/>
                <a:gd name="T13" fmla="*/ 0 h 622"/>
              </a:gdLst>
              <a:ahLst/>
              <a:cxnLst>
                <a:cxn ang="0">
                  <a:pos x="T0" y="T1"/>
                </a:cxn>
                <a:cxn ang="0">
                  <a:pos x="T2" y="T3"/>
                </a:cxn>
                <a:cxn ang="0">
                  <a:pos x="T4" y="T5"/>
                </a:cxn>
                <a:cxn ang="0">
                  <a:pos x="T6" y="T7"/>
                </a:cxn>
                <a:cxn ang="0">
                  <a:pos x="T8" y="T9"/>
                </a:cxn>
                <a:cxn ang="0">
                  <a:pos x="T10" y="T11"/>
                </a:cxn>
                <a:cxn ang="0">
                  <a:pos x="T12" y="T13"/>
                </a:cxn>
              </a:cxnLst>
              <a:rect l="0" t="0" r="r" b="b"/>
              <a:pathLst>
                <a:path w="223" h="622">
                  <a:moveTo>
                    <a:pt x="94" y="0"/>
                  </a:moveTo>
                  <a:lnTo>
                    <a:pt x="223" y="622"/>
                  </a:lnTo>
                  <a:lnTo>
                    <a:pt x="31" y="254"/>
                  </a:lnTo>
                  <a:lnTo>
                    <a:pt x="63" y="208"/>
                  </a:lnTo>
                  <a:lnTo>
                    <a:pt x="0" y="161"/>
                  </a:lnTo>
                  <a:lnTo>
                    <a:pt x="57" y="16"/>
                  </a:lnTo>
                  <a:lnTo>
                    <a:pt x="94"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8" name="Freeform 24"/>
            <p:cNvSpPr>
              <a:spLocks/>
            </p:cNvSpPr>
            <p:nvPr/>
          </p:nvSpPr>
          <p:spPr bwMode="auto">
            <a:xfrm>
              <a:off x="2248694" y="745332"/>
              <a:ext cx="197644" cy="493713"/>
            </a:xfrm>
            <a:custGeom>
              <a:avLst/>
              <a:gdLst>
                <a:gd name="T0" fmla="*/ 135 w 249"/>
                <a:gd name="T1" fmla="*/ 0 h 622"/>
                <a:gd name="T2" fmla="*/ 0 w 249"/>
                <a:gd name="T3" fmla="*/ 622 h 622"/>
                <a:gd name="T4" fmla="*/ 213 w 249"/>
                <a:gd name="T5" fmla="*/ 280 h 622"/>
                <a:gd name="T6" fmla="*/ 187 w 249"/>
                <a:gd name="T7" fmla="*/ 223 h 622"/>
                <a:gd name="T8" fmla="*/ 249 w 249"/>
                <a:gd name="T9" fmla="*/ 171 h 622"/>
                <a:gd name="T10" fmla="*/ 182 w 249"/>
                <a:gd name="T11" fmla="*/ 21 h 622"/>
                <a:gd name="T12" fmla="*/ 135 w 249"/>
                <a:gd name="T13" fmla="*/ 0 h 622"/>
              </a:gdLst>
              <a:ahLst/>
              <a:cxnLst>
                <a:cxn ang="0">
                  <a:pos x="T0" y="T1"/>
                </a:cxn>
                <a:cxn ang="0">
                  <a:pos x="T2" y="T3"/>
                </a:cxn>
                <a:cxn ang="0">
                  <a:pos x="T4" y="T5"/>
                </a:cxn>
                <a:cxn ang="0">
                  <a:pos x="T6" y="T7"/>
                </a:cxn>
                <a:cxn ang="0">
                  <a:pos x="T8" y="T9"/>
                </a:cxn>
                <a:cxn ang="0">
                  <a:pos x="T10" y="T11"/>
                </a:cxn>
                <a:cxn ang="0">
                  <a:pos x="T12" y="T13"/>
                </a:cxn>
              </a:cxnLst>
              <a:rect l="0" t="0" r="r" b="b"/>
              <a:pathLst>
                <a:path w="249" h="622">
                  <a:moveTo>
                    <a:pt x="135" y="0"/>
                  </a:moveTo>
                  <a:lnTo>
                    <a:pt x="0" y="622"/>
                  </a:lnTo>
                  <a:lnTo>
                    <a:pt x="213" y="280"/>
                  </a:lnTo>
                  <a:lnTo>
                    <a:pt x="187" y="223"/>
                  </a:lnTo>
                  <a:lnTo>
                    <a:pt x="249" y="171"/>
                  </a:lnTo>
                  <a:lnTo>
                    <a:pt x="182" y="21"/>
                  </a:lnTo>
                  <a:lnTo>
                    <a:pt x="135"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9" name="Freeform 25"/>
            <p:cNvSpPr>
              <a:spLocks/>
            </p:cNvSpPr>
            <p:nvPr/>
          </p:nvSpPr>
          <p:spPr bwMode="auto">
            <a:xfrm>
              <a:off x="2248694" y="745332"/>
              <a:ext cx="177006" cy="493713"/>
            </a:xfrm>
            <a:custGeom>
              <a:avLst/>
              <a:gdLst>
                <a:gd name="T0" fmla="*/ 135 w 223"/>
                <a:gd name="T1" fmla="*/ 0 h 622"/>
                <a:gd name="T2" fmla="*/ 0 w 223"/>
                <a:gd name="T3" fmla="*/ 622 h 622"/>
                <a:gd name="T4" fmla="*/ 192 w 223"/>
                <a:gd name="T5" fmla="*/ 254 h 622"/>
                <a:gd name="T6" fmla="*/ 161 w 223"/>
                <a:gd name="T7" fmla="*/ 208 h 622"/>
                <a:gd name="T8" fmla="*/ 223 w 223"/>
                <a:gd name="T9" fmla="*/ 161 h 622"/>
                <a:gd name="T10" fmla="*/ 182 w 223"/>
                <a:gd name="T11" fmla="*/ 21 h 622"/>
                <a:gd name="T12" fmla="*/ 135 w 223"/>
                <a:gd name="T13" fmla="*/ 0 h 622"/>
              </a:gdLst>
              <a:ahLst/>
              <a:cxnLst>
                <a:cxn ang="0">
                  <a:pos x="T0" y="T1"/>
                </a:cxn>
                <a:cxn ang="0">
                  <a:pos x="T2" y="T3"/>
                </a:cxn>
                <a:cxn ang="0">
                  <a:pos x="T4" y="T5"/>
                </a:cxn>
                <a:cxn ang="0">
                  <a:pos x="T6" y="T7"/>
                </a:cxn>
                <a:cxn ang="0">
                  <a:pos x="T8" y="T9"/>
                </a:cxn>
                <a:cxn ang="0">
                  <a:pos x="T10" y="T11"/>
                </a:cxn>
                <a:cxn ang="0">
                  <a:pos x="T12" y="T13"/>
                </a:cxn>
              </a:cxnLst>
              <a:rect l="0" t="0" r="r" b="b"/>
              <a:pathLst>
                <a:path w="223" h="622">
                  <a:moveTo>
                    <a:pt x="135" y="0"/>
                  </a:moveTo>
                  <a:lnTo>
                    <a:pt x="0" y="622"/>
                  </a:lnTo>
                  <a:lnTo>
                    <a:pt x="192" y="254"/>
                  </a:lnTo>
                  <a:lnTo>
                    <a:pt x="161" y="208"/>
                  </a:lnTo>
                  <a:lnTo>
                    <a:pt x="223" y="161"/>
                  </a:lnTo>
                  <a:lnTo>
                    <a:pt x="182" y="21"/>
                  </a:lnTo>
                  <a:lnTo>
                    <a:pt x="135"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0" name="Freeform 26"/>
            <p:cNvSpPr>
              <a:spLocks/>
            </p:cNvSpPr>
            <p:nvPr/>
          </p:nvSpPr>
          <p:spPr bwMode="auto">
            <a:xfrm>
              <a:off x="2248694" y="720725"/>
              <a:ext cx="107156" cy="164307"/>
            </a:xfrm>
            <a:custGeom>
              <a:avLst/>
              <a:gdLst>
                <a:gd name="T0" fmla="*/ 83 w 135"/>
                <a:gd name="T1" fmla="*/ 0 h 207"/>
                <a:gd name="T2" fmla="*/ 0 w 135"/>
                <a:gd name="T3" fmla="*/ 88 h 207"/>
                <a:gd name="T4" fmla="*/ 63 w 135"/>
                <a:gd name="T5" fmla="*/ 207 h 207"/>
                <a:gd name="T6" fmla="*/ 135 w 135"/>
                <a:gd name="T7" fmla="*/ 31 h 207"/>
                <a:gd name="T8" fmla="*/ 83 w 135"/>
                <a:gd name="T9" fmla="*/ 0 h 207"/>
              </a:gdLst>
              <a:ahLst/>
              <a:cxnLst>
                <a:cxn ang="0">
                  <a:pos x="T0" y="T1"/>
                </a:cxn>
                <a:cxn ang="0">
                  <a:pos x="T2" y="T3"/>
                </a:cxn>
                <a:cxn ang="0">
                  <a:pos x="T4" y="T5"/>
                </a:cxn>
                <a:cxn ang="0">
                  <a:pos x="T6" y="T7"/>
                </a:cxn>
                <a:cxn ang="0">
                  <a:pos x="T8" y="T9"/>
                </a:cxn>
              </a:cxnLst>
              <a:rect l="0" t="0" r="r" b="b"/>
              <a:pathLst>
                <a:path w="135" h="207">
                  <a:moveTo>
                    <a:pt x="83" y="0"/>
                  </a:moveTo>
                  <a:lnTo>
                    <a:pt x="0" y="88"/>
                  </a:lnTo>
                  <a:lnTo>
                    <a:pt x="63" y="207"/>
                  </a:lnTo>
                  <a:lnTo>
                    <a:pt x="135" y="31"/>
                  </a:lnTo>
                  <a:lnTo>
                    <a:pt x="8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1" name="Freeform 27"/>
            <p:cNvSpPr>
              <a:spLocks/>
            </p:cNvSpPr>
            <p:nvPr/>
          </p:nvSpPr>
          <p:spPr bwMode="auto">
            <a:xfrm>
              <a:off x="2220119" y="881063"/>
              <a:ext cx="61913" cy="53975"/>
            </a:xfrm>
            <a:custGeom>
              <a:avLst/>
              <a:gdLst>
                <a:gd name="T0" fmla="*/ 2 w 15"/>
                <a:gd name="T1" fmla="*/ 0 h 13"/>
                <a:gd name="T2" fmla="*/ 12 w 15"/>
                <a:gd name="T3" fmla="*/ 0 h 13"/>
                <a:gd name="T4" fmla="*/ 12 w 15"/>
                <a:gd name="T5" fmla="*/ 13 h 13"/>
                <a:gd name="T6" fmla="*/ 2 w 15"/>
                <a:gd name="T7" fmla="*/ 13 h 13"/>
                <a:gd name="T8" fmla="*/ 2 w 15"/>
                <a:gd name="T9" fmla="*/ 0 h 13"/>
              </a:gdLst>
              <a:ahLst/>
              <a:cxnLst>
                <a:cxn ang="0">
                  <a:pos x="T0" y="T1"/>
                </a:cxn>
                <a:cxn ang="0">
                  <a:pos x="T2" y="T3"/>
                </a:cxn>
                <a:cxn ang="0">
                  <a:pos x="T4" y="T5"/>
                </a:cxn>
                <a:cxn ang="0">
                  <a:pos x="T6" y="T7"/>
                </a:cxn>
                <a:cxn ang="0">
                  <a:pos x="T8" y="T9"/>
                </a:cxn>
              </a:cxnLst>
              <a:rect l="0" t="0" r="r" b="b"/>
              <a:pathLst>
                <a:path w="15" h="13">
                  <a:moveTo>
                    <a:pt x="2" y="0"/>
                  </a:moveTo>
                  <a:cubicBezTo>
                    <a:pt x="12" y="0"/>
                    <a:pt x="12" y="0"/>
                    <a:pt x="12" y="0"/>
                  </a:cubicBezTo>
                  <a:cubicBezTo>
                    <a:pt x="15" y="5"/>
                    <a:pt x="14" y="9"/>
                    <a:pt x="12" y="13"/>
                  </a:cubicBezTo>
                  <a:cubicBezTo>
                    <a:pt x="2" y="13"/>
                    <a:pt x="2" y="13"/>
                    <a:pt x="2" y="13"/>
                  </a:cubicBezTo>
                  <a:cubicBezTo>
                    <a:pt x="0" y="9"/>
                    <a:pt x="0" y="5"/>
                    <a:pt x="2" y="0"/>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2" name="Freeform 28"/>
            <p:cNvSpPr>
              <a:spLocks/>
            </p:cNvSpPr>
            <p:nvPr/>
          </p:nvSpPr>
          <p:spPr bwMode="auto">
            <a:xfrm>
              <a:off x="2244725" y="1235075"/>
              <a:ext cx="16669" cy="143669"/>
            </a:xfrm>
            <a:custGeom>
              <a:avLst/>
              <a:gdLst>
                <a:gd name="T0" fmla="*/ 0 w 4"/>
                <a:gd name="T1" fmla="*/ 35 h 35"/>
                <a:gd name="T2" fmla="*/ 2 w 4"/>
                <a:gd name="T3" fmla="*/ 0 h 35"/>
                <a:gd name="T4" fmla="*/ 4 w 4"/>
                <a:gd name="T5" fmla="*/ 35 h 35"/>
                <a:gd name="T6" fmla="*/ 0 w 4"/>
                <a:gd name="T7" fmla="*/ 35 h 35"/>
              </a:gdLst>
              <a:ahLst/>
              <a:cxnLst>
                <a:cxn ang="0">
                  <a:pos x="T0" y="T1"/>
                </a:cxn>
                <a:cxn ang="0">
                  <a:pos x="T2" y="T3"/>
                </a:cxn>
                <a:cxn ang="0">
                  <a:pos x="T4" y="T5"/>
                </a:cxn>
                <a:cxn ang="0">
                  <a:pos x="T6" y="T7"/>
                </a:cxn>
              </a:cxnLst>
              <a:rect l="0" t="0" r="r" b="b"/>
              <a:pathLst>
                <a:path w="4" h="35">
                  <a:moveTo>
                    <a:pt x="0" y="35"/>
                  </a:moveTo>
                  <a:cubicBezTo>
                    <a:pt x="0" y="26"/>
                    <a:pt x="1" y="16"/>
                    <a:pt x="2" y="0"/>
                  </a:cubicBezTo>
                  <a:cubicBezTo>
                    <a:pt x="3" y="16"/>
                    <a:pt x="3" y="26"/>
                    <a:pt x="4" y="35"/>
                  </a:cubicBezTo>
                  <a:cubicBezTo>
                    <a:pt x="2" y="35"/>
                    <a:pt x="1" y="35"/>
                    <a:pt x="0" y="35"/>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3" name="Freeform 29"/>
            <p:cNvSpPr>
              <a:spLocks/>
            </p:cNvSpPr>
            <p:nvPr/>
          </p:nvSpPr>
          <p:spPr bwMode="auto">
            <a:xfrm>
              <a:off x="2108994" y="720725"/>
              <a:ext cx="284163" cy="514350"/>
            </a:xfrm>
            <a:custGeom>
              <a:avLst/>
              <a:gdLst>
                <a:gd name="T0" fmla="*/ 0 w 358"/>
                <a:gd name="T1" fmla="*/ 47 h 648"/>
                <a:gd name="T2" fmla="*/ 16 w 358"/>
                <a:gd name="T3" fmla="*/ 233 h 648"/>
                <a:gd name="T4" fmla="*/ 182 w 358"/>
                <a:gd name="T5" fmla="*/ 648 h 648"/>
                <a:gd name="T6" fmla="*/ 342 w 358"/>
                <a:gd name="T7" fmla="*/ 233 h 648"/>
                <a:gd name="T8" fmla="*/ 358 w 358"/>
                <a:gd name="T9" fmla="*/ 47 h 648"/>
                <a:gd name="T10" fmla="*/ 280 w 358"/>
                <a:gd name="T11" fmla="*/ 0 h 648"/>
                <a:gd name="T12" fmla="*/ 73 w 358"/>
                <a:gd name="T13" fmla="*/ 0 h 648"/>
                <a:gd name="T14" fmla="*/ 0 w 358"/>
                <a:gd name="T15" fmla="*/ 47 h 6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8" h="648">
                  <a:moveTo>
                    <a:pt x="0" y="47"/>
                  </a:moveTo>
                  <a:lnTo>
                    <a:pt x="16" y="233"/>
                  </a:lnTo>
                  <a:lnTo>
                    <a:pt x="182" y="648"/>
                  </a:lnTo>
                  <a:lnTo>
                    <a:pt x="342" y="233"/>
                  </a:lnTo>
                  <a:lnTo>
                    <a:pt x="358" y="47"/>
                  </a:lnTo>
                  <a:lnTo>
                    <a:pt x="280" y="0"/>
                  </a:lnTo>
                  <a:lnTo>
                    <a:pt x="73" y="0"/>
                  </a:lnTo>
                  <a:lnTo>
                    <a:pt x="0"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4" name="Rectangle 30"/>
            <p:cNvSpPr>
              <a:spLocks noChangeArrowheads="1"/>
            </p:cNvSpPr>
            <p:nvPr/>
          </p:nvSpPr>
          <p:spPr bwMode="auto">
            <a:xfrm>
              <a:off x="2166938" y="667544"/>
              <a:ext cx="164306" cy="131763"/>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5" name="Freeform 31"/>
            <p:cNvSpPr>
              <a:spLocks/>
            </p:cNvSpPr>
            <p:nvPr/>
          </p:nvSpPr>
          <p:spPr bwMode="auto">
            <a:xfrm>
              <a:off x="2051050" y="256382"/>
              <a:ext cx="399256" cy="488950"/>
            </a:xfrm>
            <a:custGeom>
              <a:avLst/>
              <a:gdLst>
                <a:gd name="T0" fmla="*/ 48 w 97"/>
                <a:gd name="T1" fmla="*/ 119 h 119"/>
                <a:gd name="T2" fmla="*/ 86 w 97"/>
                <a:gd name="T3" fmla="*/ 79 h 119"/>
                <a:gd name="T4" fmla="*/ 88 w 97"/>
                <a:gd name="T5" fmla="*/ 80 h 119"/>
                <a:gd name="T6" fmla="*/ 96 w 97"/>
                <a:gd name="T7" fmla="*/ 67 h 119"/>
                <a:gd name="T8" fmla="*/ 92 w 97"/>
                <a:gd name="T9" fmla="*/ 52 h 119"/>
                <a:gd name="T10" fmla="*/ 92 w 97"/>
                <a:gd name="T11" fmla="*/ 52 h 119"/>
                <a:gd name="T12" fmla="*/ 48 w 97"/>
                <a:gd name="T13" fmla="*/ 0 h 119"/>
                <a:gd name="T14" fmla="*/ 5 w 97"/>
                <a:gd name="T15" fmla="*/ 52 h 119"/>
                <a:gd name="T16" fmla="*/ 4 w 97"/>
                <a:gd name="T17" fmla="*/ 52 h 119"/>
                <a:gd name="T18" fmla="*/ 1 w 97"/>
                <a:gd name="T19" fmla="*/ 67 h 119"/>
                <a:gd name="T20" fmla="*/ 9 w 97"/>
                <a:gd name="T21" fmla="*/ 80 h 119"/>
                <a:gd name="T22" fmla="*/ 11 w 97"/>
                <a:gd name="T23" fmla="*/ 79 h 119"/>
                <a:gd name="T24" fmla="*/ 48 w 97"/>
                <a:gd name="T25" fmla="*/ 119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7" h="119">
                  <a:moveTo>
                    <a:pt x="48" y="119"/>
                  </a:moveTo>
                  <a:cubicBezTo>
                    <a:pt x="64" y="119"/>
                    <a:pt x="79" y="101"/>
                    <a:pt x="86" y="79"/>
                  </a:cubicBezTo>
                  <a:cubicBezTo>
                    <a:pt x="87" y="80"/>
                    <a:pt x="87" y="80"/>
                    <a:pt x="88" y="80"/>
                  </a:cubicBezTo>
                  <a:cubicBezTo>
                    <a:pt x="91" y="81"/>
                    <a:pt x="94" y="75"/>
                    <a:pt x="96" y="67"/>
                  </a:cubicBezTo>
                  <a:cubicBezTo>
                    <a:pt x="97" y="59"/>
                    <a:pt x="96" y="53"/>
                    <a:pt x="92" y="52"/>
                  </a:cubicBezTo>
                  <a:cubicBezTo>
                    <a:pt x="92" y="52"/>
                    <a:pt x="92" y="52"/>
                    <a:pt x="92" y="52"/>
                  </a:cubicBezTo>
                  <a:cubicBezTo>
                    <a:pt x="93" y="25"/>
                    <a:pt x="82" y="0"/>
                    <a:pt x="48" y="0"/>
                  </a:cubicBezTo>
                  <a:cubicBezTo>
                    <a:pt x="15" y="0"/>
                    <a:pt x="4" y="25"/>
                    <a:pt x="5" y="52"/>
                  </a:cubicBezTo>
                  <a:cubicBezTo>
                    <a:pt x="5" y="52"/>
                    <a:pt x="4" y="52"/>
                    <a:pt x="4" y="52"/>
                  </a:cubicBezTo>
                  <a:cubicBezTo>
                    <a:pt x="1" y="53"/>
                    <a:pt x="0" y="59"/>
                    <a:pt x="1" y="67"/>
                  </a:cubicBezTo>
                  <a:cubicBezTo>
                    <a:pt x="2" y="75"/>
                    <a:pt x="6" y="81"/>
                    <a:pt x="9" y="80"/>
                  </a:cubicBezTo>
                  <a:cubicBezTo>
                    <a:pt x="9" y="80"/>
                    <a:pt x="10" y="80"/>
                    <a:pt x="11" y="79"/>
                  </a:cubicBezTo>
                  <a:cubicBezTo>
                    <a:pt x="18" y="101"/>
                    <a:pt x="33" y="119"/>
                    <a:pt x="48" y="119"/>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6" name="Freeform 32"/>
            <p:cNvSpPr>
              <a:spLocks/>
            </p:cNvSpPr>
            <p:nvPr/>
          </p:nvSpPr>
          <p:spPr bwMode="auto">
            <a:xfrm>
              <a:off x="2067719" y="256382"/>
              <a:ext cx="366713" cy="271463"/>
            </a:xfrm>
            <a:custGeom>
              <a:avLst/>
              <a:gdLst>
                <a:gd name="T0" fmla="*/ 88 w 89"/>
                <a:gd name="T1" fmla="*/ 52 h 66"/>
                <a:gd name="T2" fmla="*/ 44 w 89"/>
                <a:gd name="T3" fmla="*/ 0 h 66"/>
                <a:gd name="T4" fmla="*/ 1 w 89"/>
                <a:gd name="T5" fmla="*/ 52 h 66"/>
                <a:gd name="T6" fmla="*/ 8 w 89"/>
                <a:gd name="T7" fmla="*/ 64 h 66"/>
                <a:gd name="T8" fmla="*/ 12 w 89"/>
                <a:gd name="T9" fmla="*/ 59 h 66"/>
                <a:gd name="T10" fmla="*/ 24 w 89"/>
                <a:gd name="T11" fmla="*/ 25 h 66"/>
                <a:gd name="T12" fmla="*/ 44 w 89"/>
                <a:gd name="T13" fmla="*/ 29 h 66"/>
                <a:gd name="T14" fmla="*/ 64 w 89"/>
                <a:gd name="T15" fmla="*/ 25 h 66"/>
                <a:gd name="T16" fmla="*/ 77 w 89"/>
                <a:gd name="T17" fmla="*/ 59 h 66"/>
                <a:gd name="T18" fmla="*/ 81 w 89"/>
                <a:gd name="T19" fmla="*/ 64 h 66"/>
                <a:gd name="T20" fmla="*/ 88 w 89"/>
                <a:gd name="T21" fmla="*/ 52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9" h="66">
                  <a:moveTo>
                    <a:pt x="88" y="52"/>
                  </a:moveTo>
                  <a:cubicBezTo>
                    <a:pt x="89" y="25"/>
                    <a:pt x="78" y="0"/>
                    <a:pt x="44" y="0"/>
                  </a:cubicBezTo>
                  <a:cubicBezTo>
                    <a:pt x="11" y="0"/>
                    <a:pt x="0" y="25"/>
                    <a:pt x="1" y="52"/>
                  </a:cubicBezTo>
                  <a:cubicBezTo>
                    <a:pt x="4" y="53"/>
                    <a:pt x="7" y="58"/>
                    <a:pt x="8" y="64"/>
                  </a:cubicBezTo>
                  <a:cubicBezTo>
                    <a:pt x="10" y="66"/>
                    <a:pt x="12" y="65"/>
                    <a:pt x="12" y="59"/>
                  </a:cubicBezTo>
                  <a:cubicBezTo>
                    <a:pt x="12" y="43"/>
                    <a:pt x="14" y="29"/>
                    <a:pt x="24" y="25"/>
                  </a:cubicBezTo>
                  <a:cubicBezTo>
                    <a:pt x="34" y="22"/>
                    <a:pt x="37" y="29"/>
                    <a:pt x="44" y="29"/>
                  </a:cubicBezTo>
                  <a:cubicBezTo>
                    <a:pt x="52" y="29"/>
                    <a:pt x="55" y="23"/>
                    <a:pt x="64" y="25"/>
                  </a:cubicBezTo>
                  <a:cubicBezTo>
                    <a:pt x="75" y="28"/>
                    <a:pt x="77" y="43"/>
                    <a:pt x="77" y="59"/>
                  </a:cubicBezTo>
                  <a:cubicBezTo>
                    <a:pt x="77" y="65"/>
                    <a:pt x="79" y="66"/>
                    <a:pt x="81" y="64"/>
                  </a:cubicBezTo>
                  <a:cubicBezTo>
                    <a:pt x="82" y="58"/>
                    <a:pt x="85" y="52"/>
                    <a:pt x="88" y="52"/>
                  </a:cubicBezTo>
                  <a:close/>
                </a:path>
              </a:pathLst>
            </a:custGeom>
            <a:solidFill>
              <a:srgbClr val="5729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7" name="Freeform 33"/>
            <p:cNvSpPr>
              <a:spLocks/>
            </p:cNvSpPr>
            <p:nvPr/>
          </p:nvSpPr>
          <p:spPr bwMode="auto">
            <a:xfrm>
              <a:off x="2220119" y="790575"/>
              <a:ext cx="61913" cy="90488"/>
            </a:xfrm>
            <a:custGeom>
              <a:avLst/>
              <a:gdLst>
                <a:gd name="T0" fmla="*/ 13 w 15"/>
                <a:gd name="T1" fmla="*/ 22 h 22"/>
                <a:gd name="T2" fmla="*/ 15 w 15"/>
                <a:gd name="T3" fmla="*/ 18 h 22"/>
                <a:gd name="T4" fmla="*/ 7 w 15"/>
                <a:gd name="T5" fmla="*/ 0 h 22"/>
                <a:gd name="T6" fmla="*/ 0 w 15"/>
                <a:gd name="T7" fmla="*/ 17 h 22"/>
                <a:gd name="T8" fmla="*/ 3 w 15"/>
                <a:gd name="T9" fmla="*/ 22 h 22"/>
                <a:gd name="T10" fmla="*/ 13 w 15"/>
                <a:gd name="T11" fmla="*/ 22 h 22"/>
              </a:gdLst>
              <a:ahLst/>
              <a:cxnLst>
                <a:cxn ang="0">
                  <a:pos x="T0" y="T1"/>
                </a:cxn>
                <a:cxn ang="0">
                  <a:pos x="T2" y="T3"/>
                </a:cxn>
                <a:cxn ang="0">
                  <a:pos x="T4" y="T5"/>
                </a:cxn>
                <a:cxn ang="0">
                  <a:pos x="T6" y="T7"/>
                </a:cxn>
                <a:cxn ang="0">
                  <a:pos x="T8" y="T9"/>
                </a:cxn>
                <a:cxn ang="0">
                  <a:pos x="T10" y="T11"/>
                </a:cxn>
              </a:cxnLst>
              <a:rect l="0" t="0" r="r" b="b"/>
              <a:pathLst>
                <a:path w="15" h="22">
                  <a:moveTo>
                    <a:pt x="13" y="22"/>
                  </a:moveTo>
                  <a:cubicBezTo>
                    <a:pt x="15" y="18"/>
                    <a:pt x="15" y="18"/>
                    <a:pt x="15" y="18"/>
                  </a:cubicBezTo>
                  <a:cubicBezTo>
                    <a:pt x="7" y="0"/>
                    <a:pt x="7" y="0"/>
                    <a:pt x="7" y="0"/>
                  </a:cubicBezTo>
                  <a:cubicBezTo>
                    <a:pt x="0" y="17"/>
                    <a:pt x="0" y="17"/>
                    <a:pt x="0" y="17"/>
                  </a:cubicBezTo>
                  <a:cubicBezTo>
                    <a:pt x="3" y="22"/>
                    <a:pt x="3" y="22"/>
                    <a:pt x="3" y="22"/>
                  </a:cubicBezTo>
                  <a:cubicBezTo>
                    <a:pt x="6" y="22"/>
                    <a:pt x="9" y="22"/>
                    <a:pt x="13" y="22"/>
                  </a:cubicBez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8" name="Freeform 34"/>
            <p:cNvSpPr>
              <a:spLocks/>
            </p:cNvSpPr>
            <p:nvPr/>
          </p:nvSpPr>
          <p:spPr bwMode="auto">
            <a:xfrm>
              <a:off x="2129632" y="720725"/>
              <a:ext cx="119063" cy="193675"/>
            </a:xfrm>
            <a:custGeom>
              <a:avLst/>
              <a:gdLst>
                <a:gd name="T0" fmla="*/ 47 w 150"/>
                <a:gd name="T1" fmla="*/ 0 h 244"/>
                <a:gd name="T2" fmla="*/ 150 w 150"/>
                <a:gd name="T3" fmla="*/ 88 h 244"/>
                <a:gd name="T4" fmla="*/ 93 w 150"/>
                <a:gd name="T5" fmla="*/ 244 h 244"/>
                <a:gd name="T6" fmla="*/ 0 w 150"/>
                <a:gd name="T7" fmla="*/ 31 h 244"/>
                <a:gd name="T8" fmla="*/ 47 w 150"/>
                <a:gd name="T9" fmla="*/ 0 h 244"/>
              </a:gdLst>
              <a:ahLst/>
              <a:cxnLst>
                <a:cxn ang="0">
                  <a:pos x="T0" y="T1"/>
                </a:cxn>
                <a:cxn ang="0">
                  <a:pos x="T2" y="T3"/>
                </a:cxn>
                <a:cxn ang="0">
                  <a:pos x="T4" y="T5"/>
                </a:cxn>
                <a:cxn ang="0">
                  <a:pos x="T6" y="T7"/>
                </a:cxn>
                <a:cxn ang="0">
                  <a:pos x="T8" y="T9"/>
                </a:cxn>
              </a:cxnLst>
              <a:rect l="0" t="0" r="r" b="b"/>
              <a:pathLst>
                <a:path w="150" h="244">
                  <a:moveTo>
                    <a:pt x="47" y="0"/>
                  </a:moveTo>
                  <a:lnTo>
                    <a:pt x="150" y="88"/>
                  </a:lnTo>
                  <a:lnTo>
                    <a:pt x="93" y="244"/>
                  </a:lnTo>
                  <a:lnTo>
                    <a:pt x="0" y="31"/>
                  </a:lnTo>
                  <a:lnTo>
                    <a:pt x="47"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9" name="Freeform 35"/>
            <p:cNvSpPr>
              <a:spLocks/>
            </p:cNvSpPr>
            <p:nvPr/>
          </p:nvSpPr>
          <p:spPr bwMode="auto">
            <a:xfrm>
              <a:off x="2055813" y="745332"/>
              <a:ext cx="192881" cy="489744"/>
            </a:xfrm>
            <a:custGeom>
              <a:avLst/>
              <a:gdLst>
                <a:gd name="T0" fmla="*/ 93 w 243"/>
                <a:gd name="T1" fmla="*/ 0 h 617"/>
                <a:gd name="T2" fmla="*/ 243 w 243"/>
                <a:gd name="T3" fmla="*/ 617 h 617"/>
                <a:gd name="T4" fmla="*/ 31 w 243"/>
                <a:gd name="T5" fmla="*/ 275 h 617"/>
                <a:gd name="T6" fmla="*/ 62 w 243"/>
                <a:gd name="T7" fmla="*/ 218 h 617"/>
                <a:gd name="T8" fmla="*/ 0 w 243"/>
                <a:gd name="T9" fmla="*/ 171 h 617"/>
                <a:gd name="T10" fmla="*/ 67 w 243"/>
                <a:gd name="T11" fmla="*/ 16 h 617"/>
                <a:gd name="T12" fmla="*/ 93 w 243"/>
                <a:gd name="T13" fmla="*/ 0 h 617"/>
              </a:gdLst>
              <a:ahLst/>
              <a:cxnLst>
                <a:cxn ang="0">
                  <a:pos x="T0" y="T1"/>
                </a:cxn>
                <a:cxn ang="0">
                  <a:pos x="T2" y="T3"/>
                </a:cxn>
                <a:cxn ang="0">
                  <a:pos x="T4" y="T5"/>
                </a:cxn>
                <a:cxn ang="0">
                  <a:pos x="T6" y="T7"/>
                </a:cxn>
                <a:cxn ang="0">
                  <a:pos x="T8" y="T9"/>
                </a:cxn>
                <a:cxn ang="0">
                  <a:pos x="T10" y="T11"/>
                </a:cxn>
                <a:cxn ang="0">
                  <a:pos x="T12" y="T13"/>
                </a:cxn>
              </a:cxnLst>
              <a:rect l="0" t="0" r="r" b="b"/>
              <a:pathLst>
                <a:path w="243" h="617">
                  <a:moveTo>
                    <a:pt x="93" y="0"/>
                  </a:moveTo>
                  <a:lnTo>
                    <a:pt x="243" y="617"/>
                  </a:lnTo>
                  <a:lnTo>
                    <a:pt x="31" y="275"/>
                  </a:lnTo>
                  <a:lnTo>
                    <a:pt x="62" y="218"/>
                  </a:lnTo>
                  <a:lnTo>
                    <a:pt x="0" y="171"/>
                  </a:lnTo>
                  <a:lnTo>
                    <a:pt x="67" y="16"/>
                  </a:lnTo>
                  <a:lnTo>
                    <a:pt x="93"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0" name="Freeform 36"/>
            <p:cNvSpPr>
              <a:spLocks/>
            </p:cNvSpPr>
            <p:nvPr/>
          </p:nvSpPr>
          <p:spPr bwMode="auto">
            <a:xfrm>
              <a:off x="2248694" y="720725"/>
              <a:ext cx="123825" cy="193675"/>
            </a:xfrm>
            <a:custGeom>
              <a:avLst/>
              <a:gdLst>
                <a:gd name="T0" fmla="*/ 104 w 156"/>
                <a:gd name="T1" fmla="*/ 0 h 244"/>
                <a:gd name="T2" fmla="*/ 0 w 156"/>
                <a:gd name="T3" fmla="*/ 88 h 244"/>
                <a:gd name="T4" fmla="*/ 63 w 156"/>
                <a:gd name="T5" fmla="*/ 244 h 244"/>
                <a:gd name="T6" fmla="*/ 156 w 156"/>
                <a:gd name="T7" fmla="*/ 31 h 244"/>
                <a:gd name="T8" fmla="*/ 104 w 156"/>
                <a:gd name="T9" fmla="*/ 0 h 244"/>
              </a:gdLst>
              <a:ahLst/>
              <a:cxnLst>
                <a:cxn ang="0">
                  <a:pos x="T0" y="T1"/>
                </a:cxn>
                <a:cxn ang="0">
                  <a:pos x="T2" y="T3"/>
                </a:cxn>
                <a:cxn ang="0">
                  <a:pos x="T4" y="T5"/>
                </a:cxn>
                <a:cxn ang="0">
                  <a:pos x="T6" y="T7"/>
                </a:cxn>
                <a:cxn ang="0">
                  <a:pos x="T8" y="T9"/>
                </a:cxn>
              </a:cxnLst>
              <a:rect l="0" t="0" r="r" b="b"/>
              <a:pathLst>
                <a:path w="156" h="244">
                  <a:moveTo>
                    <a:pt x="104" y="0"/>
                  </a:moveTo>
                  <a:lnTo>
                    <a:pt x="0" y="88"/>
                  </a:lnTo>
                  <a:lnTo>
                    <a:pt x="63" y="244"/>
                  </a:lnTo>
                  <a:lnTo>
                    <a:pt x="156" y="31"/>
                  </a:lnTo>
                  <a:lnTo>
                    <a:pt x="104"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1" name="Freeform 37"/>
            <p:cNvSpPr>
              <a:spLocks/>
            </p:cNvSpPr>
            <p:nvPr/>
          </p:nvSpPr>
          <p:spPr bwMode="auto">
            <a:xfrm>
              <a:off x="2207419" y="926307"/>
              <a:ext cx="86519" cy="308769"/>
            </a:xfrm>
            <a:custGeom>
              <a:avLst/>
              <a:gdLst>
                <a:gd name="T0" fmla="*/ 32 w 109"/>
                <a:gd name="T1" fmla="*/ 0 h 389"/>
                <a:gd name="T2" fmla="*/ 83 w 109"/>
                <a:gd name="T3" fmla="*/ 0 h 389"/>
                <a:gd name="T4" fmla="*/ 109 w 109"/>
                <a:gd name="T5" fmla="*/ 264 h 389"/>
                <a:gd name="T6" fmla="*/ 52 w 109"/>
                <a:gd name="T7" fmla="*/ 389 h 389"/>
                <a:gd name="T8" fmla="*/ 0 w 109"/>
                <a:gd name="T9" fmla="*/ 264 h 389"/>
                <a:gd name="T10" fmla="*/ 32 w 109"/>
                <a:gd name="T11" fmla="*/ 0 h 389"/>
              </a:gdLst>
              <a:ahLst/>
              <a:cxnLst>
                <a:cxn ang="0">
                  <a:pos x="T0" y="T1"/>
                </a:cxn>
                <a:cxn ang="0">
                  <a:pos x="T2" y="T3"/>
                </a:cxn>
                <a:cxn ang="0">
                  <a:pos x="T4" y="T5"/>
                </a:cxn>
                <a:cxn ang="0">
                  <a:pos x="T6" y="T7"/>
                </a:cxn>
                <a:cxn ang="0">
                  <a:pos x="T8" y="T9"/>
                </a:cxn>
                <a:cxn ang="0">
                  <a:pos x="T10" y="T11"/>
                </a:cxn>
              </a:cxnLst>
              <a:rect l="0" t="0" r="r" b="b"/>
              <a:pathLst>
                <a:path w="109" h="389">
                  <a:moveTo>
                    <a:pt x="32" y="0"/>
                  </a:moveTo>
                  <a:lnTo>
                    <a:pt x="83" y="0"/>
                  </a:lnTo>
                  <a:lnTo>
                    <a:pt x="109" y="264"/>
                  </a:lnTo>
                  <a:lnTo>
                    <a:pt x="52" y="389"/>
                  </a:lnTo>
                  <a:lnTo>
                    <a:pt x="0" y="264"/>
                  </a:lnTo>
                  <a:lnTo>
                    <a:pt x="32" y="0"/>
                  </a:ln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2" name="Freeform 38"/>
            <p:cNvSpPr>
              <a:spLocks/>
            </p:cNvSpPr>
            <p:nvPr/>
          </p:nvSpPr>
          <p:spPr bwMode="auto">
            <a:xfrm>
              <a:off x="2059782" y="235744"/>
              <a:ext cx="316706" cy="238125"/>
            </a:xfrm>
            <a:custGeom>
              <a:avLst/>
              <a:gdLst>
                <a:gd name="T0" fmla="*/ 77 w 77"/>
                <a:gd name="T1" fmla="*/ 22 h 58"/>
                <a:gd name="T2" fmla="*/ 14 w 77"/>
                <a:gd name="T3" fmla="*/ 57 h 58"/>
                <a:gd name="T4" fmla="*/ 77 w 77"/>
                <a:gd name="T5" fmla="*/ 22 h 58"/>
              </a:gdLst>
              <a:ahLst/>
              <a:cxnLst>
                <a:cxn ang="0">
                  <a:pos x="T0" y="T1"/>
                </a:cxn>
                <a:cxn ang="0">
                  <a:pos x="T2" y="T3"/>
                </a:cxn>
                <a:cxn ang="0">
                  <a:pos x="T4" y="T5"/>
                </a:cxn>
              </a:cxnLst>
              <a:rect l="0" t="0" r="r" b="b"/>
              <a:pathLst>
                <a:path w="77" h="58">
                  <a:moveTo>
                    <a:pt x="77" y="22"/>
                  </a:moveTo>
                  <a:cubicBezTo>
                    <a:pt x="72" y="31"/>
                    <a:pt x="29" y="56"/>
                    <a:pt x="14" y="57"/>
                  </a:cubicBezTo>
                  <a:cubicBezTo>
                    <a:pt x="0" y="58"/>
                    <a:pt x="13" y="0"/>
                    <a:pt x="77" y="22"/>
                  </a:cubicBezTo>
                  <a:close/>
                </a:path>
              </a:pathLst>
            </a:custGeom>
            <a:solidFill>
              <a:srgbClr val="5729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3" name="Freeform 39"/>
            <p:cNvSpPr>
              <a:spLocks/>
            </p:cNvSpPr>
            <p:nvPr/>
          </p:nvSpPr>
          <p:spPr bwMode="auto">
            <a:xfrm>
              <a:off x="2289969" y="235744"/>
              <a:ext cx="135731" cy="238125"/>
            </a:xfrm>
            <a:custGeom>
              <a:avLst/>
              <a:gdLst>
                <a:gd name="T0" fmla="*/ 0 w 33"/>
                <a:gd name="T1" fmla="*/ 22 h 58"/>
                <a:gd name="T2" fmla="*/ 27 w 33"/>
                <a:gd name="T3" fmla="*/ 57 h 58"/>
                <a:gd name="T4" fmla="*/ 0 w 33"/>
                <a:gd name="T5" fmla="*/ 22 h 58"/>
              </a:gdLst>
              <a:ahLst/>
              <a:cxnLst>
                <a:cxn ang="0">
                  <a:pos x="T0" y="T1"/>
                </a:cxn>
                <a:cxn ang="0">
                  <a:pos x="T2" y="T3"/>
                </a:cxn>
                <a:cxn ang="0">
                  <a:pos x="T4" y="T5"/>
                </a:cxn>
              </a:cxnLst>
              <a:rect l="0" t="0" r="r" b="b"/>
              <a:pathLst>
                <a:path w="33" h="58">
                  <a:moveTo>
                    <a:pt x="0" y="22"/>
                  </a:moveTo>
                  <a:cubicBezTo>
                    <a:pt x="2" y="31"/>
                    <a:pt x="21" y="56"/>
                    <a:pt x="27" y="57"/>
                  </a:cubicBezTo>
                  <a:cubicBezTo>
                    <a:pt x="33" y="58"/>
                    <a:pt x="27" y="0"/>
                    <a:pt x="0" y="22"/>
                  </a:cubicBezTo>
                  <a:close/>
                </a:path>
              </a:pathLst>
            </a:custGeom>
            <a:solidFill>
              <a:srgbClr val="5729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4" name="Freeform 40"/>
            <p:cNvSpPr>
              <a:spLocks/>
            </p:cNvSpPr>
            <p:nvPr/>
          </p:nvSpPr>
          <p:spPr bwMode="auto">
            <a:xfrm>
              <a:off x="2129632" y="720725"/>
              <a:ext cx="119063" cy="164307"/>
            </a:xfrm>
            <a:custGeom>
              <a:avLst/>
              <a:gdLst>
                <a:gd name="T0" fmla="*/ 47 w 150"/>
                <a:gd name="T1" fmla="*/ 0 h 207"/>
                <a:gd name="T2" fmla="*/ 150 w 150"/>
                <a:gd name="T3" fmla="*/ 88 h 207"/>
                <a:gd name="T4" fmla="*/ 93 w 150"/>
                <a:gd name="T5" fmla="*/ 207 h 207"/>
                <a:gd name="T6" fmla="*/ 0 w 150"/>
                <a:gd name="T7" fmla="*/ 31 h 207"/>
                <a:gd name="T8" fmla="*/ 47 w 150"/>
                <a:gd name="T9" fmla="*/ 0 h 207"/>
              </a:gdLst>
              <a:ahLst/>
              <a:cxnLst>
                <a:cxn ang="0">
                  <a:pos x="T0" y="T1"/>
                </a:cxn>
                <a:cxn ang="0">
                  <a:pos x="T2" y="T3"/>
                </a:cxn>
                <a:cxn ang="0">
                  <a:pos x="T4" y="T5"/>
                </a:cxn>
                <a:cxn ang="0">
                  <a:pos x="T6" y="T7"/>
                </a:cxn>
                <a:cxn ang="0">
                  <a:pos x="T8" y="T9"/>
                </a:cxn>
              </a:cxnLst>
              <a:rect l="0" t="0" r="r" b="b"/>
              <a:pathLst>
                <a:path w="150" h="207">
                  <a:moveTo>
                    <a:pt x="47" y="0"/>
                  </a:moveTo>
                  <a:lnTo>
                    <a:pt x="150" y="88"/>
                  </a:lnTo>
                  <a:lnTo>
                    <a:pt x="93" y="207"/>
                  </a:lnTo>
                  <a:lnTo>
                    <a:pt x="0" y="31"/>
                  </a:lnTo>
                  <a:lnTo>
                    <a:pt x="4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5" name="Freeform 41"/>
            <p:cNvSpPr>
              <a:spLocks/>
            </p:cNvSpPr>
            <p:nvPr/>
          </p:nvSpPr>
          <p:spPr bwMode="auto">
            <a:xfrm>
              <a:off x="2071688" y="745332"/>
              <a:ext cx="177006" cy="489744"/>
            </a:xfrm>
            <a:custGeom>
              <a:avLst/>
              <a:gdLst>
                <a:gd name="T0" fmla="*/ 73 w 223"/>
                <a:gd name="T1" fmla="*/ 0 h 617"/>
                <a:gd name="T2" fmla="*/ 223 w 223"/>
                <a:gd name="T3" fmla="*/ 617 h 617"/>
                <a:gd name="T4" fmla="*/ 31 w 223"/>
                <a:gd name="T5" fmla="*/ 249 h 617"/>
                <a:gd name="T6" fmla="*/ 63 w 223"/>
                <a:gd name="T7" fmla="*/ 202 h 617"/>
                <a:gd name="T8" fmla="*/ 0 w 223"/>
                <a:gd name="T9" fmla="*/ 156 h 617"/>
                <a:gd name="T10" fmla="*/ 47 w 223"/>
                <a:gd name="T11" fmla="*/ 16 h 617"/>
                <a:gd name="T12" fmla="*/ 73 w 223"/>
                <a:gd name="T13" fmla="*/ 0 h 617"/>
              </a:gdLst>
              <a:ahLst/>
              <a:cxnLst>
                <a:cxn ang="0">
                  <a:pos x="T0" y="T1"/>
                </a:cxn>
                <a:cxn ang="0">
                  <a:pos x="T2" y="T3"/>
                </a:cxn>
                <a:cxn ang="0">
                  <a:pos x="T4" y="T5"/>
                </a:cxn>
                <a:cxn ang="0">
                  <a:pos x="T6" y="T7"/>
                </a:cxn>
                <a:cxn ang="0">
                  <a:pos x="T8" y="T9"/>
                </a:cxn>
                <a:cxn ang="0">
                  <a:pos x="T10" y="T11"/>
                </a:cxn>
                <a:cxn ang="0">
                  <a:pos x="T12" y="T13"/>
                </a:cxn>
              </a:cxnLst>
              <a:rect l="0" t="0" r="r" b="b"/>
              <a:pathLst>
                <a:path w="223" h="617">
                  <a:moveTo>
                    <a:pt x="73" y="0"/>
                  </a:moveTo>
                  <a:lnTo>
                    <a:pt x="223" y="617"/>
                  </a:lnTo>
                  <a:lnTo>
                    <a:pt x="31" y="249"/>
                  </a:lnTo>
                  <a:lnTo>
                    <a:pt x="63" y="202"/>
                  </a:lnTo>
                  <a:lnTo>
                    <a:pt x="0" y="156"/>
                  </a:lnTo>
                  <a:lnTo>
                    <a:pt x="47" y="16"/>
                  </a:lnTo>
                  <a:lnTo>
                    <a:pt x="73"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6" name="Freeform 42"/>
            <p:cNvSpPr>
              <a:spLocks/>
            </p:cNvSpPr>
            <p:nvPr/>
          </p:nvSpPr>
          <p:spPr bwMode="auto">
            <a:xfrm>
              <a:off x="2248694" y="745332"/>
              <a:ext cx="197644" cy="489744"/>
            </a:xfrm>
            <a:custGeom>
              <a:avLst/>
              <a:gdLst>
                <a:gd name="T0" fmla="*/ 156 w 249"/>
                <a:gd name="T1" fmla="*/ 0 h 617"/>
                <a:gd name="T2" fmla="*/ 0 w 249"/>
                <a:gd name="T3" fmla="*/ 617 h 617"/>
                <a:gd name="T4" fmla="*/ 218 w 249"/>
                <a:gd name="T5" fmla="*/ 275 h 617"/>
                <a:gd name="T6" fmla="*/ 187 w 249"/>
                <a:gd name="T7" fmla="*/ 218 h 617"/>
                <a:gd name="T8" fmla="*/ 249 w 249"/>
                <a:gd name="T9" fmla="*/ 171 h 617"/>
                <a:gd name="T10" fmla="*/ 182 w 249"/>
                <a:gd name="T11" fmla="*/ 16 h 617"/>
                <a:gd name="T12" fmla="*/ 156 w 249"/>
                <a:gd name="T13" fmla="*/ 0 h 617"/>
              </a:gdLst>
              <a:ahLst/>
              <a:cxnLst>
                <a:cxn ang="0">
                  <a:pos x="T0" y="T1"/>
                </a:cxn>
                <a:cxn ang="0">
                  <a:pos x="T2" y="T3"/>
                </a:cxn>
                <a:cxn ang="0">
                  <a:pos x="T4" y="T5"/>
                </a:cxn>
                <a:cxn ang="0">
                  <a:pos x="T6" y="T7"/>
                </a:cxn>
                <a:cxn ang="0">
                  <a:pos x="T8" y="T9"/>
                </a:cxn>
                <a:cxn ang="0">
                  <a:pos x="T10" y="T11"/>
                </a:cxn>
                <a:cxn ang="0">
                  <a:pos x="T12" y="T13"/>
                </a:cxn>
              </a:cxnLst>
              <a:rect l="0" t="0" r="r" b="b"/>
              <a:pathLst>
                <a:path w="249" h="617">
                  <a:moveTo>
                    <a:pt x="156" y="0"/>
                  </a:moveTo>
                  <a:lnTo>
                    <a:pt x="0" y="617"/>
                  </a:lnTo>
                  <a:lnTo>
                    <a:pt x="218" y="275"/>
                  </a:lnTo>
                  <a:lnTo>
                    <a:pt x="187" y="218"/>
                  </a:lnTo>
                  <a:lnTo>
                    <a:pt x="249" y="171"/>
                  </a:lnTo>
                  <a:lnTo>
                    <a:pt x="182" y="16"/>
                  </a:lnTo>
                  <a:lnTo>
                    <a:pt x="156"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7" name="Freeform 43"/>
            <p:cNvSpPr>
              <a:spLocks/>
            </p:cNvSpPr>
            <p:nvPr/>
          </p:nvSpPr>
          <p:spPr bwMode="auto">
            <a:xfrm>
              <a:off x="2248694" y="745332"/>
              <a:ext cx="177006" cy="489744"/>
            </a:xfrm>
            <a:custGeom>
              <a:avLst/>
              <a:gdLst>
                <a:gd name="T0" fmla="*/ 156 w 223"/>
                <a:gd name="T1" fmla="*/ 0 h 617"/>
                <a:gd name="T2" fmla="*/ 0 w 223"/>
                <a:gd name="T3" fmla="*/ 617 h 617"/>
                <a:gd name="T4" fmla="*/ 197 w 223"/>
                <a:gd name="T5" fmla="*/ 249 h 617"/>
                <a:gd name="T6" fmla="*/ 166 w 223"/>
                <a:gd name="T7" fmla="*/ 202 h 617"/>
                <a:gd name="T8" fmla="*/ 223 w 223"/>
                <a:gd name="T9" fmla="*/ 156 h 617"/>
                <a:gd name="T10" fmla="*/ 182 w 223"/>
                <a:gd name="T11" fmla="*/ 16 h 617"/>
                <a:gd name="T12" fmla="*/ 156 w 223"/>
                <a:gd name="T13" fmla="*/ 0 h 617"/>
              </a:gdLst>
              <a:ahLst/>
              <a:cxnLst>
                <a:cxn ang="0">
                  <a:pos x="T0" y="T1"/>
                </a:cxn>
                <a:cxn ang="0">
                  <a:pos x="T2" y="T3"/>
                </a:cxn>
                <a:cxn ang="0">
                  <a:pos x="T4" y="T5"/>
                </a:cxn>
                <a:cxn ang="0">
                  <a:pos x="T6" y="T7"/>
                </a:cxn>
                <a:cxn ang="0">
                  <a:pos x="T8" y="T9"/>
                </a:cxn>
                <a:cxn ang="0">
                  <a:pos x="T10" y="T11"/>
                </a:cxn>
                <a:cxn ang="0">
                  <a:pos x="T12" y="T13"/>
                </a:cxn>
              </a:cxnLst>
              <a:rect l="0" t="0" r="r" b="b"/>
              <a:pathLst>
                <a:path w="223" h="617">
                  <a:moveTo>
                    <a:pt x="156" y="0"/>
                  </a:moveTo>
                  <a:lnTo>
                    <a:pt x="0" y="617"/>
                  </a:lnTo>
                  <a:lnTo>
                    <a:pt x="197" y="249"/>
                  </a:lnTo>
                  <a:lnTo>
                    <a:pt x="166" y="202"/>
                  </a:lnTo>
                  <a:lnTo>
                    <a:pt x="223" y="156"/>
                  </a:lnTo>
                  <a:lnTo>
                    <a:pt x="182" y="16"/>
                  </a:lnTo>
                  <a:lnTo>
                    <a:pt x="156"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8" name="Freeform 44"/>
            <p:cNvSpPr>
              <a:spLocks/>
            </p:cNvSpPr>
            <p:nvPr/>
          </p:nvSpPr>
          <p:spPr bwMode="auto">
            <a:xfrm>
              <a:off x="2248694" y="720725"/>
              <a:ext cx="123825" cy="164307"/>
            </a:xfrm>
            <a:custGeom>
              <a:avLst/>
              <a:gdLst>
                <a:gd name="T0" fmla="*/ 104 w 156"/>
                <a:gd name="T1" fmla="*/ 0 h 207"/>
                <a:gd name="T2" fmla="*/ 0 w 156"/>
                <a:gd name="T3" fmla="*/ 88 h 207"/>
                <a:gd name="T4" fmla="*/ 63 w 156"/>
                <a:gd name="T5" fmla="*/ 207 h 207"/>
                <a:gd name="T6" fmla="*/ 156 w 156"/>
                <a:gd name="T7" fmla="*/ 31 h 207"/>
                <a:gd name="T8" fmla="*/ 104 w 156"/>
                <a:gd name="T9" fmla="*/ 0 h 207"/>
              </a:gdLst>
              <a:ahLst/>
              <a:cxnLst>
                <a:cxn ang="0">
                  <a:pos x="T0" y="T1"/>
                </a:cxn>
                <a:cxn ang="0">
                  <a:pos x="T2" y="T3"/>
                </a:cxn>
                <a:cxn ang="0">
                  <a:pos x="T4" y="T5"/>
                </a:cxn>
                <a:cxn ang="0">
                  <a:pos x="T6" y="T7"/>
                </a:cxn>
                <a:cxn ang="0">
                  <a:pos x="T8" y="T9"/>
                </a:cxn>
              </a:cxnLst>
              <a:rect l="0" t="0" r="r" b="b"/>
              <a:pathLst>
                <a:path w="156" h="207">
                  <a:moveTo>
                    <a:pt x="104" y="0"/>
                  </a:moveTo>
                  <a:lnTo>
                    <a:pt x="0" y="88"/>
                  </a:lnTo>
                  <a:lnTo>
                    <a:pt x="63" y="207"/>
                  </a:lnTo>
                  <a:lnTo>
                    <a:pt x="156" y="31"/>
                  </a:lnTo>
                  <a:lnTo>
                    <a:pt x="10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9" name="Freeform 45"/>
            <p:cNvSpPr>
              <a:spLocks/>
            </p:cNvSpPr>
            <p:nvPr/>
          </p:nvSpPr>
          <p:spPr bwMode="auto">
            <a:xfrm>
              <a:off x="2220119" y="877094"/>
              <a:ext cx="61913" cy="53182"/>
            </a:xfrm>
            <a:custGeom>
              <a:avLst/>
              <a:gdLst>
                <a:gd name="T0" fmla="*/ 3 w 15"/>
                <a:gd name="T1" fmla="*/ 0 h 13"/>
                <a:gd name="T2" fmla="*/ 13 w 15"/>
                <a:gd name="T3" fmla="*/ 0 h 13"/>
                <a:gd name="T4" fmla="*/ 13 w 15"/>
                <a:gd name="T5" fmla="*/ 13 h 13"/>
                <a:gd name="T6" fmla="*/ 3 w 15"/>
                <a:gd name="T7" fmla="*/ 13 h 13"/>
                <a:gd name="T8" fmla="*/ 3 w 15"/>
                <a:gd name="T9" fmla="*/ 0 h 13"/>
              </a:gdLst>
              <a:ahLst/>
              <a:cxnLst>
                <a:cxn ang="0">
                  <a:pos x="T0" y="T1"/>
                </a:cxn>
                <a:cxn ang="0">
                  <a:pos x="T2" y="T3"/>
                </a:cxn>
                <a:cxn ang="0">
                  <a:pos x="T4" y="T5"/>
                </a:cxn>
                <a:cxn ang="0">
                  <a:pos x="T6" y="T7"/>
                </a:cxn>
                <a:cxn ang="0">
                  <a:pos x="T8" y="T9"/>
                </a:cxn>
              </a:cxnLst>
              <a:rect l="0" t="0" r="r" b="b"/>
              <a:pathLst>
                <a:path w="15" h="13">
                  <a:moveTo>
                    <a:pt x="3" y="0"/>
                  </a:moveTo>
                  <a:cubicBezTo>
                    <a:pt x="13" y="0"/>
                    <a:pt x="13" y="0"/>
                    <a:pt x="13" y="0"/>
                  </a:cubicBezTo>
                  <a:cubicBezTo>
                    <a:pt x="15" y="5"/>
                    <a:pt x="15" y="9"/>
                    <a:pt x="13" y="13"/>
                  </a:cubicBezTo>
                  <a:cubicBezTo>
                    <a:pt x="3" y="13"/>
                    <a:pt x="3" y="13"/>
                    <a:pt x="3" y="13"/>
                  </a:cubicBezTo>
                  <a:cubicBezTo>
                    <a:pt x="0" y="9"/>
                    <a:pt x="0" y="5"/>
                    <a:pt x="3" y="0"/>
                  </a:cubicBez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0" name="Freeform 46"/>
            <p:cNvSpPr>
              <a:spLocks/>
            </p:cNvSpPr>
            <p:nvPr/>
          </p:nvSpPr>
          <p:spPr bwMode="auto">
            <a:xfrm>
              <a:off x="2236788" y="1235075"/>
              <a:ext cx="24606" cy="143669"/>
            </a:xfrm>
            <a:custGeom>
              <a:avLst/>
              <a:gdLst>
                <a:gd name="T0" fmla="*/ 1 w 6"/>
                <a:gd name="T1" fmla="*/ 35 h 35"/>
                <a:gd name="T2" fmla="*/ 6 w 6"/>
                <a:gd name="T3" fmla="*/ 35 h 35"/>
                <a:gd name="T4" fmla="*/ 3 w 6"/>
                <a:gd name="T5" fmla="*/ 0 h 35"/>
                <a:gd name="T6" fmla="*/ 1 w 6"/>
                <a:gd name="T7" fmla="*/ 35 h 35"/>
              </a:gdLst>
              <a:ahLst/>
              <a:cxnLst>
                <a:cxn ang="0">
                  <a:pos x="T0" y="T1"/>
                </a:cxn>
                <a:cxn ang="0">
                  <a:pos x="T2" y="T3"/>
                </a:cxn>
                <a:cxn ang="0">
                  <a:pos x="T4" y="T5"/>
                </a:cxn>
                <a:cxn ang="0">
                  <a:pos x="T6" y="T7"/>
                </a:cxn>
              </a:cxnLst>
              <a:rect l="0" t="0" r="r" b="b"/>
              <a:pathLst>
                <a:path w="6" h="35">
                  <a:moveTo>
                    <a:pt x="1" y="35"/>
                  </a:moveTo>
                  <a:cubicBezTo>
                    <a:pt x="3" y="35"/>
                    <a:pt x="4" y="35"/>
                    <a:pt x="6" y="35"/>
                  </a:cubicBezTo>
                  <a:cubicBezTo>
                    <a:pt x="6" y="27"/>
                    <a:pt x="5" y="4"/>
                    <a:pt x="3" y="0"/>
                  </a:cubicBezTo>
                  <a:cubicBezTo>
                    <a:pt x="2" y="3"/>
                    <a:pt x="0" y="26"/>
                    <a:pt x="1" y="35"/>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1" name="Rectangle 47"/>
            <p:cNvSpPr>
              <a:spLocks noChangeArrowheads="1"/>
            </p:cNvSpPr>
            <p:nvPr/>
          </p:nvSpPr>
          <p:spPr bwMode="auto">
            <a:xfrm>
              <a:off x="1487488" y="2451894"/>
              <a:ext cx="1585119" cy="180975"/>
            </a:xfrm>
            <a:prstGeom prst="rect">
              <a:avLst/>
            </a:prstGeom>
            <a:solidFill>
              <a:srgbClr val="C5D0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2" name="Rectangle 48"/>
            <p:cNvSpPr>
              <a:spLocks noChangeArrowheads="1"/>
            </p:cNvSpPr>
            <p:nvPr/>
          </p:nvSpPr>
          <p:spPr bwMode="auto">
            <a:xfrm>
              <a:off x="1771650" y="1399382"/>
              <a:ext cx="966788" cy="1233488"/>
            </a:xfrm>
            <a:prstGeom prst="rect">
              <a:avLst/>
            </a:prstGeom>
            <a:solidFill>
              <a:srgbClr val="C5D0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3" name="Freeform 49"/>
            <p:cNvSpPr>
              <a:spLocks/>
            </p:cNvSpPr>
            <p:nvPr/>
          </p:nvSpPr>
          <p:spPr bwMode="auto">
            <a:xfrm>
              <a:off x="1500188" y="688182"/>
              <a:ext cx="456406" cy="596107"/>
            </a:xfrm>
            <a:custGeom>
              <a:avLst/>
              <a:gdLst>
                <a:gd name="T0" fmla="*/ 16 w 111"/>
                <a:gd name="T1" fmla="*/ 138 h 145"/>
                <a:gd name="T2" fmla="*/ 10 w 111"/>
                <a:gd name="T3" fmla="*/ 144 h 145"/>
                <a:gd name="T4" fmla="*/ 4 w 111"/>
                <a:gd name="T5" fmla="*/ 139 h 145"/>
                <a:gd name="T6" fmla="*/ 0 w 111"/>
                <a:gd name="T7" fmla="*/ 64 h 145"/>
                <a:gd name="T8" fmla="*/ 8 w 111"/>
                <a:gd name="T9" fmla="*/ 42 h 145"/>
                <a:gd name="T10" fmla="*/ 28 w 111"/>
                <a:gd name="T11" fmla="*/ 27 h 145"/>
                <a:gd name="T12" fmla="*/ 102 w 111"/>
                <a:gd name="T13" fmla="*/ 1 h 145"/>
                <a:gd name="T14" fmla="*/ 110 w 111"/>
                <a:gd name="T15" fmla="*/ 5 h 145"/>
                <a:gd name="T16" fmla="*/ 106 w 111"/>
                <a:gd name="T17" fmla="*/ 12 h 145"/>
                <a:gd name="T18" fmla="*/ 32 w 111"/>
                <a:gd name="T19" fmla="*/ 38 h 145"/>
                <a:gd name="T20" fmla="*/ 17 w 111"/>
                <a:gd name="T21" fmla="*/ 49 h 145"/>
                <a:gd name="T22" fmla="*/ 12 w 111"/>
                <a:gd name="T23" fmla="*/ 63 h 145"/>
                <a:gd name="T24" fmla="*/ 16 w 111"/>
                <a:gd name="T25" fmla="*/ 138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 h="145">
                  <a:moveTo>
                    <a:pt x="16" y="138"/>
                  </a:moveTo>
                  <a:cubicBezTo>
                    <a:pt x="16" y="142"/>
                    <a:pt x="14" y="144"/>
                    <a:pt x="10" y="144"/>
                  </a:cubicBezTo>
                  <a:cubicBezTo>
                    <a:pt x="7" y="145"/>
                    <a:pt x="4" y="142"/>
                    <a:pt x="4" y="139"/>
                  </a:cubicBezTo>
                  <a:cubicBezTo>
                    <a:pt x="0" y="64"/>
                    <a:pt x="0" y="64"/>
                    <a:pt x="0" y="64"/>
                  </a:cubicBezTo>
                  <a:cubicBezTo>
                    <a:pt x="0" y="56"/>
                    <a:pt x="3" y="49"/>
                    <a:pt x="8" y="42"/>
                  </a:cubicBezTo>
                  <a:cubicBezTo>
                    <a:pt x="13" y="35"/>
                    <a:pt x="21" y="30"/>
                    <a:pt x="28" y="27"/>
                  </a:cubicBezTo>
                  <a:cubicBezTo>
                    <a:pt x="102" y="1"/>
                    <a:pt x="102" y="1"/>
                    <a:pt x="102" y="1"/>
                  </a:cubicBezTo>
                  <a:cubicBezTo>
                    <a:pt x="105" y="0"/>
                    <a:pt x="109" y="2"/>
                    <a:pt x="110" y="5"/>
                  </a:cubicBezTo>
                  <a:cubicBezTo>
                    <a:pt x="111" y="8"/>
                    <a:pt x="109" y="11"/>
                    <a:pt x="106" y="12"/>
                  </a:cubicBezTo>
                  <a:cubicBezTo>
                    <a:pt x="32" y="38"/>
                    <a:pt x="32" y="38"/>
                    <a:pt x="32" y="38"/>
                  </a:cubicBezTo>
                  <a:cubicBezTo>
                    <a:pt x="27" y="40"/>
                    <a:pt x="21" y="44"/>
                    <a:pt x="17" y="49"/>
                  </a:cubicBezTo>
                  <a:cubicBezTo>
                    <a:pt x="14" y="54"/>
                    <a:pt x="12" y="59"/>
                    <a:pt x="12" y="63"/>
                  </a:cubicBezTo>
                  <a:lnTo>
                    <a:pt x="16" y="138"/>
                  </a:ln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4" name="Oval 50"/>
            <p:cNvSpPr>
              <a:spLocks noChangeArrowheads="1"/>
            </p:cNvSpPr>
            <p:nvPr/>
          </p:nvSpPr>
          <p:spPr bwMode="auto">
            <a:xfrm>
              <a:off x="1417638" y="1135857"/>
              <a:ext cx="246856" cy="242888"/>
            </a:xfrm>
            <a:prstGeom prst="ellipse">
              <a:avLst/>
            </a:pr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5" name="Freeform 51"/>
            <p:cNvSpPr>
              <a:spLocks/>
            </p:cNvSpPr>
            <p:nvPr/>
          </p:nvSpPr>
          <p:spPr bwMode="auto">
            <a:xfrm>
              <a:off x="1293813" y="1259682"/>
              <a:ext cx="1918494" cy="279400"/>
            </a:xfrm>
            <a:custGeom>
              <a:avLst/>
              <a:gdLst>
                <a:gd name="T0" fmla="*/ 213 w 2417"/>
                <a:gd name="T1" fmla="*/ 352 h 352"/>
                <a:gd name="T2" fmla="*/ 2209 w 2417"/>
                <a:gd name="T3" fmla="*/ 352 h 352"/>
                <a:gd name="T4" fmla="*/ 2417 w 2417"/>
                <a:gd name="T5" fmla="*/ 0 h 352"/>
                <a:gd name="T6" fmla="*/ 0 w 2417"/>
                <a:gd name="T7" fmla="*/ 0 h 352"/>
                <a:gd name="T8" fmla="*/ 213 w 2417"/>
                <a:gd name="T9" fmla="*/ 352 h 352"/>
              </a:gdLst>
              <a:ahLst/>
              <a:cxnLst>
                <a:cxn ang="0">
                  <a:pos x="T0" y="T1"/>
                </a:cxn>
                <a:cxn ang="0">
                  <a:pos x="T2" y="T3"/>
                </a:cxn>
                <a:cxn ang="0">
                  <a:pos x="T4" y="T5"/>
                </a:cxn>
                <a:cxn ang="0">
                  <a:pos x="T6" y="T7"/>
                </a:cxn>
                <a:cxn ang="0">
                  <a:pos x="T8" y="T9"/>
                </a:cxn>
              </a:cxnLst>
              <a:rect l="0" t="0" r="r" b="b"/>
              <a:pathLst>
                <a:path w="2417" h="352">
                  <a:moveTo>
                    <a:pt x="213" y="352"/>
                  </a:moveTo>
                  <a:lnTo>
                    <a:pt x="2209" y="352"/>
                  </a:lnTo>
                  <a:lnTo>
                    <a:pt x="2417" y="0"/>
                  </a:lnTo>
                  <a:lnTo>
                    <a:pt x="0" y="0"/>
                  </a:lnTo>
                  <a:lnTo>
                    <a:pt x="213" y="352"/>
                  </a:lnTo>
                  <a:close/>
                </a:path>
              </a:pathLst>
            </a:custGeom>
            <a:solidFill>
              <a:srgbClr val="C5D0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6" name="Freeform 52"/>
            <p:cNvSpPr>
              <a:spLocks/>
            </p:cNvSpPr>
            <p:nvPr/>
          </p:nvSpPr>
          <p:spPr bwMode="auto">
            <a:xfrm>
              <a:off x="1685132" y="663575"/>
              <a:ext cx="292100" cy="176213"/>
            </a:xfrm>
            <a:custGeom>
              <a:avLst/>
              <a:gdLst>
                <a:gd name="T0" fmla="*/ 9 w 71"/>
                <a:gd name="T1" fmla="*/ 18 h 43"/>
                <a:gd name="T2" fmla="*/ 54 w 71"/>
                <a:gd name="T3" fmla="*/ 2 h 43"/>
                <a:gd name="T4" fmla="*/ 69 w 71"/>
                <a:gd name="T5" fmla="*/ 9 h 43"/>
                <a:gd name="T6" fmla="*/ 69 w 71"/>
                <a:gd name="T7" fmla="*/ 9 h 43"/>
                <a:gd name="T8" fmla="*/ 62 w 71"/>
                <a:gd name="T9" fmla="*/ 25 h 43"/>
                <a:gd name="T10" fmla="*/ 17 w 71"/>
                <a:gd name="T11" fmla="*/ 40 h 43"/>
                <a:gd name="T12" fmla="*/ 2 w 71"/>
                <a:gd name="T13" fmla="*/ 33 h 43"/>
                <a:gd name="T14" fmla="*/ 2 w 71"/>
                <a:gd name="T15" fmla="*/ 33 h 43"/>
                <a:gd name="T16" fmla="*/ 9 w 71"/>
                <a:gd name="T17" fmla="*/ 1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 h="43">
                  <a:moveTo>
                    <a:pt x="9" y="18"/>
                  </a:moveTo>
                  <a:cubicBezTo>
                    <a:pt x="54" y="2"/>
                    <a:pt x="54" y="2"/>
                    <a:pt x="54" y="2"/>
                  </a:cubicBezTo>
                  <a:cubicBezTo>
                    <a:pt x="60" y="0"/>
                    <a:pt x="67" y="3"/>
                    <a:pt x="69" y="9"/>
                  </a:cubicBezTo>
                  <a:cubicBezTo>
                    <a:pt x="69" y="9"/>
                    <a:pt x="69" y="9"/>
                    <a:pt x="69" y="9"/>
                  </a:cubicBezTo>
                  <a:cubicBezTo>
                    <a:pt x="71" y="16"/>
                    <a:pt x="68" y="23"/>
                    <a:pt x="62" y="25"/>
                  </a:cubicBezTo>
                  <a:cubicBezTo>
                    <a:pt x="17" y="40"/>
                    <a:pt x="17" y="40"/>
                    <a:pt x="17" y="40"/>
                  </a:cubicBezTo>
                  <a:cubicBezTo>
                    <a:pt x="11" y="43"/>
                    <a:pt x="4" y="39"/>
                    <a:pt x="2" y="33"/>
                  </a:cubicBezTo>
                  <a:cubicBezTo>
                    <a:pt x="2" y="33"/>
                    <a:pt x="2" y="33"/>
                    <a:pt x="2" y="33"/>
                  </a:cubicBezTo>
                  <a:cubicBezTo>
                    <a:pt x="0" y="27"/>
                    <a:pt x="3" y="20"/>
                    <a:pt x="9" y="18"/>
                  </a:cubicBez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235266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620B1FB-44F8-4FAC-904E-64C4E5AFCB31}" type="slidenum">
              <a:rPr lang="en-US" smtClean="0"/>
              <a:t>10</a:t>
            </a:fld>
            <a:endParaRPr lang="en-US"/>
          </a:p>
        </p:txBody>
      </p:sp>
      <p:sp>
        <p:nvSpPr>
          <p:cNvPr id="3" name="Rectangle 2"/>
          <p:cNvSpPr/>
          <p:nvPr/>
        </p:nvSpPr>
        <p:spPr>
          <a:xfrm>
            <a:off x="1565519" y="919592"/>
            <a:ext cx="21640800" cy="2554545"/>
          </a:xfrm>
          <a:prstGeom prst="rect">
            <a:avLst/>
          </a:prstGeom>
        </p:spPr>
        <p:txBody>
          <a:bodyPr wrap="square">
            <a:spAutoFit/>
          </a:bodyPr>
          <a:lstStyle/>
          <a:p>
            <a:pPr algn="r"/>
            <a:r>
              <a:rPr lang="fa-IR" sz="8000" b="1" dirty="0">
                <a:cs typeface="B Nazanin" panose="00000400000000000000" pitchFamily="2" charset="-78"/>
              </a:rPr>
              <a:t>چگونه شبکه های اجتماعی در میان سایر کانال های بازاریابی میتوانند سکوی پرشی برای موفقیت باشند؟</a:t>
            </a:r>
          </a:p>
        </p:txBody>
      </p:sp>
      <p:sp>
        <p:nvSpPr>
          <p:cNvPr id="4" name="Rectangle 3"/>
          <p:cNvSpPr/>
          <p:nvPr/>
        </p:nvSpPr>
        <p:spPr>
          <a:xfrm>
            <a:off x="14097000" y="4750265"/>
            <a:ext cx="8991601" cy="2362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Low" rtl="1"/>
            <a:r>
              <a:rPr lang="fa-IR" sz="6000" b="1" dirty="0" smtClean="0">
                <a:cs typeface="B Nazanin" panose="00000400000000000000" pitchFamily="2" charset="-78"/>
              </a:rPr>
              <a:t>1.روابط</a:t>
            </a:r>
            <a:endParaRPr lang="fa-IR" sz="6000" b="1" dirty="0">
              <a:cs typeface="B Nazanin" panose="00000400000000000000" pitchFamily="2" charset="-78"/>
            </a:endParaRPr>
          </a:p>
        </p:txBody>
      </p:sp>
      <p:sp>
        <p:nvSpPr>
          <p:cNvPr id="5" name="Rectangle 4"/>
          <p:cNvSpPr/>
          <p:nvPr/>
        </p:nvSpPr>
        <p:spPr>
          <a:xfrm>
            <a:off x="14097000" y="7657186"/>
            <a:ext cx="8991601" cy="2362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Low" rtl="1"/>
            <a:r>
              <a:rPr lang="fa-IR" sz="6000" b="1" dirty="0" smtClean="0">
                <a:cs typeface="B Nazanin" panose="00000400000000000000" pitchFamily="2" charset="-78"/>
              </a:rPr>
              <a:t>2.بازخورد</a:t>
            </a:r>
            <a:endParaRPr lang="fa-IR" sz="6000" b="1" dirty="0">
              <a:cs typeface="B Nazanin" panose="00000400000000000000" pitchFamily="2" charset="-78"/>
            </a:endParaRPr>
          </a:p>
        </p:txBody>
      </p:sp>
      <p:sp>
        <p:nvSpPr>
          <p:cNvPr id="6" name="Rectangle 5"/>
          <p:cNvSpPr/>
          <p:nvPr/>
        </p:nvSpPr>
        <p:spPr>
          <a:xfrm>
            <a:off x="14097001" y="10741026"/>
            <a:ext cx="8991601" cy="2362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Low" rtl="1"/>
            <a:r>
              <a:rPr lang="fa-IR" sz="6000" b="1" dirty="0" smtClean="0">
                <a:cs typeface="B Nazanin" panose="00000400000000000000" pitchFamily="2" charset="-78"/>
              </a:rPr>
              <a:t>3.یکپارچه سازی</a:t>
            </a:r>
            <a:endParaRPr lang="fa-IR" sz="6000" b="1" dirty="0">
              <a:cs typeface="B Nazanin" panose="00000400000000000000" pitchFamily="2" charset="-78"/>
            </a:endParaRPr>
          </a:p>
        </p:txBody>
      </p:sp>
      <p:grpSp>
        <p:nvGrpSpPr>
          <p:cNvPr id="7" name="Group 6"/>
          <p:cNvGrpSpPr/>
          <p:nvPr/>
        </p:nvGrpSpPr>
        <p:grpSpPr>
          <a:xfrm>
            <a:off x="609600" y="8058151"/>
            <a:ext cx="5783397" cy="5410200"/>
            <a:chOff x="190500" y="142082"/>
            <a:chExt cx="2972594" cy="2655094"/>
          </a:xfrm>
        </p:grpSpPr>
        <p:sp>
          <p:nvSpPr>
            <p:cNvPr id="8" name="Freeform 5"/>
            <p:cNvSpPr>
              <a:spLocks/>
            </p:cNvSpPr>
            <p:nvPr/>
          </p:nvSpPr>
          <p:spPr bwMode="auto">
            <a:xfrm>
              <a:off x="941388" y="1108869"/>
              <a:ext cx="404813" cy="878682"/>
            </a:xfrm>
            <a:custGeom>
              <a:avLst/>
              <a:gdLst>
                <a:gd name="T0" fmla="*/ 0 w 77"/>
                <a:gd name="T1" fmla="*/ 18 h 167"/>
                <a:gd name="T2" fmla="*/ 58 w 77"/>
                <a:gd name="T3" fmla="*/ 18 h 167"/>
                <a:gd name="T4" fmla="*/ 75 w 77"/>
                <a:gd name="T5" fmla="*/ 141 h 167"/>
                <a:gd name="T6" fmla="*/ 59 w 77"/>
                <a:gd name="T7" fmla="*/ 159 h 167"/>
                <a:gd name="T8" fmla="*/ 14 w 77"/>
                <a:gd name="T9" fmla="*/ 167 h 167"/>
                <a:gd name="T10" fmla="*/ 0 w 77"/>
                <a:gd name="T11" fmla="*/ 18 h 167"/>
                <a:gd name="T12" fmla="*/ 0 w 77"/>
                <a:gd name="T13" fmla="*/ 18 h 167"/>
              </a:gdLst>
              <a:ahLst/>
              <a:cxnLst>
                <a:cxn ang="0">
                  <a:pos x="T0" y="T1"/>
                </a:cxn>
                <a:cxn ang="0">
                  <a:pos x="T2" y="T3"/>
                </a:cxn>
                <a:cxn ang="0">
                  <a:pos x="T4" y="T5"/>
                </a:cxn>
                <a:cxn ang="0">
                  <a:pos x="T6" y="T7"/>
                </a:cxn>
                <a:cxn ang="0">
                  <a:pos x="T8" y="T9"/>
                </a:cxn>
                <a:cxn ang="0">
                  <a:pos x="T10" y="T11"/>
                </a:cxn>
                <a:cxn ang="0">
                  <a:pos x="T12" y="T13"/>
                </a:cxn>
              </a:cxnLst>
              <a:rect l="0" t="0" r="r" b="b"/>
              <a:pathLst>
                <a:path w="77" h="167">
                  <a:moveTo>
                    <a:pt x="0" y="18"/>
                  </a:moveTo>
                  <a:cubicBezTo>
                    <a:pt x="23" y="13"/>
                    <a:pt x="54" y="0"/>
                    <a:pt x="58" y="18"/>
                  </a:cubicBezTo>
                  <a:cubicBezTo>
                    <a:pt x="63" y="40"/>
                    <a:pt x="69" y="91"/>
                    <a:pt x="75" y="141"/>
                  </a:cubicBezTo>
                  <a:cubicBezTo>
                    <a:pt x="77" y="152"/>
                    <a:pt x="63" y="158"/>
                    <a:pt x="59" y="159"/>
                  </a:cubicBezTo>
                  <a:cubicBezTo>
                    <a:pt x="44" y="164"/>
                    <a:pt x="31" y="165"/>
                    <a:pt x="14" y="167"/>
                  </a:cubicBezTo>
                  <a:cubicBezTo>
                    <a:pt x="0" y="18"/>
                    <a:pt x="0" y="18"/>
                    <a:pt x="0" y="18"/>
                  </a:cubicBezTo>
                  <a:cubicBezTo>
                    <a:pt x="0" y="18"/>
                    <a:pt x="0" y="18"/>
                    <a:pt x="0" y="18"/>
                  </a:cubicBez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 name="Freeform 6"/>
            <p:cNvSpPr>
              <a:spLocks/>
            </p:cNvSpPr>
            <p:nvPr/>
          </p:nvSpPr>
          <p:spPr bwMode="auto">
            <a:xfrm>
              <a:off x="190500" y="1082675"/>
              <a:ext cx="388938" cy="904875"/>
            </a:xfrm>
            <a:custGeom>
              <a:avLst/>
              <a:gdLst>
                <a:gd name="T0" fmla="*/ 74 w 74"/>
                <a:gd name="T1" fmla="*/ 23 h 172"/>
                <a:gd name="T2" fmla="*/ 18 w 74"/>
                <a:gd name="T3" fmla="*/ 23 h 172"/>
                <a:gd name="T4" fmla="*/ 1 w 74"/>
                <a:gd name="T5" fmla="*/ 146 h 172"/>
                <a:gd name="T6" fmla="*/ 17 w 74"/>
                <a:gd name="T7" fmla="*/ 164 h 172"/>
                <a:gd name="T8" fmla="*/ 61 w 74"/>
                <a:gd name="T9" fmla="*/ 172 h 172"/>
                <a:gd name="T10" fmla="*/ 74 w 74"/>
                <a:gd name="T11" fmla="*/ 23 h 172"/>
                <a:gd name="T12" fmla="*/ 74 w 74"/>
                <a:gd name="T13" fmla="*/ 23 h 172"/>
              </a:gdLst>
              <a:ahLst/>
              <a:cxnLst>
                <a:cxn ang="0">
                  <a:pos x="T0" y="T1"/>
                </a:cxn>
                <a:cxn ang="0">
                  <a:pos x="T2" y="T3"/>
                </a:cxn>
                <a:cxn ang="0">
                  <a:pos x="T4" y="T5"/>
                </a:cxn>
                <a:cxn ang="0">
                  <a:pos x="T6" y="T7"/>
                </a:cxn>
                <a:cxn ang="0">
                  <a:pos x="T8" y="T9"/>
                </a:cxn>
                <a:cxn ang="0">
                  <a:pos x="T10" y="T11"/>
                </a:cxn>
                <a:cxn ang="0">
                  <a:pos x="T12" y="T13"/>
                </a:cxn>
              </a:cxnLst>
              <a:rect l="0" t="0" r="r" b="b"/>
              <a:pathLst>
                <a:path w="74" h="172">
                  <a:moveTo>
                    <a:pt x="74" y="23"/>
                  </a:moveTo>
                  <a:cubicBezTo>
                    <a:pt x="46" y="16"/>
                    <a:pt x="23" y="0"/>
                    <a:pt x="18" y="23"/>
                  </a:cubicBezTo>
                  <a:cubicBezTo>
                    <a:pt x="13" y="46"/>
                    <a:pt x="7" y="98"/>
                    <a:pt x="1" y="146"/>
                  </a:cubicBezTo>
                  <a:cubicBezTo>
                    <a:pt x="0" y="158"/>
                    <a:pt x="12" y="163"/>
                    <a:pt x="17" y="164"/>
                  </a:cubicBezTo>
                  <a:cubicBezTo>
                    <a:pt x="31" y="168"/>
                    <a:pt x="44" y="170"/>
                    <a:pt x="61" y="172"/>
                  </a:cubicBezTo>
                  <a:cubicBezTo>
                    <a:pt x="74" y="23"/>
                    <a:pt x="74" y="23"/>
                    <a:pt x="74" y="23"/>
                  </a:cubicBezTo>
                  <a:cubicBezTo>
                    <a:pt x="74" y="23"/>
                    <a:pt x="74" y="23"/>
                    <a:pt x="74" y="23"/>
                  </a:cubicBez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 name="Freeform 7"/>
            <p:cNvSpPr>
              <a:spLocks/>
            </p:cNvSpPr>
            <p:nvPr/>
          </p:nvSpPr>
          <p:spPr bwMode="auto">
            <a:xfrm>
              <a:off x="458788" y="1971675"/>
              <a:ext cx="598488" cy="36513"/>
            </a:xfrm>
            <a:custGeom>
              <a:avLst/>
              <a:gdLst>
                <a:gd name="T0" fmla="*/ 1 w 114"/>
                <a:gd name="T1" fmla="*/ 0 h 7"/>
                <a:gd name="T2" fmla="*/ 0 w 114"/>
                <a:gd name="T3" fmla="*/ 2 h 7"/>
                <a:gd name="T4" fmla="*/ 114 w 114"/>
                <a:gd name="T5" fmla="*/ 2 h 7"/>
                <a:gd name="T6" fmla="*/ 113 w 114"/>
                <a:gd name="T7" fmla="*/ 0 h 7"/>
                <a:gd name="T8" fmla="*/ 1 w 114"/>
                <a:gd name="T9" fmla="*/ 0 h 7"/>
              </a:gdLst>
              <a:ahLst/>
              <a:cxnLst>
                <a:cxn ang="0">
                  <a:pos x="T0" y="T1"/>
                </a:cxn>
                <a:cxn ang="0">
                  <a:pos x="T2" y="T3"/>
                </a:cxn>
                <a:cxn ang="0">
                  <a:pos x="T4" y="T5"/>
                </a:cxn>
                <a:cxn ang="0">
                  <a:pos x="T6" y="T7"/>
                </a:cxn>
                <a:cxn ang="0">
                  <a:pos x="T8" y="T9"/>
                </a:cxn>
              </a:cxnLst>
              <a:rect l="0" t="0" r="r" b="b"/>
              <a:pathLst>
                <a:path w="114" h="7">
                  <a:moveTo>
                    <a:pt x="1" y="0"/>
                  </a:moveTo>
                  <a:cubicBezTo>
                    <a:pt x="0" y="2"/>
                    <a:pt x="0" y="2"/>
                    <a:pt x="0" y="2"/>
                  </a:cubicBezTo>
                  <a:cubicBezTo>
                    <a:pt x="36" y="7"/>
                    <a:pt x="79" y="7"/>
                    <a:pt x="114" y="2"/>
                  </a:cubicBezTo>
                  <a:cubicBezTo>
                    <a:pt x="114" y="2"/>
                    <a:pt x="113" y="1"/>
                    <a:pt x="113" y="0"/>
                  </a:cubicBezTo>
                  <a:lnTo>
                    <a:pt x="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1" name="Freeform 8"/>
            <p:cNvSpPr>
              <a:spLocks/>
            </p:cNvSpPr>
            <p:nvPr/>
          </p:nvSpPr>
          <p:spPr bwMode="auto">
            <a:xfrm>
              <a:off x="284956" y="1009650"/>
              <a:ext cx="955675" cy="998538"/>
            </a:xfrm>
            <a:custGeom>
              <a:avLst/>
              <a:gdLst>
                <a:gd name="T0" fmla="*/ 20 w 182"/>
                <a:gd name="T1" fmla="*/ 183 h 190"/>
                <a:gd name="T2" fmla="*/ 0 w 182"/>
                <a:gd name="T3" fmla="*/ 36 h 190"/>
                <a:gd name="T4" fmla="*/ 72 w 182"/>
                <a:gd name="T5" fmla="*/ 0 h 190"/>
                <a:gd name="T6" fmla="*/ 90 w 182"/>
                <a:gd name="T7" fmla="*/ 8 h 190"/>
                <a:gd name="T8" fmla="*/ 109 w 182"/>
                <a:gd name="T9" fmla="*/ 0 h 190"/>
                <a:gd name="T10" fmla="*/ 182 w 182"/>
                <a:gd name="T11" fmla="*/ 35 h 190"/>
                <a:gd name="T12" fmla="*/ 161 w 182"/>
                <a:gd name="T13" fmla="*/ 183 h 190"/>
                <a:gd name="T14" fmla="*/ 20 w 182"/>
                <a:gd name="T15" fmla="*/ 183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2" h="190">
                  <a:moveTo>
                    <a:pt x="20" y="183"/>
                  </a:moveTo>
                  <a:cubicBezTo>
                    <a:pt x="28" y="161"/>
                    <a:pt x="10" y="55"/>
                    <a:pt x="0" y="36"/>
                  </a:cubicBezTo>
                  <a:cubicBezTo>
                    <a:pt x="6" y="16"/>
                    <a:pt x="58" y="12"/>
                    <a:pt x="72" y="0"/>
                  </a:cubicBezTo>
                  <a:cubicBezTo>
                    <a:pt x="78" y="6"/>
                    <a:pt x="83" y="8"/>
                    <a:pt x="90" y="8"/>
                  </a:cubicBezTo>
                  <a:cubicBezTo>
                    <a:pt x="98" y="8"/>
                    <a:pt x="103" y="6"/>
                    <a:pt x="109" y="0"/>
                  </a:cubicBezTo>
                  <a:cubicBezTo>
                    <a:pt x="120" y="9"/>
                    <a:pt x="173" y="15"/>
                    <a:pt x="182" y="35"/>
                  </a:cubicBezTo>
                  <a:cubicBezTo>
                    <a:pt x="172" y="57"/>
                    <a:pt x="153" y="163"/>
                    <a:pt x="161" y="183"/>
                  </a:cubicBezTo>
                  <a:cubicBezTo>
                    <a:pt x="126" y="190"/>
                    <a:pt x="56" y="190"/>
                    <a:pt x="20" y="183"/>
                  </a:cubicBezTo>
                  <a:close/>
                </a:path>
              </a:pathLst>
            </a:custGeom>
            <a:solidFill>
              <a:srgbClr val="688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2" name="Freeform 9"/>
            <p:cNvSpPr>
              <a:spLocks/>
            </p:cNvSpPr>
            <p:nvPr/>
          </p:nvSpPr>
          <p:spPr bwMode="auto">
            <a:xfrm>
              <a:off x="568325" y="1009650"/>
              <a:ext cx="384175" cy="777875"/>
            </a:xfrm>
            <a:custGeom>
              <a:avLst/>
              <a:gdLst>
                <a:gd name="T0" fmla="*/ 7 w 484"/>
                <a:gd name="T1" fmla="*/ 66 h 980"/>
                <a:gd name="T2" fmla="*/ 0 w 484"/>
                <a:gd name="T3" fmla="*/ 357 h 980"/>
                <a:gd name="T4" fmla="*/ 245 w 484"/>
                <a:gd name="T5" fmla="*/ 980 h 980"/>
                <a:gd name="T6" fmla="*/ 484 w 484"/>
                <a:gd name="T7" fmla="*/ 357 h 980"/>
                <a:gd name="T8" fmla="*/ 470 w 484"/>
                <a:gd name="T9" fmla="*/ 59 h 980"/>
                <a:gd name="T10" fmla="*/ 364 w 484"/>
                <a:gd name="T11" fmla="*/ 0 h 980"/>
                <a:gd name="T12" fmla="*/ 120 w 484"/>
                <a:gd name="T13" fmla="*/ 0 h 980"/>
                <a:gd name="T14" fmla="*/ 7 w 484"/>
                <a:gd name="T15" fmla="*/ 66 h 9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4" h="980">
                  <a:moveTo>
                    <a:pt x="7" y="66"/>
                  </a:moveTo>
                  <a:lnTo>
                    <a:pt x="0" y="357"/>
                  </a:lnTo>
                  <a:lnTo>
                    <a:pt x="245" y="980"/>
                  </a:lnTo>
                  <a:lnTo>
                    <a:pt x="484" y="357"/>
                  </a:lnTo>
                  <a:lnTo>
                    <a:pt x="470" y="59"/>
                  </a:lnTo>
                  <a:lnTo>
                    <a:pt x="364" y="0"/>
                  </a:lnTo>
                  <a:lnTo>
                    <a:pt x="120" y="0"/>
                  </a:lnTo>
                  <a:lnTo>
                    <a:pt x="7" y="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3" name="Rectangle 10"/>
            <p:cNvSpPr>
              <a:spLocks noChangeArrowheads="1"/>
            </p:cNvSpPr>
            <p:nvPr/>
          </p:nvSpPr>
          <p:spPr bwMode="auto">
            <a:xfrm>
              <a:off x="663575" y="930275"/>
              <a:ext cx="193675"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4" name="Freeform 11"/>
            <p:cNvSpPr>
              <a:spLocks/>
            </p:cNvSpPr>
            <p:nvPr/>
          </p:nvSpPr>
          <p:spPr bwMode="auto">
            <a:xfrm>
              <a:off x="715963" y="1114425"/>
              <a:ext cx="88900" cy="142082"/>
            </a:xfrm>
            <a:custGeom>
              <a:avLst/>
              <a:gdLst>
                <a:gd name="T0" fmla="*/ 14 w 17"/>
                <a:gd name="T1" fmla="*/ 27 h 27"/>
                <a:gd name="T2" fmla="*/ 17 w 17"/>
                <a:gd name="T3" fmla="*/ 22 h 27"/>
                <a:gd name="T4" fmla="*/ 8 w 17"/>
                <a:gd name="T5" fmla="*/ 0 h 27"/>
                <a:gd name="T6" fmla="*/ 0 w 17"/>
                <a:gd name="T7" fmla="*/ 21 h 27"/>
                <a:gd name="T8" fmla="*/ 3 w 17"/>
                <a:gd name="T9" fmla="*/ 27 h 27"/>
                <a:gd name="T10" fmla="*/ 14 w 17"/>
                <a:gd name="T11" fmla="*/ 27 h 27"/>
              </a:gdLst>
              <a:ahLst/>
              <a:cxnLst>
                <a:cxn ang="0">
                  <a:pos x="T0" y="T1"/>
                </a:cxn>
                <a:cxn ang="0">
                  <a:pos x="T2" y="T3"/>
                </a:cxn>
                <a:cxn ang="0">
                  <a:pos x="T4" y="T5"/>
                </a:cxn>
                <a:cxn ang="0">
                  <a:pos x="T6" y="T7"/>
                </a:cxn>
                <a:cxn ang="0">
                  <a:pos x="T8" y="T9"/>
                </a:cxn>
                <a:cxn ang="0">
                  <a:pos x="T10" y="T11"/>
                </a:cxn>
              </a:cxnLst>
              <a:rect l="0" t="0" r="r" b="b"/>
              <a:pathLst>
                <a:path w="17" h="27">
                  <a:moveTo>
                    <a:pt x="14" y="27"/>
                  </a:moveTo>
                  <a:cubicBezTo>
                    <a:pt x="17" y="22"/>
                    <a:pt x="17" y="22"/>
                    <a:pt x="17" y="22"/>
                  </a:cubicBezTo>
                  <a:cubicBezTo>
                    <a:pt x="8" y="0"/>
                    <a:pt x="8" y="0"/>
                    <a:pt x="8" y="0"/>
                  </a:cubicBezTo>
                  <a:cubicBezTo>
                    <a:pt x="0" y="21"/>
                    <a:pt x="0" y="21"/>
                    <a:pt x="0" y="21"/>
                  </a:cubicBezTo>
                  <a:cubicBezTo>
                    <a:pt x="3" y="27"/>
                    <a:pt x="3" y="27"/>
                    <a:pt x="3" y="27"/>
                  </a:cubicBezTo>
                  <a:cubicBezTo>
                    <a:pt x="7" y="27"/>
                    <a:pt x="11" y="27"/>
                    <a:pt x="14" y="27"/>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5" name="Freeform 12"/>
            <p:cNvSpPr>
              <a:spLocks/>
            </p:cNvSpPr>
            <p:nvPr/>
          </p:nvSpPr>
          <p:spPr bwMode="auto">
            <a:xfrm>
              <a:off x="605631" y="1009650"/>
              <a:ext cx="152400" cy="294482"/>
            </a:xfrm>
            <a:custGeom>
              <a:avLst/>
              <a:gdLst>
                <a:gd name="T0" fmla="*/ 73 w 192"/>
                <a:gd name="T1" fmla="*/ 0 h 371"/>
                <a:gd name="T2" fmla="*/ 192 w 192"/>
                <a:gd name="T3" fmla="*/ 132 h 371"/>
                <a:gd name="T4" fmla="*/ 106 w 192"/>
                <a:gd name="T5" fmla="*/ 371 h 371"/>
                <a:gd name="T6" fmla="*/ 0 w 192"/>
                <a:gd name="T7" fmla="*/ 53 h 371"/>
                <a:gd name="T8" fmla="*/ 73 w 192"/>
                <a:gd name="T9" fmla="*/ 0 h 371"/>
              </a:gdLst>
              <a:ahLst/>
              <a:cxnLst>
                <a:cxn ang="0">
                  <a:pos x="T0" y="T1"/>
                </a:cxn>
                <a:cxn ang="0">
                  <a:pos x="T2" y="T3"/>
                </a:cxn>
                <a:cxn ang="0">
                  <a:pos x="T4" y="T5"/>
                </a:cxn>
                <a:cxn ang="0">
                  <a:pos x="T6" y="T7"/>
                </a:cxn>
                <a:cxn ang="0">
                  <a:pos x="T8" y="T9"/>
                </a:cxn>
              </a:cxnLst>
              <a:rect l="0" t="0" r="r" b="b"/>
              <a:pathLst>
                <a:path w="192" h="371">
                  <a:moveTo>
                    <a:pt x="73" y="0"/>
                  </a:moveTo>
                  <a:lnTo>
                    <a:pt x="192" y="132"/>
                  </a:lnTo>
                  <a:lnTo>
                    <a:pt x="106" y="371"/>
                  </a:lnTo>
                  <a:lnTo>
                    <a:pt x="0" y="53"/>
                  </a:lnTo>
                  <a:lnTo>
                    <a:pt x="73"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6" name="Freeform 13"/>
            <p:cNvSpPr>
              <a:spLocks/>
            </p:cNvSpPr>
            <p:nvPr/>
          </p:nvSpPr>
          <p:spPr bwMode="auto">
            <a:xfrm>
              <a:off x="463550" y="1046163"/>
              <a:ext cx="294482" cy="746919"/>
            </a:xfrm>
            <a:custGeom>
              <a:avLst/>
              <a:gdLst>
                <a:gd name="T0" fmla="*/ 179 w 371"/>
                <a:gd name="T1" fmla="*/ 0 h 941"/>
                <a:gd name="T2" fmla="*/ 371 w 371"/>
                <a:gd name="T3" fmla="*/ 941 h 941"/>
                <a:gd name="T4" fmla="*/ 53 w 371"/>
                <a:gd name="T5" fmla="*/ 424 h 941"/>
                <a:gd name="T6" fmla="*/ 93 w 371"/>
                <a:gd name="T7" fmla="*/ 331 h 941"/>
                <a:gd name="T8" fmla="*/ 0 w 371"/>
                <a:gd name="T9" fmla="*/ 258 h 941"/>
                <a:gd name="T10" fmla="*/ 126 w 371"/>
                <a:gd name="T11" fmla="*/ 27 h 941"/>
                <a:gd name="T12" fmla="*/ 179 w 371"/>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71" h="941">
                  <a:moveTo>
                    <a:pt x="179" y="0"/>
                  </a:moveTo>
                  <a:lnTo>
                    <a:pt x="371" y="941"/>
                  </a:lnTo>
                  <a:lnTo>
                    <a:pt x="53" y="424"/>
                  </a:lnTo>
                  <a:lnTo>
                    <a:pt x="93" y="331"/>
                  </a:lnTo>
                  <a:lnTo>
                    <a:pt x="0" y="258"/>
                  </a:lnTo>
                  <a:lnTo>
                    <a:pt x="126" y="27"/>
                  </a:lnTo>
                  <a:lnTo>
                    <a:pt x="179"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7" name="Freeform 14"/>
            <p:cNvSpPr>
              <a:spLocks/>
            </p:cNvSpPr>
            <p:nvPr/>
          </p:nvSpPr>
          <p:spPr bwMode="auto">
            <a:xfrm>
              <a:off x="758031" y="1009650"/>
              <a:ext cx="157163" cy="294482"/>
            </a:xfrm>
            <a:custGeom>
              <a:avLst/>
              <a:gdLst>
                <a:gd name="T0" fmla="*/ 125 w 198"/>
                <a:gd name="T1" fmla="*/ 0 h 371"/>
                <a:gd name="T2" fmla="*/ 0 w 198"/>
                <a:gd name="T3" fmla="*/ 132 h 371"/>
                <a:gd name="T4" fmla="*/ 92 w 198"/>
                <a:gd name="T5" fmla="*/ 371 h 371"/>
                <a:gd name="T6" fmla="*/ 198 w 198"/>
                <a:gd name="T7" fmla="*/ 53 h 371"/>
                <a:gd name="T8" fmla="*/ 125 w 198"/>
                <a:gd name="T9" fmla="*/ 0 h 371"/>
              </a:gdLst>
              <a:ahLst/>
              <a:cxnLst>
                <a:cxn ang="0">
                  <a:pos x="T0" y="T1"/>
                </a:cxn>
                <a:cxn ang="0">
                  <a:pos x="T2" y="T3"/>
                </a:cxn>
                <a:cxn ang="0">
                  <a:pos x="T4" y="T5"/>
                </a:cxn>
                <a:cxn ang="0">
                  <a:pos x="T6" y="T7"/>
                </a:cxn>
                <a:cxn ang="0">
                  <a:pos x="T8" y="T9"/>
                </a:cxn>
              </a:cxnLst>
              <a:rect l="0" t="0" r="r" b="b"/>
              <a:pathLst>
                <a:path w="198" h="371">
                  <a:moveTo>
                    <a:pt x="125" y="0"/>
                  </a:moveTo>
                  <a:lnTo>
                    <a:pt x="0" y="132"/>
                  </a:lnTo>
                  <a:lnTo>
                    <a:pt x="92" y="371"/>
                  </a:lnTo>
                  <a:lnTo>
                    <a:pt x="198" y="53"/>
                  </a:lnTo>
                  <a:lnTo>
                    <a:pt x="125"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8" name="Freeform 15"/>
            <p:cNvSpPr>
              <a:spLocks/>
            </p:cNvSpPr>
            <p:nvPr/>
          </p:nvSpPr>
          <p:spPr bwMode="auto">
            <a:xfrm>
              <a:off x="694531" y="1324769"/>
              <a:ext cx="131763" cy="468313"/>
            </a:xfrm>
            <a:custGeom>
              <a:avLst/>
              <a:gdLst>
                <a:gd name="T0" fmla="*/ 47 w 166"/>
                <a:gd name="T1" fmla="*/ 0 h 590"/>
                <a:gd name="T2" fmla="*/ 119 w 166"/>
                <a:gd name="T3" fmla="*/ 0 h 590"/>
                <a:gd name="T4" fmla="*/ 166 w 166"/>
                <a:gd name="T5" fmla="*/ 397 h 590"/>
                <a:gd name="T6" fmla="*/ 80 w 166"/>
                <a:gd name="T7" fmla="*/ 590 h 590"/>
                <a:gd name="T8" fmla="*/ 0 w 166"/>
                <a:gd name="T9" fmla="*/ 397 h 590"/>
                <a:gd name="T10" fmla="*/ 47 w 166"/>
                <a:gd name="T11" fmla="*/ 0 h 590"/>
              </a:gdLst>
              <a:ahLst/>
              <a:cxnLst>
                <a:cxn ang="0">
                  <a:pos x="T0" y="T1"/>
                </a:cxn>
                <a:cxn ang="0">
                  <a:pos x="T2" y="T3"/>
                </a:cxn>
                <a:cxn ang="0">
                  <a:pos x="T4" y="T5"/>
                </a:cxn>
                <a:cxn ang="0">
                  <a:pos x="T6" y="T7"/>
                </a:cxn>
                <a:cxn ang="0">
                  <a:pos x="T8" y="T9"/>
                </a:cxn>
                <a:cxn ang="0">
                  <a:pos x="T10" y="T11"/>
                </a:cxn>
              </a:cxnLst>
              <a:rect l="0" t="0" r="r" b="b"/>
              <a:pathLst>
                <a:path w="166" h="590">
                  <a:moveTo>
                    <a:pt x="47" y="0"/>
                  </a:moveTo>
                  <a:lnTo>
                    <a:pt x="119" y="0"/>
                  </a:lnTo>
                  <a:lnTo>
                    <a:pt x="166" y="397"/>
                  </a:lnTo>
                  <a:lnTo>
                    <a:pt x="80" y="590"/>
                  </a:lnTo>
                  <a:lnTo>
                    <a:pt x="0" y="397"/>
                  </a:lnTo>
                  <a:lnTo>
                    <a:pt x="47" y="0"/>
                  </a:ln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9" name="Freeform 16"/>
            <p:cNvSpPr>
              <a:spLocks/>
            </p:cNvSpPr>
            <p:nvPr/>
          </p:nvSpPr>
          <p:spPr bwMode="auto">
            <a:xfrm>
              <a:off x="605631" y="1009650"/>
              <a:ext cx="152400" cy="246857"/>
            </a:xfrm>
            <a:custGeom>
              <a:avLst/>
              <a:gdLst>
                <a:gd name="T0" fmla="*/ 73 w 192"/>
                <a:gd name="T1" fmla="*/ 0 h 311"/>
                <a:gd name="T2" fmla="*/ 192 w 192"/>
                <a:gd name="T3" fmla="*/ 132 h 311"/>
                <a:gd name="T4" fmla="*/ 106 w 192"/>
                <a:gd name="T5" fmla="*/ 311 h 311"/>
                <a:gd name="T6" fmla="*/ 0 w 192"/>
                <a:gd name="T7" fmla="*/ 53 h 311"/>
                <a:gd name="T8" fmla="*/ 73 w 192"/>
                <a:gd name="T9" fmla="*/ 0 h 311"/>
              </a:gdLst>
              <a:ahLst/>
              <a:cxnLst>
                <a:cxn ang="0">
                  <a:pos x="T0" y="T1"/>
                </a:cxn>
                <a:cxn ang="0">
                  <a:pos x="T2" y="T3"/>
                </a:cxn>
                <a:cxn ang="0">
                  <a:pos x="T4" y="T5"/>
                </a:cxn>
                <a:cxn ang="0">
                  <a:pos x="T6" y="T7"/>
                </a:cxn>
                <a:cxn ang="0">
                  <a:pos x="T8" y="T9"/>
                </a:cxn>
              </a:cxnLst>
              <a:rect l="0" t="0" r="r" b="b"/>
              <a:pathLst>
                <a:path w="192" h="311">
                  <a:moveTo>
                    <a:pt x="73" y="0"/>
                  </a:moveTo>
                  <a:lnTo>
                    <a:pt x="192" y="132"/>
                  </a:lnTo>
                  <a:lnTo>
                    <a:pt x="106" y="311"/>
                  </a:lnTo>
                  <a:lnTo>
                    <a:pt x="0" y="53"/>
                  </a:lnTo>
                  <a:lnTo>
                    <a:pt x="7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0" name="Freeform 17"/>
            <p:cNvSpPr>
              <a:spLocks/>
            </p:cNvSpPr>
            <p:nvPr/>
          </p:nvSpPr>
          <p:spPr bwMode="auto">
            <a:xfrm>
              <a:off x="489744" y="1046163"/>
              <a:ext cx="268288" cy="746919"/>
            </a:xfrm>
            <a:custGeom>
              <a:avLst/>
              <a:gdLst>
                <a:gd name="T0" fmla="*/ 146 w 338"/>
                <a:gd name="T1" fmla="*/ 0 h 941"/>
                <a:gd name="T2" fmla="*/ 338 w 338"/>
                <a:gd name="T3" fmla="*/ 941 h 941"/>
                <a:gd name="T4" fmla="*/ 47 w 338"/>
                <a:gd name="T5" fmla="*/ 384 h 941"/>
                <a:gd name="T6" fmla="*/ 99 w 338"/>
                <a:gd name="T7" fmla="*/ 311 h 941"/>
                <a:gd name="T8" fmla="*/ 0 w 338"/>
                <a:gd name="T9" fmla="*/ 238 h 941"/>
                <a:gd name="T10" fmla="*/ 93 w 338"/>
                <a:gd name="T11" fmla="*/ 27 h 941"/>
                <a:gd name="T12" fmla="*/ 146 w 338"/>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38" h="941">
                  <a:moveTo>
                    <a:pt x="146" y="0"/>
                  </a:moveTo>
                  <a:lnTo>
                    <a:pt x="338" y="941"/>
                  </a:lnTo>
                  <a:lnTo>
                    <a:pt x="47" y="384"/>
                  </a:lnTo>
                  <a:lnTo>
                    <a:pt x="99" y="311"/>
                  </a:lnTo>
                  <a:lnTo>
                    <a:pt x="0" y="238"/>
                  </a:lnTo>
                  <a:lnTo>
                    <a:pt x="93" y="27"/>
                  </a:lnTo>
                  <a:lnTo>
                    <a:pt x="146"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1" name="Freeform 18"/>
            <p:cNvSpPr>
              <a:spLocks/>
            </p:cNvSpPr>
            <p:nvPr/>
          </p:nvSpPr>
          <p:spPr bwMode="auto">
            <a:xfrm>
              <a:off x="758031" y="1040607"/>
              <a:ext cx="299244" cy="752475"/>
            </a:xfrm>
            <a:custGeom>
              <a:avLst/>
              <a:gdLst>
                <a:gd name="T0" fmla="*/ 205 w 377"/>
                <a:gd name="T1" fmla="*/ 0 h 948"/>
                <a:gd name="T2" fmla="*/ 0 w 377"/>
                <a:gd name="T3" fmla="*/ 948 h 948"/>
                <a:gd name="T4" fmla="*/ 324 w 377"/>
                <a:gd name="T5" fmla="*/ 431 h 948"/>
                <a:gd name="T6" fmla="*/ 284 w 377"/>
                <a:gd name="T7" fmla="*/ 338 h 948"/>
                <a:gd name="T8" fmla="*/ 377 w 377"/>
                <a:gd name="T9" fmla="*/ 265 h 948"/>
                <a:gd name="T10" fmla="*/ 278 w 377"/>
                <a:gd name="T11" fmla="*/ 40 h 948"/>
                <a:gd name="T12" fmla="*/ 205 w 377"/>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77" h="948">
                  <a:moveTo>
                    <a:pt x="205" y="0"/>
                  </a:moveTo>
                  <a:lnTo>
                    <a:pt x="0" y="948"/>
                  </a:lnTo>
                  <a:lnTo>
                    <a:pt x="324" y="431"/>
                  </a:lnTo>
                  <a:lnTo>
                    <a:pt x="284" y="338"/>
                  </a:lnTo>
                  <a:lnTo>
                    <a:pt x="377" y="265"/>
                  </a:lnTo>
                  <a:lnTo>
                    <a:pt x="278" y="40"/>
                  </a:lnTo>
                  <a:lnTo>
                    <a:pt x="205"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2" name="Freeform 19"/>
            <p:cNvSpPr>
              <a:spLocks/>
            </p:cNvSpPr>
            <p:nvPr/>
          </p:nvSpPr>
          <p:spPr bwMode="auto">
            <a:xfrm>
              <a:off x="758031" y="1040607"/>
              <a:ext cx="267494" cy="752475"/>
            </a:xfrm>
            <a:custGeom>
              <a:avLst/>
              <a:gdLst>
                <a:gd name="T0" fmla="*/ 205 w 337"/>
                <a:gd name="T1" fmla="*/ 0 h 948"/>
                <a:gd name="T2" fmla="*/ 0 w 337"/>
                <a:gd name="T3" fmla="*/ 948 h 948"/>
                <a:gd name="T4" fmla="*/ 291 w 337"/>
                <a:gd name="T5" fmla="*/ 391 h 948"/>
                <a:gd name="T6" fmla="*/ 245 w 337"/>
                <a:gd name="T7" fmla="*/ 318 h 948"/>
                <a:gd name="T8" fmla="*/ 337 w 337"/>
                <a:gd name="T9" fmla="*/ 245 h 948"/>
                <a:gd name="T10" fmla="*/ 278 w 337"/>
                <a:gd name="T11" fmla="*/ 40 h 948"/>
                <a:gd name="T12" fmla="*/ 205 w 337"/>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37" h="948">
                  <a:moveTo>
                    <a:pt x="205" y="0"/>
                  </a:moveTo>
                  <a:lnTo>
                    <a:pt x="0" y="948"/>
                  </a:lnTo>
                  <a:lnTo>
                    <a:pt x="291" y="391"/>
                  </a:lnTo>
                  <a:lnTo>
                    <a:pt x="245" y="318"/>
                  </a:lnTo>
                  <a:lnTo>
                    <a:pt x="337" y="245"/>
                  </a:lnTo>
                  <a:lnTo>
                    <a:pt x="278" y="40"/>
                  </a:lnTo>
                  <a:lnTo>
                    <a:pt x="205"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3" name="Freeform 20"/>
            <p:cNvSpPr>
              <a:spLocks/>
            </p:cNvSpPr>
            <p:nvPr/>
          </p:nvSpPr>
          <p:spPr bwMode="auto">
            <a:xfrm>
              <a:off x="758031" y="1009650"/>
              <a:ext cx="157163" cy="246857"/>
            </a:xfrm>
            <a:custGeom>
              <a:avLst/>
              <a:gdLst>
                <a:gd name="T0" fmla="*/ 125 w 198"/>
                <a:gd name="T1" fmla="*/ 0 h 311"/>
                <a:gd name="T2" fmla="*/ 0 w 198"/>
                <a:gd name="T3" fmla="*/ 132 h 311"/>
                <a:gd name="T4" fmla="*/ 92 w 198"/>
                <a:gd name="T5" fmla="*/ 311 h 311"/>
                <a:gd name="T6" fmla="*/ 198 w 198"/>
                <a:gd name="T7" fmla="*/ 53 h 311"/>
                <a:gd name="T8" fmla="*/ 125 w 198"/>
                <a:gd name="T9" fmla="*/ 0 h 311"/>
              </a:gdLst>
              <a:ahLst/>
              <a:cxnLst>
                <a:cxn ang="0">
                  <a:pos x="T0" y="T1"/>
                </a:cxn>
                <a:cxn ang="0">
                  <a:pos x="T2" y="T3"/>
                </a:cxn>
                <a:cxn ang="0">
                  <a:pos x="T4" y="T5"/>
                </a:cxn>
                <a:cxn ang="0">
                  <a:pos x="T6" y="T7"/>
                </a:cxn>
                <a:cxn ang="0">
                  <a:pos x="T8" y="T9"/>
                </a:cxn>
              </a:cxnLst>
              <a:rect l="0" t="0" r="r" b="b"/>
              <a:pathLst>
                <a:path w="198" h="311">
                  <a:moveTo>
                    <a:pt x="125" y="0"/>
                  </a:moveTo>
                  <a:lnTo>
                    <a:pt x="0" y="132"/>
                  </a:lnTo>
                  <a:lnTo>
                    <a:pt x="92" y="311"/>
                  </a:lnTo>
                  <a:lnTo>
                    <a:pt x="198" y="53"/>
                  </a:lnTo>
                  <a:lnTo>
                    <a:pt x="12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4" name="Freeform 21"/>
            <p:cNvSpPr>
              <a:spLocks/>
            </p:cNvSpPr>
            <p:nvPr/>
          </p:nvSpPr>
          <p:spPr bwMode="auto">
            <a:xfrm>
              <a:off x="715963" y="1250950"/>
              <a:ext cx="88900" cy="79375"/>
            </a:xfrm>
            <a:custGeom>
              <a:avLst/>
              <a:gdLst>
                <a:gd name="T0" fmla="*/ 3 w 17"/>
                <a:gd name="T1" fmla="*/ 0 h 15"/>
                <a:gd name="T2" fmla="*/ 14 w 17"/>
                <a:gd name="T3" fmla="*/ 0 h 15"/>
                <a:gd name="T4" fmla="*/ 14 w 17"/>
                <a:gd name="T5" fmla="*/ 15 h 15"/>
                <a:gd name="T6" fmla="*/ 3 w 17"/>
                <a:gd name="T7" fmla="*/ 15 h 15"/>
                <a:gd name="T8" fmla="*/ 3 w 17"/>
                <a:gd name="T9" fmla="*/ 0 h 15"/>
              </a:gdLst>
              <a:ahLst/>
              <a:cxnLst>
                <a:cxn ang="0">
                  <a:pos x="T0" y="T1"/>
                </a:cxn>
                <a:cxn ang="0">
                  <a:pos x="T2" y="T3"/>
                </a:cxn>
                <a:cxn ang="0">
                  <a:pos x="T4" y="T5"/>
                </a:cxn>
                <a:cxn ang="0">
                  <a:pos x="T6" y="T7"/>
                </a:cxn>
                <a:cxn ang="0">
                  <a:pos x="T8" y="T9"/>
                </a:cxn>
              </a:cxnLst>
              <a:rect l="0" t="0" r="r" b="b"/>
              <a:pathLst>
                <a:path w="17" h="15">
                  <a:moveTo>
                    <a:pt x="3" y="0"/>
                  </a:moveTo>
                  <a:cubicBezTo>
                    <a:pt x="14" y="0"/>
                    <a:pt x="14" y="0"/>
                    <a:pt x="14" y="0"/>
                  </a:cubicBezTo>
                  <a:cubicBezTo>
                    <a:pt x="17" y="6"/>
                    <a:pt x="17" y="10"/>
                    <a:pt x="14" y="15"/>
                  </a:cubicBezTo>
                  <a:cubicBezTo>
                    <a:pt x="3" y="15"/>
                    <a:pt x="3" y="15"/>
                    <a:pt x="3" y="15"/>
                  </a:cubicBezTo>
                  <a:cubicBezTo>
                    <a:pt x="0" y="10"/>
                    <a:pt x="0" y="6"/>
                    <a:pt x="3" y="0"/>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5" name="Freeform 22"/>
            <p:cNvSpPr>
              <a:spLocks/>
            </p:cNvSpPr>
            <p:nvPr/>
          </p:nvSpPr>
          <p:spPr bwMode="auto">
            <a:xfrm>
              <a:off x="752475" y="1781969"/>
              <a:ext cx="26194" cy="220663"/>
            </a:xfrm>
            <a:custGeom>
              <a:avLst/>
              <a:gdLst>
                <a:gd name="T0" fmla="*/ 0 w 5"/>
                <a:gd name="T1" fmla="*/ 42 h 42"/>
                <a:gd name="T2" fmla="*/ 2 w 5"/>
                <a:gd name="T3" fmla="*/ 0 h 42"/>
                <a:gd name="T4" fmla="*/ 5 w 5"/>
                <a:gd name="T5" fmla="*/ 42 h 42"/>
                <a:gd name="T6" fmla="*/ 0 w 5"/>
                <a:gd name="T7" fmla="*/ 42 h 42"/>
              </a:gdLst>
              <a:ahLst/>
              <a:cxnLst>
                <a:cxn ang="0">
                  <a:pos x="T0" y="T1"/>
                </a:cxn>
                <a:cxn ang="0">
                  <a:pos x="T2" y="T3"/>
                </a:cxn>
                <a:cxn ang="0">
                  <a:pos x="T4" y="T5"/>
                </a:cxn>
                <a:cxn ang="0">
                  <a:pos x="T6" y="T7"/>
                </a:cxn>
              </a:cxnLst>
              <a:rect l="0" t="0" r="r" b="b"/>
              <a:pathLst>
                <a:path w="5" h="42">
                  <a:moveTo>
                    <a:pt x="0" y="42"/>
                  </a:moveTo>
                  <a:cubicBezTo>
                    <a:pt x="0" y="31"/>
                    <a:pt x="1" y="19"/>
                    <a:pt x="2" y="0"/>
                  </a:cubicBezTo>
                  <a:cubicBezTo>
                    <a:pt x="3" y="19"/>
                    <a:pt x="4" y="31"/>
                    <a:pt x="5" y="42"/>
                  </a:cubicBezTo>
                  <a:cubicBezTo>
                    <a:pt x="3" y="42"/>
                    <a:pt x="1" y="42"/>
                    <a:pt x="0"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6" name="Freeform 23"/>
            <p:cNvSpPr>
              <a:spLocks/>
            </p:cNvSpPr>
            <p:nvPr/>
          </p:nvSpPr>
          <p:spPr bwMode="auto">
            <a:xfrm>
              <a:off x="547688" y="1009650"/>
              <a:ext cx="431007" cy="772319"/>
            </a:xfrm>
            <a:custGeom>
              <a:avLst/>
              <a:gdLst>
                <a:gd name="T0" fmla="*/ 0 w 543"/>
                <a:gd name="T1" fmla="*/ 73 h 973"/>
                <a:gd name="T2" fmla="*/ 26 w 543"/>
                <a:gd name="T3" fmla="*/ 357 h 973"/>
                <a:gd name="T4" fmla="*/ 271 w 543"/>
                <a:gd name="T5" fmla="*/ 973 h 973"/>
                <a:gd name="T6" fmla="*/ 510 w 543"/>
                <a:gd name="T7" fmla="*/ 357 h 973"/>
                <a:gd name="T8" fmla="*/ 543 w 543"/>
                <a:gd name="T9" fmla="*/ 73 h 973"/>
                <a:gd name="T10" fmla="*/ 423 w 543"/>
                <a:gd name="T11" fmla="*/ 0 h 973"/>
                <a:gd name="T12" fmla="*/ 112 w 543"/>
                <a:gd name="T13" fmla="*/ 0 h 973"/>
                <a:gd name="T14" fmla="*/ 0 w 543"/>
                <a:gd name="T15" fmla="*/ 73 h 9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3" h="973">
                  <a:moveTo>
                    <a:pt x="0" y="73"/>
                  </a:moveTo>
                  <a:lnTo>
                    <a:pt x="26" y="357"/>
                  </a:lnTo>
                  <a:lnTo>
                    <a:pt x="271" y="973"/>
                  </a:lnTo>
                  <a:lnTo>
                    <a:pt x="510" y="357"/>
                  </a:lnTo>
                  <a:lnTo>
                    <a:pt x="543" y="73"/>
                  </a:lnTo>
                  <a:lnTo>
                    <a:pt x="423" y="0"/>
                  </a:lnTo>
                  <a:lnTo>
                    <a:pt x="112" y="0"/>
                  </a:lnTo>
                  <a:lnTo>
                    <a:pt x="0" y="7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7" name="Rectangle 24"/>
            <p:cNvSpPr>
              <a:spLocks noChangeArrowheads="1"/>
            </p:cNvSpPr>
            <p:nvPr/>
          </p:nvSpPr>
          <p:spPr bwMode="auto">
            <a:xfrm>
              <a:off x="636588" y="930275"/>
              <a:ext cx="246857"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8" name="Freeform 25"/>
            <p:cNvSpPr>
              <a:spLocks/>
            </p:cNvSpPr>
            <p:nvPr/>
          </p:nvSpPr>
          <p:spPr bwMode="auto">
            <a:xfrm>
              <a:off x="458788" y="310357"/>
              <a:ext cx="603250" cy="735807"/>
            </a:xfrm>
            <a:custGeom>
              <a:avLst/>
              <a:gdLst>
                <a:gd name="T0" fmla="*/ 58 w 115"/>
                <a:gd name="T1" fmla="*/ 140 h 140"/>
                <a:gd name="T2" fmla="*/ 102 w 115"/>
                <a:gd name="T3" fmla="*/ 93 h 140"/>
                <a:gd name="T4" fmla="*/ 104 w 115"/>
                <a:gd name="T5" fmla="*/ 94 h 140"/>
                <a:gd name="T6" fmla="*/ 113 w 115"/>
                <a:gd name="T7" fmla="*/ 79 h 140"/>
                <a:gd name="T8" fmla="*/ 110 w 115"/>
                <a:gd name="T9" fmla="*/ 61 h 140"/>
                <a:gd name="T10" fmla="*/ 109 w 115"/>
                <a:gd name="T11" fmla="*/ 61 h 140"/>
                <a:gd name="T12" fmla="*/ 58 w 115"/>
                <a:gd name="T13" fmla="*/ 0 h 140"/>
                <a:gd name="T14" fmla="*/ 7 w 115"/>
                <a:gd name="T15" fmla="*/ 61 h 140"/>
                <a:gd name="T16" fmla="*/ 6 w 115"/>
                <a:gd name="T17" fmla="*/ 61 h 140"/>
                <a:gd name="T18" fmla="*/ 2 w 115"/>
                <a:gd name="T19" fmla="*/ 79 h 140"/>
                <a:gd name="T20" fmla="*/ 11 w 115"/>
                <a:gd name="T21" fmla="*/ 94 h 140"/>
                <a:gd name="T22" fmla="*/ 13 w 115"/>
                <a:gd name="T23" fmla="*/ 93 h 140"/>
                <a:gd name="T24" fmla="*/ 58 w 115"/>
                <a:gd name="T25" fmla="*/ 14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 h="140">
                  <a:moveTo>
                    <a:pt x="58" y="140"/>
                  </a:moveTo>
                  <a:cubicBezTo>
                    <a:pt x="76" y="140"/>
                    <a:pt x="93" y="119"/>
                    <a:pt x="102" y="93"/>
                  </a:cubicBezTo>
                  <a:cubicBezTo>
                    <a:pt x="103" y="94"/>
                    <a:pt x="103" y="94"/>
                    <a:pt x="104" y="94"/>
                  </a:cubicBezTo>
                  <a:cubicBezTo>
                    <a:pt x="108" y="95"/>
                    <a:pt x="112" y="88"/>
                    <a:pt x="113" y="79"/>
                  </a:cubicBezTo>
                  <a:cubicBezTo>
                    <a:pt x="115" y="70"/>
                    <a:pt x="113" y="62"/>
                    <a:pt x="110" y="61"/>
                  </a:cubicBezTo>
                  <a:cubicBezTo>
                    <a:pt x="109" y="61"/>
                    <a:pt x="109" y="61"/>
                    <a:pt x="109" y="61"/>
                  </a:cubicBezTo>
                  <a:cubicBezTo>
                    <a:pt x="111" y="29"/>
                    <a:pt x="97" y="0"/>
                    <a:pt x="58" y="0"/>
                  </a:cubicBezTo>
                  <a:cubicBezTo>
                    <a:pt x="18" y="0"/>
                    <a:pt x="5" y="29"/>
                    <a:pt x="7" y="61"/>
                  </a:cubicBezTo>
                  <a:cubicBezTo>
                    <a:pt x="6" y="61"/>
                    <a:pt x="6" y="61"/>
                    <a:pt x="6" y="61"/>
                  </a:cubicBezTo>
                  <a:cubicBezTo>
                    <a:pt x="2" y="62"/>
                    <a:pt x="0" y="70"/>
                    <a:pt x="2" y="79"/>
                  </a:cubicBezTo>
                  <a:cubicBezTo>
                    <a:pt x="3" y="88"/>
                    <a:pt x="7" y="95"/>
                    <a:pt x="11" y="94"/>
                  </a:cubicBezTo>
                  <a:cubicBezTo>
                    <a:pt x="12" y="94"/>
                    <a:pt x="13" y="94"/>
                    <a:pt x="13" y="93"/>
                  </a:cubicBezTo>
                  <a:cubicBezTo>
                    <a:pt x="22" y="119"/>
                    <a:pt x="39" y="140"/>
                    <a:pt x="58" y="140"/>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9" name="Freeform 26"/>
            <p:cNvSpPr>
              <a:spLocks/>
            </p:cNvSpPr>
            <p:nvPr/>
          </p:nvSpPr>
          <p:spPr bwMode="auto">
            <a:xfrm>
              <a:off x="484981" y="310357"/>
              <a:ext cx="556419" cy="404813"/>
            </a:xfrm>
            <a:custGeom>
              <a:avLst/>
              <a:gdLst>
                <a:gd name="T0" fmla="*/ 104 w 106"/>
                <a:gd name="T1" fmla="*/ 61 h 77"/>
                <a:gd name="T2" fmla="*/ 53 w 106"/>
                <a:gd name="T3" fmla="*/ 0 h 77"/>
                <a:gd name="T4" fmla="*/ 2 w 106"/>
                <a:gd name="T5" fmla="*/ 61 h 77"/>
                <a:gd name="T6" fmla="*/ 10 w 106"/>
                <a:gd name="T7" fmla="*/ 75 h 77"/>
                <a:gd name="T8" fmla="*/ 14 w 106"/>
                <a:gd name="T9" fmla="*/ 70 h 77"/>
                <a:gd name="T10" fmla="*/ 29 w 106"/>
                <a:gd name="T11" fmla="*/ 30 h 77"/>
                <a:gd name="T12" fmla="*/ 53 w 106"/>
                <a:gd name="T13" fmla="*/ 34 h 77"/>
                <a:gd name="T14" fmla="*/ 76 w 106"/>
                <a:gd name="T15" fmla="*/ 30 h 77"/>
                <a:gd name="T16" fmla="*/ 91 w 106"/>
                <a:gd name="T17" fmla="*/ 70 h 77"/>
                <a:gd name="T18" fmla="*/ 95 w 106"/>
                <a:gd name="T19" fmla="*/ 76 h 77"/>
                <a:gd name="T20" fmla="*/ 104 w 106"/>
                <a:gd name="T21" fmla="*/ 61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6" h="77">
                  <a:moveTo>
                    <a:pt x="104" y="61"/>
                  </a:moveTo>
                  <a:cubicBezTo>
                    <a:pt x="106" y="29"/>
                    <a:pt x="92" y="0"/>
                    <a:pt x="53" y="0"/>
                  </a:cubicBezTo>
                  <a:cubicBezTo>
                    <a:pt x="13" y="0"/>
                    <a:pt x="0" y="29"/>
                    <a:pt x="2" y="61"/>
                  </a:cubicBezTo>
                  <a:cubicBezTo>
                    <a:pt x="5" y="62"/>
                    <a:pt x="8" y="68"/>
                    <a:pt x="10" y="75"/>
                  </a:cubicBezTo>
                  <a:cubicBezTo>
                    <a:pt x="12" y="77"/>
                    <a:pt x="14" y="76"/>
                    <a:pt x="14" y="70"/>
                  </a:cubicBezTo>
                  <a:cubicBezTo>
                    <a:pt x="14" y="51"/>
                    <a:pt x="17" y="34"/>
                    <a:pt x="29" y="30"/>
                  </a:cubicBezTo>
                  <a:cubicBezTo>
                    <a:pt x="41" y="26"/>
                    <a:pt x="44" y="34"/>
                    <a:pt x="53" y="34"/>
                  </a:cubicBezTo>
                  <a:cubicBezTo>
                    <a:pt x="62" y="34"/>
                    <a:pt x="65" y="26"/>
                    <a:pt x="76" y="30"/>
                  </a:cubicBezTo>
                  <a:cubicBezTo>
                    <a:pt x="88" y="33"/>
                    <a:pt x="91" y="51"/>
                    <a:pt x="91" y="70"/>
                  </a:cubicBezTo>
                  <a:cubicBezTo>
                    <a:pt x="91" y="76"/>
                    <a:pt x="93" y="77"/>
                    <a:pt x="95" y="76"/>
                  </a:cubicBezTo>
                  <a:cubicBezTo>
                    <a:pt x="97" y="68"/>
                    <a:pt x="100" y="62"/>
                    <a:pt x="104" y="61"/>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0" name="Freeform 27"/>
            <p:cNvSpPr>
              <a:spLocks/>
            </p:cNvSpPr>
            <p:nvPr/>
          </p:nvSpPr>
          <p:spPr bwMode="auto">
            <a:xfrm>
              <a:off x="715963" y="1114425"/>
              <a:ext cx="88900" cy="136525"/>
            </a:xfrm>
            <a:custGeom>
              <a:avLst/>
              <a:gdLst>
                <a:gd name="T0" fmla="*/ 15 w 17"/>
                <a:gd name="T1" fmla="*/ 26 h 26"/>
                <a:gd name="T2" fmla="*/ 17 w 17"/>
                <a:gd name="T3" fmla="*/ 21 h 26"/>
                <a:gd name="T4" fmla="*/ 9 w 17"/>
                <a:gd name="T5" fmla="*/ 0 h 26"/>
                <a:gd name="T6" fmla="*/ 0 w 17"/>
                <a:gd name="T7" fmla="*/ 21 h 26"/>
                <a:gd name="T8" fmla="*/ 3 w 17"/>
                <a:gd name="T9" fmla="*/ 26 h 26"/>
                <a:gd name="T10" fmla="*/ 15 w 17"/>
                <a:gd name="T11" fmla="*/ 26 h 26"/>
              </a:gdLst>
              <a:ahLst/>
              <a:cxnLst>
                <a:cxn ang="0">
                  <a:pos x="T0" y="T1"/>
                </a:cxn>
                <a:cxn ang="0">
                  <a:pos x="T2" y="T3"/>
                </a:cxn>
                <a:cxn ang="0">
                  <a:pos x="T4" y="T5"/>
                </a:cxn>
                <a:cxn ang="0">
                  <a:pos x="T6" y="T7"/>
                </a:cxn>
                <a:cxn ang="0">
                  <a:pos x="T8" y="T9"/>
                </a:cxn>
                <a:cxn ang="0">
                  <a:pos x="T10" y="T11"/>
                </a:cxn>
              </a:cxnLst>
              <a:rect l="0" t="0" r="r" b="b"/>
              <a:pathLst>
                <a:path w="17" h="26">
                  <a:moveTo>
                    <a:pt x="15" y="26"/>
                  </a:moveTo>
                  <a:cubicBezTo>
                    <a:pt x="17" y="21"/>
                    <a:pt x="17" y="21"/>
                    <a:pt x="17" y="21"/>
                  </a:cubicBezTo>
                  <a:cubicBezTo>
                    <a:pt x="9" y="0"/>
                    <a:pt x="9" y="0"/>
                    <a:pt x="9" y="0"/>
                  </a:cubicBezTo>
                  <a:cubicBezTo>
                    <a:pt x="0" y="21"/>
                    <a:pt x="0" y="21"/>
                    <a:pt x="0" y="21"/>
                  </a:cubicBezTo>
                  <a:cubicBezTo>
                    <a:pt x="3" y="26"/>
                    <a:pt x="3" y="26"/>
                    <a:pt x="3" y="26"/>
                  </a:cubicBezTo>
                  <a:cubicBezTo>
                    <a:pt x="7" y="26"/>
                    <a:pt x="11" y="26"/>
                    <a:pt x="15" y="26"/>
                  </a:cubicBezTo>
                  <a:close/>
                </a:path>
              </a:pathLst>
            </a:custGeom>
            <a:solidFill>
              <a:srgbClr val="93B9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1" name="Freeform 28"/>
            <p:cNvSpPr>
              <a:spLocks/>
            </p:cNvSpPr>
            <p:nvPr/>
          </p:nvSpPr>
          <p:spPr bwMode="auto">
            <a:xfrm>
              <a:off x="579438" y="1009650"/>
              <a:ext cx="183357" cy="288925"/>
            </a:xfrm>
            <a:custGeom>
              <a:avLst/>
              <a:gdLst>
                <a:gd name="T0" fmla="*/ 72 w 231"/>
                <a:gd name="T1" fmla="*/ 0 h 364"/>
                <a:gd name="T2" fmla="*/ 231 w 231"/>
                <a:gd name="T3" fmla="*/ 132 h 364"/>
                <a:gd name="T4" fmla="*/ 145 w 231"/>
                <a:gd name="T5" fmla="*/ 364 h 364"/>
                <a:gd name="T6" fmla="*/ 0 w 231"/>
                <a:gd name="T7" fmla="*/ 46 h 364"/>
                <a:gd name="T8" fmla="*/ 72 w 231"/>
                <a:gd name="T9" fmla="*/ 0 h 364"/>
              </a:gdLst>
              <a:ahLst/>
              <a:cxnLst>
                <a:cxn ang="0">
                  <a:pos x="T0" y="T1"/>
                </a:cxn>
                <a:cxn ang="0">
                  <a:pos x="T2" y="T3"/>
                </a:cxn>
                <a:cxn ang="0">
                  <a:pos x="T4" y="T5"/>
                </a:cxn>
                <a:cxn ang="0">
                  <a:pos x="T6" y="T7"/>
                </a:cxn>
                <a:cxn ang="0">
                  <a:pos x="T8" y="T9"/>
                </a:cxn>
              </a:cxnLst>
              <a:rect l="0" t="0" r="r" b="b"/>
              <a:pathLst>
                <a:path w="231" h="364">
                  <a:moveTo>
                    <a:pt x="72" y="0"/>
                  </a:moveTo>
                  <a:lnTo>
                    <a:pt x="231" y="132"/>
                  </a:lnTo>
                  <a:lnTo>
                    <a:pt x="145" y="364"/>
                  </a:lnTo>
                  <a:lnTo>
                    <a:pt x="0" y="46"/>
                  </a:lnTo>
                  <a:lnTo>
                    <a:pt x="72"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2" name="Freeform 29"/>
            <p:cNvSpPr>
              <a:spLocks/>
            </p:cNvSpPr>
            <p:nvPr/>
          </p:nvSpPr>
          <p:spPr bwMode="auto">
            <a:xfrm>
              <a:off x="469106" y="1046163"/>
              <a:ext cx="293688" cy="741363"/>
            </a:xfrm>
            <a:custGeom>
              <a:avLst/>
              <a:gdLst>
                <a:gd name="T0" fmla="*/ 139 w 370"/>
                <a:gd name="T1" fmla="*/ 0 h 934"/>
                <a:gd name="T2" fmla="*/ 370 w 370"/>
                <a:gd name="T3" fmla="*/ 934 h 934"/>
                <a:gd name="T4" fmla="*/ 46 w 370"/>
                <a:gd name="T5" fmla="*/ 417 h 934"/>
                <a:gd name="T6" fmla="*/ 92 w 370"/>
                <a:gd name="T7" fmla="*/ 331 h 934"/>
                <a:gd name="T8" fmla="*/ 0 w 370"/>
                <a:gd name="T9" fmla="*/ 252 h 934"/>
                <a:gd name="T10" fmla="*/ 99 w 370"/>
                <a:gd name="T11" fmla="*/ 27 h 934"/>
                <a:gd name="T12" fmla="*/ 139 w 370"/>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0" h="934">
                  <a:moveTo>
                    <a:pt x="139" y="0"/>
                  </a:moveTo>
                  <a:lnTo>
                    <a:pt x="370" y="934"/>
                  </a:lnTo>
                  <a:lnTo>
                    <a:pt x="46" y="417"/>
                  </a:lnTo>
                  <a:lnTo>
                    <a:pt x="92" y="331"/>
                  </a:lnTo>
                  <a:lnTo>
                    <a:pt x="0" y="252"/>
                  </a:lnTo>
                  <a:lnTo>
                    <a:pt x="99" y="27"/>
                  </a:lnTo>
                  <a:lnTo>
                    <a:pt x="139" y="0"/>
                  </a:ln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3" name="Freeform 30"/>
            <p:cNvSpPr>
              <a:spLocks/>
            </p:cNvSpPr>
            <p:nvPr/>
          </p:nvSpPr>
          <p:spPr bwMode="auto">
            <a:xfrm>
              <a:off x="762794" y="1009650"/>
              <a:ext cx="178594" cy="288925"/>
            </a:xfrm>
            <a:custGeom>
              <a:avLst/>
              <a:gdLst>
                <a:gd name="T0" fmla="*/ 152 w 225"/>
                <a:gd name="T1" fmla="*/ 0 h 364"/>
                <a:gd name="T2" fmla="*/ 0 w 225"/>
                <a:gd name="T3" fmla="*/ 132 h 364"/>
                <a:gd name="T4" fmla="*/ 86 w 225"/>
                <a:gd name="T5" fmla="*/ 364 h 364"/>
                <a:gd name="T6" fmla="*/ 225 w 225"/>
                <a:gd name="T7" fmla="*/ 46 h 364"/>
                <a:gd name="T8" fmla="*/ 152 w 225"/>
                <a:gd name="T9" fmla="*/ 0 h 364"/>
              </a:gdLst>
              <a:ahLst/>
              <a:cxnLst>
                <a:cxn ang="0">
                  <a:pos x="T0" y="T1"/>
                </a:cxn>
                <a:cxn ang="0">
                  <a:pos x="T2" y="T3"/>
                </a:cxn>
                <a:cxn ang="0">
                  <a:pos x="T4" y="T5"/>
                </a:cxn>
                <a:cxn ang="0">
                  <a:pos x="T6" y="T7"/>
                </a:cxn>
                <a:cxn ang="0">
                  <a:pos x="T8" y="T9"/>
                </a:cxn>
              </a:cxnLst>
              <a:rect l="0" t="0" r="r" b="b"/>
              <a:pathLst>
                <a:path w="225" h="364">
                  <a:moveTo>
                    <a:pt x="152" y="0"/>
                  </a:moveTo>
                  <a:lnTo>
                    <a:pt x="0" y="132"/>
                  </a:lnTo>
                  <a:lnTo>
                    <a:pt x="86" y="364"/>
                  </a:lnTo>
                  <a:lnTo>
                    <a:pt x="225" y="46"/>
                  </a:lnTo>
                  <a:lnTo>
                    <a:pt x="152"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4" name="Freeform 31"/>
            <p:cNvSpPr>
              <a:spLocks/>
            </p:cNvSpPr>
            <p:nvPr/>
          </p:nvSpPr>
          <p:spPr bwMode="auto">
            <a:xfrm>
              <a:off x="700088" y="1319213"/>
              <a:ext cx="126207" cy="468313"/>
            </a:xfrm>
            <a:custGeom>
              <a:avLst/>
              <a:gdLst>
                <a:gd name="T0" fmla="*/ 40 w 159"/>
                <a:gd name="T1" fmla="*/ 0 h 590"/>
                <a:gd name="T2" fmla="*/ 119 w 159"/>
                <a:gd name="T3" fmla="*/ 0 h 590"/>
                <a:gd name="T4" fmla="*/ 159 w 159"/>
                <a:gd name="T5" fmla="*/ 398 h 590"/>
                <a:gd name="T6" fmla="*/ 79 w 159"/>
                <a:gd name="T7" fmla="*/ 590 h 590"/>
                <a:gd name="T8" fmla="*/ 0 w 159"/>
                <a:gd name="T9" fmla="*/ 398 h 590"/>
                <a:gd name="T10" fmla="*/ 40 w 159"/>
                <a:gd name="T11" fmla="*/ 0 h 590"/>
              </a:gdLst>
              <a:ahLst/>
              <a:cxnLst>
                <a:cxn ang="0">
                  <a:pos x="T0" y="T1"/>
                </a:cxn>
                <a:cxn ang="0">
                  <a:pos x="T2" y="T3"/>
                </a:cxn>
                <a:cxn ang="0">
                  <a:pos x="T4" y="T5"/>
                </a:cxn>
                <a:cxn ang="0">
                  <a:pos x="T6" y="T7"/>
                </a:cxn>
                <a:cxn ang="0">
                  <a:pos x="T8" y="T9"/>
                </a:cxn>
                <a:cxn ang="0">
                  <a:pos x="T10" y="T11"/>
                </a:cxn>
              </a:cxnLst>
              <a:rect l="0" t="0" r="r" b="b"/>
              <a:pathLst>
                <a:path w="159" h="590">
                  <a:moveTo>
                    <a:pt x="40" y="0"/>
                  </a:moveTo>
                  <a:lnTo>
                    <a:pt x="119" y="0"/>
                  </a:lnTo>
                  <a:lnTo>
                    <a:pt x="159" y="398"/>
                  </a:lnTo>
                  <a:lnTo>
                    <a:pt x="79" y="590"/>
                  </a:lnTo>
                  <a:lnTo>
                    <a:pt x="0" y="398"/>
                  </a:lnTo>
                  <a:lnTo>
                    <a:pt x="40" y="0"/>
                  </a:lnTo>
                  <a:close/>
                </a:path>
              </a:pathLst>
            </a:custGeom>
            <a:solidFill>
              <a:srgbClr val="93B9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5" name="Freeform 32"/>
            <p:cNvSpPr>
              <a:spLocks/>
            </p:cNvSpPr>
            <p:nvPr/>
          </p:nvSpPr>
          <p:spPr bwMode="auto">
            <a:xfrm>
              <a:off x="521494" y="310357"/>
              <a:ext cx="461963" cy="346869"/>
            </a:xfrm>
            <a:custGeom>
              <a:avLst/>
              <a:gdLst>
                <a:gd name="T0" fmla="*/ 88 w 88"/>
                <a:gd name="T1" fmla="*/ 30 h 66"/>
                <a:gd name="T2" fmla="*/ 24 w 88"/>
                <a:gd name="T3" fmla="*/ 66 h 66"/>
                <a:gd name="T4" fmla="*/ 47 w 88"/>
                <a:gd name="T5" fmla="*/ 37 h 66"/>
                <a:gd name="T6" fmla="*/ 3 w 88"/>
                <a:gd name="T7" fmla="*/ 61 h 66"/>
                <a:gd name="T8" fmla="*/ 88 w 88"/>
                <a:gd name="T9" fmla="*/ 30 h 66"/>
              </a:gdLst>
              <a:ahLst/>
              <a:cxnLst>
                <a:cxn ang="0">
                  <a:pos x="T0" y="T1"/>
                </a:cxn>
                <a:cxn ang="0">
                  <a:pos x="T2" y="T3"/>
                </a:cxn>
                <a:cxn ang="0">
                  <a:pos x="T4" y="T5"/>
                </a:cxn>
                <a:cxn ang="0">
                  <a:pos x="T6" y="T7"/>
                </a:cxn>
                <a:cxn ang="0">
                  <a:pos x="T8" y="T9"/>
                </a:cxn>
              </a:cxnLst>
              <a:rect l="0" t="0" r="r" b="b"/>
              <a:pathLst>
                <a:path w="88" h="66">
                  <a:moveTo>
                    <a:pt x="88" y="30"/>
                  </a:moveTo>
                  <a:cubicBezTo>
                    <a:pt x="83" y="40"/>
                    <a:pt x="41" y="64"/>
                    <a:pt x="24" y="66"/>
                  </a:cubicBezTo>
                  <a:cubicBezTo>
                    <a:pt x="32" y="59"/>
                    <a:pt x="50" y="38"/>
                    <a:pt x="47" y="37"/>
                  </a:cubicBezTo>
                  <a:cubicBezTo>
                    <a:pt x="45" y="35"/>
                    <a:pt x="18" y="57"/>
                    <a:pt x="3" y="61"/>
                  </a:cubicBezTo>
                  <a:cubicBezTo>
                    <a:pt x="0" y="0"/>
                    <a:pt x="45" y="2"/>
                    <a:pt x="88" y="30"/>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6" name="Freeform 33"/>
            <p:cNvSpPr>
              <a:spLocks/>
            </p:cNvSpPr>
            <p:nvPr/>
          </p:nvSpPr>
          <p:spPr bwMode="auto">
            <a:xfrm>
              <a:off x="857250" y="273050"/>
              <a:ext cx="168275" cy="362744"/>
            </a:xfrm>
            <a:custGeom>
              <a:avLst/>
              <a:gdLst>
                <a:gd name="T0" fmla="*/ 0 w 32"/>
                <a:gd name="T1" fmla="*/ 26 h 69"/>
                <a:gd name="T2" fmla="*/ 25 w 32"/>
                <a:gd name="T3" fmla="*/ 68 h 69"/>
                <a:gd name="T4" fmla="*/ 0 w 32"/>
                <a:gd name="T5" fmla="*/ 26 h 69"/>
              </a:gdLst>
              <a:ahLst/>
              <a:cxnLst>
                <a:cxn ang="0">
                  <a:pos x="T0" y="T1"/>
                </a:cxn>
                <a:cxn ang="0">
                  <a:pos x="T2" y="T3"/>
                </a:cxn>
                <a:cxn ang="0">
                  <a:pos x="T4" y="T5"/>
                </a:cxn>
              </a:cxnLst>
              <a:rect l="0" t="0" r="r" b="b"/>
              <a:pathLst>
                <a:path w="32" h="69">
                  <a:moveTo>
                    <a:pt x="0" y="26"/>
                  </a:moveTo>
                  <a:cubicBezTo>
                    <a:pt x="3" y="37"/>
                    <a:pt x="17" y="67"/>
                    <a:pt x="25" y="68"/>
                  </a:cubicBezTo>
                  <a:cubicBezTo>
                    <a:pt x="32" y="69"/>
                    <a:pt x="32" y="0"/>
                    <a:pt x="0" y="26"/>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7" name="Freeform 34"/>
            <p:cNvSpPr>
              <a:spLocks/>
            </p:cNvSpPr>
            <p:nvPr/>
          </p:nvSpPr>
          <p:spPr bwMode="auto">
            <a:xfrm>
              <a:off x="579438" y="1009650"/>
              <a:ext cx="183357" cy="246857"/>
            </a:xfrm>
            <a:custGeom>
              <a:avLst/>
              <a:gdLst>
                <a:gd name="T0" fmla="*/ 72 w 231"/>
                <a:gd name="T1" fmla="*/ 0 h 311"/>
                <a:gd name="T2" fmla="*/ 231 w 231"/>
                <a:gd name="T3" fmla="*/ 132 h 311"/>
                <a:gd name="T4" fmla="*/ 139 w 231"/>
                <a:gd name="T5" fmla="*/ 311 h 311"/>
                <a:gd name="T6" fmla="*/ 0 w 231"/>
                <a:gd name="T7" fmla="*/ 46 h 311"/>
                <a:gd name="T8" fmla="*/ 72 w 231"/>
                <a:gd name="T9" fmla="*/ 0 h 311"/>
              </a:gdLst>
              <a:ahLst/>
              <a:cxnLst>
                <a:cxn ang="0">
                  <a:pos x="T0" y="T1"/>
                </a:cxn>
                <a:cxn ang="0">
                  <a:pos x="T2" y="T3"/>
                </a:cxn>
                <a:cxn ang="0">
                  <a:pos x="T4" y="T5"/>
                </a:cxn>
                <a:cxn ang="0">
                  <a:pos x="T6" y="T7"/>
                </a:cxn>
                <a:cxn ang="0">
                  <a:pos x="T8" y="T9"/>
                </a:cxn>
              </a:cxnLst>
              <a:rect l="0" t="0" r="r" b="b"/>
              <a:pathLst>
                <a:path w="231" h="311">
                  <a:moveTo>
                    <a:pt x="72" y="0"/>
                  </a:moveTo>
                  <a:lnTo>
                    <a:pt x="231" y="132"/>
                  </a:lnTo>
                  <a:lnTo>
                    <a:pt x="139" y="311"/>
                  </a:lnTo>
                  <a:lnTo>
                    <a:pt x="0" y="46"/>
                  </a:lnTo>
                  <a:lnTo>
                    <a:pt x="7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8" name="Freeform 35"/>
            <p:cNvSpPr>
              <a:spLocks/>
            </p:cNvSpPr>
            <p:nvPr/>
          </p:nvSpPr>
          <p:spPr bwMode="auto">
            <a:xfrm>
              <a:off x="495300" y="1046163"/>
              <a:ext cx="267494" cy="741363"/>
            </a:xfrm>
            <a:custGeom>
              <a:avLst/>
              <a:gdLst>
                <a:gd name="T0" fmla="*/ 106 w 337"/>
                <a:gd name="T1" fmla="*/ 0 h 934"/>
                <a:gd name="T2" fmla="*/ 337 w 337"/>
                <a:gd name="T3" fmla="*/ 934 h 934"/>
                <a:gd name="T4" fmla="*/ 46 w 337"/>
                <a:gd name="T5" fmla="*/ 378 h 934"/>
                <a:gd name="T6" fmla="*/ 92 w 337"/>
                <a:gd name="T7" fmla="*/ 311 h 934"/>
                <a:gd name="T8" fmla="*/ 0 w 337"/>
                <a:gd name="T9" fmla="*/ 238 h 934"/>
                <a:gd name="T10" fmla="*/ 66 w 337"/>
                <a:gd name="T11" fmla="*/ 27 h 934"/>
                <a:gd name="T12" fmla="*/ 106 w 337"/>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7" h="934">
                  <a:moveTo>
                    <a:pt x="106" y="0"/>
                  </a:moveTo>
                  <a:lnTo>
                    <a:pt x="337" y="934"/>
                  </a:lnTo>
                  <a:lnTo>
                    <a:pt x="46" y="378"/>
                  </a:lnTo>
                  <a:lnTo>
                    <a:pt x="92" y="311"/>
                  </a:lnTo>
                  <a:lnTo>
                    <a:pt x="0" y="238"/>
                  </a:lnTo>
                  <a:lnTo>
                    <a:pt x="66" y="27"/>
                  </a:lnTo>
                  <a:lnTo>
                    <a:pt x="106" y="0"/>
                  </a:lnTo>
                  <a:close/>
                </a:path>
              </a:pathLst>
            </a:custGeom>
            <a:solidFill>
              <a:srgbClr val="688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9" name="Freeform 36"/>
            <p:cNvSpPr>
              <a:spLocks/>
            </p:cNvSpPr>
            <p:nvPr/>
          </p:nvSpPr>
          <p:spPr bwMode="auto">
            <a:xfrm>
              <a:off x="762794" y="1046163"/>
              <a:ext cx="294482" cy="741363"/>
            </a:xfrm>
            <a:custGeom>
              <a:avLst/>
              <a:gdLst>
                <a:gd name="T0" fmla="*/ 225 w 371"/>
                <a:gd name="T1" fmla="*/ 0 h 934"/>
                <a:gd name="T2" fmla="*/ 0 w 371"/>
                <a:gd name="T3" fmla="*/ 934 h 934"/>
                <a:gd name="T4" fmla="*/ 318 w 371"/>
                <a:gd name="T5" fmla="*/ 417 h 934"/>
                <a:gd name="T6" fmla="*/ 278 w 371"/>
                <a:gd name="T7" fmla="*/ 331 h 934"/>
                <a:gd name="T8" fmla="*/ 371 w 371"/>
                <a:gd name="T9" fmla="*/ 252 h 934"/>
                <a:gd name="T10" fmla="*/ 272 w 371"/>
                <a:gd name="T11" fmla="*/ 27 h 934"/>
                <a:gd name="T12" fmla="*/ 225 w 371"/>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1" h="934">
                  <a:moveTo>
                    <a:pt x="225" y="0"/>
                  </a:moveTo>
                  <a:lnTo>
                    <a:pt x="0" y="934"/>
                  </a:lnTo>
                  <a:lnTo>
                    <a:pt x="318" y="417"/>
                  </a:lnTo>
                  <a:lnTo>
                    <a:pt x="278" y="331"/>
                  </a:lnTo>
                  <a:lnTo>
                    <a:pt x="371" y="252"/>
                  </a:lnTo>
                  <a:lnTo>
                    <a:pt x="272" y="27"/>
                  </a:lnTo>
                  <a:lnTo>
                    <a:pt x="225" y="0"/>
                  </a:ln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0" name="Freeform 37"/>
            <p:cNvSpPr>
              <a:spLocks/>
            </p:cNvSpPr>
            <p:nvPr/>
          </p:nvSpPr>
          <p:spPr bwMode="auto">
            <a:xfrm>
              <a:off x="762794" y="1046163"/>
              <a:ext cx="262732" cy="741363"/>
            </a:xfrm>
            <a:custGeom>
              <a:avLst/>
              <a:gdLst>
                <a:gd name="T0" fmla="*/ 225 w 331"/>
                <a:gd name="T1" fmla="*/ 0 h 934"/>
                <a:gd name="T2" fmla="*/ 0 w 331"/>
                <a:gd name="T3" fmla="*/ 934 h 934"/>
                <a:gd name="T4" fmla="*/ 291 w 331"/>
                <a:gd name="T5" fmla="*/ 378 h 934"/>
                <a:gd name="T6" fmla="*/ 239 w 331"/>
                <a:gd name="T7" fmla="*/ 311 h 934"/>
                <a:gd name="T8" fmla="*/ 331 w 331"/>
                <a:gd name="T9" fmla="*/ 238 h 934"/>
                <a:gd name="T10" fmla="*/ 272 w 331"/>
                <a:gd name="T11" fmla="*/ 27 h 934"/>
                <a:gd name="T12" fmla="*/ 225 w 331"/>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1" h="934">
                  <a:moveTo>
                    <a:pt x="225" y="0"/>
                  </a:moveTo>
                  <a:lnTo>
                    <a:pt x="0" y="934"/>
                  </a:lnTo>
                  <a:lnTo>
                    <a:pt x="291" y="378"/>
                  </a:lnTo>
                  <a:lnTo>
                    <a:pt x="239" y="311"/>
                  </a:lnTo>
                  <a:lnTo>
                    <a:pt x="331" y="238"/>
                  </a:lnTo>
                  <a:lnTo>
                    <a:pt x="272" y="27"/>
                  </a:lnTo>
                  <a:lnTo>
                    <a:pt x="225" y="0"/>
                  </a:lnTo>
                  <a:close/>
                </a:path>
              </a:pathLst>
            </a:custGeom>
            <a:solidFill>
              <a:srgbClr val="688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1" name="Freeform 38"/>
            <p:cNvSpPr>
              <a:spLocks/>
            </p:cNvSpPr>
            <p:nvPr/>
          </p:nvSpPr>
          <p:spPr bwMode="auto">
            <a:xfrm>
              <a:off x="762794" y="1009650"/>
              <a:ext cx="178594" cy="246857"/>
            </a:xfrm>
            <a:custGeom>
              <a:avLst/>
              <a:gdLst>
                <a:gd name="T0" fmla="*/ 152 w 225"/>
                <a:gd name="T1" fmla="*/ 0 h 311"/>
                <a:gd name="T2" fmla="*/ 0 w 225"/>
                <a:gd name="T3" fmla="*/ 132 h 311"/>
                <a:gd name="T4" fmla="*/ 86 w 225"/>
                <a:gd name="T5" fmla="*/ 311 h 311"/>
                <a:gd name="T6" fmla="*/ 225 w 225"/>
                <a:gd name="T7" fmla="*/ 46 h 311"/>
                <a:gd name="T8" fmla="*/ 152 w 225"/>
                <a:gd name="T9" fmla="*/ 0 h 311"/>
              </a:gdLst>
              <a:ahLst/>
              <a:cxnLst>
                <a:cxn ang="0">
                  <a:pos x="T0" y="T1"/>
                </a:cxn>
                <a:cxn ang="0">
                  <a:pos x="T2" y="T3"/>
                </a:cxn>
                <a:cxn ang="0">
                  <a:pos x="T4" y="T5"/>
                </a:cxn>
                <a:cxn ang="0">
                  <a:pos x="T6" y="T7"/>
                </a:cxn>
                <a:cxn ang="0">
                  <a:pos x="T8" y="T9"/>
                </a:cxn>
              </a:cxnLst>
              <a:rect l="0" t="0" r="r" b="b"/>
              <a:pathLst>
                <a:path w="225" h="311">
                  <a:moveTo>
                    <a:pt x="152" y="0"/>
                  </a:moveTo>
                  <a:lnTo>
                    <a:pt x="0" y="132"/>
                  </a:lnTo>
                  <a:lnTo>
                    <a:pt x="86" y="311"/>
                  </a:lnTo>
                  <a:lnTo>
                    <a:pt x="225" y="46"/>
                  </a:lnTo>
                  <a:lnTo>
                    <a:pt x="15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2" name="Freeform 39"/>
            <p:cNvSpPr>
              <a:spLocks/>
            </p:cNvSpPr>
            <p:nvPr/>
          </p:nvSpPr>
          <p:spPr bwMode="auto">
            <a:xfrm>
              <a:off x="715963" y="1246188"/>
              <a:ext cx="94457" cy="78582"/>
            </a:xfrm>
            <a:custGeom>
              <a:avLst/>
              <a:gdLst>
                <a:gd name="T0" fmla="*/ 3 w 18"/>
                <a:gd name="T1" fmla="*/ 0 h 15"/>
                <a:gd name="T2" fmla="*/ 15 w 18"/>
                <a:gd name="T3" fmla="*/ 0 h 15"/>
                <a:gd name="T4" fmla="*/ 15 w 18"/>
                <a:gd name="T5" fmla="*/ 15 h 15"/>
                <a:gd name="T6" fmla="*/ 3 w 18"/>
                <a:gd name="T7" fmla="*/ 15 h 15"/>
                <a:gd name="T8" fmla="*/ 3 w 18"/>
                <a:gd name="T9" fmla="*/ 0 h 15"/>
              </a:gdLst>
              <a:ahLst/>
              <a:cxnLst>
                <a:cxn ang="0">
                  <a:pos x="T0" y="T1"/>
                </a:cxn>
                <a:cxn ang="0">
                  <a:pos x="T2" y="T3"/>
                </a:cxn>
                <a:cxn ang="0">
                  <a:pos x="T4" y="T5"/>
                </a:cxn>
                <a:cxn ang="0">
                  <a:pos x="T6" y="T7"/>
                </a:cxn>
                <a:cxn ang="0">
                  <a:pos x="T8" y="T9"/>
                </a:cxn>
              </a:cxnLst>
              <a:rect l="0" t="0" r="r" b="b"/>
              <a:pathLst>
                <a:path w="18" h="15">
                  <a:moveTo>
                    <a:pt x="3" y="0"/>
                  </a:moveTo>
                  <a:cubicBezTo>
                    <a:pt x="15" y="0"/>
                    <a:pt x="15" y="0"/>
                    <a:pt x="15" y="0"/>
                  </a:cubicBezTo>
                  <a:cubicBezTo>
                    <a:pt x="18" y="6"/>
                    <a:pt x="17" y="11"/>
                    <a:pt x="15" y="15"/>
                  </a:cubicBezTo>
                  <a:cubicBezTo>
                    <a:pt x="3" y="15"/>
                    <a:pt x="3" y="15"/>
                    <a:pt x="3" y="15"/>
                  </a:cubicBezTo>
                  <a:cubicBezTo>
                    <a:pt x="1" y="11"/>
                    <a:pt x="0" y="6"/>
                    <a:pt x="3" y="0"/>
                  </a:cubicBezTo>
                  <a:close/>
                </a:path>
              </a:pathLst>
            </a:custGeom>
            <a:solidFill>
              <a:srgbClr val="93B9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3" name="Freeform 40"/>
            <p:cNvSpPr>
              <a:spLocks/>
            </p:cNvSpPr>
            <p:nvPr/>
          </p:nvSpPr>
          <p:spPr bwMode="auto">
            <a:xfrm>
              <a:off x="742156" y="1781969"/>
              <a:ext cx="36513" cy="220663"/>
            </a:xfrm>
            <a:custGeom>
              <a:avLst/>
              <a:gdLst>
                <a:gd name="T0" fmla="*/ 1 w 7"/>
                <a:gd name="T1" fmla="*/ 42 h 42"/>
                <a:gd name="T2" fmla="*/ 7 w 7"/>
                <a:gd name="T3" fmla="*/ 42 h 42"/>
                <a:gd name="T4" fmla="*/ 4 w 7"/>
                <a:gd name="T5" fmla="*/ 0 h 42"/>
                <a:gd name="T6" fmla="*/ 1 w 7"/>
                <a:gd name="T7" fmla="*/ 42 h 42"/>
              </a:gdLst>
              <a:ahLst/>
              <a:cxnLst>
                <a:cxn ang="0">
                  <a:pos x="T0" y="T1"/>
                </a:cxn>
                <a:cxn ang="0">
                  <a:pos x="T2" y="T3"/>
                </a:cxn>
                <a:cxn ang="0">
                  <a:pos x="T4" y="T5"/>
                </a:cxn>
                <a:cxn ang="0">
                  <a:pos x="T6" y="T7"/>
                </a:cxn>
              </a:cxnLst>
              <a:rect l="0" t="0" r="r" b="b"/>
              <a:pathLst>
                <a:path w="7" h="42">
                  <a:moveTo>
                    <a:pt x="1" y="42"/>
                  </a:moveTo>
                  <a:cubicBezTo>
                    <a:pt x="3" y="42"/>
                    <a:pt x="5" y="42"/>
                    <a:pt x="7" y="42"/>
                  </a:cubicBezTo>
                  <a:cubicBezTo>
                    <a:pt x="7" y="31"/>
                    <a:pt x="5" y="5"/>
                    <a:pt x="4" y="0"/>
                  </a:cubicBezTo>
                  <a:cubicBezTo>
                    <a:pt x="2" y="4"/>
                    <a:pt x="0" y="31"/>
                    <a:pt x="1"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4" name="Freeform 41"/>
            <p:cNvSpPr>
              <a:spLocks/>
            </p:cNvSpPr>
            <p:nvPr/>
          </p:nvSpPr>
          <p:spPr bwMode="auto">
            <a:xfrm>
              <a:off x="2759075" y="1108869"/>
              <a:ext cx="404019" cy="878682"/>
            </a:xfrm>
            <a:custGeom>
              <a:avLst/>
              <a:gdLst>
                <a:gd name="T0" fmla="*/ 0 w 77"/>
                <a:gd name="T1" fmla="*/ 18 h 167"/>
                <a:gd name="T2" fmla="*/ 58 w 77"/>
                <a:gd name="T3" fmla="*/ 18 h 167"/>
                <a:gd name="T4" fmla="*/ 75 w 77"/>
                <a:gd name="T5" fmla="*/ 141 h 167"/>
                <a:gd name="T6" fmla="*/ 60 w 77"/>
                <a:gd name="T7" fmla="*/ 159 h 167"/>
                <a:gd name="T8" fmla="*/ 14 w 77"/>
                <a:gd name="T9" fmla="*/ 167 h 167"/>
                <a:gd name="T10" fmla="*/ 0 w 77"/>
                <a:gd name="T11" fmla="*/ 18 h 167"/>
                <a:gd name="T12" fmla="*/ 0 w 77"/>
                <a:gd name="T13" fmla="*/ 18 h 167"/>
              </a:gdLst>
              <a:ahLst/>
              <a:cxnLst>
                <a:cxn ang="0">
                  <a:pos x="T0" y="T1"/>
                </a:cxn>
                <a:cxn ang="0">
                  <a:pos x="T2" y="T3"/>
                </a:cxn>
                <a:cxn ang="0">
                  <a:pos x="T4" y="T5"/>
                </a:cxn>
                <a:cxn ang="0">
                  <a:pos x="T6" y="T7"/>
                </a:cxn>
                <a:cxn ang="0">
                  <a:pos x="T8" y="T9"/>
                </a:cxn>
                <a:cxn ang="0">
                  <a:pos x="T10" y="T11"/>
                </a:cxn>
                <a:cxn ang="0">
                  <a:pos x="T12" y="T13"/>
                </a:cxn>
              </a:cxnLst>
              <a:rect l="0" t="0" r="r" b="b"/>
              <a:pathLst>
                <a:path w="77" h="167">
                  <a:moveTo>
                    <a:pt x="0" y="18"/>
                  </a:moveTo>
                  <a:cubicBezTo>
                    <a:pt x="23" y="13"/>
                    <a:pt x="54" y="0"/>
                    <a:pt x="58" y="18"/>
                  </a:cubicBezTo>
                  <a:cubicBezTo>
                    <a:pt x="63" y="40"/>
                    <a:pt x="69" y="91"/>
                    <a:pt x="75" y="141"/>
                  </a:cubicBezTo>
                  <a:cubicBezTo>
                    <a:pt x="77" y="152"/>
                    <a:pt x="63" y="158"/>
                    <a:pt x="60" y="159"/>
                  </a:cubicBezTo>
                  <a:cubicBezTo>
                    <a:pt x="44" y="164"/>
                    <a:pt x="31" y="165"/>
                    <a:pt x="14" y="167"/>
                  </a:cubicBezTo>
                  <a:cubicBezTo>
                    <a:pt x="0" y="18"/>
                    <a:pt x="0" y="18"/>
                    <a:pt x="0" y="18"/>
                  </a:cubicBezTo>
                  <a:cubicBezTo>
                    <a:pt x="0" y="18"/>
                    <a:pt x="0" y="18"/>
                    <a:pt x="0" y="18"/>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5" name="Freeform 42"/>
            <p:cNvSpPr>
              <a:spLocks/>
            </p:cNvSpPr>
            <p:nvPr/>
          </p:nvSpPr>
          <p:spPr bwMode="auto">
            <a:xfrm>
              <a:off x="2008188" y="1082675"/>
              <a:ext cx="393700" cy="904875"/>
            </a:xfrm>
            <a:custGeom>
              <a:avLst/>
              <a:gdLst>
                <a:gd name="T0" fmla="*/ 74 w 75"/>
                <a:gd name="T1" fmla="*/ 23 h 172"/>
                <a:gd name="T2" fmla="*/ 18 w 75"/>
                <a:gd name="T3" fmla="*/ 23 h 172"/>
                <a:gd name="T4" fmla="*/ 1 w 75"/>
                <a:gd name="T5" fmla="*/ 146 h 172"/>
                <a:gd name="T6" fmla="*/ 17 w 75"/>
                <a:gd name="T7" fmla="*/ 164 h 172"/>
                <a:gd name="T8" fmla="*/ 61 w 75"/>
                <a:gd name="T9" fmla="*/ 172 h 172"/>
                <a:gd name="T10" fmla="*/ 75 w 75"/>
                <a:gd name="T11" fmla="*/ 23 h 172"/>
                <a:gd name="T12" fmla="*/ 74 w 75"/>
                <a:gd name="T13" fmla="*/ 23 h 172"/>
              </a:gdLst>
              <a:ahLst/>
              <a:cxnLst>
                <a:cxn ang="0">
                  <a:pos x="T0" y="T1"/>
                </a:cxn>
                <a:cxn ang="0">
                  <a:pos x="T2" y="T3"/>
                </a:cxn>
                <a:cxn ang="0">
                  <a:pos x="T4" y="T5"/>
                </a:cxn>
                <a:cxn ang="0">
                  <a:pos x="T6" y="T7"/>
                </a:cxn>
                <a:cxn ang="0">
                  <a:pos x="T8" y="T9"/>
                </a:cxn>
                <a:cxn ang="0">
                  <a:pos x="T10" y="T11"/>
                </a:cxn>
                <a:cxn ang="0">
                  <a:pos x="T12" y="T13"/>
                </a:cxn>
              </a:cxnLst>
              <a:rect l="0" t="0" r="r" b="b"/>
              <a:pathLst>
                <a:path w="75" h="172">
                  <a:moveTo>
                    <a:pt x="74" y="23"/>
                  </a:moveTo>
                  <a:cubicBezTo>
                    <a:pt x="46" y="16"/>
                    <a:pt x="23" y="0"/>
                    <a:pt x="18" y="23"/>
                  </a:cubicBezTo>
                  <a:cubicBezTo>
                    <a:pt x="13" y="46"/>
                    <a:pt x="7" y="98"/>
                    <a:pt x="1" y="146"/>
                  </a:cubicBezTo>
                  <a:cubicBezTo>
                    <a:pt x="0" y="158"/>
                    <a:pt x="13" y="163"/>
                    <a:pt x="17" y="164"/>
                  </a:cubicBezTo>
                  <a:cubicBezTo>
                    <a:pt x="32" y="168"/>
                    <a:pt x="44" y="170"/>
                    <a:pt x="61" y="172"/>
                  </a:cubicBezTo>
                  <a:cubicBezTo>
                    <a:pt x="75" y="23"/>
                    <a:pt x="75" y="23"/>
                    <a:pt x="75" y="23"/>
                  </a:cubicBezTo>
                  <a:cubicBezTo>
                    <a:pt x="75" y="23"/>
                    <a:pt x="74" y="23"/>
                    <a:pt x="74" y="23"/>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6" name="Freeform 43"/>
            <p:cNvSpPr>
              <a:spLocks/>
            </p:cNvSpPr>
            <p:nvPr/>
          </p:nvSpPr>
          <p:spPr bwMode="auto">
            <a:xfrm>
              <a:off x="2275681" y="1971675"/>
              <a:ext cx="598488" cy="36513"/>
            </a:xfrm>
            <a:custGeom>
              <a:avLst/>
              <a:gdLst>
                <a:gd name="T0" fmla="*/ 1 w 114"/>
                <a:gd name="T1" fmla="*/ 0 h 7"/>
                <a:gd name="T2" fmla="*/ 0 w 114"/>
                <a:gd name="T3" fmla="*/ 2 h 7"/>
                <a:gd name="T4" fmla="*/ 114 w 114"/>
                <a:gd name="T5" fmla="*/ 2 h 7"/>
                <a:gd name="T6" fmla="*/ 113 w 114"/>
                <a:gd name="T7" fmla="*/ 0 h 7"/>
                <a:gd name="T8" fmla="*/ 1 w 114"/>
                <a:gd name="T9" fmla="*/ 0 h 7"/>
              </a:gdLst>
              <a:ahLst/>
              <a:cxnLst>
                <a:cxn ang="0">
                  <a:pos x="T0" y="T1"/>
                </a:cxn>
                <a:cxn ang="0">
                  <a:pos x="T2" y="T3"/>
                </a:cxn>
                <a:cxn ang="0">
                  <a:pos x="T4" y="T5"/>
                </a:cxn>
                <a:cxn ang="0">
                  <a:pos x="T6" y="T7"/>
                </a:cxn>
                <a:cxn ang="0">
                  <a:pos x="T8" y="T9"/>
                </a:cxn>
              </a:cxnLst>
              <a:rect l="0" t="0" r="r" b="b"/>
              <a:pathLst>
                <a:path w="114" h="7">
                  <a:moveTo>
                    <a:pt x="1" y="0"/>
                  </a:moveTo>
                  <a:cubicBezTo>
                    <a:pt x="0" y="2"/>
                    <a:pt x="0" y="2"/>
                    <a:pt x="0" y="2"/>
                  </a:cubicBezTo>
                  <a:cubicBezTo>
                    <a:pt x="36" y="7"/>
                    <a:pt x="79" y="7"/>
                    <a:pt x="114" y="2"/>
                  </a:cubicBezTo>
                  <a:cubicBezTo>
                    <a:pt x="114" y="2"/>
                    <a:pt x="113" y="1"/>
                    <a:pt x="113" y="0"/>
                  </a:cubicBezTo>
                  <a:lnTo>
                    <a:pt x="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7" name="Freeform 44"/>
            <p:cNvSpPr>
              <a:spLocks/>
            </p:cNvSpPr>
            <p:nvPr/>
          </p:nvSpPr>
          <p:spPr bwMode="auto">
            <a:xfrm>
              <a:off x="2102644" y="1009650"/>
              <a:ext cx="961232" cy="998538"/>
            </a:xfrm>
            <a:custGeom>
              <a:avLst/>
              <a:gdLst>
                <a:gd name="T0" fmla="*/ 20 w 183"/>
                <a:gd name="T1" fmla="*/ 183 h 190"/>
                <a:gd name="T2" fmla="*/ 0 w 183"/>
                <a:gd name="T3" fmla="*/ 36 h 190"/>
                <a:gd name="T4" fmla="*/ 72 w 183"/>
                <a:gd name="T5" fmla="*/ 0 h 190"/>
                <a:gd name="T6" fmla="*/ 90 w 183"/>
                <a:gd name="T7" fmla="*/ 8 h 190"/>
                <a:gd name="T8" fmla="*/ 109 w 183"/>
                <a:gd name="T9" fmla="*/ 0 h 190"/>
                <a:gd name="T10" fmla="*/ 183 w 183"/>
                <a:gd name="T11" fmla="*/ 35 h 190"/>
                <a:gd name="T12" fmla="*/ 161 w 183"/>
                <a:gd name="T13" fmla="*/ 183 h 190"/>
                <a:gd name="T14" fmla="*/ 20 w 183"/>
                <a:gd name="T15" fmla="*/ 183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0">
                  <a:moveTo>
                    <a:pt x="20" y="183"/>
                  </a:moveTo>
                  <a:cubicBezTo>
                    <a:pt x="28" y="161"/>
                    <a:pt x="10" y="55"/>
                    <a:pt x="0" y="36"/>
                  </a:cubicBezTo>
                  <a:cubicBezTo>
                    <a:pt x="6" y="16"/>
                    <a:pt x="58" y="12"/>
                    <a:pt x="72" y="0"/>
                  </a:cubicBezTo>
                  <a:cubicBezTo>
                    <a:pt x="78" y="6"/>
                    <a:pt x="83" y="8"/>
                    <a:pt x="90" y="8"/>
                  </a:cubicBezTo>
                  <a:cubicBezTo>
                    <a:pt x="98" y="8"/>
                    <a:pt x="103" y="6"/>
                    <a:pt x="109" y="0"/>
                  </a:cubicBezTo>
                  <a:cubicBezTo>
                    <a:pt x="120" y="9"/>
                    <a:pt x="173" y="15"/>
                    <a:pt x="183" y="35"/>
                  </a:cubicBezTo>
                  <a:cubicBezTo>
                    <a:pt x="172" y="57"/>
                    <a:pt x="153" y="163"/>
                    <a:pt x="161" y="183"/>
                  </a:cubicBezTo>
                  <a:cubicBezTo>
                    <a:pt x="126" y="190"/>
                    <a:pt x="56" y="190"/>
                    <a:pt x="20" y="183"/>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8" name="Freeform 45"/>
            <p:cNvSpPr>
              <a:spLocks/>
            </p:cNvSpPr>
            <p:nvPr/>
          </p:nvSpPr>
          <p:spPr bwMode="auto">
            <a:xfrm>
              <a:off x="2386013" y="1009650"/>
              <a:ext cx="383382" cy="777875"/>
            </a:xfrm>
            <a:custGeom>
              <a:avLst/>
              <a:gdLst>
                <a:gd name="T0" fmla="*/ 7 w 483"/>
                <a:gd name="T1" fmla="*/ 66 h 980"/>
                <a:gd name="T2" fmla="*/ 0 w 483"/>
                <a:gd name="T3" fmla="*/ 357 h 980"/>
                <a:gd name="T4" fmla="*/ 245 w 483"/>
                <a:gd name="T5" fmla="*/ 980 h 980"/>
                <a:gd name="T6" fmla="*/ 483 w 483"/>
                <a:gd name="T7" fmla="*/ 357 h 980"/>
                <a:gd name="T8" fmla="*/ 470 w 483"/>
                <a:gd name="T9" fmla="*/ 59 h 980"/>
                <a:gd name="T10" fmla="*/ 364 w 483"/>
                <a:gd name="T11" fmla="*/ 0 h 980"/>
                <a:gd name="T12" fmla="*/ 119 w 483"/>
                <a:gd name="T13" fmla="*/ 0 h 980"/>
                <a:gd name="T14" fmla="*/ 7 w 483"/>
                <a:gd name="T15" fmla="*/ 66 h 9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3" h="980">
                  <a:moveTo>
                    <a:pt x="7" y="66"/>
                  </a:moveTo>
                  <a:lnTo>
                    <a:pt x="0" y="357"/>
                  </a:lnTo>
                  <a:lnTo>
                    <a:pt x="245" y="980"/>
                  </a:lnTo>
                  <a:lnTo>
                    <a:pt x="483" y="357"/>
                  </a:lnTo>
                  <a:lnTo>
                    <a:pt x="470" y="59"/>
                  </a:lnTo>
                  <a:lnTo>
                    <a:pt x="364" y="0"/>
                  </a:lnTo>
                  <a:lnTo>
                    <a:pt x="119" y="0"/>
                  </a:lnTo>
                  <a:lnTo>
                    <a:pt x="7" y="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9" name="Rectangle 46"/>
            <p:cNvSpPr>
              <a:spLocks noChangeArrowheads="1"/>
            </p:cNvSpPr>
            <p:nvPr/>
          </p:nvSpPr>
          <p:spPr bwMode="auto">
            <a:xfrm>
              <a:off x="2480469" y="930275"/>
              <a:ext cx="194469"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0" name="Freeform 47"/>
            <p:cNvSpPr>
              <a:spLocks/>
            </p:cNvSpPr>
            <p:nvPr/>
          </p:nvSpPr>
          <p:spPr bwMode="auto">
            <a:xfrm>
              <a:off x="2532856" y="1114425"/>
              <a:ext cx="89694" cy="142082"/>
            </a:xfrm>
            <a:custGeom>
              <a:avLst/>
              <a:gdLst>
                <a:gd name="T0" fmla="*/ 15 w 17"/>
                <a:gd name="T1" fmla="*/ 27 h 27"/>
                <a:gd name="T2" fmla="*/ 17 w 17"/>
                <a:gd name="T3" fmla="*/ 22 h 27"/>
                <a:gd name="T4" fmla="*/ 8 w 17"/>
                <a:gd name="T5" fmla="*/ 0 h 27"/>
                <a:gd name="T6" fmla="*/ 0 w 17"/>
                <a:gd name="T7" fmla="*/ 21 h 27"/>
                <a:gd name="T8" fmla="*/ 3 w 17"/>
                <a:gd name="T9" fmla="*/ 27 h 27"/>
                <a:gd name="T10" fmla="*/ 15 w 17"/>
                <a:gd name="T11" fmla="*/ 27 h 27"/>
              </a:gdLst>
              <a:ahLst/>
              <a:cxnLst>
                <a:cxn ang="0">
                  <a:pos x="T0" y="T1"/>
                </a:cxn>
                <a:cxn ang="0">
                  <a:pos x="T2" y="T3"/>
                </a:cxn>
                <a:cxn ang="0">
                  <a:pos x="T4" y="T5"/>
                </a:cxn>
                <a:cxn ang="0">
                  <a:pos x="T6" y="T7"/>
                </a:cxn>
                <a:cxn ang="0">
                  <a:pos x="T8" y="T9"/>
                </a:cxn>
                <a:cxn ang="0">
                  <a:pos x="T10" y="T11"/>
                </a:cxn>
              </a:cxnLst>
              <a:rect l="0" t="0" r="r" b="b"/>
              <a:pathLst>
                <a:path w="17" h="27">
                  <a:moveTo>
                    <a:pt x="15" y="27"/>
                  </a:moveTo>
                  <a:cubicBezTo>
                    <a:pt x="17" y="22"/>
                    <a:pt x="17" y="22"/>
                    <a:pt x="17" y="22"/>
                  </a:cubicBezTo>
                  <a:cubicBezTo>
                    <a:pt x="8" y="0"/>
                    <a:pt x="8" y="0"/>
                    <a:pt x="8" y="0"/>
                  </a:cubicBezTo>
                  <a:cubicBezTo>
                    <a:pt x="0" y="21"/>
                    <a:pt x="0" y="21"/>
                    <a:pt x="0" y="21"/>
                  </a:cubicBezTo>
                  <a:cubicBezTo>
                    <a:pt x="3" y="27"/>
                    <a:pt x="3" y="27"/>
                    <a:pt x="3" y="27"/>
                  </a:cubicBezTo>
                  <a:cubicBezTo>
                    <a:pt x="7" y="27"/>
                    <a:pt x="11" y="27"/>
                    <a:pt x="15" y="27"/>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1" name="Freeform 48"/>
            <p:cNvSpPr>
              <a:spLocks/>
            </p:cNvSpPr>
            <p:nvPr/>
          </p:nvSpPr>
          <p:spPr bwMode="auto">
            <a:xfrm>
              <a:off x="2422525" y="1009650"/>
              <a:ext cx="152400" cy="294482"/>
            </a:xfrm>
            <a:custGeom>
              <a:avLst/>
              <a:gdLst>
                <a:gd name="T0" fmla="*/ 73 w 192"/>
                <a:gd name="T1" fmla="*/ 0 h 371"/>
                <a:gd name="T2" fmla="*/ 192 w 192"/>
                <a:gd name="T3" fmla="*/ 132 h 371"/>
                <a:gd name="T4" fmla="*/ 106 w 192"/>
                <a:gd name="T5" fmla="*/ 371 h 371"/>
                <a:gd name="T6" fmla="*/ 0 w 192"/>
                <a:gd name="T7" fmla="*/ 53 h 371"/>
                <a:gd name="T8" fmla="*/ 73 w 192"/>
                <a:gd name="T9" fmla="*/ 0 h 371"/>
              </a:gdLst>
              <a:ahLst/>
              <a:cxnLst>
                <a:cxn ang="0">
                  <a:pos x="T0" y="T1"/>
                </a:cxn>
                <a:cxn ang="0">
                  <a:pos x="T2" y="T3"/>
                </a:cxn>
                <a:cxn ang="0">
                  <a:pos x="T4" y="T5"/>
                </a:cxn>
                <a:cxn ang="0">
                  <a:pos x="T6" y="T7"/>
                </a:cxn>
                <a:cxn ang="0">
                  <a:pos x="T8" y="T9"/>
                </a:cxn>
              </a:cxnLst>
              <a:rect l="0" t="0" r="r" b="b"/>
              <a:pathLst>
                <a:path w="192" h="371">
                  <a:moveTo>
                    <a:pt x="73" y="0"/>
                  </a:moveTo>
                  <a:lnTo>
                    <a:pt x="192" y="132"/>
                  </a:lnTo>
                  <a:lnTo>
                    <a:pt x="106" y="371"/>
                  </a:lnTo>
                  <a:lnTo>
                    <a:pt x="0" y="53"/>
                  </a:lnTo>
                  <a:lnTo>
                    <a:pt x="73"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2" name="Freeform 49"/>
            <p:cNvSpPr>
              <a:spLocks/>
            </p:cNvSpPr>
            <p:nvPr/>
          </p:nvSpPr>
          <p:spPr bwMode="auto">
            <a:xfrm>
              <a:off x="2281238" y="1046163"/>
              <a:ext cx="293688" cy="746919"/>
            </a:xfrm>
            <a:custGeom>
              <a:avLst/>
              <a:gdLst>
                <a:gd name="T0" fmla="*/ 178 w 370"/>
                <a:gd name="T1" fmla="*/ 0 h 941"/>
                <a:gd name="T2" fmla="*/ 370 w 370"/>
                <a:gd name="T3" fmla="*/ 941 h 941"/>
                <a:gd name="T4" fmla="*/ 53 w 370"/>
                <a:gd name="T5" fmla="*/ 424 h 941"/>
                <a:gd name="T6" fmla="*/ 92 w 370"/>
                <a:gd name="T7" fmla="*/ 331 h 941"/>
                <a:gd name="T8" fmla="*/ 0 w 370"/>
                <a:gd name="T9" fmla="*/ 258 h 941"/>
                <a:gd name="T10" fmla="*/ 125 w 370"/>
                <a:gd name="T11" fmla="*/ 27 h 941"/>
                <a:gd name="T12" fmla="*/ 178 w 370"/>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70" h="941">
                  <a:moveTo>
                    <a:pt x="178" y="0"/>
                  </a:moveTo>
                  <a:lnTo>
                    <a:pt x="370" y="941"/>
                  </a:lnTo>
                  <a:lnTo>
                    <a:pt x="53" y="424"/>
                  </a:lnTo>
                  <a:lnTo>
                    <a:pt x="92" y="331"/>
                  </a:lnTo>
                  <a:lnTo>
                    <a:pt x="0" y="258"/>
                  </a:lnTo>
                  <a:lnTo>
                    <a:pt x="125" y="27"/>
                  </a:lnTo>
                  <a:lnTo>
                    <a:pt x="178"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3" name="Freeform 50"/>
            <p:cNvSpPr>
              <a:spLocks/>
            </p:cNvSpPr>
            <p:nvPr/>
          </p:nvSpPr>
          <p:spPr bwMode="auto">
            <a:xfrm>
              <a:off x="2574925" y="1009650"/>
              <a:ext cx="157957" cy="294482"/>
            </a:xfrm>
            <a:custGeom>
              <a:avLst/>
              <a:gdLst>
                <a:gd name="T0" fmla="*/ 126 w 199"/>
                <a:gd name="T1" fmla="*/ 0 h 371"/>
                <a:gd name="T2" fmla="*/ 0 w 199"/>
                <a:gd name="T3" fmla="*/ 132 h 371"/>
                <a:gd name="T4" fmla="*/ 93 w 199"/>
                <a:gd name="T5" fmla="*/ 371 h 371"/>
                <a:gd name="T6" fmla="*/ 199 w 199"/>
                <a:gd name="T7" fmla="*/ 53 h 371"/>
                <a:gd name="T8" fmla="*/ 126 w 199"/>
                <a:gd name="T9" fmla="*/ 0 h 371"/>
              </a:gdLst>
              <a:ahLst/>
              <a:cxnLst>
                <a:cxn ang="0">
                  <a:pos x="T0" y="T1"/>
                </a:cxn>
                <a:cxn ang="0">
                  <a:pos x="T2" y="T3"/>
                </a:cxn>
                <a:cxn ang="0">
                  <a:pos x="T4" y="T5"/>
                </a:cxn>
                <a:cxn ang="0">
                  <a:pos x="T6" y="T7"/>
                </a:cxn>
                <a:cxn ang="0">
                  <a:pos x="T8" y="T9"/>
                </a:cxn>
              </a:cxnLst>
              <a:rect l="0" t="0" r="r" b="b"/>
              <a:pathLst>
                <a:path w="199" h="371">
                  <a:moveTo>
                    <a:pt x="126" y="0"/>
                  </a:moveTo>
                  <a:lnTo>
                    <a:pt x="0" y="132"/>
                  </a:lnTo>
                  <a:lnTo>
                    <a:pt x="93" y="371"/>
                  </a:lnTo>
                  <a:lnTo>
                    <a:pt x="199" y="53"/>
                  </a:lnTo>
                  <a:lnTo>
                    <a:pt x="126"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4" name="Freeform 51"/>
            <p:cNvSpPr>
              <a:spLocks/>
            </p:cNvSpPr>
            <p:nvPr/>
          </p:nvSpPr>
          <p:spPr bwMode="auto">
            <a:xfrm>
              <a:off x="2516981" y="1324769"/>
              <a:ext cx="126207" cy="468313"/>
            </a:xfrm>
            <a:custGeom>
              <a:avLst/>
              <a:gdLst>
                <a:gd name="T0" fmla="*/ 40 w 159"/>
                <a:gd name="T1" fmla="*/ 0 h 590"/>
                <a:gd name="T2" fmla="*/ 119 w 159"/>
                <a:gd name="T3" fmla="*/ 0 h 590"/>
                <a:gd name="T4" fmla="*/ 159 w 159"/>
                <a:gd name="T5" fmla="*/ 397 h 590"/>
                <a:gd name="T6" fmla="*/ 73 w 159"/>
                <a:gd name="T7" fmla="*/ 590 h 590"/>
                <a:gd name="T8" fmla="*/ 0 w 159"/>
                <a:gd name="T9" fmla="*/ 397 h 590"/>
                <a:gd name="T10" fmla="*/ 40 w 159"/>
                <a:gd name="T11" fmla="*/ 0 h 590"/>
              </a:gdLst>
              <a:ahLst/>
              <a:cxnLst>
                <a:cxn ang="0">
                  <a:pos x="T0" y="T1"/>
                </a:cxn>
                <a:cxn ang="0">
                  <a:pos x="T2" y="T3"/>
                </a:cxn>
                <a:cxn ang="0">
                  <a:pos x="T4" y="T5"/>
                </a:cxn>
                <a:cxn ang="0">
                  <a:pos x="T6" y="T7"/>
                </a:cxn>
                <a:cxn ang="0">
                  <a:pos x="T8" y="T9"/>
                </a:cxn>
                <a:cxn ang="0">
                  <a:pos x="T10" y="T11"/>
                </a:cxn>
              </a:cxnLst>
              <a:rect l="0" t="0" r="r" b="b"/>
              <a:pathLst>
                <a:path w="159" h="590">
                  <a:moveTo>
                    <a:pt x="40" y="0"/>
                  </a:moveTo>
                  <a:lnTo>
                    <a:pt x="119" y="0"/>
                  </a:lnTo>
                  <a:lnTo>
                    <a:pt x="159" y="397"/>
                  </a:lnTo>
                  <a:lnTo>
                    <a:pt x="73" y="590"/>
                  </a:lnTo>
                  <a:lnTo>
                    <a:pt x="0" y="397"/>
                  </a:lnTo>
                  <a:lnTo>
                    <a:pt x="40" y="0"/>
                  </a:ln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5" name="Freeform 52"/>
            <p:cNvSpPr>
              <a:spLocks/>
            </p:cNvSpPr>
            <p:nvPr/>
          </p:nvSpPr>
          <p:spPr bwMode="auto">
            <a:xfrm>
              <a:off x="2422525" y="1009650"/>
              <a:ext cx="152400" cy="246857"/>
            </a:xfrm>
            <a:custGeom>
              <a:avLst/>
              <a:gdLst>
                <a:gd name="T0" fmla="*/ 73 w 192"/>
                <a:gd name="T1" fmla="*/ 0 h 311"/>
                <a:gd name="T2" fmla="*/ 192 w 192"/>
                <a:gd name="T3" fmla="*/ 132 h 311"/>
                <a:gd name="T4" fmla="*/ 106 w 192"/>
                <a:gd name="T5" fmla="*/ 311 h 311"/>
                <a:gd name="T6" fmla="*/ 0 w 192"/>
                <a:gd name="T7" fmla="*/ 53 h 311"/>
                <a:gd name="T8" fmla="*/ 73 w 192"/>
                <a:gd name="T9" fmla="*/ 0 h 311"/>
              </a:gdLst>
              <a:ahLst/>
              <a:cxnLst>
                <a:cxn ang="0">
                  <a:pos x="T0" y="T1"/>
                </a:cxn>
                <a:cxn ang="0">
                  <a:pos x="T2" y="T3"/>
                </a:cxn>
                <a:cxn ang="0">
                  <a:pos x="T4" y="T5"/>
                </a:cxn>
                <a:cxn ang="0">
                  <a:pos x="T6" y="T7"/>
                </a:cxn>
                <a:cxn ang="0">
                  <a:pos x="T8" y="T9"/>
                </a:cxn>
              </a:cxnLst>
              <a:rect l="0" t="0" r="r" b="b"/>
              <a:pathLst>
                <a:path w="192" h="311">
                  <a:moveTo>
                    <a:pt x="73" y="0"/>
                  </a:moveTo>
                  <a:lnTo>
                    <a:pt x="192" y="132"/>
                  </a:lnTo>
                  <a:lnTo>
                    <a:pt x="106" y="311"/>
                  </a:lnTo>
                  <a:lnTo>
                    <a:pt x="0" y="53"/>
                  </a:lnTo>
                  <a:lnTo>
                    <a:pt x="7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6" name="Freeform 53"/>
            <p:cNvSpPr>
              <a:spLocks/>
            </p:cNvSpPr>
            <p:nvPr/>
          </p:nvSpPr>
          <p:spPr bwMode="auto">
            <a:xfrm>
              <a:off x="2312194" y="1046163"/>
              <a:ext cx="262732" cy="746919"/>
            </a:xfrm>
            <a:custGeom>
              <a:avLst/>
              <a:gdLst>
                <a:gd name="T0" fmla="*/ 139 w 331"/>
                <a:gd name="T1" fmla="*/ 0 h 941"/>
                <a:gd name="T2" fmla="*/ 331 w 331"/>
                <a:gd name="T3" fmla="*/ 941 h 941"/>
                <a:gd name="T4" fmla="*/ 40 w 331"/>
                <a:gd name="T5" fmla="*/ 384 h 941"/>
                <a:gd name="T6" fmla="*/ 93 w 331"/>
                <a:gd name="T7" fmla="*/ 311 h 941"/>
                <a:gd name="T8" fmla="*/ 0 w 331"/>
                <a:gd name="T9" fmla="*/ 238 h 941"/>
                <a:gd name="T10" fmla="*/ 86 w 331"/>
                <a:gd name="T11" fmla="*/ 27 h 941"/>
                <a:gd name="T12" fmla="*/ 139 w 331"/>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31" h="941">
                  <a:moveTo>
                    <a:pt x="139" y="0"/>
                  </a:moveTo>
                  <a:lnTo>
                    <a:pt x="331" y="941"/>
                  </a:lnTo>
                  <a:lnTo>
                    <a:pt x="40" y="384"/>
                  </a:lnTo>
                  <a:lnTo>
                    <a:pt x="93" y="311"/>
                  </a:lnTo>
                  <a:lnTo>
                    <a:pt x="0" y="238"/>
                  </a:lnTo>
                  <a:lnTo>
                    <a:pt x="86" y="27"/>
                  </a:lnTo>
                  <a:lnTo>
                    <a:pt x="139"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7" name="Freeform 54"/>
            <p:cNvSpPr>
              <a:spLocks/>
            </p:cNvSpPr>
            <p:nvPr/>
          </p:nvSpPr>
          <p:spPr bwMode="auto">
            <a:xfrm>
              <a:off x="2574925" y="1040607"/>
              <a:ext cx="299244" cy="752475"/>
            </a:xfrm>
            <a:custGeom>
              <a:avLst/>
              <a:gdLst>
                <a:gd name="T0" fmla="*/ 205 w 377"/>
                <a:gd name="T1" fmla="*/ 0 h 948"/>
                <a:gd name="T2" fmla="*/ 0 w 377"/>
                <a:gd name="T3" fmla="*/ 948 h 948"/>
                <a:gd name="T4" fmla="*/ 324 w 377"/>
                <a:gd name="T5" fmla="*/ 431 h 948"/>
                <a:gd name="T6" fmla="*/ 285 w 377"/>
                <a:gd name="T7" fmla="*/ 338 h 948"/>
                <a:gd name="T8" fmla="*/ 377 w 377"/>
                <a:gd name="T9" fmla="*/ 265 h 948"/>
                <a:gd name="T10" fmla="*/ 278 w 377"/>
                <a:gd name="T11" fmla="*/ 40 h 948"/>
                <a:gd name="T12" fmla="*/ 205 w 377"/>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77" h="948">
                  <a:moveTo>
                    <a:pt x="205" y="0"/>
                  </a:moveTo>
                  <a:lnTo>
                    <a:pt x="0" y="948"/>
                  </a:lnTo>
                  <a:lnTo>
                    <a:pt x="324" y="431"/>
                  </a:lnTo>
                  <a:lnTo>
                    <a:pt x="285" y="338"/>
                  </a:lnTo>
                  <a:lnTo>
                    <a:pt x="377" y="265"/>
                  </a:lnTo>
                  <a:lnTo>
                    <a:pt x="278" y="40"/>
                  </a:lnTo>
                  <a:lnTo>
                    <a:pt x="205"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8" name="Freeform 55"/>
            <p:cNvSpPr>
              <a:spLocks/>
            </p:cNvSpPr>
            <p:nvPr/>
          </p:nvSpPr>
          <p:spPr bwMode="auto">
            <a:xfrm>
              <a:off x="2574925" y="1040607"/>
              <a:ext cx="268288" cy="752475"/>
            </a:xfrm>
            <a:custGeom>
              <a:avLst/>
              <a:gdLst>
                <a:gd name="T0" fmla="*/ 205 w 338"/>
                <a:gd name="T1" fmla="*/ 0 h 948"/>
                <a:gd name="T2" fmla="*/ 0 w 338"/>
                <a:gd name="T3" fmla="*/ 948 h 948"/>
                <a:gd name="T4" fmla="*/ 298 w 338"/>
                <a:gd name="T5" fmla="*/ 391 h 948"/>
                <a:gd name="T6" fmla="*/ 245 w 338"/>
                <a:gd name="T7" fmla="*/ 318 h 948"/>
                <a:gd name="T8" fmla="*/ 338 w 338"/>
                <a:gd name="T9" fmla="*/ 245 h 948"/>
                <a:gd name="T10" fmla="*/ 278 w 338"/>
                <a:gd name="T11" fmla="*/ 40 h 948"/>
                <a:gd name="T12" fmla="*/ 205 w 338"/>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38" h="948">
                  <a:moveTo>
                    <a:pt x="205" y="0"/>
                  </a:moveTo>
                  <a:lnTo>
                    <a:pt x="0" y="948"/>
                  </a:lnTo>
                  <a:lnTo>
                    <a:pt x="298" y="391"/>
                  </a:lnTo>
                  <a:lnTo>
                    <a:pt x="245" y="318"/>
                  </a:lnTo>
                  <a:lnTo>
                    <a:pt x="338" y="245"/>
                  </a:lnTo>
                  <a:lnTo>
                    <a:pt x="278" y="40"/>
                  </a:lnTo>
                  <a:lnTo>
                    <a:pt x="205"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9" name="Freeform 56"/>
            <p:cNvSpPr>
              <a:spLocks/>
            </p:cNvSpPr>
            <p:nvPr/>
          </p:nvSpPr>
          <p:spPr bwMode="auto">
            <a:xfrm>
              <a:off x="2574925" y="1009650"/>
              <a:ext cx="157957" cy="246857"/>
            </a:xfrm>
            <a:custGeom>
              <a:avLst/>
              <a:gdLst>
                <a:gd name="T0" fmla="*/ 126 w 199"/>
                <a:gd name="T1" fmla="*/ 0 h 311"/>
                <a:gd name="T2" fmla="*/ 0 w 199"/>
                <a:gd name="T3" fmla="*/ 132 h 311"/>
                <a:gd name="T4" fmla="*/ 93 w 199"/>
                <a:gd name="T5" fmla="*/ 311 h 311"/>
                <a:gd name="T6" fmla="*/ 199 w 199"/>
                <a:gd name="T7" fmla="*/ 53 h 311"/>
                <a:gd name="T8" fmla="*/ 126 w 199"/>
                <a:gd name="T9" fmla="*/ 0 h 311"/>
              </a:gdLst>
              <a:ahLst/>
              <a:cxnLst>
                <a:cxn ang="0">
                  <a:pos x="T0" y="T1"/>
                </a:cxn>
                <a:cxn ang="0">
                  <a:pos x="T2" y="T3"/>
                </a:cxn>
                <a:cxn ang="0">
                  <a:pos x="T4" y="T5"/>
                </a:cxn>
                <a:cxn ang="0">
                  <a:pos x="T6" y="T7"/>
                </a:cxn>
                <a:cxn ang="0">
                  <a:pos x="T8" y="T9"/>
                </a:cxn>
              </a:cxnLst>
              <a:rect l="0" t="0" r="r" b="b"/>
              <a:pathLst>
                <a:path w="199" h="311">
                  <a:moveTo>
                    <a:pt x="126" y="0"/>
                  </a:moveTo>
                  <a:lnTo>
                    <a:pt x="0" y="132"/>
                  </a:lnTo>
                  <a:lnTo>
                    <a:pt x="93" y="311"/>
                  </a:lnTo>
                  <a:lnTo>
                    <a:pt x="199" y="53"/>
                  </a:lnTo>
                  <a:lnTo>
                    <a:pt x="12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0" name="Freeform 57"/>
            <p:cNvSpPr>
              <a:spLocks/>
            </p:cNvSpPr>
            <p:nvPr/>
          </p:nvSpPr>
          <p:spPr bwMode="auto">
            <a:xfrm>
              <a:off x="2532856" y="1250950"/>
              <a:ext cx="89694" cy="79375"/>
            </a:xfrm>
            <a:custGeom>
              <a:avLst/>
              <a:gdLst>
                <a:gd name="T0" fmla="*/ 3 w 17"/>
                <a:gd name="T1" fmla="*/ 0 h 15"/>
                <a:gd name="T2" fmla="*/ 15 w 17"/>
                <a:gd name="T3" fmla="*/ 0 h 15"/>
                <a:gd name="T4" fmla="*/ 15 w 17"/>
                <a:gd name="T5" fmla="*/ 15 h 15"/>
                <a:gd name="T6" fmla="*/ 3 w 17"/>
                <a:gd name="T7" fmla="*/ 15 h 15"/>
                <a:gd name="T8" fmla="*/ 3 w 17"/>
                <a:gd name="T9" fmla="*/ 0 h 15"/>
              </a:gdLst>
              <a:ahLst/>
              <a:cxnLst>
                <a:cxn ang="0">
                  <a:pos x="T0" y="T1"/>
                </a:cxn>
                <a:cxn ang="0">
                  <a:pos x="T2" y="T3"/>
                </a:cxn>
                <a:cxn ang="0">
                  <a:pos x="T4" y="T5"/>
                </a:cxn>
                <a:cxn ang="0">
                  <a:pos x="T6" y="T7"/>
                </a:cxn>
                <a:cxn ang="0">
                  <a:pos x="T8" y="T9"/>
                </a:cxn>
              </a:cxnLst>
              <a:rect l="0" t="0" r="r" b="b"/>
              <a:pathLst>
                <a:path w="17" h="15">
                  <a:moveTo>
                    <a:pt x="3" y="0"/>
                  </a:moveTo>
                  <a:cubicBezTo>
                    <a:pt x="15" y="0"/>
                    <a:pt x="15" y="0"/>
                    <a:pt x="15" y="0"/>
                  </a:cubicBezTo>
                  <a:cubicBezTo>
                    <a:pt x="17" y="6"/>
                    <a:pt x="17" y="10"/>
                    <a:pt x="15" y="15"/>
                  </a:cubicBezTo>
                  <a:cubicBezTo>
                    <a:pt x="3" y="15"/>
                    <a:pt x="3" y="15"/>
                    <a:pt x="3" y="15"/>
                  </a:cubicBezTo>
                  <a:cubicBezTo>
                    <a:pt x="0" y="10"/>
                    <a:pt x="0" y="6"/>
                    <a:pt x="3" y="0"/>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1" name="Freeform 58"/>
            <p:cNvSpPr>
              <a:spLocks/>
            </p:cNvSpPr>
            <p:nvPr/>
          </p:nvSpPr>
          <p:spPr bwMode="auto">
            <a:xfrm>
              <a:off x="2570163" y="1781969"/>
              <a:ext cx="26194" cy="220663"/>
            </a:xfrm>
            <a:custGeom>
              <a:avLst/>
              <a:gdLst>
                <a:gd name="T0" fmla="*/ 0 w 5"/>
                <a:gd name="T1" fmla="*/ 42 h 42"/>
                <a:gd name="T2" fmla="*/ 2 w 5"/>
                <a:gd name="T3" fmla="*/ 0 h 42"/>
                <a:gd name="T4" fmla="*/ 5 w 5"/>
                <a:gd name="T5" fmla="*/ 42 h 42"/>
                <a:gd name="T6" fmla="*/ 0 w 5"/>
                <a:gd name="T7" fmla="*/ 42 h 42"/>
              </a:gdLst>
              <a:ahLst/>
              <a:cxnLst>
                <a:cxn ang="0">
                  <a:pos x="T0" y="T1"/>
                </a:cxn>
                <a:cxn ang="0">
                  <a:pos x="T2" y="T3"/>
                </a:cxn>
                <a:cxn ang="0">
                  <a:pos x="T4" y="T5"/>
                </a:cxn>
                <a:cxn ang="0">
                  <a:pos x="T6" y="T7"/>
                </a:cxn>
              </a:cxnLst>
              <a:rect l="0" t="0" r="r" b="b"/>
              <a:pathLst>
                <a:path w="5" h="42">
                  <a:moveTo>
                    <a:pt x="0" y="42"/>
                  </a:moveTo>
                  <a:cubicBezTo>
                    <a:pt x="0" y="31"/>
                    <a:pt x="1" y="19"/>
                    <a:pt x="2" y="0"/>
                  </a:cubicBezTo>
                  <a:cubicBezTo>
                    <a:pt x="3" y="19"/>
                    <a:pt x="4" y="31"/>
                    <a:pt x="5" y="42"/>
                  </a:cubicBezTo>
                  <a:cubicBezTo>
                    <a:pt x="3" y="42"/>
                    <a:pt x="1" y="42"/>
                    <a:pt x="0"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2" name="Freeform 59"/>
            <p:cNvSpPr>
              <a:spLocks/>
            </p:cNvSpPr>
            <p:nvPr/>
          </p:nvSpPr>
          <p:spPr bwMode="auto">
            <a:xfrm>
              <a:off x="2364581" y="1009650"/>
              <a:ext cx="431007" cy="772319"/>
            </a:xfrm>
            <a:custGeom>
              <a:avLst/>
              <a:gdLst>
                <a:gd name="T0" fmla="*/ 0 w 543"/>
                <a:gd name="T1" fmla="*/ 73 h 973"/>
                <a:gd name="T2" fmla="*/ 27 w 543"/>
                <a:gd name="T3" fmla="*/ 357 h 973"/>
                <a:gd name="T4" fmla="*/ 272 w 543"/>
                <a:gd name="T5" fmla="*/ 973 h 973"/>
                <a:gd name="T6" fmla="*/ 517 w 543"/>
                <a:gd name="T7" fmla="*/ 357 h 973"/>
                <a:gd name="T8" fmla="*/ 543 w 543"/>
                <a:gd name="T9" fmla="*/ 73 h 973"/>
                <a:gd name="T10" fmla="*/ 431 w 543"/>
                <a:gd name="T11" fmla="*/ 0 h 973"/>
                <a:gd name="T12" fmla="*/ 113 w 543"/>
                <a:gd name="T13" fmla="*/ 0 h 973"/>
                <a:gd name="T14" fmla="*/ 0 w 543"/>
                <a:gd name="T15" fmla="*/ 73 h 9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3" h="973">
                  <a:moveTo>
                    <a:pt x="0" y="73"/>
                  </a:moveTo>
                  <a:lnTo>
                    <a:pt x="27" y="357"/>
                  </a:lnTo>
                  <a:lnTo>
                    <a:pt x="272" y="973"/>
                  </a:lnTo>
                  <a:lnTo>
                    <a:pt x="517" y="357"/>
                  </a:lnTo>
                  <a:lnTo>
                    <a:pt x="543" y="73"/>
                  </a:lnTo>
                  <a:lnTo>
                    <a:pt x="431" y="0"/>
                  </a:lnTo>
                  <a:lnTo>
                    <a:pt x="113" y="0"/>
                  </a:lnTo>
                  <a:lnTo>
                    <a:pt x="0" y="7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3" name="Rectangle 60"/>
            <p:cNvSpPr>
              <a:spLocks noChangeArrowheads="1"/>
            </p:cNvSpPr>
            <p:nvPr/>
          </p:nvSpPr>
          <p:spPr bwMode="auto">
            <a:xfrm>
              <a:off x="2454275" y="930275"/>
              <a:ext cx="246857"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4" name="Freeform 61"/>
            <p:cNvSpPr>
              <a:spLocks/>
            </p:cNvSpPr>
            <p:nvPr/>
          </p:nvSpPr>
          <p:spPr bwMode="auto">
            <a:xfrm>
              <a:off x="2275681" y="310357"/>
              <a:ext cx="604044" cy="735807"/>
            </a:xfrm>
            <a:custGeom>
              <a:avLst/>
              <a:gdLst>
                <a:gd name="T0" fmla="*/ 58 w 115"/>
                <a:gd name="T1" fmla="*/ 140 h 140"/>
                <a:gd name="T2" fmla="*/ 102 w 115"/>
                <a:gd name="T3" fmla="*/ 93 h 140"/>
                <a:gd name="T4" fmla="*/ 104 w 115"/>
                <a:gd name="T5" fmla="*/ 94 h 140"/>
                <a:gd name="T6" fmla="*/ 114 w 115"/>
                <a:gd name="T7" fmla="*/ 79 h 140"/>
                <a:gd name="T8" fmla="*/ 110 w 115"/>
                <a:gd name="T9" fmla="*/ 61 h 140"/>
                <a:gd name="T10" fmla="*/ 109 w 115"/>
                <a:gd name="T11" fmla="*/ 61 h 140"/>
                <a:gd name="T12" fmla="*/ 58 w 115"/>
                <a:gd name="T13" fmla="*/ 0 h 140"/>
                <a:gd name="T14" fmla="*/ 7 w 115"/>
                <a:gd name="T15" fmla="*/ 61 h 140"/>
                <a:gd name="T16" fmla="*/ 6 w 115"/>
                <a:gd name="T17" fmla="*/ 61 h 140"/>
                <a:gd name="T18" fmla="*/ 2 w 115"/>
                <a:gd name="T19" fmla="*/ 79 h 140"/>
                <a:gd name="T20" fmla="*/ 11 w 115"/>
                <a:gd name="T21" fmla="*/ 94 h 140"/>
                <a:gd name="T22" fmla="*/ 13 w 115"/>
                <a:gd name="T23" fmla="*/ 93 h 140"/>
                <a:gd name="T24" fmla="*/ 58 w 115"/>
                <a:gd name="T25" fmla="*/ 14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 h="140">
                  <a:moveTo>
                    <a:pt x="58" y="140"/>
                  </a:moveTo>
                  <a:cubicBezTo>
                    <a:pt x="76" y="140"/>
                    <a:pt x="93" y="119"/>
                    <a:pt x="102" y="93"/>
                  </a:cubicBezTo>
                  <a:cubicBezTo>
                    <a:pt x="103" y="94"/>
                    <a:pt x="104" y="94"/>
                    <a:pt x="104" y="94"/>
                  </a:cubicBezTo>
                  <a:cubicBezTo>
                    <a:pt x="108" y="95"/>
                    <a:pt x="112" y="88"/>
                    <a:pt x="114" y="79"/>
                  </a:cubicBezTo>
                  <a:cubicBezTo>
                    <a:pt x="115" y="70"/>
                    <a:pt x="113" y="62"/>
                    <a:pt x="110" y="61"/>
                  </a:cubicBezTo>
                  <a:cubicBezTo>
                    <a:pt x="109" y="61"/>
                    <a:pt x="109" y="61"/>
                    <a:pt x="109" y="61"/>
                  </a:cubicBezTo>
                  <a:cubicBezTo>
                    <a:pt x="111" y="29"/>
                    <a:pt x="97" y="0"/>
                    <a:pt x="58" y="0"/>
                  </a:cubicBezTo>
                  <a:cubicBezTo>
                    <a:pt x="18" y="0"/>
                    <a:pt x="5" y="29"/>
                    <a:pt x="7" y="61"/>
                  </a:cubicBezTo>
                  <a:cubicBezTo>
                    <a:pt x="7" y="61"/>
                    <a:pt x="6" y="61"/>
                    <a:pt x="6" y="61"/>
                  </a:cubicBezTo>
                  <a:cubicBezTo>
                    <a:pt x="2" y="62"/>
                    <a:pt x="0" y="70"/>
                    <a:pt x="2" y="79"/>
                  </a:cubicBezTo>
                  <a:cubicBezTo>
                    <a:pt x="3" y="88"/>
                    <a:pt x="8" y="95"/>
                    <a:pt x="11" y="94"/>
                  </a:cubicBezTo>
                  <a:cubicBezTo>
                    <a:pt x="12" y="94"/>
                    <a:pt x="13" y="94"/>
                    <a:pt x="13" y="93"/>
                  </a:cubicBezTo>
                  <a:cubicBezTo>
                    <a:pt x="22" y="119"/>
                    <a:pt x="39" y="140"/>
                    <a:pt x="58" y="140"/>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5" name="Freeform 62"/>
            <p:cNvSpPr>
              <a:spLocks/>
            </p:cNvSpPr>
            <p:nvPr/>
          </p:nvSpPr>
          <p:spPr bwMode="auto">
            <a:xfrm>
              <a:off x="2301875" y="310357"/>
              <a:ext cx="556419" cy="404813"/>
            </a:xfrm>
            <a:custGeom>
              <a:avLst/>
              <a:gdLst>
                <a:gd name="T0" fmla="*/ 104 w 106"/>
                <a:gd name="T1" fmla="*/ 61 h 77"/>
                <a:gd name="T2" fmla="*/ 53 w 106"/>
                <a:gd name="T3" fmla="*/ 0 h 77"/>
                <a:gd name="T4" fmla="*/ 2 w 106"/>
                <a:gd name="T5" fmla="*/ 61 h 77"/>
                <a:gd name="T6" fmla="*/ 10 w 106"/>
                <a:gd name="T7" fmla="*/ 75 h 77"/>
                <a:gd name="T8" fmla="*/ 14 w 106"/>
                <a:gd name="T9" fmla="*/ 70 h 77"/>
                <a:gd name="T10" fmla="*/ 29 w 106"/>
                <a:gd name="T11" fmla="*/ 30 h 77"/>
                <a:gd name="T12" fmla="*/ 53 w 106"/>
                <a:gd name="T13" fmla="*/ 34 h 77"/>
                <a:gd name="T14" fmla="*/ 76 w 106"/>
                <a:gd name="T15" fmla="*/ 30 h 77"/>
                <a:gd name="T16" fmla="*/ 91 w 106"/>
                <a:gd name="T17" fmla="*/ 70 h 77"/>
                <a:gd name="T18" fmla="*/ 95 w 106"/>
                <a:gd name="T19" fmla="*/ 76 h 77"/>
                <a:gd name="T20" fmla="*/ 104 w 106"/>
                <a:gd name="T21" fmla="*/ 61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6" h="77">
                  <a:moveTo>
                    <a:pt x="104" y="61"/>
                  </a:moveTo>
                  <a:cubicBezTo>
                    <a:pt x="106" y="29"/>
                    <a:pt x="92" y="0"/>
                    <a:pt x="53" y="0"/>
                  </a:cubicBezTo>
                  <a:cubicBezTo>
                    <a:pt x="13" y="0"/>
                    <a:pt x="0" y="29"/>
                    <a:pt x="2" y="61"/>
                  </a:cubicBezTo>
                  <a:cubicBezTo>
                    <a:pt x="5" y="62"/>
                    <a:pt x="8" y="68"/>
                    <a:pt x="10" y="75"/>
                  </a:cubicBezTo>
                  <a:cubicBezTo>
                    <a:pt x="13" y="77"/>
                    <a:pt x="14" y="76"/>
                    <a:pt x="14" y="70"/>
                  </a:cubicBezTo>
                  <a:cubicBezTo>
                    <a:pt x="14" y="51"/>
                    <a:pt x="17" y="34"/>
                    <a:pt x="29" y="30"/>
                  </a:cubicBezTo>
                  <a:cubicBezTo>
                    <a:pt x="41" y="26"/>
                    <a:pt x="44" y="34"/>
                    <a:pt x="53" y="34"/>
                  </a:cubicBezTo>
                  <a:cubicBezTo>
                    <a:pt x="62" y="34"/>
                    <a:pt x="65" y="26"/>
                    <a:pt x="76" y="30"/>
                  </a:cubicBezTo>
                  <a:cubicBezTo>
                    <a:pt x="89" y="33"/>
                    <a:pt x="91" y="51"/>
                    <a:pt x="91" y="70"/>
                  </a:cubicBezTo>
                  <a:cubicBezTo>
                    <a:pt x="91" y="76"/>
                    <a:pt x="93" y="77"/>
                    <a:pt x="95" y="76"/>
                  </a:cubicBezTo>
                  <a:cubicBezTo>
                    <a:pt x="97" y="68"/>
                    <a:pt x="101" y="62"/>
                    <a:pt x="104" y="61"/>
                  </a:cubicBezTo>
                  <a:close/>
                </a:path>
              </a:pathLst>
            </a:custGeom>
            <a:solidFill>
              <a:srgbClr val="3B19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6" name="Freeform 63"/>
            <p:cNvSpPr>
              <a:spLocks/>
            </p:cNvSpPr>
            <p:nvPr/>
          </p:nvSpPr>
          <p:spPr bwMode="auto">
            <a:xfrm>
              <a:off x="2532856" y="1114425"/>
              <a:ext cx="94457" cy="136525"/>
            </a:xfrm>
            <a:custGeom>
              <a:avLst/>
              <a:gdLst>
                <a:gd name="T0" fmla="*/ 15 w 18"/>
                <a:gd name="T1" fmla="*/ 26 h 26"/>
                <a:gd name="T2" fmla="*/ 18 w 18"/>
                <a:gd name="T3" fmla="*/ 21 h 26"/>
                <a:gd name="T4" fmla="*/ 9 w 18"/>
                <a:gd name="T5" fmla="*/ 0 h 26"/>
                <a:gd name="T6" fmla="*/ 0 w 18"/>
                <a:gd name="T7" fmla="*/ 21 h 26"/>
                <a:gd name="T8" fmla="*/ 3 w 18"/>
                <a:gd name="T9" fmla="*/ 26 h 26"/>
                <a:gd name="T10" fmla="*/ 15 w 18"/>
                <a:gd name="T11" fmla="*/ 26 h 26"/>
              </a:gdLst>
              <a:ahLst/>
              <a:cxnLst>
                <a:cxn ang="0">
                  <a:pos x="T0" y="T1"/>
                </a:cxn>
                <a:cxn ang="0">
                  <a:pos x="T2" y="T3"/>
                </a:cxn>
                <a:cxn ang="0">
                  <a:pos x="T4" y="T5"/>
                </a:cxn>
                <a:cxn ang="0">
                  <a:pos x="T6" y="T7"/>
                </a:cxn>
                <a:cxn ang="0">
                  <a:pos x="T8" y="T9"/>
                </a:cxn>
                <a:cxn ang="0">
                  <a:pos x="T10" y="T11"/>
                </a:cxn>
              </a:cxnLst>
              <a:rect l="0" t="0" r="r" b="b"/>
              <a:pathLst>
                <a:path w="18" h="26">
                  <a:moveTo>
                    <a:pt x="15" y="26"/>
                  </a:moveTo>
                  <a:cubicBezTo>
                    <a:pt x="18" y="21"/>
                    <a:pt x="18" y="21"/>
                    <a:pt x="18" y="21"/>
                  </a:cubicBezTo>
                  <a:cubicBezTo>
                    <a:pt x="9" y="0"/>
                    <a:pt x="9" y="0"/>
                    <a:pt x="9" y="0"/>
                  </a:cubicBezTo>
                  <a:cubicBezTo>
                    <a:pt x="0" y="21"/>
                    <a:pt x="0" y="21"/>
                    <a:pt x="0" y="21"/>
                  </a:cubicBezTo>
                  <a:cubicBezTo>
                    <a:pt x="3" y="26"/>
                    <a:pt x="3" y="26"/>
                    <a:pt x="3" y="26"/>
                  </a:cubicBezTo>
                  <a:cubicBezTo>
                    <a:pt x="7" y="26"/>
                    <a:pt x="11" y="26"/>
                    <a:pt x="15" y="26"/>
                  </a:cubicBez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7" name="Freeform 64"/>
            <p:cNvSpPr>
              <a:spLocks/>
            </p:cNvSpPr>
            <p:nvPr/>
          </p:nvSpPr>
          <p:spPr bwMode="auto">
            <a:xfrm>
              <a:off x="2396331" y="1009650"/>
              <a:ext cx="184150" cy="288925"/>
            </a:xfrm>
            <a:custGeom>
              <a:avLst/>
              <a:gdLst>
                <a:gd name="T0" fmla="*/ 73 w 232"/>
                <a:gd name="T1" fmla="*/ 0 h 364"/>
                <a:gd name="T2" fmla="*/ 232 w 232"/>
                <a:gd name="T3" fmla="*/ 132 h 364"/>
                <a:gd name="T4" fmla="*/ 146 w 232"/>
                <a:gd name="T5" fmla="*/ 364 h 364"/>
                <a:gd name="T6" fmla="*/ 0 w 232"/>
                <a:gd name="T7" fmla="*/ 46 h 364"/>
                <a:gd name="T8" fmla="*/ 73 w 232"/>
                <a:gd name="T9" fmla="*/ 0 h 364"/>
              </a:gdLst>
              <a:ahLst/>
              <a:cxnLst>
                <a:cxn ang="0">
                  <a:pos x="T0" y="T1"/>
                </a:cxn>
                <a:cxn ang="0">
                  <a:pos x="T2" y="T3"/>
                </a:cxn>
                <a:cxn ang="0">
                  <a:pos x="T4" y="T5"/>
                </a:cxn>
                <a:cxn ang="0">
                  <a:pos x="T6" y="T7"/>
                </a:cxn>
                <a:cxn ang="0">
                  <a:pos x="T8" y="T9"/>
                </a:cxn>
              </a:cxnLst>
              <a:rect l="0" t="0" r="r" b="b"/>
              <a:pathLst>
                <a:path w="232" h="364">
                  <a:moveTo>
                    <a:pt x="73" y="0"/>
                  </a:moveTo>
                  <a:lnTo>
                    <a:pt x="232" y="132"/>
                  </a:lnTo>
                  <a:lnTo>
                    <a:pt x="146" y="364"/>
                  </a:lnTo>
                  <a:lnTo>
                    <a:pt x="0" y="46"/>
                  </a:lnTo>
                  <a:lnTo>
                    <a:pt x="73"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8" name="Freeform 65"/>
            <p:cNvSpPr>
              <a:spLocks/>
            </p:cNvSpPr>
            <p:nvPr/>
          </p:nvSpPr>
          <p:spPr bwMode="auto">
            <a:xfrm>
              <a:off x="2286000" y="1046163"/>
              <a:ext cx="294482" cy="741363"/>
            </a:xfrm>
            <a:custGeom>
              <a:avLst/>
              <a:gdLst>
                <a:gd name="T0" fmla="*/ 139 w 371"/>
                <a:gd name="T1" fmla="*/ 0 h 934"/>
                <a:gd name="T2" fmla="*/ 371 w 371"/>
                <a:gd name="T3" fmla="*/ 934 h 934"/>
                <a:gd name="T4" fmla="*/ 47 w 371"/>
                <a:gd name="T5" fmla="*/ 417 h 934"/>
                <a:gd name="T6" fmla="*/ 93 w 371"/>
                <a:gd name="T7" fmla="*/ 331 h 934"/>
                <a:gd name="T8" fmla="*/ 0 w 371"/>
                <a:gd name="T9" fmla="*/ 252 h 934"/>
                <a:gd name="T10" fmla="*/ 99 w 371"/>
                <a:gd name="T11" fmla="*/ 27 h 934"/>
                <a:gd name="T12" fmla="*/ 139 w 371"/>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1" h="934">
                  <a:moveTo>
                    <a:pt x="139" y="0"/>
                  </a:moveTo>
                  <a:lnTo>
                    <a:pt x="371" y="934"/>
                  </a:lnTo>
                  <a:lnTo>
                    <a:pt x="47" y="417"/>
                  </a:lnTo>
                  <a:lnTo>
                    <a:pt x="93" y="331"/>
                  </a:lnTo>
                  <a:lnTo>
                    <a:pt x="0" y="252"/>
                  </a:lnTo>
                  <a:lnTo>
                    <a:pt x="99" y="27"/>
                  </a:lnTo>
                  <a:lnTo>
                    <a:pt x="139"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9" name="Freeform 66"/>
            <p:cNvSpPr>
              <a:spLocks/>
            </p:cNvSpPr>
            <p:nvPr/>
          </p:nvSpPr>
          <p:spPr bwMode="auto">
            <a:xfrm>
              <a:off x="2580481" y="1009650"/>
              <a:ext cx="183357" cy="288925"/>
            </a:xfrm>
            <a:custGeom>
              <a:avLst/>
              <a:gdLst>
                <a:gd name="T0" fmla="*/ 159 w 231"/>
                <a:gd name="T1" fmla="*/ 0 h 364"/>
                <a:gd name="T2" fmla="*/ 0 w 231"/>
                <a:gd name="T3" fmla="*/ 132 h 364"/>
                <a:gd name="T4" fmla="*/ 86 w 231"/>
                <a:gd name="T5" fmla="*/ 364 h 364"/>
                <a:gd name="T6" fmla="*/ 231 w 231"/>
                <a:gd name="T7" fmla="*/ 46 h 364"/>
                <a:gd name="T8" fmla="*/ 159 w 231"/>
                <a:gd name="T9" fmla="*/ 0 h 364"/>
              </a:gdLst>
              <a:ahLst/>
              <a:cxnLst>
                <a:cxn ang="0">
                  <a:pos x="T0" y="T1"/>
                </a:cxn>
                <a:cxn ang="0">
                  <a:pos x="T2" y="T3"/>
                </a:cxn>
                <a:cxn ang="0">
                  <a:pos x="T4" y="T5"/>
                </a:cxn>
                <a:cxn ang="0">
                  <a:pos x="T6" y="T7"/>
                </a:cxn>
                <a:cxn ang="0">
                  <a:pos x="T8" y="T9"/>
                </a:cxn>
              </a:cxnLst>
              <a:rect l="0" t="0" r="r" b="b"/>
              <a:pathLst>
                <a:path w="231" h="364">
                  <a:moveTo>
                    <a:pt x="159" y="0"/>
                  </a:moveTo>
                  <a:lnTo>
                    <a:pt x="0" y="132"/>
                  </a:lnTo>
                  <a:lnTo>
                    <a:pt x="86" y="364"/>
                  </a:lnTo>
                  <a:lnTo>
                    <a:pt x="231" y="46"/>
                  </a:lnTo>
                  <a:lnTo>
                    <a:pt x="159"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0" name="Freeform 67"/>
            <p:cNvSpPr>
              <a:spLocks/>
            </p:cNvSpPr>
            <p:nvPr/>
          </p:nvSpPr>
          <p:spPr bwMode="auto">
            <a:xfrm>
              <a:off x="2516981" y="1319213"/>
              <a:ext cx="126207" cy="468313"/>
            </a:xfrm>
            <a:custGeom>
              <a:avLst/>
              <a:gdLst>
                <a:gd name="T0" fmla="*/ 40 w 159"/>
                <a:gd name="T1" fmla="*/ 0 h 590"/>
                <a:gd name="T2" fmla="*/ 119 w 159"/>
                <a:gd name="T3" fmla="*/ 0 h 590"/>
                <a:gd name="T4" fmla="*/ 159 w 159"/>
                <a:gd name="T5" fmla="*/ 398 h 590"/>
                <a:gd name="T6" fmla="*/ 80 w 159"/>
                <a:gd name="T7" fmla="*/ 590 h 590"/>
                <a:gd name="T8" fmla="*/ 0 w 159"/>
                <a:gd name="T9" fmla="*/ 398 h 590"/>
                <a:gd name="T10" fmla="*/ 40 w 159"/>
                <a:gd name="T11" fmla="*/ 0 h 590"/>
              </a:gdLst>
              <a:ahLst/>
              <a:cxnLst>
                <a:cxn ang="0">
                  <a:pos x="T0" y="T1"/>
                </a:cxn>
                <a:cxn ang="0">
                  <a:pos x="T2" y="T3"/>
                </a:cxn>
                <a:cxn ang="0">
                  <a:pos x="T4" y="T5"/>
                </a:cxn>
                <a:cxn ang="0">
                  <a:pos x="T6" y="T7"/>
                </a:cxn>
                <a:cxn ang="0">
                  <a:pos x="T8" y="T9"/>
                </a:cxn>
                <a:cxn ang="0">
                  <a:pos x="T10" y="T11"/>
                </a:cxn>
              </a:cxnLst>
              <a:rect l="0" t="0" r="r" b="b"/>
              <a:pathLst>
                <a:path w="159" h="590">
                  <a:moveTo>
                    <a:pt x="40" y="0"/>
                  </a:moveTo>
                  <a:lnTo>
                    <a:pt x="119" y="0"/>
                  </a:lnTo>
                  <a:lnTo>
                    <a:pt x="159" y="398"/>
                  </a:lnTo>
                  <a:lnTo>
                    <a:pt x="80" y="590"/>
                  </a:lnTo>
                  <a:lnTo>
                    <a:pt x="0" y="398"/>
                  </a:lnTo>
                  <a:lnTo>
                    <a:pt x="40" y="0"/>
                  </a:ln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1" name="Freeform 68"/>
            <p:cNvSpPr>
              <a:spLocks/>
            </p:cNvSpPr>
            <p:nvPr/>
          </p:nvSpPr>
          <p:spPr bwMode="auto">
            <a:xfrm>
              <a:off x="2307431" y="278607"/>
              <a:ext cx="461963" cy="252413"/>
            </a:xfrm>
            <a:custGeom>
              <a:avLst/>
              <a:gdLst>
                <a:gd name="T0" fmla="*/ 88 w 88"/>
                <a:gd name="T1" fmla="*/ 26 h 48"/>
                <a:gd name="T2" fmla="*/ 17 w 88"/>
                <a:gd name="T3" fmla="*/ 46 h 48"/>
                <a:gd name="T4" fmla="*/ 88 w 88"/>
                <a:gd name="T5" fmla="*/ 26 h 48"/>
              </a:gdLst>
              <a:ahLst/>
              <a:cxnLst>
                <a:cxn ang="0">
                  <a:pos x="T0" y="T1"/>
                </a:cxn>
                <a:cxn ang="0">
                  <a:pos x="T2" y="T3"/>
                </a:cxn>
                <a:cxn ang="0">
                  <a:pos x="T4" y="T5"/>
                </a:cxn>
              </a:cxnLst>
              <a:rect l="0" t="0" r="r" b="b"/>
              <a:pathLst>
                <a:path w="88" h="48">
                  <a:moveTo>
                    <a:pt x="88" y="26"/>
                  </a:moveTo>
                  <a:cubicBezTo>
                    <a:pt x="82" y="37"/>
                    <a:pt x="34" y="45"/>
                    <a:pt x="17" y="46"/>
                  </a:cubicBezTo>
                  <a:cubicBezTo>
                    <a:pt x="0" y="48"/>
                    <a:pt x="13" y="0"/>
                    <a:pt x="88" y="26"/>
                  </a:cubicBezTo>
                  <a:close/>
                </a:path>
              </a:pathLst>
            </a:custGeom>
            <a:solidFill>
              <a:srgbClr val="3B19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2" name="Freeform 69"/>
            <p:cNvSpPr>
              <a:spLocks/>
            </p:cNvSpPr>
            <p:nvPr/>
          </p:nvSpPr>
          <p:spPr bwMode="auto">
            <a:xfrm>
              <a:off x="2638425" y="278607"/>
              <a:ext cx="225425" cy="326232"/>
            </a:xfrm>
            <a:custGeom>
              <a:avLst/>
              <a:gdLst>
                <a:gd name="T0" fmla="*/ 0 w 43"/>
                <a:gd name="T1" fmla="*/ 26 h 62"/>
                <a:gd name="T2" fmla="*/ 35 w 43"/>
                <a:gd name="T3" fmla="*/ 60 h 62"/>
                <a:gd name="T4" fmla="*/ 0 w 43"/>
                <a:gd name="T5" fmla="*/ 26 h 62"/>
              </a:gdLst>
              <a:ahLst/>
              <a:cxnLst>
                <a:cxn ang="0">
                  <a:pos x="T0" y="T1"/>
                </a:cxn>
                <a:cxn ang="0">
                  <a:pos x="T2" y="T3"/>
                </a:cxn>
                <a:cxn ang="0">
                  <a:pos x="T4" y="T5"/>
                </a:cxn>
              </a:cxnLst>
              <a:rect l="0" t="0" r="r" b="b"/>
              <a:pathLst>
                <a:path w="43" h="62">
                  <a:moveTo>
                    <a:pt x="0" y="26"/>
                  </a:moveTo>
                  <a:cubicBezTo>
                    <a:pt x="2" y="37"/>
                    <a:pt x="28" y="59"/>
                    <a:pt x="35" y="60"/>
                  </a:cubicBezTo>
                  <a:cubicBezTo>
                    <a:pt x="43" y="62"/>
                    <a:pt x="32" y="0"/>
                    <a:pt x="0" y="26"/>
                  </a:cubicBezTo>
                  <a:close/>
                </a:path>
              </a:pathLst>
            </a:custGeom>
            <a:solidFill>
              <a:srgbClr val="3B19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3" name="Freeform 70"/>
            <p:cNvSpPr>
              <a:spLocks/>
            </p:cNvSpPr>
            <p:nvPr/>
          </p:nvSpPr>
          <p:spPr bwMode="auto">
            <a:xfrm>
              <a:off x="2396331" y="1009650"/>
              <a:ext cx="184150" cy="246857"/>
            </a:xfrm>
            <a:custGeom>
              <a:avLst/>
              <a:gdLst>
                <a:gd name="T0" fmla="*/ 73 w 232"/>
                <a:gd name="T1" fmla="*/ 0 h 311"/>
                <a:gd name="T2" fmla="*/ 232 w 232"/>
                <a:gd name="T3" fmla="*/ 132 h 311"/>
                <a:gd name="T4" fmla="*/ 139 w 232"/>
                <a:gd name="T5" fmla="*/ 311 h 311"/>
                <a:gd name="T6" fmla="*/ 0 w 232"/>
                <a:gd name="T7" fmla="*/ 46 h 311"/>
                <a:gd name="T8" fmla="*/ 73 w 232"/>
                <a:gd name="T9" fmla="*/ 0 h 311"/>
              </a:gdLst>
              <a:ahLst/>
              <a:cxnLst>
                <a:cxn ang="0">
                  <a:pos x="T0" y="T1"/>
                </a:cxn>
                <a:cxn ang="0">
                  <a:pos x="T2" y="T3"/>
                </a:cxn>
                <a:cxn ang="0">
                  <a:pos x="T4" y="T5"/>
                </a:cxn>
                <a:cxn ang="0">
                  <a:pos x="T6" y="T7"/>
                </a:cxn>
                <a:cxn ang="0">
                  <a:pos x="T8" y="T9"/>
                </a:cxn>
              </a:cxnLst>
              <a:rect l="0" t="0" r="r" b="b"/>
              <a:pathLst>
                <a:path w="232" h="311">
                  <a:moveTo>
                    <a:pt x="73" y="0"/>
                  </a:moveTo>
                  <a:lnTo>
                    <a:pt x="232" y="132"/>
                  </a:lnTo>
                  <a:lnTo>
                    <a:pt x="139" y="311"/>
                  </a:lnTo>
                  <a:lnTo>
                    <a:pt x="0" y="46"/>
                  </a:lnTo>
                  <a:lnTo>
                    <a:pt x="7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4" name="Freeform 71"/>
            <p:cNvSpPr>
              <a:spLocks/>
            </p:cNvSpPr>
            <p:nvPr/>
          </p:nvSpPr>
          <p:spPr bwMode="auto">
            <a:xfrm>
              <a:off x="2312194" y="1046163"/>
              <a:ext cx="268288" cy="741363"/>
            </a:xfrm>
            <a:custGeom>
              <a:avLst/>
              <a:gdLst>
                <a:gd name="T0" fmla="*/ 106 w 338"/>
                <a:gd name="T1" fmla="*/ 0 h 934"/>
                <a:gd name="T2" fmla="*/ 338 w 338"/>
                <a:gd name="T3" fmla="*/ 934 h 934"/>
                <a:gd name="T4" fmla="*/ 47 w 338"/>
                <a:gd name="T5" fmla="*/ 378 h 934"/>
                <a:gd name="T6" fmla="*/ 93 w 338"/>
                <a:gd name="T7" fmla="*/ 311 h 934"/>
                <a:gd name="T8" fmla="*/ 0 w 338"/>
                <a:gd name="T9" fmla="*/ 238 h 934"/>
                <a:gd name="T10" fmla="*/ 66 w 338"/>
                <a:gd name="T11" fmla="*/ 27 h 934"/>
                <a:gd name="T12" fmla="*/ 106 w 338"/>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8" h="934">
                  <a:moveTo>
                    <a:pt x="106" y="0"/>
                  </a:moveTo>
                  <a:lnTo>
                    <a:pt x="338" y="934"/>
                  </a:lnTo>
                  <a:lnTo>
                    <a:pt x="47" y="378"/>
                  </a:lnTo>
                  <a:lnTo>
                    <a:pt x="93" y="311"/>
                  </a:lnTo>
                  <a:lnTo>
                    <a:pt x="0" y="238"/>
                  </a:lnTo>
                  <a:lnTo>
                    <a:pt x="66" y="27"/>
                  </a:lnTo>
                  <a:lnTo>
                    <a:pt x="106"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5" name="Freeform 72"/>
            <p:cNvSpPr>
              <a:spLocks/>
            </p:cNvSpPr>
            <p:nvPr/>
          </p:nvSpPr>
          <p:spPr bwMode="auto">
            <a:xfrm>
              <a:off x="2580481" y="1046163"/>
              <a:ext cx="293688" cy="741363"/>
            </a:xfrm>
            <a:custGeom>
              <a:avLst/>
              <a:gdLst>
                <a:gd name="T0" fmla="*/ 231 w 370"/>
                <a:gd name="T1" fmla="*/ 0 h 934"/>
                <a:gd name="T2" fmla="*/ 0 w 370"/>
                <a:gd name="T3" fmla="*/ 934 h 934"/>
                <a:gd name="T4" fmla="*/ 324 w 370"/>
                <a:gd name="T5" fmla="*/ 417 h 934"/>
                <a:gd name="T6" fmla="*/ 278 w 370"/>
                <a:gd name="T7" fmla="*/ 331 h 934"/>
                <a:gd name="T8" fmla="*/ 370 w 370"/>
                <a:gd name="T9" fmla="*/ 252 h 934"/>
                <a:gd name="T10" fmla="*/ 271 w 370"/>
                <a:gd name="T11" fmla="*/ 27 h 934"/>
                <a:gd name="T12" fmla="*/ 231 w 370"/>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0" h="934">
                  <a:moveTo>
                    <a:pt x="231" y="0"/>
                  </a:moveTo>
                  <a:lnTo>
                    <a:pt x="0" y="934"/>
                  </a:lnTo>
                  <a:lnTo>
                    <a:pt x="324" y="417"/>
                  </a:lnTo>
                  <a:lnTo>
                    <a:pt x="278" y="331"/>
                  </a:lnTo>
                  <a:lnTo>
                    <a:pt x="370" y="252"/>
                  </a:lnTo>
                  <a:lnTo>
                    <a:pt x="271" y="27"/>
                  </a:lnTo>
                  <a:lnTo>
                    <a:pt x="23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6" name="Freeform 73"/>
            <p:cNvSpPr>
              <a:spLocks/>
            </p:cNvSpPr>
            <p:nvPr/>
          </p:nvSpPr>
          <p:spPr bwMode="auto">
            <a:xfrm>
              <a:off x="2580481" y="1046163"/>
              <a:ext cx="267494" cy="741363"/>
            </a:xfrm>
            <a:custGeom>
              <a:avLst/>
              <a:gdLst>
                <a:gd name="T0" fmla="*/ 231 w 337"/>
                <a:gd name="T1" fmla="*/ 0 h 934"/>
                <a:gd name="T2" fmla="*/ 0 w 337"/>
                <a:gd name="T3" fmla="*/ 934 h 934"/>
                <a:gd name="T4" fmla="*/ 291 w 337"/>
                <a:gd name="T5" fmla="*/ 378 h 934"/>
                <a:gd name="T6" fmla="*/ 245 w 337"/>
                <a:gd name="T7" fmla="*/ 311 h 934"/>
                <a:gd name="T8" fmla="*/ 337 w 337"/>
                <a:gd name="T9" fmla="*/ 238 h 934"/>
                <a:gd name="T10" fmla="*/ 271 w 337"/>
                <a:gd name="T11" fmla="*/ 27 h 934"/>
                <a:gd name="T12" fmla="*/ 231 w 337"/>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7" h="934">
                  <a:moveTo>
                    <a:pt x="231" y="0"/>
                  </a:moveTo>
                  <a:lnTo>
                    <a:pt x="0" y="934"/>
                  </a:lnTo>
                  <a:lnTo>
                    <a:pt x="291" y="378"/>
                  </a:lnTo>
                  <a:lnTo>
                    <a:pt x="245" y="311"/>
                  </a:lnTo>
                  <a:lnTo>
                    <a:pt x="337" y="238"/>
                  </a:lnTo>
                  <a:lnTo>
                    <a:pt x="271" y="27"/>
                  </a:lnTo>
                  <a:lnTo>
                    <a:pt x="231"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7" name="Freeform 74"/>
            <p:cNvSpPr>
              <a:spLocks/>
            </p:cNvSpPr>
            <p:nvPr/>
          </p:nvSpPr>
          <p:spPr bwMode="auto">
            <a:xfrm>
              <a:off x="2580481" y="1009650"/>
              <a:ext cx="183357" cy="246857"/>
            </a:xfrm>
            <a:custGeom>
              <a:avLst/>
              <a:gdLst>
                <a:gd name="T0" fmla="*/ 159 w 231"/>
                <a:gd name="T1" fmla="*/ 0 h 311"/>
                <a:gd name="T2" fmla="*/ 0 w 231"/>
                <a:gd name="T3" fmla="*/ 132 h 311"/>
                <a:gd name="T4" fmla="*/ 86 w 231"/>
                <a:gd name="T5" fmla="*/ 311 h 311"/>
                <a:gd name="T6" fmla="*/ 231 w 231"/>
                <a:gd name="T7" fmla="*/ 46 h 311"/>
                <a:gd name="T8" fmla="*/ 159 w 231"/>
                <a:gd name="T9" fmla="*/ 0 h 311"/>
              </a:gdLst>
              <a:ahLst/>
              <a:cxnLst>
                <a:cxn ang="0">
                  <a:pos x="T0" y="T1"/>
                </a:cxn>
                <a:cxn ang="0">
                  <a:pos x="T2" y="T3"/>
                </a:cxn>
                <a:cxn ang="0">
                  <a:pos x="T4" y="T5"/>
                </a:cxn>
                <a:cxn ang="0">
                  <a:pos x="T6" y="T7"/>
                </a:cxn>
                <a:cxn ang="0">
                  <a:pos x="T8" y="T9"/>
                </a:cxn>
              </a:cxnLst>
              <a:rect l="0" t="0" r="r" b="b"/>
              <a:pathLst>
                <a:path w="231" h="311">
                  <a:moveTo>
                    <a:pt x="159" y="0"/>
                  </a:moveTo>
                  <a:lnTo>
                    <a:pt x="0" y="132"/>
                  </a:lnTo>
                  <a:lnTo>
                    <a:pt x="86" y="311"/>
                  </a:lnTo>
                  <a:lnTo>
                    <a:pt x="231" y="46"/>
                  </a:lnTo>
                  <a:lnTo>
                    <a:pt x="15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8" name="Freeform 75"/>
            <p:cNvSpPr>
              <a:spLocks/>
            </p:cNvSpPr>
            <p:nvPr/>
          </p:nvSpPr>
          <p:spPr bwMode="auto">
            <a:xfrm>
              <a:off x="2532856" y="1246188"/>
              <a:ext cx="94457" cy="78582"/>
            </a:xfrm>
            <a:custGeom>
              <a:avLst/>
              <a:gdLst>
                <a:gd name="T0" fmla="*/ 3 w 18"/>
                <a:gd name="T1" fmla="*/ 0 h 15"/>
                <a:gd name="T2" fmla="*/ 15 w 18"/>
                <a:gd name="T3" fmla="*/ 0 h 15"/>
                <a:gd name="T4" fmla="*/ 15 w 18"/>
                <a:gd name="T5" fmla="*/ 15 h 15"/>
                <a:gd name="T6" fmla="*/ 3 w 18"/>
                <a:gd name="T7" fmla="*/ 15 h 15"/>
                <a:gd name="T8" fmla="*/ 3 w 18"/>
                <a:gd name="T9" fmla="*/ 0 h 15"/>
              </a:gdLst>
              <a:ahLst/>
              <a:cxnLst>
                <a:cxn ang="0">
                  <a:pos x="T0" y="T1"/>
                </a:cxn>
                <a:cxn ang="0">
                  <a:pos x="T2" y="T3"/>
                </a:cxn>
                <a:cxn ang="0">
                  <a:pos x="T4" y="T5"/>
                </a:cxn>
                <a:cxn ang="0">
                  <a:pos x="T6" y="T7"/>
                </a:cxn>
                <a:cxn ang="0">
                  <a:pos x="T8" y="T9"/>
                </a:cxn>
              </a:cxnLst>
              <a:rect l="0" t="0" r="r" b="b"/>
              <a:pathLst>
                <a:path w="18" h="15">
                  <a:moveTo>
                    <a:pt x="3" y="0"/>
                  </a:moveTo>
                  <a:cubicBezTo>
                    <a:pt x="15" y="0"/>
                    <a:pt x="15" y="0"/>
                    <a:pt x="15" y="0"/>
                  </a:cubicBezTo>
                  <a:cubicBezTo>
                    <a:pt x="18" y="6"/>
                    <a:pt x="18" y="11"/>
                    <a:pt x="15" y="15"/>
                  </a:cubicBezTo>
                  <a:cubicBezTo>
                    <a:pt x="3" y="15"/>
                    <a:pt x="3" y="15"/>
                    <a:pt x="3" y="15"/>
                  </a:cubicBezTo>
                  <a:cubicBezTo>
                    <a:pt x="1" y="11"/>
                    <a:pt x="0" y="6"/>
                    <a:pt x="3" y="0"/>
                  </a:cubicBez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9" name="Freeform 76"/>
            <p:cNvSpPr>
              <a:spLocks/>
            </p:cNvSpPr>
            <p:nvPr/>
          </p:nvSpPr>
          <p:spPr bwMode="auto">
            <a:xfrm>
              <a:off x="2559050" y="1781969"/>
              <a:ext cx="42069" cy="220663"/>
            </a:xfrm>
            <a:custGeom>
              <a:avLst/>
              <a:gdLst>
                <a:gd name="T0" fmla="*/ 1 w 8"/>
                <a:gd name="T1" fmla="*/ 42 h 42"/>
                <a:gd name="T2" fmla="*/ 7 w 8"/>
                <a:gd name="T3" fmla="*/ 42 h 42"/>
                <a:gd name="T4" fmla="*/ 4 w 8"/>
                <a:gd name="T5" fmla="*/ 0 h 42"/>
                <a:gd name="T6" fmla="*/ 1 w 8"/>
                <a:gd name="T7" fmla="*/ 42 h 42"/>
              </a:gdLst>
              <a:ahLst/>
              <a:cxnLst>
                <a:cxn ang="0">
                  <a:pos x="T0" y="T1"/>
                </a:cxn>
                <a:cxn ang="0">
                  <a:pos x="T2" y="T3"/>
                </a:cxn>
                <a:cxn ang="0">
                  <a:pos x="T4" y="T5"/>
                </a:cxn>
                <a:cxn ang="0">
                  <a:pos x="T6" y="T7"/>
                </a:cxn>
              </a:cxnLst>
              <a:rect l="0" t="0" r="r" b="b"/>
              <a:pathLst>
                <a:path w="8" h="42">
                  <a:moveTo>
                    <a:pt x="1" y="42"/>
                  </a:moveTo>
                  <a:cubicBezTo>
                    <a:pt x="3" y="42"/>
                    <a:pt x="5" y="42"/>
                    <a:pt x="7" y="42"/>
                  </a:cubicBezTo>
                  <a:cubicBezTo>
                    <a:pt x="8" y="31"/>
                    <a:pt x="5" y="5"/>
                    <a:pt x="4" y="0"/>
                  </a:cubicBezTo>
                  <a:cubicBezTo>
                    <a:pt x="2" y="4"/>
                    <a:pt x="0" y="31"/>
                    <a:pt x="1"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0" name="Freeform 77"/>
            <p:cNvSpPr>
              <a:spLocks/>
            </p:cNvSpPr>
            <p:nvPr/>
          </p:nvSpPr>
          <p:spPr bwMode="auto">
            <a:xfrm>
              <a:off x="1944688" y="1471613"/>
              <a:ext cx="504032" cy="1298575"/>
            </a:xfrm>
            <a:custGeom>
              <a:avLst/>
              <a:gdLst>
                <a:gd name="T0" fmla="*/ 0 w 96"/>
                <a:gd name="T1" fmla="*/ 29 h 247"/>
                <a:gd name="T2" fmla="*/ 62 w 96"/>
                <a:gd name="T3" fmla="*/ 26 h 247"/>
                <a:gd name="T4" fmla="*/ 94 w 96"/>
                <a:gd name="T5" fmla="*/ 212 h 247"/>
                <a:gd name="T6" fmla="*/ 87 w 96"/>
                <a:gd name="T7" fmla="*/ 234 h 247"/>
                <a:gd name="T8" fmla="*/ 21 w 96"/>
                <a:gd name="T9" fmla="*/ 247 h 247"/>
                <a:gd name="T10" fmla="*/ 0 w 96"/>
                <a:gd name="T11" fmla="*/ 29 h 247"/>
                <a:gd name="T12" fmla="*/ 0 w 96"/>
                <a:gd name="T13" fmla="*/ 29 h 247"/>
              </a:gdLst>
              <a:ahLst/>
              <a:cxnLst>
                <a:cxn ang="0">
                  <a:pos x="T0" y="T1"/>
                </a:cxn>
                <a:cxn ang="0">
                  <a:pos x="T2" y="T3"/>
                </a:cxn>
                <a:cxn ang="0">
                  <a:pos x="T4" y="T5"/>
                </a:cxn>
                <a:cxn ang="0">
                  <a:pos x="T6" y="T7"/>
                </a:cxn>
                <a:cxn ang="0">
                  <a:pos x="T8" y="T9"/>
                </a:cxn>
                <a:cxn ang="0">
                  <a:pos x="T10" y="T11"/>
                </a:cxn>
                <a:cxn ang="0">
                  <a:pos x="T12" y="T13"/>
                </a:cxn>
              </a:cxnLst>
              <a:rect l="0" t="0" r="r" b="b"/>
              <a:pathLst>
                <a:path w="96" h="247">
                  <a:moveTo>
                    <a:pt x="0" y="29"/>
                  </a:moveTo>
                  <a:cubicBezTo>
                    <a:pt x="33" y="21"/>
                    <a:pt x="56" y="0"/>
                    <a:pt x="62" y="26"/>
                  </a:cubicBezTo>
                  <a:cubicBezTo>
                    <a:pt x="69" y="58"/>
                    <a:pt x="85" y="139"/>
                    <a:pt x="94" y="212"/>
                  </a:cubicBezTo>
                  <a:cubicBezTo>
                    <a:pt x="96" y="228"/>
                    <a:pt x="92" y="233"/>
                    <a:pt x="87" y="234"/>
                  </a:cubicBezTo>
                  <a:cubicBezTo>
                    <a:pt x="65" y="241"/>
                    <a:pt x="45" y="243"/>
                    <a:pt x="21" y="247"/>
                  </a:cubicBezTo>
                  <a:cubicBezTo>
                    <a:pt x="0" y="29"/>
                    <a:pt x="0" y="29"/>
                    <a:pt x="0" y="29"/>
                  </a:cubicBezTo>
                  <a:cubicBezTo>
                    <a:pt x="0" y="29"/>
                    <a:pt x="0" y="29"/>
                    <a:pt x="0" y="29"/>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1" name="Freeform 78"/>
            <p:cNvSpPr>
              <a:spLocks/>
            </p:cNvSpPr>
            <p:nvPr/>
          </p:nvSpPr>
          <p:spPr bwMode="auto">
            <a:xfrm>
              <a:off x="1089025" y="142082"/>
              <a:ext cx="1166019" cy="2292350"/>
            </a:xfrm>
            <a:custGeom>
              <a:avLst/>
              <a:gdLst>
                <a:gd name="T0" fmla="*/ 204 w 222"/>
                <a:gd name="T1" fmla="*/ 168 h 436"/>
                <a:gd name="T2" fmla="*/ 113 w 222"/>
                <a:gd name="T3" fmla="*/ 436 h 436"/>
                <a:gd name="T4" fmla="*/ 11 w 222"/>
                <a:gd name="T5" fmla="*/ 181 h 436"/>
                <a:gd name="T6" fmla="*/ 148 w 222"/>
                <a:gd name="T7" fmla="*/ 39 h 436"/>
                <a:gd name="T8" fmla="*/ 204 w 222"/>
                <a:gd name="T9" fmla="*/ 168 h 436"/>
              </a:gdLst>
              <a:ahLst/>
              <a:cxnLst>
                <a:cxn ang="0">
                  <a:pos x="T0" y="T1"/>
                </a:cxn>
                <a:cxn ang="0">
                  <a:pos x="T2" y="T3"/>
                </a:cxn>
                <a:cxn ang="0">
                  <a:pos x="T4" y="T5"/>
                </a:cxn>
                <a:cxn ang="0">
                  <a:pos x="T6" y="T7"/>
                </a:cxn>
                <a:cxn ang="0">
                  <a:pos x="T8" y="T9"/>
                </a:cxn>
              </a:cxnLst>
              <a:rect l="0" t="0" r="r" b="b"/>
              <a:pathLst>
                <a:path w="222" h="436">
                  <a:moveTo>
                    <a:pt x="204" y="168"/>
                  </a:moveTo>
                  <a:cubicBezTo>
                    <a:pt x="184" y="265"/>
                    <a:pt x="144" y="436"/>
                    <a:pt x="113" y="436"/>
                  </a:cubicBezTo>
                  <a:cubicBezTo>
                    <a:pt x="82" y="436"/>
                    <a:pt x="22" y="252"/>
                    <a:pt x="11" y="181"/>
                  </a:cubicBezTo>
                  <a:cubicBezTo>
                    <a:pt x="0" y="120"/>
                    <a:pt x="20" y="0"/>
                    <a:pt x="148" y="39"/>
                  </a:cubicBezTo>
                  <a:cubicBezTo>
                    <a:pt x="191" y="37"/>
                    <a:pt x="222" y="85"/>
                    <a:pt x="204" y="168"/>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2" name="Freeform 79"/>
            <p:cNvSpPr>
              <a:spLocks/>
            </p:cNvSpPr>
            <p:nvPr/>
          </p:nvSpPr>
          <p:spPr bwMode="auto">
            <a:xfrm>
              <a:off x="915194" y="1461294"/>
              <a:ext cx="509588" cy="1308894"/>
            </a:xfrm>
            <a:custGeom>
              <a:avLst/>
              <a:gdLst>
                <a:gd name="T0" fmla="*/ 96 w 97"/>
                <a:gd name="T1" fmla="*/ 31 h 249"/>
                <a:gd name="T2" fmla="*/ 34 w 97"/>
                <a:gd name="T3" fmla="*/ 32 h 249"/>
                <a:gd name="T4" fmla="*/ 2 w 97"/>
                <a:gd name="T5" fmla="*/ 215 h 249"/>
                <a:gd name="T6" fmla="*/ 12 w 97"/>
                <a:gd name="T7" fmla="*/ 237 h 249"/>
                <a:gd name="T8" fmla="*/ 76 w 97"/>
                <a:gd name="T9" fmla="*/ 249 h 249"/>
                <a:gd name="T10" fmla="*/ 97 w 97"/>
                <a:gd name="T11" fmla="*/ 31 h 249"/>
                <a:gd name="T12" fmla="*/ 96 w 97"/>
                <a:gd name="T13" fmla="*/ 31 h 249"/>
              </a:gdLst>
              <a:ahLst/>
              <a:cxnLst>
                <a:cxn ang="0">
                  <a:pos x="T0" y="T1"/>
                </a:cxn>
                <a:cxn ang="0">
                  <a:pos x="T2" y="T3"/>
                </a:cxn>
                <a:cxn ang="0">
                  <a:pos x="T4" y="T5"/>
                </a:cxn>
                <a:cxn ang="0">
                  <a:pos x="T6" y="T7"/>
                </a:cxn>
                <a:cxn ang="0">
                  <a:pos x="T8" y="T9"/>
                </a:cxn>
                <a:cxn ang="0">
                  <a:pos x="T10" y="T11"/>
                </a:cxn>
                <a:cxn ang="0">
                  <a:pos x="T12" y="T13"/>
                </a:cxn>
              </a:cxnLst>
              <a:rect l="0" t="0" r="r" b="b"/>
              <a:pathLst>
                <a:path w="97" h="249">
                  <a:moveTo>
                    <a:pt x="96" y="31"/>
                  </a:moveTo>
                  <a:cubicBezTo>
                    <a:pt x="55" y="21"/>
                    <a:pt x="41" y="0"/>
                    <a:pt x="34" y="32"/>
                  </a:cubicBezTo>
                  <a:cubicBezTo>
                    <a:pt x="26" y="66"/>
                    <a:pt x="11" y="145"/>
                    <a:pt x="2" y="215"/>
                  </a:cubicBezTo>
                  <a:cubicBezTo>
                    <a:pt x="0" y="233"/>
                    <a:pt x="6" y="235"/>
                    <a:pt x="12" y="237"/>
                  </a:cubicBezTo>
                  <a:cubicBezTo>
                    <a:pt x="34" y="243"/>
                    <a:pt x="52" y="245"/>
                    <a:pt x="76" y="249"/>
                  </a:cubicBezTo>
                  <a:cubicBezTo>
                    <a:pt x="97" y="31"/>
                    <a:pt x="97" y="31"/>
                    <a:pt x="97" y="31"/>
                  </a:cubicBezTo>
                  <a:cubicBezTo>
                    <a:pt x="97" y="31"/>
                    <a:pt x="96" y="31"/>
                    <a:pt x="96" y="31"/>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3" name="Freeform 80"/>
            <p:cNvSpPr>
              <a:spLocks/>
            </p:cNvSpPr>
            <p:nvPr/>
          </p:nvSpPr>
          <p:spPr bwMode="auto">
            <a:xfrm>
              <a:off x="1246188" y="2743994"/>
              <a:ext cx="871538" cy="47625"/>
            </a:xfrm>
            <a:custGeom>
              <a:avLst/>
              <a:gdLst>
                <a:gd name="T0" fmla="*/ 1 w 166"/>
                <a:gd name="T1" fmla="*/ 0 h 9"/>
                <a:gd name="T2" fmla="*/ 0 w 166"/>
                <a:gd name="T3" fmla="*/ 3 h 9"/>
                <a:gd name="T4" fmla="*/ 166 w 166"/>
                <a:gd name="T5" fmla="*/ 3 h 9"/>
                <a:gd name="T6" fmla="*/ 164 w 166"/>
                <a:gd name="T7" fmla="*/ 0 h 9"/>
                <a:gd name="T8" fmla="*/ 1 w 166"/>
                <a:gd name="T9" fmla="*/ 0 h 9"/>
              </a:gdLst>
              <a:ahLst/>
              <a:cxnLst>
                <a:cxn ang="0">
                  <a:pos x="T0" y="T1"/>
                </a:cxn>
                <a:cxn ang="0">
                  <a:pos x="T2" y="T3"/>
                </a:cxn>
                <a:cxn ang="0">
                  <a:pos x="T4" y="T5"/>
                </a:cxn>
                <a:cxn ang="0">
                  <a:pos x="T6" y="T7"/>
                </a:cxn>
                <a:cxn ang="0">
                  <a:pos x="T8" y="T9"/>
                </a:cxn>
              </a:cxnLst>
              <a:rect l="0" t="0" r="r" b="b"/>
              <a:pathLst>
                <a:path w="166" h="9">
                  <a:moveTo>
                    <a:pt x="1" y="0"/>
                  </a:moveTo>
                  <a:cubicBezTo>
                    <a:pt x="0" y="3"/>
                    <a:pt x="0" y="3"/>
                    <a:pt x="0" y="3"/>
                  </a:cubicBezTo>
                  <a:cubicBezTo>
                    <a:pt x="51" y="9"/>
                    <a:pt x="114" y="9"/>
                    <a:pt x="166" y="3"/>
                  </a:cubicBezTo>
                  <a:cubicBezTo>
                    <a:pt x="165" y="2"/>
                    <a:pt x="165" y="1"/>
                    <a:pt x="164" y="0"/>
                  </a:cubicBezTo>
                  <a:lnTo>
                    <a:pt x="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4" name="Freeform 81"/>
            <p:cNvSpPr>
              <a:spLocks/>
            </p:cNvSpPr>
            <p:nvPr/>
          </p:nvSpPr>
          <p:spPr bwMode="auto">
            <a:xfrm>
              <a:off x="1067594" y="1340644"/>
              <a:ext cx="1234282" cy="1456532"/>
            </a:xfrm>
            <a:custGeom>
              <a:avLst/>
              <a:gdLst>
                <a:gd name="T0" fmla="*/ 32 w 235"/>
                <a:gd name="T1" fmla="*/ 270 h 277"/>
                <a:gd name="T2" fmla="*/ 19 w 235"/>
                <a:gd name="T3" fmla="*/ 170 h 277"/>
                <a:gd name="T4" fmla="*/ 10 w 235"/>
                <a:gd name="T5" fmla="*/ 41 h 277"/>
                <a:gd name="T6" fmla="*/ 90 w 235"/>
                <a:gd name="T7" fmla="*/ 1 h 277"/>
                <a:gd name="T8" fmla="*/ 117 w 235"/>
                <a:gd name="T9" fmla="*/ 11 h 277"/>
                <a:gd name="T10" fmla="*/ 145 w 235"/>
                <a:gd name="T11" fmla="*/ 0 h 277"/>
                <a:gd name="T12" fmla="*/ 225 w 235"/>
                <a:gd name="T13" fmla="*/ 41 h 277"/>
                <a:gd name="T14" fmla="*/ 216 w 235"/>
                <a:gd name="T15" fmla="*/ 170 h 277"/>
                <a:gd name="T16" fmla="*/ 199 w 235"/>
                <a:gd name="T17" fmla="*/ 270 h 277"/>
                <a:gd name="T18" fmla="*/ 32 w 235"/>
                <a:gd name="T19" fmla="*/ 270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5" h="277">
                  <a:moveTo>
                    <a:pt x="32" y="270"/>
                  </a:moveTo>
                  <a:cubicBezTo>
                    <a:pt x="47" y="228"/>
                    <a:pt x="38" y="215"/>
                    <a:pt x="19" y="170"/>
                  </a:cubicBezTo>
                  <a:cubicBezTo>
                    <a:pt x="0" y="123"/>
                    <a:pt x="39" y="98"/>
                    <a:pt x="10" y="41"/>
                  </a:cubicBezTo>
                  <a:cubicBezTo>
                    <a:pt x="36" y="24"/>
                    <a:pt x="70" y="17"/>
                    <a:pt x="90" y="1"/>
                  </a:cubicBezTo>
                  <a:cubicBezTo>
                    <a:pt x="99" y="9"/>
                    <a:pt x="106" y="11"/>
                    <a:pt x="117" y="11"/>
                  </a:cubicBezTo>
                  <a:cubicBezTo>
                    <a:pt x="128" y="11"/>
                    <a:pt x="135" y="9"/>
                    <a:pt x="145" y="0"/>
                  </a:cubicBezTo>
                  <a:cubicBezTo>
                    <a:pt x="160" y="13"/>
                    <a:pt x="198" y="23"/>
                    <a:pt x="225" y="41"/>
                  </a:cubicBezTo>
                  <a:cubicBezTo>
                    <a:pt x="197" y="100"/>
                    <a:pt x="235" y="109"/>
                    <a:pt x="216" y="170"/>
                  </a:cubicBezTo>
                  <a:cubicBezTo>
                    <a:pt x="201" y="216"/>
                    <a:pt x="178" y="218"/>
                    <a:pt x="199" y="270"/>
                  </a:cubicBezTo>
                  <a:cubicBezTo>
                    <a:pt x="148" y="277"/>
                    <a:pt x="84" y="276"/>
                    <a:pt x="32" y="270"/>
                  </a:cubicBezTo>
                  <a:close/>
                </a:path>
              </a:pathLst>
            </a:custGeom>
            <a:solidFill>
              <a:srgbClr val="5A8F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5" name="Freeform 82"/>
            <p:cNvSpPr>
              <a:spLocks/>
            </p:cNvSpPr>
            <p:nvPr/>
          </p:nvSpPr>
          <p:spPr bwMode="auto">
            <a:xfrm>
              <a:off x="1398588" y="1340644"/>
              <a:ext cx="567532" cy="1135857"/>
            </a:xfrm>
            <a:custGeom>
              <a:avLst/>
              <a:gdLst>
                <a:gd name="T0" fmla="*/ 20 w 715"/>
                <a:gd name="T1" fmla="*/ 99 h 1431"/>
                <a:gd name="T2" fmla="*/ 0 w 715"/>
                <a:gd name="T3" fmla="*/ 523 h 1431"/>
                <a:gd name="T4" fmla="*/ 357 w 715"/>
                <a:gd name="T5" fmla="*/ 1431 h 1431"/>
                <a:gd name="T6" fmla="*/ 715 w 715"/>
                <a:gd name="T7" fmla="*/ 523 h 1431"/>
                <a:gd name="T8" fmla="*/ 688 w 715"/>
                <a:gd name="T9" fmla="*/ 86 h 1431"/>
                <a:gd name="T10" fmla="*/ 543 w 715"/>
                <a:gd name="T11" fmla="*/ 0 h 1431"/>
                <a:gd name="T12" fmla="*/ 179 w 715"/>
                <a:gd name="T13" fmla="*/ 7 h 1431"/>
                <a:gd name="T14" fmla="*/ 20 w 715"/>
                <a:gd name="T15" fmla="*/ 99 h 14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5" h="1431">
                  <a:moveTo>
                    <a:pt x="20" y="99"/>
                  </a:moveTo>
                  <a:lnTo>
                    <a:pt x="0" y="523"/>
                  </a:lnTo>
                  <a:lnTo>
                    <a:pt x="357" y="1431"/>
                  </a:lnTo>
                  <a:lnTo>
                    <a:pt x="715" y="523"/>
                  </a:lnTo>
                  <a:lnTo>
                    <a:pt x="688" y="86"/>
                  </a:lnTo>
                  <a:lnTo>
                    <a:pt x="543" y="0"/>
                  </a:lnTo>
                  <a:lnTo>
                    <a:pt x="179" y="7"/>
                  </a:lnTo>
                  <a:lnTo>
                    <a:pt x="20" y="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6" name="Rectangle 83"/>
            <p:cNvSpPr>
              <a:spLocks noChangeArrowheads="1"/>
            </p:cNvSpPr>
            <p:nvPr/>
          </p:nvSpPr>
          <p:spPr bwMode="auto">
            <a:xfrm>
              <a:off x="1540669" y="1224757"/>
              <a:ext cx="283369" cy="294482"/>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7" name="Freeform 84"/>
            <p:cNvSpPr>
              <a:spLocks/>
            </p:cNvSpPr>
            <p:nvPr/>
          </p:nvSpPr>
          <p:spPr bwMode="auto">
            <a:xfrm>
              <a:off x="1240631" y="315119"/>
              <a:ext cx="882650" cy="1083469"/>
            </a:xfrm>
            <a:custGeom>
              <a:avLst/>
              <a:gdLst>
                <a:gd name="T0" fmla="*/ 84 w 168"/>
                <a:gd name="T1" fmla="*/ 206 h 206"/>
                <a:gd name="T2" fmla="*/ 149 w 168"/>
                <a:gd name="T3" fmla="*/ 137 h 206"/>
                <a:gd name="T4" fmla="*/ 152 w 168"/>
                <a:gd name="T5" fmla="*/ 139 h 206"/>
                <a:gd name="T6" fmla="*/ 166 w 168"/>
                <a:gd name="T7" fmla="*/ 116 h 206"/>
                <a:gd name="T8" fmla="*/ 160 w 168"/>
                <a:gd name="T9" fmla="*/ 90 h 206"/>
                <a:gd name="T10" fmla="*/ 159 w 168"/>
                <a:gd name="T11" fmla="*/ 90 h 206"/>
                <a:gd name="T12" fmla="*/ 84 w 168"/>
                <a:gd name="T13" fmla="*/ 0 h 206"/>
                <a:gd name="T14" fmla="*/ 9 w 168"/>
                <a:gd name="T15" fmla="*/ 91 h 206"/>
                <a:gd name="T16" fmla="*/ 8 w 168"/>
                <a:gd name="T17" fmla="*/ 90 h 206"/>
                <a:gd name="T18" fmla="*/ 2 w 168"/>
                <a:gd name="T19" fmla="*/ 116 h 206"/>
                <a:gd name="T20" fmla="*/ 16 w 168"/>
                <a:gd name="T21" fmla="*/ 139 h 206"/>
                <a:gd name="T22" fmla="*/ 19 w 168"/>
                <a:gd name="T23" fmla="*/ 137 h 206"/>
                <a:gd name="T24" fmla="*/ 84 w 168"/>
                <a:gd name="T25" fmla="*/ 206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8" h="206">
                  <a:moveTo>
                    <a:pt x="84" y="206"/>
                  </a:moveTo>
                  <a:cubicBezTo>
                    <a:pt x="111" y="206"/>
                    <a:pt x="136" y="175"/>
                    <a:pt x="149" y="137"/>
                  </a:cubicBezTo>
                  <a:cubicBezTo>
                    <a:pt x="150" y="138"/>
                    <a:pt x="151" y="139"/>
                    <a:pt x="152" y="139"/>
                  </a:cubicBezTo>
                  <a:cubicBezTo>
                    <a:pt x="157" y="140"/>
                    <a:pt x="163" y="130"/>
                    <a:pt x="166" y="116"/>
                  </a:cubicBezTo>
                  <a:cubicBezTo>
                    <a:pt x="168" y="103"/>
                    <a:pt x="165" y="91"/>
                    <a:pt x="160" y="90"/>
                  </a:cubicBezTo>
                  <a:cubicBezTo>
                    <a:pt x="159" y="90"/>
                    <a:pt x="159" y="90"/>
                    <a:pt x="159" y="90"/>
                  </a:cubicBezTo>
                  <a:cubicBezTo>
                    <a:pt x="161" y="44"/>
                    <a:pt x="142" y="0"/>
                    <a:pt x="84" y="0"/>
                  </a:cubicBezTo>
                  <a:cubicBezTo>
                    <a:pt x="26" y="0"/>
                    <a:pt x="7" y="44"/>
                    <a:pt x="9" y="91"/>
                  </a:cubicBezTo>
                  <a:cubicBezTo>
                    <a:pt x="9" y="90"/>
                    <a:pt x="8" y="90"/>
                    <a:pt x="8" y="90"/>
                  </a:cubicBezTo>
                  <a:cubicBezTo>
                    <a:pt x="2" y="91"/>
                    <a:pt x="0" y="103"/>
                    <a:pt x="2" y="116"/>
                  </a:cubicBezTo>
                  <a:cubicBezTo>
                    <a:pt x="4" y="130"/>
                    <a:pt x="10" y="140"/>
                    <a:pt x="16" y="139"/>
                  </a:cubicBezTo>
                  <a:cubicBezTo>
                    <a:pt x="17" y="139"/>
                    <a:pt x="18" y="138"/>
                    <a:pt x="19" y="137"/>
                  </a:cubicBezTo>
                  <a:cubicBezTo>
                    <a:pt x="32" y="175"/>
                    <a:pt x="57" y="206"/>
                    <a:pt x="84" y="206"/>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8" name="Freeform 85"/>
            <p:cNvSpPr>
              <a:spLocks/>
            </p:cNvSpPr>
            <p:nvPr/>
          </p:nvSpPr>
          <p:spPr bwMode="auto">
            <a:xfrm>
              <a:off x="1619250" y="1498600"/>
              <a:ext cx="130969" cy="199232"/>
            </a:xfrm>
            <a:custGeom>
              <a:avLst/>
              <a:gdLst>
                <a:gd name="T0" fmla="*/ 21 w 25"/>
                <a:gd name="T1" fmla="*/ 38 h 38"/>
                <a:gd name="T2" fmla="*/ 25 w 25"/>
                <a:gd name="T3" fmla="*/ 31 h 38"/>
                <a:gd name="T4" fmla="*/ 12 w 25"/>
                <a:gd name="T5" fmla="*/ 0 h 38"/>
                <a:gd name="T6" fmla="*/ 0 w 25"/>
                <a:gd name="T7" fmla="*/ 30 h 38"/>
                <a:gd name="T8" fmla="*/ 4 w 25"/>
                <a:gd name="T9" fmla="*/ 38 h 38"/>
                <a:gd name="T10" fmla="*/ 21 w 25"/>
                <a:gd name="T11" fmla="*/ 38 h 38"/>
              </a:gdLst>
              <a:ahLst/>
              <a:cxnLst>
                <a:cxn ang="0">
                  <a:pos x="T0" y="T1"/>
                </a:cxn>
                <a:cxn ang="0">
                  <a:pos x="T2" y="T3"/>
                </a:cxn>
                <a:cxn ang="0">
                  <a:pos x="T4" y="T5"/>
                </a:cxn>
                <a:cxn ang="0">
                  <a:pos x="T6" y="T7"/>
                </a:cxn>
                <a:cxn ang="0">
                  <a:pos x="T8" y="T9"/>
                </a:cxn>
                <a:cxn ang="0">
                  <a:pos x="T10" y="T11"/>
                </a:cxn>
              </a:cxnLst>
              <a:rect l="0" t="0" r="r" b="b"/>
              <a:pathLst>
                <a:path w="25" h="38">
                  <a:moveTo>
                    <a:pt x="21" y="38"/>
                  </a:moveTo>
                  <a:cubicBezTo>
                    <a:pt x="25" y="31"/>
                    <a:pt x="25" y="31"/>
                    <a:pt x="25" y="31"/>
                  </a:cubicBezTo>
                  <a:cubicBezTo>
                    <a:pt x="12" y="0"/>
                    <a:pt x="12" y="0"/>
                    <a:pt x="12" y="0"/>
                  </a:cubicBezTo>
                  <a:cubicBezTo>
                    <a:pt x="0" y="30"/>
                    <a:pt x="0" y="30"/>
                    <a:pt x="0" y="30"/>
                  </a:cubicBezTo>
                  <a:cubicBezTo>
                    <a:pt x="4" y="38"/>
                    <a:pt x="4" y="38"/>
                    <a:pt x="4" y="38"/>
                  </a:cubicBezTo>
                  <a:cubicBezTo>
                    <a:pt x="9" y="38"/>
                    <a:pt x="15" y="38"/>
                    <a:pt x="21" y="38"/>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9" name="Freeform 86"/>
            <p:cNvSpPr>
              <a:spLocks/>
            </p:cNvSpPr>
            <p:nvPr/>
          </p:nvSpPr>
          <p:spPr bwMode="auto">
            <a:xfrm>
              <a:off x="1456531" y="1346200"/>
              <a:ext cx="225425" cy="425450"/>
            </a:xfrm>
            <a:custGeom>
              <a:avLst/>
              <a:gdLst>
                <a:gd name="T0" fmla="*/ 106 w 284"/>
                <a:gd name="T1" fmla="*/ 0 h 536"/>
                <a:gd name="T2" fmla="*/ 284 w 284"/>
                <a:gd name="T3" fmla="*/ 192 h 536"/>
                <a:gd name="T4" fmla="*/ 159 w 284"/>
                <a:gd name="T5" fmla="*/ 536 h 536"/>
                <a:gd name="T6" fmla="*/ 0 w 284"/>
                <a:gd name="T7" fmla="*/ 66 h 536"/>
                <a:gd name="T8" fmla="*/ 106 w 284"/>
                <a:gd name="T9" fmla="*/ 0 h 536"/>
              </a:gdLst>
              <a:ahLst/>
              <a:cxnLst>
                <a:cxn ang="0">
                  <a:pos x="T0" y="T1"/>
                </a:cxn>
                <a:cxn ang="0">
                  <a:pos x="T2" y="T3"/>
                </a:cxn>
                <a:cxn ang="0">
                  <a:pos x="T4" y="T5"/>
                </a:cxn>
                <a:cxn ang="0">
                  <a:pos x="T6" y="T7"/>
                </a:cxn>
                <a:cxn ang="0">
                  <a:pos x="T8" y="T9"/>
                </a:cxn>
              </a:cxnLst>
              <a:rect l="0" t="0" r="r" b="b"/>
              <a:pathLst>
                <a:path w="284" h="536">
                  <a:moveTo>
                    <a:pt x="106" y="0"/>
                  </a:moveTo>
                  <a:lnTo>
                    <a:pt x="284" y="192"/>
                  </a:lnTo>
                  <a:lnTo>
                    <a:pt x="159" y="536"/>
                  </a:lnTo>
                  <a:lnTo>
                    <a:pt x="0" y="66"/>
                  </a:lnTo>
                  <a:lnTo>
                    <a:pt x="106"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0" name="Freeform 87"/>
            <p:cNvSpPr>
              <a:spLocks/>
            </p:cNvSpPr>
            <p:nvPr/>
          </p:nvSpPr>
          <p:spPr bwMode="auto">
            <a:xfrm>
              <a:off x="1251744" y="1393032"/>
              <a:ext cx="430213" cy="1088232"/>
            </a:xfrm>
            <a:custGeom>
              <a:avLst/>
              <a:gdLst>
                <a:gd name="T0" fmla="*/ 258 w 542"/>
                <a:gd name="T1" fmla="*/ 0 h 1371"/>
                <a:gd name="T2" fmla="*/ 542 w 542"/>
                <a:gd name="T3" fmla="*/ 1371 h 1371"/>
                <a:gd name="T4" fmla="*/ 72 w 542"/>
                <a:gd name="T5" fmla="*/ 616 h 1371"/>
                <a:gd name="T6" fmla="*/ 132 w 542"/>
                <a:gd name="T7" fmla="*/ 490 h 1371"/>
                <a:gd name="T8" fmla="*/ 0 w 542"/>
                <a:gd name="T9" fmla="*/ 378 h 1371"/>
                <a:gd name="T10" fmla="*/ 178 w 542"/>
                <a:gd name="T11" fmla="*/ 40 h 1371"/>
                <a:gd name="T12" fmla="*/ 258 w 542"/>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542" h="1371">
                  <a:moveTo>
                    <a:pt x="258" y="0"/>
                  </a:moveTo>
                  <a:lnTo>
                    <a:pt x="542" y="1371"/>
                  </a:lnTo>
                  <a:lnTo>
                    <a:pt x="72" y="616"/>
                  </a:lnTo>
                  <a:lnTo>
                    <a:pt x="132" y="490"/>
                  </a:lnTo>
                  <a:lnTo>
                    <a:pt x="0" y="378"/>
                  </a:lnTo>
                  <a:lnTo>
                    <a:pt x="178" y="40"/>
                  </a:lnTo>
                  <a:lnTo>
                    <a:pt x="258"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1" name="Freeform 88"/>
            <p:cNvSpPr>
              <a:spLocks/>
            </p:cNvSpPr>
            <p:nvPr/>
          </p:nvSpPr>
          <p:spPr bwMode="auto">
            <a:xfrm>
              <a:off x="1681956" y="1340644"/>
              <a:ext cx="230982" cy="431007"/>
            </a:xfrm>
            <a:custGeom>
              <a:avLst/>
              <a:gdLst>
                <a:gd name="T0" fmla="*/ 186 w 291"/>
                <a:gd name="T1" fmla="*/ 0 h 543"/>
                <a:gd name="T2" fmla="*/ 0 w 291"/>
                <a:gd name="T3" fmla="*/ 199 h 543"/>
                <a:gd name="T4" fmla="*/ 126 w 291"/>
                <a:gd name="T5" fmla="*/ 543 h 543"/>
                <a:gd name="T6" fmla="*/ 291 w 291"/>
                <a:gd name="T7" fmla="*/ 73 h 543"/>
                <a:gd name="T8" fmla="*/ 186 w 291"/>
                <a:gd name="T9" fmla="*/ 0 h 543"/>
              </a:gdLst>
              <a:ahLst/>
              <a:cxnLst>
                <a:cxn ang="0">
                  <a:pos x="T0" y="T1"/>
                </a:cxn>
                <a:cxn ang="0">
                  <a:pos x="T2" y="T3"/>
                </a:cxn>
                <a:cxn ang="0">
                  <a:pos x="T4" y="T5"/>
                </a:cxn>
                <a:cxn ang="0">
                  <a:pos x="T6" y="T7"/>
                </a:cxn>
                <a:cxn ang="0">
                  <a:pos x="T8" y="T9"/>
                </a:cxn>
              </a:cxnLst>
              <a:rect l="0" t="0" r="r" b="b"/>
              <a:pathLst>
                <a:path w="291" h="543">
                  <a:moveTo>
                    <a:pt x="186" y="0"/>
                  </a:moveTo>
                  <a:lnTo>
                    <a:pt x="0" y="199"/>
                  </a:lnTo>
                  <a:lnTo>
                    <a:pt x="126" y="543"/>
                  </a:lnTo>
                  <a:lnTo>
                    <a:pt x="291" y="73"/>
                  </a:lnTo>
                  <a:lnTo>
                    <a:pt x="186"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2" name="Freeform 89"/>
            <p:cNvSpPr>
              <a:spLocks/>
            </p:cNvSpPr>
            <p:nvPr/>
          </p:nvSpPr>
          <p:spPr bwMode="auto">
            <a:xfrm>
              <a:off x="1593056" y="1803400"/>
              <a:ext cx="183357" cy="677863"/>
            </a:xfrm>
            <a:custGeom>
              <a:avLst/>
              <a:gdLst>
                <a:gd name="T0" fmla="*/ 59 w 231"/>
                <a:gd name="T1" fmla="*/ 0 h 854"/>
                <a:gd name="T2" fmla="*/ 172 w 231"/>
                <a:gd name="T3" fmla="*/ 0 h 854"/>
                <a:gd name="T4" fmla="*/ 231 w 231"/>
                <a:gd name="T5" fmla="*/ 576 h 854"/>
                <a:gd name="T6" fmla="*/ 112 w 231"/>
                <a:gd name="T7" fmla="*/ 854 h 854"/>
                <a:gd name="T8" fmla="*/ 0 w 231"/>
                <a:gd name="T9" fmla="*/ 576 h 854"/>
                <a:gd name="T10" fmla="*/ 59 w 231"/>
                <a:gd name="T11" fmla="*/ 0 h 854"/>
              </a:gdLst>
              <a:ahLst/>
              <a:cxnLst>
                <a:cxn ang="0">
                  <a:pos x="T0" y="T1"/>
                </a:cxn>
                <a:cxn ang="0">
                  <a:pos x="T2" y="T3"/>
                </a:cxn>
                <a:cxn ang="0">
                  <a:pos x="T4" y="T5"/>
                </a:cxn>
                <a:cxn ang="0">
                  <a:pos x="T6" y="T7"/>
                </a:cxn>
                <a:cxn ang="0">
                  <a:pos x="T8" y="T9"/>
                </a:cxn>
                <a:cxn ang="0">
                  <a:pos x="T10" y="T11"/>
                </a:cxn>
              </a:cxnLst>
              <a:rect l="0" t="0" r="r" b="b"/>
              <a:pathLst>
                <a:path w="231" h="854">
                  <a:moveTo>
                    <a:pt x="59" y="0"/>
                  </a:moveTo>
                  <a:lnTo>
                    <a:pt x="172" y="0"/>
                  </a:lnTo>
                  <a:lnTo>
                    <a:pt x="231" y="576"/>
                  </a:lnTo>
                  <a:lnTo>
                    <a:pt x="112" y="854"/>
                  </a:lnTo>
                  <a:lnTo>
                    <a:pt x="0" y="576"/>
                  </a:lnTo>
                  <a:lnTo>
                    <a:pt x="59"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3" name="Freeform 90"/>
            <p:cNvSpPr>
              <a:spLocks/>
            </p:cNvSpPr>
            <p:nvPr/>
          </p:nvSpPr>
          <p:spPr bwMode="auto">
            <a:xfrm>
              <a:off x="1456531" y="1346200"/>
              <a:ext cx="225425" cy="357188"/>
            </a:xfrm>
            <a:custGeom>
              <a:avLst/>
              <a:gdLst>
                <a:gd name="T0" fmla="*/ 106 w 284"/>
                <a:gd name="T1" fmla="*/ 0 h 450"/>
                <a:gd name="T2" fmla="*/ 284 w 284"/>
                <a:gd name="T3" fmla="*/ 192 h 450"/>
                <a:gd name="T4" fmla="*/ 152 w 284"/>
                <a:gd name="T5" fmla="*/ 450 h 450"/>
                <a:gd name="T6" fmla="*/ 0 w 284"/>
                <a:gd name="T7" fmla="*/ 66 h 450"/>
                <a:gd name="T8" fmla="*/ 106 w 284"/>
                <a:gd name="T9" fmla="*/ 0 h 450"/>
              </a:gdLst>
              <a:ahLst/>
              <a:cxnLst>
                <a:cxn ang="0">
                  <a:pos x="T0" y="T1"/>
                </a:cxn>
                <a:cxn ang="0">
                  <a:pos x="T2" y="T3"/>
                </a:cxn>
                <a:cxn ang="0">
                  <a:pos x="T4" y="T5"/>
                </a:cxn>
                <a:cxn ang="0">
                  <a:pos x="T6" y="T7"/>
                </a:cxn>
                <a:cxn ang="0">
                  <a:pos x="T8" y="T9"/>
                </a:cxn>
              </a:cxnLst>
              <a:rect l="0" t="0" r="r" b="b"/>
              <a:pathLst>
                <a:path w="284" h="450">
                  <a:moveTo>
                    <a:pt x="106" y="0"/>
                  </a:moveTo>
                  <a:lnTo>
                    <a:pt x="284" y="192"/>
                  </a:lnTo>
                  <a:lnTo>
                    <a:pt x="152" y="450"/>
                  </a:lnTo>
                  <a:lnTo>
                    <a:pt x="0" y="66"/>
                  </a:lnTo>
                  <a:lnTo>
                    <a:pt x="10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4" name="Freeform 91"/>
            <p:cNvSpPr>
              <a:spLocks/>
            </p:cNvSpPr>
            <p:nvPr/>
          </p:nvSpPr>
          <p:spPr bwMode="auto">
            <a:xfrm>
              <a:off x="1293813" y="1393032"/>
              <a:ext cx="388144" cy="1088232"/>
            </a:xfrm>
            <a:custGeom>
              <a:avLst/>
              <a:gdLst>
                <a:gd name="T0" fmla="*/ 205 w 489"/>
                <a:gd name="T1" fmla="*/ 0 h 1371"/>
                <a:gd name="T2" fmla="*/ 489 w 489"/>
                <a:gd name="T3" fmla="*/ 1371 h 1371"/>
                <a:gd name="T4" fmla="*/ 66 w 489"/>
                <a:gd name="T5" fmla="*/ 556 h 1371"/>
                <a:gd name="T6" fmla="*/ 132 w 489"/>
                <a:gd name="T7" fmla="*/ 457 h 1371"/>
                <a:gd name="T8" fmla="*/ 0 w 489"/>
                <a:gd name="T9" fmla="*/ 351 h 1371"/>
                <a:gd name="T10" fmla="*/ 125 w 489"/>
                <a:gd name="T11" fmla="*/ 40 h 1371"/>
                <a:gd name="T12" fmla="*/ 205 w 489"/>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489" h="1371">
                  <a:moveTo>
                    <a:pt x="205" y="0"/>
                  </a:moveTo>
                  <a:lnTo>
                    <a:pt x="489" y="1371"/>
                  </a:lnTo>
                  <a:lnTo>
                    <a:pt x="66" y="556"/>
                  </a:lnTo>
                  <a:lnTo>
                    <a:pt x="132" y="457"/>
                  </a:lnTo>
                  <a:lnTo>
                    <a:pt x="0" y="351"/>
                  </a:lnTo>
                  <a:lnTo>
                    <a:pt x="125" y="40"/>
                  </a:lnTo>
                  <a:lnTo>
                    <a:pt x="205" y="0"/>
                  </a:lnTo>
                  <a:close/>
                </a:path>
              </a:pathLst>
            </a:custGeom>
            <a:solidFill>
              <a:srgbClr val="5A8F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5" name="Freeform 92"/>
            <p:cNvSpPr>
              <a:spLocks/>
            </p:cNvSpPr>
            <p:nvPr/>
          </p:nvSpPr>
          <p:spPr bwMode="auto">
            <a:xfrm>
              <a:off x="1681956" y="1393032"/>
              <a:ext cx="431007" cy="1088232"/>
            </a:xfrm>
            <a:custGeom>
              <a:avLst/>
              <a:gdLst>
                <a:gd name="T0" fmla="*/ 291 w 543"/>
                <a:gd name="T1" fmla="*/ 0 h 1371"/>
                <a:gd name="T2" fmla="*/ 0 w 543"/>
                <a:gd name="T3" fmla="*/ 1371 h 1371"/>
                <a:gd name="T4" fmla="*/ 470 w 543"/>
                <a:gd name="T5" fmla="*/ 616 h 1371"/>
                <a:gd name="T6" fmla="*/ 411 w 543"/>
                <a:gd name="T7" fmla="*/ 490 h 1371"/>
                <a:gd name="T8" fmla="*/ 543 w 543"/>
                <a:gd name="T9" fmla="*/ 378 h 1371"/>
                <a:gd name="T10" fmla="*/ 397 w 543"/>
                <a:gd name="T11" fmla="*/ 47 h 1371"/>
                <a:gd name="T12" fmla="*/ 291 w 543"/>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543" h="1371">
                  <a:moveTo>
                    <a:pt x="291" y="0"/>
                  </a:moveTo>
                  <a:lnTo>
                    <a:pt x="0" y="1371"/>
                  </a:lnTo>
                  <a:lnTo>
                    <a:pt x="470" y="616"/>
                  </a:lnTo>
                  <a:lnTo>
                    <a:pt x="411" y="490"/>
                  </a:lnTo>
                  <a:lnTo>
                    <a:pt x="543" y="378"/>
                  </a:lnTo>
                  <a:lnTo>
                    <a:pt x="397" y="47"/>
                  </a:lnTo>
                  <a:lnTo>
                    <a:pt x="291"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6" name="Freeform 93"/>
            <p:cNvSpPr>
              <a:spLocks/>
            </p:cNvSpPr>
            <p:nvPr/>
          </p:nvSpPr>
          <p:spPr bwMode="auto">
            <a:xfrm>
              <a:off x="1681956" y="1393032"/>
              <a:ext cx="388938" cy="1088232"/>
            </a:xfrm>
            <a:custGeom>
              <a:avLst/>
              <a:gdLst>
                <a:gd name="T0" fmla="*/ 291 w 490"/>
                <a:gd name="T1" fmla="*/ 0 h 1371"/>
                <a:gd name="T2" fmla="*/ 0 w 490"/>
                <a:gd name="T3" fmla="*/ 1371 h 1371"/>
                <a:gd name="T4" fmla="*/ 424 w 490"/>
                <a:gd name="T5" fmla="*/ 556 h 1371"/>
                <a:gd name="T6" fmla="*/ 358 w 490"/>
                <a:gd name="T7" fmla="*/ 457 h 1371"/>
                <a:gd name="T8" fmla="*/ 490 w 490"/>
                <a:gd name="T9" fmla="*/ 351 h 1371"/>
                <a:gd name="T10" fmla="*/ 397 w 490"/>
                <a:gd name="T11" fmla="*/ 47 h 1371"/>
                <a:gd name="T12" fmla="*/ 291 w 490"/>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490" h="1371">
                  <a:moveTo>
                    <a:pt x="291" y="0"/>
                  </a:moveTo>
                  <a:lnTo>
                    <a:pt x="0" y="1371"/>
                  </a:lnTo>
                  <a:lnTo>
                    <a:pt x="424" y="556"/>
                  </a:lnTo>
                  <a:lnTo>
                    <a:pt x="358" y="457"/>
                  </a:lnTo>
                  <a:lnTo>
                    <a:pt x="490" y="351"/>
                  </a:lnTo>
                  <a:lnTo>
                    <a:pt x="397" y="47"/>
                  </a:lnTo>
                  <a:lnTo>
                    <a:pt x="291" y="0"/>
                  </a:lnTo>
                  <a:close/>
                </a:path>
              </a:pathLst>
            </a:custGeom>
            <a:solidFill>
              <a:srgbClr val="5A8F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7" name="Freeform 94"/>
            <p:cNvSpPr>
              <a:spLocks/>
            </p:cNvSpPr>
            <p:nvPr/>
          </p:nvSpPr>
          <p:spPr bwMode="auto">
            <a:xfrm>
              <a:off x="1681956" y="1340644"/>
              <a:ext cx="230982" cy="362744"/>
            </a:xfrm>
            <a:custGeom>
              <a:avLst/>
              <a:gdLst>
                <a:gd name="T0" fmla="*/ 186 w 291"/>
                <a:gd name="T1" fmla="*/ 0 h 457"/>
                <a:gd name="T2" fmla="*/ 0 w 291"/>
                <a:gd name="T3" fmla="*/ 199 h 457"/>
                <a:gd name="T4" fmla="*/ 133 w 291"/>
                <a:gd name="T5" fmla="*/ 457 h 457"/>
                <a:gd name="T6" fmla="*/ 291 w 291"/>
                <a:gd name="T7" fmla="*/ 73 h 457"/>
                <a:gd name="T8" fmla="*/ 186 w 291"/>
                <a:gd name="T9" fmla="*/ 0 h 457"/>
              </a:gdLst>
              <a:ahLst/>
              <a:cxnLst>
                <a:cxn ang="0">
                  <a:pos x="T0" y="T1"/>
                </a:cxn>
                <a:cxn ang="0">
                  <a:pos x="T2" y="T3"/>
                </a:cxn>
                <a:cxn ang="0">
                  <a:pos x="T4" y="T5"/>
                </a:cxn>
                <a:cxn ang="0">
                  <a:pos x="T6" y="T7"/>
                </a:cxn>
                <a:cxn ang="0">
                  <a:pos x="T8" y="T9"/>
                </a:cxn>
              </a:cxnLst>
              <a:rect l="0" t="0" r="r" b="b"/>
              <a:pathLst>
                <a:path w="291" h="457">
                  <a:moveTo>
                    <a:pt x="186" y="0"/>
                  </a:moveTo>
                  <a:lnTo>
                    <a:pt x="0" y="199"/>
                  </a:lnTo>
                  <a:lnTo>
                    <a:pt x="133" y="457"/>
                  </a:lnTo>
                  <a:lnTo>
                    <a:pt x="291" y="73"/>
                  </a:lnTo>
                  <a:lnTo>
                    <a:pt x="18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8" name="Freeform 95"/>
            <p:cNvSpPr>
              <a:spLocks/>
            </p:cNvSpPr>
            <p:nvPr/>
          </p:nvSpPr>
          <p:spPr bwMode="auto">
            <a:xfrm>
              <a:off x="1619250" y="1693069"/>
              <a:ext cx="130969" cy="115094"/>
            </a:xfrm>
            <a:custGeom>
              <a:avLst/>
              <a:gdLst>
                <a:gd name="T0" fmla="*/ 4 w 25"/>
                <a:gd name="T1" fmla="*/ 0 h 22"/>
                <a:gd name="T2" fmla="*/ 21 w 25"/>
                <a:gd name="T3" fmla="*/ 0 h 22"/>
                <a:gd name="T4" fmla="*/ 21 w 25"/>
                <a:gd name="T5" fmla="*/ 22 h 22"/>
                <a:gd name="T6" fmla="*/ 4 w 25"/>
                <a:gd name="T7" fmla="*/ 22 h 22"/>
                <a:gd name="T8" fmla="*/ 4 w 25"/>
                <a:gd name="T9" fmla="*/ 0 h 22"/>
              </a:gdLst>
              <a:ahLst/>
              <a:cxnLst>
                <a:cxn ang="0">
                  <a:pos x="T0" y="T1"/>
                </a:cxn>
                <a:cxn ang="0">
                  <a:pos x="T2" y="T3"/>
                </a:cxn>
                <a:cxn ang="0">
                  <a:pos x="T4" y="T5"/>
                </a:cxn>
                <a:cxn ang="0">
                  <a:pos x="T6" y="T7"/>
                </a:cxn>
                <a:cxn ang="0">
                  <a:pos x="T8" y="T9"/>
                </a:cxn>
              </a:cxnLst>
              <a:rect l="0" t="0" r="r" b="b"/>
              <a:pathLst>
                <a:path w="25" h="22">
                  <a:moveTo>
                    <a:pt x="4" y="0"/>
                  </a:moveTo>
                  <a:cubicBezTo>
                    <a:pt x="21" y="0"/>
                    <a:pt x="21" y="0"/>
                    <a:pt x="21" y="0"/>
                  </a:cubicBezTo>
                  <a:cubicBezTo>
                    <a:pt x="25" y="8"/>
                    <a:pt x="25" y="15"/>
                    <a:pt x="21" y="22"/>
                  </a:cubicBezTo>
                  <a:cubicBezTo>
                    <a:pt x="4" y="22"/>
                    <a:pt x="4" y="22"/>
                    <a:pt x="4" y="22"/>
                  </a:cubicBezTo>
                  <a:cubicBezTo>
                    <a:pt x="0" y="15"/>
                    <a:pt x="0" y="8"/>
                    <a:pt x="4" y="0"/>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9" name="Freeform 96"/>
            <p:cNvSpPr>
              <a:spLocks/>
            </p:cNvSpPr>
            <p:nvPr/>
          </p:nvSpPr>
          <p:spPr bwMode="auto">
            <a:xfrm>
              <a:off x="1671638" y="2470944"/>
              <a:ext cx="36513" cy="315119"/>
            </a:xfrm>
            <a:custGeom>
              <a:avLst/>
              <a:gdLst>
                <a:gd name="T0" fmla="*/ 0 w 7"/>
                <a:gd name="T1" fmla="*/ 60 h 60"/>
                <a:gd name="T2" fmla="*/ 3 w 7"/>
                <a:gd name="T3" fmla="*/ 0 h 60"/>
                <a:gd name="T4" fmla="*/ 7 w 7"/>
                <a:gd name="T5" fmla="*/ 60 h 60"/>
                <a:gd name="T6" fmla="*/ 0 w 7"/>
                <a:gd name="T7" fmla="*/ 60 h 60"/>
              </a:gdLst>
              <a:ahLst/>
              <a:cxnLst>
                <a:cxn ang="0">
                  <a:pos x="T0" y="T1"/>
                </a:cxn>
                <a:cxn ang="0">
                  <a:pos x="T2" y="T3"/>
                </a:cxn>
                <a:cxn ang="0">
                  <a:pos x="T4" y="T5"/>
                </a:cxn>
                <a:cxn ang="0">
                  <a:pos x="T6" y="T7"/>
                </a:cxn>
              </a:cxnLst>
              <a:rect l="0" t="0" r="r" b="b"/>
              <a:pathLst>
                <a:path w="7" h="60">
                  <a:moveTo>
                    <a:pt x="0" y="60"/>
                  </a:moveTo>
                  <a:cubicBezTo>
                    <a:pt x="0" y="45"/>
                    <a:pt x="1" y="27"/>
                    <a:pt x="3" y="0"/>
                  </a:cubicBezTo>
                  <a:cubicBezTo>
                    <a:pt x="5" y="27"/>
                    <a:pt x="6" y="45"/>
                    <a:pt x="7" y="60"/>
                  </a:cubicBezTo>
                  <a:cubicBezTo>
                    <a:pt x="4" y="60"/>
                    <a:pt x="2" y="60"/>
                    <a:pt x="0" y="60"/>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0" name="Freeform 97"/>
            <p:cNvSpPr>
              <a:spLocks/>
            </p:cNvSpPr>
            <p:nvPr/>
          </p:nvSpPr>
          <p:spPr bwMode="auto">
            <a:xfrm>
              <a:off x="1997075" y="830263"/>
              <a:ext cx="126207" cy="221457"/>
            </a:xfrm>
            <a:custGeom>
              <a:avLst/>
              <a:gdLst>
                <a:gd name="T0" fmla="*/ 16 w 24"/>
                <a:gd name="T1" fmla="*/ 1 h 42"/>
                <a:gd name="T2" fmla="*/ 21 w 24"/>
                <a:gd name="T3" fmla="*/ 23 h 42"/>
                <a:gd name="T4" fmla="*/ 7 w 24"/>
                <a:gd name="T5" fmla="*/ 41 h 42"/>
                <a:gd name="T6" fmla="*/ 2 w 24"/>
                <a:gd name="T7" fmla="*/ 19 h 42"/>
                <a:gd name="T8" fmla="*/ 16 w 24"/>
                <a:gd name="T9" fmla="*/ 1 h 42"/>
              </a:gdLst>
              <a:ahLst/>
              <a:cxnLst>
                <a:cxn ang="0">
                  <a:pos x="T0" y="T1"/>
                </a:cxn>
                <a:cxn ang="0">
                  <a:pos x="T2" y="T3"/>
                </a:cxn>
                <a:cxn ang="0">
                  <a:pos x="T4" y="T5"/>
                </a:cxn>
                <a:cxn ang="0">
                  <a:pos x="T6" y="T7"/>
                </a:cxn>
                <a:cxn ang="0">
                  <a:pos x="T8" y="T9"/>
                </a:cxn>
              </a:cxnLst>
              <a:rect l="0" t="0" r="r" b="b"/>
              <a:pathLst>
                <a:path w="24" h="42">
                  <a:moveTo>
                    <a:pt x="16" y="1"/>
                  </a:moveTo>
                  <a:cubicBezTo>
                    <a:pt x="21" y="2"/>
                    <a:pt x="24" y="12"/>
                    <a:pt x="21" y="23"/>
                  </a:cubicBezTo>
                  <a:cubicBezTo>
                    <a:pt x="19" y="34"/>
                    <a:pt x="12" y="42"/>
                    <a:pt x="7" y="41"/>
                  </a:cubicBezTo>
                  <a:cubicBezTo>
                    <a:pt x="2" y="39"/>
                    <a:pt x="0" y="30"/>
                    <a:pt x="2" y="19"/>
                  </a:cubicBezTo>
                  <a:cubicBezTo>
                    <a:pt x="5" y="8"/>
                    <a:pt x="11" y="0"/>
                    <a:pt x="16" y="1"/>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1" name="Freeform 98"/>
            <p:cNvSpPr>
              <a:spLocks/>
            </p:cNvSpPr>
            <p:nvPr/>
          </p:nvSpPr>
          <p:spPr bwMode="auto">
            <a:xfrm>
              <a:off x="1267619" y="315119"/>
              <a:ext cx="823913" cy="599282"/>
            </a:xfrm>
            <a:custGeom>
              <a:avLst/>
              <a:gdLst>
                <a:gd name="T0" fmla="*/ 155 w 157"/>
                <a:gd name="T1" fmla="*/ 90 h 114"/>
                <a:gd name="T2" fmla="*/ 79 w 157"/>
                <a:gd name="T3" fmla="*/ 0 h 114"/>
                <a:gd name="T4" fmla="*/ 3 w 157"/>
                <a:gd name="T5" fmla="*/ 91 h 114"/>
                <a:gd name="T6" fmla="*/ 15 w 157"/>
                <a:gd name="T7" fmla="*/ 111 h 114"/>
                <a:gd name="T8" fmla="*/ 21 w 157"/>
                <a:gd name="T9" fmla="*/ 103 h 114"/>
                <a:gd name="T10" fmla="*/ 43 w 157"/>
                <a:gd name="T11" fmla="*/ 45 h 114"/>
                <a:gd name="T12" fmla="*/ 79 w 157"/>
                <a:gd name="T13" fmla="*/ 51 h 114"/>
                <a:gd name="T14" fmla="*/ 114 w 157"/>
                <a:gd name="T15" fmla="*/ 45 h 114"/>
                <a:gd name="T16" fmla="*/ 136 w 157"/>
                <a:gd name="T17" fmla="*/ 103 h 114"/>
                <a:gd name="T18" fmla="*/ 142 w 157"/>
                <a:gd name="T19" fmla="*/ 112 h 114"/>
                <a:gd name="T20" fmla="*/ 155 w 157"/>
                <a:gd name="T21" fmla="*/ 9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7" h="114">
                  <a:moveTo>
                    <a:pt x="155" y="90"/>
                  </a:moveTo>
                  <a:cubicBezTo>
                    <a:pt x="157" y="44"/>
                    <a:pt x="138" y="0"/>
                    <a:pt x="79" y="0"/>
                  </a:cubicBezTo>
                  <a:cubicBezTo>
                    <a:pt x="20" y="0"/>
                    <a:pt x="0" y="44"/>
                    <a:pt x="3" y="91"/>
                  </a:cubicBezTo>
                  <a:cubicBezTo>
                    <a:pt x="7" y="92"/>
                    <a:pt x="12" y="100"/>
                    <a:pt x="15" y="111"/>
                  </a:cubicBezTo>
                  <a:cubicBezTo>
                    <a:pt x="18" y="114"/>
                    <a:pt x="21" y="112"/>
                    <a:pt x="21" y="103"/>
                  </a:cubicBezTo>
                  <a:cubicBezTo>
                    <a:pt x="21" y="75"/>
                    <a:pt x="25" y="50"/>
                    <a:pt x="43" y="45"/>
                  </a:cubicBezTo>
                  <a:cubicBezTo>
                    <a:pt x="61" y="39"/>
                    <a:pt x="65" y="51"/>
                    <a:pt x="79" y="51"/>
                  </a:cubicBezTo>
                  <a:cubicBezTo>
                    <a:pt x="92" y="51"/>
                    <a:pt x="96" y="40"/>
                    <a:pt x="114" y="45"/>
                  </a:cubicBezTo>
                  <a:cubicBezTo>
                    <a:pt x="132" y="50"/>
                    <a:pt x="136" y="75"/>
                    <a:pt x="136" y="103"/>
                  </a:cubicBezTo>
                  <a:cubicBezTo>
                    <a:pt x="136" y="112"/>
                    <a:pt x="139" y="114"/>
                    <a:pt x="142" y="112"/>
                  </a:cubicBezTo>
                  <a:cubicBezTo>
                    <a:pt x="144" y="100"/>
                    <a:pt x="150" y="91"/>
                    <a:pt x="155" y="90"/>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2" name="Freeform 99"/>
            <p:cNvSpPr>
              <a:spLocks/>
            </p:cNvSpPr>
            <p:nvPr/>
          </p:nvSpPr>
          <p:spPr bwMode="auto">
            <a:xfrm>
              <a:off x="1608931" y="399257"/>
              <a:ext cx="372269" cy="510382"/>
            </a:xfrm>
            <a:custGeom>
              <a:avLst/>
              <a:gdLst>
                <a:gd name="T0" fmla="*/ 67 w 71"/>
                <a:gd name="T1" fmla="*/ 0 h 97"/>
                <a:gd name="T2" fmla="*/ 0 w 71"/>
                <a:gd name="T3" fmla="*/ 97 h 97"/>
                <a:gd name="T4" fmla="*/ 27 w 71"/>
                <a:gd name="T5" fmla="*/ 18 h 97"/>
                <a:gd name="T6" fmla="*/ 67 w 71"/>
                <a:gd name="T7" fmla="*/ 0 h 97"/>
              </a:gdLst>
              <a:ahLst/>
              <a:cxnLst>
                <a:cxn ang="0">
                  <a:pos x="T0" y="T1"/>
                </a:cxn>
                <a:cxn ang="0">
                  <a:pos x="T2" y="T3"/>
                </a:cxn>
                <a:cxn ang="0">
                  <a:pos x="T4" y="T5"/>
                </a:cxn>
                <a:cxn ang="0">
                  <a:pos x="T6" y="T7"/>
                </a:cxn>
              </a:cxnLst>
              <a:rect l="0" t="0" r="r" b="b"/>
              <a:pathLst>
                <a:path w="71" h="97">
                  <a:moveTo>
                    <a:pt x="67" y="0"/>
                  </a:moveTo>
                  <a:cubicBezTo>
                    <a:pt x="71" y="26"/>
                    <a:pt x="30" y="84"/>
                    <a:pt x="0" y="97"/>
                  </a:cubicBezTo>
                  <a:cubicBezTo>
                    <a:pt x="19" y="86"/>
                    <a:pt x="32" y="47"/>
                    <a:pt x="27" y="18"/>
                  </a:cubicBezTo>
                  <a:cubicBezTo>
                    <a:pt x="26" y="11"/>
                    <a:pt x="71" y="5"/>
                    <a:pt x="67" y="0"/>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3" name="Freeform 100"/>
            <p:cNvSpPr>
              <a:spLocks/>
            </p:cNvSpPr>
            <p:nvPr/>
          </p:nvSpPr>
          <p:spPr bwMode="auto">
            <a:xfrm>
              <a:off x="1146175" y="300038"/>
              <a:ext cx="719932" cy="709613"/>
            </a:xfrm>
            <a:custGeom>
              <a:avLst/>
              <a:gdLst>
                <a:gd name="T0" fmla="*/ 135 w 137"/>
                <a:gd name="T1" fmla="*/ 23 h 135"/>
                <a:gd name="T2" fmla="*/ 11 w 137"/>
                <a:gd name="T3" fmla="*/ 135 h 135"/>
                <a:gd name="T4" fmla="*/ 92 w 137"/>
                <a:gd name="T5" fmla="*/ 29 h 135"/>
                <a:gd name="T6" fmla="*/ 135 w 137"/>
                <a:gd name="T7" fmla="*/ 23 h 135"/>
              </a:gdLst>
              <a:ahLst/>
              <a:cxnLst>
                <a:cxn ang="0">
                  <a:pos x="T0" y="T1"/>
                </a:cxn>
                <a:cxn ang="0">
                  <a:pos x="T2" y="T3"/>
                </a:cxn>
                <a:cxn ang="0">
                  <a:pos x="T4" y="T5"/>
                </a:cxn>
                <a:cxn ang="0">
                  <a:pos x="T6" y="T7"/>
                </a:cxn>
              </a:cxnLst>
              <a:rect l="0" t="0" r="r" b="b"/>
              <a:pathLst>
                <a:path w="137" h="135">
                  <a:moveTo>
                    <a:pt x="135" y="23"/>
                  </a:moveTo>
                  <a:cubicBezTo>
                    <a:pt x="132" y="49"/>
                    <a:pt x="43" y="131"/>
                    <a:pt x="11" y="135"/>
                  </a:cubicBezTo>
                  <a:cubicBezTo>
                    <a:pt x="0" y="0"/>
                    <a:pt x="84" y="56"/>
                    <a:pt x="92" y="29"/>
                  </a:cubicBezTo>
                  <a:cubicBezTo>
                    <a:pt x="94" y="22"/>
                    <a:pt x="137" y="28"/>
                    <a:pt x="135" y="23"/>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4" name="Freeform 101"/>
            <p:cNvSpPr>
              <a:spLocks/>
            </p:cNvSpPr>
            <p:nvPr/>
          </p:nvSpPr>
          <p:spPr bwMode="auto">
            <a:xfrm>
              <a:off x="1729581" y="330994"/>
              <a:ext cx="457200" cy="694532"/>
            </a:xfrm>
            <a:custGeom>
              <a:avLst/>
              <a:gdLst>
                <a:gd name="T0" fmla="*/ 3 w 87"/>
                <a:gd name="T1" fmla="*/ 0 h 132"/>
                <a:gd name="T2" fmla="*/ 75 w 87"/>
                <a:gd name="T3" fmla="*/ 132 h 132"/>
                <a:gd name="T4" fmla="*/ 45 w 87"/>
                <a:gd name="T5" fmla="*/ 15 h 132"/>
                <a:gd name="T6" fmla="*/ 3 w 87"/>
                <a:gd name="T7" fmla="*/ 0 h 132"/>
              </a:gdLst>
              <a:ahLst/>
              <a:cxnLst>
                <a:cxn ang="0">
                  <a:pos x="T0" y="T1"/>
                </a:cxn>
                <a:cxn ang="0">
                  <a:pos x="T2" y="T3"/>
                </a:cxn>
                <a:cxn ang="0">
                  <a:pos x="T4" y="T5"/>
                </a:cxn>
                <a:cxn ang="0">
                  <a:pos x="T6" y="T7"/>
                </a:cxn>
              </a:cxnLst>
              <a:rect l="0" t="0" r="r" b="b"/>
              <a:pathLst>
                <a:path w="87" h="132">
                  <a:moveTo>
                    <a:pt x="3" y="0"/>
                  </a:moveTo>
                  <a:cubicBezTo>
                    <a:pt x="1" y="26"/>
                    <a:pt x="44" y="121"/>
                    <a:pt x="75" y="132"/>
                  </a:cubicBezTo>
                  <a:cubicBezTo>
                    <a:pt x="87" y="36"/>
                    <a:pt x="62" y="23"/>
                    <a:pt x="45" y="15"/>
                  </a:cubicBezTo>
                  <a:cubicBezTo>
                    <a:pt x="38" y="12"/>
                    <a:pt x="0" y="5"/>
                    <a:pt x="3" y="0"/>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4103967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620B1FB-44F8-4FAC-904E-64C4E5AFCB31}" type="slidenum">
              <a:rPr lang="en-US" smtClean="0"/>
              <a:t>11</a:t>
            </a:fld>
            <a:endParaRPr lang="en-US"/>
          </a:p>
        </p:txBody>
      </p:sp>
      <p:sp>
        <p:nvSpPr>
          <p:cNvPr id="4" name="Rectangle 3"/>
          <p:cNvSpPr/>
          <p:nvPr/>
        </p:nvSpPr>
        <p:spPr>
          <a:xfrm>
            <a:off x="228600" y="609600"/>
            <a:ext cx="23622000" cy="2554545"/>
          </a:xfrm>
          <a:prstGeom prst="rect">
            <a:avLst/>
          </a:prstGeom>
        </p:spPr>
        <p:txBody>
          <a:bodyPr wrap="square">
            <a:spAutoFit/>
          </a:bodyPr>
          <a:lstStyle/>
          <a:p>
            <a:pPr algn="r"/>
            <a:r>
              <a:rPr lang="fa-IR" sz="8000" b="1" dirty="0" smtClean="0">
                <a:cs typeface="B Nazanin" panose="00000400000000000000" pitchFamily="2" charset="-78"/>
              </a:rPr>
              <a:t>چگونه شبکه های اجتماعی در میان سایر کانال های بازاریابی میتوانند سکوی پرشی برای موفقیت باشند؟</a:t>
            </a:r>
            <a:endParaRPr lang="fa-IR" sz="8000" b="1" dirty="0">
              <a:cs typeface="B Nazanin" panose="00000400000000000000" pitchFamily="2" charset="-78"/>
            </a:endParaRPr>
          </a:p>
        </p:txBody>
      </p:sp>
      <p:sp>
        <p:nvSpPr>
          <p:cNvPr id="5" name="Rectangle 4"/>
          <p:cNvSpPr/>
          <p:nvPr/>
        </p:nvSpPr>
        <p:spPr>
          <a:xfrm>
            <a:off x="2887923" y="3795891"/>
            <a:ext cx="20962677" cy="6186309"/>
          </a:xfrm>
          <a:prstGeom prst="rect">
            <a:avLst/>
          </a:prstGeom>
        </p:spPr>
        <p:txBody>
          <a:bodyPr wrap="square">
            <a:spAutoFit/>
          </a:bodyPr>
          <a:lstStyle/>
          <a:p>
            <a:pPr algn="r"/>
            <a:r>
              <a:rPr lang="fa-IR" sz="8800" b="1" dirty="0" smtClean="0">
                <a:solidFill>
                  <a:schemeClr val="tx2"/>
                </a:solidFill>
                <a:latin typeface="Bn"/>
                <a:cs typeface="B Nazanin" panose="00000400000000000000" pitchFamily="2" charset="-78"/>
              </a:rPr>
              <a:t>1.روابط:</a:t>
            </a:r>
          </a:p>
          <a:p>
            <a:pPr algn="r"/>
            <a:r>
              <a:rPr lang="fa-IR" sz="4400" b="1" dirty="0" smtClean="0">
                <a:latin typeface="Bn"/>
                <a:cs typeface="B Nazanin" panose="00000400000000000000" pitchFamily="2" charset="-78"/>
              </a:rPr>
              <a:t>برای اینکه بتوانید بیشترین استفاده را از رسانه های اجتماعی داشته باشیدساخت روابط با ان را اولین هدف قرار دهید.روابطی که با مشتریان ایجاد میشود میتواند بنیان و اساس سایر جنبه های کسب و کارتان باشد .</a:t>
            </a:r>
            <a:r>
              <a:rPr lang="fa-IR" sz="4400" b="1" dirty="0" smtClean="0">
                <a:cs typeface="B Nazanin" panose="00000400000000000000" pitchFamily="2" charset="-78"/>
              </a:rPr>
              <a:t>تقویت </a:t>
            </a:r>
            <a:r>
              <a:rPr lang="fa-IR" sz="4400" b="1" dirty="0">
                <a:cs typeface="B Nazanin" panose="00000400000000000000" pitchFamily="2" charset="-78"/>
              </a:rPr>
              <a:t>روابط زمانی که به خوبی انجام می شود می تواند</a:t>
            </a:r>
          </a:p>
          <a:p>
            <a:pPr algn="r"/>
            <a:r>
              <a:rPr lang="fa-IR" sz="4400" b="1" dirty="0">
                <a:cs typeface="B Nazanin" panose="00000400000000000000" pitchFamily="2" charset="-78"/>
              </a:rPr>
              <a:t>فرصت های زیادی در اختیارتان بگذارد و اینکار به خوبی در شبکه های اجتماعی قابل</a:t>
            </a:r>
          </a:p>
          <a:p>
            <a:pPr algn="r"/>
            <a:r>
              <a:rPr lang="fa-IR" sz="4400" b="1" dirty="0">
                <a:cs typeface="B Nazanin" panose="00000400000000000000" pitchFamily="2" charset="-78"/>
              </a:rPr>
              <a:t>اجراست. کانال های اجتماعی دیوارهای بین افراد را از بین برده است. در سال 2011 ،</a:t>
            </a:r>
          </a:p>
          <a:p>
            <a:pPr algn="r"/>
            <a:r>
              <a:rPr lang="fa-IR" sz="4400" b="1" dirty="0">
                <a:cs typeface="B Nazanin" panose="00000400000000000000" pitchFamily="2" charset="-78"/>
              </a:rPr>
              <a:t>فیس بوک داده هایی را منتشر کرد که نشان می داد کاربران آن به طور متوسط 3.74</a:t>
            </a:r>
          </a:p>
          <a:p>
            <a:pPr algn="r"/>
            <a:r>
              <a:rPr lang="fa-IR" sz="4400" b="1" dirty="0">
                <a:cs typeface="B Nazanin" panose="00000400000000000000" pitchFamily="2" charset="-78"/>
              </a:rPr>
              <a:t>درجه از هم جدا بودند و با کاربرد این پلتفرم به هم نزدیک تر شده اند</a:t>
            </a:r>
            <a:endParaRPr lang="fa-IR" sz="4400" b="1" dirty="0">
              <a:latin typeface="Bn"/>
              <a:cs typeface="B Nazanin" panose="00000400000000000000" pitchFamily="2" charset="-78"/>
            </a:endParaRPr>
          </a:p>
        </p:txBody>
      </p:sp>
      <p:grpSp>
        <p:nvGrpSpPr>
          <p:cNvPr id="6" name="Group 5"/>
          <p:cNvGrpSpPr/>
          <p:nvPr/>
        </p:nvGrpSpPr>
        <p:grpSpPr>
          <a:xfrm>
            <a:off x="457200" y="8032751"/>
            <a:ext cx="5783397" cy="5410200"/>
            <a:chOff x="190500" y="142082"/>
            <a:chExt cx="2972594" cy="2655094"/>
          </a:xfrm>
        </p:grpSpPr>
        <p:sp>
          <p:nvSpPr>
            <p:cNvPr id="7" name="Freeform 5"/>
            <p:cNvSpPr>
              <a:spLocks/>
            </p:cNvSpPr>
            <p:nvPr/>
          </p:nvSpPr>
          <p:spPr bwMode="auto">
            <a:xfrm>
              <a:off x="941388" y="1108869"/>
              <a:ext cx="404813" cy="878682"/>
            </a:xfrm>
            <a:custGeom>
              <a:avLst/>
              <a:gdLst>
                <a:gd name="T0" fmla="*/ 0 w 77"/>
                <a:gd name="T1" fmla="*/ 18 h 167"/>
                <a:gd name="T2" fmla="*/ 58 w 77"/>
                <a:gd name="T3" fmla="*/ 18 h 167"/>
                <a:gd name="T4" fmla="*/ 75 w 77"/>
                <a:gd name="T5" fmla="*/ 141 h 167"/>
                <a:gd name="T6" fmla="*/ 59 w 77"/>
                <a:gd name="T7" fmla="*/ 159 h 167"/>
                <a:gd name="T8" fmla="*/ 14 w 77"/>
                <a:gd name="T9" fmla="*/ 167 h 167"/>
                <a:gd name="T10" fmla="*/ 0 w 77"/>
                <a:gd name="T11" fmla="*/ 18 h 167"/>
                <a:gd name="T12" fmla="*/ 0 w 77"/>
                <a:gd name="T13" fmla="*/ 18 h 167"/>
              </a:gdLst>
              <a:ahLst/>
              <a:cxnLst>
                <a:cxn ang="0">
                  <a:pos x="T0" y="T1"/>
                </a:cxn>
                <a:cxn ang="0">
                  <a:pos x="T2" y="T3"/>
                </a:cxn>
                <a:cxn ang="0">
                  <a:pos x="T4" y="T5"/>
                </a:cxn>
                <a:cxn ang="0">
                  <a:pos x="T6" y="T7"/>
                </a:cxn>
                <a:cxn ang="0">
                  <a:pos x="T8" y="T9"/>
                </a:cxn>
                <a:cxn ang="0">
                  <a:pos x="T10" y="T11"/>
                </a:cxn>
                <a:cxn ang="0">
                  <a:pos x="T12" y="T13"/>
                </a:cxn>
              </a:cxnLst>
              <a:rect l="0" t="0" r="r" b="b"/>
              <a:pathLst>
                <a:path w="77" h="167">
                  <a:moveTo>
                    <a:pt x="0" y="18"/>
                  </a:moveTo>
                  <a:cubicBezTo>
                    <a:pt x="23" y="13"/>
                    <a:pt x="54" y="0"/>
                    <a:pt x="58" y="18"/>
                  </a:cubicBezTo>
                  <a:cubicBezTo>
                    <a:pt x="63" y="40"/>
                    <a:pt x="69" y="91"/>
                    <a:pt x="75" y="141"/>
                  </a:cubicBezTo>
                  <a:cubicBezTo>
                    <a:pt x="77" y="152"/>
                    <a:pt x="63" y="158"/>
                    <a:pt x="59" y="159"/>
                  </a:cubicBezTo>
                  <a:cubicBezTo>
                    <a:pt x="44" y="164"/>
                    <a:pt x="31" y="165"/>
                    <a:pt x="14" y="167"/>
                  </a:cubicBezTo>
                  <a:cubicBezTo>
                    <a:pt x="0" y="18"/>
                    <a:pt x="0" y="18"/>
                    <a:pt x="0" y="18"/>
                  </a:cubicBezTo>
                  <a:cubicBezTo>
                    <a:pt x="0" y="18"/>
                    <a:pt x="0" y="18"/>
                    <a:pt x="0" y="18"/>
                  </a:cubicBez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 name="Freeform 6"/>
            <p:cNvSpPr>
              <a:spLocks/>
            </p:cNvSpPr>
            <p:nvPr/>
          </p:nvSpPr>
          <p:spPr bwMode="auto">
            <a:xfrm>
              <a:off x="190500" y="1082675"/>
              <a:ext cx="388938" cy="904875"/>
            </a:xfrm>
            <a:custGeom>
              <a:avLst/>
              <a:gdLst>
                <a:gd name="T0" fmla="*/ 74 w 74"/>
                <a:gd name="T1" fmla="*/ 23 h 172"/>
                <a:gd name="T2" fmla="*/ 18 w 74"/>
                <a:gd name="T3" fmla="*/ 23 h 172"/>
                <a:gd name="T4" fmla="*/ 1 w 74"/>
                <a:gd name="T5" fmla="*/ 146 h 172"/>
                <a:gd name="T6" fmla="*/ 17 w 74"/>
                <a:gd name="T7" fmla="*/ 164 h 172"/>
                <a:gd name="T8" fmla="*/ 61 w 74"/>
                <a:gd name="T9" fmla="*/ 172 h 172"/>
                <a:gd name="T10" fmla="*/ 74 w 74"/>
                <a:gd name="T11" fmla="*/ 23 h 172"/>
                <a:gd name="T12" fmla="*/ 74 w 74"/>
                <a:gd name="T13" fmla="*/ 23 h 172"/>
              </a:gdLst>
              <a:ahLst/>
              <a:cxnLst>
                <a:cxn ang="0">
                  <a:pos x="T0" y="T1"/>
                </a:cxn>
                <a:cxn ang="0">
                  <a:pos x="T2" y="T3"/>
                </a:cxn>
                <a:cxn ang="0">
                  <a:pos x="T4" y="T5"/>
                </a:cxn>
                <a:cxn ang="0">
                  <a:pos x="T6" y="T7"/>
                </a:cxn>
                <a:cxn ang="0">
                  <a:pos x="T8" y="T9"/>
                </a:cxn>
                <a:cxn ang="0">
                  <a:pos x="T10" y="T11"/>
                </a:cxn>
                <a:cxn ang="0">
                  <a:pos x="T12" y="T13"/>
                </a:cxn>
              </a:cxnLst>
              <a:rect l="0" t="0" r="r" b="b"/>
              <a:pathLst>
                <a:path w="74" h="172">
                  <a:moveTo>
                    <a:pt x="74" y="23"/>
                  </a:moveTo>
                  <a:cubicBezTo>
                    <a:pt x="46" y="16"/>
                    <a:pt x="23" y="0"/>
                    <a:pt x="18" y="23"/>
                  </a:cubicBezTo>
                  <a:cubicBezTo>
                    <a:pt x="13" y="46"/>
                    <a:pt x="7" y="98"/>
                    <a:pt x="1" y="146"/>
                  </a:cubicBezTo>
                  <a:cubicBezTo>
                    <a:pt x="0" y="158"/>
                    <a:pt x="12" y="163"/>
                    <a:pt x="17" y="164"/>
                  </a:cubicBezTo>
                  <a:cubicBezTo>
                    <a:pt x="31" y="168"/>
                    <a:pt x="44" y="170"/>
                    <a:pt x="61" y="172"/>
                  </a:cubicBezTo>
                  <a:cubicBezTo>
                    <a:pt x="74" y="23"/>
                    <a:pt x="74" y="23"/>
                    <a:pt x="74" y="23"/>
                  </a:cubicBezTo>
                  <a:cubicBezTo>
                    <a:pt x="74" y="23"/>
                    <a:pt x="74" y="23"/>
                    <a:pt x="74" y="23"/>
                  </a:cubicBez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 name="Freeform 7"/>
            <p:cNvSpPr>
              <a:spLocks/>
            </p:cNvSpPr>
            <p:nvPr/>
          </p:nvSpPr>
          <p:spPr bwMode="auto">
            <a:xfrm>
              <a:off x="458788" y="1971675"/>
              <a:ext cx="598488" cy="36513"/>
            </a:xfrm>
            <a:custGeom>
              <a:avLst/>
              <a:gdLst>
                <a:gd name="T0" fmla="*/ 1 w 114"/>
                <a:gd name="T1" fmla="*/ 0 h 7"/>
                <a:gd name="T2" fmla="*/ 0 w 114"/>
                <a:gd name="T3" fmla="*/ 2 h 7"/>
                <a:gd name="T4" fmla="*/ 114 w 114"/>
                <a:gd name="T5" fmla="*/ 2 h 7"/>
                <a:gd name="T6" fmla="*/ 113 w 114"/>
                <a:gd name="T7" fmla="*/ 0 h 7"/>
                <a:gd name="T8" fmla="*/ 1 w 114"/>
                <a:gd name="T9" fmla="*/ 0 h 7"/>
              </a:gdLst>
              <a:ahLst/>
              <a:cxnLst>
                <a:cxn ang="0">
                  <a:pos x="T0" y="T1"/>
                </a:cxn>
                <a:cxn ang="0">
                  <a:pos x="T2" y="T3"/>
                </a:cxn>
                <a:cxn ang="0">
                  <a:pos x="T4" y="T5"/>
                </a:cxn>
                <a:cxn ang="0">
                  <a:pos x="T6" y="T7"/>
                </a:cxn>
                <a:cxn ang="0">
                  <a:pos x="T8" y="T9"/>
                </a:cxn>
              </a:cxnLst>
              <a:rect l="0" t="0" r="r" b="b"/>
              <a:pathLst>
                <a:path w="114" h="7">
                  <a:moveTo>
                    <a:pt x="1" y="0"/>
                  </a:moveTo>
                  <a:cubicBezTo>
                    <a:pt x="0" y="2"/>
                    <a:pt x="0" y="2"/>
                    <a:pt x="0" y="2"/>
                  </a:cubicBezTo>
                  <a:cubicBezTo>
                    <a:pt x="36" y="7"/>
                    <a:pt x="79" y="7"/>
                    <a:pt x="114" y="2"/>
                  </a:cubicBezTo>
                  <a:cubicBezTo>
                    <a:pt x="114" y="2"/>
                    <a:pt x="113" y="1"/>
                    <a:pt x="113" y="0"/>
                  </a:cubicBezTo>
                  <a:lnTo>
                    <a:pt x="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 name="Freeform 8"/>
            <p:cNvSpPr>
              <a:spLocks/>
            </p:cNvSpPr>
            <p:nvPr/>
          </p:nvSpPr>
          <p:spPr bwMode="auto">
            <a:xfrm>
              <a:off x="284956" y="1009650"/>
              <a:ext cx="955675" cy="998538"/>
            </a:xfrm>
            <a:custGeom>
              <a:avLst/>
              <a:gdLst>
                <a:gd name="T0" fmla="*/ 20 w 182"/>
                <a:gd name="T1" fmla="*/ 183 h 190"/>
                <a:gd name="T2" fmla="*/ 0 w 182"/>
                <a:gd name="T3" fmla="*/ 36 h 190"/>
                <a:gd name="T4" fmla="*/ 72 w 182"/>
                <a:gd name="T5" fmla="*/ 0 h 190"/>
                <a:gd name="T6" fmla="*/ 90 w 182"/>
                <a:gd name="T7" fmla="*/ 8 h 190"/>
                <a:gd name="T8" fmla="*/ 109 w 182"/>
                <a:gd name="T9" fmla="*/ 0 h 190"/>
                <a:gd name="T10" fmla="*/ 182 w 182"/>
                <a:gd name="T11" fmla="*/ 35 h 190"/>
                <a:gd name="T12" fmla="*/ 161 w 182"/>
                <a:gd name="T13" fmla="*/ 183 h 190"/>
                <a:gd name="T14" fmla="*/ 20 w 182"/>
                <a:gd name="T15" fmla="*/ 183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2" h="190">
                  <a:moveTo>
                    <a:pt x="20" y="183"/>
                  </a:moveTo>
                  <a:cubicBezTo>
                    <a:pt x="28" y="161"/>
                    <a:pt x="10" y="55"/>
                    <a:pt x="0" y="36"/>
                  </a:cubicBezTo>
                  <a:cubicBezTo>
                    <a:pt x="6" y="16"/>
                    <a:pt x="58" y="12"/>
                    <a:pt x="72" y="0"/>
                  </a:cubicBezTo>
                  <a:cubicBezTo>
                    <a:pt x="78" y="6"/>
                    <a:pt x="83" y="8"/>
                    <a:pt x="90" y="8"/>
                  </a:cubicBezTo>
                  <a:cubicBezTo>
                    <a:pt x="98" y="8"/>
                    <a:pt x="103" y="6"/>
                    <a:pt x="109" y="0"/>
                  </a:cubicBezTo>
                  <a:cubicBezTo>
                    <a:pt x="120" y="9"/>
                    <a:pt x="173" y="15"/>
                    <a:pt x="182" y="35"/>
                  </a:cubicBezTo>
                  <a:cubicBezTo>
                    <a:pt x="172" y="57"/>
                    <a:pt x="153" y="163"/>
                    <a:pt x="161" y="183"/>
                  </a:cubicBezTo>
                  <a:cubicBezTo>
                    <a:pt x="126" y="190"/>
                    <a:pt x="56" y="190"/>
                    <a:pt x="20" y="183"/>
                  </a:cubicBezTo>
                  <a:close/>
                </a:path>
              </a:pathLst>
            </a:custGeom>
            <a:solidFill>
              <a:srgbClr val="688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1" name="Freeform 9"/>
            <p:cNvSpPr>
              <a:spLocks/>
            </p:cNvSpPr>
            <p:nvPr/>
          </p:nvSpPr>
          <p:spPr bwMode="auto">
            <a:xfrm>
              <a:off x="568325" y="1009650"/>
              <a:ext cx="384175" cy="777875"/>
            </a:xfrm>
            <a:custGeom>
              <a:avLst/>
              <a:gdLst>
                <a:gd name="T0" fmla="*/ 7 w 484"/>
                <a:gd name="T1" fmla="*/ 66 h 980"/>
                <a:gd name="T2" fmla="*/ 0 w 484"/>
                <a:gd name="T3" fmla="*/ 357 h 980"/>
                <a:gd name="T4" fmla="*/ 245 w 484"/>
                <a:gd name="T5" fmla="*/ 980 h 980"/>
                <a:gd name="T6" fmla="*/ 484 w 484"/>
                <a:gd name="T7" fmla="*/ 357 h 980"/>
                <a:gd name="T8" fmla="*/ 470 w 484"/>
                <a:gd name="T9" fmla="*/ 59 h 980"/>
                <a:gd name="T10" fmla="*/ 364 w 484"/>
                <a:gd name="T11" fmla="*/ 0 h 980"/>
                <a:gd name="T12" fmla="*/ 120 w 484"/>
                <a:gd name="T13" fmla="*/ 0 h 980"/>
                <a:gd name="T14" fmla="*/ 7 w 484"/>
                <a:gd name="T15" fmla="*/ 66 h 9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4" h="980">
                  <a:moveTo>
                    <a:pt x="7" y="66"/>
                  </a:moveTo>
                  <a:lnTo>
                    <a:pt x="0" y="357"/>
                  </a:lnTo>
                  <a:lnTo>
                    <a:pt x="245" y="980"/>
                  </a:lnTo>
                  <a:lnTo>
                    <a:pt x="484" y="357"/>
                  </a:lnTo>
                  <a:lnTo>
                    <a:pt x="470" y="59"/>
                  </a:lnTo>
                  <a:lnTo>
                    <a:pt x="364" y="0"/>
                  </a:lnTo>
                  <a:lnTo>
                    <a:pt x="120" y="0"/>
                  </a:lnTo>
                  <a:lnTo>
                    <a:pt x="7" y="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2" name="Rectangle 10"/>
            <p:cNvSpPr>
              <a:spLocks noChangeArrowheads="1"/>
            </p:cNvSpPr>
            <p:nvPr/>
          </p:nvSpPr>
          <p:spPr bwMode="auto">
            <a:xfrm>
              <a:off x="663575" y="930275"/>
              <a:ext cx="193675"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3" name="Freeform 11"/>
            <p:cNvSpPr>
              <a:spLocks/>
            </p:cNvSpPr>
            <p:nvPr/>
          </p:nvSpPr>
          <p:spPr bwMode="auto">
            <a:xfrm>
              <a:off x="715963" y="1114425"/>
              <a:ext cx="88900" cy="142082"/>
            </a:xfrm>
            <a:custGeom>
              <a:avLst/>
              <a:gdLst>
                <a:gd name="T0" fmla="*/ 14 w 17"/>
                <a:gd name="T1" fmla="*/ 27 h 27"/>
                <a:gd name="T2" fmla="*/ 17 w 17"/>
                <a:gd name="T3" fmla="*/ 22 h 27"/>
                <a:gd name="T4" fmla="*/ 8 w 17"/>
                <a:gd name="T5" fmla="*/ 0 h 27"/>
                <a:gd name="T6" fmla="*/ 0 w 17"/>
                <a:gd name="T7" fmla="*/ 21 h 27"/>
                <a:gd name="T8" fmla="*/ 3 w 17"/>
                <a:gd name="T9" fmla="*/ 27 h 27"/>
                <a:gd name="T10" fmla="*/ 14 w 17"/>
                <a:gd name="T11" fmla="*/ 27 h 27"/>
              </a:gdLst>
              <a:ahLst/>
              <a:cxnLst>
                <a:cxn ang="0">
                  <a:pos x="T0" y="T1"/>
                </a:cxn>
                <a:cxn ang="0">
                  <a:pos x="T2" y="T3"/>
                </a:cxn>
                <a:cxn ang="0">
                  <a:pos x="T4" y="T5"/>
                </a:cxn>
                <a:cxn ang="0">
                  <a:pos x="T6" y="T7"/>
                </a:cxn>
                <a:cxn ang="0">
                  <a:pos x="T8" y="T9"/>
                </a:cxn>
                <a:cxn ang="0">
                  <a:pos x="T10" y="T11"/>
                </a:cxn>
              </a:cxnLst>
              <a:rect l="0" t="0" r="r" b="b"/>
              <a:pathLst>
                <a:path w="17" h="27">
                  <a:moveTo>
                    <a:pt x="14" y="27"/>
                  </a:moveTo>
                  <a:cubicBezTo>
                    <a:pt x="17" y="22"/>
                    <a:pt x="17" y="22"/>
                    <a:pt x="17" y="22"/>
                  </a:cubicBezTo>
                  <a:cubicBezTo>
                    <a:pt x="8" y="0"/>
                    <a:pt x="8" y="0"/>
                    <a:pt x="8" y="0"/>
                  </a:cubicBezTo>
                  <a:cubicBezTo>
                    <a:pt x="0" y="21"/>
                    <a:pt x="0" y="21"/>
                    <a:pt x="0" y="21"/>
                  </a:cubicBezTo>
                  <a:cubicBezTo>
                    <a:pt x="3" y="27"/>
                    <a:pt x="3" y="27"/>
                    <a:pt x="3" y="27"/>
                  </a:cubicBezTo>
                  <a:cubicBezTo>
                    <a:pt x="7" y="27"/>
                    <a:pt x="11" y="27"/>
                    <a:pt x="14" y="27"/>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4" name="Freeform 12"/>
            <p:cNvSpPr>
              <a:spLocks/>
            </p:cNvSpPr>
            <p:nvPr/>
          </p:nvSpPr>
          <p:spPr bwMode="auto">
            <a:xfrm>
              <a:off x="605631" y="1009650"/>
              <a:ext cx="152400" cy="294482"/>
            </a:xfrm>
            <a:custGeom>
              <a:avLst/>
              <a:gdLst>
                <a:gd name="T0" fmla="*/ 73 w 192"/>
                <a:gd name="T1" fmla="*/ 0 h 371"/>
                <a:gd name="T2" fmla="*/ 192 w 192"/>
                <a:gd name="T3" fmla="*/ 132 h 371"/>
                <a:gd name="T4" fmla="*/ 106 w 192"/>
                <a:gd name="T5" fmla="*/ 371 h 371"/>
                <a:gd name="T6" fmla="*/ 0 w 192"/>
                <a:gd name="T7" fmla="*/ 53 h 371"/>
                <a:gd name="T8" fmla="*/ 73 w 192"/>
                <a:gd name="T9" fmla="*/ 0 h 371"/>
              </a:gdLst>
              <a:ahLst/>
              <a:cxnLst>
                <a:cxn ang="0">
                  <a:pos x="T0" y="T1"/>
                </a:cxn>
                <a:cxn ang="0">
                  <a:pos x="T2" y="T3"/>
                </a:cxn>
                <a:cxn ang="0">
                  <a:pos x="T4" y="T5"/>
                </a:cxn>
                <a:cxn ang="0">
                  <a:pos x="T6" y="T7"/>
                </a:cxn>
                <a:cxn ang="0">
                  <a:pos x="T8" y="T9"/>
                </a:cxn>
              </a:cxnLst>
              <a:rect l="0" t="0" r="r" b="b"/>
              <a:pathLst>
                <a:path w="192" h="371">
                  <a:moveTo>
                    <a:pt x="73" y="0"/>
                  </a:moveTo>
                  <a:lnTo>
                    <a:pt x="192" y="132"/>
                  </a:lnTo>
                  <a:lnTo>
                    <a:pt x="106" y="371"/>
                  </a:lnTo>
                  <a:lnTo>
                    <a:pt x="0" y="53"/>
                  </a:lnTo>
                  <a:lnTo>
                    <a:pt x="73"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5" name="Freeform 13"/>
            <p:cNvSpPr>
              <a:spLocks/>
            </p:cNvSpPr>
            <p:nvPr/>
          </p:nvSpPr>
          <p:spPr bwMode="auto">
            <a:xfrm>
              <a:off x="463550" y="1046163"/>
              <a:ext cx="294482" cy="746919"/>
            </a:xfrm>
            <a:custGeom>
              <a:avLst/>
              <a:gdLst>
                <a:gd name="T0" fmla="*/ 179 w 371"/>
                <a:gd name="T1" fmla="*/ 0 h 941"/>
                <a:gd name="T2" fmla="*/ 371 w 371"/>
                <a:gd name="T3" fmla="*/ 941 h 941"/>
                <a:gd name="T4" fmla="*/ 53 w 371"/>
                <a:gd name="T5" fmla="*/ 424 h 941"/>
                <a:gd name="T6" fmla="*/ 93 w 371"/>
                <a:gd name="T7" fmla="*/ 331 h 941"/>
                <a:gd name="T8" fmla="*/ 0 w 371"/>
                <a:gd name="T9" fmla="*/ 258 h 941"/>
                <a:gd name="T10" fmla="*/ 126 w 371"/>
                <a:gd name="T11" fmla="*/ 27 h 941"/>
                <a:gd name="T12" fmla="*/ 179 w 371"/>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71" h="941">
                  <a:moveTo>
                    <a:pt x="179" y="0"/>
                  </a:moveTo>
                  <a:lnTo>
                    <a:pt x="371" y="941"/>
                  </a:lnTo>
                  <a:lnTo>
                    <a:pt x="53" y="424"/>
                  </a:lnTo>
                  <a:lnTo>
                    <a:pt x="93" y="331"/>
                  </a:lnTo>
                  <a:lnTo>
                    <a:pt x="0" y="258"/>
                  </a:lnTo>
                  <a:lnTo>
                    <a:pt x="126" y="27"/>
                  </a:lnTo>
                  <a:lnTo>
                    <a:pt x="179"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6" name="Freeform 14"/>
            <p:cNvSpPr>
              <a:spLocks/>
            </p:cNvSpPr>
            <p:nvPr/>
          </p:nvSpPr>
          <p:spPr bwMode="auto">
            <a:xfrm>
              <a:off x="758031" y="1009650"/>
              <a:ext cx="157163" cy="294482"/>
            </a:xfrm>
            <a:custGeom>
              <a:avLst/>
              <a:gdLst>
                <a:gd name="T0" fmla="*/ 125 w 198"/>
                <a:gd name="T1" fmla="*/ 0 h 371"/>
                <a:gd name="T2" fmla="*/ 0 w 198"/>
                <a:gd name="T3" fmla="*/ 132 h 371"/>
                <a:gd name="T4" fmla="*/ 92 w 198"/>
                <a:gd name="T5" fmla="*/ 371 h 371"/>
                <a:gd name="T6" fmla="*/ 198 w 198"/>
                <a:gd name="T7" fmla="*/ 53 h 371"/>
                <a:gd name="T8" fmla="*/ 125 w 198"/>
                <a:gd name="T9" fmla="*/ 0 h 371"/>
              </a:gdLst>
              <a:ahLst/>
              <a:cxnLst>
                <a:cxn ang="0">
                  <a:pos x="T0" y="T1"/>
                </a:cxn>
                <a:cxn ang="0">
                  <a:pos x="T2" y="T3"/>
                </a:cxn>
                <a:cxn ang="0">
                  <a:pos x="T4" y="T5"/>
                </a:cxn>
                <a:cxn ang="0">
                  <a:pos x="T6" y="T7"/>
                </a:cxn>
                <a:cxn ang="0">
                  <a:pos x="T8" y="T9"/>
                </a:cxn>
              </a:cxnLst>
              <a:rect l="0" t="0" r="r" b="b"/>
              <a:pathLst>
                <a:path w="198" h="371">
                  <a:moveTo>
                    <a:pt x="125" y="0"/>
                  </a:moveTo>
                  <a:lnTo>
                    <a:pt x="0" y="132"/>
                  </a:lnTo>
                  <a:lnTo>
                    <a:pt x="92" y="371"/>
                  </a:lnTo>
                  <a:lnTo>
                    <a:pt x="198" y="53"/>
                  </a:lnTo>
                  <a:lnTo>
                    <a:pt x="125"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7" name="Freeform 15"/>
            <p:cNvSpPr>
              <a:spLocks/>
            </p:cNvSpPr>
            <p:nvPr/>
          </p:nvSpPr>
          <p:spPr bwMode="auto">
            <a:xfrm>
              <a:off x="694531" y="1324769"/>
              <a:ext cx="131763" cy="468313"/>
            </a:xfrm>
            <a:custGeom>
              <a:avLst/>
              <a:gdLst>
                <a:gd name="T0" fmla="*/ 47 w 166"/>
                <a:gd name="T1" fmla="*/ 0 h 590"/>
                <a:gd name="T2" fmla="*/ 119 w 166"/>
                <a:gd name="T3" fmla="*/ 0 h 590"/>
                <a:gd name="T4" fmla="*/ 166 w 166"/>
                <a:gd name="T5" fmla="*/ 397 h 590"/>
                <a:gd name="T6" fmla="*/ 80 w 166"/>
                <a:gd name="T7" fmla="*/ 590 h 590"/>
                <a:gd name="T8" fmla="*/ 0 w 166"/>
                <a:gd name="T9" fmla="*/ 397 h 590"/>
                <a:gd name="T10" fmla="*/ 47 w 166"/>
                <a:gd name="T11" fmla="*/ 0 h 590"/>
              </a:gdLst>
              <a:ahLst/>
              <a:cxnLst>
                <a:cxn ang="0">
                  <a:pos x="T0" y="T1"/>
                </a:cxn>
                <a:cxn ang="0">
                  <a:pos x="T2" y="T3"/>
                </a:cxn>
                <a:cxn ang="0">
                  <a:pos x="T4" y="T5"/>
                </a:cxn>
                <a:cxn ang="0">
                  <a:pos x="T6" y="T7"/>
                </a:cxn>
                <a:cxn ang="0">
                  <a:pos x="T8" y="T9"/>
                </a:cxn>
                <a:cxn ang="0">
                  <a:pos x="T10" y="T11"/>
                </a:cxn>
              </a:cxnLst>
              <a:rect l="0" t="0" r="r" b="b"/>
              <a:pathLst>
                <a:path w="166" h="590">
                  <a:moveTo>
                    <a:pt x="47" y="0"/>
                  </a:moveTo>
                  <a:lnTo>
                    <a:pt x="119" y="0"/>
                  </a:lnTo>
                  <a:lnTo>
                    <a:pt x="166" y="397"/>
                  </a:lnTo>
                  <a:lnTo>
                    <a:pt x="80" y="590"/>
                  </a:lnTo>
                  <a:lnTo>
                    <a:pt x="0" y="397"/>
                  </a:lnTo>
                  <a:lnTo>
                    <a:pt x="47" y="0"/>
                  </a:ln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8" name="Freeform 16"/>
            <p:cNvSpPr>
              <a:spLocks/>
            </p:cNvSpPr>
            <p:nvPr/>
          </p:nvSpPr>
          <p:spPr bwMode="auto">
            <a:xfrm>
              <a:off x="605631" y="1009650"/>
              <a:ext cx="152400" cy="246857"/>
            </a:xfrm>
            <a:custGeom>
              <a:avLst/>
              <a:gdLst>
                <a:gd name="T0" fmla="*/ 73 w 192"/>
                <a:gd name="T1" fmla="*/ 0 h 311"/>
                <a:gd name="T2" fmla="*/ 192 w 192"/>
                <a:gd name="T3" fmla="*/ 132 h 311"/>
                <a:gd name="T4" fmla="*/ 106 w 192"/>
                <a:gd name="T5" fmla="*/ 311 h 311"/>
                <a:gd name="T6" fmla="*/ 0 w 192"/>
                <a:gd name="T7" fmla="*/ 53 h 311"/>
                <a:gd name="T8" fmla="*/ 73 w 192"/>
                <a:gd name="T9" fmla="*/ 0 h 311"/>
              </a:gdLst>
              <a:ahLst/>
              <a:cxnLst>
                <a:cxn ang="0">
                  <a:pos x="T0" y="T1"/>
                </a:cxn>
                <a:cxn ang="0">
                  <a:pos x="T2" y="T3"/>
                </a:cxn>
                <a:cxn ang="0">
                  <a:pos x="T4" y="T5"/>
                </a:cxn>
                <a:cxn ang="0">
                  <a:pos x="T6" y="T7"/>
                </a:cxn>
                <a:cxn ang="0">
                  <a:pos x="T8" y="T9"/>
                </a:cxn>
              </a:cxnLst>
              <a:rect l="0" t="0" r="r" b="b"/>
              <a:pathLst>
                <a:path w="192" h="311">
                  <a:moveTo>
                    <a:pt x="73" y="0"/>
                  </a:moveTo>
                  <a:lnTo>
                    <a:pt x="192" y="132"/>
                  </a:lnTo>
                  <a:lnTo>
                    <a:pt x="106" y="311"/>
                  </a:lnTo>
                  <a:lnTo>
                    <a:pt x="0" y="53"/>
                  </a:lnTo>
                  <a:lnTo>
                    <a:pt x="7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9" name="Freeform 17"/>
            <p:cNvSpPr>
              <a:spLocks/>
            </p:cNvSpPr>
            <p:nvPr/>
          </p:nvSpPr>
          <p:spPr bwMode="auto">
            <a:xfrm>
              <a:off x="489744" y="1046163"/>
              <a:ext cx="268288" cy="746919"/>
            </a:xfrm>
            <a:custGeom>
              <a:avLst/>
              <a:gdLst>
                <a:gd name="T0" fmla="*/ 146 w 338"/>
                <a:gd name="T1" fmla="*/ 0 h 941"/>
                <a:gd name="T2" fmla="*/ 338 w 338"/>
                <a:gd name="T3" fmla="*/ 941 h 941"/>
                <a:gd name="T4" fmla="*/ 47 w 338"/>
                <a:gd name="T5" fmla="*/ 384 h 941"/>
                <a:gd name="T6" fmla="*/ 99 w 338"/>
                <a:gd name="T7" fmla="*/ 311 h 941"/>
                <a:gd name="T8" fmla="*/ 0 w 338"/>
                <a:gd name="T9" fmla="*/ 238 h 941"/>
                <a:gd name="T10" fmla="*/ 93 w 338"/>
                <a:gd name="T11" fmla="*/ 27 h 941"/>
                <a:gd name="T12" fmla="*/ 146 w 338"/>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38" h="941">
                  <a:moveTo>
                    <a:pt x="146" y="0"/>
                  </a:moveTo>
                  <a:lnTo>
                    <a:pt x="338" y="941"/>
                  </a:lnTo>
                  <a:lnTo>
                    <a:pt x="47" y="384"/>
                  </a:lnTo>
                  <a:lnTo>
                    <a:pt x="99" y="311"/>
                  </a:lnTo>
                  <a:lnTo>
                    <a:pt x="0" y="238"/>
                  </a:lnTo>
                  <a:lnTo>
                    <a:pt x="93" y="27"/>
                  </a:lnTo>
                  <a:lnTo>
                    <a:pt x="146"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0" name="Freeform 18"/>
            <p:cNvSpPr>
              <a:spLocks/>
            </p:cNvSpPr>
            <p:nvPr/>
          </p:nvSpPr>
          <p:spPr bwMode="auto">
            <a:xfrm>
              <a:off x="758031" y="1040607"/>
              <a:ext cx="299244" cy="752475"/>
            </a:xfrm>
            <a:custGeom>
              <a:avLst/>
              <a:gdLst>
                <a:gd name="T0" fmla="*/ 205 w 377"/>
                <a:gd name="T1" fmla="*/ 0 h 948"/>
                <a:gd name="T2" fmla="*/ 0 w 377"/>
                <a:gd name="T3" fmla="*/ 948 h 948"/>
                <a:gd name="T4" fmla="*/ 324 w 377"/>
                <a:gd name="T5" fmla="*/ 431 h 948"/>
                <a:gd name="T6" fmla="*/ 284 w 377"/>
                <a:gd name="T7" fmla="*/ 338 h 948"/>
                <a:gd name="T8" fmla="*/ 377 w 377"/>
                <a:gd name="T9" fmla="*/ 265 h 948"/>
                <a:gd name="T10" fmla="*/ 278 w 377"/>
                <a:gd name="T11" fmla="*/ 40 h 948"/>
                <a:gd name="T12" fmla="*/ 205 w 377"/>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77" h="948">
                  <a:moveTo>
                    <a:pt x="205" y="0"/>
                  </a:moveTo>
                  <a:lnTo>
                    <a:pt x="0" y="948"/>
                  </a:lnTo>
                  <a:lnTo>
                    <a:pt x="324" y="431"/>
                  </a:lnTo>
                  <a:lnTo>
                    <a:pt x="284" y="338"/>
                  </a:lnTo>
                  <a:lnTo>
                    <a:pt x="377" y="265"/>
                  </a:lnTo>
                  <a:lnTo>
                    <a:pt x="278" y="40"/>
                  </a:lnTo>
                  <a:lnTo>
                    <a:pt x="205"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1" name="Freeform 19"/>
            <p:cNvSpPr>
              <a:spLocks/>
            </p:cNvSpPr>
            <p:nvPr/>
          </p:nvSpPr>
          <p:spPr bwMode="auto">
            <a:xfrm>
              <a:off x="758031" y="1040607"/>
              <a:ext cx="267494" cy="752475"/>
            </a:xfrm>
            <a:custGeom>
              <a:avLst/>
              <a:gdLst>
                <a:gd name="T0" fmla="*/ 205 w 337"/>
                <a:gd name="T1" fmla="*/ 0 h 948"/>
                <a:gd name="T2" fmla="*/ 0 w 337"/>
                <a:gd name="T3" fmla="*/ 948 h 948"/>
                <a:gd name="T4" fmla="*/ 291 w 337"/>
                <a:gd name="T5" fmla="*/ 391 h 948"/>
                <a:gd name="T6" fmla="*/ 245 w 337"/>
                <a:gd name="T7" fmla="*/ 318 h 948"/>
                <a:gd name="T8" fmla="*/ 337 w 337"/>
                <a:gd name="T9" fmla="*/ 245 h 948"/>
                <a:gd name="T10" fmla="*/ 278 w 337"/>
                <a:gd name="T11" fmla="*/ 40 h 948"/>
                <a:gd name="T12" fmla="*/ 205 w 337"/>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37" h="948">
                  <a:moveTo>
                    <a:pt x="205" y="0"/>
                  </a:moveTo>
                  <a:lnTo>
                    <a:pt x="0" y="948"/>
                  </a:lnTo>
                  <a:lnTo>
                    <a:pt x="291" y="391"/>
                  </a:lnTo>
                  <a:lnTo>
                    <a:pt x="245" y="318"/>
                  </a:lnTo>
                  <a:lnTo>
                    <a:pt x="337" y="245"/>
                  </a:lnTo>
                  <a:lnTo>
                    <a:pt x="278" y="40"/>
                  </a:lnTo>
                  <a:lnTo>
                    <a:pt x="205"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2" name="Freeform 20"/>
            <p:cNvSpPr>
              <a:spLocks/>
            </p:cNvSpPr>
            <p:nvPr/>
          </p:nvSpPr>
          <p:spPr bwMode="auto">
            <a:xfrm>
              <a:off x="758031" y="1009650"/>
              <a:ext cx="157163" cy="246857"/>
            </a:xfrm>
            <a:custGeom>
              <a:avLst/>
              <a:gdLst>
                <a:gd name="T0" fmla="*/ 125 w 198"/>
                <a:gd name="T1" fmla="*/ 0 h 311"/>
                <a:gd name="T2" fmla="*/ 0 w 198"/>
                <a:gd name="T3" fmla="*/ 132 h 311"/>
                <a:gd name="T4" fmla="*/ 92 w 198"/>
                <a:gd name="T5" fmla="*/ 311 h 311"/>
                <a:gd name="T6" fmla="*/ 198 w 198"/>
                <a:gd name="T7" fmla="*/ 53 h 311"/>
                <a:gd name="T8" fmla="*/ 125 w 198"/>
                <a:gd name="T9" fmla="*/ 0 h 311"/>
              </a:gdLst>
              <a:ahLst/>
              <a:cxnLst>
                <a:cxn ang="0">
                  <a:pos x="T0" y="T1"/>
                </a:cxn>
                <a:cxn ang="0">
                  <a:pos x="T2" y="T3"/>
                </a:cxn>
                <a:cxn ang="0">
                  <a:pos x="T4" y="T5"/>
                </a:cxn>
                <a:cxn ang="0">
                  <a:pos x="T6" y="T7"/>
                </a:cxn>
                <a:cxn ang="0">
                  <a:pos x="T8" y="T9"/>
                </a:cxn>
              </a:cxnLst>
              <a:rect l="0" t="0" r="r" b="b"/>
              <a:pathLst>
                <a:path w="198" h="311">
                  <a:moveTo>
                    <a:pt x="125" y="0"/>
                  </a:moveTo>
                  <a:lnTo>
                    <a:pt x="0" y="132"/>
                  </a:lnTo>
                  <a:lnTo>
                    <a:pt x="92" y="311"/>
                  </a:lnTo>
                  <a:lnTo>
                    <a:pt x="198" y="53"/>
                  </a:lnTo>
                  <a:lnTo>
                    <a:pt x="12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3" name="Freeform 21"/>
            <p:cNvSpPr>
              <a:spLocks/>
            </p:cNvSpPr>
            <p:nvPr/>
          </p:nvSpPr>
          <p:spPr bwMode="auto">
            <a:xfrm>
              <a:off x="715963" y="1250950"/>
              <a:ext cx="88900" cy="79375"/>
            </a:xfrm>
            <a:custGeom>
              <a:avLst/>
              <a:gdLst>
                <a:gd name="T0" fmla="*/ 3 w 17"/>
                <a:gd name="T1" fmla="*/ 0 h 15"/>
                <a:gd name="T2" fmla="*/ 14 w 17"/>
                <a:gd name="T3" fmla="*/ 0 h 15"/>
                <a:gd name="T4" fmla="*/ 14 w 17"/>
                <a:gd name="T5" fmla="*/ 15 h 15"/>
                <a:gd name="T6" fmla="*/ 3 w 17"/>
                <a:gd name="T7" fmla="*/ 15 h 15"/>
                <a:gd name="T8" fmla="*/ 3 w 17"/>
                <a:gd name="T9" fmla="*/ 0 h 15"/>
              </a:gdLst>
              <a:ahLst/>
              <a:cxnLst>
                <a:cxn ang="0">
                  <a:pos x="T0" y="T1"/>
                </a:cxn>
                <a:cxn ang="0">
                  <a:pos x="T2" y="T3"/>
                </a:cxn>
                <a:cxn ang="0">
                  <a:pos x="T4" y="T5"/>
                </a:cxn>
                <a:cxn ang="0">
                  <a:pos x="T6" y="T7"/>
                </a:cxn>
                <a:cxn ang="0">
                  <a:pos x="T8" y="T9"/>
                </a:cxn>
              </a:cxnLst>
              <a:rect l="0" t="0" r="r" b="b"/>
              <a:pathLst>
                <a:path w="17" h="15">
                  <a:moveTo>
                    <a:pt x="3" y="0"/>
                  </a:moveTo>
                  <a:cubicBezTo>
                    <a:pt x="14" y="0"/>
                    <a:pt x="14" y="0"/>
                    <a:pt x="14" y="0"/>
                  </a:cubicBezTo>
                  <a:cubicBezTo>
                    <a:pt x="17" y="6"/>
                    <a:pt x="17" y="10"/>
                    <a:pt x="14" y="15"/>
                  </a:cubicBezTo>
                  <a:cubicBezTo>
                    <a:pt x="3" y="15"/>
                    <a:pt x="3" y="15"/>
                    <a:pt x="3" y="15"/>
                  </a:cubicBezTo>
                  <a:cubicBezTo>
                    <a:pt x="0" y="10"/>
                    <a:pt x="0" y="6"/>
                    <a:pt x="3" y="0"/>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4" name="Freeform 22"/>
            <p:cNvSpPr>
              <a:spLocks/>
            </p:cNvSpPr>
            <p:nvPr/>
          </p:nvSpPr>
          <p:spPr bwMode="auto">
            <a:xfrm>
              <a:off x="752475" y="1781969"/>
              <a:ext cx="26194" cy="220663"/>
            </a:xfrm>
            <a:custGeom>
              <a:avLst/>
              <a:gdLst>
                <a:gd name="T0" fmla="*/ 0 w 5"/>
                <a:gd name="T1" fmla="*/ 42 h 42"/>
                <a:gd name="T2" fmla="*/ 2 w 5"/>
                <a:gd name="T3" fmla="*/ 0 h 42"/>
                <a:gd name="T4" fmla="*/ 5 w 5"/>
                <a:gd name="T5" fmla="*/ 42 h 42"/>
                <a:gd name="T6" fmla="*/ 0 w 5"/>
                <a:gd name="T7" fmla="*/ 42 h 42"/>
              </a:gdLst>
              <a:ahLst/>
              <a:cxnLst>
                <a:cxn ang="0">
                  <a:pos x="T0" y="T1"/>
                </a:cxn>
                <a:cxn ang="0">
                  <a:pos x="T2" y="T3"/>
                </a:cxn>
                <a:cxn ang="0">
                  <a:pos x="T4" y="T5"/>
                </a:cxn>
                <a:cxn ang="0">
                  <a:pos x="T6" y="T7"/>
                </a:cxn>
              </a:cxnLst>
              <a:rect l="0" t="0" r="r" b="b"/>
              <a:pathLst>
                <a:path w="5" h="42">
                  <a:moveTo>
                    <a:pt x="0" y="42"/>
                  </a:moveTo>
                  <a:cubicBezTo>
                    <a:pt x="0" y="31"/>
                    <a:pt x="1" y="19"/>
                    <a:pt x="2" y="0"/>
                  </a:cubicBezTo>
                  <a:cubicBezTo>
                    <a:pt x="3" y="19"/>
                    <a:pt x="4" y="31"/>
                    <a:pt x="5" y="42"/>
                  </a:cubicBezTo>
                  <a:cubicBezTo>
                    <a:pt x="3" y="42"/>
                    <a:pt x="1" y="42"/>
                    <a:pt x="0"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5" name="Freeform 23"/>
            <p:cNvSpPr>
              <a:spLocks/>
            </p:cNvSpPr>
            <p:nvPr/>
          </p:nvSpPr>
          <p:spPr bwMode="auto">
            <a:xfrm>
              <a:off x="547688" y="1009650"/>
              <a:ext cx="431007" cy="772319"/>
            </a:xfrm>
            <a:custGeom>
              <a:avLst/>
              <a:gdLst>
                <a:gd name="T0" fmla="*/ 0 w 543"/>
                <a:gd name="T1" fmla="*/ 73 h 973"/>
                <a:gd name="T2" fmla="*/ 26 w 543"/>
                <a:gd name="T3" fmla="*/ 357 h 973"/>
                <a:gd name="T4" fmla="*/ 271 w 543"/>
                <a:gd name="T5" fmla="*/ 973 h 973"/>
                <a:gd name="T6" fmla="*/ 510 w 543"/>
                <a:gd name="T7" fmla="*/ 357 h 973"/>
                <a:gd name="T8" fmla="*/ 543 w 543"/>
                <a:gd name="T9" fmla="*/ 73 h 973"/>
                <a:gd name="T10" fmla="*/ 423 w 543"/>
                <a:gd name="T11" fmla="*/ 0 h 973"/>
                <a:gd name="T12" fmla="*/ 112 w 543"/>
                <a:gd name="T13" fmla="*/ 0 h 973"/>
                <a:gd name="T14" fmla="*/ 0 w 543"/>
                <a:gd name="T15" fmla="*/ 73 h 9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3" h="973">
                  <a:moveTo>
                    <a:pt x="0" y="73"/>
                  </a:moveTo>
                  <a:lnTo>
                    <a:pt x="26" y="357"/>
                  </a:lnTo>
                  <a:lnTo>
                    <a:pt x="271" y="973"/>
                  </a:lnTo>
                  <a:lnTo>
                    <a:pt x="510" y="357"/>
                  </a:lnTo>
                  <a:lnTo>
                    <a:pt x="543" y="73"/>
                  </a:lnTo>
                  <a:lnTo>
                    <a:pt x="423" y="0"/>
                  </a:lnTo>
                  <a:lnTo>
                    <a:pt x="112" y="0"/>
                  </a:lnTo>
                  <a:lnTo>
                    <a:pt x="0" y="7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6" name="Rectangle 24"/>
            <p:cNvSpPr>
              <a:spLocks noChangeArrowheads="1"/>
            </p:cNvSpPr>
            <p:nvPr/>
          </p:nvSpPr>
          <p:spPr bwMode="auto">
            <a:xfrm>
              <a:off x="636588" y="930275"/>
              <a:ext cx="246857"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7" name="Freeform 25"/>
            <p:cNvSpPr>
              <a:spLocks/>
            </p:cNvSpPr>
            <p:nvPr/>
          </p:nvSpPr>
          <p:spPr bwMode="auto">
            <a:xfrm>
              <a:off x="458788" y="310357"/>
              <a:ext cx="603250" cy="735807"/>
            </a:xfrm>
            <a:custGeom>
              <a:avLst/>
              <a:gdLst>
                <a:gd name="T0" fmla="*/ 58 w 115"/>
                <a:gd name="T1" fmla="*/ 140 h 140"/>
                <a:gd name="T2" fmla="*/ 102 w 115"/>
                <a:gd name="T3" fmla="*/ 93 h 140"/>
                <a:gd name="T4" fmla="*/ 104 w 115"/>
                <a:gd name="T5" fmla="*/ 94 h 140"/>
                <a:gd name="T6" fmla="*/ 113 w 115"/>
                <a:gd name="T7" fmla="*/ 79 h 140"/>
                <a:gd name="T8" fmla="*/ 110 w 115"/>
                <a:gd name="T9" fmla="*/ 61 h 140"/>
                <a:gd name="T10" fmla="*/ 109 w 115"/>
                <a:gd name="T11" fmla="*/ 61 h 140"/>
                <a:gd name="T12" fmla="*/ 58 w 115"/>
                <a:gd name="T13" fmla="*/ 0 h 140"/>
                <a:gd name="T14" fmla="*/ 7 w 115"/>
                <a:gd name="T15" fmla="*/ 61 h 140"/>
                <a:gd name="T16" fmla="*/ 6 w 115"/>
                <a:gd name="T17" fmla="*/ 61 h 140"/>
                <a:gd name="T18" fmla="*/ 2 w 115"/>
                <a:gd name="T19" fmla="*/ 79 h 140"/>
                <a:gd name="T20" fmla="*/ 11 w 115"/>
                <a:gd name="T21" fmla="*/ 94 h 140"/>
                <a:gd name="T22" fmla="*/ 13 w 115"/>
                <a:gd name="T23" fmla="*/ 93 h 140"/>
                <a:gd name="T24" fmla="*/ 58 w 115"/>
                <a:gd name="T25" fmla="*/ 14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 h="140">
                  <a:moveTo>
                    <a:pt x="58" y="140"/>
                  </a:moveTo>
                  <a:cubicBezTo>
                    <a:pt x="76" y="140"/>
                    <a:pt x="93" y="119"/>
                    <a:pt x="102" y="93"/>
                  </a:cubicBezTo>
                  <a:cubicBezTo>
                    <a:pt x="103" y="94"/>
                    <a:pt x="103" y="94"/>
                    <a:pt x="104" y="94"/>
                  </a:cubicBezTo>
                  <a:cubicBezTo>
                    <a:pt x="108" y="95"/>
                    <a:pt x="112" y="88"/>
                    <a:pt x="113" y="79"/>
                  </a:cubicBezTo>
                  <a:cubicBezTo>
                    <a:pt x="115" y="70"/>
                    <a:pt x="113" y="62"/>
                    <a:pt x="110" y="61"/>
                  </a:cubicBezTo>
                  <a:cubicBezTo>
                    <a:pt x="109" y="61"/>
                    <a:pt x="109" y="61"/>
                    <a:pt x="109" y="61"/>
                  </a:cubicBezTo>
                  <a:cubicBezTo>
                    <a:pt x="111" y="29"/>
                    <a:pt x="97" y="0"/>
                    <a:pt x="58" y="0"/>
                  </a:cubicBezTo>
                  <a:cubicBezTo>
                    <a:pt x="18" y="0"/>
                    <a:pt x="5" y="29"/>
                    <a:pt x="7" y="61"/>
                  </a:cubicBezTo>
                  <a:cubicBezTo>
                    <a:pt x="6" y="61"/>
                    <a:pt x="6" y="61"/>
                    <a:pt x="6" y="61"/>
                  </a:cubicBezTo>
                  <a:cubicBezTo>
                    <a:pt x="2" y="62"/>
                    <a:pt x="0" y="70"/>
                    <a:pt x="2" y="79"/>
                  </a:cubicBezTo>
                  <a:cubicBezTo>
                    <a:pt x="3" y="88"/>
                    <a:pt x="7" y="95"/>
                    <a:pt x="11" y="94"/>
                  </a:cubicBezTo>
                  <a:cubicBezTo>
                    <a:pt x="12" y="94"/>
                    <a:pt x="13" y="94"/>
                    <a:pt x="13" y="93"/>
                  </a:cubicBezTo>
                  <a:cubicBezTo>
                    <a:pt x="22" y="119"/>
                    <a:pt x="39" y="140"/>
                    <a:pt x="58" y="140"/>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8" name="Freeform 26"/>
            <p:cNvSpPr>
              <a:spLocks/>
            </p:cNvSpPr>
            <p:nvPr/>
          </p:nvSpPr>
          <p:spPr bwMode="auto">
            <a:xfrm>
              <a:off x="484981" y="310357"/>
              <a:ext cx="556419" cy="404813"/>
            </a:xfrm>
            <a:custGeom>
              <a:avLst/>
              <a:gdLst>
                <a:gd name="T0" fmla="*/ 104 w 106"/>
                <a:gd name="T1" fmla="*/ 61 h 77"/>
                <a:gd name="T2" fmla="*/ 53 w 106"/>
                <a:gd name="T3" fmla="*/ 0 h 77"/>
                <a:gd name="T4" fmla="*/ 2 w 106"/>
                <a:gd name="T5" fmla="*/ 61 h 77"/>
                <a:gd name="T6" fmla="*/ 10 w 106"/>
                <a:gd name="T7" fmla="*/ 75 h 77"/>
                <a:gd name="T8" fmla="*/ 14 w 106"/>
                <a:gd name="T9" fmla="*/ 70 h 77"/>
                <a:gd name="T10" fmla="*/ 29 w 106"/>
                <a:gd name="T11" fmla="*/ 30 h 77"/>
                <a:gd name="T12" fmla="*/ 53 w 106"/>
                <a:gd name="T13" fmla="*/ 34 h 77"/>
                <a:gd name="T14" fmla="*/ 76 w 106"/>
                <a:gd name="T15" fmla="*/ 30 h 77"/>
                <a:gd name="T16" fmla="*/ 91 w 106"/>
                <a:gd name="T17" fmla="*/ 70 h 77"/>
                <a:gd name="T18" fmla="*/ 95 w 106"/>
                <a:gd name="T19" fmla="*/ 76 h 77"/>
                <a:gd name="T20" fmla="*/ 104 w 106"/>
                <a:gd name="T21" fmla="*/ 61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6" h="77">
                  <a:moveTo>
                    <a:pt x="104" y="61"/>
                  </a:moveTo>
                  <a:cubicBezTo>
                    <a:pt x="106" y="29"/>
                    <a:pt x="92" y="0"/>
                    <a:pt x="53" y="0"/>
                  </a:cubicBezTo>
                  <a:cubicBezTo>
                    <a:pt x="13" y="0"/>
                    <a:pt x="0" y="29"/>
                    <a:pt x="2" y="61"/>
                  </a:cubicBezTo>
                  <a:cubicBezTo>
                    <a:pt x="5" y="62"/>
                    <a:pt x="8" y="68"/>
                    <a:pt x="10" y="75"/>
                  </a:cubicBezTo>
                  <a:cubicBezTo>
                    <a:pt x="12" y="77"/>
                    <a:pt x="14" y="76"/>
                    <a:pt x="14" y="70"/>
                  </a:cubicBezTo>
                  <a:cubicBezTo>
                    <a:pt x="14" y="51"/>
                    <a:pt x="17" y="34"/>
                    <a:pt x="29" y="30"/>
                  </a:cubicBezTo>
                  <a:cubicBezTo>
                    <a:pt x="41" y="26"/>
                    <a:pt x="44" y="34"/>
                    <a:pt x="53" y="34"/>
                  </a:cubicBezTo>
                  <a:cubicBezTo>
                    <a:pt x="62" y="34"/>
                    <a:pt x="65" y="26"/>
                    <a:pt x="76" y="30"/>
                  </a:cubicBezTo>
                  <a:cubicBezTo>
                    <a:pt x="88" y="33"/>
                    <a:pt x="91" y="51"/>
                    <a:pt x="91" y="70"/>
                  </a:cubicBezTo>
                  <a:cubicBezTo>
                    <a:pt x="91" y="76"/>
                    <a:pt x="93" y="77"/>
                    <a:pt x="95" y="76"/>
                  </a:cubicBezTo>
                  <a:cubicBezTo>
                    <a:pt x="97" y="68"/>
                    <a:pt x="100" y="62"/>
                    <a:pt x="104" y="61"/>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9" name="Freeform 27"/>
            <p:cNvSpPr>
              <a:spLocks/>
            </p:cNvSpPr>
            <p:nvPr/>
          </p:nvSpPr>
          <p:spPr bwMode="auto">
            <a:xfrm>
              <a:off x="715963" y="1114425"/>
              <a:ext cx="88900" cy="136525"/>
            </a:xfrm>
            <a:custGeom>
              <a:avLst/>
              <a:gdLst>
                <a:gd name="T0" fmla="*/ 15 w 17"/>
                <a:gd name="T1" fmla="*/ 26 h 26"/>
                <a:gd name="T2" fmla="*/ 17 w 17"/>
                <a:gd name="T3" fmla="*/ 21 h 26"/>
                <a:gd name="T4" fmla="*/ 9 w 17"/>
                <a:gd name="T5" fmla="*/ 0 h 26"/>
                <a:gd name="T6" fmla="*/ 0 w 17"/>
                <a:gd name="T7" fmla="*/ 21 h 26"/>
                <a:gd name="T8" fmla="*/ 3 w 17"/>
                <a:gd name="T9" fmla="*/ 26 h 26"/>
                <a:gd name="T10" fmla="*/ 15 w 17"/>
                <a:gd name="T11" fmla="*/ 26 h 26"/>
              </a:gdLst>
              <a:ahLst/>
              <a:cxnLst>
                <a:cxn ang="0">
                  <a:pos x="T0" y="T1"/>
                </a:cxn>
                <a:cxn ang="0">
                  <a:pos x="T2" y="T3"/>
                </a:cxn>
                <a:cxn ang="0">
                  <a:pos x="T4" y="T5"/>
                </a:cxn>
                <a:cxn ang="0">
                  <a:pos x="T6" y="T7"/>
                </a:cxn>
                <a:cxn ang="0">
                  <a:pos x="T8" y="T9"/>
                </a:cxn>
                <a:cxn ang="0">
                  <a:pos x="T10" y="T11"/>
                </a:cxn>
              </a:cxnLst>
              <a:rect l="0" t="0" r="r" b="b"/>
              <a:pathLst>
                <a:path w="17" h="26">
                  <a:moveTo>
                    <a:pt x="15" y="26"/>
                  </a:moveTo>
                  <a:cubicBezTo>
                    <a:pt x="17" y="21"/>
                    <a:pt x="17" y="21"/>
                    <a:pt x="17" y="21"/>
                  </a:cubicBezTo>
                  <a:cubicBezTo>
                    <a:pt x="9" y="0"/>
                    <a:pt x="9" y="0"/>
                    <a:pt x="9" y="0"/>
                  </a:cubicBezTo>
                  <a:cubicBezTo>
                    <a:pt x="0" y="21"/>
                    <a:pt x="0" y="21"/>
                    <a:pt x="0" y="21"/>
                  </a:cubicBezTo>
                  <a:cubicBezTo>
                    <a:pt x="3" y="26"/>
                    <a:pt x="3" y="26"/>
                    <a:pt x="3" y="26"/>
                  </a:cubicBezTo>
                  <a:cubicBezTo>
                    <a:pt x="7" y="26"/>
                    <a:pt x="11" y="26"/>
                    <a:pt x="15" y="26"/>
                  </a:cubicBezTo>
                  <a:close/>
                </a:path>
              </a:pathLst>
            </a:custGeom>
            <a:solidFill>
              <a:srgbClr val="93B9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0" name="Freeform 28"/>
            <p:cNvSpPr>
              <a:spLocks/>
            </p:cNvSpPr>
            <p:nvPr/>
          </p:nvSpPr>
          <p:spPr bwMode="auto">
            <a:xfrm>
              <a:off x="579438" y="1009650"/>
              <a:ext cx="183357" cy="288925"/>
            </a:xfrm>
            <a:custGeom>
              <a:avLst/>
              <a:gdLst>
                <a:gd name="T0" fmla="*/ 72 w 231"/>
                <a:gd name="T1" fmla="*/ 0 h 364"/>
                <a:gd name="T2" fmla="*/ 231 w 231"/>
                <a:gd name="T3" fmla="*/ 132 h 364"/>
                <a:gd name="T4" fmla="*/ 145 w 231"/>
                <a:gd name="T5" fmla="*/ 364 h 364"/>
                <a:gd name="T6" fmla="*/ 0 w 231"/>
                <a:gd name="T7" fmla="*/ 46 h 364"/>
                <a:gd name="T8" fmla="*/ 72 w 231"/>
                <a:gd name="T9" fmla="*/ 0 h 364"/>
              </a:gdLst>
              <a:ahLst/>
              <a:cxnLst>
                <a:cxn ang="0">
                  <a:pos x="T0" y="T1"/>
                </a:cxn>
                <a:cxn ang="0">
                  <a:pos x="T2" y="T3"/>
                </a:cxn>
                <a:cxn ang="0">
                  <a:pos x="T4" y="T5"/>
                </a:cxn>
                <a:cxn ang="0">
                  <a:pos x="T6" y="T7"/>
                </a:cxn>
                <a:cxn ang="0">
                  <a:pos x="T8" y="T9"/>
                </a:cxn>
              </a:cxnLst>
              <a:rect l="0" t="0" r="r" b="b"/>
              <a:pathLst>
                <a:path w="231" h="364">
                  <a:moveTo>
                    <a:pt x="72" y="0"/>
                  </a:moveTo>
                  <a:lnTo>
                    <a:pt x="231" y="132"/>
                  </a:lnTo>
                  <a:lnTo>
                    <a:pt x="145" y="364"/>
                  </a:lnTo>
                  <a:lnTo>
                    <a:pt x="0" y="46"/>
                  </a:lnTo>
                  <a:lnTo>
                    <a:pt x="72"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1" name="Freeform 29"/>
            <p:cNvSpPr>
              <a:spLocks/>
            </p:cNvSpPr>
            <p:nvPr/>
          </p:nvSpPr>
          <p:spPr bwMode="auto">
            <a:xfrm>
              <a:off x="469106" y="1046163"/>
              <a:ext cx="293688" cy="741363"/>
            </a:xfrm>
            <a:custGeom>
              <a:avLst/>
              <a:gdLst>
                <a:gd name="T0" fmla="*/ 139 w 370"/>
                <a:gd name="T1" fmla="*/ 0 h 934"/>
                <a:gd name="T2" fmla="*/ 370 w 370"/>
                <a:gd name="T3" fmla="*/ 934 h 934"/>
                <a:gd name="T4" fmla="*/ 46 w 370"/>
                <a:gd name="T5" fmla="*/ 417 h 934"/>
                <a:gd name="T6" fmla="*/ 92 w 370"/>
                <a:gd name="T7" fmla="*/ 331 h 934"/>
                <a:gd name="T8" fmla="*/ 0 w 370"/>
                <a:gd name="T9" fmla="*/ 252 h 934"/>
                <a:gd name="T10" fmla="*/ 99 w 370"/>
                <a:gd name="T11" fmla="*/ 27 h 934"/>
                <a:gd name="T12" fmla="*/ 139 w 370"/>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0" h="934">
                  <a:moveTo>
                    <a:pt x="139" y="0"/>
                  </a:moveTo>
                  <a:lnTo>
                    <a:pt x="370" y="934"/>
                  </a:lnTo>
                  <a:lnTo>
                    <a:pt x="46" y="417"/>
                  </a:lnTo>
                  <a:lnTo>
                    <a:pt x="92" y="331"/>
                  </a:lnTo>
                  <a:lnTo>
                    <a:pt x="0" y="252"/>
                  </a:lnTo>
                  <a:lnTo>
                    <a:pt x="99" y="27"/>
                  </a:lnTo>
                  <a:lnTo>
                    <a:pt x="139" y="0"/>
                  </a:ln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2" name="Freeform 30"/>
            <p:cNvSpPr>
              <a:spLocks/>
            </p:cNvSpPr>
            <p:nvPr/>
          </p:nvSpPr>
          <p:spPr bwMode="auto">
            <a:xfrm>
              <a:off x="762794" y="1009650"/>
              <a:ext cx="178594" cy="288925"/>
            </a:xfrm>
            <a:custGeom>
              <a:avLst/>
              <a:gdLst>
                <a:gd name="T0" fmla="*/ 152 w 225"/>
                <a:gd name="T1" fmla="*/ 0 h 364"/>
                <a:gd name="T2" fmla="*/ 0 w 225"/>
                <a:gd name="T3" fmla="*/ 132 h 364"/>
                <a:gd name="T4" fmla="*/ 86 w 225"/>
                <a:gd name="T5" fmla="*/ 364 h 364"/>
                <a:gd name="T6" fmla="*/ 225 w 225"/>
                <a:gd name="T7" fmla="*/ 46 h 364"/>
                <a:gd name="T8" fmla="*/ 152 w 225"/>
                <a:gd name="T9" fmla="*/ 0 h 364"/>
              </a:gdLst>
              <a:ahLst/>
              <a:cxnLst>
                <a:cxn ang="0">
                  <a:pos x="T0" y="T1"/>
                </a:cxn>
                <a:cxn ang="0">
                  <a:pos x="T2" y="T3"/>
                </a:cxn>
                <a:cxn ang="0">
                  <a:pos x="T4" y="T5"/>
                </a:cxn>
                <a:cxn ang="0">
                  <a:pos x="T6" y="T7"/>
                </a:cxn>
                <a:cxn ang="0">
                  <a:pos x="T8" y="T9"/>
                </a:cxn>
              </a:cxnLst>
              <a:rect l="0" t="0" r="r" b="b"/>
              <a:pathLst>
                <a:path w="225" h="364">
                  <a:moveTo>
                    <a:pt x="152" y="0"/>
                  </a:moveTo>
                  <a:lnTo>
                    <a:pt x="0" y="132"/>
                  </a:lnTo>
                  <a:lnTo>
                    <a:pt x="86" y="364"/>
                  </a:lnTo>
                  <a:lnTo>
                    <a:pt x="225" y="46"/>
                  </a:lnTo>
                  <a:lnTo>
                    <a:pt x="152"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3" name="Freeform 31"/>
            <p:cNvSpPr>
              <a:spLocks/>
            </p:cNvSpPr>
            <p:nvPr/>
          </p:nvSpPr>
          <p:spPr bwMode="auto">
            <a:xfrm>
              <a:off x="700088" y="1319213"/>
              <a:ext cx="126207" cy="468313"/>
            </a:xfrm>
            <a:custGeom>
              <a:avLst/>
              <a:gdLst>
                <a:gd name="T0" fmla="*/ 40 w 159"/>
                <a:gd name="T1" fmla="*/ 0 h 590"/>
                <a:gd name="T2" fmla="*/ 119 w 159"/>
                <a:gd name="T3" fmla="*/ 0 h 590"/>
                <a:gd name="T4" fmla="*/ 159 w 159"/>
                <a:gd name="T5" fmla="*/ 398 h 590"/>
                <a:gd name="T6" fmla="*/ 79 w 159"/>
                <a:gd name="T7" fmla="*/ 590 h 590"/>
                <a:gd name="T8" fmla="*/ 0 w 159"/>
                <a:gd name="T9" fmla="*/ 398 h 590"/>
                <a:gd name="T10" fmla="*/ 40 w 159"/>
                <a:gd name="T11" fmla="*/ 0 h 590"/>
              </a:gdLst>
              <a:ahLst/>
              <a:cxnLst>
                <a:cxn ang="0">
                  <a:pos x="T0" y="T1"/>
                </a:cxn>
                <a:cxn ang="0">
                  <a:pos x="T2" y="T3"/>
                </a:cxn>
                <a:cxn ang="0">
                  <a:pos x="T4" y="T5"/>
                </a:cxn>
                <a:cxn ang="0">
                  <a:pos x="T6" y="T7"/>
                </a:cxn>
                <a:cxn ang="0">
                  <a:pos x="T8" y="T9"/>
                </a:cxn>
                <a:cxn ang="0">
                  <a:pos x="T10" y="T11"/>
                </a:cxn>
              </a:cxnLst>
              <a:rect l="0" t="0" r="r" b="b"/>
              <a:pathLst>
                <a:path w="159" h="590">
                  <a:moveTo>
                    <a:pt x="40" y="0"/>
                  </a:moveTo>
                  <a:lnTo>
                    <a:pt x="119" y="0"/>
                  </a:lnTo>
                  <a:lnTo>
                    <a:pt x="159" y="398"/>
                  </a:lnTo>
                  <a:lnTo>
                    <a:pt x="79" y="590"/>
                  </a:lnTo>
                  <a:lnTo>
                    <a:pt x="0" y="398"/>
                  </a:lnTo>
                  <a:lnTo>
                    <a:pt x="40" y="0"/>
                  </a:lnTo>
                  <a:close/>
                </a:path>
              </a:pathLst>
            </a:custGeom>
            <a:solidFill>
              <a:srgbClr val="93B9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4" name="Freeform 32"/>
            <p:cNvSpPr>
              <a:spLocks/>
            </p:cNvSpPr>
            <p:nvPr/>
          </p:nvSpPr>
          <p:spPr bwMode="auto">
            <a:xfrm>
              <a:off x="521494" y="310357"/>
              <a:ext cx="461963" cy="346869"/>
            </a:xfrm>
            <a:custGeom>
              <a:avLst/>
              <a:gdLst>
                <a:gd name="T0" fmla="*/ 88 w 88"/>
                <a:gd name="T1" fmla="*/ 30 h 66"/>
                <a:gd name="T2" fmla="*/ 24 w 88"/>
                <a:gd name="T3" fmla="*/ 66 h 66"/>
                <a:gd name="T4" fmla="*/ 47 w 88"/>
                <a:gd name="T5" fmla="*/ 37 h 66"/>
                <a:gd name="T6" fmla="*/ 3 w 88"/>
                <a:gd name="T7" fmla="*/ 61 h 66"/>
                <a:gd name="T8" fmla="*/ 88 w 88"/>
                <a:gd name="T9" fmla="*/ 30 h 66"/>
              </a:gdLst>
              <a:ahLst/>
              <a:cxnLst>
                <a:cxn ang="0">
                  <a:pos x="T0" y="T1"/>
                </a:cxn>
                <a:cxn ang="0">
                  <a:pos x="T2" y="T3"/>
                </a:cxn>
                <a:cxn ang="0">
                  <a:pos x="T4" y="T5"/>
                </a:cxn>
                <a:cxn ang="0">
                  <a:pos x="T6" y="T7"/>
                </a:cxn>
                <a:cxn ang="0">
                  <a:pos x="T8" y="T9"/>
                </a:cxn>
              </a:cxnLst>
              <a:rect l="0" t="0" r="r" b="b"/>
              <a:pathLst>
                <a:path w="88" h="66">
                  <a:moveTo>
                    <a:pt x="88" y="30"/>
                  </a:moveTo>
                  <a:cubicBezTo>
                    <a:pt x="83" y="40"/>
                    <a:pt x="41" y="64"/>
                    <a:pt x="24" y="66"/>
                  </a:cubicBezTo>
                  <a:cubicBezTo>
                    <a:pt x="32" y="59"/>
                    <a:pt x="50" y="38"/>
                    <a:pt x="47" y="37"/>
                  </a:cubicBezTo>
                  <a:cubicBezTo>
                    <a:pt x="45" y="35"/>
                    <a:pt x="18" y="57"/>
                    <a:pt x="3" y="61"/>
                  </a:cubicBezTo>
                  <a:cubicBezTo>
                    <a:pt x="0" y="0"/>
                    <a:pt x="45" y="2"/>
                    <a:pt x="88" y="30"/>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5" name="Freeform 33"/>
            <p:cNvSpPr>
              <a:spLocks/>
            </p:cNvSpPr>
            <p:nvPr/>
          </p:nvSpPr>
          <p:spPr bwMode="auto">
            <a:xfrm>
              <a:off x="857250" y="273050"/>
              <a:ext cx="168275" cy="362744"/>
            </a:xfrm>
            <a:custGeom>
              <a:avLst/>
              <a:gdLst>
                <a:gd name="T0" fmla="*/ 0 w 32"/>
                <a:gd name="T1" fmla="*/ 26 h 69"/>
                <a:gd name="T2" fmla="*/ 25 w 32"/>
                <a:gd name="T3" fmla="*/ 68 h 69"/>
                <a:gd name="T4" fmla="*/ 0 w 32"/>
                <a:gd name="T5" fmla="*/ 26 h 69"/>
              </a:gdLst>
              <a:ahLst/>
              <a:cxnLst>
                <a:cxn ang="0">
                  <a:pos x="T0" y="T1"/>
                </a:cxn>
                <a:cxn ang="0">
                  <a:pos x="T2" y="T3"/>
                </a:cxn>
                <a:cxn ang="0">
                  <a:pos x="T4" y="T5"/>
                </a:cxn>
              </a:cxnLst>
              <a:rect l="0" t="0" r="r" b="b"/>
              <a:pathLst>
                <a:path w="32" h="69">
                  <a:moveTo>
                    <a:pt x="0" y="26"/>
                  </a:moveTo>
                  <a:cubicBezTo>
                    <a:pt x="3" y="37"/>
                    <a:pt x="17" y="67"/>
                    <a:pt x="25" y="68"/>
                  </a:cubicBezTo>
                  <a:cubicBezTo>
                    <a:pt x="32" y="69"/>
                    <a:pt x="32" y="0"/>
                    <a:pt x="0" y="26"/>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6" name="Freeform 34"/>
            <p:cNvSpPr>
              <a:spLocks/>
            </p:cNvSpPr>
            <p:nvPr/>
          </p:nvSpPr>
          <p:spPr bwMode="auto">
            <a:xfrm>
              <a:off x="579438" y="1009650"/>
              <a:ext cx="183357" cy="246857"/>
            </a:xfrm>
            <a:custGeom>
              <a:avLst/>
              <a:gdLst>
                <a:gd name="T0" fmla="*/ 72 w 231"/>
                <a:gd name="T1" fmla="*/ 0 h 311"/>
                <a:gd name="T2" fmla="*/ 231 w 231"/>
                <a:gd name="T3" fmla="*/ 132 h 311"/>
                <a:gd name="T4" fmla="*/ 139 w 231"/>
                <a:gd name="T5" fmla="*/ 311 h 311"/>
                <a:gd name="T6" fmla="*/ 0 w 231"/>
                <a:gd name="T7" fmla="*/ 46 h 311"/>
                <a:gd name="T8" fmla="*/ 72 w 231"/>
                <a:gd name="T9" fmla="*/ 0 h 311"/>
              </a:gdLst>
              <a:ahLst/>
              <a:cxnLst>
                <a:cxn ang="0">
                  <a:pos x="T0" y="T1"/>
                </a:cxn>
                <a:cxn ang="0">
                  <a:pos x="T2" y="T3"/>
                </a:cxn>
                <a:cxn ang="0">
                  <a:pos x="T4" y="T5"/>
                </a:cxn>
                <a:cxn ang="0">
                  <a:pos x="T6" y="T7"/>
                </a:cxn>
                <a:cxn ang="0">
                  <a:pos x="T8" y="T9"/>
                </a:cxn>
              </a:cxnLst>
              <a:rect l="0" t="0" r="r" b="b"/>
              <a:pathLst>
                <a:path w="231" h="311">
                  <a:moveTo>
                    <a:pt x="72" y="0"/>
                  </a:moveTo>
                  <a:lnTo>
                    <a:pt x="231" y="132"/>
                  </a:lnTo>
                  <a:lnTo>
                    <a:pt x="139" y="311"/>
                  </a:lnTo>
                  <a:lnTo>
                    <a:pt x="0" y="46"/>
                  </a:lnTo>
                  <a:lnTo>
                    <a:pt x="7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7" name="Freeform 35"/>
            <p:cNvSpPr>
              <a:spLocks/>
            </p:cNvSpPr>
            <p:nvPr/>
          </p:nvSpPr>
          <p:spPr bwMode="auto">
            <a:xfrm>
              <a:off x="495300" y="1046163"/>
              <a:ext cx="267494" cy="741363"/>
            </a:xfrm>
            <a:custGeom>
              <a:avLst/>
              <a:gdLst>
                <a:gd name="T0" fmla="*/ 106 w 337"/>
                <a:gd name="T1" fmla="*/ 0 h 934"/>
                <a:gd name="T2" fmla="*/ 337 w 337"/>
                <a:gd name="T3" fmla="*/ 934 h 934"/>
                <a:gd name="T4" fmla="*/ 46 w 337"/>
                <a:gd name="T5" fmla="*/ 378 h 934"/>
                <a:gd name="T6" fmla="*/ 92 w 337"/>
                <a:gd name="T7" fmla="*/ 311 h 934"/>
                <a:gd name="T8" fmla="*/ 0 w 337"/>
                <a:gd name="T9" fmla="*/ 238 h 934"/>
                <a:gd name="T10" fmla="*/ 66 w 337"/>
                <a:gd name="T11" fmla="*/ 27 h 934"/>
                <a:gd name="T12" fmla="*/ 106 w 337"/>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7" h="934">
                  <a:moveTo>
                    <a:pt x="106" y="0"/>
                  </a:moveTo>
                  <a:lnTo>
                    <a:pt x="337" y="934"/>
                  </a:lnTo>
                  <a:lnTo>
                    <a:pt x="46" y="378"/>
                  </a:lnTo>
                  <a:lnTo>
                    <a:pt x="92" y="311"/>
                  </a:lnTo>
                  <a:lnTo>
                    <a:pt x="0" y="238"/>
                  </a:lnTo>
                  <a:lnTo>
                    <a:pt x="66" y="27"/>
                  </a:lnTo>
                  <a:lnTo>
                    <a:pt x="106" y="0"/>
                  </a:lnTo>
                  <a:close/>
                </a:path>
              </a:pathLst>
            </a:custGeom>
            <a:solidFill>
              <a:srgbClr val="688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8" name="Freeform 36"/>
            <p:cNvSpPr>
              <a:spLocks/>
            </p:cNvSpPr>
            <p:nvPr/>
          </p:nvSpPr>
          <p:spPr bwMode="auto">
            <a:xfrm>
              <a:off x="762794" y="1046163"/>
              <a:ext cx="294482" cy="741363"/>
            </a:xfrm>
            <a:custGeom>
              <a:avLst/>
              <a:gdLst>
                <a:gd name="T0" fmla="*/ 225 w 371"/>
                <a:gd name="T1" fmla="*/ 0 h 934"/>
                <a:gd name="T2" fmla="*/ 0 w 371"/>
                <a:gd name="T3" fmla="*/ 934 h 934"/>
                <a:gd name="T4" fmla="*/ 318 w 371"/>
                <a:gd name="T5" fmla="*/ 417 h 934"/>
                <a:gd name="T6" fmla="*/ 278 w 371"/>
                <a:gd name="T7" fmla="*/ 331 h 934"/>
                <a:gd name="T8" fmla="*/ 371 w 371"/>
                <a:gd name="T9" fmla="*/ 252 h 934"/>
                <a:gd name="T10" fmla="*/ 272 w 371"/>
                <a:gd name="T11" fmla="*/ 27 h 934"/>
                <a:gd name="T12" fmla="*/ 225 w 371"/>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1" h="934">
                  <a:moveTo>
                    <a:pt x="225" y="0"/>
                  </a:moveTo>
                  <a:lnTo>
                    <a:pt x="0" y="934"/>
                  </a:lnTo>
                  <a:lnTo>
                    <a:pt x="318" y="417"/>
                  </a:lnTo>
                  <a:lnTo>
                    <a:pt x="278" y="331"/>
                  </a:lnTo>
                  <a:lnTo>
                    <a:pt x="371" y="252"/>
                  </a:lnTo>
                  <a:lnTo>
                    <a:pt x="272" y="27"/>
                  </a:lnTo>
                  <a:lnTo>
                    <a:pt x="225" y="0"/>
                  </a:ln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9" name="Freeform 37"/>
            <p:cNvSpPr>
              <a:spLocks/>
            </p:cNvSpPr>
            <p:nvPr/>
          </p:nvSpPr>
          <p:spPr bwMode="auto">
            <a:xfrm>
              <a:off x="762794" y="1046163"/>
              <a:ext cx="262732" cy="741363"/>
            </a:xfrm>
            <a:custGeom>
              <a:avLst/>
              <a:gdLst>
                <a:gd name="T0" fmla="*/ 225 w 331"/>
                <a:gd name="T1" fmla="*/ 0 h 934"/>
                <a:gd name="T2" fmla="*/ 0 w 331"/>
                <a:gd name="T3" fmla="*/ 934 h 934"/>
                <a:gd name="T4" fmla="*/ 291 w 331"/>
                <a:gd name="T5" fmla="*/ 378 h 934"/>
                <a:gd name="T6" fmla="*/ 239 w 331"/>
                <a:gd name="T7" fmla="*/ 311 h 934"/>
                <a:gd name="T8" fmla="*/ 331 w 331"/>
                <a:gd name="T9" fmla="*/ 238 h 934"/>
                <a:gd name="T10" fmla="*/ 272 w 331"/>
                <a:gd name="T11" fmla="*/ 27 h 934"/>
                <a:gd name="T12" fmla="*/ 225 w 331"/>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1" h="934">
                  <a:moveTo>
                    <a:pt x="225" y="0"/>
                  </a:moveTo>
                  <a:lnTo>
                    <a:pt x="0" y="934"/>
                  </a:lnTo>
                  <a:lnTo>
                    <a:pt x="291" y="378"/>
                  </a:lnTo>
                  <a:lnTo>
                    <a:pt x="239" y="311"/>
                  </a:lnTo>
                  <a:lnTo>
                    <a:pt x="331" y="238"/>
                  </a:lnTo>
                  <a:lnTo>
                    <a:pt x="272" y="27"/>
                  </a:lnTo>
                  <a:lnTo>
                    <a:pt x="225" y="0"/>
                  </a:lnTo>
                  <a:close/>
                </a:path>
              </a:pathLst>
            </a:custGeom>
            <a:solidFill>
              <a:srgbClr val="688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0" name="Freeform 38"/>
            <p:cNvSpPr>
              <a:spLocks/>
            </p:cNvSpPr>
            <p:nvPr/>
          </p:nvSpPr>
          <p:spPr bwMode="auto">
            <a:xfrm>
              <a:off x="762794" y="1009650"/>
              <a:ext cx="178594" cy="246857"/>
            </a:xfrm>
            <a:custGeom>
              <a:avLst/>
              <a:gdLst>
                <a:gd name="T0" fmla="*/ 152 w 225"/>
                <a:gd name="T1" fmla="*/ 0 h 311"/>
                <a:gd name="T2" fmla="*/ 0 w 225"/>
                <a:gd name="T3" fmla="*/ 132 h 311"/>
                <a:gd name="T4" fmla="*/ 86 w 225"/>
                <a:gd name="T5" fmla="*/ 311 h 311"/>
                <a:gd name="T6" fmla="*/ 225 w 225"/>
                <a:gd name="T7" fmla="*/ 46 h 311"/>
                <a:gd name="T8" fmla="*/ 152 w 225"/>
                <a:gd name="T9" fmla="*/ 0 h 311"/>
              </a:gdLst>
              <a:ahLst/>
              <a:cxnLst>
                <a:cxn ang="0">
                  <a:pos x="T0" y="T1"/>
                </a:cxn>
                <a:cxn ang="0">
                  <a:pos x="T2" y="T3"/>
                </a:cxn>
                <a:cxn ang="0">
                  <a:pos x="T4" y="T5"/>
                </a:cxn>
                <a:cxn ang="0">
                  <a:pos x="T6" y="T7"/>
                </a:cxn>
                <a:cxn ang="0">
                  <a:pos x="T8" y="T9"/>
                </a:cxn>
              </a:cxnLst>
              <a:rect l="0" t="0" r="r" b="b"/>
              <a:pathLst>
                <a:path w="225" h="311">
                  <a:moveTo>
                    <a:pt x="152" y="0"/>
                  </a:moveTo>
                  <a:lnTo>
                    <a:pt x="0" y="132"/>
                  </a:lnTo>
                  <a:lnTo>
                    <a:pt x="86" y="311"/>
                  </a:lnTo>
                  <a:lnTo>
                    <a:pt x="225" y="46"/>
                  </a:lnTo>
                  <a:lnTo>
                    <a:pt x="15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1" name="Freeform 39"/>
            <p:cNvSpPr>
              <a:spLocks/>
            </p:cNvSpPr>
            <p:nvPr/>
          </p:nvSpPr>
          <p:spPr bwMode="auto">
            <a:xfrm>
              <a:off x="715963" y="1246188"/>
              <a:ext cx="94457" cy="78582"/>
            </a:xfrm>
            <a:custGeom>
              <a:avLst/>
              <a:gdLst>
                <a:gd name="T0" fmla="*/ 3 w 18"/>
                <a:gd name="T1" fmla="*/ 0 h 15"/>
                <a:gd name="T2" fmla="*/ 15 w 18"/>
                <a:gd name="T3" fmla="*/ 0 h 15"/>
                <a:gd name="T4" fmla="*/ 15 w 18"/>
                <a:gd name="T5" fmla="*/ 15 h 15"/>
                <a:gd name="T6" fmla="*/ 3 w 18"/>
                <a:gd name="T7" fmla="*/ 15 h 15"/>
                <a:gd name="T8" fmla="*/ 3 w 18"/>
                <a:gd name="T9" fmla="*/ 0 h 15"/>
              </a:gdLst>
              <a:ahLst/>
              <a:cxnLst>
                <a:cxn ang="0">
                  <a:pos x="T0" y="T1"/>
                </a:cxn>
                <a:cxn ang="0">
                  <a:pos x="T2" y="T3"/>
                </a:cxn>
                <a:cxn ang="0">
                  <a:pos x="T4" y="T5"/>
                </a:cxn>
                <a:cxn ang="0">
                  <a:pos x="T6" y="T7"/>
                </a:cxn>
                <a:cxn ang="0">
                  <a:pos x="T8" y="T9"/>
                </a:cxn>
              </a:cxnLst>
              <a:rect l="0" t="0" r="r" b="b"/>
              <a:pathLst>
                <a:path w="18" h="15">
                  <a:moveTo>
                    <a:pt x="3" y="0"/>
                  </a:moveTo>
                  <a:cubicBezTo>
                    <a:pt x="15" y="0"/>
                    <a:pt x="15" y="0"/>
                    <a:pt x="15" y="0"/>
                  </a:cubicBezTo>
                  <a:cubicBezTo>
                    <a:pt x="18" y="6"/>
                    <a:pt x="17" y="11"/>
                    <a:pt x="15" y="15"/>
                  </a:cubicBezTo>
                  <a:cubicBezTo>
                    <a:pt x="3" y="15"/>
                    <a:pt x="3" y="15"/>
                    <a:pt x="3" y="15"/>
                  </a:cubicBezTo>
                  <a:cubicBezTo>
                    <a:pt x="1" y="11"/>
                    <a:pt x="0" y="6"/>
                    <a:pt x="3" y="0"/>
                  </a:cubicBezTo>
                  <a:close/>
                </a:path>
              </a:pathLst>
            </a:custGeom>
            <a:solidFill>
              <a:srgbClr val="93B9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2" name="Freeform 40"/>
            <p:cNvSpPr>
              <a:spLocks/>
            </p:cNvSpPr>
            <p:nvPr/>
          </p:nvSpPr>
          <p:spPr bwMode="auto">
            <a:xfrm>
              <a:off x="742156" y="1781969"/>
              <a:ext cx="36513" cy="220663"/>
            </a:xfrm>
            <a:custGeom>
              <a:avLst/>
              <a:gdLst>
                <a:gd name="T0" fmla="*/ 1 w 7"/>
                <a:gd name="T1" fmla="*/ 42 h 42"/>
                <a:gd name="T2" fmla="*/ 7 w 7"/>
                <a:gd name="T3" fmla="*/ 42 h 42"/>
                <a:gd name="T4" fmla="*/ 4 w 7"/>
                <a:gd name="T5" fmla="*/ 0 h 42"/>
                <a:gd name="T6" fmla="*/ 1 w 7"/>
                <a:gd name="T7" fmla="*/ 42 h 42"/>
              </a:gdLst>
              <a:ahLst/>
              <a:cxnLst>
                <a:cxn ang="0">
                  <a:pos x="T0" y="T1"/>
                </a:cxn>
                <a:cxn ang="0">
                  <a:pos x="T2" y="T3"/>
                </a:cxn>
                <a:cxn ang="0">
                  <a:pos x="T4" y="T5"/>
                </a:cxn>
                <a:cxn ang="0">
                  <a:pos x="T6" y="T7"/>
                </a:cxn>
              </a:cxnLst>
              <a:rect l="0" t="0" r="r" b="b"/>
              <a:pathLst>
                <a:path w="7" h="42">
                  <a:moveTo>
                    <a:pt x="1" y="42"/>
                  </a:moveTo>
                  <a:cubicBezTo>
                    <a:pt x="3" y="42"/>
                    <a:pt x="5" y="42"/>
                    <a:pt x="7" y="42"/>
                  </a:cubicBezTo>
                  <a:cubicBezTo>
                    <a:pt x="7" y="31"/>
                    <a:pt x="5" y="5"/>
                    <a:pt x="4" y="0"/>
                  </a:cubicBezTo>
                  <a:cubicBezTo>
                    <a:pt x="2" y="4"/>
                    <a:pt x="0" y="31"/>
                    <a:pt x="1"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3" name="Freeform 41"/>
            <p:cNvSpPr>
              <a:spLocks/>
            </p:cNvSpPr>
            <p:nvPr/>
          </p:nvSpPr>
          <p:spPr bwMode="auto">
            <a:xfrm>
              <a:off x="2759075" y="1108869"/>
              <a:ext cx="404019" cy="878682"/>
            </a:xfrm>
            <a:custGeom>
              <a:avLst/>
              <a:gdLst>
                <a:gd name="T0" fmla="*/ 0 w 77"/>
                <a:gd name="T1" fmla="*/ 18 h 167"/>
                <a:gd name="T2" fmla="*/ 58 w 77"/>
                <a:gd name="T3" fmla="*/ 18 h 167"/>
                <a:gd name="T4" fmla="*/ 75 w 77"/>
                <a:gd name="T5" fmla="*/ 141 h 167"/>
                <a:gd name="T6" fmla="*/ 60 w 77"/>
                <a:gd name="T7" fmla="*/ 159 h 167"/>
                <a:gd name="T8" fmla="*/ 14 w 77"/>
                <a:gd name="T9" fmla="*/ 167 h 167"/>
                <a:gd name="T10" fmla="*/ 0 w 77"/>
                <a:gd name="T11" fmla="*/ 18 h 167"/>
                <a:gd name="T12" fmla="*/ 0 w 77"/>
                <a:gd name="T13" fmla="*/ 18 h 167"/>
              </a:gdLst>
              <a:ahLst/>
              <a:cxnLst>
                <a:cxn ang="0">
                  <a:pos x="T0" y="T1"/>
                </a:cxn>
                <a:cxn ang="0">
                  <a:pos x="T2" y="T3"/>
                </a:cxn>
                <a:cxn ang="0">
                  <a:pos x="T4" y="T5"/>
                </a:cxn>
                <a:cxn ang="0">
                  <a:pos x="T6" y="T7"/>
                </a:cxn>
                <a:cxn ang="0">
                  <a:pos x="T8" y="T9"/>
                </a:cxn>
                <a:cxn ang="0">
                  <a:pos x="T10" y="T11"/>
                </a:cxn>
                <a:cxn ang="0">
                  <a:pos x="T12" y="T13"/>
                </a:cxn>
              </a:cxnLst>
              <a:rect l="0" t="0" r="r" b="b"/>
              <a:pathLst>
                <a:path w="77" h="167">
                  <a:moveTo>
                    <a:pt x="0" y="18"/>
                  </a:moveTo>
                  <a:cubicBezTo>
                    <a:pt x="23" y="13"/>
                    <a:pt x="54" y="0"/>
                    <a:pt x="58" y="18"/>
                  </a:cubicBezTo>
                  <a:cubicBezTo>
                    <a:pt x="63" y="40"/>
                    <a:pt x="69" y="91"/>
                    <a:pt x="75" y="141"/>
                  </a:cubicBezTo>
                  <a:cubicBezTo>
                    <a:pt x="77" y="152"/>
                    <a:pt x="63" y="158"/>
                    <a:pt x="60" y="159"/>
                  </a:cubicBezTo>
                  <a:cubicBezTo>
                    <a:pt x="44" y="164"/>
                    <a:pt x="31" y="165"/>
                    <a:pt x="14" y="167"/>
                  </a:cubicBezTo>
                  <a:cubicBezTo>
                    <a:pt x="0" y="18"/>
                    <a:pt x="0" y="18"/>
                    <a:pt x="0" y="18"/>
                  </a:cubicBezTo>
                  <a:cubicBezTo>
                    <a:pt x="0" y="18"/>
                    <a:pt x="0" y="18"/>
                    <a:pt x="0" y="18"/>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4" name="Freeform 42"/>
            <p:cNvSpPr>
              <a:spLocks/>
            </p:cNvSpPr>
            <p:nvPr/>
          </p:nvSpPr>
          <p:spPr bwMode="auto">
            <a:xfrm>
              <a:off x="2008188" y="1082675"/>
              <a:ext cx="393700" cy="904875"/>
            </a:xfrm>
            <a:custGeom>
              <a:avLst/>
              <a:gdLst>
                <a:gd name="T0" fmla="*/ 74 w 75"/>
                <a:gd name="T1" fmla="*/ 23 h 172"/>
                <a:gd name="T2" fmla="*/ 18 w 75"/>
                <a:gd name="T3" fmla="*/ 23 h 172"/>
                <a:gd name="T4" fmla="*/ 1 w 75"/>
                <a:gd name="T5" fmla="*/ 146 h 172"/>
                <a:gd name="T6" fmla="*/ 17 w 75"/>
                <a:gd name="T7" fmla="*/ 164 h 172"/>
                <a:gd name="T8" fmla="*/ 61 w 75"/>
                <a:gd name="T9" fmla="*/ 172 h 172"/>
                <a:gd name="T10" fmla="*/ 75 w 75"/>
                <a:gd name="T11" fmla="*/ 23 h 172"/>
                <a:gd name="T12" fmla="*/ 74 w 75"/>
                <a:gd name="T13" fmla="*/ 23 h 172"/>
              </a:gdLst>
              <a:ahLst/>
              <a:cxnLst>
                <a:cxn ang="0">
                  <a:pos x="T0" y="T1"/>
                </a:cxn>
                <a:cxn ang="0">
                  <a:pos x="T2" y="T3"/>
                </a:cxn>
                <a:cxn ang="0">
                  <a:pos x="T4" y="T5"/>
                </a:cxn>
                <a:cxn ang="0">
                  <a:pos x="T6" y="T7"/>
                </a:cxn>
                <a:cxn ang="0">
                  <a:pos x="T8" y="T9"/>
                </a:cxn>
                <a:cxn ang="0">
                  <a:pos x="T10" y="T11"/>
                </a:cxn>
                <a:cxn ang="0">
                  <a:pos x="T12" y="T13"/>
                </a:cxn>
              </a:cxnLst>
              <a:rect l="0" t="0" r="r" b="b"/>
              <a:pathLst>
                <a:path w="75" h="172">
                  <a:moveTo>
                    <a:pt x="74" y="23"/>
                  </a:moveTo>
                  <a:cubicBezTo>
                    <a:pt x="46" y="16"/>
                    <a:pt x="23" y="0"/>
                    <a:pt x="18" y="23"/>
                  </a:cubicBezTo>
                  <a:cubicBezTo>
                    <a:pt x="13" y="46"/>
                    <a:pt x="7" y="98"/>
                    <a:pt x="1" y="146"/>
                  </a:cubicBezTo>
                  <a:cubicBezTo>
                    <a:pt x="0" y="158"/>
                    <a:pt x="13" y="163"/>
                    <a:pt x="17" y="164"/>
                  </a:cubicBezTo>
                  <a:cubicBezTo>
                    <a:pt x="32" y="168"/>
                    <a:pt x="44" y="170"/>
                    <a:pt x="61" y="172"/>
                  </a:cubicBezTo>
                  <a:cubicBezTo>
                    <a:pt x="75" y="23"/>
                    <a:pt x="75" y="23"/>
                    <a:pt x="75" y="23"/>
                  </a:cubicBezTo>
                  <a:cubicBezTo>
                    <a:pt x="75" y="23"/>
                    <a:pt x="74" y="23"/>
                    <a:pt x="74" y="23"/>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5" name="Freeform 43"/>
            <p:cNvSpPr>
              <a:spLocks/>
            </p:cNvSpPr>
            <p:nvPr/>
          </p:nvSpPr>
          <p:spPr bwMode="auto">
            <a:xfrm>
              <a:off x="2275681" y="1971675"/>
              <a:ext cx="598488" cy="36513"/>
            </a:xfrm>
            <a:custGeom>
              <a:avLst/>
              <a:gdLst>
                <a:gd name="T0" fmla="*/ 1 w 114"/>
                <a:gd name="T1" fmla="*/ 0 h 7"/>
                <a:gd name="T2" fmla="*/ 0 w 114"/>
                <a:gd name="T3" fmla="*/ 2 h 7"/>
                <a:gd name="T4" fmla="*/ 114 w 114"/>
                <a:gd name="T5" fmla="*/ 2 h 7"/>
                <a:gd name="T6" fmla="*/ 113 w 114"/>
                <a:gd name="T7" fmla="*/ 0 h 7"/>
                <a:gd name="T8" fmla="*/ 1 w 114"/>
                <a:gd name="T9" fmla="*/ 0 h 7"/>
              </a:gdLst>
              <a:ahLst/>
              <a:cxnLst>
                <a:cxn ang="0">
                  <a:pos x="T0" y="T1"/>
                </a:cxn>
                <a:cxn ang="0">
                  <a:pos x="T2" y="T3"/>
                </a:cxn>
                <a:cxn ang="0">
                  <a:pos x="T4" y="T5"/>
                </a:cxn>
                <a:cxn ang="0">
                  <a:pos x="T6" y="T7"/>
                </a:cxn>
                <a:cxn ang="0">
                  <a:pos x="T8" y="T9"/>
                </a:cxn>
              </a:cxnLst>
              <a:rect l="0" t="0" r="r" b="b"/>
              <a:pathLst>
                <a:path w="114" h="7">
                  <a:moveTo>
                    <a:pt x="1" y="0"/>
                  </a:moveTo>
                  <a:cubicBezTo>
                    <a:pt x="0" y="2"/>
                    <a:pt x="0" y="2"/>
                    <a:pt x="0" y="2"/>
                  </a:cubicBezTo>
                  <a:cubicBezTo>
                    <a:pt x="36" y="7"/>
                    <a:pt x="79" y="7"/>
                    <a:pt x="114" y="2"/>
                  </a:cubicBezTo>
                  <a:cubicBezTo>
                    <a:pt x="114" y="2"/>
                    <a:pt x="113" y="1"/>
                    <a:pt x="113" y="0"/>
                  </a:cubicBezTo>
                  <a:lnTo>
                    <a:pt x="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6" name="Freeform 44"/>
            <p:cNvSpPr>
              <a:spLocks/>
            </p:cNvSpPr>
            <p:nvPr/>
          </p:nvSpPr>
          <p:spPr bwMode="auto">
            <a:xfrm>
              <a:off x="2102644" y="1009650"/>
              <a:ext cx="961232" cy="998538"/>
            </a:xfrm>
            <a:custGeom>
              <a:avLst/>
              <a:gdLst>
                <a:gd name="T0" fmla="*/ 20 w 183"/>
                <a:gd name="T1" fmla="*/ 183 h 190"/>
                <a:gd name="T2" fmla="*/ 0 w 183"/>
                <a:gd name="T3" fmla="*/ 36 h 190"/>
                <a:gd name="T4" fmla="*/ 72 w 183"/>
                <a:gd name="T5" fmla="*/ 0 h 190"/>
                <a:gd name="T6" fmla="*/ 90 w 183"/>
                <a:gd name="T7" fmla="*/ 8 h 190"/>
                <a:gd name="T8" fmla="*/ 109 w 183"/>
                <a:gd name="T9" fmla="*/ 0 h 190"/>
                <a:gd name="T10" fmla="*/ 183 w 183"/>
                <a:gd name="T11" fmla="*/ 35 h 190"/>
                <a:gd name="T12" fmla="*/ 161 w 183"/>
                <a:gd name="T13" fmla="*/ 183 h 190"/>
                <a:gd name="T14" fmla="*/ 20 w 183"/>
                <a:gd name="T15" fmla="*/ 183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0">
                  <a:moveTo>
                    <a:pt x="20" y="183"/>
                  </a:moveTo>
                  <a:cubicBezTo>
                    <a:pt x="28" y="161"/>
                    <a:pt x="10" y="55"/>
                    <a:pt x="0" y="36"/>
                  </a:cubicBezTo>
                  <a:cubicBezTo>
                    <a:pt x="6" y="16"/>
                    <a:pt x="58" y="12"/>
                    <a:pt x="72" y="0"/>
                  </a:cubicBezTo>
                  <a:cubicBezTo>
                    <a:pt x="78" y="6"/>
                    <a:pt x="83" y="8"/>
                    <a:pt x="90" y="8"/>
                  </a:cubicBezTo>
                  <a:cubicBezTo>
                    <a:pt x="98" y="8"/>
                    <a:pt x="103" y="6"/>
                    <a:pt x="109" y="0"/>
                  </a:cubicBezTo>
                  <a:cubicBezTo>
                    <a:pt x="120" y="9"/>
                    <a:pt x="173" y="15"/>
                    <a:pt x="183" y="35"/>
                  </a:cubicBezTo>
                  <a:cubicBezTo>
                    <a:pt x="172" y="57"/>
                    <a:pt x="153" y="163"/>
                    <a:pt x="161" y="183"/>
                  </a:cubicBezTo>
                  <a:cubicBezTo>
                    <a:pt x="126" y="190"/>
                    <a:pt x="56" y="190"/>
                    <a:pt x="20" y="183"/>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7" name="Freeform 45"/>
            <p:cNvSpPr>
              <a:spLocks/>
            </p:cNvSpPr>
            <p:nvPr/>
          </p:nvSpPr>
          <p:spPr bwMode="auto">
            <a:xfrm>
              <a:off x="2386013" y="1009650"/>
              <a:ext cx="383382" cy="777875"/>
            </a:xfrm>
            <a:custGeom>
              <a:avLst/>
              <a:gdLst>
                <a:gd name="T0" fmla="*/ 7 w 483"/>
                <a:gd name="T1" fmla="*/ 66 h 980"/>
                <a:gd name="T2" fmla="*/ 0 w 483"/>
                <a:gd name="T3" fmla="*/ 357 h 980"/>
                <a:gd name="T4" fmla="*/ 245 w 483"/>
                <a:gd name="T5" fmla="*/ 980 h 980"/>
                <a:gd name="T6" fmla="*/ 483 w 483"/>
                <a:gd name="T7" fmla="*/ 357 h 980"/>
                <a:gd name="T8" fmla="*/ 470 w 483"/>
                <a:gd name="T9" fmla="*/ 59 h 980"/>
                <a:gd name="T10" fmla="*/ 364 w 483"/>
                <a:gd name="T11" fmla="*/ 0 h 980"/>
                <a:gd name="T12" fmla="*/ 119 w 483"/>
                <a:gd name="T13" fmla="*/ 0 h 980"/>
                <a:gd name="T14" fmla="*/ 7 w 483"/>
                <a:gd name="T15" fmla="*/ 66 h 9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3" h="980">
                  <a:moveTo>
                    <a:pt x="7" y="66"/>
                  </a:moveTo>
                  <a:lnTo>
                    <a:pt x="0" y="357"/>
                  </a:lnTo>
                  <a:lnTo>
                    <a:pt x="245" y="980"/>
                  </a:lnTo>
                  <a:lnTo>
                    <a:pt x="483" y="357"/>
                  </a:lnTo>
                  <a:lnTo>
                    <a:pt x="470" y="59"/>
                  </a:lnTo>
                  <a:lnTo>
                    <a:pt x="364" y="0"/>
                  </a:lnTo>
                  <a:lnTo>
                    <a:pt x="119" y="0"/>
                  </a:lnTo>
                  <a:lnTo>
                    <a:pt x="7" y="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8" name="Rectangle 46"/>
            <p:cNvSpPr>
              <a:spLocks noChangeArrowheads="1"/>
            </p:cNvSpPr>
            <p:nvPr/>
          </p:nvSpPr>
          <p:spPr bwMode="auto">
            <a:xfrm>
              <a:off x="2480469" y="930275"/>
              <a:ext cx="194469"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9" name="Freeform 47"/>
            <p:cNvSpPr>
              <a:spLocks/>
            </p:cNvSpPr>
            <p:nvPr/>
          </p:nvSpPr>
          <p:spPr bwMode="auto">
            <a:xfrm>
              <a:off x="2532856" y="1114425"/>
              <a:ext cx="89694" cy="142082"/>
            </a:xfrm>
            <a:custGeom>
              <a:avLst/>
              <a:gdLst>
                <a:gd name="T0" fmla="*/ 15 w 17"/>
                <a:gd name="T1" fmla="*/ 27 h 27"/>
                <a:gd name="T2" fmla="*/ 17 w 17"/>
                <a:gd name="T3" fmla="*/ 22 h 27"/>
                <a:gd name="T4" fmla="*/ 8 w 17"/>
                <a:gd name="T5" fmla="*/ 0 h 27"/>
                <a:gd name="T6" fmla="*/ 0 w 17"/>
                <a:gd name="T7" fmla="*/ 21 h 27"/>
                <a:gd name="T8" fmla="*/ 3 w 17"/>
                <a:gd name="T9" fmla="*/ 27 h 27"/>
                <a:gd name="T10" fmla="*/ 15 w 17"/>
                <a:gd name="T11" fmla="*/ 27 h 27"/>
              </a:gdLst>
              <a:ahLst/>
              <a:cxnLst>
                <a:cxn ang="0">
                  <a:pos x="T0" y="T1"/>
                </a:cxn>
                <a:cxn ang="0">
                  <a:pos x="T2" y="T3"/>
                </a:cxn>
                <a:cxn ang="0">
                  <a:pos x="T4" y="T5"/>
                </a:cxn>
                <a:cxn ang="0">
                  <a:pos x="T6" y="T7"/>
                </a:cxn>
                <a:cxn ang="0">
                  <a:pos x="T8" y="T9"/>
                </a:cxn>
                <a:cxn ang="0">
                  <a:pos x="T10" y="T11"/>
                </a:cxn>
              </a:cxnLst>
              <a:rect l="0" t="0" r="r" b="b"/>
              <a:pathLst>
                <a:path w="17" h="27">
                  <a:moveTo>
                    <a:pt x="15" y="27"/>
                  </a:moveTo>
                  <a:cubicBezTo>
                    <a:pt x="17" y="22"/>
                    <a:pt x="17" y="22"/>
                    <a:pt x="17" y="22"/>
                  </a:cubicBezTo>
                  <a:cubicBezTo>
                    <a:pt x="8" y="0"/>
                    <a:pt x="8" y="0"/>
                    <a:pt x="8" y="0"/>
                  </a:cubicBezTo>
                  <a:cubicBezTo>
                    <a:pt x="0" y="21"/>
                    <a:pt x="0" y="21"/>
                    <a:pt x="0" y="21"/>
                  </a:cubicBezTo>
                  <a:cubicBezTo>
                    <a:pt x="3" y="27"/>
                    <a:pt x="3" y="27"/>
                    <a:pt x="3" y="27"/>
                  </a:cubicBezTo>
                  <a:cubicBezTo>
                    <a:pt x="7" y="27"/>
                    <a:pt x="11" y="27"/>
                    <a:pt x="15" y="27"/>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0" name="Freeform 48"/>
            <p:cNvSpPr>
              <a:spLocks/>
            </p:cNvSpPr>
            <p:nvPr/>
          </p:nvSpPr>
          <p:spPr bwMode="auto">
            <a:xfrm>
              <a:off x="2422525" y="1009650"/>
              <a:ext cx="152400" cy="294482"/>
            </a:xfrm>
            <a:custGeom>
              <a:avLst/>
              <a:gdLst>
                <a:gd name="T0" fmla="*/ 73 w 192"/>
                <a:gd name="T1" fmla="*/ 0 h 371"/>
                <a:gd name="T2" fmla="*/ 192 w 192"/>
                <a:gd name="T3" fmla="*/ 132 h 371"/>
                <a:gd name="T4" fmla="*/ 106 w 192"/>
                <a:gd name="T5" fmla="*/ 371 h 371"/>
                <a:gd name="T6" fmla="*/ 0 w 192"/>
                <a:gd name="T7" fmla="*/ 53 h 371"/>
                <a:gd name="T8" fmla="*/ 73 w 192"/>
                <a:gd name="T9" fmla="*/ 0 h 371"/>
              </a:gdLst>
              <a:ahLst/>
              <a:cxnLst>
                <a:cxn ang="0">
                  <a:pos x="T0" y="T1"/>
                </a:cxn>
                <a:cxn ang="0">
                  <a:pos x="T2" y="T3"/>
                </a:cxn>
                <a:cxn ang="0">
                  <a:pos x="T4" y="T5"/>
                </a:cxn>
                <a:cxn ang="0">
                  <a:pos x="T6" y="T7"/>
                </a:cxn>
                <a:cxn ang="0">
                  <a:pos x="T8" y="T9"/>
                </a:cxn>
              </a:cxnLst>
              <a:rect l="0" t="0" r="r" b="b"/>
              <a:pathLst>
                <a:path w="192" h="371">
                  <a:moveTo>
                    <a:pt x="73" y="0"/>
                  </a:moveTo>
                  <a:lnTo>
                    <a:pt x="192" y="132"/>
                  </a:lnTo>
                  <a:lnTo>
                    <a:pt x="106" y="371"/>
                  </a:lnTo>
                  <a:lnTo>
                    <a:pt x="0" y="53"/>
                  </a:lnTo>
                  <a:lnTo>
                    <a:pt x="73"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1" name="Freeform 49"/>
            <p:cNvSpPr>
              <a:spLocks/>
            </p:cNvSpPr>
            <p:nvPr/>
          </p:nvSpPr>
          <p:spPr bwMode="auto">
            <a:xfrm>
              <a:off x="2281238" y="1046163"/>
              <a:ext cx="293688" cy="746919"/>
            </a:xfrm>
            <a:custGeom>
              <a:avLst/>
              <a:gdLst>
                <a:gd name="T0" fmla="*/ 178 w 370"/>
                <a:gd name="T1" fmla="*/ 0 h 941"/>
                <a:gd name="T2" fmla="*/ 370 w 370"/>
                <a:gd name="T3" fmla="*/ 941 h 941"/>
                <a:gd name="T4" fmla="*/ 53 w 370"/>
                <a:gd name="T5" fmla="*/ 424 h 941"/>
                <a:gd name="T6" fmla="*/ 92 w 370"/>
                <a:gd name="T7" fmla="*/ 331 h 941"/>
                <a:gd name="T8" fmla="*/ 0 w 370"/>
                <a:gd name="T9" fmla="*/ 258 h 941"/>
                <a:gd name="T10" fmla="*/ 125 w 370"/>
                <a:gd name="T11" fmla="*/ 27 h 941"/>
                <a:gd name="T12" fmla="*/ 178 w 370"/>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70" h="941">
                  <a:moveTo>
                    <a:pt x="178" y="0"/>
                  </a:moveTo>
                  <a:lnTo>
                    <a:pt x="370" y="941"/>
                  </a:lnTo>
                  <a:lnTo>
                    <a:pt x="53" y="424"/>
                  </a:lnTo>
                  <a:lnTo>
                    <a:pt x="92" y="331"/>
                  </a:lnTo>
                  <a:lnTo>
                    <a:pt x="0" y="258"/>
                  </a:lnTo>
                  <a:lnTo>
                    <a:pt x="125" y="27"/>
                  </a:lnTo>
                  <a:lnTo>
                    <a:pt x="178"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2" name="Freeform 50"/>
            <p:cNvSpPr>
              <a:spLocks/>
            </p:cNvSpPr>
            <p:nvPr/>
          </p:nvSpPr>
          <p:spPr bwMode="auto">
            <a:xfrm>
              <a:off x="2574925" y="1009650"/>
              <a:ext cx="157957" cy="294482"/>
            </a:xfrm>
            <a:custGeom>
              <a:avLst/>
              <a:gdLst>
                <a:gd name="T0" fmla="*/ 126 w 199"/>
                <a:gd name="T1" fmla="*/ 0 h 371"/>
                <a:gd name="T2" fmla="*/ 0 w 199"/>
                <a:gd name="T3" fmla="*/ 132 h 371"/>
                <a:gd name="T4" fmla="*/ 93 w 199"/>
                <a:gd name="T5" fmla="*/ 371 h 371"/>
                <a:gd name="T6" fmla="*/ 199 w 199"/>
                <a:gd name="T7" fmla="*/ 53 h 371"/>
                <a:gd name="T8" fmla="*/ 126 w 199"/>
                <a:gd name="T9" fmla="*/ 0 h 371"/>
              </a:gdLst>
              <a:ahLst/>
              <a:cxnLst>
                <a:cxn ang="0">
                  <a:pos x="T0" y="T1"/>
                </a:cxn>
                <a:cxn ang="0">
                  <a:pos x="T2" y="T3"/>
                </a:cxn>
                <a:cxn ang="0">
                  <a:pos x="T4" y="T5"/>
                </a:cxn>
                <a:cxn ang="0">
                  <a:pos x="T6" y="T7"/>
                </a:cxn>
                <a:cxn ang="0">
                  <a:pos x="T8" y="T9"/>
                </a:cxn>
              </a:cxnLst>
              <a:rect l="0" t="0" r="r" b="b"/>
              <a:pathLst>
                <a:path w="199" h="371">
                  <a:moveTo>
                    <a:pt x="126" y="0"/>
                  </a:moveTo>
                  <a:lnTo>
                    <a:pt x="0" y="132"/>
                  </a:lnTo>
                  <a:lnTo>
                    <a:pt x="93" y="371"/>
                  </a:lnTo>
                  <a:lnTo>
                    <a:pt x="199" y="53"/>
                  </a:lnTo>
                  <a:lnTo>
                    <a:pt x="126"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3" name="Freeform 51"/>
            <p:cNvSpPr>
              <a:spLocks/>
            </p:cNvSpPr>
            <p:nvPr/>
          </p:nvSpPr>
          <p:spPr bwMode="auto">
            <a:xfrm>
              <a:off x="2516981" y="1324769"/>
              <a:ext cx="126207" cy="468313"/>
            </a:xfrm>
            <a:custGeom>
              <a:avLst/>
              <a:gdLst>
                <a:gd name="T0" fmla="*/ 40 w 159"/>
                <a:gd name="T1" fmla="*/ 0 h 590"/>
                <a:gd name="T2" fmla="*/ 119 w 159"/>
                <a:gd name="T3" fmla="*/ 0 h 590"/>
                <a:gd name="T4" fmla="*/ 159 w 159"/>
                <a:gd name="T5" fmla="*/ 397 h 590"/>
                <a:gd name="T6" fmla="*/ 73 w 159"/>
                <a:gd name="T7" fmla="*/ 590 h 590"/>
                <a:gd name="T8" fmla="*/ 0 w 159"/>
                <a:gd name="T9" fmla="*/ 397 h 590"/>
                <a:gd name="T10" fmla="*/ 40 w 159"/>
                <a:gd name="T11" fmla="*/ 0 h 590"/>
              </a:gdLst>
              <a:ahLst/>
              <a:cxnLst>
                <a:cxn ang="0">
                  <a:pos x="T0" y="T1"/>
                </a:cxn>
                <a:cxn ang="0">
                  <a:pos x="T2" y="T3"/>
                </a:cxn>
                <a:cxn ang="0">
                  <a:pos x="T4" y="T5"/>
                </a:cxn>
                <a:cxn ang="0">
                  <a:pos x="T6" y="T7"/>
                </a:cxn>
                <a:cxn ang="0">
                  <a:pos x="T8" y="T9"/>
                </a:cxn>
                <a:cxn ang="0">
                  <a:pos x="T10" y="T11"/>
                </a:cxn>
              </a:cxnLst>
              <a:rect l="0" t="0" r="r" b="b"/>
              <a:pathLst>
                <a:path w="159" h="590">
                  <a:moveTo>
                    <a:pt x="40" y="0"/>
                  </a:moveTo>
                  <a:lnTo>
                    <a:pt x="119" y="0"/>
                  </a:lnTo>
                  <a:lnTo>
                    <a:pt x="159" y="397"/>
                  </a:lnTo>
                  <a:lnTo>
                    <a:pt x="73" y="590"/>
                  </a:lnTo>
                  <a:lnTo>
                    <a:pt x="0" y="397"/>
                  </a:lnTo>
                  <a:lnTo>
                    <a:pt x="40" y="0"/>
                  </a:ln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4" name="Freeform 52"/>
            <p:cNvSpPr>
              <a:spLocks/>
            </p:cNvSpPr>
            <p:nvPr/>
          </p:nvSpPr>
          <p:spPr bwMode="auto">
            <a:xfrm>
              <a:off x="2422525" y="1009650"/>
              <a:ext cx="152400" cy="246857"/>
            </a:xfrm>
            <a:custGeom>
              <a:avLst/>
              <a:gdLst>
                <a:gd name="T0" fmla="*/ 73 w 192"/>
                <a:gd name="T1" fmla="*/ 0 h 311"/>
                <a:gd name="T2" fmla="*/ 192 w 192"/>
                <a:gd name="T3" fmla="*/ 132 h 311"/>
                <a:gd name="T4" fmla="*/ 106 w 192"/>
                <a:gd name="T5" fmla="*/ 311 h 311"/>
                <a:gd name="T6" fmla="*/ 0 w 192"/>
                <a:gd name="T7" fmla="*/ 53 h 311"/>
                <a:gd name="T8" fmla="*/ 73 w 192"/>
                <a:gd name="T9" fmla="*/ 0 h 311"/>
              </a:gdLst>
              <a:ahLst/>
              <a:cxnLst>
                <a:cxn ang="0">
                  <a:pos x="T0" y="T1"/>
                </a:cxn>
                <a:cxn ang="0">
                  <a:pos x="T2" y="T3"/>
                </a:cxn>
                <a:cxn ang="0">
                  <a:pos x="T4" y="T5"/>
                </a:cxn>
                <a:cxn ang="0">
                  <a:pos x="T6" y="T7"/>
                </a:cxn>
                <a:cxn ang="0">
                  <a:pos x="T8" y="T9"/>
                </a:cxn>
              </a:cxnLst>
              <a:rect l="0" t="0" r="r" b="b"/>
              <a:pathLst>
                <a:path w="192" h="311">
                  <a:moveTo>
                    <a:pt x="73" y="0"/>
                  </a:moveTo>
                  <a:lnTo>
                    <a:pt x="192" y="132"/>
                  </a:lnTo>
                  <a:lnTo>
                    <a:pt x="106" y="311"/>
                  </a:lnTo>
                  <a:lnTo>
                    <a:pt x="0" y="53"/>
                  </a:lnTo>
                  <a:lnTo>
                    <a:pt x="7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5" name="Freeform 53"/>
            <p:cNvSpPr>
              <a:spLocks/>
            </p:cNvSpPr>
            <p:nvPr/>
          </p:nvSpPr>
          <p:spPr bwMode="auto">
            <a:xfrm>
              <a:off x="2312194" y="1046163"/>
              <a:ext cx="262732" cy="746919"/>
            </a:xfrm>
            <a:custGeom>
              <a:avLst/>
              <a:gdLst>
                <a:gd name="T0" fmla="*/ 139 w 331"/>
                <a:gd name="T1" fmla="*/ 0 h 941"/>
                <a:gd name="T2" fmla="*/ 331 w 331"/>
                <a:gd name="T3" fmla="*/ 941 h 941"/>
                <a:gd name="T4" fmla="*/ 40 w 331"/>
                <a:gd name="T5" fmla="*/ 384 h 941"/>
                <a:gd name="T6" fmla="*/ 93 w 331"/>
                <a:gd name="T7" fmla="*/ 311 h 941"/>
                <a:gd name="T8" fmla="*/ 0 w 331"/>
                <a:gd name="T9" fmla="*/ 238 h 941"/>
                <a:gd name="T10" fmla="*/ 86 w 331"/>
                <a:gd name="T11" fmla="*/ 27 h 941"/>
                <a:gd name="T12" fmla="*/ 139 w 331"/>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31" h="941">
                  <a:moveTo>
                    <a:pt x="139" y="0"/>
                  </a:moveTo>
                  <a:lnTo>
                    <a:pt x="331" y="941"/>
                  </a:lnTo>
                  <a:lnTo>
                    <a:pt x="40" y="384"/>
                  </a:lnTo>
                  <a:lnTo>
                    <a:pt x="93" y="311"/>
                  </a:lnTo>
                  <a:lnTo>
                    <a:pt x="0" y="238"/>
                  </a:lnTo>
                  <a:lnTo>
                    <a:pt x="86" y="27"/>
                  </a:lnTo>
                  <a:lnTo>
                    <a:pt x="139"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6" name="Freeform 54"/>
            <p:cNvSpPr>
              <a:spLocks/>
            </p:cNvSpPr>
            <p:nvPr/>
          </p:nvSpPr>
          <p:spPr bwMode="auto">
            <a:xfrm>
              <a:off x="2574925" y="1040607"/>
              <a:ext cx="299244" cy="752475"/>
            </a:xfrm>
            <a:custGeom>
              <a:avLst/>
              <a:gdLst>
                <a:gd name="T0" fmla="*/ 205 w 377"/>
                <a:gd name="T1" fmla="*/ 0 h 948"/>
                <a:gd name="T2" fmla="*/ 0 w 377"/>
                <a:gd name="T3" fmla="*/ 948 h 948"/>
                <a:gd name="T4" fmla="*/ 324 w 377"/>
                <a:gd name="T5" fmla="*/ 431 h 948"/>
                <a:gd name="T6" fmla="*/ 285 w 377"/>
                <a:gd name="T7" fmla="*/ 338 h 948"/>
                <a:gd name="T8" fmla="*/ 377 w 377"/>
                <a:gd name="T9" fmla="*/ 265 h 948"/>
                <a:gd name="T10" fmla="*/ 278 w 377"/>
                <a:gd name="T11" fmla="*/ 40 h 948"/>
                <a:gd name="T12" fmla="*/ 205 w 377"/>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77" h="948">
                  <a:moveTo>
                    <a:pt x="205" y="0"/>
                  </a:moveTo>
                  <a:lnTo>
                    <a:pt x="0" y="948"/>
                  </a:lnTo>
                  <a:lnTo>
                    <a:pt x="324" y="431"/>
                  </a:lnTo>
                  <a:lnTo>
                    <a:pt x="285" y="338"/>
                  </a:lnTo>
                  <a:lnTo>
                    <a:pt x="377" y="265"/>
                  </a:lnTo>
                  <a:lnTo>
                    <a:pt x="278" y="40"/>
                  </a:lnTo>
                  <a:lnTo>
                    <a:pt x="205"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7" name="Freeform 55"/>
            <p:cNvSpPr>
              <a:spLocks/>
            </p:cNvSpPr>
            <p:nvPr/>
          </p:nvSpPr>
          <p:spPr bwMode="auto">
            <a:xfrm>
              <a:off x="2574925" y="1040607"/>
              <a:ext cx="268288" cy="752475"/>
            </a:xfrm>
            <a:custGeom>
              <a:avLst/>
              <a:gdLst>
                <a:gd name="T0" fmla="*/ 205 w 338"/>
                <a:gd name="T1" fmla="*/ 0 h 948"/>
                <a:gd name="T2" fmla="*/ 0 w 338"/>
                <a:gd name="T3" fmla="*/ 948 h 948"/>
                <a:gd name="T4" fmla="*/ 298 w 338"/>
                <a:gd name="T5" fmla="*/ 391 h 948"/>
                <a:gd name="T6" fmla="*/ 245 w 338"/>
                <a:gd name="T7" fmla="*/ 318 h 948"/>
                <a:gd name="T8" fmla="*/ 338 w 338"/>
                <a:gd name="T9" fmla="*/ 245 h 948"/>
                <a:gd name="T10" fmla="*/ 278 w 338"/>
                <a:gd name="T11" fmla="*/ 40 h 948"/>
                <a:gd name="T12" fmla="*/ 205 w 338"/>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38" h="948">
                  <a:moveTo>
                    <a:pt x="205" y="0"/>
                  </a:moveTo>
                  <a:lnTo>
                    <a:pt x="0" y="948"/>
                  </a:lnTo>
                  <a:lnTo>
                    <a:pt x="298" y="391"/>
                  </a:lnTo>
                  <a:lnTo>
                    <a:pt x="245" y="318"/>
                  </a:lnTo>
                  <a:lnTo>
                    <a:pt x="338" y="245"/>
                  </a:lnTo>
                  <a:lnTo>
                    <a:pt x="278" y="40"/>
                  </a:lnTo>
                  <a:lnTo>
                    <a:pt x="205"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8" name="Freeform 56"/>
            <p:cNvSpPr>
              <a:spLocks/>
            </p:cNvSpPr>
            <p:nvPr/>
          </p:nvSpPr>
          <p:spPr bwMode="auto">
            <a:xfrm>
              <a:off x="2574925" y="1009650"/>
              <a:ext cx="157957" cy="246857"/>
            </a:xfrm>
            <a:custGeom>
              <a:avLst/>
              <a:gdLst>
                <a:gd name="T0" fmla="*/ 126 w 199"/>
                <a:gd name="T1" fmla="*/ 0 h 311"/>
                <a:gd name="T2" fmla="*/ 0 w 199"/>
                <a:gd name="T3" fmla="*/ 132 h 311"/>
                <a:gd name="T4" fmla="*/ 93 w 199"/>
                <a:gd name="T5" fmla="*/ 311 h 311"/>
                <a:gd name="T6" fmla="*/ 199 w 199"/>
                <a:gd name="T7" fmla="*/ 53 h 311"/>
                <a:gd name="T8" fmla="*/ 126 w 199"/>
                <a:gd name="T9" fmla="*/ 0 h 311"/>
              </a:gdLst>
              <a:ahLst/>
              <a:cxnLst>
                <a:cxn ang="0">
                  <a:pos x="T0" y="T1"/>
                </a:cxn>
                <a:cxn ang="0">
                  <a:pos x="T2" y="T3"/>
                </a:cxn>
                <a:cxn ang="0">
                  <a:pos x="T4" y="T5"/>
                </a:cxn>
                <a:cxn ang="0">
                  <a:pos x="T6" y="T7"/>
                </a:cxn>
                <a:cxn ang="0">
                  <a:pos x="T8" y="T9"/>
                </a:cxn>
              </a:cxnLst>
              <a:rect l="0" t="0" r="r" b="b"/>
              <a:pathLst>
                <a:path w="199" h="311">
                  <a:moveTo>
                    <a:pt x="126" y="0"/>
                  </a:moveTo>
                  <a:lnTo>
                    <a:pt x="0" y="132"/>
                  </a:lnTo>
                  <a:lnTo>
                    <a:pt x="93" y="311"/>
                  </a:lnTo>
                  <a:lnTo>
                    <a:pt x="199" y="53"/>
                  </a:lnTo>
                  <a:lnTo>
                    <a:pt x="12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9" name="Freeform 57"/>
            <p:cNvSpPr>
              <a:spLocks/>
            </p:cNvSpPr>
            <p:nvPr/>
          </p:nvSpPr>
          <p:spPr bwMode="auto">
            <a:xfrm>
              <a:off x="2532856" y="1250950"/>
              <a:ext cx="89694" cy="79375"/>
            </a:xfrm>
            <a:custGeom>
              <a:avLst/>
              <a:gdLst>
                <a:gd name="T0" fmla="*/ 3 w 17"/>
                <a:gd name="T1" fmla="*/ 0 h 15"/>
                <a:gd name="T2" fmla="*/ 15 w 17"/>
                <a:gd name="T3" fmla="*/ 0 h 15"/>
                <a:gd name="T4" fmla="*/ 15 w 17"/>
                <a:gd name="T5" fmla="*/ 15 h 15"/>
                <a:gd name="T6" fmla="*/ 3 w 17"/>
                <a:gd name="T7" fmla="*/ 15 h 15"/>
                <a:gd name="T8" fmla="*/ 3 w 17"/>
                <a:gd name="T9" fmla="*/ 0 h 15"/>
              </a:gdLst>
              <a:ahLst/>
              <a:cxnLst>
                <a:cxn ang="0">
                  <a:pos x="T0" y="T1"/>
                </a:cxn>
                <a:cxn ang="0">
                  <a:pos x="T2" y="T3"/>
                </a:cxn>
                <a:cxn ang="0">
                  <a:pos x="T4" y="T5"/>
                </a:cxn>
                <a:cxn ang="0">
                  <a:pos x="T6" y="T7"/>
                </a:cxn>
                <a:cxn ang="0">
                  <a:pos x="T8" y="T9"/>
                </a:cxn>
              </a:cxnLst>
              <a:rect l="0" t="0" r="r" b="b"/>
              <a:pathLst>
                <a:path w="17" h="15">
                  <a:moveTo>
                    <a:pt x="3" y="0"/>
                  </a:moveTo>
                  <a:cubicBezTo>
                    <a:pt x="15" y="0"/>
                    <a:pt x="15" y="0"/>
                    <a:pt x="15" y="0"/>
                  </a:cubicBezTo>
                  <a:cubicBezTo>
                    <a:pt x="17" y="6"/>
                    <a:pt x="17" y="10"/>
                    <a:pt x="15" y="15"/>
                  </a:cubicBezTo>
                  <a:cubicBezTo>
                    <a:pt x="3" y="15"/>
                    <a:pt x="3" y="15"/>
                    <a:pt x="3" y="15"/>
                  </a:cubicBezTo>
                  <a:cubicBezTo>
                    <a:pt x="0" y="10"/>
                    <a:pt x="0" y="6"/>
                    <a:pt x="3" y="0"/>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0" name="Freeform 58"/>
            <p:cNvSpPr>
              <a:spLocks/>
            </p:cNvSpPr>
            <p:nvPr/>
          </p:nvSpPr>
          <p:spPr bwMode="auto">
            <a:xfrm>
              <a:off x="2570163" y="1781969"/>
              <a:ext cx="26194" cy="220663"/>
            </a:xfrm>
            <a:custGeom>
              <a:avLst/>
              <a:gdLst>
                <a:gd name="T0" fmla="*/ 0 w 5"/>
                <a:gd name="T1" fmla="*/ 42 h 42"/>
                <a:gd name="T2" fmla="*/ 2 w 5"/>
                <a:gd name="T3" fmla="*/ 0 h 42"/>
                <a:gd name="T4" fmla="*/ 5 w 5"/>
                <a:gd name="T5" fmla="*/ 42 h 42"/>
                <a:gd name="T6" fmla="*/ 0 w 5"/>
                <a:gd name="T7" fmla="*/ 42 h 42"/>
              </a:gdLst>
              <a:ahLst/>
              <a:cxnLst>
                <a:cxn ang="0">
                  <a:pos x="T0" y="T1"/>
                </a:cxn>
                <a:cxn ang="0">
                  <a:pos x="T2" y="T3"/>
                </a:cxn>
                <a:cxn ang="0">
                  <a:pos x="T4" y="T5"/>
                </a:cxn>
                <a:cxn ang="0">
                  <a:pos x="T6" y="T7"/>
                </a:cxn>
              </a:cxnLst>
              <a:rect l="0" t="0" r="r" b="b"/>
              <a:pathLst>
                <a:path w="5" h="42">
                  <a:moveTo>
                    <a:pt x="0" y="42"/>
                  </a:moveTo>
                  <a:cubicBezTo>
                    <a:pt x="0" y="31"/>
                    <a:pt x="1" y="19"/>
                    <a:pt x="2" y="0"/>
                  </a:cubicBezTo>
                  <a:cubicBezTo>
                    <a:pt x="3" y="19"/>
                    <a:pt x="4" y="31"/>
                    <a:pt x="5" y="42"/>
                  </a:cubicBezTo>
                  <a:cubicBezTo>
                    <a:pt x="3" y="42"/>
                    <a:pt x="1" y="42"/>
                    <a:pt x="0"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1" name="Freeform 59"/>
            <p:cNvSpPr>
              <a:spLocks/>
            </p:cNvSpPr>
            <p:nvPr/>
          </p:nvSpPr>
          <p:spPr bwMode="auto">
            <a:xfrm>
              <a:off x="2364581" y="1009650"/>
              <a:ext cx="431007" cy="772319"/>
            </a:xfrm>
            <a:custGeom>
              <a:avLst/>
              <a:gdLst>
                <a:gd name="T0" fmla="*/ 0 w 543"/>
                <a:gd name="T1" fmla="*/ 73 h 973"/>
                <a:gd name="T2" fmla="*/ 27 w 543"/>
                <a:gd name="T3" fmla="*/ 357 h 973"/>
                <a:gd name="T4" fmla="*/ 272 w 543"/>
                <a:gd name="T5" fmla="*/ 973 h 973"/>
                <a:gd name="T6" fmla="*/ 517 w 543"/>
                <a:gd name="T7" fmla="*/ 357 h 973"/>
                <a:gd name="T8" fmla="*/ 543 w 543"/>
                <a:gd name="T9" fmla="*/ 73 h 973"/>
                <a:gd name="T10" fmla="*/ 431 w 543"/>
                <a:gd name="T11" fmla="*/ 0 h 973"/>
                <a:gd name="T12" fmla="*/ 113 w 543"/>
                <a:gd name="T13" fmla="*/ 0 h 973"/>
                <a:gd name="T14" fmla="*/ 0 w 543"/>
                <a:gd name="T15" fmla="*/ 73 h 9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3" h="973">
                  <a:moveTo>
                    <a:pt x="0" y="73"/>
                  </a:moveTo>
                  <a:lnTo>
                    <a:pt x="27" y="357"/>
                  </a:lnTo>
                  <a:lnTo>
                    <a:pt x="272" y="973"/>
                  </a:lnTo>
                  <a:lnTo>
                    <a:pt x="517" y="357"/>
                  </a:lnTo>
                  <a:lnTo>
                    <a:pt x="543" y="73"/>
                  </a:lnTo>
                  <a:lnTo>
                    <a:pt x="431" y="0"/>
                  </a:lnTo>
                  <a:lnTo>
                    <a:pt x="113" y="0"/>
                  </a:lnTo>
                  <a:lnTo>
                    <a:pt x="0" y="7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2" name="Rectangle 60"/>
            <p:cNvSpPr>
              <a:spLocks noChangeArrowheads="1"/>
            </p:cNvSpPr>
            <p:nvPr/>
          </p:nvSpPr>
          <p:spPr bwMode="auto">
            <a:xfrm>
              <a:off x="2454275" y="930275"/>
              <a:ext cx="246857"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3" name="Freeform 61"/>
            <p:cNvSpPr>
              <a:spLocks/>
            </p:cNvSpPr>
            <p:nvPr/>
          </p:nvSpPr>
          <p:spPr bwMode="auto">
            <a:xfrm>
              <a:off x="2275681" y="310357"/>
              <a:ext cx="604044" cy="735807"/>
            </a:xfrm>
            <a:custGeom>
              <a:avLst/>
              <a:gdLst>
                <a:gd name="T0" fmla="*/ 58 w 115"/>
                <a:gd name="T1" fmla="*/ 140 h 140"/>
                <a:gd name="T2" fmla="*/ 102 w 115"/>
                <a:gd name="T3" fmla="*/ 93 h 140"/>
                <a:gd name="T4" fmla="*/ 104 w 115"/>
                <a:gd name="T5" fmla="*/ 94 h 140"/>
                <a:gd name="T6" fmla="*/ 114 w 115"/>
                <a:gd name="T7" fmla="*/ 79 h 140"/>
                <a:gd name="T8" fmla="*/ 110 w 115"/>
                <a:gd name="T9" fmla="*/ 61 h 140"/>
                <a:gd name="T10" fmla="*/ 109 w 115"/>
                <a:gd name="T11" fmla="*/ 61 h 140"/>
                <a:gd name="T12" fmla="*/ 58 w 115"/>
                <a:gd name="T13" fmla="*/ 0 h 140"/>
                <a:gd name="T14" fmla="*/ 7 w 115"/>
                <a:gd name="T15" fmla="*/ 61 h 140"/>
                <a:gd name="T16" fmla="*/ 6 w 115"/>
                <a:gd name="T17" fmla="*/ 61 h 140"/>
                <a:gd name="T18" fmla="*/ 2 w 115"/>
                <a:gd name="T19" fmla="*/ 79 h 140"/>
                <a:gd name="T20" fmla="*/ 11 w 115"/>
                <a:gd name="T21" fmla="*/ 94 h 140"/>
                <a:gd name="T22" fmla="*/ 13 w 115"/>
                <a:gd name="T23" fmla="*/ 93 h 140"/>
                <a:gd name="T24" fmla="*/ 58 w 115"/>
                <a:gd name="T25" fmla="*/ 14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 h="140">
                  <a:moveTo>
                    <a:pt x="58" y="140"/>
                  </a:moveTo>
                  <a:cubicBezTo>
                    <a:pt x="76" y="140"/>
                    <a:pt x="93" y="119"/>
                    <a:pt x="102" y="93"/>
                  </a:cubicBezTo>
                  <a:cubicBezTo>
                    <a:pt x="103" y="94"/>
                    <a:pt x="104" y="94"/>
                    <a:pt x="104" y="94"/>
                  </a:cubicBezTo>
                  <a:cubicBezTo>
                    <a:pt x="108" y="95"/>
                    <a:pt x="112" y="88"/>
                    <a:pt x="114" y="79"/>
                  </a:cubicBezTo>
                  <a:cubicBezTo>
                    <a:pt x="115" y="70"/>
                    <a:pt x="113" y="62"/>
                    <a:pt x="110" y="61"/>
                  </a:cubicBezTo>
                  <a:cubicBezTo>
                    <a:pt x="109" y="61"/>
                    <a:pt x="109" y="61"/>
                    <a:pt x="109" y="61"/>
                  </a:cubicBezTo>
                  <a:cubicBezTo>
                    <a:pt x="111" y="29"/>
                    <a:pt x="97" y="0"/>
                    <a:pt x="58" y="0"/>
                  </a:cubicBezTo>
                  <a:cubicBezTo>
                    <a:pt x="18" y="0"/>
                    <a:pt x="5" y="29"/>
                    <a:pt x="7" y="61"/>
                  </a:cubicBezTo>
                  <a:cubicBezTo>
                    <a:pt x="7" y="61"/>
                    <a:pt x="6" y="61"/>
                    <a:pt x="6" y="61"/>
                  </a:cubicBezTo>
                  <a:cubicBezTo>
                    <a:pt x="2" y="62"/>
                    <a:pt x="0" y="70"/>
                    <a:pt x="2" y="79"/>
                  </a:cubicBezTo>
                  <a:cubicBezTo>
                    <a:pt x="3" y="88"/>
                    <a:pt x="8" y="95"/>
                    <a:pt x="11" y="94"/>
                  </a:cubicBezTo>
                  <a:cubicBezTo>
                    <a:pt x="12" y="94"/>
                    <a:pt x="13" y="94"/>
                    <a:pt x="13" y="93"/>
                  </a:cubicBezTo>
                  <a:cubicBezTo>
                    <a:pt x="22" y="119"/>
                    <a:pt x="39" y="140"/>
                    <a:pt x="58" y="140"/>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4" name="Freeform 62"/>
            <p:cNvSpPr>
              <a:spLocks/>
            </p:cNvSpPr>
            <p:nvPr/>
          </p:nvSpPr>
          <p:spPr bwMode="auto">
            <a:xfrm>
              <a:off x="2301875" y="310357"/>
              <a:ext cx="556419" cy="404813"/>
            </a:xfrm>
            <a:custGeom>
              <a:avLst/>
              <a:gdLst>
                <a:gd name="T0" fmla="*/ 104 w 106"/>
                <a:gd name="T1" fmla="*/ 61 h 77"/>
                <a:gd name="T2" fmla="*/ 53 w 106"/>
                <a:gd name="T3" fmla="*/ 0 h 77"/>
                <a:gd name="T4" fmla="*/ 2 w 106"/>
                <a:gd name="T5" fmla="*/ 61 h 77"/>
                <a:gd name="T6" fmla="*/ 10 w 106"/>
                <a:gd name="T7" fmla="*/ 75 h 77"/>
                <a:gd name="T8" fmla="*/ 14 w 106"/>
                <a:gd name="T9" fmla="*/ 70 h 77"/>
                <a:gd name="T10" fmla="*/ 29 w 106"/>
                <a:gd name="T11" fmla="*/ 30 h 77"/>
                <a:gd name="T12" fmla="*/ 53 w 106"/>
                <a:gd name="T13" fmla="*/ 34 h 77"/>
                <a:gd name="T14" fmla="*/ 76 w 106"/>
                <a:gd name="T15" fmla="*/ 30 h 77"/>
                <a:gd name="T16" fmla="*/ 91 w 106"/>
                <a:gd name="T17" fmla="*/ 70 h 77"/>
                <a:gd name="T18" fmla="*/ 95 w 106"/>
                <a:gd name="T19" fmla="*/ 76 h 77"/>
                <a:gd name="T20" fmla="*/ 104 w 106"/>
                <a:gd name="T21" fmla="*/ 61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6" h="77">
                  <a:moveTo>
                    <a:pt x="104" y="61"/>
                  </a:moveTo>
                  <a:cubicBezTo>
                    <a:pt x="106" y="29"/>
                    <a:pt x="92" y="0"/>
                    <a:pt x="53" y="0"/>
                  </a:cubicBezTo>
                  <a:cubicBezTo>
                    <a:pt x="13" y="0"/>
                    <a:pt x="0" y="29"/>
                    <a:pt x="2" y="61"/>
                  </a:cubicBezTo>
                  <a:cubicBezTo>
                    <a:pt x="5" y="62"/>
                    <a:pt x="8" y="68"/>
                    <a:pt x="10" y="75"/>
                  </a:cubicBezTo>
                  <a:cubicBezTo>
                    <a:pt x="13" y="77"/>
                    <a:pt x="14" y="76"/>
                    <a:pt x="14" y="70"/>
                  </a:cubicBezTo>
                  <a:cubicBezTo>
                    <a:pt x="14" y="51"/>
                    <a:pt x="17" y="34"/>
                    <a:pt x="29" y="30"/>
                  </a:cubicBezTo>
                  <a:cubicBezTo>
                    <a:pt x="41" y="26"/>
                    <a:pt x="44" y="34"/>
                    <a:pt x="53" y="34"/>
                  </a:cubicBezTo>
                  <a:cubicBezTo>
                    <a:pt x="62" y="34"/>
                    <a:pt x="65" y="26"/>
                    <a:pt x="76" y="30"/>
                  </a:cubicBezTo>
                  <a:cubicBezTo>
                    <a:pt x="89" y="33"/>
                    <a:pt x="91" y="51"/>
                    <a:pt x="91" y="70"/>
                  </a:cubicBezTo>
                  <a:cubicBezTo>
                    <a:pt x="91" y="76"/>
                    <a:pt x="93" y="77"/>
                    <a:pt x="95" y="76"/>
                  </a:cubicBezTo>
                  <a:cubicBezTo>
                    <a:pt x="97" y="68"/>
                    <a:pt x="101" y="62"/>
                    <a:pt x="104" y="61"/>
                  </a:cubicBezTo>
                  <a:close/>
                </a:path>
              </a:pathLst>
            </a:custGeom>
            <a:solidFill>
              <a:srgbClr val="3B19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5" name="Freeform 63"/>
            <p:cNvSpPr>
              <a:spLocks/>
            </p:cNvSpPr>
            <p:nvPr/>
          </p:nvSpPr>
          <p:spPr bwMode="auto">
            <a:xfrm>
              <a:off x="2532856" y="1114425"/>
              <a:ext cx="94457" cy="136525"/>
            </a:xfrm>
            <a:custGeom>
              <a:avLst/>
              <a:gdLst>
                <a:gd name="T0" fmla="*/ 15 w 18"/>
                <a:gd name="T1" fmla="*/ 26 h 26"/>
                <a:gd name="T2" fmla="*/ 18 w 18"/>
                <a:gd name="T3" fmla="*/ 21 h 26"/>
                <a:gd name="T4" fmla="*/ 9 w 18"/>
                <a:gd name="T5" fmla="*/ 0 h 26"/>
                <a:gd name="T6" fmla="*/ 0 w 18"/>
                <a:gd name="T7" fmla="*/ 21 h 26"/>
                <a:gd name="T8" fmla="*/ 3 w 18"/>
                <a:gd name="T9" fmla="*/ 26 h 26"/>
                <a:gd name="T10" fmla="*/ 15 w 18"/>
                <a:gd name="T11" fmla="*/ 26 h 26"/>
              </a:gdLst>
              <a:ahLst/>
              <a:cxnLst>
                <a:cxn ang="0">
                  <a:pos x="T0" y="T1"/>
                </a:cxn>
                <a:cxn ang="0">
                  <a:pos x="T2" y="T3"/>
                </a:cxn>
                <a:cxn ang="0">
                  <a:pos x="T4" y="T5"/>
                </a:cxn>
                <a:cxn ang="0">
                  <a:pos x="T6" y="T7"/>
                </a:cxn>
                <a:cxn ang="0">
                  <a:pos x="T8" y="T9"/>
                </a:cxn>
                <a:cxn ang="0">
                  <a:pos x="T10" y="T11"/>
                </a:cxn>
              </a:cxnLst>
              <a:rect l="0" t="0" r="r" b="b"/>
              <a:pathLst>
                <a:path w="18" h="26">
                  <a:moveTo>
                    <a:pt x="15" y="26"/>
                  </a:moveTo>
                  <a:cubicBezTo>
                    <a:pt x="18" y="21"/>
                    <a:pt x="18" y="21"/>
                    <a:pt x="18" y="21"/>
                  </a:cubicBezTo>
                  <a:cubicBezTo>
                    <a:pt x="9" y="0"/>
                    <a:pt x="9" y="0"/>
                    <a:pt x="9" y="0"/>
                  </a:cubicBezTo>
                  <a:cubicBezTo>
                    <a:pt x="0" y="21"/>
                    <a:pt x="0" y="21"/>
                    <a:pt x="0" y="21"/>
                  </a:cubicBezTo>
                  <a:cubicBezTo>
                    <a:pt x="3" y="26"/>
                    <a:pt x="3" y="26"/>
                    <a:pt x="3" y="26"/>
                  </a:cubicBezTo>
                  <a:cubicBezTo>
                    <a:pt x="7" y="26"/>
                    <a:pt x="11" y="26"/>
                    <a:pt x="15" y="26"/>
                  </a:cubicBez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6" name="Freeform 64"/>
            <p:cNvSpPr>
              <a:spLocks/>
            </p:cNvSpPr>
            <p:nvPr/>
          </p:nvSpPr>
          <p:spPr bwMode="auto">
            <a:xfrm>
              <a:off x="2396331" y="1009650"/>
              <a:ext cx="184150" cy="288925"/>
            </a:xfrm>
            <a:custGeom>
              <a:avLst/>
              <a:gdLst>
                <a:gd name="T0" fmla="*/ 73 w 232"/>
                <a:gd name="T1" fmla="*/ 0 h 364"/>
                <a:gd name="T2" fmla="*/ 232 w 232"/>
                <a:gd name="T3" fmla="*/ 132 h 364"/>
                <a:gd name="T4" fmla="*/ 146 w 232"/>
                <a:gd name="T5" fmla="*/ 364 h 364"/>
                <a:gd name="T6" fmla="*/ 0 w 232"/>
                <a:gd name="T7" fmla="*/ 46 h 364"/>
                <a:gd name="T8" fmla="*/ 73 w 232"/>
                <a:gd name="T9" fmla="*/ 0 h 364"/>
              </a:gdLst>
              <a:ahLst/>
              <a:cxnLst>
                <a:cxn ang="0">
                  <a:pos x="T0" y="T1"/>
                </a:cxn>
                <a:cxn ang="0">
                  <a:pos x="T2" y="T3"/>
                </a:cxn>
                <a:cxn ang="0">
                  <a:pos x="T4" y="T5"/>
                </a:cxn>
                <a:cxn ang="0">
                  <a:pos x="T6" y="T7"/>
                </a:cxn>
                <a:cxn ang="0">
                  <a:pos x="T8" y="T9"/>
                </a:cxn>
              </a:cxnLst>
              <a:rect l="0" t="0" r="r" b="b"/>
              <a:pathLst>
                <a:path w="232" h="364">
                  <a:moveTo>
                    <a:pt x="73" y="0"/>
                  </a:moveTo>
                  <a:lnTo>
                    <a:pt x="232" y="132"/>
                  </a:lnTo>
                  <a:lnTo>
                    <a:pt x="146" y="364"/>
                  </a:lnTo>
                  <a:lnTo>
                    <a:pt x="0" y="46"/>
                  </a:lnTo>
                  <a:lnTo>
                    <a:pt x="73"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7" name="Freeform 65"/>
            <p:cNvSpPr>
              <a:spLocks/>
            </p:cNvSpPr>
            <p:nvPr/>
          </p:nvSpPr>
          <p:spPr bwMode="auto">
            <a:xfrm>
              <a:off x="2286000" y="1046163"/>
              <a:ext cx="294482" cy="741363"/>
            </a:xfrm>
            <a:custGeom>
              <a:avLst/>
              <a:gdLst>
                <a:gd name="T0" fmla="*/ 139 w 371"/>
                <a:gd name="T1" fmla="*/ 0 h 934"/>
                <a:gd name="T2" fmla="*/ 371 w 371"/>
                <a:gd name="T3" fmla="*/ 934 h 934"/>
                <a:gd name="T4" fmla="*/ 47 w 371"/>
                <a:gd name="T5" fmla="*/ 417 h 934"/>
                <a:gd name="T6" fmla="*/ 93 w 371"/>
                <a:gd name="T7" fmla="*/ 331 h 934"/>
                <a:gd name="T8" fmla="*/ 0 w 371"/>
                <a:gd name="T9" fmla="*/ 252 h 934"/>
                <a:gd name="T10" fmla="*/ 99 w 371"/>
                <a:gd name="T11" fmla="*/ 27 h 934"/>
                <a:gd name="T12" fmla="*/ 139 w 371"/>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1" h="934">
                  <a:moveTo>
                    <a:pt x="139" y="0"/>
                  </a:moveTo>
                  <a:lnTo>
                    <a:pt x="371" y="934"/>
                  </a:lnTo>
                  <a:lnTo>
                    <a:pt x="47" y="417"/>
                  </a:lnTo>
                  <a:lnTo>
                    <a:pt x="93" y="331"/>
                  </a:lnTo>
                  <a:lnTo>
                    <a:pt x="0" y="252"/>
                  </a:lnTo>
                  <a:lnTo>
                    <a:pt x="99" y="27"/>
                  </a:lnTo>
                  <a:lnTo>
                    <a:pt x="139"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8" name="Freeform 66"/>
            <p:cNvSpPr>
              <a:spLocks/>
            </p:cNvSpPr>
            <p:nvPr/>
          </p:nvSpPr>
          <p:spPr bwMode="auto">
            <a:xfrm>
              <a:off x="2580481" y="1009650"/>
              <a:ext cx="183357" cy="288925"/>
            </a:xfrm>
            <a:custGeom>
              <a:avLst/>
              <a:gdLst>
                <a:gd name="T0" fmla="*/ 159 w 231"/>
                <a:gd name="T1" fmla="*/ 0 h 364"/>
                <a:gd name="T2" fmla="*/ 0 w 231"/>
                <a:gd name="T3" fmla="*/ 132 h 364"/>
                <a:gd name="T4" fmla="*/ 86 w 231"/>
                <a:gd name="T5" fmla="*/ 364 h 364"/>
                <a:gd name="T6" fmla="*/ 231 w 231"/>
                <a:gd name="T7" fmla="*/ 46 h 364"/>
                <a:gd name="T8" fmla="*/ 159 w 231"/>
                <a:gd name="T9" fmla="*/ 0 h 364"/>
              </a:gdLst>
              <a:ahLst/>
              <a:cxnLst>
                <a:cxn ang="0">
                  <a:pos x="T0" y="T1"/>
                </a:cxn>
                <a:cxn ang="0">
                  <a:pos x="T2" y="T3"/>
                </a:cxn>
                <a:cxn ang="0">
                  <a:pos x="T4" y="T5"/>
                </a:cxn>
                <a:cxn ang="0">
                  <a:pos x="T6" y="T7"/>
                </a:cxn>
                <a:cxn ang="0">
                  <a:pos x="T8" y="T9"/>
                </a:cxn>
              </a:cxnLst>
              <a:rect l="0" t="0" r="r" b="b"/>
              <a:pathLst>
                <a:path w="231" h="364">
                  <a:moveTo>
                    <a:pt x="159" y="0"/>
                  </a:moveTo>
                  <a:lnTo>
                    <a:pt x="0" y="132"/>
                  </a:lnTo>
                  <a:lnTo>
                    <a:pt x="86" y="364"/>
                  </a:lnTo>
                  <a:lnTo>
                    <a:pt x="231" y="46"/>
                  </a:lnTo>
                  <a:lnTo>
                    <a:pt x="159"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9" name="Freeform 67"/>
            <p:cNvSpPr>
              <a:spLocks/>
            </p:cNvSpPr>
            <p:nvPr/>
          </p:nvSpPr>
          <p:spPr bwMode="auto">
            <a:xfrm>
              <a:off x="2516981" y="1319213"/>
              <a:ext cx="126207" cy="468313"/>
            </a:xfrm>
            <a:custGeom>
              <a:avLst/>
              <a:gdLst>
                <a:gd name="T0" fmla="*/ 40 w 159"/>
                <a:gd name="T1" fmla="*/ 0 h 590"/>
                <a:gd name="T2" fmla="*/ 119 w 159"/>
                <a:gd name="T3" fmla="*/ 0 h 590"/>
                <a:gd name="T4" fmla="*/ 159 w 159"/>
                <a:gd name="T5" fmla="*/ 398 h 590"/>
                <a:gd name="T6" fmla="*/ 80 w 159"/>
                <a:gd name="T7" fmla="*/ 590 h 590"/>
                <a:gd name="T8" fmla="*/ 0 w 159"/>
                <a:gd name="T9" fmla="*/ 398 h 590"/>
                <a:gd name="T10" fmla="*/ 40 w 159"/>
                <a:gd name="T11" fmla="*/ 0 h 590"/>
              </a:gdLst>
              <a:ahLst/>
              <a:cxnLst>
                <a:cxn ang="0">
                  <a:pos x="T0" y="T1"/>
                </a:cxn>
                <a:cxn ang="0">
                  <a:pos x="T2" y="T3"/>
                </a:cxn>
                <a:cxn ang="0">
                  <a:pos x="T4" y="T5"/>
                </a:cxn>
                <a:cxn ang="0">
                  <a:pos x="T6" y="T7"/>
                </a:cxn>
                <a:cxn ang="0">
                  <a:pos x="T8" y="T9"/>
                </a:cxn>
                <a:cxn ang="0">
                  <a:pos x="T10" y="T11"/>
                </a:cxn>
              </a:cxnLst>
              <a:rect l="0" t="0" r="r" b="b"/>
              <a:pathLst>
                <a:path w="159" h="590">
                  <a:moveTo>
                    <a:pt x="40" y="0"/>
                  </a:moveTo>
                  <a:lnTo>
                    <a:pt x="119" y="0"/>
                  </a:lnTo>
                  <a:lnTo>
                    <a:pt x="159" y="398"/>
                  </a:lnTo>
                  <a:lnTo>
                    <a:pt x="80" y="590"/>
                  </a:lnTo>
                  <a:lnTo>
                    <a:pt x="0" y="398"/>
                  </a:lnTo>
                  <a:lnTo>
                    <a:pt x="40" y="0"/>
                  </a:ln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0" name="Freeform 68"/>
            <p:cNvSpPr>
              <a:spLocks/>
            </p:cNvSpPr>
            <p:nvPr/>
          </p:nvSpPr>
          <p:spPr bwMode="auto">
            <a:xfrm>
              <a:off x="2307431" y="278607"/>
              <a:ext cx="461963" cy="252413"/>
            </a:xfrm>
            <a:custGeom>
              <a:avLst/>
              <a:gdLst>
                <a:gd name="T0" fmla="*/ 88 w 88"/>
                <a:gd name="T1" fmla="*/ 26 h 48"/>
                <a:gd name="T2" fmla="*/ 17 w 88"/>
                <a:gd name="T3" fmla="*/ 46 h 48"/>
                <a:gd name="T4" fmla="*/ 88 w 88"/>
                <a:gd name="T5" fmla="*/ 26 h 48"/>
              </a:gdLst>
              <a:ahLst/>
              <a:cxnLst>
                <a:cxn ang="0">
                  <a:pos x="T0" y="T1"/>
                </a:cxn>
                <a:cxn ang="0">
                  <a:pos x="T2" y="T3"/>
                </a:cxn>
                <a:cxn ang="0">
                  <a:pos x="T4" y="T5"/>
                </a:cxn>
              </a:cxnLst>
              <a:rect l="0" t="0" r="r" b="b"/>
              <a:pathLst>
                <a:path w="88" h="48">
                  <a:moveTo>
                    <a:pt x="88" y="26"/>
                  </a:moveTo>
                  <a:cubicBezTo>
                    <a:pt x="82" y="37"/>
                    <a:pt x="34" y="45"/>
                    <a:pt x="17" y="46"/>
                  </a:cubicBezTo>
                  <a:cubicBezTo>
                    <a:pt x="0" y="48"/>
                    <a:pt x="13" y="0"/>
                    <a:pt x="88" y="26"/>
                  </a:cubicBezTo>
                  <a:close/>
                </a:path>
              </a:pathLst>
            </a:custGeom>
            <a:solidFill>
              <a:srgbClr val="3B19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1" name="Freeform 69"/>
            <p:cNvSpPr>
              <a:spLocks/>
            </p:cNvSpPr>
            <p:nvPr/>
          </p:nvSpPr>
          <p:spPr bwMode="auto">
            <a:xfrm>
              <a:off x="2638425" y="278607"/>
              <a:ext cx="225425" cy="326232"/>
            </a:xfrm>
            <a:custGeom>
              <a:avLst/>
              <a:gdLst>
                <a:gd name="T0" fmla="*/ 0 w 43"/>
                <a:gd name="T1" fmla="*/ 26 h 62"/>
                <a:gd name="T2" fmla="*/ 35 w 43"/>
                <a:gd name="T3" fmla="*/ 60 h 62"/>
                <a:gd name="T4" fmla="*/ 0 w 43"/>
                <a:gd name="T5" fmla="*/ 26 h 62"/>
              </a:gdLst>
              <a:ahLst/>
              <a:cxnLst>
                <a:cxn ang="0">
                  <a:pos x="T0" y="T1"/>
                </a:cxn>
                <a:cxn ang="0">
                  <a:pos x="T2" y="T3"/>
                </a:cxn>
                <a:cxn ang="0">
                  <a:pos x="T4" y="T5"/>
                </a:cxn>
              </a:cxnLst>
              <a:rect l="0" t="0" r="r" b="b"/>
              <a:pathLst>
                <a:path w="43" h="62">
                  <a:moveTo>
                    <a:pt x="0" y="26"/>
                  </a:moveTo>
                  <a:cubicBezTo>
                    <a:pt x="2" y="37"/>
                    <a:pt x="28" y="59"/>
                    <a:pt x="35" y="60"/>
                  </a:cubicBezTo>
                  <a:cubicBezTo>
                    <a:pt x="43" y="62"/>
                    <a:pt x="32" y="0"/>
                    <a:pt x="0" y="26"/>
                  </a:cubicBezTo>
                  <a:close/>
                </a:path>
              </a:pathLst>
            </a:custGeom>
            <a:solidFill>
              <a:srgbClr val="3B19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2" name="Freeform 70"/>
            <p:cNvSpPr>
              <a:spLocks/>
            </p:cNvSpPr>
            <p:nvPr/>
          </p:nvSpPr>
          <p:spPr bwMode="auto">
            <a:xfrm>
              <a:off x="2396331" y="1009650"/>
              <a:ext cx="184150" cy="246857"/>
            </a:xfrm>
            <a:custGeom>
              <a:avLst/>
              <a:gdLst>
                <a:gd name="T0" fmla="*/ 73 w 232"/>
                <a:gd name="T1" fmla="*/ 0 h 311"/>
                <a:gd name="T2" fmla="*/ 232 w 232"/>
                <a:gd name="T3" fmla="*/ 132 h 311"/>
                <a:gd name="T4" fmla="*/ 139 w 232"/>
                <a:gd name="T5" fmla="*/ 311 h 311"/>
                <a:gd name="T6" fmla="*/ 0 w 232"/>
                <a:gd name="T7" fmla="*/ 46 h 311"/>
                <a:gd name="T8" fmla="*/ 73 w 232"/>
                <a:gd name="T9" fmla="*/ 0 h 311"/>
              </a:gdLst>
              <a:ahLst/>
              <a:cxnLst>
                <a:cxn ang="0">
                  <a:pos x="T0" y="T1"/>
                </a:cxn>
                <a:cxn ang="0">
                  <a:pos x="T2" y="T3"/>
                </a:cxn>
                <a:cxn ang="0">
                  <a:pos x="T4" y="T5"/>
                </a:cxn>
                <a:cxn ang="0">
                  <a:pos x="T6" y="T7"/>
                </a:cxn>
                <a:cxn ang="0">
                  <a:pos x="T8" y="T9"/>
                </a:cxn>
              </a:cxnLst>
              <a:rect l="0" t="0" r="r" b="b"/>
              <a:pathLst>
                <a:path w="232" h="311">
                  <a:moveTo>
                    <a:pt x="73" y="0"/>
                  </a:moveTo>
                  <a:lnTo>
                    <a:pt x="232" y="132"/>
                  </a:lnTo>
                  <a:lnTo>
                    <a:pt x="139" y="311"/>
                  </a:lnTo>
                  <a:lnTo>
                    <a:pt x="0" y="46"/>
                  </a:lnTo>
                  <a:lnTo>
                    <a:pt x="7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3" name="Freeform 71"/>
            <p:cNvSpPr>
              <a:spLocks/>
            </p:cNvSpPr>
            <p:nvPr/>
          </p:nvSpPr>
          <p:spPr bwMode="auto">
            <a:xfrm>
              <a:off x="2312194" y="1046163"/>
              <a:ext cx="268288" cy="741363"/>
            </a:xfrm>
            <a:custGeom>
              <a:avLst/>
              <a:gdLst>
                <a:gd name="T0" fmla="*/ 106 w 338"/>
                <a:gd name="T1" fmla="*/ 0 h 934"/>
                <a:gd name="T2" fmla="*/ 338 w 338"/>
                <a:gd name="T3" fmla="*/ 934 h 934"/>
                <a:gd name="T4" fmla="*/ 47 w 338"/>
                <a:gd name="T5" fmla="*/ 378 h 934"/>
                <a:gd name="T6" fmla="*/ 93 w 338"/>
                <a:gd name="T7" fmla="*/ 311 h 934"/>
                <a:gd name="T8" fmla="*/ 0 w 338"/>
                <a:gd name="T9" fmla="*/ 238 h 934"/>
                <a:gd name="T10" fmla="*/ 66 w 338"/>
                <a:gd name="T11" fmla="*/ 27 h 934"/>
                <a:gd name="T12" fmla="*/ 106 w 338"/>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8" h="934">
                  <a:moveTo>
                    <a:pt x="106" y="0"/>
                  </a:moveTo>
                  <a:lnTo>
                    <a:pt x="338" y="934"/>
                  </a:lnTo>
                  <a:lnTo>
                    <a:pt x="47" y="378"/>
                  </a:lnTo>
                  <a:lnTo>
                    <a:pt x="93" y="311"/>
                  </a:lnTo>
                  <a:lnTo>
                    <a:pt x="0" y="238"/>
                  </a:lnTo>
                  <a:lnTo>
                    <a:pt x="66" y="27"/>
                  </a:lnTo>
                  <a:lnTo>
                    <a:pt x="106"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4" name="Freeform 72"/>
            <p:cNvSpPr>
              <a:spLocks/>
            </p:cNvSpPr>
            <p:nvPr/>
          </p:nvSpPr>
          <p:spPr bwMode="auto">
            <a:xfrm>
              <a:off x="2580481" y="1046163"/>
              <a:ext cx="293688" cy="741363"/>
            </a:xfrm>
            <a:custGeom>
              <a:avLst/>
              <a:gdLst>
                <a:gd name="T0" fmla="*/ 231 w 370"/>
                <a:gd name="T1" fmla="*/ 0 h 934"/>
                <a:gd name="T2" fmla="*/ 0 w 370"/>
                <a:gd name="T3" fmla="*/ 934 h 934"/>
                <a:gd name="T4" fmla="*/ 324 w 370"/>
                <a:gd name="T5" fmla="*/ 417 h 934"/>
                <a:gd name="T6" fmla="*/ 278 w 370"/>
                <a:gd name="T7" fmla="*/ 331 h 934"/>
                <a:gd name="T8" fmla="*/ 370 w 370"/>
                <a:gd name="T9" fmla="*/ 252 h 934"/>
                <a:gd name="T10" fmla="*/ 271 w 370"/>
                <a:gd name="T11" fmla="*/ 27 h 934"/>
                <a:gd name="T12" fmla="*/ 231 w 370"/>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0" h="934">
                  <a:moveTo>
                    <a:pt x="231" y="0"/>
                  </a:moveTo>
                  <a:lnTo>
                    <a:pt x="0" y="934"/>
                  </a:lnTo>
                  <a:lnTo>
                    <a:pt x="324" y="417"/>
                  </a:lnTo>
                  <a:lnTo>
                    <a:pt x="278" y="331"/>
                  </a:lnTo>
                  <a:lnTo>
                    <a:pt x="370" y="252"/>
                  </a:lnTo>
                  <a:lnTo>
                    <a:pt x="271" y="27"/>
                  </a:lnTo>
                  <a:lnTo>
                    <a:pt x="23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5" name="Freeform 73"/>
            <p:cNvSpPr>
              <a:spLocks/>
            </p:cNvSpPr>
            <p:nvPr/>
          </p:nvSpPr>
          <p:spPr bwMode="auto">
            <a:xfrm>
              <a:off x="2580481" y="1046163"/>
              <a:ext cx="267494" cy="741363"/>
            </a:xfrm>
            <a:custGeom>
              <a:avLst/>
              <a:gdLst>
                <a:gd name="T0" fmla="*/ 231 w 337"/>
                <a:gd name="T1" fmla="*/ 0 h 934"/>
                <a:gd name="T2" fmla="*/ 0 w 337"/>
                <a:gd name="T3" fmla="*/ 934 h 934"/>
                <a:gd name="T4" fmla="*/ 291 w 337"/>
                <a:gd name="T5" fmla="*/ 378 h 934"/>
                <a:gd name="T6" fmla="*/ 245 w 337"/>
                <a:gd name="T7" fmla="*/ 311 h 934"/>
                <a:gd name="T8" fmla="*/ 337 w 337"/>
                <a:gd name="T9" fmla="*/ 238 h 934"/>
                <a:gd name="T10" fmla="*/ 271 w 337"/>
                <a:gd name="T11" fmla="*/ 27 h 934"/>
                <a:gd name="T12" fmla="*/ 231 w 337"/>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7" h="934">
                  <a:moveTo>
                    <a:pt x="231" y="0"/>
                  </a:moveTo>
                  <a:lnTo>
                    <a:pt x="0" y="934"/>
                  </a:lnTo>
                  <a:lnTo>
                    <a:pt x="291" y="378"/>
                  </a:lnTo>
                  <a:lnTo>
                    <a:pt x="245" y="311"/>
                  </a:lnTo>
                  <a:lnTo>
                    <a:pt x="337" y="238"/>
                  </a:lnTo>
                  <a:lnTo>
                    <a:pt x="271" y="27"/>
                  </a:lnTo>
                  <a:lnTo>
                    <a:pt x="231"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6" name="Freeform 74"/>
            <p:cNvSpPr>
              <a:spLocks/>
            </p:cNvSpPr>
            <p:nvPr/>
          </p:nvSpPr>
          <p:spPr bwMode="auto">
            <a:xfrm>
              <a:off x="2580481" y="1009650"/>
              <a:ext cx="183357" cy="246857"/>
            </a:xfrm>
            <a:custGeom>
              <a:avLst/>
              <a:gdLst>
                <a:gd name="T0" fmla="*/ 159 w 231"/>
                <a:gd name="T1" fmla="*/ 0 h 311"/>
                <a:gd name="T2" fmla="*/ 0 w 231"/>
                <a:gd name="T3" fmla="*/ 132 h 311"/>
                <a:gd name="T4" fmla="*/ 86 w 231"/>
                <a:gd name="T5" fmla="*/ 311 h 311"/>
                <a:gd name="T6" fmla="*/ 231 w 231"/>
                <a:gd name="T7" fmla="*/ 46 h 311"/>
                <a:gd name="T8" fmla="*/ 159 w 231"/>
                <a:gd name="T9" fmla="*/ 0 h 311"/>
              </a:gdLst>
              <a:ahLst/>
              <a:cxnLst>
                <a:cxn ang="0">
                  <a:pos x="T0" y="T1"/>
                </a:cxn>
                <a:cxn ang="0">
                  <a:pos x="T2" y="T3"/>
                </a:cxn>
                <a:cxn ang="0">
                  <a:pos x="T4" y="T5"/>
                </a:cxn>
                <a:cxn ang="0">
                  <a:pos x="T6" y="T7"/>
                </a:cxn>
                <a:cxn ang="0">
                  <a:pos x="T8" y="T9"/>
                </a:cxn>
              </a:cxnLst>
              <a:rect l="0" t="0" r="r" b="b"/>
              <a:pathLst>
                <a:path w="231" h="311">
                  <a:moveTo>
                    <a:pt x="159" y="0"/>
                  </a:moveTo>
                  <a:lnTo>
                    <a:pt x="0" y="132"/>
                  </a:lnTo>
                  <a:lnTo>
                    <a:pt x="86" y="311"/>
                  </a:lnTo>
                  <a:lnTo>
                    <a:pt x="231" y="46"/>
                  </a:lnTo>
                  <a:lnTo>
                    <a:pt x="15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7" name="Freeform 75"/>
            <p:cNvSpPr>
              <a:spLocks/>
            </p:cNvSpPr>
            <p:nvPr/>
          </p:nvSpPr>
          <p:spPr bwMode="auto">
            <a:xfrm>
              <a:off x="2532856" y="1246188"/>
              <a:ext cx="94457" cy="78582"/>
            </a:xfrm>
            <a:custGeom>
              <a:avLst/>
              <a:gdLst>
                <a:gd name="T0" fmla="*/ 3 w 18"/>
                <a:gd name="T1" fmla="*/ 0 h 15"/>
                <a:gd name="T2" fmla="*/ 15 w 18"/>
                <a:gd name="T3" fmla="*/ 0 h 15"/>
                <a:gd name="T4" fmla="*/ 15 w 18"/>
                <a:gd name="T5" fmla="*/ 15 h 15"/>
                <a:gd name="T6" fmla="*/ 3 w 18"/>
                <a:gd name="T7" fmla="*/ 15 h 15"/>
                <a:gd name="T8" fmla="*/ 3 w 18"/>
                <a:gd name="T9" fmla="*/ 0 h 15"/>
              </a:gdLst>
              <a:ahLst/>
              <a:cxnLst>
                <a:cxn ang="0">
                  <a:pos x="T0" y="T1"/>
                </a:cxn>
                <a:cxn ang="0">
                  <a:pos x="T2" y="T3"/>
                </a:cxn>
                <a:cxn ang="0">
                  <a:pos x="T4" y="T5"/>
                </a:cxn>
                <a:cxn ang="0">
                  <a:pos x="T6" y="T7"/>
                </a:cxn>
                <a:cxn ang="0">
                  <a:pos x="T8" y="T9"/>
                </a:cxn>
              </a:cxnLst>
              <a:rect l="0" t="0" r="r" b="b"/>
              <a:pathLst>
                <a:path w="18" h="15">
                  <a:moveTo>
                    <a:pt x="3" y="0"/>
                  </a:moveTo>
                  <a:cubicBezTo>
                    <a:pt x="15" y="0"/>
                    <a:pt x="15" y="0"/>
                    <a:pt x="15" y="0"/>
                  </a:cubicBezTo>
                  <a:cubicBezTo>
                    <a:pt x="18" y="6"/>
                    <a:pt x="18" y="11"/>
                    <a:pt x="15" y="15"/>
                  </a:cubicBezTo>
                  <a:cubicBezTo>
                    <a:pt x="3" y="15"/>
                    <a:pt x="3" y="15"/>
                    <a:pt x="3" y="15"/>
                  </a:cubicBezTo>
                  <a:cubicBezTo>
                    <a:pt x="1" y="11"/>
                    <a:pt x="0" y="6"/>
                    <a:pt x="3" y="0"/>
                  </a:cubicBez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8" name="Freeform 76"/>
            <p:cNvSpPr>
              <a:spLocks/>
            </p:cNvSpPr>
            <p:nvPr/>
          </p:nvSpPr>
          <p:spPr bwMode="auto">
            <a:xfrm>
              <a:off x="2559050" y="1781969"/>
              <a:ext cx="42069" cy="220663"/>
            </a:xfrm>
            <a:custGeom>
              <a:avLst/>
              <a:gdLst>
                <a:gd name="T0" fmla="*/ 1 w 8"/>
                <a:gd name="T1" fmla="*/ 42 h 42"/>
                <a:gd name="T2" fmla="*/ 7 w 8"/>
                <a:gd name="T3" fmla="*/ 42 h 42"/>
                <a:gd name="T4" fmla="*/ 4 w 8"/>
                <a:gd name="T5" fmla="*/ 0 h 42"/>
                <a:gd name="T6" fmla="*/ 1 w 8"/>
                <a:gd name="T7" fmla="*/ 42 h 42"/>
              </a:gdLst>
              <a:ahLst/>
              <a:cxnLst>
                <a:cxn ang="0">
                  <a:pos x="T0" y="T1"/>
                </a:cxn>
                <a:cxn ang="0">
                  <a:pos x="T2" y="T3"/>
                </a:cxn>
                <a:cxn ang="0">
                  <a:pos x="T4" y="T5"/>
                </a:cxn>
                <a:cxn ang="0">
                  <a:pos x="T6" y="T7"/>
                </a:cxn>
              </a:cxnLst>
              <a:rect l="0" t="0" r="r" b="b"/>
              <a:pathLst>
                <a:path w="8" h="42">
                  <a:moveTo>
                    <a:pt x="1" y="42"/>
                  </a:moveTo>
                  <a:cubicBezTo>
                    <a:pt x="3" y="42"/>
                    <a:pt x="5" y="42"/>
                    <a:pt x="7" y="42"/>
                  </a:cubicBezTo>
                  <a:cubicBezTo>
                    <a:pt x="8" y="31"/>
                    <a:pt x="5" y="5"/>
                    <a:pt x="4" y="0"/>
                  </a:cubicBezTo>
                  <a:cubicBezTo>
                    <a:pt x="2" y="4"/>
                    <a:pt x="0" y="31"/>
                    <a:pt x="1"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9" name="Freeform 77"/>
            <p:cNvSpPr>
              <a:spLocks/>
            </p:cNvSpPr>
            <p:nvPr/>
          </p:nvSpPr>
          <p:spPr bwMode="auto">
            <a:xfrm>
              <a:off x="1944688" y="1471613"/>
              <a:ext cx="504032" cy="1298575"/>
            </a:xfrm>
            <a:custGeom>
              <a:avLst/>
              <a:gdLst>
                <a:gd name="T0" fmla="*/ 0 w 96"/>
                <a:gd name="T1" fmla="*/ 29 h 247"/>
                <a:gd name="T2" fmla="*/ 62 w 96"/>
                <a:gd name="T3" fmla="*/ 26 h 247"/>
                <a:gd name="T4" fmla="*/ 94 w 96"/>
                <a:gd name="T5" fmla="*/ 212 h 247"/>
                <a:gd name="T6" fmla="*/ 87 w 96"/>
                <a:gd name="T7" fmla="*/ 234 h 247"/>
                <a:gd name="T8" fmla="*/ 21 w 96"/>
                <a:gd name="T9" fmla="*/ 247 h 247"/>
                <a:gd name="T10" fmla="*/ 0 w 96"/>
                <a:gd name="T11" fmla="*/ 29 h 247"/>
                <a:gd name="T12" fmla="*/ 0 w 96"/>
                <a:gd name="T13" fmla="*/ 29 h 247"/>
              </a:gdLst>
              <a:ahLst/>
              <a:cxnLst>
                <a:cxn ang="0">
                  <a:pos x="T0" y="T1"/>
                </a:cxn>
                <a:cxn ang="0">
                  <a:pos x="T2" y="T3"/>
                </a:cxn>
                <a:cxn ang="0">
                  <a:pos x="T4" y="T5"/>
                </a:cxn>
                <a:cxn ang="0">
                  <a:pos x="T6" y="T7"/>
                </a:cxn>
                <a:cxn ang="0">
                  <a:pos x="T8" y="T9"/>
                </a:cxn>
                <a:cxn ang="0">
                  <a:pos x="T10" y="T11"/>
                </a:cxn>
                <a:cxn ang="0">
                  <a:pos x="T12" y="T13"/>
                </a:cxn>
              </a:cxnLst>
              <a:rect l="0" t="0" r="r" b="b"/>
              <a:pathLst>
                <a:path w="96" h="247">
                  <a:moveTo>
                    <a:pt x="0" y="29"/>
                  </a:moveTo>
                  <a:cubicBezTo>
                    <a:pt x="33" y="21"/>
                    <a:pt x="56" y="0"/>
                    <a:pt x="62" y="26"/>
                  </a:cubicBezTo>
                  <a:cubicBezTo>
                    <a:pt x="69" y="58"/>
                    <a:pt x="85" y="139"/>
                    <a:pt x="94" y="212"/>
                  </a:cubicBezTo>
                  <a:cubicBezTo>
                    <a:pt x="96" y="228"/>
                    <a:pt x="92" y="233"/>
                    <a:pt x="87" y="234"/>
                  </a:cubicBezTo>
                  <a:cubicBezTo>
                    <a:pt x="65" y="241"/>
                    <a:pt x="45" y="243"/>
                    <a:pt x="21" y="247"/>
                  </a:cubicBezTo>
                  <a:cubicBezTo>
                    <a:pt x="0" y="29"/>
                    <a:pt x="0" y="29"/>
                    <a:pt x="0" y="29"/>
                  </a:cubicBezTo>
                  <a:cubicBezTo>
                    <a:pt x="0" y="29"/>
                    <a:pt x="0" y="29"/>
                    <a:pt x="0" y="29"/>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0" name="Freeform 78"/>
            <p:cNvSpPr>
              <a:spLocks/>
            </p:cNvSpPr>
            <p:nvPr/>
          </p:nvSpPr>
          <p:spPr bwMode="auto">
            <a:xfrm>
              <a:off x="1089025" y="142082"/>
              <a:ext cx="1166019" cy="2292350"/>
            </a:xfrm>
            <a:custGeom>
              <a:avLst/>
              <a:gdLst>
                <a:gd name="T0" fmla="*/ 204 w 222"/>
                <a:gd name="T1" fmla="*/ 168 h 436"/>
                <a:gd name="T2" fmla="*/ 113 w 222"/>
                <a:gd name="T3" fmla="*/ 436 h 436"/>
                <a:gd name="T4" fmla="*/ 11 w 222"/>
                <a:gd name="T5" fmla="*/ 181 h 436"/>
                <a:gd name="T6" fmla="*/ 148 w 222"/>
                <a:gd name="T7" fmla="*/ 39 h 436"/>
                <a:gd name="T8" fmla="*/ 204 w 222"/>
                <a:gd name="T9" fmla="*/ 168 h 436"/>
              </a:gdLst>
              <a:ahLst/>
              <a:cxnLst>
                <a:cxn ang="0">
                  <a:pos x="T0" y="T1"/>
                </a:cxn>
                <a:cxn ang="0">
                  <a:pos x="T2" y="T3"/>
                </a:cxn>
                <a:cxn ang="0">
                  <a:pos x="T4" y="T5"/>
                </a:cxn>
                <a:cxn ang="0">
                  <a:pos x="T6" y="T7"/>
                </a:cxn>
                <a:cxn ang="0">
                  <a:pos x="T8" y="T9"/>
                </a:cxn>
              </a:cxnLst>
              <a:rect l="0" t="0" r="r" b="b"/>
              <a:pathLst>
                <a:path w="222" h="436">
                  <a:moveTo>
                    <a:pt x="204" y="168"/>
                  </a:moveTo>
                  <a:cubicBezTo>
                    <a:pt x="184" y="265"/>
                    <a:pt x="144" y="436"/>
                    <a:pt x="113" y="436"/>
                  </a:cubicBezTo>
                  <a:cubicBezTo>
                    <a:pt x="82" y="436"/>
                    <a:pt x="22" y="252"/>
                    <a:pt x="11" y="181"/>
                  </a:cubicBezTo>
                  <a:cubicBezTo>
                    <a:pt x="0" y="120"/>
                    <a:pt x="20" y="0"/>
                    <a:pt x="148" y="39"/>
                  </a:cubicBezTo>
                  <a:cubicBezTo>
                    <a:pt x="191" y="37"/>
                    <a:pt x="222" y="85"/>
                    <a:pt x="204" y="168"/>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1" name="Freeform 79"/>
            <p:cNvSpPr>
              <a:spLocks/>
            </p:cNvSpPr>
            <p:nvPr/>
          </p:nvSpPr>
          <p:spPr bwMode="auto">
            <a:xfrm>
              <a:off x="915194" y="1461294"/>
              <a:ext cx="509588" cy="1308894"/>
            </a:xfrm>
            <a:custGeom>
              <a:avLst/>
              <a:gdLst>
                <a:gd name="T0" fmla="*/ 96 w 97"/>
                <a:gd name="T1" fmla="*/ 31 h 249"/>
                <a:gd name="T2" fmla="*/ 34 w 97"/>
                <a:gd name="T3" fmla="*/ 32 h 249"/>
                <a:gd name="T4" fmla="*/ 2 w 97"/>
                <a:gd name="T5" fmla="*/ 215 h 249"/>
                <a:gd name="T6" fmla="*/ 12 w 97"/>
                <a:gd name="T7" fmla="*/ 237 h 249"/>
                <a:gd name="T8" fmla="*/ 76 w 97"/>
                <a:gd name="T9" fmla="*/ 249 h 249"/>
                <a:gd name="T10" fmla="*/ 97 w 97"/>
                <a:gd name="T11" fmla="*/ 31 h 249"/>
                <a:gd name="T12" fmla="*/ 96 w 97"/>
                <a:gd name="T13" fmla="*/ 31 h 249"/>
              </a:gdLst>
              <a:ahLst/>
              <a:cxnLst>
                <a:cxn ang="0">
                  <a:pos x="T0" y="T1"/>
                </a:cxn>
                <a:cxn ang="0">
                  <a:pos x="T2" y="T3"/>
                </a:cxn>
                <a:cxn ang="0">
                  <a:pos x="T4" y="T5"/>
                </a:cxn>
                <a:cxn ang="0">
                  <a:pos x="T6" y="T7"/>
                </a:cxn>
                <a:cxn ang="0">
                  <a:pos x="T8" y="T9"/>
                </a:cxn>
                <a:cxn ang="0">
                  <a:pos x="T10" y="T11"/>
                </a:cxn>
                <a:cxn ang="0">
                  <a:pos x="T12" y="T13"/>
                </a:cxn>
              </a:cxnLst>
              <a:rect l="0" t="0" r="r" b="b"/>
              <a:pathLst>
                <a:path w="97" h="249">
                  <a:moveTo>
                    <a:pt x="96" y="31"/>
                  </a:moveTo>
                  <a:cubicBezTo>
                    <a:pt x="55" y="21"/>
                    <a:pt x="41" y="0"/>
                    <a:pt x="34" y="32"/>
                  </a:cubicBezTo>
                  <a:cubicBezTo>
                    <a:pt x="26" y="66"/>
                    <a:pt x="11" y="145"/>
                    <a:pt x="2" y="215"/>
                  </a:cubicBezTo>
                  <a:cubicBezTo>
                    <a:pt x="0" y="233"/>
                    <a:pt x="6" y="235"/>
                    <a:pt x="12" y="237"/>
                  </a:cubicBezTo>
                  <a:cubicBezTo>
                    <a:pt x="34" y="243"/>
                    <a:pt x="52" y="245"/>
                    <a:pt x="76" y="249"/>
                  </a:cubicBezTo>
                  <a:cubicBezTo>
                    <a:pt x="97" y="31"/>
                    <a:pt x="97" y="31"/>
                    <a:pt x="97" y="31"/>
                  </a:cubicBezTo>
                  <a:cubicBezTo>
                    <a:pt x="97" y="31"/>
                    <a:pt x="96" y="31"/>
                    <a:pt x="96" y="31"/>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2" name="Freeform 80"/>
            <p:cNvSpPr>
              <a:spLocks/>
            </p:cNvSpPr>
            <p:nvPr/>
          </p:nvSpPr>
          <p:spPr bwMode="auto">
            <a:xfrm>
              <a:off x="1246188" y="2743994"/>
              <a:ext cx="871538" cy="47625"/>
            </a:xfrm>
            <a:custGeom>
              <a:avLst/>
              <a:gdLst>
                <a:gd name="T0" fmla="*/ 1 w 166"/>
                <a:gd name="T1" fmla="*/ 0 h 9"/>
                <a:gd name="T2" fmla="*/ 0 w 166"/>
                <a:gd name="T3" fmla="*/ 3 h 9"/>
                <a:gd name="T4" fmla="*/ 166 w 166"/>
                <a:gd name="T5" fmla="*/ 3 h 9"/>
                <a:gd name="T6" fmla="*/ 164 w 166"/>
                <a:gd name="T7" fmla="*/ 0 h 9"/>
                <a:gd name="T8" fmla="*/ 1 w 166"/>
                <a:gd name="T9" fmla="*/ 0 h 9"/>
              </a:gdLst>
              <a:ahLst/>
              <a:cxnLst>
                <a:cxn ang="0">
                  <a:pos x="T0" y="T1"/>
                </a:cxn>
                <a:cxn ang="0">
                  <a:pos x="T2" y="T3"/>
                </a:cxn>
                <a:cxn ang="0">
                  <a:pos x="T4" y="T5"/>
                </a:cxn>
                <a:cxn ang="0">
                  <a:pos x="T6" y="T7"/>
                </a:cxn>
                <a:cxn ang="0">
                  <a:pos x="T8" y="T9"/>
                </a:cxn>
              </a:cxnLst>
              <a:rect l="0" t="0" r="r" b="b"/>
              <a:pathLst>
                <a:path w="166" h="9">
                  <a:moveTo>
                    <a:pt x="1" y="0"/>
                  </a:moveTo>
                  <a:cubicBezTo>
                    <a:pt x="0" y="3"/>
                    <a:pt x="0" y="3"/>
                    <a:pt x="0" y="3"/>
                  </a:cubicBezTo>
                  <a:cubicBezTo>
                    <a:pt x="51" y="9"/>
                    <a:pt x="114" y="9"/>
                    <a:pt x="166" y="3"/>
                  </a:cubicBezTo>
                  <a:cubicBezTo>
                    <a:pt x="165" y="2"/>
                    <a:pt x="165" y="1"/>
                    <a:pt x="164" y="0"/>
                  </a:cubicBezTo>
                  <a:lnTo>
                    <a:pt x="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3" name="Freeform 81"/>
            <p:cNvSpPr>
              <a:spLocks/>
            </p:cNvSpPr>
            <p:nvPr/>
          </p:nvSpPr>
          <p:spPr bwMode="auto">
            <a:xfrm>
              <a:off x="1067594" y="1340644"/>
              <a:ext cx="1234282" cy="1456532"/>
            </a:xfrm>
            <a:custGeom>
              <a:avLst/>
              <a:gdLst>
                <a:gd name="T0" fmla="*/ 32 w 235"/>
                <a:gd name="T1" fmla="*/ 270 h 277"/>
                <a:gd name="T2" fmla="*/ 19 w 235"/>
                <a:gd name="T3" fmla="*/ 170 h 277"/>
                <a:gd name="T4" fmla="*/ 10 w 235"/>
                <a:gd name="T5" fmla="*/ 41 h 277"/>
                <a:gd name="T6" fmla="*/ 90 w 235"/>
                <a:gd name="T7" fmla="*/ 1 h 277"/>
                <a:gd name="T8" fmla="*/ 117 w 235"/>
                <a:gd name="T9" fmla="*/ 11 h 277"/>
                <a:gd name="T10" fmla="*/ 145 w 235"/>
                <a:gd name="T11" fmla="*/ 0 h 277"/>
                <a:gd name="T12" fmla="*/ 225 w 235"/>
                <a:gd name="T13" fmla="*/ 41 h 277"/>
                <a:gd name="T14" fmla="*/ 216 w 235"/>
                <a:gd name="T15" fmla="*/ 170 h 277"/>
                <a:gd name="T16" fmla="*/ 199 w 235"/>
                <a:gd name="T17" fmla="*/ 270 h 277"/>
                <a:gd name="T18" fmla="*/ 32 w 235"/>
                <a:gd name="T19" fmla="*/ 270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5" h="277">
                  <a:moveTo>
                    <a:pt x="32" y="270"/>
                  </a:moveTo>
                  <a:cubicBezTo>
                    <a:pt x="47" y="228"/>
                    <a:pt x="38" y="215"/>
                    <a:pt x="19" y="170"/>
                  </a:cubicBezTo>
                  <a:cubicBezTo>
                    <a:pt x="0" y="123"/>
                    <a:pt x="39" y="98"/>
                    <a:pt x="10" y="41"/>
                  </a:cubicBezTo>
                  <a:cubicBezTo>
                    <a:pt x="36" y="24"/>
                    <a:pt x="70" y="17"/>
                    <a:pt x="90" y="1"/>
                  </a:cubicBezTo>
                  <a:cubicBezTo>
                    <a:pt x="99" y="9"/>
                    <a:pt x="106" y="11"/>
                    <a:pt x="117" y="11"/>
                  </a:cubicBezTo>
                  <a:cubicBezTo>
                    <a:pt x="128" y="11"/>
                    <a:pt x="135" y="9"/>
                    <a:pt x="145" y="0"/>
                  </a:cubicBezTo>
                  <a:cubicBezTo>
                    <a:pt x="160" y="13"/>
                    <a:pt x="198" y="23"/>
                    <a:pt x="225" y="41"/>
                  </a:cubicBezTo>
                  <a:cubicBezTo>
                    <a:pt x="197" y="100"/>
                    <a:pt x="235" y="109"/>
                    <a:pt x="216" y="170"/>
                  </a:cubicBezTo>
                  <a:cubicBezTo>
                    <a:pt x="201" y="216"/>
                    <a:pt x="178" y="218"/>
                    <a:pt x="199" y="270"/>
                  </a:cubicBezTo>
                  <a:cubicBezTo>
                    <a:pt x="148" y="277"/>
                    <a:pt x="84" y="276"/>
                    <a:pt x="32" y="270"/>
                  </a:cubicBezTo>
                  <a:close/>
                </a:path>
              </a:pathLst>
            </a:custGeom>
            <a:solidFill>
              <a:srgbClr val="5A8F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4" name="Freeform 82"/>
            <p:cNvSpPr>
              <a:spLocks/>
            </p:cNvSpPr>
            <p:nvPr/>
          </p:nvSpPr>
          <p:spPr bwMode="auto">
            <a:xfrm>
              <a:off x="1398588" y="1340644"/>
              <a:ext cx="567532" cy="1135857"/>
            </a:xfrm>
            <a:custGeom>
              <a:avLst/>
              <a:gdLst>
                <a:gd name="T0" fmla="*/ 20 w 715"/>
                <a:gd name="T1" fmla="*/ 99 h 1431"/>
                <a:gd name="T2" fmla="*/ 0 w 715"/>
                <a:gd name="T3" fmla="*/ 523 h 1431"/>
                <a:gd name="T4" fmla="*/ 357 w 715"/>
                <a:gd name="T5" fmla="*/ 1431 h 1431"/>
                <a:gd name="T6" fmla="*/ 715 w 715"/>
                <a:gd name="T7" fmla="*/ 523 h 1431"/>
                <a:gd name="T8" fmla="*/ 688 w 715"/>
                <a:gd name="T9" fmla="*/ 86 h 1431"/>
                <a:gd name="T10" fmla="*/ 543 w 715"/>
                <a:gd name="T11" fmla="*/ 0 h 1431"/>
                <a:gd name="T12" fmla="*/ 179 w 715"/>
                <a:gd name="T13" fmla="*/ 7 h 1431"/>
                <a:gd name="T14" fmla="*/ 20 w 715"/>
                <a:gd name="T15" fmla="*/ 99 h 14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5" h="1431">
                  <a:moveTo>
                    <a:pt x="20" y="99"/>
                  </a:moveTo>
                  <a:lnTo>
                    <a:pt x="0" y="523"/>
                  </a:lnTo>
                  <a:lnTo>
                    <a:pt x="357" y="1431"/>
                  </a:lnTo>
                  <a:lnTo>
                    <a:pt x="715" y="523"/>
                  </a:lnTo>
                  <a:lnTo>
                    <a:pt x="688" y="86"/>
                  </a:lnTo>
                  <a:lnTo>
                    <a:pt x="543" y="0"/>
                  </a:lnTo>
                  <a:lnTo>
                    <a:pt x="179" y="7"/>
                  </a:lnTo>
                  <a:lnTo>
                    <a:pt x="20" y="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5" name="Rectangle 83"/>
            <p:cNvSpPr>
              <a:spLocks noChangeArrowheads="1"/>
            </p:cNvSpPr>
            <p:nvPr/>
          </p:nvSpPr>
          <p:spPr bwMode="auto">
            <a:xfrm>
              <a:off x="1540669" y="1224757"/>
              <a:ext cx="283369" cy="294482"/>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6" name="Freeform 84"/>
            <p:cNvSpPr>
              <a:spLocks/>
            </p:cNvSpPr>
            <p:nvPr/>
          </p:nvSpPr>
          <p:spPr bwMode="auto">
            <a:xfrm>
              <a:off x="1240631" y="315119"/>
              <a:ext cx="882650" cy="1083469"/>
            </a:xfrm>
            <a:custGeom>
              <a:avLst/>
              <a:gdLst>
                <a:gd name="T0" fmla="*/ 84 w 168"/>
                <a:gd name="T1" fmla="*/ 206 h 206"/>
                <a:gd name="T2" fmla="*/ 149 w 168"/>
                <a:gd name="T3" fmla="*/ 137 h 206"/>
                <a:gd name="T4" fmla="*/ 152 w 168"/>
                <a:gd name="T5" fmla="*/ 139 h 206"/>
                <a:gd name="T6" fmla="*/ 166 w 168"/>
                <a:gd name="T7" fmla="*/ 116 h 206"/>
                <a:gd name="T8" fmla="*/ 160 w 168"/>
                <a:gd name="T9" fmla="*/ 90 h 206"/>
                <a:gd name="T10" fmla="*/ 159 w 168"/>
                <a:gd name="T11" fmla="*/ 90 h 206"/>
                <a:gd name="T12" fmla="*/ 84 w 168"/>
                <a:gd name="T13" fmla="*/ 0 h 206"/>
                <a:gd name="T14" fmla="*/ 9 w 168"/>
                <a:gd name="T15" fmla="*/ 91 h 206"/>
                <a:gd name="T16" fmla="*/ 8 w 168"/>
                <a:gd name="T17" fmla="*/ 90 h 206"/>
                <a:gd name="T18" fmla="*/ 2 w 168"/>
                <a:gd name="T19" fmla="*/ 116 h 206"/>
                <a:gd name="T20" fmla="*/ 16 w 168"/>
                <a:gd name="T21" fmla="*/ 139 h 206"/>
                <a:gd name="T22" fmla="*/ 19 w 168"/>
                <a:gd name="T23" fmla="*/ 137 h 206"/>
                <a:gd name="T24" fmla="*/ 84 w 168"/>
                <a:gd name="T25" fmla="*/ 206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8" h="206">
                  <a:moveTo>
                    <a:pt x="84" y="206"/>
                  </a:moveTo>
                  <a:cubicBezTo>
                    <a:pt x="111" y="206"/>
                    <a:pt x="136" y="175"/>
                    <a:pt x="149" y="137"/>
                  </a:cubicBezTo>
                  <a:cubicBezTo>
                    <a:pt x="150" y="138"/>
                    <a:pt x="151" y="139"/>
                    <a:pt x="152" y="139"/>
                  </a:cubicBezTo>
                  <a:cubicBezTo>
                    <a:pt x="157" y="140"/>
                    <a:pt x="163" y="130"/>
                    <a:pt x="166" y="116"/>
                  </a:cubicBezTo>
                  <a:cubicBezTo>
                    <a:pt x="168" y="103"/>
                    <a:pt x="165" y="91"/>
                    <a:pt x="160" y="90"/>
                  </a:cubicBezTo>
                  <a:cubicBezTo>
                    <a:pt x="159" y="90"/>
                    <a:pt x="159" y="90"/>
                    <a:pt x="159" y="90"/>
                  </a:cubicBezTo>
                  <a:cubicBezTo>
                    <a:pt x="161" y="44"/>
                    <a:pt x="142" y="0"/>
                    <a:pt x="84" y="0"/>
                  </a:cubicBezTo>
                  <a:cubicBezTo>
                    <a:pt x="26" y="0"/>
                    <a:pt x="7" y="44"/>
                    <a:pt x="9" y="91"/>
                  </a:cubicBezTo>
                  <a:cubicBezTo>
                    <a:pt x="9" y="90"/>
                    <a:pt x="8" y="90"/>
                    <a:pt x="8" y="90"/>
                  </a:cubicBezTo>
                  <a:cubicBezTo>
                    <a:pt x="2" y="91"/>
                    <a:pt x="0" y="103"/>
                    <a:pt x="2" y="116"/>
                  </a:cubicBezTo>
                  <a:cubicBezTo>
                    <a:pt x="4" y="130"/>
                    <a:pt x="10" y="140"/>
                    <a:pt x="16" y="139"/>
                  </a:cubicBezTo>
                  <a:cubicBezTo>
                    <a:pt x="17" y="139"/>
                    <a:pt x="18" y="138"/>
                    <a:pt x="19" y="137"/>
                  </a:cubicBezTo>
                  <a:cubicBezTo>
                    <a:pt x="32" y="175"/>
                    <a:pt x="57" y="206"/>
                    <a:pt x="84" y="206"/>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7" name="Freeform 85"/>
            <p:cNvSpPr>
              <a:spLocks/>
            </p:cNvSpPr>
            <p:nvPr/>
          </p:nvSpPr>
          <p:spPr bwMode="auto">
            <a:xfrm>
              <a:off x="1619250" y="1498600"/>
              <a:ext cx="130969" cy="199232"/>
            </a:xfrm>
            <a:custGeom>
              <a:avLst/>
              <a:gdLst>
                <a:gd name="T0" fmla="*/ 21 w 25"/>
                <a:gd name="T1" fmla="*/ 38 h 38"/>
                <a:gd name="T2" fmla="*/ 25 w 25"/>
                <a:gd name="T3" fmla="*/ 31 h 38"/>
                <a:gd name="T4" fmla="*/ 12 w 25"/>
                <a:gd name="T5" fmla="*/ 0 h 38"/>
                <a:gd name="T6" fmla="*/ 0 w 25"/>
                <a:gd name="T7" fmla="*/ 30 h 38"/>
                <a:gd name="T8" fmla="*/ 4 w 25"/>
                <a:gd name="T9" fmla="*/ 38 h 38"/>
                <a:gd name="T10" fmla="*/ 21 w 25"/>
                <a:gd name="T11" fmla="*/ 38 h 38"/>
              </a:gdLst>
              <a:ahLst/>
              <a:cxnLst>
                <a:cxn ang="0">
                  <a:pos x="T0" y="T1"/>
                </a:cxn>
                <a:cxn ang="0">
                  <a:pos x="T2" y="T3"/>
                </a:cxn>
                <a:cxn ang="0">
                  <a:pos x="T4" y="T5"/>
                </a:cxn>
                <a:cxn ang="0">
                  <a:pos x="T6" y="T7"/>
                </a:cxn>
                <a:cxn ang="0">
                  <a:pos x="T8" y="T9"/>
                </a:cxn>
                <a:cxn ang="0">
                  <a:pos x="T10" y="T11"/>
                </a:cxn>
              </a:cxnLst>
              <a:rect l="0" t="0" r="r" b="b"/>
              <a:pathLst>
                <a:path w="25" h="38">
                  <a:moveTo>
                    <a:pt x="21" y="38"/>
                  </a:moveTo>
                  <a:cubicBezTo>
                    <a:pt x="25" y="31"/>
                    <a:pt x="25" y="31"/>
                    <a:pt x="25" y="31"/>
                  </a:cubicBezTo>
                  <a:cubicBezTo>
                    <a:pt x="12" y="0"/>
                    <a:pt x="12" y="0"/>
                    <a:pt x="12" y="0"/>
                  </a:cubicBezTo>
                  <a:cubicBezTo>
                    <a:pt x="0" y="30"/>
                    <a:pt x="0" y="30"/>
                    <a:pt x="0" y="30"/>
                  </a:cubicBezTo>
                  <a:cubicBezTo>
                    <a:pt x="4" y="38"/>
                    <a:pt x="4" y="38"/>
                    <a:pt x="4" y="38"/>
                  </a:cubicBezTo>
                  <a:cubicBezTo>
                    <a:pt x="9" y="38"/>
                    <a:pt x="15" y="38"/>
                    <a:pt x="21" y="38"/>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8" name="Freeform 86"/>
            <p:cNvSpPr>
              <a:spLocks/>
            </p:cNvSpPr>
            <p:nvPr/>
          </p:nvSpPr>
          <p:spPr bwMode="auto">
            <a:xfrm>
              <a:off x="1456531" y="1346200"/>
              <a:ext cx="225425" cy="425450"/>
            </a:xfrm>
            <a:custGeom>
              <a:avLst/>
              <a:gdLst>
                <a:gd name="T0" fmla="*/ 106 w 284"/>
                <a:gd name="T1" fmla="*/ 0 h 536"/>
                <a:gd name="T2" fmla="*/ 284 w 284"/>
                <a:gd name="T3" fmla="*/ 192 h 536"/>
                <a:gd name="T4" fmla="*/ 159 w 284"/>
                <a:gd name="T5" fmla="*/ 536 h 536"/>
                <a:gd name="T6" fmla="*/ 0 w 284"/>
                <a:gd name="T7" fmla="*/ 66 h 536"/>
                <a:gd name="T8" fmla="*/ 106 w 284"/>
                <a:gd name="T9" fmla="*/ 0 h 536"/>
              </a:gdLst>
              <a:ahLst/>
              <a:cxnLst>
                <a:cxn ang="0">
                  <a:pos x="T0" y="T1"/>
                </a:cxn>
                <a:cxn ang="0">
                  <a:pos x="T2" y="T3"/>
                </a:cxn>
                <a:cxn ang="0">
                  <a:pos x="T4" y="T5"/>
                </a:cxn>
                <a:cxn ang="0">
                  <a:pos x="T6" y="T7"/>
                </a:cxn>
                <a:cxn ang="0">
                  <a:pos x="T8" y="T9"/>
                </a:cxn>
              </a:cxnLst>
              <a:rect l="0" t="0" r="r" b="b"/>
              <a:pathLst>
                <a:path w="284" h="536">
                  <a:moveTo>
                    <a:pt x="106" y="0"/>
                  </a:moveTo>
                  <a:lnTo>
                    <a:pt x="284" y="192"/>
                  </a:lnTo>
                  <a:lnTo>
                    <a:pt x="159" y="536"/>
                  </a:lnTo>
                  <a:lnTo>
                    <a:pt x="0" y="66"/>
                  </a:lnTo>
                  <a:lnTo>
                    <a:pt x="106"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9" name="Freeform 87"/>
            <p:cNvSpPr>
              <a:spLocks/>
            </p:cNvSpPr>
            <p:nvPr/>
          </p:nvSpPr>
          <p:spPr bwMode="auto">
            <a:xfrm>
              <a:off x="1251744" y="1393032"/>
              <a:ext cx="430213" cy="1088232"/>
            </a:xfrm>
            <a:custGeom>
              <a:avLst/>
              <a:gdLst>
                <a:gd name="T0" fmla="*/ 258 w 542"/>
                <a:gd name="T1" fmla="*/ 0 h 1371"/>
                <a:gd name="T2" fmla="*/ 542 w 542"/>
                <a:gd name="T3" fmla="*/ 1371 h 1371"/>
                <a:gd name="T4" fmla="*/ 72 w 542"/>
                <a:gd name="T5" fmla="*/ 616 h 1371"/>
                <a:gd name="T6" fmla="*/ 132 w 542"/>
                <a:gd name="T7" fmla="*/ 490 h 1371"/>
                <a:gd name="T8" fmla="*/ 0 w 542"/>
                <a:gd name="T9" fmla="*/ 378 h 1371"/>
                <a:gd name="T10" fmla="*/ 178 w 542"/>
                <a:gd name="T11" fmla="*/ 40 h 1371"/>
                <a:gd name="T12" fmla="*/ 258 w 542"/>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542" h="1371">
                  <a:moveTo>
                    <a:pt x="258" y="0"/>
                  </a:moveTo>
                  <a:lnTo>
                    <a:pt x="542" y="1371"/>
                  </a:lnTo>
                  <a:lnTo>
                    <a:pt x="72" y="616"/>
                  </a:lnTo>
                  <a:lnTo>
                    <a:pt x="132" y="490"/>
                  </a:lnTo>
                  <a:lnTo>
                    <a:pt x="0" y="378"/>
                  </a:lnTo>
                  <a:lnTo>
                    <a:pt x="178" y="40"/>
                  </a:lnTo>
                  <a:lnTo>
                    <a:pt x="258"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0" name="Freeform 88"/>
            <p:cNvSpPr>
              <a:spLocks/>
            </p:cNvSpPr>
            <p:nvPr/>
          </p:nvSpPr>
          <p:spPr bwMode="auto">
            <a:xfrm>
              <a:off x="1681956" y="1340644"/>
              <a:ext cx="230982" cy="431007"/>
            </a:xfrm>
            <a:custGeom>
              <a:avLst/>
              <a:gdLst>
                <a:gd name="T0" fmla="*/ 186 w 291"/>
                <a:gd name="T1" fmla="*/ 0 h 543"/>
                <a:gd name="T2" fmla="*/ 0 w 291"/>
                <a:gd name="T3" fmla="*/ 199 h 543"/>
                <a:gd name="T4" fmla="*/ 126 w 291"/>
                <a:gd name="T5" fmla="*/ 543 h 543"/>
                <a:gd name="T6" fmla="*/ 291 w 291"/>
                <a:gd name="T7" fmla="*/ 73 h 543"/>
                <a:gd name="T8" fmla="*/ 186 w 291"/>
                <a:gd name="T9" fmla="*/ 0 h 543"/>
              </a:gdLst>
              <a:ahLst/>
              <a:cxnLst>
                <a:cxn ang="0">
                  <a:pos x="T0" y="T1"/>
                </a:cxn>
                <a:cxn ang="0">
                  <a:pos x="T2" y="T3"/>
                </a:cxn>
                <a:cxn ang="0">
                  <a:pos x="T4" y="T5"/>
                </a:cxn>
                <a:cxn ang="0">
                  <a:pos x="T6" y="T7"/>
                </a:cxn>
                <a:cxn ang="0">
                  <a:pos x="T8" y="T9"/>
                </a:cxn>
              </a:cxnLst>
              <a:rect l="0" t="0" r="r" b="b"/>
              <a:pathLst>
                <a:path w="291" h="543">
                  <a:moveTo>
                    <a:pt x="186" y="0"/>
                  </a:moveTo>
                  <a:lnTo>
                    <a:pt x="0" y="199"/>
                  </a:lnTo>
                  <a:lnTo>
                    <a:pt x="126" y="543"/>
                  </a:lnTo>
                  <a:lnTo>
                    <a:pt x="291" y="73"/>
                  </a:lnTo>
                  <a:lnTo>
                    <a:pt x="186"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1" name="Freeform 89"/>
            <p:cNvSpPr>
              <a:spLocks/>
            </p:cNvSpPr>
            <p:nvPr/>
          </p:nvSpPr>
          <p:spPr bwMode="auto">
            <a:xfrm>
              <a:off x="1593056" y="1803400"/>
              <a:ext cx="183357" cy="677863"/>
            </a:xfrm>
            <a:custGeom>
              <a:avLst/>
              <a:gdLst>
                <a:gd name="T0" fmla="*/ 59 w 231"/>
                <a:gd name="T1" fmla="*/ 0 h 854"/>
                <a:gd name="T2" fmla="*/ 172 w 231"/>
                <a:gd name="T3" fmla="*/ 0 h 854"/>
                <a:gd name="T4" fmla="*/ 231 w 231"/>
                <a:gd name="T5" fmla="*/ 576 h 854"/>
                <a:gd name="T6" fmla="*/ 112 w 231"/>
                <a:gd name="T7" fmla="*/ 854 h 854"/>
                <a:gd name="T8" fmla="*/ 0 w 231"/>
                <a:gd name="T9" fmla="*/ 576 h 854"/>
                <a:gd name="T10" fmla="*/ 59 w 231"/>
                <a:gd name="T11" fmla="*/ 0 h 854"/>
              </a:gdLst>
              <a:ahLst/>
              <a:cxnLst>
                <a:cxn ang="0">
                  <a:pos x="T0" y="T1"/>
                </a:cxn>
                <a:cxn ang="0">
                  <a:pos x="T2" y="T3"/>
                </a:cxn>
                <a:cxn ang="0">
                  <a:pos x="T4" y="T5"/>
                </a:cxn>
                <a:cxn ang="0">
                  <a:pos x="T6" y="T7"/>
                </a:cxn>
                <a:cxn ang="0">
                  <a:pos x="T8" y="T9"/>
                </a:cxn>
                <a:cxn ang="0">
                  <a:pos x="T10" y="T11"/>
                </a:cxn>
              </a:cxnLst>
              <a:rect l="0" t="0" r="r" b="b"/>
              <a:pathLst>
                <a:path w="231" h="854">
                  <a:moveTo>
                    <a:pt x="59" y="0"/>
                  </a:moveTo>
                  <a:lnTo>
                    <a:pt x="172" y="0"/>
                  </a:lnTo>
                  <a:lnTo>
                    <a:pt x="231" y="576"/>
                  </a:lnTo>
                  <a:lnTo>
                    <a:pt x="112" y="854"/>
                  </a:lnTo>
                  <a:lnTo>
                    <a:pt x="0" y="576"/>
                  </a:lnTo>
                  <a:lnTo>
                    <a:pt x="59"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2" name="Freeform 90"/>
            <p:cNvSpPr>
              <a:spLocks/>
            </p:cNvSpPr>
            <p:nvPr/>
          </p:nvSpPr>
          <p:spPr bwMode="auto">
            <a:xfrm>
              <a:off x="1456531" y="1346200"/>
              <a:ext cx="225425" cy="357188"/>
            </a:xfrm>
            <a:custGeom>
              <a:avLst/>
              <a:gdLst>
                <a:gd name="T0" fmla="*/ 106 w 284"/>
                <a:gd name="T1" fmla="*/ 0 h 450"/>
                <a:gd name="T2" fmla="*/ 284 w 284"/>
                <a:gd name="T3" fmla="*/ 192 h 450"/>
                <a:gd name="T4" fmla="*/ 152 w 284"/>
                <a:gd name="T5" fmla="*/ 450 h 450"/>
                <a:gd name="T6" fmla="*/ 0 w 284"/>
                <a:gd name="T7" fmla="*/ 66 h 450"/>
                <a:gd name="T8" fmla="*/ 106 w 284"/>
                <a:gd name="T9" fmla="*/ 0 h 450"/>
              </a:gdLst>
              <a:ahLst/>
              <a:cxnLst>
                <a:cxn ang="0">
                  <a:pos x="T0" y="T1"/>
                </a:cxn>
                <a:cxn ang="0">
                  <a:pos x="T2" y="T3"/>
                </a:cxn>
                <a:cxn ang="0">
                  <a:pos x="T4" y="T5"/>
                </a:cxn>
                <a:cxn ang="0">
                  <a:pos x="T6" y="T7"/>
                </a:cxn>
                <a:cxn ang="0">
                  <a:pos x="T8" y="T9"/>
                </a:cxn>
              </a:cxnLst>
              <a:rect l="0" t="0" r="r" b="b"/>
              <a:pathLst>
                <a:path w="284" h="450">
                  <a:moveTo>
                    <a:pt x="106" y="0"/>
                  </a:moveTo>
                  <a:lnTo>
                    <a:pt x="284" y="192"/>
                  </a:lnTo>
                  <a:lnTo>
                    <a:pt x="152" y="450"/>
                  </a:lnTo>
                  <a:lnTo>
                    <a:pt x="0" y="66"/>
                  </a:lnTo>
                  <a:lnTo>
                    <a:pt x="10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3" name="Freeform 91"/>
            <p:cNvSpPr>
              <a:spLocks/>
            </p:cNvSpPr>
            <p:nvPr/>
          </p:nvSpPr>
          <p:spPr bwMode="auto">
            <a:xfrm>
              <a:off x="1293813" y="1393032"/>
              <a:ext cx="388144" cy="1088232"/>
            </a:xfrm>
            <a:custGeom>
              <a:avLst/>
              <a:gdLst>
                <a:gd name="T0" fmla="*/ 205 w 489"/>
                <a:gd name="T1" fmla="*/ 0 h 1371"/>
                <a:gd name="T2" fmla="*/ 489 w 489"/>
                <a:gd name="T3" fmla="*/ 1371 h 1371"/>
                <a:gd name="T4" fmla="*/ 66 w 489"/>
                <a:gd name="T5" fmla="*/ 556 h 1371"/>
                <a:gd name="T6" fmla="*/ 132 w 489"/>
                <a:gd name="T7" fmla="*/ 457 h 1371"/>
                <a:gd name="T8" fmla="*/ 0 w 489"/>
                <a:gd name="T9" fmla="*/ 351 h 1371"/>
                <a:gd name="T10" fmla="*/ 125 w 489"/>
                <a:gd name="T11" fmla="*/ 40 h 1371"/>
                <a:gd name="T12" fmla="*/ 205 w 489"/>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489" h="1371">
                  <a:moveTo>
                    <a:pt x="205" y="0"/>
                  </a:moveTo>
                  <a:lnTo>
                    <a:pt x="489" y="1371"/>
                  </a:lnTo>
                  <a:lnTo>
                    <a:pt x="66" y="556"/>
                  </a:lnTo>
                  <a:lnTo>
                    <a:pt x="132" y="457"/>
                  </a:lnTo>
                  <a:lnTo>
                    <a:pt x="0" y="351"/>
                  </a:lnTo>
                  <a:lnTo>
                    <a:pt x="125" y="40"/>
                  </a:lnTo>
                  <a:lnTo>
                    <a:pt x="205" y="0"/>
                  </a:lnTo>
                  <a:close/>
                </a:path>
              </a:pathLst>
            </a:custGeom>
            <a:solidFill>
              <a:srgbClr val="5A8F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4" name="Freeform 92"/>
            <p:cNvSpPr>
              <a:spLocks/>
            </p:cNvSpPr>
            <p:nvPr/>
          </p:nvSpPr>
          <p:spPr bwMode="auto">
            <a:xfrm>
              <a:off x="1681956" y="1393032"/>
              <a:ext cx="431007" cy="1088232"/>
            </a:xfrm>
            <a:custGeom>
              <a:avLst/>
              <a:gdLst>
                <a:gd name="T0" fmla="*/ 291 w 543"/>
                <a:gd name="T1" fmla="*/ 0 h 1371"/>
                <a:gd name="T2" fmla="*/ 0 w 543"/>
                <a:gd name="T3" fmla="*/ 1371 h 1371"/>
                <a:gd name="T4" fmla="*/ 470 w 543"/>
                <a:gd name="T5" fmla="*/ 616 h 1371"/>
                <a:gd name="T6" fmla="*/ 411 w 543"/>
                <a:gd name="T7" fmla="*/ 490 h 1371"/>
                <a:gd name="T8" fmla="*/ 543 w 543"/>
                <a:gd name="T9" fmla="*/ 378 h 1371"/>
                <a:gd name="T10" fmla="*/ 397 w 543"/>
                <a:gd name="T11" fmla="*/ 47 h 1371"/>
                <a:gd name="T12" fmla="*/ 291 w 543"/>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543" h="1371">
                  <a:moveTo>
                    <a:pt x="291" y="0"/>
                  </a:moveTo>
                  <a:lnTo>
                    <a:pt x="0" y="1371"/>
                  </a:lnTo>
                  <a:lnTo>
                    <a:pt x="470" y="616"/>
                  </a:lnTo>
                  <a:lnTo>
                    <a:pt x="411" y="490"/>
                  </a:lnTo>
                  <a:lnTo>
                    <a:pt x="543" y="378"/>
                  </a:lnTo>
                  <a:lnTo>
                    <a:pt x="397" y="47"/>
                  </a:lnTo>
                  <a:lnTo>
                    <a:pt x="291"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5" name="Freeform 93"/>
            <p:cNvSpPr>
              <a:spLocks/>
            </p:cNvSpPr>
            <p:nvPr/>
          </p:nvSpPr>
          <p:spPr bwMode="auto">
            <a:xfrm>
              <a:off x="1681956" y="1393032"/>
              <a:ext cx="388938" cy="1088232"/>
            </a:xfrm>
            <a:custGeom>
              <a:avLst/>
              <a:gdLst>
                <a:gd name="T0" fmla="*/ 291 w 490"/>
                <a:gd name="T1" fmla="*/ 0 h 1371"/>
                <a:gd name="T2" fmla="*/ 0 w 490"/>
                <a:gd name="T3" fmla="*/ 1371 h 1371"/>
                <a:gd name="T4" fmla="*/ 424 w 490"/>
                <a:gd name="T5" fmla="*/ 556 h 1371"/>
                <a:gd name="T6" fmla="*/ 358 w 490"/>
                <a:gd name="T7" fmla="*/ 457 h 1371"/>
                <a:gd name="T8" fmla="*/ 490 w 490"/>
                <a:gd name="T9" fmla="*/ 351 h 1371"/>
                <a:gd name="T10" fmla="*/ 397 w 490"/>
                <a:gd name="T11" fmla="*/ 47 h 1371"/>
                <a:gd name="T12" fmla="*/ 291 w 490"/>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490" h="1371">
                  <a:moveTo>
                    <a:pt x="291" y="0"/>
                  </a:moveTo>
                  <a:lnTo>
                    <a:pt x="0" y="1371"/>
                  </a:lnTo>
                  <a:lnTo>
                    <a:pt x="424" y="556"/>
                  </a:lnTo>
                  <a:lnTo>
                    <a:pt x="358" y="457"/>
                  </a:lnTo>
                  <a:lnTo>
                    <a:pt x="490" y="351"/>
                  </a:lnTo>
                  <a:lnTo>
                    <a:pt x="397" y="47"/>
                  </a:lnTo>
                  <a:lnTo>
                    <a:pt x="291" y="0"/>
                  </a:lnTo>
                  <a:close/>
                </a:path>
              </a:pathLst>
            </a:custGeom>
            <a:solidFill>
              <a:srgbClr val="5A8F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6" name="Freeform 94"/>
            <p:cNvSpPr>
              <a:spLocks/>
            </p:cNvSpPr>
            <p:nvPr/>
          </p:nvSpPr>
          <p:spPr bwMode="auto">
            <a:xfrm>
              <a:off x="1681956" y="1340644"/>
              <a:ext cx="230982" cy="362744"/>
            </a:xfrm>
            <a:custGeom>
              <a:avLst/>
              <a:gdLst>
                <a:gd name="T0" fmla="*/ 186 w 291"/>
                <a:gd name="T1" fmla="*/ 0 h 457"/>
                <a:gd name="T2" fmla="*/ 0 w 291"/>
                <a:gd name="T3" fmla="*/ 199 h 457"/>
                <a:gd name="T4" fmla="*/ 133 w 291"/>
                <a:gd name="T5" fmla="*/ 457 h 457"/>
                <a:gd name="T6" fmla="*/ 291 w 291"/>
                <a:gd name="T7" fmla="*/ 73 h 457"/>
                <a:gd name="T8" fmla="*/ 186 w 291"/>
                <a:gd name="T9" fmla="*/ 0 h 457"/>
              </a:gdLst>
              <a:ahLst/>
              <a:cxnLst>
                <a:cxn ang="0">
                  <a:pos x="T0" y="T1"/>
                </a:cxn>
                <a:cxn ang="0">
                  <a:pos x="T2" y="T3"/>
                </a:cxn>
                <a:cxn ang="0">
                  <a:pos x="T4" y="T5"/>
                </a:cxn>
                <a:cxn ang="0">
                  <a:pos x="T6" y="T7"/>
                </a:cxn>
                <a:cxn ang="0">
                  <a:pos x="T8" y="T9"/>
                </a:cxn>
              </a:cxnLst>
              <a:rect l="0" t="0" r="r" b="b"/>
              <a:pathLst>
                <a:path w="291" h="457">
                  <a:moveTo>
                    <a:pt x="186" y="0"/>
                  </a:moveTo>
                  <a:lnTo>
                    <a:pt x="0" y="199"/>
                  </a:lnTo>
                  <a:lnTo>
                    <a:pt x="133" y="457"/>
                  </a:lnTo>
                  <a:lnTo>
                    <a:pt x="291" y="73"/>
                  </a:lnTo>
                  <a:lnTo>
                    <a:pt x="18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7" name="Freeform 95"/>
            <p:cNvSpPr>
              <a:spLocks/>
            </p:cNvSpPr>
            <p:nvPr/>
          </p:nvSpPr>
          <p:spPr bwMode="auto">
            <a:xfrm>
              <a:off x="1619250" y="1693069"/>
              <a:ext cx="130969" cy="115094"/>
            </a:xfrm>
            <a:custGeom>
              <a:avLst/>
              <a:gdLst>
                <a:gd name="T0" fmla="*/ 4 w 25"/>
                <a:gd name="T1" fmla="*/ 0 h 22"/>
                <a:gd name="T2" fmla="*/ 21 w 25"/>
                <a:gd name="T3" fmla="*/ 0 h 22"/>
                <a:gd name="T4" fmla="*/ 21 w 25"/>
                <a:gd name="T5" fmla="*/ 22 h 22"/>
                <a:gd name="T6" fmla="*/ 4 w 25"/>
                <a:gd name="T7" fmla="*/ 22 h 22"/>
                <a:gd name="T8" fmla="*/ 4 w 25"/>
                <a:gd name="T9" fmla="*/ 0 h 22"/>
              </a:gdLst>
              <a:ahLst/>
              <a:cxnLst>
                <a:cxn ang="0">
                  <a:pos x="T0" y="T1"/>
                </a:cxn>
                <a:cxn ang="0">
                  <a:pos x="T2" y="T3"/>
                </a:cxn>
                <a:cxn ang="0">
                  <a:pos x="T4" y="T5"/>
                </a:cxn>
                <a:cxn ang="0">
                  <a:pos x="T6" y="T7"/>
                </a:cxn>
                <a:cxn ang="0">
                  <a:pos x="T8" y="T9"/>
                </a:cxn>
              </a:cxnLst>
              <a:rect l="0" t="0" r="r" b="b"/>
              <a:pathLst>
                <a:path w="25" h="22">
                  <a:moveTo>
                    <a:pt x="4" y="0"/>
                  </a:moveTo>
                  <a:cubicBezTo>
                    <a:pt x="21" y="0"/>
                    <a:pt x="21" y="0"/>
                    <a:pt x="21" y="0"/>
                  </a:cubicBezTo>
                  <a:cubicBezTo>
                    <a:pt x="25" y="8"/>
                    <a:pt x="25" y="15"/>
                    <a:pt x="21" y="22"/>
                  </a:cubicBezTo>
                  <a:cubicBezTo>
                    <a:pt x="4" y="22"/>
                    <a:pt x="4" y="22"/>
                    <a:pt x="4" y="22"/>
                  </a:cubicBezTo>
                  <a:cubicBezTo>
                    <a:pt x="0" y="15"/>
                    <a:pt x="0" y="8"/>
                    <a:pt x="4" y="0"/>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8" name="Freeform 96"/>
            <p:cNvSpPr>
              <a:spLocks/>
            </p:cNvSpPr>
            <p:nvPr/>
          </p:nvSpPr>
          <p:spPr bwMode="auto">
            <a:xfrm>
              <a:off x="1671638" y="2470944"/>
              <a:ext cx="36513" cy="315119"/>
            </a:xfrm>
            <a:custGeom>
              <a:avLst/>
              <a:gdLst>
                <a:gd name="T0" fmla="*/ 0 w 7"/>
                <a:gd name="T1" fmla="*/ 60 h 60"/>
                <a:gd name="T2" fmla="*/ 3 w 7"/>
                <a:gd name="T3" fmla="*/ 0 h 60"/>
                <a:gd name="T4" fmla="*/ 7 w 7"/>
                <a:gd name="T5" fmla="*/ 60 h 60"/>
                <a:gd name="T6" fmla="*/ 0 w 7"/>
                <a:gd name="T7" fmla="*/ 60 h 60"/>
              </a:gdLst>
              <a:ahLst/>
              <a:cxnLst>
                <a:cxn ang="0">
                  <a:pos x="T0" y="T1"/>
                </a:cxn>
                <a:cxn ang="0">
                  <a:pos x="T2" y="T3"/>
                </a:cxn>
                <a:cxn ang="0">
                  <a:pos x="T4" y="T5"/>
                </a:cxn>
                <a:cxn ang="0">
                  <a:pos x="T6" y="T7"/>
                </a:cxn>
              </a:cxnLst>
              <a:rect l="0" t="0" r="r" b="b"/>
              <a:pathLst>
                <a:path w="7" h="60">
                  <a:moveTo>
                    <a:pt x="0" y="60"/>
                  </a:moveTo>
                  <a:cubicBezTo>
                    <a:pt x="0" y="45"/>
                    <a:pt x="1" y="27"/>
                    <a:pt x="3" y="0"/>
                  </a:cubicBezTo>
                  <a:cubicBezTo>
                    <a:pt x="5" y="27"/>
                    <a:pt x="6" y="45"/>
                    <a:pt x="7" y="60"/>
                  </a:cubicBezTo>
                  <a:cubicBezTo>
                    <a:pt x="4" y="60"/>
                    <a:pt x="2" y="60"/>
                    <a:pt x="0" y="60"/>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9" name="Freeform 97"/>
            <p:cNvSpPr>
              <a:spLocks/>
            </p:cNvSpPr>
            <p:nvPr/>
          </p:nvSpPr>
          <p:spPr bwMode="auto">
            <a:xfrm>
              <a:off x="1997075" y="830263"/>
              <a:ext cx="126207" cy="221457"/>
            </a:xfrm>
            <a:custGeom>
              <a:avLst/>
              <a:gdLst>
                <a:gd name="T0" fmla="*/ 16 w 24"/>
                <a:gd name="T1" fmla="*/ 1 h 42"/>
                <a:gd name="T2" fmla="*/ 21 w 24"/>
                <a:gd name="T3" fmla="*/ 23 h 42"/>
                <a:gd name="T4" fmla="*/ 7 w 24"/>
                <a:gd name="T5" fmla="*/ 41 h 42"/>
                <a:gd name="T6" fmla="*/ 2 w 24"/>
                <a:gd name="T7" fmla="*/ 19 h 42"/>
                <a:gd name="T8" fmla="*/ 16 w 24"/>
                <a:gd name="T9" fmla="*/ 1 h 42"/>
              </a:gdLst>
              <a:ahLst/>
              <a:cxnLst>
                <a:cxn ang="0">
                  <a:pos x="T0" y="T1"/>
                </a:cxn>
                <a:cxn ang="0">
                  <a:pos x="T2" y="T3"/>
                </a:cxn>
                <a:cxn ang="0">
                  <a:pos x="T4" y="T5"/>
                </a:cxn>
                <a:cxn ang="0">
                  <a:pos x="T6" y="T7"/>
                </a:cxn>
                <a:cxn ang="0">
                  <a:pos x="T8" y="T9"/>
                </a:cxn>
              </a:cxnLst>
              <a:rect l="0" t="0" r="r" b="b"/>
              <a:pathLst>
                <a:path w="24" h="42">
                  <a:moveTo>
                    <a:pt x="16" y="1"/>
                  </a:moveTo>
                  <a:cubicBezTo>
                    <a:pt x="21" y="2"/>
                    <a:pt x="24" y="12"/>
                    <a:pt x="21" y="23"/>
                  </a:cubicBezTo>
                  <a:cubicBezTo>
                    <a:pt x="19" y="34"/>
                    <a:pt x="12" y="42"/>
                    <a:pt x="7" y="41"/>
                  </a:cubicBezTo>
                  <a:cubicBezTo>
                    <a:pt x="2" y="39"/>
                    <a:pt x="0" y="30"/>
                    <a:pt x="2" y="19"/>
                  </a:cubicBezTo>
                  <a:cubicBezTo>
                    <a:pt x="5" y="8"/>
                    <a:pt x="11" y="0"/>
                    <a:pt x="16" y="1"/>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0" name="Freeform 98"/>
            <p:cNvSpPr>
              <a:spLocks/>
            </p:cNvSpPr>
            <p:nvPr/>
          </p:nvSpPr>
          <p:spPr bwMode="auto">
            <a:xfrm>
              <a:off x="1267619" y="315119"/>
              <a:ext cx="823913" cy="599282"/>
            </a:xfrm>
            <a:custGeom>
              <a:avLst/>
              <a:gdLst>
                <a:gd name="T0" fmla="*/ 155 w 157"/>
                <a:gd name="T1" fmla="*/ 90 h 114"/>
                <a:gd name="T2" fmla="*/ 79 w 157"/>
                <a:gd name="T3" fmla="*/ 0 h 114"/>
                <a:gd name="T4" fmla="*/ 3 w 157"/>
                <a:gd name="T5" fmla="*/ 91 h 114"/>
                <a:gd name="T6" fmla="*/ 15 w 157"/>
                <a:gd name="T7" fmla="*/ 111 h 114"/>
                <a:gd name="T8" fmla="*/ 21 w 157"/>
                <a:gd name="T9" fmla="*/ 103 h 114"/>
                <a:gd name="T10" fmla="*/ 43 w 157"/>
                <a:gd name="T11" fmla="*/ 45 h 114"/>
                <a:gd name="T12" fmla="*/ 79 w 157"/>
                <a:gd name="T13" fmla="*/ 51 h 114"/>
                <a:gd name="T14" fmla="*/ 114 w 157"/>
                <a:gd name="T15" fmla="*/ 45 h 114"/>
                <a:gd name="T16" fmla="*/ 136 w 157"/>
                <a:gd name="T17" fmla="*/ 103 h 114"/>
                <a:gd name="T18" fmla="*/ 142 w 157"/>
                <a:gd name="T19" fmla="*/ 112 h 114"/>
                <a:gd name="T20" fmla="*/ 155 w 157"/>
                <a:gd name="T21" fmla="*/ 9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7" h="114">
                  <a:moveTo>
                    <a:pt x="155" y="90"/>
                  </a:moveTo>
                  <a:cubicBezTo>
                    <a:pt x="157" y="44"/>
                    <a:pt x="138" y="0"/>
                    <a:pt x="79" y="0"/>
                  </a:cubicBezTo>
                  <a:cubicBezTo>
                    <a:pt x="20" y="0"/>
                    <a:pt x="0" y="44"/>
                    <a:pt x="3" y="91"/>
                  </a:cubicBezTo>
                  <a:cubicBezTo>
                    <a:pt x="7" y="92"/>
                    <a:pt x="12" y="100"/>
                    <a:pt x="15" y="111"/>
                  </a:cubicBezTo>
                  <a:cubicBezTo>
                    <a:pt x="18" y="114"/>
                    <a:pt x="21" y="112"/>
                    <a:pt x="21" y="103"/>
                  </a:cubicBezTo>
                  <a:cubicBezTo>
                    <a:pt x="21" y="75"/>
                    <a:pt x="25" y="50"/>
                    <a:pt x="43" y="45"/>
                  </a:cubicBezTo>
                  <a:cubicBezTo>
                    <a:pt x="61" y="39"/>
                    <a:pt x="65" y="51"/>
                    <a:pt x="79" y="51"/>
                  </a:cubicBezTo>
                  <a:cubicBezTo>
                    <a:pt x="92" y="51"/>
                    <a:pt x="96" y="40"/>
                    <a:pt x="114" y="45"/>
                  </a:cubicBezTo>
                  <a:cubicBezTo>
                    <a:pt x="132" y="50"/>
                    <a:pt x="136" y="75"/>
                    <a:pt x="136" y="103"/>
                  </a:cubicBezTo>
                  <a:cubicBezTo>
                    <a:pt x="136" y="112"/>
                    <a:pt x="139" y="114"/>
                    <a:pt x="142" y="112"/>
                  </a:cubicBezTo>
                  <a:cubicBezTo>
                    <a:pt x="144" y="100"/>
                    <a:pt x="150" y="91"/>
                    <a:pt x="155" y="90"/>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1" name="Freeform 99"/>
            <p:cNvSpPr>
              <a:spLocks/>
            </p:cNvSpPr>
            <p:nvPr/>
          </p:nvSpPr>
          <p:spPr bwMode="auto">
            <a:xfrm>
              <a:off x="1608931" y="399257"/>
              <a:ext cx="372269" cy="510382"/>
            </a:xfrm>
            <a:custGeom>
              <a:avLst/>
              <a:gdLst>
                <a:gd name="T0" fmla="*/ 67 w 71"/>
                <a:gd name="T1" fmla="*/ 0 h 97"/>
                <a:gd name="T2" fmla="*/ 0 w 71"/>
                <a:gd name="T3" fmla="*/ 97 h 97"/>
                <a:gd name="T4" fmla="*/ 27 w 71"/>
                <a:gd name="T5" fmla="*/ 18 h 97"/>
                <a:gd name="T6" fmla="*/ 67 w 71"/>
                <a:gd name="T7" fmla="*/ 0 h 97"/>
              </a:gdLst>
              <a:ahLst/>
              <a:cxnLst>
                <a:cxn ang="0">
                  <a:pos x="T0" y="T1"/>
                </a:cxn>
                <a:cxn ang="0">
                  <a:pos x="T2" y="T3"/>
                </a:cxn>
                <a:cxn ang="0">
                  <a:pos x="T4" y="T5"/>
                </a:cxn>
                <a:cxn ang="0">
                  <a:pos x="T6" y="T7"/>
                </a:cxn>
              </a:cxnLst>
              <a:rect l="0" t="0" r="r" b="b"/>
              <a:pathLst>
                <a:path w="71" h="97">
                  <a:moveTo>
                    <a:pt x="67" y="0"/>
                  </a:moveTo>
                  <a:cubicBezTo>
                    <a:pt x="71" y="26"/>
                    <a:pt x="30" y="84"/>
                    <a:pt x="0" y="97"/>
                  </a:cubicBezTo>
                  <a:cubicBezTo>
                    <a:pt x="19" y="86"/>
                    <a:pt x="32" y="47"/>
                    <a:pt x="27" y="18"/>
                  </a:cubicBezTo>
                  <a:cubicBezTo>
                    <a:pt x="26" y="11"/>
                    <a:pt x="71" y="5"/>
                    <a:pt x="67" y="0"/>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2" name="Freeform 100"/>
            <p:cNvSpPr>
              <a:spLocks/>
            </p:cNvSpPr>
            <p:nvPr/>
          </p:nvSpPr>
          <p:spPr bwMode="auto">
            <a:xfrm>
              <a:off x="1146175" y="300038"/>
              <a:ext cx="719932" cy="709613"/>
            </a:xfrm>
            <a:custGeom>
              <a:avLst/>
              <a:gdLst>
                <a:gd name="T0" fmla="*/ 135 w 137"/>
                <a:gd name="T1" fmla="*/ 23 h 135"/>
                <a:gd name="T2" fmla="*/ 11 w 137"/>
                <a:gd name="T3" fmla="*/ 135 h 135"/>
                <a:gd name="T4" fmla="*/ 92 w 137"/>
                <a:gd name="T5" fmla="*/ 29 h 135"/>
                <a:gd name="T6" fmla="*/ 135 w 137"/>
                <a:gd name="T7" fmla="*/ 23 h 135"/>
              </a:gdLst>
              <a:ahLst/>
              <a:cxnLst>
                <a:cxn ang="0">
                  <a:pos x="T0" y="T1"/>
                </a:cxn>
                <a:cxn ang="0">
                  <a:pos x="T2" y="T3"/>
                </a:cxn>
                <a:cxn ang="0">
                  <a:pos x="T4" y="T5"/>
                </a:cxn>
                <a:cxn ang="0">
                  <a:pos x="T6" y="T7"/>
                </a:cxn>
              </a:cxnLst>
              <a:rect l="0" t="0" r="r" b="b"/>
              <a:pathLst>
                <a:path w="137" h="135">
                  <a:moveTo>
                    <a:pt x="135" y="23"/>
                  </a:moveTo>
                  <a:cubicBezTo>
                    <a:pt x="132" y="49"/>
                    <a:pt x="43" y="131"/>
                    <a:pt x="11" y="135"/>
                  </a:cubicBezTo>
                  <a:cubicBezTo>
                    <a:pt x="0" y="0"/>
                    <a:pt x="84" y="56"/>
                    <a:pt x="92" y="29"/>
                  </a:cubicBezTo>
                  <a:cubicBezTo>
                    <a:pt x="94" y="22"/>
                    <a:pt x="137" y="28"/>
                    <a:pt x="135" y="23"/>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3" name="Freeform 101"/>
            <p:cNvSpPr>
              <a:spLocks/>
            </p:cNvSpPr>
            <p:nvPr/>
          </p:nvSpPr>
          <p:spPr bwMode="auto">
            <a:xfrm>
              <a:off x="1729581" y="330994"/>
              <a:ext cx="457200" cy="694532"/>
            </a:xfrm>
            <a:custGeom>
              <a:avLst/>
              <a:gdLst>
                <a:gd name="T0" fmla="*/ 3 w 87"/>
                <a:gd name="T1" fmla="*/ 0 h 132"/>
                <a:gd name="T2" fmla="*/ 75 w 87"/>
                <a:gd name="T3" fmla="*/ 132 h 132"/>
                <a:gd name="T4" fmla="*/ 45 w 87"/>
                <a:gd name="T5" fmla="*/ 15 h 132"/>
                <a:gd name="T6" fmla="*/ 3 w 87"/>
                <a:gd name="T7" fmla="*/ 0 h 132"/>
              </a:gdLst>
              <a:ahLst/>
              <a:cxnLst>
                <a:cxn ang="0">
                  <a:pos x="T0" y="T1"/>
                </a:cxn>
                <a:cxn ang="0">
                  <a:pos x="T2" y="T3"/>
                </a:cxn>
                <a:cxn ang="0">
                  <a:pos x="T4" y="T5"/>
                </a:cxn>
                <a:cxn ang="0">
                  <a:pos x="T6" y="T7"/>
                </a:cxn>
              </a:cxnLst>
              <a:rect l="0" t="0" r="r" b="b"/>
              <a:pathLst>
                <a:path w="87" h="132">
                  <a:moveTo>
                    <a:pt x="3" y="0"/>
                  </a:moveTo>
                  <a:cubicBezTo>
                    <a:pt x="1" y="26"/>
                    <a:pt x="44" y="121"/>
                    <a:pt x="75" y="132"/>
                  </a:cubicBezTo>
                  <a:cubicBezTo>
                    <a:pt x="87" y="36"/>
                    <a:pt x="62" y="23"/>
                    <a:pt x="45" y="15"/>
                  </a:cubicBezTo>
                  <a:cubicBezTo>
                    <a:pt x="38" y="12"/>
                    <a:pt x="0" y="5"/>
                    <a:pt x="3" y="0"/>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8130883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620B1FB-44F8-4FAC-904E-64C4E5AFCB31}" type="slidenum">
              <a:rPr lang="en-US" smtClean="0"/>
              <a:t>12</a:t>
            </a:fld>
            <a:endParaRPr lang="en-US"/>
          </a:p>
        </p:txBody>
      </p:sp>
      <p:sp>
        <p:nvSpPr>
          <p:cNvPr id="3" name="Rectangle 2"/>
          <p:cNvSpPr/>
          <p:nvPr/>
        </p:nvSpPr>
        <p:spPr>
          <a:xfrm>
            <a:off x="1143000" y="1143000"/>
            <a:ext cx="22479000" cy="5386090"/>
          </a:xfrm>
          <a:prstGeom prst="rect">
            <a:avLst/>
          </a:prstGeom>
        </p:spPr>
        <p:txBody>
          <a:bodyPr wrap="square">
            <a:spAutoFit/>
          </a:bodyPr>
          <a:lstStyle/>
          <a:p>
            <a:pPr algn="r"/>
            <a:r>
              <a:rPr lang="fa-IR" sz="8000" b="1" dirty="0" smtClean="0">
                <a:solidFill>
                  <a:schemeClr val="accent6"/>
                </a:solidFill>
                <a:cs typeface="B Nazanin" panose="00000400000000000000" pitchFamily="2" charset="-78"/>
              </a:rPr>
              <a:t>2.بازخورد:</a:t>
            </a:r>
          </a:p>
          <a:p>
            <a:pPr algn="r"/>
            <a:r>
              <a:rPr lang="fa-IR" sz="4400" b="1" dirty="0" smtClean="0">
                <a:cs typeface="B Nazanin" panose="00000400000000000000" pitchFamily="2" charset="-78"/>
              </a:rPr>
              <a:t>اطلاعات </a:t>
            </a:r>
            <a:r>
              <a:rPr lang="fa-IR" sz="4400" b="1" dirty="0">
                <a:cs typeface="B Nazanin" panose="00000400000000000000" pitchFamily="2" charset="-78"/>
              </a:rPr>
              <a:t>در شبکه های اجتماعی با سرعت باورنکردنی به اشتراک گذاشته می </a:t>
            </a:r>
            <a:r>
              <a:rPr lang="fa-IR" sz="4400" b="1" dirty="0" smtClean="0">
                <a:cs typeface="B Nazanin" panose="00000400000000000000" pitchFamily="2" charset="-78"/>
              </a:rPr>
              <a:t>شودو </a:t>
            </a:r>
            <a:r>
              <a:rPr lang="fa-IR" sz="4400" b="1" dirty="0">
                <a:cs typeface="B Nazanin" panose="00000400000000000000" pitchFamily="2" charset="-78"/>
              </a:rPr>
              <a:t>کاربران کانال های اجتماعی را برای به اشتراک گذاشتن اطلاعات در زمان </a:t>
            </a:r>
            <a:r>
              <a:rPr lang="fa-IR" sz="4400" b="1" dirty="0" smtClean="0">
                <a:cs typeface="B Nazanin" panose="00000400000000000000" pitchFamily="2" charset="-78"/>
              </a:rPr>
              <a:t>واقعی انتخاب </a:t>
            </a:r>
            <a:r>
              <a:rPr lang="fa-IR" sz="4400" b="1" dirty="0">
                <a:cs typeface="B Nazanin" panose="00000400000000000000" pitchFamily="2" charset="-78"/>
              </a:rPr>
              <a:t>می کنند. این اطلاعات به شکلی از عقیده تبدیل می شود. بنابراین اگر </a:t>
            </a:r>
            <a:r>
              <a:rPr lang="fa-IR" sz="4400" b="1" dirty="0" smtClean="0">
                <a:cs typeface="B Nazanin" panose="00000400000000000000" pitchFamily="2" charset="-78"/>
              </a:rPr>
              <a:t>به سرنخ </a:t>
            </a:r>
            <a:r>
              <a:rPr lang="fa-IR" sz="4400" b="1" dirty="0">
                <a:cs typeface="B Nazanin" panose="00000400000000000000" pitchFamily="2" charset="-78"/>
              </a:rPr>
              <a:t>های درستی از مخاطبان خود گوش فرا دهید، متوجه می شود که </a:t>
            </a:r>
            <a:r>
              <a:rPr lang="fa-IR" sz="4400" b="1" dirty="0" smtClean="0">
                <a:cs typeface="B Nazanin" panose="00000400000000000000" pitchFamily="2" charset="-78"/>
              </a:rPr>
              <a:t>رسانه اجتماعی </a:t>
            </a:r>
            <a:r>
              <a:rPr lang="fa-IR" sz="4400" b="1" dirty="0">
                <a:cs typeface="B Nazanin" panose="00000400000000000000" pitchFamily="2" charset="-78"/>
              </a:rPr>
              <a:t>می تواند یک منبع ارزشمند برای به دست اوردن بینش ها و بازخوردها باشد. استفاده از این </a:t>
            </a:r>
            <a:r>
              <a:rPr lang="fa-IR" sz="4400" b="1" dirty="0" smtClean="0">
                <a:cs typeface="B Nazanin" panose="00000400000000000000" pitchFamily="2" charset="-78"/>
              </a:rPr>
              <a:t>ویژگی(گوش دادن </a:t>
            </a:r>
            <a:r>
              <a:rPr lang="fa-IR" sz="4400" b="1" dirty="0">
                <a:cs typeface="B Nazanin" panose="00000400000000000000" pitchFamily="2" charset="-78"/>
              </a:rPr>
              <a:t>در شبکه های </a:t>
            </a:r>
            <a:r>
              <a:rPr lang="fa-IR" sz="4400" b="1" dirty="0" smtClean="0">
                <a:cs typeface="B Nazanin" panose="00000400000000000000" pitchFamily="2" charset="-78"/>
              </a:rPr>
              <a:t>اجتماعی) </a:t>
            </a:r>
            <a:r>
              <a:rPr lang="fa-IR" sz="4400" b="1" dirty="0">
                <a:cs typeface="B Nazanin" panose="00000400000000000000" pitchFamily="2" charset="-78"/>
              </a:rPr>
              <a:t>در توسعه محصولات می </a:t>
            </a:r>
            <a:r>
              <a:rPr lang="fa-IR" sz="4400" b="1" dirty="0" smtClean="0">
                <a:cs typeface="B Nazanin" panose="00000400000000000000" pitchFamily="2" charset="-78"/>
              </a:rPr>
              <a:t>تواند </a:t>
            </a:r>
            <a:r>
              <a:rPr lang="fa-IR" sz="4400" b="1" dirty="0">
                <a:cs typeface="B Nazanin" panose="00000400000000000000" pitchFamily="2" charset="-78"/>
              </a:rPr>
              <a:t>همانند یک سیستم هشدار دهنده اولیه عمل کند </a:t>
            </a:r>
            <a:r>
              <a:rPr lang="fa-IR" sz="4400" b="1" dirty="0" smtClean="0">
                <a:cs typeface="B Nazanin" panose="00000400000000000000" pitchFamily="2" charset="-78"/>
              </a:rPr>
              <a:t>وهزینه </a:t>
            </a:r>
            <a:r>
              <a:rPr lang="fa-IR" sz="4400" b="1" dirty="0">
                <a:cs typeface="B Nazanin" panose="00000400000000000000" pitchFamily="2" charset="-78"/>
              </a:rPr>
              <a:t>خدمات مشتریان را بکاهد، باز خورد خوب و ارزشمندی در مرحله توسعه فراهم اورد و حتی تست کننده </a:t>
            </a:r>
            <a:r>
              <a:rPr lang="fa-IR" sz="4400" b="1" dirty="0" smtClean="0">
                <a:cs typeface="B Nazanin" panose="00000400000000000000" pitchFamily="2" charset="-78"/>
              </a:rPr>
              <a:t>های بتا </a:t>
            </a:r>
            <a:r>
              <a:rPr lang="fa-IR" sz="4400" b="1" dirty="0">
                <a:cs typeface="B Nazanin" panose="00000400000000000000" pitchFamily="2" charset="-78"/>
              </a:rPr>
              <a:t>را بدون هزینه اضافی شناسایی نماید</a:t>
            </a:r>
            <a:endParaRPr lang="en-US" b="1" dirty="0"/>
          </a:p>
        </p:txBody>
      </p:sp>
      <p:grpSp>
        <p:nvGrpSpPr>
          <p:cNvPr id="4" name="Group 3"/>
          <p:cNvGrpSpPr/>
          <p:nvPr/>
        </p:nvGrpSpPr>
        <p:grpSpPr>
          <a:xfrm>
            <a:off x="457200" y="8032751"/>
            <a:ext cx="5783397" cy="5410200"/>
            <a:chOff x="190500" y="142082"/>
            <a:chExt cx="2972594" cy="2655094"/>
          </a:xfrm>
        </p:grpSpPr>
        <p:sp>
          <p:nvSpPr>
            <p:cNvPr id="5" name="Freeform 5"/>
            <p:cNvSpPr>
              <a:spLocks/>
            </p:cNvSpPr>
            <p:nvPr/>
          </p:nvSpPr>
          <p:spPr bwMode="auto">
            <a:xfrm>
              <a:off x="941388" y="1108869"/>
              <a:ext cx="404813" cy="878682"/>
            </a:xfrm>
            <a:custGeom>
              <a:avLst/>
              <a:gdLst>
                <a:gd name="T0" fmla="*/ 0 w 77"/>
                <a:gd name="T1" fmla="*/ 18 h 167"/>
                <a:gd name="T2" fmla="*/ 58 w 77"/>
                <a:gd name="T3" fmla="*/ 18 h 167"/>
                <a:gd name="T4" fmla="*/ 75 w 77"/>
                <a:gd name="T5" fmla="*/ 141 h 167"/>
                <a:gd name="T6" fmla="*/ 59 w 77"/>
                <a:gd name="T7" fmla="*/ 159 h 167"/>
                <a:gd name="T8" fmla="*/ 14 w 77"/>
                <a:gd name="T9" fmla="*/ 167 h 167"/>
                <a:gd name="T10" fmla="*/ 0 w 77"/>
                <a:gd name="T11" fmla="*/ 18 h 167"/>
                <a:gd name="T12" fmla="*/ 0 w 77"/>
                <a:gd name="T13" fmla="*/ 18 h 167"/>
              </a:gdLst>
              <a:ahLst/>
              <a:cxnLst>
                <a:cxn ang="0">
                  <a:pos x="T0" y="T1"/>
                </a:cxn>
                <a:cxn ang="0">
                  <a:pos x="T2" y="T3"/>
                </a:cxn>
                <a:cxn ang="0">
                  <a:pos x="T4" y="T5"/>
                </a:cxn>
                <a:cxn ang="0">
                  <a:pos x="T6" y="T7"/>
                </a:cxn>
                <a:cxn ang="0">
                  <a:pos x="T8" y="T9"/>
                </a:cxn>
                <a:cxn ang="0">
                  <a:pos x="T10" y="T11"/>
                </a:cxn>
                <a:cxn ang="0">
                  <a:pos x="T12" y="T13"/>
                </a:cxn>
              </a:cxnLst>
              <a:rect l="0" t="0" r="r" b="b"/>
              <a:pathLst>
                <a:path w="77" h="167">
                  <a:moveTo>
                    <a:pt x="0" y="18"/>
                  </a:moveTo>
                  <a:cubicBezTo>
                    <a:pt x="23" y="13"/>
                    <a:pt x="54" y="0"/>
                    <a:pt x="58" y="18"/>
                  </a:cubicBezTo>
                  <a:cubicBezTo>
                    <a:pt x="63" y="40"/>
                    <a:pt x="69" y="91"/>
                    <a:pt x="75" y="141"/>
                  </a:cubicBezTo>
                  <a:cubicBezTo>
                    <a:pt x="77" y="152"/>
                    <a:pt x="63" y="158"/>
                    <a:pt x="59" y="159"/>
                  </a:cubicBezTo>
                  <a:cubicBezTo>
                    <a:pt x="44" y="164"/>
                    <a:pt x="31" y="165"/>
                    <a:pt x="14" y="167"/>
                  </a:cubicBezTo>
                  <a:cubicBezTo>
                    <a:pt x="0" y="18"/>
                    <a:pt x="0" y="18"/>
                    <a:pt x="0" y="18"/>
                  </a:cubicBezTo>
                  <a:cubicBezTo>
                    <a:pt x="0" y="18"/>
                    <a:pt x="0" y="18"/>
                    <a:pt x="0" y="18"/>
                  </a:cubicBez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 name="Freeform 6"/>
            <p:cNvSpPr>
              <a:spLocks/>
            </p:cNvSpPr>
            <p:nvPr/>
          </p:nvSpPr>
          <p:spPr bwMode="auto">
            <a:xfrm>
              <a:off x="190500" y="1082675"/>
              <a:ext cx="388938" cy="904875"/>
            </a:xfrm>
            <a:custGeom>
              <a:avLst/>
              <a:gdLst>
                <a:gd name="T0" fmla="*/ 74 w 74"/>
                <a:gd name="T1" fmla="*/ 23 h 172"/>
                <a:gd name="T2" fmla="*/ 18 w 74"/>
                <a:gd name="T3" fmla="*/ 23 h 172"/>
                <a:gd name="T4" fmla="*/ 1 w 74"/>
                <a:gd name="T5" fmla="*/ 146 h 172"/>
                <a:gd name="T6" fmla="*/ 17 w 74"/>
                <a:gd name="T7" fmla="*/ 164 h 172"/>
                <a:gd name="T8" fmla="*/ 61 w 74"/>
                <a:gd name="T9" fmla="*/ 172 h 172"/>
                <a:gd name="T10" fmla="*/ 74 w 74"/>
                <a:gd name="T11" fmla="*/ 23 h 172"/>
                <a:gd name="T12" fmla="*/ 74 w 74"/>
                <a:gd name="T13" fmla="*/ 23 h 172"/>
              </a:gdLst>
              <a:ahLst/>
              <a:cxnLst>
                <a:cxn ang="0">
                  <a:pos x="T0" y="T1"/>
                </a:cxn>
                <a:cxn ang="0">
                  <a:pos x="T2" y="T3"/>
                </a:cxn>
                <a:cxn ang="0">
                  <a:pos x="T4" y="T5"/>
                </a:cxn>
                <a:cxn ang="0">
                  <a:pos x="T6" y="T7"/>
                </a:cxn>
                <a:cxn ang="0">
                  <a:pos x="T8" y="T9"/>
                </a:cxn>
                <a:cxn ang="0">
                  <a:pos x="T10" y="T11"/>
                </a:cxn>
                <a:cxn ang="0">
                  <a:pos x="T12" y="T13"/>
                </a:cxn>
              </a:cxnLst>
              <a:rect l="0" t="0" r="r" b="b"/>
              <a:pathLst>
                <a:path w="74" h="172">
                  <a:moveTo>
                    <a:pt x="74" y="23"/>
                  </a:moveTo>
                  <a:cubicBezTo>
                    <a:pt x="46" y="16"/>
                    <a:pt x="23" y="0"/>
                    <a:pt x="18" y="23"/>
                  </a:cubicBezTo>
                  <a:cubicBezTo>
                    <a:pt x="13" y="46"/>
                    <a:pt x="7" y="98"/>
                    <a:pt x="1" y="146"/>
                  </a:cubicBezTo>
                  <a:cubicBezTo>
                    <a:pt x="0" y="158"/>
                    <a:pt x="12" y="163"/>
                    <a:pt x="17" y="164"/>
                  </a:cubicBezTo>
                  <a:cubicBezTo>
                    <a:pt x="31" y="168"/>
                    <a:pt x="44" y="170"/>
                    <a:pt x="61" y="172"/>
                  </a:cubicBezTo>
                  <a:cubicBezTo>
                    <a:pt x="74" y="23"/>
                    <a:pt x="74" y="23"/>
                    <a:pt x="74" y="23"/>
                  </a:cubicBezTo>
                  <a:cubicBezTo>
                    <a:pt x="74" y="23"/>
                    <a:pt x="74" y="23"/>
                    <a:pt x="74" y="23"/>
                  </a:cubicBez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 name="Freeform 7"/>
            <p:cNvSpPr>
              <a:spLocks/>
            </p:cNvSpPr>
            <p:nvPr/>
          </p:nvSpPr>
          <p:spPr bwMode="auto">
            <a:xfrm>
              <a:off x="458788" y="1971675"/>
              <a:ext cx="598488" cy="36513"/>
            </a:xfrm>
            <a:custGeom>
              <a:avLst/>
              <a:gdLst>
                <a:gd name="T0" fmla="*/ 1 w 114"/>
                <a:gd name="T1" fmla="*/ 0 h 7"/>
                <a:gd name="T2" fmla="*/ 0 w 114"/>
                <a:gd name="T3" fmla="*/ 2 h 7"/>
                <a:gd name="T4" fmla="*/ 114 w 114"/>
                <a:gd name="T5" fmla="*/ 2 h 7"/>
                <a:gd name="T6" fmla="*/ 113 w 114"/>
                <a:gd name="T7" fmla="*/ 0 h 7"/>
                <a:gd name="T8" fmla="*/ 1 w 114"/>
                <a:gd name="T9" fmla="*/ 0 h 7"/>
              </a:gdLst>
              <a:ahLst/>
              <a:cxnLst>
                <a:cxn ang="0">
                  <a:pos x="T0" y="T1"/>
                </a:cxn>
                <a:cxn ang="0">
                  <a:pos x="T2" y="T3"/>
                </a:cxn>
                <a:cxn ang="0">
                  <a:pos x="T4" y="T5"/>
                </a:cxn>
                <a:cxn ang="0">
                  <a:pos x="T6" y="T7"/>
                </a:cxn>
                <a:cxn ang="0">
                  <a:pos x="T8" y="T9"/>
                </a:cxn>
              </a:cxnLst>
              <a:rect l="0" t="0" r="r" b="b"/>
              <a:pathLst>
                <a:path w="114" h="7">
                  <a:moveTo>
                    <a:pt x="1" y="0"/>
                  </a:moveTo>
                  <a:cubicBezTo>
                    <a:pt x="0" y="2"/>
                    <a:pt x="0" y="2"/>
                    <a:pt x="0" y="2"/>
                  </a:cubicBezTo>
                  <a:cubicBezTo>
                    <a:pt x="36" y="7"/>
                    <a:pt x="79" y="7"/>
                    <a:pt x="114" y="2"/>
                  </a:cubicBezTo>
                  <a:cubicBezTo>
                    <a:pt x="114" y="2"/>
                    <a:pt x="113" y="1"/>
                    <a:pt x="113" y="0"/>
                  </a:cubicBezTo>
                  <a:lnTo>
                    <a:pt x="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 name="Freeform 8"/>
            <p:cNvSpPr>
              <a:spLocks/>
            </p:cNvSpPr>
            <p:nvPr/>
          </p:nvSpPr>
          <p:spPr bwMode="auto">
            <a:xfrm>
              <a:off x="284956" y="1009650"/>
              <a:ext cx="955675" cy="998538"/>
            </a:xfrm>
            <a:custGeom>
              <a:avLst/>
              <a:gdLst>
                <a:gd name="T0" fmla="*/ 20 w 182"/>
                <a:gd name="T1" fmla="*/ 183 h 190"/>
                <a:gd name="T2" fmla="*/ 0 w 182"/>
                <a:gd name="T3" fmla="*/ 36 h 190"/>
                <a:gd name="T4" fmla="*/ 72 w 182"/>
                <a:gd name="T5" fmla="*/ 0 h 190"/>
                <a:gd name="T6" fmla="*/ 90 w 182"/>
                <a:gd name="T7" fmla="*/ 8 h 190"/>
                <a:gd name="T8" fmla="*/ 109 w 182"/>
                <a:gd name="T9" fmla="*/ 0 h 190"/>
                <a:gd name="T10" fmla="*/ 182 w 182"/>
                <a:gd name="T11" fmla="*/ 35 h 190"/>
                <a:gd name="T12" fmla="*/ 161 w 182"/>
                <a:gd name="T13" fmla="*/ 183 h 190"/>
                <a:gd name="T14" fmla="*/ 20 w 182"/>
                <a:gd name="T15" fmla="*/ 183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2" h="190">
                  <a:moveTo>
                    <a:pt x="20" y="183"/>
                  </a:moveTo>
                  <a:cubicBezTo>
                    <a:pt x="28" y="161"/>
                    <a:pt x="10" y="55"/>
                    <a:pt x="0" y="36"/>
                  </a:cubicBezTo>
                  <a:cubicBezTo>
                    <a:pt x="6" y="16"/>
                    <a:pt x="58" y="12"/>
                    <a:pt x="72" y="0"/>
                  </a:cubicBezTo>
                  <a:cubicBezTo>
                    <a:pt x="78" y="6"/>
                    <a:pt x="83" y="8"/>
                    <a:pt x="90" y="8"/>
                  </a:cubicBezTo>
                  <a:cubicBezTo>
                    <a:pt x="98" y="8"/>
                    <a:pt x="103" y="6"/>
                    <a:pt x="109" y="0"/>
                  </a:cubicBezTo>
                  <a:cubicBezTo>
                    <a:pt x="120" y="9"/>
                    <a:pt x="173" y="15"/>
                    <a:pt x="182" y="35"/>
                  </a:cubicBezTo>
                  <a:cubicBezTo>
                    <a:pt x="172" y="57"/>
                    <a:pt x="153" y="163"/>
                    <a:pt x="161" y="183"/>
                  </a:cubicBezTo>
                  <a:cubicBezTo>
                    <a:pt x="126" y="190"/>
                    <a:pt x="56" y="190"/>
                    <a:pt x="20" y="183"/>
                  </a:cubicBezTo>
                  <a:close/>
                </a:path>
              </a:pathLst>
            </a:custGeom>
            <a:solidFill>
              <a:srgbClr val="688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 name="Freeform 9"/>
            <p:cNvSpPr>
              <a:spLocks/>
            </p:cNvSpPr>
            <p:nvPr/>
          </p:nvSpPr>
          <p:spPr bwMode="auto">
            <a:xfrm>
              <a:off x="568325" y="1009650"/>
              <a:ext cx="384175" cy="777875"/>
            </a:xfrm>
            <a:custGeom>
              <a:avLst/>
              <a:gdLst>
                <a:gd name="T0" fmla="*/ 7 w 484"/>
                <a:gd name="T1" fmla="*/ 66 h 980"/>
                <a:gd name="T2" fmla="*/ 0 w 484"/>
                <a:gd name="T3" fmla="*/ 357 h 980"/>
                <a:gd name="T4" fmla="*/ 245 w 484"/>
                <a:gd name="T5" fmla="*/ 980 h 980"/>
                <a:gd name="T6" fmla="*/ 484 w 484"/>
                <a:gd name="T7" fmla="*/ 357 h 980"/>
                <a:gd name="T8" fmla="*/ 470 w 484"/>
                <a:gd name="T9" fmla="*/ 59 h 980"/>
                <a:gd name="T10" fmla="*/ 364 w 484"/>
                <a:gd name="T11" fmla="*/ 0 h 980"/>
                <a:gd name="T12" fmla="*/ 120 w 484"/>
                <a:gd name="T13" fmla="*/ 0 h 980"/>
                <a:gd name="T14" fmla="*/ 7 w 484"/>
                <a:gd name="T15" fmla="*/ 66 h 9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4" h="980">
                  <a:moveTo>
                    <a:pt x="7" y="66"/>
                  </a:moveTo>
                  <a:lnTo>
                    <a:pt x="0" y="357"/>
                  </a:lnTo>
                  <a:lnTo>
                    <a:pt x="245" y="980"/>
                  </a:lnTo>
                  <a:lnTo>
                    <a:pt x="484" y="357"/>
                  </a:lnTo>
                  <a:lnTo>
                    <a:pt x="470" y="59"/>
                  </a:lnTo>
                  <a:lnTo>
                    <a:pt x="364" y="0"/>
                  </a:lnTo>
                  <a:lnTo>
                    <a:pt x="120" y="0"/>
                  </a:lnTo>
                  <a:lnTo>
                    <a:pt x="7" y="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 name="Rectangle 10"/>
            <p:cNvSpPr>
              <a:spLocks noChangeArrowheads="1"/>
            </p:cNvSpPr>
            <p:nvPr/>
          </p:nvSpPr>
          <p:spPr bwMode="auto">
            <a:xfrm>
              <a:off x="663575" y="930275"/>
              <a:ext cx="193675"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1" name="Freeform 11"/>
            <p:cNvSpPr>
              <a:spLocks/>
            </p:cNvSpPr>
            <p:nvPr/>
          </p:nvSpPr>
          <p:spPr bwMode="auto">
            <a:xfrm>
              <a:off x="715963" y="1114425"/>
              <a:ext cx="88900" cy="142082"/>
            </a:xfrm>
            <a:custGeom>
              <a:avLst/>
              <a:gdLst>
                <a:gd name="T0" fmla="*/ 14 w 17"/>
                <a:gd name="T1" fmla="*/ 27 h 27"/>
                <a:gd name="T2" fmla="*/ 17 w 17"/>
                <a:gd name="T3" fmla="*/ 22 h 27"/>
                <a:gd name="T4" fmla="*/ 8 w 17"/>
                <a:gd name="T5" fmla="*/ 0 h 27"/>
                <a:gd name="T6" fmla="*/ 0 w 17"/>
                <a:gd name="T7" fmla="*/ 21 h 27"/>
                <a:gd name="T8" fmla="*/ 3 w 17"/>
                <a:gd name="T9" fmla="*/ 27 h 27"/>
                <a:gd name="T10" fmla="*/ 14 w 17"/>
                <a:gd name="T11" fmla="*/ 27 h 27"/>
              </a:gdLst>
              <a:ahLst/>
              <a:cxnLst>
                <a:cxn ang="0">
                  <a:pos x="T0" y="T1"/>
                </a:cxn>
                <a:cxn ang="0">
                  <a:pos x="T2" y="T3"/>
                </a:cxn>
                <a:cxn ang="0">
                  <a:pos x="T4" y="T5"/>
                </a:cxn>
                <a:cxn ang="0">
                  <a:pos x="T6" y="T7"/>
                </a:cxn>
                <a:cxn ang="0">
                  <a:pos x="T8" y="T9"/>
                </a:cxn>
                <a:cxn ang="0">
                  <a:pos x="T10" y="T11"/>
                </a:cxn>
              </a:cxnLst>
              <a:rect l="0" t="0" r="r" b="b"/>
              <a:pathLst>
                <a:path w="17" h="27">
                  <a:moveTo>
                    <a:pt x="14" y="27"/>
                  </a:moveTo>
                  <a:cubicBezTo>
                    <a:pt x="17" y="22"/>
                    <a:pt x="17" y="22"/>
                    <a:pt x="17" y="22"/>
                  </a:cubicBezTo>
                  <a:cubicBezTo>
                    <a:pt x="8" y="0"/>
                    <a:pt x="8" y="0"/>
                    <a:pt x="8" y="0"/>
                  </a:cubicBezTo>
                  <a:cubicBezTo>
                    <a:pt x="0" y="21"/>
                    <a:pt x="0" y="21"/>
                    <a:pt x="0" y="21"/>
                  </a:cubicBezTo>
                  <a:cubicBezTo>
                    <a:pt x="3" y="27"/>
                    <a:pt x="3" y="27"/>
                    <a:pt x="3" y="27"/>
                  </a:cubicBezTo>
                  <a:cubicBezTo>
                    <a:pt x="7" y="27"/>
                    <a:pt x="11" y="27"/>
                    <a:pt x="14" y="27"/>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2" name="Freeform 12"/>
            <p:cNvSpPr>
              <a:spLocks/>
            </p:cNvSpPr>
            <p:nvPr/>
          </p:nvSpPr>
          <p:spPr bwMode="auto">
            <a:xfrm>
              <a:off x="605631" y="1009650"/>
              <a:ext cx="152400" cy="294482"/>
            </a:xfrm>
            <a:custGeom>
              <a:avLst/>
              <a:gdLst>
                <a:gd name="T0" fmla="*/ 73 w 192"/>
                <a:gd name="T1" fmla="*/ 0 h 371"/>
                <a:gd name="T2" fmla="*/ 192 w 192"/>
                <a:gd name="T3" fmla="*/ 132 h 371"/>
                <a:gd name="T4" fmla="*/ 106 w 192"/>
                <a:gd name="T5" fmla="*/ 371 h 371"/>
                <a:gd name="T6" fmla="*/ 0 w 192"/>
                <a:gd name="T7" fmla="*/ 53 h 371"/>
                <a:gd name="T8" fmla="*/ 73 w 192"/>
                <a:gd name="T9" fmla="*/ 0 h 371"/>
              </a:gdLst>
              <a:ahLst/>
              <a:cxnLst>
                <a:cxn ang="0">
                  <a:pos x="T0" y="T1"/>
                </a:cxn>
                <a:cxn ang="0">
                  <a:pos x="T2" y="T3"/>
                </a:cxn>
                <a:cxn ang="0">
                  <a:pos x="T4" y="T5"/>
                </a:cxn>
                <a:cxn ang="0">
                  <a:pos x="T6" y="T7"/>
                </a:cxn>
                <a:cxn ang="0">
                  <a:pos x="T8" y="T9"/>
                </a:cxn>
              </a:cxnLst>
              <a:rect l="0" t="0" r="r" b="b"/>
              <a:pathLst>
                <a:path w="192" h="371">
                  <a:moveTo>
                    <a:pt x="73" y="0"/>
                  </a:moveTo>
                  <a:lnTo>
                    <a:pt x="192" y="132"/>
                  </a:lnTo>
                  <a:lnTo>
                    <a:pt x="106" y="371"/>
                  </a:lnTo>
                  <a:lnTo>
                    <a:pt x="0" y="53"/>
                  </a:lnTo>
                  <a:lnTo>
                    <a:pt x="73"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3" name="Freeform 13"/>
            <p:cNvSpPr>
              <a:spLocks/>
            </p:cNvSpPr>
            <p:nvPr/>
          </p:nvSpPr>
          <p:spPr bwMode="auto">
            <a:xfrm>
              <a:off x="463550" y="1046163"/>
              <a:ext cx="294482" cy="746919"/>
            </a:xfrm>
            <a:custGeom>
              <a:avLst/>
              <a:gdLst>
                <a:gd name="T0" fmla="*/ 179 w 371"/>
                <a:gd name="T1" fmla="*/ 0 h 941"/>
                <a:gd name="T2" fmla="*/ 371 w 371"/>
                <a:gd name="T3" fmla="*/ 941 h 941"/>
                <a:gd name="T4" fmla="*/ 53 w 371"/>
                <a:gd name="T5" fmla="*/ 424 h 941"/>
                <a:gd name="T6" fmla="*/ 93 w 371"/>
                <a:gd name="T7" fmla="*/ 331 h 941"/>
                <a:gd name="T8" fmla="*/ 0 w 371"/>
                <a:gd name="T9" fmla="*/ 258 h 941"/>
                <a:gd name="T10" fmla="*/ 126 w 371"/>
                <a:gd name="T11" fmla="*/ 27 h 941"/>
                <a:gd name="T12" fmla="*/ 179 w 371"/>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71" h="941">
                  <a:moveTo>
                    <a:pt x="179" y="0"/>
                  </a:moveTo>
                  <a:lnTo>
                    <a:pt x="371" y="941"/>
                  </a:lnTo>
                  <a:lnTo>
                    <a:pt x="53" y="424"/>
                  </a:lnTo>
                  <a:lnTo>
                    <a:pt x="93" y="331"/>
                  </a:lnTo>
                  <a:lnTo>
                    <a:pt x="0" y="258"/>
                  </a:lnTo>
                  <a:lnTo>
                    <a:pt x="126" y="27"/>
                  </a:lnTo>
                  <a:lnTo>
                    <a:pt x="179"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4" name="Freeform 14"/>
            <p:cNvSpPr>
              <a:spLocks/>
            </p:cNvSpPr>
            <p:nvPr/>
          </p:nvSpPr>
          <p:spPr bwMode="auto">
            <a:xfrm>
              <a:off x="758031" y="1009650"/>
              <a:ext cx="157163" cy="294482"/>
            </a:xfrm>
            <a:custGeom>
              <a:avLst/>
              <a:gdLst>
                <a:gd name="T0" fmla="*/ 125 w 198"/>
                <a:gd name="T1" fmla="*/ 0 h 371"/>
                <a:gd name="T2" fmla="*/ 0 w 198"/>
                <a:gd name="T3" fmla="*/ 132 h 371"/>
                <a:gd name="T4" fmla="*/ 92 w 198"/>
                <a:gd name="T5" fmla="*/ 371 h 371"/>
                <a:gd name="T6" fmla="*/ 198 w 198"/>
                <a:gd name="T7" fmla="*/ 53 h 371"/>
                <a:gd name="T8" fmla="*/ 125 w 198"/>
                <a:gd name="T9" fmla="*/ 0 h 371"/>
              </a:gdLst>
              <a:ahLst/>
              <a:cxnLst>
                <a:cxn ang="0">
                  <a:pos x="T0" y="T1"/>
                </a:cxn>
                <a:cxn ang="0">
                  <a:pos x="T2" y="T3"/>
                </a:cxn>
                <a:cxn ang="0">
                  <a:pos x="T4" y="T5"/>
                </a:cxn>
                <a:cxn ang="0">
                  <a:pos x="T6" y="T7"/>
                </a:cxn>
                <a:cxn ang="0">
                  <a:pos x="T8" y="T9"/>
                </a:cxn>
              </a:cxnLst>
              <a:rect l="0" t="0" r="r" b="b"/>
              <a:pathLst>
                <a:path w="198" h="371">
                  <a:moveTo>
                    <a:pt x="125" y="0"/>
                  </a:moveTo>
                  <a:lnTo>
                    <a:pt x="0" y="132"/>
                  </a:lnTo>
                  <a:lnTo>
                    <a:pt x="92" y="371"/>
                  </a:lnTo>
                  <a:lnTo>
                    <a:pt x="198" y="53"/>
                  </a:lnTo>
                  <a:lnTo>
                    <a:pt x="125"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5" name="Freeform 15"/>
            <p:cNvSpPr>
              <a:spLocks/>
            </p:cNvSpPr>
            <p:nvPr/>
          </p:nvSpPr>
          <p:spPr bwMode="auto">
            <a:xfrm>
              <a:off x="694531" y="1324769"/>
              <a:ext cx="131763" cy="468313"/>
            </a:xfrm>
            <a:custGeom>
              <a:avLst/>
              <a:gdLst>
                <a:gd name="T0" fmla="*/ 47 w 166"/>
                <a:gd name="T1" fmla="*/ 0 h 590"/>
                <a:gd name="T2" fmla="*/ 119 w 166"/>
                <a:gd name="T3" fmla="*/ 0 h 590"/>
                <a:gd name="T4" fmla="*/ 166 w 166"/>
                <a:gd name="T5" fmla="*/ 397 h 590"/>
                <a:gd name="T6" fmla="*/ 80 w 166"/>
                <a:gd name="T7" fmla="*/ 590 h 590"/>
                <a:gd name="T8" fmla="*/ 0 w 166"/>
                <a:gd name="T9" fmla="*/ 397 h 590"/>
                <a:gd name="T10" fmla="*/ 47 w 166"/>
                <a:gd name="T11" fmla="*/ 0 h 590"/>
              </a:gdLst>
              <a:ahLst/>
              <a:cxnLst>
                <a:cxn ang="0">
                  <a:pos x="T0" y="T1"/>
                </a:cxn>
                <a:cxn ang="0">
                  <a:pos x="T2" y="T3"/>
                </a:cxn>
                <a:cxn ang="0">
                  <a:pos x="T4" y="T5"/>
                </a:cxn>
                <a:cxn ang="0">
                  <a:pos x="T6" y="T7"/>
                </a:cxn>
                <a:cxn ang="0">
                  <a:pos x="T8" y="T9"/>
                </a:cxn>
                <a:cxn ang="0">
                  <a:pos x="T10" y="T11"/>
                </a:cxn>
              </a:cxnLst>
              <a:rect l="0" t="0" r="r" b="b"/>
              <a:pathLst>
                <a:path w="166" h="590">
                  <a:moveTo>
                    <a:pt x="47" y="0"/>
                  </a:moveTo>
                  <a:lnTo>
                    <a:pt x="119" y="0"/>
                  </a:lnTo>
                  <a:lnTo>
                    <a:pt x="166" y="397"/>
                  </a:lnTo>
                  <a:lnTo>
                    <a:pt x="80" y="590"/>
                  </a:lnTo>
                  <a:lnTo>
                    <a:pt x="0" y="397"/>
                  </a:lnTo>
                  <a:lnTo>
                    <a:pt x="47" y="0"/>
                  </a:ln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6" name="Freeform 16"/>
            <p:cNvSpPr>
              <a:spLocks/>
            </p:cNvSpPr>
            <p:nvPr/>
          </p:nvSpPr>
          <p:spPr bwMode="auto">
            <a:xfrm>
              <a:off x="605631" y="1009650"/>
              <a:ext cx="152400" cy="246857"/>
            </a:xfrm>
            <a:custGeom>
              <a:avLst/>
              <a:gdLst>
                <a:gd name="T0" fmla="*/ 73 w 192"/>
                <a:gd name="T1" fmla="*/ 0 h 311"/>
                <a:gd name="T2" fmla="*/ 192 w 192"/>
                <a:gd name="T3" fmla="*/ 132 h 311"/>
                <a:gd name="T4" fmla="*/ 106 w 192"/>
                <a:gd name="T5" fmla="*/ 311 h 311"/>
                <a:gd name="T6" fmla="*/ 0 w 192"/>
                <a:gd name="T7" fmla="*/ 53 h 311"/>
                <a:gd name="T8" fmla="*/ 73 w 192"/>
                <a:gd name="T9" fmla="*/ 0 h 311"/>
              </a:gdLst>
              <a:ahLst/>
              <a:cxnLst>
                <a:cxn ang="0">
                  <a:pos x="T0" y="T1"/>
                </a:cxn>
                <a:cxn ang="0">
                  <a:pos x="T2" y="T3"/>
                </a:cxn>
                <a:cxn ang="0">
                  <a:pos x="T4" y="T5"/>
                </a:cxn>
                <a:cxn ang="0">
                  <a:pos x="T6" y="T7"/>
                </a:cxn>
                <a:cxn ang="0">
                  <a:pos x="T8" y="T9"/>
                </a:cxn>
              </a:cxnLst>
              <a:rect l="0" t="0" r="r" b="b"/>
              <a:pathLst>
                <a:path w="192" h="311">
                  <a:moveTo>
                    <a:pt x="73" y="0"/>
                  </a:moveTo>
                  <a:lnTo>
                    <a:pt x="192" y="132"/>
                  </a:lnTo>
                  <a:lnTo>
                    <a:pt x="106" y="311"/>
                  </a:lnTo>
                  <a:lnTo>
                    <a:pt x="0" y="53"/>
                  </a:lnTo>
                  <a:lnTo>
                    <a:pt x="7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7" name="Freeform 17"/>
            <p:cNvSpPr>
              <a:spLocks/>
            </p:cNvSpPr>
            <p:nvPr/>
          </p:nvSpPr>
          <p:spPr bwMode="auto">
            <a:xfrm>
              <a:off x="489744" y="1046163"/>
              <a:ext cx="268288" cy="746919"/>
            </a:xfrm>
            <a:custGeom>
              <a:avLst/>
              <a:gdLst>
                <a:gd name="T0" fmla="*/ 146 w 338"/>
                <a:gd name="T1" fmla="*/ 0 h 941"/>
                <a:gd name="T2" fmla="*/ 338 w 338"/>
                <a:gd name="T3" fmla="*/ 941 h 941"/>
                <a:gd name="T4" fmla="*/ 47 w 338"/>
                <a:gd name="T5" fmla="*/ 384 h 941"/>
                <a:gd name="T6" fmla="*/ 99 w 338"/>
                <a:gd name="T7" fmla="*/ 311 h 941"/>
                <a:gd name="T8" fmla="*/ 0 w 338"/>
                <a:gd name="T9" fmla="*/ 238 h 941"/>
                <a:gd name="T10" fmla="*/ 93 w 338"/>
                <a:gd name="T11" fmla="*/ 27 h 941"/>
                <a:gd name="T12" fmla="*/ 146 w 338"/>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38" h="941">
                  <a:moveTo>
                    <a:pt x="146" y="0"/>
                  </a:moveTo>
                  <a:lnTo>
                    <a:pt x="338" y="941"/>
                  </a:lnTo>
                  <a:lnTo>
                    <a:pt x="47" y="384"/>
                  </a:lnTo>
                  <a:lnTo>
                    <a:pt x="99" y="311"/>
                  </a:lnTo>
                  <a:lnTo>
                    <a:pt x="0" y="238"/>
                  </a:lnTo>
                  <a:lnTo>
                    <a:pt x="93" y="27"/>
                  </a:lnTo>
                  <a:lnTo>
                    <a:pt x="146"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8" name="Freeform 18"/>
            <p:cNvSpPr>
              <a:spLocks/>
            </p:cNvSpPr>
            <p:nvPr/>
          </p:nvSpPr>
          <p:spPr bwMode="auto">
            <a:xfrm>
              <a:off x="758031" y="1040607"/>
              <a:ext cx="299244" cy="752475"/>
            </a:xfrm>
            <a:custGeom>
              <a:avLst/>
              <a:gdLst>
                <a:gd name="T0" fmla="*/ 205 w 377"/>
                <a:gd name="T1" fmla="*/ 0 h 948"/>
                <a:gd name="T2" fmla="*/ 0 w 377"/>
                <a:gd name="T3" fmla="*/ 948 h 948"/>
                <a:gd name="T4" fmla="*/ 324 w 377"/>
                <a:gd name="T5" fmla="*/ 431 h 948"/>
                <a:gd name="T6" fmla="*/ 284 w 377"/>
                <a:gd name="T7" fmla="*/ 338 h 948"/>
                <a:gd name="T8" fmla="*/ 377 w 377"/>
                <a:gd name="T9" fmla="*/ 265 h 948"/>
                <a:gd name="T10" fmla="*/ 278 w 377"/>
                <a:gd name="T11" fmla="*/ 40 h 948"/>
                <a:gd name="T12" fmla="*/ 205 w 377"/>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77" h="948">
                  <a:moveTo>
                    <a:pt x="205" y="0"/>
                  </a:moveTo>
                  <a:lnTo>
                    <a:pt x="0" y="948"/>
                  </a:lnTo>
                  <a:lnTo>
                    <a:pt x="324" y="431"/>
                  </a:lnTo>
                  <a:lnTo>
                    <a:pt x="284" y="338"/>
                  </a:lnTo>
                  <a:lnTo>
                    <a:pt x="377" y="265"/>
                  </a:lnTo>
                  <a:lnTo>
                    <a:pt x="278" y="40"/>
                  </a:lnTo>
                  <a:lnTo>
                    <a:pt x="205"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9" name="Freeform 19"/>
            <p:cNvSpPr>
              <a:spLocks/>
            </p:cNvSpPr>
            <p:nvPr/>
          </p:nvSpPr>
          <p:spPr bwMode="auto">
            <a:xfrm>
              <a:off x="758031" y="1040607"/>
              <a:ext cx="267494" cy="752475"/>
            </a:xfrm>
            <a:custGeom>
              <a:avLst/>
              <a:gdLst>
                <a:gd name="T0" fmla="*/ 205 w 337"/>
                <a:gd name="T1" fmla="*/ 0 h 948"/>
                <a:gd name="T2" fmla="*/ 0 w 337"/>
                <a:gd name="T3" fmla="*/ 948 h 948"/>
                <a:gd name="T4" fmla="*/ 291 w 337"/>
                <a:gd name="T5" fmla="*/ 391 h 948"/>
                <a:gd name="T6" fmla="*/ 245 w 337"/>
                <a:gd name="T7" fmla="*/ 318 h 948"/>
                <a:gd name="T8" fmla="*/ 337 w 337"/>
                <a:gd name="T9" fmla="*/ 245 h 948"/>
                <a:gd name="T10" fmla="*/ 278 w 337"/>
                <a:gd name="T11" fmla="*/ 40 h 948"/>
                <a:gd name="T12" fmla="*/ 205 w 337"/>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37" h="948">
                  <a:moveTo>
                    <a:pt x="205" y="0"/>
                  </a:moveTo>
                  <a:lnTo>
                    <a:pt x="0" y="948"/>
                  </a:lnTo>
                  <a:lnTo>
                    <a:pt x="291" y="391"/>
                  </a:lnTo>
                  <a:lnTo>
                    <a:pt x="245" y="318"/>
                  </a:lnTo>
                  <a:lnTo>
                    <a:pt x="337" y="245"/>
                  </a:lnTo>
                  <a:lnTo>
                    <a:pt x="278" y="40"/>
                  </a:lnTo>
                  <a:lnTo>
                    <a:pt x="205"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0" name="Freeform 20"/>
            <p:cNvSpPr>
              <a:spLocks/>
            </p:cNvSpPr>
            <p:nvPr/>
          </p:nvSpPr>
          <p:spPr bwMode="auto">
            <a:xfrm>
              <a:off x="758031" y="1009650"/>
              <a:ext cx="157163" cy="246857"/>
            </a:xfrm>
            <a:custGeom>
              <a:avLst/>
              <a:gdLst>
                <a:gd name="T0" fmla="*/ 125 w 198"/>
                <a:gd name="T1" fmla="*/ 0 h 311"/>
                <a:gd name="T2" fmla="*/ 0 w 198"/>
                <a:gd name="T3" fmla="*/ 132 h 311"/>
                <a:gd name="T4" fmla="*/ 92 w 198"/>
                <a:gd name="T5" fmla="*/ 311 h 311"/>
                <a:gd name="T6" fmla="*/ 198 w 198"/>
                <a:gd name="T7" fmla="*/ 53 h 311"/>
                <a:gd name="T8" fmla="*/ 125 w 198"/>
                <a:gd name="T9" fmla="*/ 0 h 311"/>
              </a:gdLst>
              <a:ahLst/>
              <a:cxnLst>
                <a:cxn ang="0">
                  <a:pos x="T0" y="T1"/>
                </a:cxn>
                <a:cxn ang="0">
                  <a:pos x="T2" y="T3"/>
                </a:cxn>
                <a:cxn ang="0">
                  <a:pos x="T4" y="T5"/>
                </a:cxn>
                <a:cxn ang="0">
                  <a:pos x="T6" y="T7"/>
                </a:cxn>
                <a:cxn ang="0">
                  <a:pos x="T8" y="T9"/>
                </a:cxn>
              </a:cxnLst>
              <a:rect l="0" t="0" r="r" b="b"/>
              <a:pathLst>
                <a:path w="198" h="311">
                  <a:moveTo>
                    <a:pt x="125" y="0"/>
                  </a:moveTo>
                  <a:lnTo>
                    <a:pt x="0" y="132"/>
                  </a:lnTo>
                  <a:lnTo>
                    <a:pt x="92" y="311"/>
                  </a:lnTo>
                  <a:lnTo>
                    <a:pt x="198" y="53"/>
                  </a:lnTo>
                  <a:lnTo>
                    <a:pt x="12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1" name="Freeform 21"/>
            <p:cNvSpPr>
              <a:spLocks/>
            </p:cNvSpPr>
            <p:nvPr/>
          </p:nvSpPr>
          <p:spPr bwMode="auto">
            <a:xfrm>
              <a:off x="715963" y="1250950"/>
              <a:ext cx="88900" cy="79375"/>
            </a:xfrm>
            <a:custGeom>
              <a:avLst/>
              <a:gdLst>
                <a:gd name="T0" fmla="*/ 3 w 17"/>
                <a:gd name="T1" fmla="*/ 0 h 15"/>
                <a:gd name="T2" fmla="*/ 14 w 17"/>
                <a:gd name="T3" fmla="*/ 0 h 15"/>
                <a:gd name="T4" fmla="*/ 14 w 17"/>
                <a:gd name="T5" fmla="*/ 15 h 15"/>
                <a:gd name="T6" fmla="*/ 3 w 17"/>
                <a:gd name="T7" fmla="*/ 15 h 15"/>
                <a:gd name="T8" fmla="*/ 3 w 17"/>
                <a:gd name="T9" fmla="*/ 0 h 15"/>
              </a:gdLst>
              <a:ahLst/>
              <a:cxnLst>
                <a:cxn ang="0">
                  <a:pos x="T0" y="T1"/>
                </a:cxn>
                <a:cxn ang="0">
                  <a:pos x="T2" y="T3"/>
                </a:cxn>
                <a:cxn ang="0">
                  <a:pos x="T4" y="T5"/>
                </a:cxn>
                <a:cxn ang="0">
                  <a:pos x="T6" y="T7"/>
                </a:cxn>
                <a:cxn ang="0">
                  <a:pos x="T8" y="T9"/>
                </a:cxn>
              </a:cxnLst>
              <a:rect l="0" t="0" r="r" b="b"/>
              <a:pathLst>
                <a:path w="17" h="15">
                  <a:moveTo>
                    <a:pt x="3" y="0"/>
                  </a:moveTo>
                  <a:cubicBezTo>
                    <a:pt x="14" y="0"/>
                    <a:pt x="14" y="0"/>
                    <a:pt x="14" y="0"/>
                  </a:cubicBezTo>
                  <a:cubicBezTo>
                    <a:pt x="17" y="6"/>
                    <a:pt x="17" y="10"/>
                    <a:pt x="14" y="15"/>
                  </a:cubicBezTo>
                  <a:cubicBezTo>
                    <a:pt x="3" y="15"/>
                    <a:pt x="3" y="15"/>
                    <a:pt x="3" y="15"/>
                  </a:cubicBezTo>
                  <a:cubicBezTo>
                    <a:pt x="0" y="10"/>
                    <a:pt x="0" y="6"/>
                    <a:pt x="3" y="0"/>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2" name="Freeform 22"/>
            <p:cNvSpPr>
              <a:spLocks/>
            </p:cNvSpPr>
            <p:nvPr/>
          </p:nvSpPr>
          <p:spPr bwMode="auto">
            <a:xfrm>
              <a:off x="752475" y="1781969"/>
              <a:ext cx="26194" cy="220663"/>
            </a:xfrm>
            <a:custGeom>
              <a:avLst/>
              <a:gdLst>
                <a:gd name="T0" fmla="*/ 0 w 5"/>
                <a:gd name="T1" fmla="*/ 42 h 42"/>
                <a:gd name="T2" fmla="*/ 2 w 5"/>
                <a:gd name="T3" fmla="*/ 0 h 42"/>
                <a:gd name="T4" fmla="*/ 5 w 5"/>
                <a:gd name="T5" fmla="*/ 42 h 42"/>
                <a:gd name="T6" fmla="*/ 0 w 5"/>
                <a:gd name="T7" fmla="*/ 42 h 42"/>
              </a:gdLst>
              <a:ahLst/>
              <a:cxnLst>
                <a:cxn ang="0">
                  <a:pos x="T0" y="T1"/>
                </a:cxn>
                <a:cxn ang="0">
                  <a:pos x="T2" y="T3"/>
                </a:cxn>
                <a:cxn ang="0">
                  <a:pos x="T4" y="T5"/>
                </a:cxn>
                <a:cxn ang="0">
                  <a:pos x="T6" y="T7"/>
                </a:cxn>
              </a:cxnLst>
              <a:rect l="0" t="0" r="r" b="b"/>
              <a:pathLst>
                <a:path w="5" h="42">
                  <a:moveTo>
                    <a:pt x="0" y="42"/>
                  </a:moveTo>
                  <a:cubicBezTo>
                    <a:pt x="0" y="31"/>
                    <a:pt x="1" y="19"/>
                    <a:pt x="2" y="0"/>
                  </a:cubicBezTo>
                  <a:cubicBezTo>
                    <a:pt x="3" y="19"/>
                    <a:pt x="4" y="31"/>
                    <a:pt x="5" y="42"/>
                  </a:cubicBezTo>
                  <a:cubicBezTo>
                    <a:pt x="3" y="42"/>
                    <a:pt x="1" y="42"/>
                    <a:pt x="0"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3" name="Freeform 23"/>
            <p:cNvSpPr>
              <a:spLocks/>
            </p:cNvSpPr>
            <p:nvPr/>
          </p:nvSpPr>
          <p:spPr bwMode="auto">
            <a:xfrm>
              <a:off x="547688" y="1009650"/>
              <a:ext cx="431007" cy="772319"/>
            </a:xfrm>
            <a:custGeom>
              <a:avLst/>
              <a:gdLst>
                <a:gd name="T0" fmla="*/ 0 w 543"/>
                <a:gd name="T1" fmla="*/ 73 h 973"/>
                <a:gd name="T2" fmla="*/ 26 w 543"/>
                <a:gd name="T3" fmla="*/ 357 h 973"/>
                <a:gd name="T4" fmla="*/ 271 w 543"/>
                <a:gd name="T5" fmla="*/ 973 h 973"/>
                <a:gd name="T6" fmla="*/ 510 w 543"/>
                <a:gd name="T7" fmla="*/ 357 h 973"/>
                <a:gd name="T8" fmla="*/ 543 w 543"/>
                <a:gd name="T9" fmla="*/ 73 h 973"/>
                <a:gd name="T10" fmla="*/ 423 w 543"/>
                <a:gd name="T11" fmla="*/ 0 h 973"/>
                <a:gd name="T12" fmla="*/ 112 w 543"/>
                <a:gd name="T13" fmla="*/ 0 h 973"/>
                <a:gd name="T14" fmla="*/ 0 w 543"/>
                <a:gd name="T15" fmla="*/ 73 h 9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3" h="973">
                  <a:moveTo>
                    <a:pt x="0" y="73"/>
                  </a:moveTo>
                  <a:lnTo>
                    <a:pt x="26" y="357"/>
                  </a:lnTo>
                  <a:lnTo>
                    <a:pt x="271" y="973"/>
                  </a:lnTo>
                  <a:lnTo>
                    <a:pt x="510" y="357"/>
                  </a:lnTo>
                  <a:lnTo>
                    <a:pt x="543" y="73"/>
                  </a:lnTo>
                  <a:lnTo>
                    <a:pt x="423" y="0"/>
                  </a:lnTo>
                  <a:lnTo>
                    <a:pt x="112" y="0"/>
                  </a:lnTo>
                  <a:lnTo>
                    <a:pt x="0" y="7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4" name="Rectangle 24"/>
            <p:cNvSpPr>
              <a:spLocks noChangeArrowheads="1"/>
            </p:cNvSpPr>
            <p:nvPr/>
          </p:nvSpPr>
          <p:spPr bwMode="auto">
            <a:xfrm>
              <a:off x="636588" y="930275"/>
              <a:ext cx="246857"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5" name="Freeform 25"/>
            <p:cNvSpPr>
              <a:spLocks/>
            </p:cNvSpPr>
            <p:nvPr/>
          </p:nvSpPr>
          <p:spPr bwMode="auto">
            <a:xfrm>
              <a:off x="458788" y="310357"/>
              <a:ext cx="603250" cy="735807"/>
            </a:xfrm>
            <a:custGeom>
              <a:avLst/>
              <a:gdLst>
                <a:gd name="T0" fmla="*/ 58 w 115"/>
                <a:gd name="T1" fmla="*/ 140 h 140"/>
                <a:gd name="T2" fmla="*/ 102 w 115"/>
                <a:gd name="T3" fmla="*/ 93 h 140"/>
                <a:gd name="T4" fmla="*/ 104 w 115"/>
                <a:gd name="T5" fmla="*/ 94 h 140"/>
                <a:gd name="T6" fmla="*/ 113 w 115"/>
                <a:gd name="T7" fmla="*/ 79 h 140"/>
                <a:gd name="T8" fmla="*/ 110 w 115"/>
                <a:gd name="T9" fmla="*/ 61 h 140"/>
                <a:gd name="T10" fmla="*/ 109 w 115"/>
                <a:gd name="T11" fmla="*/ 61 h 140"/>
                <a:gd name="T12" fmla="*/ 58 w 115"/>
                <a:gd name="T13" fmla="*/ 0 h 140"/>
                <a:gd name="T14" fmla="*/ 7 w 115"/>
                <a:gd name="T15" fmla="*/ 61 h 140"/>
                <a:gd name="T16" fmla="*/ 6 w 115"/>
                <a:gd name="T17" fmla="*/ 61 h 140"/>
                <a:gd name="T18" fmla="*/ 2 w 115"/>
                <a:gd name="T19" fmla="*/ 79 h 140"/>
                <a:gd name="T20" fmla="*/ 11 w 115"/>
                <a:gd name="T21" fmla="*/ 94 h 140"/>
                <a:gd name="T22" fmla="*/ 13 w 115"/>
                <a:gd name="T23" fmla="*/ 93 h 140"/>
                <a:gd name="T24" fmla="*/ 58 w 115"/>
                <a:gd name="T25" fmla="*/ 14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 h="140">
                  <a:moveTo>
                    <a:pt x="58" y="140"/>
                  </a:moveTo>
                  <a:cubicBezTo>
                    <a:pt x="76" y="140"/>
                    <a:pt x="93" y="119"/>
                    <a:pt x="102" y="93"/>
                  </a:cubicBezTo>
                  <a:cubicBezTo>
                    <a:pt x="103" y="94"/>
                    <a:pt x="103" y="94"/>
                    <a:pt x="104" y="94"/>
                  </a:cubicBezTo>
                  <a:cubicBezTo>
                    <a:pt x="108" y="95"/>
                    <a:pt x="112" y="88"/>
                    <a:pt x="113" y="79"/>
                  </a:cubicBezTo>
                  <a:cubicBezTo>
                    <a:pt x="115" y="70"/>
                    <a:pt x="113" y="62"/>
                    <a:pt x="110" y="61"/>
                  </a:cubicBezTo>
                  <a:cubicBezTo>
                    <a:pt x="109" y="61"/>
                    <a:pt x="109" y="61"/>
                    <a:pt x="109" y="61"/>
                  </a:cubicBezTo>
                  <a:cubicBezTo>
                    <a:pt x="111" y="29"/>
                    <a:pt x="97" y="0"/>
                    <a:pt x="58" y="0"/>
                  </a:cubicBezTo>
                  <a:cubicBezTo>
                    <a:pt x="18" y="0"/>
                    <a:pt x="5" y="29"/>
                    <a:pt x="7" y="61"/>
                  </a:cubicBezTo>
                  <a:cubicBezTo>
                    <a:pt x="6" y="61"/>
                    <a:pt x="6" y="61"/>
                    <a:pt x="6" y="61"/>
                  </a:cubicBezTo>
                  <a:cubicBezTo>
                    <a:pt x="2" y="62"/>
                    <a:pt x="0" y="70"/>
                    <a:pt x="2" y="79"/>
                  </a:cubicBezTo>
                  <a:cubicBezTo>
                    <a:pt x="3" y="88"/>
                    <a:pt x="7" y="95"/>
                    <a:pt x="11" y="94"/>
                  </a:cubicBezTo>
                  <a:cubicBezTo>
                    <a:pt x="12" y="94"/>
                    <a:pt x="13" y="94"/>
                    <a:pt x="13" y="93"/>
                  </a:cubicBezTo>
                  <a:cubicBezTo>
                    <a:pt x="22" y="119"/>
                    <a:pt x="39" y="140"/>
                    <a:pt x="58" y="140"/>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6" name="Freeform 26"/>
            <p:cNvSpPr>
              <a:spLocks/>
            </p:cNvSpPr>
            <p:nvPr/>
          </p:nvSpPr>
          <p:spPr bwMode="auto">
            <a:xfrm>
              <a:off x="484981" y="310357"/>
              <a:ext cx="556419" cy="404813"/>
            </a:xfrm>
            <a:custGeom>
              <a:avLst/>
              <a:gdLst>
                <a:gd name="T0" fmla="*/ 104 w 106"/>
                <a:gd name="T1" fmla="*/ 61 h 77"/>
                <a:gd name="T2" fmla="*/ 53 w 106"/>
                <a:gd name="T3" fmla="*/ 0 h 77"/>
                <a:gd name="T4" fmla="*/ 2 w 106"/>
                <a:gd name="T5" fmla="*/ 61 h 77"/>
                <a:gd name="T6" fmla="*/ 10 w 106"/>
                <a:gd name="T7" fmla="*/ 75 h 77"/>
                <a:gd name="T8" fmla="*/ 14 w 106"/>
                <a:gd name="T9" fmla="*/ 70 h 77"/>
                <a:gd name="T10" fmla="*/ 29 w 106"/>
                <a:gd name="T11" fmla="*/ 30 h 77"/>
                <a:gd name="T12" fmla="*/ 53 w 106"/>
                <a:gd name="T13" fmla="*/ 34 h 77"/>
                <a:gd name="T14" fmla="*/ 76 w 106"/>
                <a:gd name="T15" fmla="*/ 30 h 77"/>
                <a:gd name="T16" fmla="*/ 91 w 106"/>
                <a:gd name="T17" fmla="*/ 70 h 77"/>
                <a:gd name="T18" fmla="*/ 95 w 106"/>
                <a:gd name="T19" fmla="*/ 76 h 77"/>
                <a:gd name="T20" fmla="*/ 104 w 106"/>
                <a:gd name="T21" fmla="*/ 61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6" h="77">
                  <a:moveTo>
                    <a:pt x="104" y="61"/>
                  </a:moveTo>
                  <a:cubicBezTo>
                    <a:pt x="106" y="29"/>
                    <a:pt x="92" y="0"/>
                    <a:pt x="53" y="0"/>
                  </a:cubicBezTo>
                  <a:cubicBezTo>
                    <a:pt x="13" y="0"/>
                    <a:pt x="0" y="29"/>
                    <a:pt x="2" y="61"/>
                  </a:cubicBezTo>
                  <a:cubicBezTo>
                    <a:pt x="5" y="62"/>
                    <a:pt x="8" y="68"/>
                    <a:pt x="10" y="75"/>
                  </a:cubicBezTo>
                  <a:cubicBezTo>
                    <a:pt x="12" y="77"/>
                    <a:pt x="14" y="76"/>
                    <a:pt x="14" y="70"/>
                  </a:cubicBezTo>
                  <a:cubicBezTo>
                    <a:pt x="14" y="51"/>
                    <a:pt x="17" y="34"/>
                    <a:pt x="29" y="30"/>
                  </a:cubicBezTo>
                  <a:cubicBezTo>
                    <a:pt x="41" y="26"/>
                    <a:pt x="44" y="34"/>
                    <a:pt x="53" y="34"/>
                  </a:cubicBezTo>
                  <a:cubicBezTo>
                    <a:pt x="62" y="34"/>
                    <a:pt x="65" y="26"/>
                    <a:pt x="76" y="30"/>
                  </a:cubicBezTo>
                  <a:cubicBezTo>
                    <a:pt x="88" y="33"/>
                    <a:pt x="91" y="51"/>
                    <a:pt x="91" y="70"/>
                  </a:cubicBezTo>
                  <a:cubicBezTo>
                    <a:pt x="91" y="76"/>
                    <a:pt x="93" y="77"/>
                    <a:pt x="95" y="76"/>
                  </a:cubicBezTo>
                  <a:cubicBezTo>
                    <a:pt x="97" y="68"/>
                    <a:pt x="100" y="62"/>
                    <a:pt x="104" y="61"/>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7" name="Freeform 27"/>
            <p:cNvSpPr>
              <a:spLocks/>
            </p:cNvSpPr>
            <p:nvPr/>
          </p:nvSpPr>
          <p:spPr bwMode="auto">
            <a:xfrm>
              <a:off x="715963" y="1114425"/>
              <a:ext cx="88900" cy="136525"/>
            </a:xfrm>
            <a:custGeom>
              <a:avLst/>
              <a:gdLst>
                <a:gd name="T0" fmla="*/ 15 w 17"/>
                <a:gd name="T1" fmla="*/ 26 h 26"/>
                <a:gd name="T2" fmla="*/ 17 w 17"/>
                <a:gd name="T3" fmla="*/ 21 h 26"/>
                <a:gd name="T4" fmla="*/ 9 w 17"/>
                <a:gd name="T5" fmla="*/ 0 h 26"/>
                <a:gd name="T6" fmla="*/ 0 w 17"/>
                <a:gd name="T7" fmla="*/ 21 h 26"/>
                <a:gd name="T8" fmla="*/ 3 w 17"/>
                <a:gd name="T9" fmla="*/ 26 h 26"/>
                <a:gd name="T10" fmla="*/ 15 w 17"/>
                <a:gd name="T11" fmla="*/ 26 h 26"/>
              </a:gdLst>
              <a:ahLst/>
              <a:cxnLst>
                <a:cxn ang="0">
                  <a:pos x="T0" y="T1"/>
                </a:cxn>
                <a:cxn ang="0">
                  <a:pos x="T2" y="T3"/>
                </a:cxn>
                <a:cxn ang="0">
                  <a:pos x="T4" y="T5"/>
                </a:cxn>
                <a:cxn ang="0">
                  <a:pos x="T6" y="T7"/>
                </a:cxn>
                <a:cxn ang="0">
                  <a:pos x="T8" y="T9"/>
                </a:cxn>
                <a:cxn ang="0">
                  <a:pos x="T10" y="T11"/>
                </a:cxn>
              </a:cxnLst>
              <a:rect l="0" t="0" r="r" b="b"/>
              <a:pathLst>
                <a:path w="17" h="26">
                  <a:moveTo>
                    <a:pt x="15" y="26"/>
                  </a:moveTo>
                  <a:cubicBezTo>
                    <a:pt x="17" y="21"/>
                    <a:pt x="17" y="21"/>
                    <a:pt x="17" y="21"/>
                  </a:cubicBezTo>
                  <a:cubicBezTo>
                    <a:pt x="9" y="0"/>
                    <a:pt x="9" y="0"/>
                    <a:pt x="9" y="0"/>
                  </a:cubicBezTo>
                  <a:cubicBezTo>
                    <a:pt x="0" y="21"/>
                    <a:pt x="0" y="21"/>
                    <a:pt x="0" y="21"/>
                  </a:cubicBezTo>
                  <a:cubicBezTo>
                    <a:pt x="3" y="26"/>
                    <a:pt x="3" y="26"/>
                    <a:pt x="3" y="26"/>
                  </a:cubicBezTo>
                  <a:cubicBezTo>
                    <a:pt x="7" y="26"/>
                    <a:pt x="11" y="26"/>
                    <a:pt x="15" y="26"/>
                  </a:cubicBezTo>
                  <a:close/>
                </a:path>
              </a:pathLst>
            </a:custGeom>
            <a:solidFill>
              <a:srgbClr val="93B9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8" name="Freeform 28"/>
            <p:cNvSpPr>
              <a:spLocks/>
            </p:cNvSpPr>
            <p:nvPr/>
          </p:nvSpPr>
          <p:spPr bwMode="auto">
            <a:xfrm>
              <a:off x="579438" y="1009650"/>
              <a:ext cx="183357" cy="288925"/>
            </a:xfrm>
            <a:custGeom>
              <a:avLst/>
              <a:gdLst>
                <a:gd name="T0" fmla="*/ 72 w 231"/>
                <a:gd name="T1" fmla="*/ 0 h 364"/>
                <a:gd name="T2" fmla="*/ 231 w 231"/>
                <a:gd name="T3" fmla="*/ 132 h 364"/>
                <a:gd name="T4" fmla="*/ 145 w 231"/>
                <a:gd name="T5" fmla="*/ 364 h 364"/>
                <a:gd name="T6" fmla="*/ 0 w 231"/>
                <a:gd name="T7" fmla="*/ 46 h 364"/>
                <a:gd name="T8" fmla="*/ 72 w 231"/>
                <a:gd name="T9" fmla="*/ 0 h 364"/>
              </a:gdLst>
              <a:ahLst/>
              <a:cxnLst>
                <a:cxn ang="0">
                  <a:pos x="T0" y="T1"/>
                </a:cxn>
                <a:cxn ang="0">
                  <a:pos x="T2" y="T3"/>
                </a:cxn>
                <a:cxn ang="0">
                  <a:pos x="T4" y="T5"/>
                </a:cxn>
                <a:cxn ang="0">
                  <a:pos x="T6" y="T7"/>
                </a:cxn>
                <a:cxn ang="0">
                  <a:pos x="T8" y="T9"/>
                </a:cxn>
              </a:cxnLst>
              <a:rect l="0" t="0" r="r" b="b"/>
              <a:pathLst>
                <a:path w="231" h="364">
                  <a:moveTo>
                    <a:pt x="72" y="0"/>
                  </a:moveTo>
                  <a:lnTo>
                    <a:pt x="231" y="132"/>
                  </a:lnTo>
                  <a:lnTo>
                    <a:pt x="145" y="364"/>
                  </a:lnTo>
                  <a:lnTo>
                    <a:pt x="0" y="46"/>
                  </a:lnTo>
                  <a:lnTo>
                    <a:pt x="72"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9" name="Freeform 29"/>
            <p:cNvSpPr>
              <a:spLocks/>
            </p:cNvSpPr>
            <p:nvPr/>
          </p:nvSpPr>
          <p:spPr bwMode="auto">
            <a:xfrm>
              <a:off x="469106" y="1046163"/>
              <a:ext cx="293688" cy="741363"/>
            </a:xfrm>
            <a:custGeom>
              <a:avLst/>
              <a:gdLst>
                <a:gd name="T0" fmla="*/ 139 w 370"/>
                <a:gd name="T1" fmla="*/ 0 h 934"/>
                <a:gd name="T2" fmla="*/ 370 w 370"/>
                <a:gd name="T3" fmla="*/ 934 h 934"/>
                <a:gd name="T4" fmla="*/ 46 w 370"/>
                <a:gd name="T5" fmla="*/ 417 h 934"/>
                <a:gd name="T6" fmla="*/ 92 w 370"/>
                <a:gd name="T7" fmla="*/ 331 h 934"/>
                <a:gd name="T8" fmla="*/ 0 w 370"/>
                <a:gd name="T9" fmla="*/ 252 h 934"/>
                <a:gd name="T10" fmla="*/ 99 w 370"/>
                <a:gd name="T11" fmla="*/ 27 h 934"/>
                <a:gd name="T12" fmla="*/ 139 w 370"/>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0" h="934">
                  <a:moveTo>
                    <a:pt x="139" y="0"/>
                  </a:moveTo>
                  <a:lnTo>
                    <a:pt x="370" y="934"/>
                  </a:lnTo>
                  <a:lnTo>
                    <a:pt x="46" y="417"/>
                  </a:lnTo>
                  <a:lnTo>
                    <a:pt x="92" y="331"/>
                  </a:lnTo>
                  <a:lnTo>
                    <a:pt x="0" y="252"/>
                  </a:lnTo>
                  <a:lnTo>
                    <a:pt x="99" y="27"/>
                  </a:lnTo>
                  <a:lnTo>
                    <a:pt x="139" y="0"/>
                  </a:ln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0" name="Freeform 30"/>
            <p:cNvSpPr>
              <a:spLocks/>
            </p:cNvSpPr>
            <p:nvPr/>
          </p:nvSpPr>
          <p:spPr bwMode="auto">
            <a:xfrm>
              <a:off x="762794" y="1009650"/>
              <a:ext cx="178594" cy="288925"/>
            </a:xfrm>
            <a:custGeom>
              <a:avLst/>
              <a:gdLst>
                <a:gd name="T0" fmla="*/ 152 w 225"/>
                <a:gd name="T1" fmla="*/ 0 h 364"/>
                <a:gd name="T2" fmla="*/ 0 w 225"/>
                <a:gd name="T3" fmla="*/ 132 h 364"/>
                <a:gd name="T4" fmla="*/ 86 w 225"/>
                <a:gd name="T5" fmla="*/ 364 h 364"/>
                <a:gd name="T6" fmla="*/ 225 w 225"/>
                <a:gd name="T7" fmla="*/ 46 h 364"/>
                <a:gd name="T8" fmla="*/ 152 w 225"/>
                <a:gd name="T9" fmla="*/ 0 h 364"/>
              </a:gdLst>
              <a:ahLst/>
              <a:cxnLst>
                <a:cxn ang="0">
                  <a:pos x="T0" y="T1"/>
                </a:cxn>
                <a:cxn ang="0">
                  <a:pos x="T2" y="T3"/>
                </a:cxn>
                <a:cxn ang="0">
                  <a:pos x="T4" y="T5"/>
                </a:cxn>
                <a:cxn ang="0">
                  <a:pos x="T6" y="T7"/>
                </a:cxn>
                <a:cxn ang="0">
                  <a:pos x="T8" y="T9"/>
                </a:cxn>
              </a:cxnLst>
              <a:rect l="0" t="0" r="r" b="b"/>
              <a:pathLst>
                <a:path w="225" h="364">
                  <a:moveTo>
                    <a:pt x="152" y="0"/>
                  </a:moveTo>
                  <a:lnTo>
                    <a:pt x="0" y="132"/>
                  </a:lnTo>
                  <a:lnTo>
                    <a:pt x="86" y="364"/>
                  </a:lnTo>
                  <a:lnTo>
                    <a:pt x="225" y="46"/>
                  </a:lnTo>
                  <a:lnTo>
                    <a:pt x="152"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1" name="Freeform 31"/>
            <p:cNvSpPr>
              <a:spLocks/>
            </p:cNvSpPr>
            <p:nvPr/>
          </p:nvSpPr>
          <p:spPr bwMode="auto">
            <a:xfrm>
              <a:off x="700088" y="1319213"/>
              <a:ext cx="126207" cy="468313"/>
            </a:xfrm>
            <a:custGeom>
              <a:avLst/>
              <a:gdLst>
                <a:gd name="T0" fmla="*/ 40 w 159"/>
                <a:gd name="T1" fmla="*/ 0 h 590"/>
                <a:gd name="T2" fmla="*/ 119 w 159"/>
                <a:gd name="T3" fmla="*/ 0 h 590"/>
                <a:gd name="T4" fmla="*/ 159 w 159"/>
                <a:gd name="T5" fmla="*/ 398 h 590"/>
                <a:gd name="T6" fmla="*/ 79 w 159"/>
                <a:gd name="T7" fmla="*/ 590 h 590"/>
                <a:gd name="T8" fmla="*/ 0 w 159"/>
                <a:gd name="T9" fmla="*/ 398 h 590"/>
                <a:gd name="T10" fmla="*/ 40 w 159"/>
                <a:gd name="T11" fmla="*/ 0 h 590"/>
              </a:gdLst>
              <a:ahLst/>
              <a:cxnLst>
                <a:cxn ang="0">
                  <a:pos x="T0" y="T1"/>
                </a:cxn>
                <a:cxn ang="0">
                  <a:pos x="T2" y="T3"/>
                </a:cxn>
                <a:cxn ang="0">
                  <a:pos x="T4" y="T5"/>
                </a:cxn>
                <a:cxn ang="0">
                  <a:pos x="T6" y="T7"/>
                </a:cxn>
                <a:cxn ang="0">
                  <a:pos x="T8" y="T9"/>
                </a:cxn>
                <a:cxn ang="0">
                  <a:pos x="T10" y="T11"/>
                </a:cxn>
              </a:cxnLst>
              <a:rect l="0" t="0" r="r" b="b"/>
              <a:pathLst>
                <a:path w="159" h="590">
                  <a:moveTo>
                    <a:pt x="40" y="0"/>
                  </a:moveTo>
                  <a:lnTo>
                    <a:pt x="119" y="0"/>
                  </a:lnTo>
                  <a:lnTo>
                    <a:pt x="159" y="398"/>
                  </a:lnTo>
                  <a:lnTo>
                    <a:pt x="79" y="590"/>
                  </a:lnTo>
                  <a:lnTo>
                    <a:pt x="0" y="398"/>
                  </a:lnTo>
                  <a:lnTo>
                    <a:pt x="40" y="0"/>
                  </a:lnTo>
                  <a:close/>
                </a:path>
              </a:pathLst>
            </a:custGeom>
            <a:solidFill>
              <a:srgbClr val="93B9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2" name="Freeform 32"/>
            <p:cNvSpPr>
              <a:spLocks/>
            </p:cNvSpPr>
            <p:nvPr/>
          </p:nvSpPr>
          <p:spPr bwMode="auto">
            <a:xfrm>
              <a:off x="521494" y="310357"/>
              <a:ext cx="461963" cy="346869"/>
            </a:xfrm>
            <a:custGeom>
              <a:avLst/>
              <a:gdLst>
                <a:gd name="T0" fmla="*/ 88 w 88"/>
                <a:gd name="T1" fmla="*/ 30 h 66"/>
                <a:gd name="T2" fmla="*/ 24 w 88"/>
                <a:gd name="T3" fmla="*/ 66 h 66"/>
                <a:gd name="T4" fmla="*/ 47 w 88"/>
                <a:gd name="T5" fmla="*/ 37 h 66"/>
                <a:gd name="T6" fmla="*/ 3 w 88"/>
                <a:gd name="T7" fmla="*/ 61 h 66"/>
                <a:gd name="T8" fmla="*/ 88 w 88"/>
                <a:gd name="T9" fmla="*/ 30 h 66"/>
              </a:gdLst>
              <a:ahLst/>
              <a:cxnLst>
                <a:cxn ang="0">
                  <a:pos x="T0" y="T1"/>
                </a:cxn>
                <a:cxn ang="0">
                  <a:pos x="T2" y="T3"/>
                </a:cxn>
                <a:cxn ang="0">
                  <a:pos x="T4" y="T5"/>
                </a:cxn>
                <a:cxn ang="0">
                  <a:pos x="T6" y="T7"/>
                </a:cxn>
                <a:cxn ang="0">
                  <a:pos x="T8" y="T9"/>
                </a:cxn>
              </a:cxnLst>
              <a:rect l="0" t="0" r="r" b="b"/>
              <a:pathLst>
                <a:path w="88" h="66">
                  <a:moveTo>
                    <a:pt x="88" y="30"/>
                  </a:moveTo>
                  <a:cubicBezTo>
                    <a:pt x="83" y="40"/>
                    <a:pt x="41" y="64"/>
                    <a:pt x="24" y="66"/>
                  </a:cubicBezTo>
                  <a:cubicBezTo>
                    <a:pt x="32" y="59"/>
                    <a:pt x="50" y="38"/>
                    <a:pt x="47" y="37"/>
                  </a:cubicBezTo>
                  <a:cubicBezTo>
                    <a:pt x="45" y="35"/>
                    <a:pt x="18" y="57"/>
                    <a:pt x="3" y="61"/>
                  </a:cubicBezTo>
                  <a:cubicBezTo>
                    <a:pt x="0" y="0"/>
                    <a:pt x="45" y="2"/>
                    <a:pt x="88" y="30"/>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3" name="Freeform 33"/>
            <p:cNvSpPr>
              <a:spLocks/>
            </p:cNvSpPr>
            <p:nvPr/>
          </p:nvSpPr>
          <p:spPr bwMode="auto">
            <a:xfrm>
              <a:off x="857250" y="273050"/>
              <a:ext cx="168275" cy="362744"/>
            </a:xfrm>
            <a:custGeom>
              <a:avLst/>
              <a:gdLst>
                <a:gd name="T0" fmla="*/ 0 w 32"/>
                <a:gd name="T1" fmla="*/ 26 h 69"/>
                <a:gd name="T2" fmla="*/ 25 w 32"/>
                <a:gd name="T3" fmla="*/ 68 h 69"/>
                <a:gd name="T4" fmla="*/ 0 w 32"/>
                <a:gd name="T5" fmla="*/ 26 h 69"/>
              </a:gdLst>
              <a:ahLst/>
              <a:cxnLst>
                <a:cxn ang="0">
                  <a:pos x="T0" y="T1"/>
                </a:cxn>
                <a:cxn ang="0">
                  <a:pos x="T2" y="T3"/>
                </a:cxn>
                <a:cxn ang="0">
                  <a:pos x="T4" y="T5"/>
                </a:cxn>
              </a:cxnLst>
              <a:rect l="0" t="0" r="r" b="b"/>
              <a:pathLst>
                <a:path w="32" h="69">
                  <a:moveTo>
                    <a:pt x="0" y="26"/>
                  </a:moveTo>
                  <a:cubicBezTo>
                    <a:pt x="3" y="37"/>
                    <a:pt x="17" y="67"/>
                    <a:pt x="25" y="68"/>
                  </a:cubicBezTo>
                  <a:cubicBezTo>
                    <a:pt x="32" y="69"/>
                    <a:pt x="32" y="0"/>
                    <a:pt x="0" y="26"/>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4" name="Freeform 34"/>
            <p:cNvSpPr>
              <a:spLocks/>
            </p:cNvSpPr>
            <p:nvPr/>
          </p:nvSpPr>
          <p:spPr bwMode="auto">
            <a:xfrm>
              <a:off x="579438" y="1009650"/>
              <a:ext cx="183357" cy="246857"/>
            </a:xfrm>
            <a:custGeom>
              <a:avLst/>
              <a:gdLst>
                <a:gd name="T0" fmla="*/ 72 w 231"/>
                <a:gd name="T1" fmla="*/ 0 h 311"/>
                <a:gd name="T2" fmla="*/ 231 w 231"/>
                <a:gd name="T3" fmla="*/ 132 h 311"/>
                <a:gd name="T4" fmla="*/ 139 w 231"/>
                <a:gd name="T5" fmla="*/ 311 h 311"/>
                <a:gd name="T6" fmla="*/ 0 w 231"/>
                <a:gd name="T7" fmla="*/ 46 h 311"/>
                <a:gd name="T8" fmla="*/ 72 w 231"/>
                <a:gd name="T9" fmla="*/ 0 h 311"/>
              </a:gdLst>
              <a:ahLst/>
              <a:cxnLst>
                <a:cxn ang="0">
                  <a:pos x="T0" y="T1"/>
                </a:cxn>
                <a:cxn ang="0">
                  <a:pos x="T2" y="T3"/>
                </a:cxn>
                <a:cxn ang="0">
                  <a:pos x="T4" y="T5"/>
                </a:cxn>
                <a:cxn ang="0">
                  <a:pos x="T6" y="T7"/>
                </a:cxn>
                <a:cxn ang="0">
                  <a:pos x="T8" y="T9"/>
                </a:cxn>
              </a:cxnLst>
              <a:rect l="0" t="0" r="r" b="b"/>
              <a:pathLst>
                <a:path w="231" h="311">
                  <a:moveTo>
                    <a:pt x="72" y="0"/>
                  </a:moveTo>
                  <a:lnTo>
                    <a:pt x="231" y="132"/>
                  </a:lnTo>
                  <a:lnTo>
                    <a:pt x="139" y="311"/>
                  </a:lnTo>
                  <a:lnTo>
                    <a:pt x="0" y="46"/>
                  </a:lnTo>
                  <a:lnTo>
                    <a:pt x="7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5" name="Freeform 35"/>
            <p:cNvSpPr>
              <a:spLocks/>
            </p:cNvSpPr>
            <p:nvPr/>
          </p:nvSpPr>
          <p:spPr bwMode="auto">
            <a:xfrm>
              <a:off x="495300" y="1046163"/>
              <a:ext cx="267494" cy="741363"/>
            </a:xfrm>
            <a:custGeom>
              <a:avLst/>
              <a:gdLst>
                <a:gd name="T0" fmla="*/ 106 w 337"/>
                <a:gd name="T1" fmla="*/ 0 h 934"/>
                <a:gd name="T2" fmla="*/ 337 w 337"/>
                <a:gd name="T3" fmla="*/ 934 h 934"/>
                <a:gd name="T4" fmla="*/ 46 w 337"/>
                <a:gd name="T5" fmla="*/ 378 h 934"/>
                <a:gd name="T6" fmla="*/ 92 w 337"/>
                <a:gd name="T7" fmla="*/ 311 h 934"/>
                <a:gd name="T8" fmla="*/ 0 w 337"/>
                <a:gd name="T9" fmla="*/ 238 h 934"/>
                <a:gd name="T10" fmla="*/ 66 w 337"/>
                <a:gd name="T11" fmla="*/ 27 h 934"/>
                <a:gd name="T12" fmla="*/ 106 w 337"/>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7" h="934">
                  <a:moveTo>
                    <a:pt x="106" y="0"/>
                  </a:moveTo>
                  <a:lnTo>
                    <a:pt x="337" y="934"/>
                  </a:lnTo>
                  <a:lnTo>
                    <a:pt x="46" y="378"/>
                  </a:lnTo>
                  <a:lnTo>
                    <a:pt x="92" y="311"/>
                  </a:lnTo>
                  <a:lnTo>
                    <a:pt x="0" y="238"/>
                  </a:lnTo>
                  <a:lnTo>
                    <a:pt x="66" y="27"/>
                  </a:lnTo>
                  <a:lnTo>
                    <a:pt x="106" y="0"/>
                  </a:lnTo>
                  <a:close/>
                </a:path>
              </a:pathLst>
            </a:custGeom>
            <a:solidFill>
              <a:srgbClr val="688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6" name="Freeform 36"/>
            <p:cNvSpPr>
              <a:spLocks/>
            </p:cNvSpPr>
            <p:nvPr/>
          </p:nvSpPr>
          <p:spPr bwMode="auto">
            <a:xfrm>
              <a:off x="762794" y="1046163"/>
              <a:ext cx="294482" cy="741363"/>
            </a:xfrm>
            <a:custGeom>
              <a:avLst/>
              <a:gdLst>
                <a:gd name="T0" fmla="*/ 225 w 371"/>
                <a:gd name="T1" fmla="*/ 0 h 934"/>
                <a:gd name="T2" fmla="*/ 0 w 371"/>
                <a:gd name="T3" fmla="*/ 934 h 934"/>
                <a:gd name="T4" fmla="*/ 318 w 371"/>
                <a:gd name="T5" fmla="*/ 417 h 934"/>
                <a:gd name="T6" fmla="*/ 278 w 371"/>
                <a:gd name="T7" fmla="*/ 331 h 934"/>
                <a:gd name="T8" fmla="*/ 371 w 371"/>
                <a:gd name="T9" fmla="*/ 252 h 934"/>
                <a:gd name="T10" fmla="*/ 272 w 371"/>
                <a:gd name="T11" fmla="*/ 27 h 934"/>
                <a:gd name="T12" fmla="*/ 225 w 371"/>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1" h="934">
                  <a:moveTo>
                    <a:pt x="225" y="0"/>
                  </a:moveTo>
                  <a:lnTo>
                    <a:pt x="0" y="934"/>
                  </a:lnTo>
                  <a:lnTo>
                    <a:pt x="318" y="417"/>
                  </a:lnTo>
                  <a:lnTo>
                    <a:pt x="278" y="331"/>
                  </a:lnTo>
                  <a:lnTo>
                    <a:pt x="371" y="252"/>
                  </a:lnTo>
                  <a:lnTo>
                    <a:pt x="272" y="27"/>
                  </a:lnTo>
                  <a:lnTo>
                    <a:pt x="225" y="0"/>
                  </a:ln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7" name="Freeform 37"/>
            <p:cNvSpPr>
              <a:spLocks/>
            </p:cNvSpPr>
            <p:nvPr/>
          </p:nvSpPr>
          <p:spPr bwMode="auto">
            <a:xfrm>
              <a:off x="762794" y="1046163"/>
              <a:ext cx="262732" cy="741363"/>
            </a:xfrm>
            <a:custGeom>
              <a:avLst/>
              <a:gdLst>
                <a:gd name="T0" fmla="*/ 225 w 331"/>
                <a:gd name="T1" fmla="*/ 0 h 934"/>
                <a:gd name="T2" fmla="*/ 0 w 331"/>
                <a:gd name="T3" fmla="*/ 934 h 934"/>
                <a:gd name="T4" fmla="*/ 291 w 331"/>
                <a:gd name="T5" fmla="*/ 378 h 934"/>
                <a:gd name="T6" fmla="*/ 239 w 331"/>
                <a:gd name="T7" fmla="*/ 311 h 934"/>
                <a:gd name="T8" fmla="*/ 331 w 331"/>
                <a:gd name="T9" fmla="*/ 238 h 934"/>
                <a:gd name="T10" fmla="*/ 272 w 331"/>
                <a:gd name="T11" fmla="*/ 27 h 934"/>
                <a:gd name="T12" fmla="*/ 225 w 331"/>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1" h="934">
                  <a:moveTo>
                    <a:pt x="225" y="0"/>
                  </a:moveTo>
                  <a:lnTo>
                    <a:pt x="0" y="934"/>
                  </a:lnTo>
                  <a:lnTo>
                    <a:pt x="291" y="378"/>
                  </a:lnTo>
                  <a:lnTo>
                    <a:pt x="239" y="311"/>
                  </a:lnTo>
                  <a:lnTo>
                    <a:pt x="331" y="238"/>
                  </a:lnTo>
                  <a:lnTo>
                    <a:pt x="272" y="27"/>
                  </a:lnTo>
                  <a:lnTo>
                    <a:pt x="225" y="0"/>
                  </a:lnTo>
                  <a:close/>
                </a:path>
              </a:pathLst>
            </a:custGeom>
            <a:solidFill>
              <a:srgbClr val="688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8" name="Freeform 38"/>
            <p:cNvSpPr>
              <a:spLocks/>
            </p:cNvSpPr>
            <p:nvPr/>
          </p:nvSpPr>
          <p:spPr bwMode="auto">
            <a:xfrm>
              <a:off x="762794" y="1009650"/>
              <a:ext cx="178594" cy="246857"/>
            </a:xfrm>
            <a:custGeom>
              <a:avLst/>
              <a:gdLst>
                <a:gd name="T0" fmla="*/ 152 w 225"/>
                <a:gd name="T1" fmla="*/ 0 h 311"/>
                <a:gd name="T2" fmla="*/ 0 w 225"/>
                <a:gd name="T3" fmla="*/ 132 h 311"/>
                <a:gd name="T4" fmla="*/ 86 w 225"/>
                <a:gd name="T5" fmla="*/ 311 h 311"/>
                <a:gd name="T6" fmla="*/ 225 w 225"/>
                <a:gd name="T7" fmla="*/ 46 h 311"/>
                <a:gd name="T8" fmla="*/ 152 w 225"/>
                <a:gd name="T9" fmla="*/ 0 h 311"/>
              </a:gdLst>
              <a:ahLst/>
              <a:cxnLst>
                <a:cxn ang="0">
                  <a:pos x="T0" y="T1"/>
                </a:cxn>
                <a:cxn ang="0">
                  <a:pos x="T2" y="T3"/>
                </a:cxn>
                <a:cxn ang="0">
                  <a:pos x="T4" y="T5"/>
                </a:cxn>
                <a:cxn ang="0">
                  <a:pos x="T6" y="T7"/>
                </a:cxn>
                <a:cxn ang="0">
                  <a:pos x="T8" y="T9"/>
                </a:cxn>
              </a:cxnLst>
              <a:rect l="0" t="0" r="r" b="b"/>
              <a:pathLst>
                <a:path w="225" h="311">
                  <a:moveTo>
                    <a:pt x="152" y="0"/>
                  </a:moveTo>
                  <a:lnTo>
                    <a:pt x="0" y="132"/>
                  </a:lnTo>
                  <a:lnTo>
                    <a:pt x="86" y="311"/>
                  </a:lnTo>
                  <a:lnTo>
                    <a:pt x="225" y="46"/>
                  </a:lnTo>
                  <a:lnTo>
                    <a:pt x="15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9" name="Freeform 39"/>
            <p:cNvSpPr>
              <a:spLocks/>
            </p:cNvSpPr>
            <p:nvPr/>
          </p:nvSpPr>
          <p:spPr bwMode="auto">
            <a:xfrm>
              <a:off x="715963" y="1246188"/>
              <a:ext cx="94457" cy="78582"/>
            </a:xfrm>
            <a:custGeom>
              <a:avLst/>
              <a:gdLst>
                <a:gd name="T0" fmla="*/ 3 w 18"/>
                <a:gd name="T1" fmla="*/ 0 h 15"/>
                <a:gd name="T2" fmla="*/ 15 w 18"/>
                <a:gd name="T3" fmla="*/ 0 h 15"/>
                <a:gd name="T4" fmla="*/ 15 w 18"/>
                <a:gd name="T5" fmla="*/ 15 h 15"/>
                <a:gd name="T6" fmla="*/ 3 w 18"/>
                <a:gd name="T7" fmla="*/ 15 h 15"/>
                <a:gd name="T8" fmla="*/ 3 w 18"/>
                <a:gd name="T9" fmla="*/ 0 h 15"/>
              </a:gdLst>
              <a:ahLst/>
              <a:cxnLst>
                <a:cxn ang="0">
                  <a:pos x="T0" y="T1"/>
                </a:cxn>
                <a:cxn ang="0">
                  <a:pos x="T2" y="T3"/>
                </a:cxn>
                <a:cxn ang="0">
                  <a:pos x="T4" y="T5"/>
                </a:cxn>
                <a:cxn ang="0">
                  <a:pos x="T6" y="T7"/>
                </a:cxn>
                <a:cxn ang="0">
                  <a:pos x="T8" y="T9"/>
                </a:cxn>
              </a:cxnLst>
              <a:rect l="0" t="0" r="r" b="b"/>
              <a:pathLst>
                <a:path w="18" h="15">
                  <a:moveTo>
                    <a:pt x="3" y="0"/>
                  </a:moveTo>
                  <a:cubicBezTo>
                    <a:pt x="15" y="0"/>
                    <a:pt x="15" y="0"/>
                    <a:pt x="15" y="0"/>
                  </a:cubicBezTo>
                  <a:cubicBezTo>
                    <a:pt x="18" y="6"/>
                    <a:pt x="17" y="11"/>
                    <a:pt x="15" y="15"/>
                  </a:cubicBezTo>
                  <a:cubicBezTo>
                    <a:pt x="3" y="15"/>
                    <a:pt x="3" y="15"/>
                    <a:pt x="3" y="15"/>
                  </a:cubicBezTo>
                  <a:cubicBezTo>
                    <a:pt x="1" y="11"/>
                    <a:pt x="0" y="6"/>
                    <a:pt x="3" y="0"/>
                  </a:cubicBezTo>
                  <a:close/>
                </a:path>
              </a:pathLst>
            </a:custGeom>
            <a:solidFill>
              <a:srgbClr val="93B9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0" name="Freeform 40"/>
            <p:cNvSpPr>
              <a:spLocks/>
            </p:cNvSpPr>
            <p:nvPr/>
          </p:nvSpPr>
          <p:spPr bwMode="auto">
            <a:xfrm>
              <a:off x="742156" y="1781969"/>
              <a:ext cx="36513" cy="220663"/>
            </a:xfrm>
            <a:custGeom>
              <a:avLst/>
              <a:gdLst>
                <a:gd name="T0" fmla="*/ 1 w 7"/>
                <a:gd name="T1" fmla="*/ 42 h 42"/>
                <a:gd name="T2" fmla="*/ 7 w 7"/>
                <a:gd name="T3" fmla="*/ 42 h 42"/>
                <a:gd name="T4" fmla="*/ 4 w 7"/>
                <a:gd name="T5" fmla="*/ 0 h 42"/>
                <a:gd name="T6" fmla="*/ 1 w 7"/>
                <a:gd name="T7" fmla="*/ 42 h 42"/>
              </a:gdLst>
              <a:ahLst/>
              <a:cxnLst>
                <a:cxn ang="0">
                  <a:pos x="T0" y="T1"/>
                </a:cxn>
                <a:cxn ang="0">
                  <a:pos x="T2" y="T3"/>
                </a:cxn>
                <a:cxn ang="0">
                  <a:pos x="T4" y="T5"/>
                </a:cxn>
                <a:cxn ang="0">
                  <a:pos x="T6" y="T7"/>
                </a:cxn>
              </a:cxnLst>
              <a:rect l="0" t="0" r="r" b="b"/>
              <a:pathLst>
                <a:path w="7" h="42">
                  <a:moveTo>
                    <a:pt x="1" y="42"/>
                  </a:moveTo>
                  <a:cubicBezTo>
                    <a:pt x="3" y="42"/>
                    <a:pt x="5" y="42"/>
                    <a:pt x="7" y="42"/>
                  </a:cubicBezTo>
                  <a:cubicBezTo>
                    <a:pt x="7" y="31"/>
                    <a:pt x="5" y="5"/>
                    <a:pt x="4" y="0"/>
                  </a:cubicBezTo>
                  <a:cubicBezTo>
                    <a:pt x="2" y="4"/>
                    <a:pt x="0" y="31"/>
                    <a:pt x="1"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1" name="Freeform 41"/>
            <p:cNvSpPr>
              <a:spLocks/>
            </p:cNvSpPr>
            <p:nvPr/>
          </p:nvSpPr>
          <p:spPr bwMode="auto">
            <a:xfrm>
              <a:off x="2759075" y="1108869"/>
              <a:ext cx="404019" cy="878682"/>
            </a:xfrm>
            <a:custGeom>
              <a:avLst/>
              <a:gdLst>
                <a:gd name="T0" fmla="*/ 0 w 77"/>
                <a:gd name="T1" fmla="*/ 18 h 167"/>
                <a:gd name="T2" fmla="*/ 58 w 77"/>
                <a:gd name="T3" fmla="*/ 18 h 167"/>
                <a:gd name="T4" fmla="*/ 75 w 77"/>
                <a:gd name="T5" fmla="*/ 141 h 167"/>
                <a:gd name="T6" fmla="*/ 60 w 77"/>
                <a:gd name="T7" fmla="*/ 159 h 167"/>
                <a:gd name="T8" fmla="*/ 14 w 77"/>
                <a:gd name="T9" fmla="*/ 167 h 167"/>
                <a:gd name="T10" fmla="*/ 0 w 77"/>
                <a:gd name="T11" fmla="*/ 18 h 167"/>
                <a:gd name="T12" fmla="*/ 0 w 77"/>
                <a:gd name="T13" fmla="*/ 18 h 167"/>
              </a:gdLst>
              <a:ahLst/>
              <a:cxnLst>
                <a:cxn ang="0">
                  <a:pos x="T0" y="T1"/>
                </a:cxn>
                <a:cxn ang="0">
                  <a:pos x="T2" y="T3"/>
                </a:cxn>
                <a:cxn ang="0">
                  <a:pos x="T4" y="T5"/>
                </a:cxn>
                <a:cxn ang="0">
                  <a:pos x="T6" y="T7"/>
                </a:cxn>
                <a:cxn ang="0">
                  <a:pos x="T8" y="T9"/>
                </a:cxn>
                <a:cxn ang="0">
                  <a:pos x="T10" y="T11"/>
                </a:cxn>
                <a:cxn ang="0">
                  <a:pos x="T12" y="T13"/>
                </a:cxn>
              </a:cxnLst>
              <a:rect l="0" t="0" r="r" b="b"/>
              <a:pathLst>
                <a:path w="77" h="167">
                  <a:moveTo>
                    <a:pt x="0" y="18"/>
                  </a:moveTo>
                  <a:cubicBezTo>
                    <a:pt x="23" y="13"/>
                    <a:pt x="54" y="0"/>
                    <a:pt x="58" y="18"/>
                  </a:cubicBezTo>
                  <a:cubicBezTo>
                    <a:pt x="63" y="40"/>
                    <a:pt x="69" y="91"/>
                    <a:pt x="75" y="141"/>
                  </a:cubicBezTo>
                  <a:cubicBezTo>
                    <a:pt x="77" y="152"/>
                    <a:pt x="63" y="158"/>
                    <a:pt x="60" y="159"/>
                  </a:cubicBezTo>
                  <a:cubicBezTo>
                    <a:pt x="44" y="164"/>
                    <a:pt x="31" y="165"/>
                    <a:pt x="14" y="167"/>
                  </a:cubicBezTo>
                  <a:cubicBezTo>
                    <a:pt x="0" y="18"/>
                    <a:pt x="0" y="18"/>
                    <a:pt x="0" y="18"/>
                  </a:cubicBezTo>
                  <a:cubicBezTo>
                    <a:pt x="0" y="18"/>
                    <a:pt x="0" y="18"/>
                    <a:pt x="0" y="18"/>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2" name="Freeform 42"/>
            <p:cNvSpPr>
              <a:spLocks/>
            </p:cNvSpPr>
            <p:nvPr/>
          </p:nvSpPr>
          <p:spPr bwMode="auto">
            <a:xfrm>
              <a:off x="2008188" y="1082675"/>
              <a:ext cx="393700" cy="904875"/>
            </a:xfrm>
            <a:custGeom>
              <a:avLst/>
              <a:gdLst>
                <a:gd name="T0" fmla="*/ 74 w 75"/>
                <a:gd name="T1" fmla="*/ 23 h 172"/>
                <a:gd name="T2" fmla="*/ 18 w 75"/>
                <a:gd name="T3" fmla="*/ 23 h 172"/>
                <a:gd name="T4" fmla="*/ 1 w 75"/>
                <a:gd name="T5" fmla="*/ 146 h 172"/>
                <a:gd name="T6" fmla="*/ 17 w 75"/>
                <a:gd name="T7" fmla="*/ 164 h 172"/>
                <a:gd name="T8" fmla="*/ 61 w 75"/>
                <a:gd name="T9" fmla="*/ 172 h 172"/>
                <a:gd name="T10" fmla="*/ 75 w 75"/>
                <a:gd name="T11" fmla="*/ 23 h 172"/>
                <a:gd name="T12" fmla="*/ 74 w 75"/>
                <a:gd name="T13" fmla="*/ 23 h 172"/>
              </a:gdLst>
              <a:ahLst/>
              <a:cxnLst>
                <a:cxn ang="0">
                  <a:pos x="T0" y="T1"/>
                </a:cxn>
                <a:cxn ang="0">
                  <a:pos x="T2" y="T3"/>
                </a:cxn>
                <a:cxn ang="0">
                  <a:pos x="T4" y="T5"/>
                </a:cxn>
                <a:cxn ang="0">
                  <a:pos x="T6" y="T7"/>
                </a:cxn>
                <a:cxn ang="0">
                  <a:pos x="T8" y="T9"/>
                </a:cxn>
                <a:cxn ang="0">
                  <a:pos x="T10" y="T11"/>
                </a:cxn>
                <a:cxn ang="0">
                  <a:pos x="T12" y="T13"/>
                </a:cxn>
              </a:cxnLst>
              <a:rect l="0" t="0" r="r" b="b"/>
              <a:pathLst>
                <a:path w="75" h="172">
                  <a:moveTo>
                    <a:pt x="74" y="23"/>
                  </a:moveTo>
                  <a:cubicBezTo>
                    <a:pt x="46" y="16"/>
                    <a:pt x="23" y="0"/>
                    <a:pt x="18" y="23"/>
                  </a:cubicBezTo>
                  <a:cubicBezTo>
                    <a:pt x="13" y="46"/>
                    <a:pt x="7" y="98"/>
                    <a:pt x="1" y="146"/>
                  </a:cubicBezTo>
                  <a:cubicBezTo>
                    <a:pt x="0" y="158"/>
                    <a:pt x="13" y="163"/>
                    <a:pt x="17" y="164"/>
                  </a:cubicBezTo>
                  <a:cubicBezTo>
                    <a:pt x="32" y="168"/>
                    <a:pt x="44" y="170"/>
                    <a:pt x="61" y="172"/>
                  </a:cubicBezTo>
                  <a:cubicBezTo>
                    <a:pt x="75" y="23"/>
                    <a:pt x="75" y="23"/>
                    <a:pt x="75" y="23"/>
                  </a:cubicBezTo>
                  <a:cubicBezTo>
                    <a:pt x="75" y="23"/>
                    <a:pt x="74" y="23"/>
                    <a:pt x="74" y="23"/>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3" name="Freeform 43"/>
            <p:cNvSpPr>
              <a:spLocks/>
            </p:cNvSpPr>
            <p:nvPr/>
          </p:nvSpPr>
          <p:spPr bwMode="auto">
            <a:xfrm>
              <a:off x="2275681" y="1971675"/>
              <a:ext cx="598488" cy="36513"/>
            </a:xfrm>
            <a:custGeom>
              <a:avLst/>
              <a:gdLst>
                <a:gd name="T0" fmla="*/ 1 w 114"/>
                <a:gd name="T1" fmla="*/ 0 h 7"/>
                <a:gd name="T2" fmla="*/ 0 w 114"/>
                <a:gd name="T3" fmla="*/ 2 h 7"/>
                <a:gd name="T4" fmla="*/ 114 w 114"/>
                <a:gd name="T5" fmla="*/ 2 h 7"/>
                <a:gd name="T6" fmla="*/ 113 w 114"/>
                <a:gd name="T7" fmla="*/ 0 h 7"/>
                <a:gd name="T8" fmla="*/ 1 w 114"/>
                <a:gd name="T9" fmla="*/ 0 h 7"/>
              </a:gdLst>
              <a:ahLst/>
              <a:cxnLst>
                <a:cxn ang="0">
                  <a:pos x="T0" y="T1"/>
                </a:cxn>
                <a:cxn ang="0">
                  <a:pos x="T2" y="T3"/>
                </a:cxn>
                <a:cxn ang="0">
                  <a:pos x="T4" y="T5"/>
                </a:cxn>
                <a:cxn ang="0">
                  <a:pos x="T6" y="T7"/>
                </a:cxn>
                <a:cxn ang="0">
                  <a:pos x="T8" y="T9"/>
                </a:cxn>
              </a:cxnLst>
              <a:rect l="0" t="0" r="r" b="b"/>
              <a:pathLst>
                <a:path w="114" h="7">
                  <a:moveTo>
                    <a:pt x="1" y="0"/>
                  </a:moveTo>
                  <a:cubicBezTo>
                    <a:pt x="0" y="2"/>
                    <a:pt x="0" y="2"/>
                    <a:pt x="0" y="2"/>
                  </a:cubicBezTo>
                  <a:cubicBezTo>
                    <a:pt x="36" y="7"/>
                    <a:pt x="79" y="7"/>
                    <a:pt x="114" y="2"/>
                  </a:cubicBezTo>
                  <a:cubicBezTo>
                    <a:pt x="114" y="2"/>
                    <a:pt x="113" y="1"/>
                    <a:pt x="113" y="0"/>
                  </a:cubicBezTo>
                  <a:lnTo>
                    <a:pt x="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4" name="Freeform 44"/>
            <p:cNvSpPr>
              <a:spLocks/>
            </p:cNvSpPr>
            <p:nvPr/>
          </p:nvSpPr>
          <p:spPr bwMode="auto">
            <a:xfrm>
              <a:off x="2102644" y="1009650"/>
              <a:ext cx="961232" cy="998538"/>
            </a:xfrm>
            <a:custGeom>
              <a:avLst/>
              <a:gdLst>
                <a:gd name="T0" fmla="*/ 20 w 183"/>
                <a:gd name="T1" fmla="*/ 183 h 190"/>
                <a:gd name="T2" fmla="*/ 0 w 183"/>
                <a:gd name="T3" fmla="*/ 36 h 190"/>
                <a:gd name="T4" fmla="*/ 72 w 183"/>
                <a:gd name="T5" fmla="*/ 0 h 190"/>
                <a:gd name="T6" fmla="*/ 90 w 183"/>
                <a:gd name="T7" fmla="*/ 8 h 190"/>
                <a:gd name="T8" fmla="*/ 109 w 183"/>
                <a:gd name="T9" fmla="*/ 0 h 190"/>
                <a:gd name="T10" fmla="*/ 183 w 183"/>
                <a:gd name="T11" fmla="*/ 35 h 190"/>
                <a:gd name="T12" fmla="*/ 161 w 183"/>
                <a:gd name="T13" fmla="*/ 183 h 190"/>
                <a:gd name="T14" fmla="*/ 20 w 183"/>
                <a:gd name="T15" fmla="*/ 183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0">
                  <a:moveTo>
                    <a:pt x="20" y="183"/>
                  </a:moveTo>
                  <a:cubicBezTo>
                    <a:pt x="28" y="161"/>
                    <a:pt x="10" y="55"/>
                    <a:pt x="0" y="36"/>
                  </a:cubicBezTo>
                  <a:cubicBezTo>
                    <a:pt x="6" y="16"/>
                    <a:pt x="58" y="12"/>
                    <a:pt x="72" y="0"/>
                  </a:cubicBezTo>
                  <a:cubicBezTo>
                    <a:pt x="78" y="6"/>
                    <a:pt x="83" y="8"/>
                    <a:pt x="90" y="8"/>
                  </a:cubicBezTo>
                  <a:cubicBezTo>
                    <a:pt x="98" y="8"/>
                    <a:pt x="103" y="6"/>
                    <a:pt x="109" y="0"/>
                  </a:cubicBezTo>
                  <a:cubicBezTo>
                    <a:pt x="120" y="9"/>
                    <a:pt x="173" y="15"/>
                    <a:pt x="183" y="35"/>
                  </a:cubicBezTo>
                  <a:cubicBezTo>
                    <a:pt x="172" y="57"/>
                    <a:pt x="153" y="163"/>
                    <a:pt x="161" y="183"/>
                  </a:cubicBezTo>
                  <a:cubicBezTo>
                    <a:pt x="126" y="190"/>
                    <a:pt x="56" y="190"/>
                    <a:pt x="20" y="183"/>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5" name="Freeform 45"/>
            <p:cNvSpPr>
              <a:spLocks/>
            </p:cNvSpPr>
            <p:nvPr/>
          </p:nvSpPr>
          <p:spPr bwMode="auto">
            <a:xfrm>
              <a:off x="2386013" y="1009650"/>
              <a:ext cx="383382" cy="777875"/>
            </a:xfrm>
            <a:custGeom>
              <a:avLst/>
              <a:gdLst>
                <a:gd name="T0" fmla="*/ 7 w 483"/>
                <a:gd name="T1" fmla="*/ 66 h 980"/>
                <a:gd name="T2" fmla="*/ 0 w 483"/>
                <a:gd name="T3" fmla="*/ 357 h 980"/>
                <a:gd name="T4" fmla="*/ 245 w 483"/>
                <a:gd name="T5" fmla="*/ 980 h 980"/>
                <a:gd name="T6" fmla="*/ 483 w 483"/>
                <a:gd name="T7" fmla="*/ 357 h 980"/>
                <a:gd name="T8" fmla="*/ 470 w 483"/>
                <a:gd name="T9" fmla="*/ 59 h 980"/>
                <a:gd name="T10" fmla="*/ 364 w 483"/>
                <a:gd name="T11" fmla="*/ 0 h 980"/>
                <a:gd name="T12" fmla="*/ 119 w 483"/>
                <a:gd name="T13" fmla="*/ 0 h 980"/>
                <a:gd name="T14" fmla="*/ 7 w 483"/>
                <a:gd name="T15" fmla="*/ 66 h 9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3" h="980">
                  <a:moveTo>
                    <a:pt x="7" y="66"/>
                  </a:moveTo>
                  <a:lnTo>
                    <a:pt x="0" y="357"/>
                  </a:lnTo>
                  <a:lnTo>
                    <a:pt x="245" y="980"/>
                  </a:lnTo>
                  <a:lnTo>
                    <a:pt x="483" y="357"/>
                  </a:lnTo>
                  <a:lnTo>
                    <a:pt x="470" y="59"/>
                  </a:lnTo>
                  <a:lnTo>
                    <a:pt x="364" y="0"/>
                  </a:lnTo>
                  <a:lnTo>
                    <a:pt x="119" y="0"/>
                  </a:lnTo>
                  <a:lnTo>
                    <a:pt x="7" y="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6" name="Rectangle 46"/>
            <p:cNvSpPr>
              <a:spLocks noChangeArrowheads="1"/>
            </p:cNvSpPr>
            <p:nvPr/>
          </p:nvSpPr>
          <p:spPr bwMode="auto">
            <a:xfrm>
              <a:off x="2480469" y="930275"/>
              <a:ext cx="194469"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7" name="Freeform 47"/>
            <p:cNvSpPr>
              <a:spLocks/>
            </p:cNvSpPr>
            <p:nvPr/>
          </p:nvSpPr>
          <p:spPr bwMode="auto">
            <a:xfrm>
              <a:off x="2532856" y="1114425"/>
              <a:ext cx="89694" cy="142082"/>
            </a:xfrm>
            <a:custGeom>
              <a:avLst/>
              <a:gdLst>
                <a:gd name="T0" fmla="*/ 15 w 17"/>
                <a:gd name="T1" fmla="*/ 27 h 27"/>
                <a:gd name="T2" fmla="*/ 17 w 17"/>
                <a:gd name="T3" fmla="*/ 22 h 27"/>
                <a:gd name="T4" fmla="*/ 8 w 17"/>
                <a:gd name="T5" fmla="*/ 0 h 27"/>
                <a:gd name="T6" fmla="*/ 0 w 17"/>
                <a:gd name="T7" fmla="*/ 21 h 27"/>
                <a:gd name="T8" fmla="*/ 3 w 17"/>
                <a:gd name="T9" fmla="*/ 27 h 27"/>
                <a:gd name="T10" fmla="*/ 15 w 17"/>
                <a:gd name="T11" fmla="*/ 27 h 27"/>
              </a:gdLst>
              <a:ahLst/>
              <a:cxnLst>
                <a:cxn ang="0">
                  <a:pos x="T0" y="T1"/>
                </a:cxn>
                <a:cxn ang="0">
                  <a:pos x="T2" y="T3"/>
                </a:cxn>
                <a:cxn ang="0">
                  <a:pos x="T4" y="T5"/>
                </a:cxn>
                <a:cxn ang="0">
                  <a:pos x="T6" y="T7"/>
                </a:cxn>
                <a:cxn ang="0">
                  <a:pos x="T8" y="T9"/>
                </a:cxn>
                <a:cxn ang="0">
                  <a:pos x="T10" y="T11"/>
                </a:cxn>
              </a:cxnLst>
              <a:rect l="0" t="0" r="r" b="b"/>
              <a:pathLst>
                <a:path w="17" h="27">
                  <a:moveTo>
                    <a:pt x="15" y="27"/>
                  </a:moveTo>
                  <a:cubicBezTo>
                    <a:pt x="17" y="22"/>
                    <a:pt x="17" y="22"/>
                    <a:pt x="17" y="22"/>
                  </a:cubicBezTo>
                  <a:cubicBezTo>
                    <a:pt x="8" y="0"/>
                    <a:pt x="8" y="0"/>
                    <a:pt x="8" y="0"/>
                  </a:cubicBezTo>
                  <a:cubicBezTo>
                    <a:pt x="0" y="21"/>
                    <a:pt x="0" y="21"/>
                    <a:pt x="0" y="21"/>
                  </a:cubicBezTo>
                  <a:cubicBezTo>
                    <a:pt x="3" y="27"/>
                    <a:pt x="3" y="27"/>
                    <a:pt x="3" y="27"/>
                  </a:cubicBezTo>
                  <a:cubicBezTo>
                    <a:pt x="7" y="27"/>
                    <a:pt x="11" y="27"/>
                    <a:pt x="15" y="27"/>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8" name="Freeform 48"/>
            <p:cNvSpPr>
              <a:spLocks/>
            </p:cNvSpPr>
            <p:nvPr/>
          </p:nvSpPr>
          <p:spPr bwMode="auto">
            <a:xfrm>
              <a:off x="2422525" y="1009650"/>
              <a:ext cx="152400" cy="294482"/>
            </a:xfrm>
            <a:custGeom>
              <a:avLst/>
              <a:gdLst>
                <a:gd name="T0" fmla="*/ 73 w 192"/>
                <a:gd name="T1" fmla="*/ 0 h 371"/>
                <a:gd name="T2" fmla="*/ 192 w 192"/>
                <a:gd name="T3" fmla="*/ 132 h 371"/>
                <a:gd name="T4" fmla="*/ 106 w 192"/>
                <a:gd name="T5" fmla="*/ 371 h 371"/>
                <a:gd name="T6" fmla="*/ 0 w 192"/>
                <a:gd name="T7" fmla="*/ 53 h 371"/>
                <a:gd name="T8" fmla="*/ 73 w 192"/>
                <a:gd name="T9" fmla="*/ 0 h 371"/>
              </a:gdLst>
              <a:ahLst/>
              <a:cxnLst>
                <a:cxn ang="0">
                  <a:pos x="T0" y="T1"/>
                </a:cxn>
                <a:cxn ang="0">
                  <a:pos x="T2" y="T3"/>
                </a:cxn>
                <a:cxn ang="0">
                  <a:pos x="T4" y="T5"/>
                </a:cxn>
                <a:cxn ang="0">
                  <a:pos x="T6" y="T7"/>
                </a:cxn>
                <a:cxn ang="0">
                  <a:pos x="T8" y="T9"/>
                </a:cxn>
              </a:cxnLst>
              <a:rect l="0" t="0" r="r" b="b"/>
              <a:pathLst>
                <a:path w="192" h="371">
                  <a:moveTo>
                    <a:pt x="73" y="0"/>
                  </a:moveTo>
                  <a:lnTo>
                    <a:pt x="192" y="132"/>
                  </a:lnTo>
                  <a:lnTo>
                    <a:pt x="106" y="371"/>
                  </a:lnTo>
                  <a:lnTo>
                    <a:pt x="0" y="53"/>
                  </a:lnTo>
                  <a:lnTo>
                    <a:pt x="73"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9" name="Freeform 49"/>
            <p:cNvSpPr>
              <a:spLocks/>
            </p:cNvSpPr>
            <p:nvPr/>
          </p:nvSpPr>
          <p:spPr bwMode="auto">
            <a:xfrm>
              <a:off x="2281238" y="1046163"/>
              <a:ext cx="293688" cy="746919"/>
            </a:xfrm>
            <a:custGeom>
              <a:avLst/>
              <a:gdLst>
                <a:gd name="T0" fmla="*/ 178 w 370"/>
                <a:gd name="T1" fmla="*/ 0 h 941"/>
                <a:gd name="T2" fmla="*/ 370 w 370"/>
                <a:gd name="T3" fmla="*/ 941 h 941"/>
                <a:gd name="T4" fmla="*/ 53 w 370"/>
                <a:gd name="T5" fmla="*/ 424 h 941"/>
                <a:gd name="T6" fmla="*/ 92 w 370"/>
                <a:gd name="T7" fmla="*/ 331 h 941"/>
                <a:gd name="T8" fmla="*/ 0 w 370"/>
                <a:gd name="T9" fmla="*/ 258 h 941"/>
                <a:gd name="T10" fmla="*/ 125 w 370"/>
                <a:gd name="T11" fmla="*/ 27 h 941"/>
                <a:gd name="T12" fmla="*/ 178 w 370"/>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70" h="941">
                  <a:moveTo>
                    <a:pt x="178" y="0"/>
                  </a:moveTo>
                  <a:lnTo>
                    <a:pt x="370" y="941"/>
                  </a:lnTo>
                  <a:lnTo>
                    <a:pt x="53" y="424"/>
                  </a:lnTo>
                  <a:lnTo>
                    <a:pt x="92" y="331"/>
                  </a:lnTo>
                  <a:lnTo>
                    <a:pt x="0" y="258"/>
                  </a:lnTo>
                  <a:lnTo>
                    <a:pt x="125" y="27"/>
                  </a:lnTo>
                  <a:lnTo>
                    <a:pt x="178"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0" name="Freeform 50"/>
            <p:cNvSpPr>
              <a:spLocks/>
            </p:cNvSpPr>
            <p:nvPr/>
          </p:nvSpPr>
          <p:spPr bwMode="auto">
            <a:xfrm>
              <a:off x="2574925" y="1009650"/>
              <a:ext cx="157957" cy="294482"/>
            </a:xfrm>
            <a:custGeom>
              <a:avLst/>
              <a:gdLst>
                <a:gd name="T0" fmla="*/ 126 w 199"/>
                <a:gd name="T1" fmla="*/ 0 h 371"/>
                <a:gd name="T2" fmla="*/ 0 w 199"/>
                <a:gd name="T3" fmla="*/ 132 h 371"/>
                <a:gd name="T4" fmla="*/ 93 w 199"/>
                <a:gd name="T5" fmla="*/ 371 h 371"/>
                <a:gd name="T6" fmla="*/ 199 w 199"/>
                <a:gd name="T7" fmla="*/ 53 h 371"/>
                <a:gd name="T8" fmla="*/ 126 w 199"/>
                <a:gd name="T9" fmla="*/ 0 h 371"/>
              </a:gdLst>
              <a:ahLst/>
              <a:cxnLst>
                <a:cxn ang="0">
                  <a:pos x="T0" y="T1"/>
                </a:cxn>
                <a:cxn ang="0">
                  <a:pos x="T2" y="T3"/>
                </a:cxn>
                <a:cxn ang="0">
                  <a:pos x="T4" y="T5"/>
                </a:cxn>
                <a:cxn ang="0">
                  <a:pos x="T6" y="T7"/>
                </a:cxn>
                <a:cxn ang="0">
                  <a:pos x="T8" y="T9"/>
                </a:cxn>
              </a:cxnLst>
              <a:rect l="0" t="0" r="r" b="b"/>
              <a:pathLst>
                <a:path w="199" h="371">
                  <a:moveTo>
                    <a:pt x="126" y="0"/>
                  </a:moveTo>
                  <a:lnTo>
                    <a:pt x="0" y="132"/>
                  </a:lnTo>
                  <a:lnTo>
                    <a:pt x="93" y="371"/>
                  </a:lnTo>
                  <a:lnTo>
                    <a:pt x="199" y="53"/>
                  </a:lnTo>
                  <a:lnTo>
                    <a:pt x="126"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1" name="Freeform 51"/>
            <p:cNvSpPr>
              <a:spLocks/>
            </p:cNvSpPr>
            <p:nvPr/>
          </p:nvSpPr>
          <p:spPr bwMode="auto">
            <a:xfrm>
              <a:off x="2516981" y="1324769"/>
              <a:ext cx="126207" cy="468313"/>
            </a:xfrm>
            <a:custGeom>
              <a:avLst/>
              <a:gdLst>
                <a:gd name="T0" fmla="*/ 40 w 159"/>
                <a:gd name="T1" fmla="*/ 0 h 590"/>
                <a:gd name="T2" fmla="*/ 119 w 159"/>
                <a:gd name="T3" fmla="*/ 0 h 590"/>
                <a:gd name="T4" fmla="*/ 159 w 159"/>
                <a:gd name="T5" fmla="*/ 397 h 590"/>
                <a:gd name="T6" fmla="*/ 73 w 159"/>
                <a:gd name="T7" fmla="*/ 590 h 590"/>
                <a:gd name="T8" fmla="*/ 0 w 159"/>
                <a:gd name="T9" fmla="*/ 397 h 590"/>
                <a:gd name="T10" fmla="*/ 40 w 159"/>
                <a:gd name="T11" fmla="*/ 0 h 590"/>
              </a:gdLst>
              <a:ahLst/>
              <a:cxnLst>
                <a:cxn ang="0">
                  <a:pos x="T0" y="T1"/>
                </a:cxn>
                <a:cxn ang="0">
                  <a:pos x="T2" y="T3"/>
                </a:cxn>
                <a:cxn ang="0">
                  <a:pos x="T4" y="T5"/>
                </a:cxn>
                <a:cxn ang="0">
                  <a:pos x="T6" y="T7"/>
                </a:cxn>
                <a:cxn ang="0">
                  <a:pos x="T8" y="T9"/>
                </a:cxn>
                <a:cxn ang="0">
                  <a:pos x="T10" y="T11"/>
                </a:cxn>
              </a:cxnLst>
              <a:rect l="0" t="0" r="r" b="b"/>
              <a:pathLst>
                <a:path w="159" h="590">
                  <a:moveTo>
                    <a:pt x="40" y="0"/>
                  </a:moveTo>
                  <a:lnTo>
                    <a:pt x="119" y="0"/>
                  </a:lnTo>
                  <a:lnTo>
                    <a:pt x="159" y="397"/>
                  </a:lnTo>
                  <a:lnTo>
                    <a:pt x="73" y="590"/>
                  </a:lnTo>
                  <a:lnTo>
                    <a:pt x="0" y="397"/>
                  </a:lnTo>
                  <a:lnTo>
                    <a:pt x="40" y="0"/>
                  </a:ln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2" name="Freeform 52"/>
            <p:cNvSpPr>
              <a:spLocks/>
            </p:cNvSpPr>
            <p:nvPr/>
          </p:nvSpPr>
          <p:spPr bwMode="auto">
            <a:xfrm>
              <a:off x="2422525" y="1009650"/>
              <a:ext cx="152400" cy="246857"/>
            </a:xfrm>
            <a:custGeom>
              <a:avLst/>
              <a:gdLst>
                <a:gd name="T0" fmla="*/ 73 w 192"/>
                <a:gd name="T1" fmla="*/ 0 h 311"/>
                <a:gd name="T2" fmla="*/ 192 w 192"/>
                <a:gd name="T3" fmla="*/ 132 h 311"/>
                <a:gd name="T4" fmla="*/ 106 w 192"/>
                <a:gd name="T5" fmla="*/ 311 h 311"/>
                <a:gd name="T6" fmla="*/ 0 w 192"/>
                <a:gd name="T7" fmla="*/ 53 h 311"/>
                <a:gd name="T8" fmla="*/ 73 w 192"/>
                <a:gd name="T9" fmla="*/ 0 h 311"/>
              </a:gdLst>
              <a:ahLst/>
              <a:cxnLst>
                <a:cxn ang="0">
                  <a:pos x="T0" y="T1"/>
                </a:cxn>
                <a:cxn ang="0">
                  <a:pos x="T2" y="T3"/>
                </a:cxn>
                <a:cxn ang="0">
                  <a:pos x="T4" y="T5"/>
                </a:cxn>
                <a:cxn ang="0">
                  <a:pos x="T6" y="T7"/>
                </a:cxn>
                <a:cxn ang="0">
                  <a:pos x="T8" y="T9"/>
                </a:cxn>
              </a:cxnLst>
              <a:rect l="0" t="0" r="r" b="b"/>
              <a:pathLst>
                <a:path w="192" h="311">
                  <a:moveTo>
                    <a:pt x="73" y="0"/>
                  </a:moveTo>
                  <a:lnTo>
                    <a:pt x="192" y="132"/>
                  </a:lnTo>
                  <a:lnTo>
                    <a:pt x="106" y="311"/>
                  </a:lnTo>
                  <a:lnTo>
                    <a:pt x="0" y="53"/>
                  </a:lnTo>
                  <a:lnTo>
                    <a:pt x="7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3" name="Freeform 53"/>
            <p:cNvSpPr>
              <a:spLocks/>
            </p:cNvSpPr>
            <p:nvPr/>
          </p:nvSpPr>
          <p:spPr bwMode="auto">
            <a:xfrm>
              <a:off x="2312194" y="1046163"/>
              <a:ext cx="262732" cy="746919"/>
            </a:xfrm>
            <a:custGeom>
              <a:avLst/>
              <a:gdLst>
                <a:gd name="T0" fmla="*/ 139 w 331"/>
                <a:gd name="T1" fmla="*/ 0 h 941"/>
                <a:gd name="T2" fmla="*/ 331 w 331"/>
                <a:gd name="T3" fmla="*/ 941 h 941"/>
                <a:gd name="T4" fmla="*/ 40 w 331"/>
                <a:gd name="T5" fmla="*/ 384 h 941"/>
                <a:gd name="T6" fmla="*/ 93 w 331"/>
                <a:gd name="T7" fmla="*/ 311 h 941"/>
                <a:gd name="T8" fmla="*/ 0 w 331"/>
                <a:gd name="T9" fmla="*/ 238 h 941"/>
                <a:gd name="T10" fmla="*/ 86 w 331"/>
                <a:gd name="T11" fmla="*/ 27 h 941"/>
                <a:gd name="T12" fmla="*/ 139 w 331"/>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31" h="941">
                  <a:moveTo>
                    <a:pt x="139" y="0"/>
                  </a:moveTo>
                  <a:lnTo>
                    <a:pt x="331" y="941"/>
                  </a:lnTo>
                  <a:lnTo>
                    <a:pt x="40" y="384"/>
                  </a:lnTo>
                  <a:lnTo>
                    <a:pt x="93" y="311"/>
                  </a:lnTo>
                  <a:lnTo>
                    <a:pt x="0" y="238"/>
                  </a:lnTo>
                  <a:lnTo>
                    <a:pt x="86" y="27"/>
                  </a:lnTo>
                  <a:lnTo>
                    <a:pt x="139"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4" name="Freeform 54"/>
            <p:cNvSpPr>
              <a:spLocks/>
            </p:cNvSpPr>
            <p:nvPr/>
          </p:nvSpPr>
          <p:spPr bwMode="auto">
            <a:xfrm>
              <a:off x="2574925" y="1040607"/>
              <a:ext cx="299244" cy="752475"/>
            </a:xfrm>
            <a:custGeom>
              <a:avLst/>
              <a:gdLst>
                <a:gd name="T0" fmla="*/ 205 w 377"/>
                <a:gd name="T1" fmla="*/ 0 h 948"/>
                <a:gd name="T2" fmla="*/ 0 w 377"/>
                <a:gd name="T3" fmla="*/ 948 h 948"/>
                <a:gd name="T4" fmla="*/ 324 w 377"/>
                <a:gd name="T5" fmla="*/ 431 h 948"/>
                <a:gd name="T6" fmla="*/ 285 w 377"/>
                <a:gd name="T7" fmla="*/ 338 h 948"/>
                <a:gd name="T8" fmla="*/ 377 w 377"/>
                <a:gd name="T9" fmla="*/ 265 h 948"/>
                <a:gd name="T10" fmla="*/ 278 w 377"/>
                <a:gd name="T11" fmla="*/ 40 h 948"/>
                <a:gd name="T12" fmla="*/ 205 w 377"/>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77" h="948">
                  <a:moveTo>
                    <a:pt x="205" y="0"/>
                  </a:moveTo>
                  <a:lnTo>
                    <a:pt x="0" y="948"/>
                  </a:lnTo>
                  <a:lnTo>
                    <a:pt x="324" y="431"/>
                  </a:lnTo>
                  <a:lnTo>
                    <a:pt x="285" y="338"/>
                  </a:lnTo>
                  <a:lnTo>
                    <a:pt x="377" y="265"/>
                  </a:lnTo>
                  <a:lnTo>
                    <a:pt x="278" y="40"/>
                  </a:lnTo>
                  <a:lnTo>
                    <a:pt x="205"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5" name="Freeform 55"/>
            <p:cNvSpPr>
              <a:spLocks/>
            </p:cNvSpPr>
            <p:nvPr/>
          </p:nvSpPr>
          <p:spPr bwMode="auto">
            <a:xfrm>
              <a:off x="2574925" y="1040607"/>
              <a:ext cx="268288" cy="752475"/>
            </a:xfrm>
            <a:custGeom>
              <a:avLst/>
              <a:gdLst>
                <a:gd name="T0" fmla="*/ 205 w 338"/>
                <a:gd name="T1" fmla="*/ 0 h 948"/>
                <a:gd name="T2" fmla="*/ 0 w 338"/>
                <a:gd name="T3" fmla="*/ 948 h 948"/>
                <a:gd name="T4" fmla="*/ 298 w 338"/>
                <a:gd name="T5" fmla="*/ 391 h 948"/>
                <a:gd name="T6" fmla="*/ 245 w 338"/>
                <a:gd name="T7" fmla="*/ 318 h 948"/>
                <a:gd name="T8" fmla="*/ 338 w 338"/>
                <a:gd name="T9" fmla="*/ 245 h 948"/>
                <a:gd name="T10" fmla="*/ 278 w 338"/>
                <a:gd name="T11" fmla="*/ 40 h 948"/>
                <a:gd name="T12" fmla="*/ 205 w 338"/>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38" h="948">
                  <a:moveTo>
                    <a:pt x="205" y="0"/>
                  </a:moveTo>
                  <a:lnTo>
                    <a:pt x="0" y="948"/>
                  </a:lnTo>
                  <a:lnTo>
                    <a:pt x="298" y="391"/>
                  </a:lnTo>
                  <a:lnTo>
                    <a:pt x="245" y="318"/>
                  </a:lnTo>
                  <a:lnTo>
                    <a:pt x="338" y="245"/>
                  </a:lnTo>
                  <a:lnTo>
                    <a:pt x="278" y="40"/>
                  </a:lnTo>
                  <a:lnTo>
                    <a:pt x="205"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6" name="Freeform 56"/>
            <p:cNvSpPr>
              <a:spLocks/>
            </p:cNvSpPr>
            <p:nvPr/>
          </p:nvSpPr>
          <p:spPr bwMode="auto">
            <a:xfrm>
              <a:off x="2574925" y="1009650"/>
              <a:ext cx="157957" cy="246857"/>
            </a:xfrm>
            <a:custGeom>
              <a:avLst/>
              <a:gdLst>
                <a:gd name="T0" fmla="*/ 126 w 199"/>
                <a:gd name="T1" fmla="*/ 0 h 311"/>
                <a:gd name="T2" fmla="*/ 0 w 199"/>
                <a:gd name="T3" fmla="*/ 132 h 311"/>
                <a:gd name="T4" fmla="*/ 93 w 199"/>
                <a:gd name="T5" fmla="*/ 311 h 311"/>
                <a:gd name="T6" fmla="*/ 199 w 199"/>
                <a:gd name="T7" fmla="*/ 53 h 311"/>
                <a:gd name="T8" fmla="*/ 126 w 199"/>
                <a:gd name="T9" fmla="*/ 0 h 311"/>
              </a:gdLst>
              <a:ahLst/>
              <a:cxnLst>
                <a:cxn ang="0">
                  <a:pos x="T0" y="T1"/>
                </a:cxn>
                <a:cxn ang="0">
                  <a:pos x="T2" y="T3"/>
                </a:cxn>
                <a:cxn ang="0">
                  <a:pos x="T4" y="T5"/>
                </a:cxn>
                <a:cxn ang="0">
                  <a:pos x="T6" y="T7"/>
                </a:cxn>
                <a:cxn ang="0">
                  <a:pos x="T8" y="T9"/>
                </a:cxn>
              </a:cxnLst>
              <a:rect l="0" t="0" r="r" b="b"/>
              <a:pathLst>
                <a:path w="199" h="311">
                  <a:moveTo>
                    <a:pt x="126" y="0"/>
                  </a:moveTo>
                  <a:lnTo>
                    <a:pt x="0" y="132"/>
                  </a:lnTo>
                  <a:lnTo>
                    <a:pt x="93" y="311"/>
                  </a:lnTo>
                  <a:lnTo>
                    <a:pt x="199" y="53"/>
                  </a:lnTo>
                  <a:lnTo>
                    <a:pt x="12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7" name="Freeform 57"/>
            <p:cNvSpPr>
              <a:spLocks/>
            </p:cNvSpPr>
            <p:nvPr/>
          </p:nvSpPr>
          <p:spPr bwMode="auto">
            <a:xfrm>
              <a:off x="2532856" y="1250950"/>
              <a:ext cx="89694" cy="79375"/>
            </a:xfrm>
            <a:custGeom>
              <a:avLst/>
              <a:gdLst>
                <a:gd name="T0" fmla="*/ 3 w 17"/>
                <a:gd name="T1" fmla="*/ 0 h 15"/>
                <a:gd name="T2" fmla="*/ 15 w 17"/>
                <a:gd name="T3" fmla="*/ 0 h 15"/>
                <a:gd name="T4" fmla="*/ 15 w 17"/>
                <a:gd name="T5" fmla="*/ 15 h 15"/>
                <a:gd name="T6" fmla="*/ 3 w 17"/>
                <a:gd name="T7" fmla="*/ 15 h 15"/>
                <a:gd name="T8" fmla="*/ 3 w 17"/>
                <a:gd name="T9" fmla="*/ 0 h 15"/>
              </a:gdLst>
              <a:ahLst/>
              <a:cxnLst>
                <a:cxn ang="0">
                  <a:pos x="T0" y="T1"/>
                </a:cxn>
                <a:cxn ang="0">
                  <a:pos x="T2" y="T3"/>
                </a:cxn>
                <a:cxn ang="0">
                  <a:pos x="T4" y="T5"/>
                </a:cxn>
                <a:cxn ang="0">
                  <a:pos x="T6" y="T7"/>
                </a:cxn>
                <a:cxn ang="0">
                  <a:pos x="T8" y="T9"/>
                </a:cxn>
              </a:cxnLst>
              <a:rect l="0" t="0" r="r" b="b"/>
              <a:pathLst>
                <a:path w="17" h="15">
                  <a:moveTo>
                    <a:pt x="3" y="0"/>
                  </a:moveTo>
                  <a:cubicBezTo>
                    <a:pt x="15" y="0"/>
                    <a:pt x="15" y="0"/>
                    <a:pt x="15" y="0"/>
                  </a:cubicBezTo>
                  <a:cubicBezTo>
                    <a:pt x="17" y="6"/>
                    <a:pt x="17" y="10"/>
                    <a:pt x="15" y="15"/>
                  </a:cubicBezTo>
                  <a:cubicBezTo>
                    <a:pt x="3" y="15"/>
                    <a:pt x="3" y="15"/>
                    <a:pt x="3" y="15"/>
                  </a:cubicBezTo>
                  <a:cubicBezTo>
                    <a:pt x="0" y="10"/>
                    <a:pt x="0" y="6"/>
                    <a:pt x="3" y="0"/>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8" name="Freeform 58"/>
            <p:cNvSpPr>
              <a:spLocks/>
            </p:cNvSpPr>
            <p:nvPr/>
          </p:nvSpPr>
          <p:spPr bwMode="auto">
            <a:xfrm>
              <a:off x="2570163" y="1781969"/>
              <a:ext cx="26194" cy="220663"/>
            </a:xfrm>
            <a:custGeom>
              <a:avLst/>
              <a:gdLst>
                <a:gd name="T0" fmla="*/ 0 w 5"/>
                <a:gd name="T1" fmla="*/ 42 h 42"/>
                <a:gd name="T2" fmla="*/ 2 w 5"/>
                <a:gd name="T3" fmla="*/ 0 h 42"/>
                <a:gd name="T4" fmla="*/ 5 w 5"/>
                <a:gd name="T5" fmla="*/ 42 h 42"/>
                <a:gd name="T6" fmla="*/ 0 w 5"/>
                <a:gd name="T7" fmla="*/ 42 h 42"/>
              </a:gdLst>
              <a:ahLst/>
              <a:cxnLst>
                <a:cxn ang="0">
                  <a:pos x="T0" y="T1"/>
                </a:cxn>
                <a:cxn ang="0">
                  <a:pos x="T2" y="T3"/>
                </a:cxn>
                <a:cxn ang="0">
                  <a:pos x="T4" y="T5"/>
                </a:cxn>
                <a:cxn ang="0">
                  <a:pos x="T6" y="T7"/>
                </a:cxn>
              </a:cxnLst>
              <a:rect l="0" t="0" r="r" b="b"/>
              <a:pathLst>
                <a:path w="5" h="42">
                  <a:moveTo>
                    <a:pt x="0" y="42"/>
                  </a:moveTo>
                  <a:cubicBezTo>
                    <a:pt x="0" y="31"/>
                    <a:pt x="1" y="19"/>
                    <a:pt x="2" y="0"/>
                  </a:cubicBezTo>
                  <a:cubicBezTo>
                    <a:pt x="3" y="19"/>
                    <a:pt x="4" y="31"/>
                    <a:pt x="5" y="42"/>
                  </a:cubicBezTo>
                  <a:cubicBezTo>
                    <a:pt x="3" y="42"/>
                    <a:pt x="1" y="42"/>
                    <a:pt x="0"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9" name="Freeform 59"/>
            <p:cNvSpPr>
              <a:spLocks/>
            </p:cNvSpPr>
            <p:nvPr/>
          </p:nvSpPr>
          <p:spPr bwMode="auto">
            <a:xfrm>
              <a:off x="2364581" y="1009650"/>
              <a:ext cx="431007" cy="772319"/>
            </a:xfrm>
            <a:custGeom>
              <a:avLst/>
              <a:gdLst>
                <a:gd name="T0" fmla="*/ 0 w 543"/>
                <a:gd name="T1" fmla="*/ 73 h 973"/>
                <a:gd name="T2" fmla="*/ 27 w 543"/>
                <a:gd name="T3" fmla="*/ 357 h 973"/>
                <a:gd name="T4" fmla="*/ 272 w 543"/>
                <a:gd name="T5" fmla="*/ 973 h 973"/>
                <a:gd name="T6" fmla="*/ 517 w 543"/>
                <a:gd name="T7" fmla="*/ 357 h 973"/>
                <a:gd name="T8" fmla="*/ 543 w 543"/>
                <a:gd name="T9" fmla="*/ 73 h 973"/>
                <a:gd name="T10" fmla="*/ 431 w 543"/>
                <a:gd name="T11" fmla="*/ 0 h 973"/>
                <a:gd name="T12" fmla="*/ 113 w 543"/>
                <a:gd name="T13" fmla="*/ 0 h 973"/>
                <a:gd name="T14" fmla="*/ 0 w 543"/>
                <a:gd name="T15" fmla="*/ 73 h 9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3" h="973">
                  <a:moveTo>
                    <a:pt x="0" y="73"/>
                  </a:moveTo>
                  <a:lnTo>
                    <a:pt x="27" y="357"/>
                  </a:lnTo>
                  <a:lnTo>
                    <a:pt x="272" y="973"/>
                  </a:lnTo>
                  <a:lnTo>
                    <a:pt x="517" y="357"/>
                  </a:lnTo>
                  <a:lnTo>
                    <a:pt x="543" y="73"/>
                  </a:lnTo>
                  <a:lnTo>
                    <a:pt x="431" y="0"/>
                  </a:lnTo>
                  <a:lnTo>
                    <a:pt x="113" y="0"/>
                  </a:lnTo>
                  <a:lnTo>
                    <a:pt x="0" y="7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0" name="Rectangle 60"/>
            <p:cNvSpPr>
              <a:spLocks noChangeArrowheads="1"/>
            </p:cNvSpPr>
            <p:nvPr/>
          </p:nvSpPr>
          <p:spPr bwMode="auto">
            <a:xfrm>
              <a:off x="2454275" y="930275"/>
              <a:ext cx="246857"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1" name="Freeform 61"/>
            <p:cNvSpPr>
              <a:spLocks/>
            </p:cNvSpPr>
            <p:nvPr/>
          </p:nvSpPr>
          <p:spPr bwMode="auto">
            <a:xfrm>
              <a:off x="2275681" y="310357"/>
              <a:ext cx="604044" cy="735807"/>
            </a:xfrm>
            <a:custGeom>
              <a:avLst/>
              <a:gdLst>
                <a:gd name="T0" fmla="*/ 58 w 115"/>
                <a:gd name="T1" fmla="*/ 140 h 140"/>
                <a:gd name="T2" fmla="*/ 102 w 115"/>
                <a:gd name="T3" fmla="*/ 93 h 140"/>
                <a:gd name="T4" fmla="*/ 104 w 115"/>
                <a:gd name="T5" fmla="*/ 94 h 140"/>
                <a:gd name="T6" fmla="*/ 114 w 115"/>
                <a:gd name="T7" fmla="*/ 79 h 140"/>
                <a:gd name="T8" fmla="*/ 110 w 115"/>
                <a:gd name="T9" fmla="*/ 61 h 140"/>
                <a:gd name="T10" fmla="*/ 109 w 115"/>
                <a:gd name="T11" fmla="*/ 61 h 140"/>
                <a:gd name="T12" fmla="*/ 58 w 115"/>
                <a:gd name="T13" fmla="*/ 0 h 140"/>
                <a:gd name="T14" fmla="*/ 7 w 115"/>
                <a:gd name="T15" fmla="*/ 61 h 140"/>
                <a:gd name="T16" fmla="*/ 6 w 115"/>
                <a:gd name="T17" fmla="*/ 61 h 140"/>
                <a:gd name="T18" fmla="*/ 2 w 115"/>
                <a:gd name="T19" fmla="*/ 79 h 140"/>
                <a:gd name="T20" fmla="*/ 11 w 115"/>
                <a:gd name="T21" fmla="*/ 94 h 140"/>
                <a:gd name="T22" fmla="*/ 13 w 115"/>
                <a:gd name="T23" fmla="*/ 93 h 140"/>
                <a:gd name="T24" fmla="*/ 58 w 115"/>
                <a:gd name="T25" fmla="*/ 14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 h="140">
                  <a:moveTo>
                    <a:pt x="58" y="140"/>
                  </a:moveTo>
                  <a:cubicBezTo>
                    <a:pt x="76" y="140"/>
                    <a:pt x="93" y="119"/>
                    <a:pt x="102" y="93"/>
                  </a:cubicBezTo>
                  <a:cubicBezTo>
                    <a:pt x="103" y="94"/>
                    <a:pt x="104" y="94"/>
                    <a:pt x="104" y="94"/>
                  </a:cubicBezTo>
                  <a:cubicBezTo>
                    <a:pt x="108" y="95"/>
                    <a:pt x="112" y="88"/>
                    <a:pt x="114" y="79"/>
                  </a:cubicBezTo>
                  <a:cubicBezTo>
                    <a:pt x="115" y="70"/>
                    <a:pt x="113" y="62"/>
                    <a:pt x="110" y="61"/>
                  </a:cubicBezTo>
                  <a:cubicBezTo>
                    <a:pt x="109" y="61"/>
                    <a:pt x="109" y="61"/>
                    <a:pt x="109" y="61"/>
                  </a:cubicBezTo>
                  <a:cubicBezTo>
                    <a:pt x="111" y="29"/>
                    <a:pt x="97" y="0"/>
                    <a:pt x="58" y="0"/>
                  </a:cubicBezTo>
                  <a:cubicBezTo>
                    <a:pt x="18" y="0"/>
                    <a:pt x="5" y="29"/>
                    <a:pt x="7" y="61"/>
                  </a:cubicBezTo>
                  <a:cubicBezTo>
                    <a:pt x="7" y="61"/>
                    <a:pt x="6" y="61"/>
                    <a:pt x="6" y="61"/>
                  </a:cubicBezTo>
                  <a:cubicBezTo>
                    <a:pt x="2" y="62"/>
                    <a:pt x="0" y="70"/>
                    <a:pt x="2" y="79"/>
                  </a:cubicBezTo>
                  <a:cubicBezTo>
                    <a:pt x="3" y="88"/>
                    <a:pt x="8" y="95"/>
                    <a:pt x="11" y="94"/>
                  </a:cubicBezTo>
                  <a:cubicBezTo>
                    <a:pt x="12" y="94"/>
                    <a:pt x="13" y="94"/>
                    <a:pt x="13" y="93"/>
                  </a:cubicBezTo>
                  <a:cubicBezTo>
                    <a:pt x="22" y="119"/>
                    <a:pt x="39" y="140"/>
                    <a:pt x="58" y="140"/>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2" name="Freeform 62"/>
            <p:cNvSpPr>
              <a:spLocks/>
            </p:cNvSpPr>
            <p:nvPr/>
          </p:nvSpPr>
          <p:spPr bwMode="auto">
            <a:xfrm>
              <a:off x="2301875" y="310357"/>
              <a:ext cx="556419" cy="404813"/>
            </a:xfrm>
            <a:custGeom>
              <a:avLst/>
              <a:gdLst>
                <a:gd name="T0" fmla="*/ 104 w 106"/>
                <a:gd name="T1" fmla="*/ 61 h 77"/>
                <a:gd name="T2" fmla="*/ 53 w 106"/>
                <a:gd name="T3" fmla="*/ 0 h 77"/>
                <a:gd name="T4" fmla="*/ 2 w 106"/>
                <a:gd name="T5" fmla="*/ 61 h 77"/>
                <a:gd name="T6" fmla="*/ 10 w 106"/>
                <a:gd name="T7" fmla="*/ 75 h 77"/>
                <a:gd name="T8" fmla="*/ 14 w 106"/>
                <a:gd name="T9" fmla="*/ 70 h 77"/>
                <a:gd name="T10" fmla="*/ 29 w 106"/>
                <a:gd name="T11" fmla="*/ 30 h 77"/>
                <a:gd name="T12" fmla="*/ 53 w 106"/>
                <a:gd name="T13" fmla="*/ 34 h 77"/>
                <a:gd name="T14" fmla="*/ 76 w 106"/>
                <a:gd name="T15" fmla="*/ 30 h 77"/>
                <a:gd name="T16" fmla="*/ 91 w 106"/>
                <a:gd name="T17" fmla="*/ 70 h 77"/>
                <a:gd name="T18" fmla="*/ 95 w 106"/>
                <a:gd name="T19" fmla="*/ 76 h 77"/>
                <a:gd name="T20" fmla="*/ 104 w 106"/>
                <a:gd name="T21" fmla="*/ 61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6" h="77">
                  <a:moveTo>
                    <a:pt x="104" y="61"/>
                  </a:moveTo>
                  <a:cubicBezTo>
                    <a:pt x="106" y="29"/>
                    <a:pt x="92" y="0"/>
                    <a:pt x="53" y="0"/>
                  </a:cubicBezTo>
                  <a:cubicBezTo>
                    <a:pt x="13" y="0"/>
                    <a:pt x="0" y="29"/>
                    <a:pt x="2" y="61"/>
                  </a:cubicBezTo>
                  <a:cubicBezTo>
                    <a:pt x="5" y="62"/>
                    <a:pt x="8" y="68"/>
                    <a:pt x="10" y="75"/>
                  </a:cubicBezTo>
                  <a:cubicBezTo>
                    <a:pt x="13" y="77"/>
                    <a:pt x="14" y="76"/>
                    <a:pt x="14" y="70"/>
                  </a:cubicBezTo>
                  <a:cubicBezTo>
                    <a:pt x="14" y="51"/>
                    <a:pt x="17" y="34"/>
                    <a:pt x="29" y="30"/>
                  </a:cubicBezTo>
                  <a:cubicBezTo>
                    <a:pt x="41" y="26"/>
                    <a:pt x="44" y="34"/>
                    <a:pt x="53" y="34"/>
                  </a:cubicBezTo>
                  <a:cubicBezTo>
                    <a:pt x="62" y="34"/>
                    <a:pt x="65" y="26"/>
                    <a:pt x="76" y="30"/>
                  </a:cubicBezTo>
                  <a:cubicBezTo>
                    <a:pt x="89" y="33"/>
                    <a:pt x="91" y="51"/>
                    <a:pt x="91" y="70"/>
                  </a:cubicBezTo>
                  <a:cubicBezTo>
                    <a:pt x="91" y="76"/>
                    <a:pt x="93" y="77"/>
                    <a:pt x="95" y="76"/>
                  </a:cubicBezTo>
                  <a:cubicBezTo>
                    <a:pt x="97" y="68"/>
                    <a:pt x="101" y="62"/>
                    <a:pt x="104" y="61"/>
                  </a:cubicBezTo>
                  <a:close/>
                </a:path>
              </a:pathLst>
            </a:custGeom>
            <a:solidFill>
              <a:srgbClr val="3B19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3" name="Freeform 63"/>
            <p:cNvSpPr>
              <a:spLocks/>
            </p:cNvSpPr>
            <p:nvPr/>
          </p:nvSpPr>
          <p:spPr bwMode="auto">
            <a:xfrm>
              <a:off x="2532856" y="1114425"/>
              <a:ext cx="94457" cy="136525"/>
            </a:xfrm>
            <a:custGeom>
              <a:avLst/>
              <a:gdLst>
                <a:gd name="T0" fmla="*/ 15 w 18"/>
                <a:gd name="T1" fmla="*/ 26 h 26"/>
                <a:gd name="T2" fmla="*/ 18 w 18"/>
                <a:gd name="T3" fmla="*/ 21 h 26"/>
                <a:gd name="T4" fmla="*/ 9 w 18"/>
                <a:gd name="T5" fmla="*/ 0 h 26"/>
                <a:gd name="T6" fmla="*/ 0 w 18"/>
                <a:gd name="T7" fmla="*/ 21 h 26"/>
                <a:gd name="T8" fmla="*/ 3 w 18"/>
                <a:gd name="T9" fmla="*/ 26 h 26"/>
                <a:gd name="T10" fmla="*/ 15 w 18"/>
                <a:gd name="T11" fmla="*/ 26 h 26"/>
              </a:gdLst>
              <a:ahLst/>
              <a:cxnLst>
                <a:cxn ang="0">
                  <a:pos x="T0" y="T1"/>
                </a:cxn>
                <a:cxn ang="0">
                  <a:pos x="T2" y="T3"/>
                </a:cxn>
                <a:cxn ang="0">
                  <a:pos x="T4" y="T5"/>
                </a:cxn>
                <a:cxn ang="0">
                  <a:pos x="T6" y="T7"/>
                </a:cxn>
                <a:cxn ang="0">
                  <a:pos x="T8" y="T9"/>
                </a:cxn>
                <a:cxn ang="0">
                  <a:pos x="T10" y="T11"/>
                </a:cxn>
              </a:cxnLst>
              <a:rect l="0" t="0" r="r" b="b"/>
              <a:pathLst>
                <a:path w="18" h="26">
                  <a:moveTo>
                    <a:pt x="15" y="26"/>
                  </a:moveTo>
                  <a:cubicBezTo>
                    <a:pt x="18" y="21"/>
                    <a:pt x="18" y="21"/>
                    <a:pt x="18" y="21"/>
                  </a:cubicBezTo>
                  <a:cubicBezTo>
                    <a:pt x="9" y="0"/>
                    <a:pt x="9" y="0"/>
                    <a:pt x="9" y="0"/>
                  </a:cubicBezTo>
                  <a:cubicBezTo>
                    <a:pt x="0" y="21"/>
                    <a:pt x="0" y="21"/>
                    <a:pt x="0" y="21"/>
                  </a:cubicBezTo>
                  <a:cubicBezTo>
                    <a:pt x="3" y="26"/>
                    <a:pt x="3" y="26"/>
                    <a:pt x="3" y="26"/>
                  </a:cubicBezTo>
                  <a:cubicBezTo>
                    <a:pt x="7" y="26"/>
                    <a:pt x="11" y="26"/>
                    <a:pt x="15" y="26"/>
                  </a:cubicBez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4" name="Freeform 64"/>
            <p:cNvSpPr>
              <a:spLocks/>
            </p:cNvSpPr>
            <p:nvPr/>
          </p:nvSpPr>
          <p:spPr bwMode="auto">
            <a:xfrm>
              <a:off x="2396331" y="1009650"/>
              <a:ext cx="184150" cy="288925"/>
            </a:xfrm>
            <a:custGeom>
              <a:avLst/>
              <a:gdLst>
                <a:gd name="T0" fmla="*/ 73 w 232"/>
                <a:gd name="T1" fmla="*/ 0 h 364"/>
                <a:gd name="T2" fmla="*/ 232 w 232"/>
                <a:gd name="T3" fmla="*/ 132 h 364"/>
                <a:gd name="T4" fmla="*/ 146 w 232"/>
                <a:gd name="T5" fmla="*/ 364 h 364"/>
                <a:gd name="T6" fmla="*/ 0 w 232"/>
                <a:gd name="T7" fmla="*/ 46 h 364"/>
                <a:gd name="T8" fmla="*/ 73 w 232"/>
                <a:gd name="T9" fmla="*/ 0 h 364"/>
              </a:gdLst>
              <a:ahLst/>
              <a:cxnLst>
                <a:cxn ang="0">
                  <a:pos x="T0" y="T1"/>
                </a:cxn>
                <a:cxn ang="0">
                  <a:pos x="T2" y="T3"/>
                </a:cxn>
                <a:cxn ang="0">
                  <a:pos x="T4" y="T5"/>
                </a:cxn>
                <a:cxn ang="0">
                  <a:pos x="T6" y="T7"/>
                </a:cxn>
                <a:cxn ang="0">
                  <a:pos x="T8" y="T9"/>
                </a:cxn>
              </a:cxnLst>
              <a:rect l="0" t="0" r="r" b="b"/>
              <a:pathLst>
                <a:path w="232" h="364">
                  <a:moveTo>
                    <a:pt x="73" y="0"/>
                  </a:moveTo>
                  <a:lnTo>
                    <a:pt x="232" y="132"/>
                  </a:lnTo>
                  <a:lnTo>
                    <a:pt x="146" y="364"/>
                  </a:lnTo>
                  <a:lnTo>
                    <a:pt x="0" y="46"/>
                  </a:lnTo>
                  <a:lnTo>
                    <a:pt x="73"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5" name="Freeform 65"/>
            <p:cNvSpPr>
              <a:spLocks/>
            </p:cNvSpPr>
            <p:nvPr/>
          </p:nvSpPr>
          <p:spPr bwMode="auto">
            <a:xfrm>
              <a:off x="2286000" y="1046163"/>
              <a:ext cx="294482" cy="741363"/>
            </a:xfrm>
            <a:custGeom>
              <a:avLst/>
              <a:gdLst>
                <a:gd name="T0" fmla="*/ 139 w 371"/>
                <a:gd name="T1" fmla="*/ 0 h 934"/>
                <a:gd name="T2" fmla="*/ 371 w 371"/>
                <a:gd name="T3" fmla="*/ 934 h 934"/>
                <a:gd name="T4" fmla="*/ 47 w 371"/>
                <a:gd name="T5" fmla="*/ 417 h 934"/>
                <a:gd name="T6" fmla="*/ 93 w 371"/>
                <a:gd name="T7" fmla="*/ 331 h 934"/>
                <a:gd name="T8" fmla="*/ 0 w 371"/>
                <a:gd name="T9" fmla="*/ 252 h 934"/>
                <a:gd name="T10" fmla="*/ 99 w 371"/>
                <a:gd name="T11" fmla="*/ 27 h 934"/>
                <a:gd name="T12" fmla="*/ 139 w 371"/>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1" h="934">
                  <a:moveTo>
                    <a:pt x="139" y="0"/>
                  </a:moveTo>
                  <a:lnTo>
                    <a:pt x="371" y="934"/>
                  </a:lnTo>
                  <a:lnTo>
                    <a:pt x="47" y="417"/>
                  </a:lnTo>
                  <a:lnTo>
                    <a:pt x="93" y="331"/>
                  </a:lnTo>
                  <a:lnTo>
                    <a:pt x="0" y="252"/>
                  </a:lnTo>
                  <a:lnTo>
                    <a:pt x="99" y="27"/>
                  </a:lnTo>
                  <a:lnTo>
                    <a:pt x="139"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6" name="Freeform 66"/>
            <p:cNvSpPr>
              <a:spLocks/>
            </p:cNvSpPr>
            <p:nvPr/>
          </p:nvSpPr>
          <p:spPr bwMode="auto">
            <a:xfrm>
              <a:off x="2580481" y="1009650"/>
              <a:ext cx="183357" cy="288925"/>
            </a:xfrm>
            <a:custGeom>
              <a:avLst/>
              <a:gdLst>
                <a:gd name="T0" fmla="*/ 159 w 231"/>
                <a:gd name="T1" fmla="*/ 0 h 364"/>
                <a:gd name="T2" fmla="*/ 0 w 231"/>
                <a:gd name="T3" fmla="*/ 132 h 364"/>
                <a:gd name="T4" fmla="*/ 86 w 231"/>
                <a:gd name="T5" fmla="*/ 364 h 364"/>
                <a:gd name="T6" fmla="*/ 231 w 231"/>
                <a:gd name="T7" fmla="*/ 46 h 364"/>
                <a:gd name="T8" fmla="*/ 159 w 231"/>
                <a:gd name="T9" fmla="*/ 0 h 364"/>
              </a:gdLst>
              <a:ahLst/>
              <a:cxnLst>
                <a:cxn ang="0">
                  <a:pos x="T0" y="T1"/>
                </a:cxn>
                <a:cxn ang="0">
                  <a:pos x="T2" y="T3"/>
                </a:cxn>
                <a:cxn ang="0">
                  <a:pos x="T4" y="T5"/>
                </a:cxn>
                <a:cxn ang="0">
                  <a:pos x="T6" y="T7"/>
                </a:cxn>
                <a:cxn ang="0">
                  <a:pos x="T8" y="T9"/>
                </a:cxn>
              </a:cxnLst>
              <a:rect l="0" t="0" r="r" b="b"/>
              <a:pathLst>
                <a:path w="231" h="364">
                  <a:moveTo>
                    <a:pt x="159" y="0"/>
                  </a:moveTo>
                  <a:lnTo>
                    <a:pt x="0" y="132"/>
                  </a:lnTo>
                  <a:lnTo>
                    <a:pt x="86" y="364"/>
                  </a:lnTo>
                  <a:lnTo>
                    <a:pt x="231" y="46"/>
                  </a:lnTo>
                  <a:lnTo>
                    <a:pt x="159"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7" name="Freeform 67"/>
            <p:cNvSpPr>
              <a:spLocks/>
            </p:cNvSpPr>
            <p:nvPr/>
          </p:nvSpPr>
          <p:spPr bwMode="auto">
            <a:xfrm>
              <a:off x="2516981" y="1319213"/>
              <a:ext cx="126207" cy="468313"/>
            </a:xfrm>
            <a:custGeom>
              <a:avLst/>
              <a:gdLst>
                <a:gd name="T0" fmla="*/ 40 w 159"/>
                <a:gd name="T1" fmla="*/ 0 h 590"/>
                <a:gd name="T2" fmla="*/ 119 w 159"/>
                <a:gd name="T3" fmla="*/ 0 h 590"/>
                <a:gd name="T4" fmla="*/ 159 w 159"/>
                <a:gd name="T5" fmla="*/ 398 h 590"/>
                <a:gd name="T6" fmla="*/ 80 w 159"/>
                <a:gd name="T7" fmla="*/ 590 h 590"/>
                <a:gd name="T8" fmla="*/ 0 w 159"/>
                <a:gd name="T9" fmla="*/ 398 h 590"/>
                <a:gd name="T10" fmla="*/ 40 w 159"/>
                <a:gd name="T11" fmla="*/ 0 h 590"/>
              </a:gdLst>
              <a:ahLst/>
              <a:cxnLst>
                <a:cxn ang="0">
                  <a:pos x="T0" y="T1"/>
                </a:cxn>
                <a:cxn ang="0">
                  <a:pos x="T2" y="T3"/>
                </a:cxn>
                <a:cxn ang="0">
                  <a:pos x="T4" y="T5"/>
                </a:cxn>
                <a:cxn ang="0">
                  <a:pos x="T6" y="T7"/>
                </a:cxn>
                <a:cxn ang="0">
                  <a:pos x="T8" y="T9"/>
                </a:cxn>
                <a:cxn ang="0">
                  <a:pos x="T10" y="T11"/>
                </a:cxn>
              </a:cxnLst>
              <a:rect l="0" t="0" r="r" b="b"/>
              <a:pathLst>
                <a:path w="159" h="590">
                  <a:moveTo>
                    <a:pt x="40" y="0"/>
                  </a:moveTo>
                  <a:lnTo>
                    <a:pt x="119" y="0"/>
                  </a:lnTo>
                  <a:lnTo>
                    <a:pt x="159" y="398"/>
                  </a:lnTo>
                  <a:lnTo>
                    <a:pt x="80" y="590"/>
                  </a:lnTo>
                  <a:lnTo>
                    <a:pt x="0" y="398"/>
                  </a:lnTo>
                  <a:lnTo>
                    <a:pt x="40" y="0"/>
                  </a:ln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8" name="Freeform 68"/>
            <p:cNvSpPr>
              <a:spLocks/>
            </p:cNvSpPr>
            <p:nvPr/>
          </p:nvSpPr>
          <p:spPr bwMode="auto">
            <a:xfrm>
              <a:off x="2307431" y="278607"/>
              <a:ext cx="461963" cy="252413"/>
            </a:xfrm>
            <a:custGeom>
              <a:avLst/>
              <a:gdLst>
                <a:gd name="T0" fmla="*/ 88 w 88"/>
                <a:gd name="T1" fmla="*/ 26 h 48"/>
                <a:gd name="T2" fmla="*/ 17 w 88"/>
                <a:gd name="T3" fmla="*/ 46 h 48"/>
                <a:gd name="T4" fmla="*/ 88 w 88"/>
                <a:gd name="T5" fmla="*/ 26 h 48"/>
              </a:gdLst>
              <a:ahLst/>
              <a:cxnLst>
                <a:cxn ang="0">
                  <a:pos x="T0" y="T1"/>
                </a:cxn>
                <a:cxn ang="0">
                  <a:pos x="T2" y="T3"/>
                </a:cxn>
                <a:cxn ang="0">
                  <a:pos x="T4" y="T5"/>
                </a:cxn>
              </a:cxnLst>
              <a:rect l="0" t="0" r="r" b="b"/>
              <a:pathLst>
                <a:path w="88" h="48">
                  <a:moveTo>
                    <a:pt x="88" y="26"/>
                  </a:moveTo>
                  <a:cubicBezTo>
                    <a:pt x="82" y="37"/>
                    <a:pt x="34" y="45"/>
                    <a:pt x="17" y="46"/>
                  </a:cubicBezTo>
                  <a:cubicBezTo>
                    <a:pt x="0" y="48"/>
                    <a:pt x="13" y="0"/>
                    <a:pt x="88" y="26"/>
                  </a:cubicBezTo>
                  <a:close/>
                </a:path>
              </a:pathLst>
            </a:custGeom>
            <a:solidFill>
              <a:srgbClr val="3B19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9" name="Freeform 69"/>
            <p:cNvSpPr>
              <a:spLocks/>
            </p:cNvSpPr>
            <p:nvPr/>
          </p:nvSpPr>
          <p:spPr bwMode="auto">
            <a:xfrm>
              <a:off x="2638425" y="278607"/>
              <a:ext cx="225425" cy="326232"/>
            </a:xfrm>
            <a:custGeom>
              <a:avLst/>
              <a:gdLst>
                <a:gd name="T0" fmla="*/ 0 w 43"/>
                <a:gd name="T1" fmla="*/ 26 h 62"/>
                <a:gd name="T2" fmla="*/ 35 w 43"/>
                <a:gd name="T3" fmla="*/ 60 h 62"/>
                <a:gd name="T4" fmla="*/ 0 w 43"/>
                <a:gd name="T5" fmla="*/ 26 h 62"/>
              </a:gdLst>
              <a:ahLst/>
              <a:cxnLst>
                <a:cxn ang="0">
                  <a:pos x="T0" y="T1"/>
                </a:cxn>
                <a:cxn ang="0">
                  <a:pos x="T2" y="T3"/>
                </a:cxn>
                <a:cxn ang="0">
                  <a:pos x="T4" y="T5"/>
                </a:cxn>
              </a:cxnLst>
              <a:rect l="0" t="0" r="r" b="b"/>
              <a:pathLst>
                <a:path w="43" h="62">
                  <a:moveTo>
                    <a:pt x="0" y="26"/>
                  </a:moveTo>
                  <a:cubicBezTo>
                    <a:pt x="2" y="37"/>
                    <a:pt x="28" y="59"/>
                    <a:pt x="35" y="60"/>
                  </a:cubicBezTo>
                  <a:cubicBezTo>
                    <a:pt x="43" y="62"/>
                    <a:pt x="32" y="0"/>
                    <a:pt x="0" y="26"/>
                  </a:cubicBezTo>
                  <a:close/>
                </a:path>
              </a:pathLst>
            </a:custGeom>
            <a:solidFill>
              <a:srgbClr val="3B19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0" name="Freeform 70"/>
            <p:cNvSpPr>
              <a:spLocks/>
            </p:cNvSpPr>
            <p:nvPr/>
          </p:nvSpPr>
          <p:spPr bwMode="auto">
            <a:xfrm>
              <a:off x="2396331" y="1009650"/>
              <a:ext cx="184150" cy="246857"/>
            </a:xfrm>
            <a:custGeom>
              <a:avLst/>
              <a:gdLst>
                <a:gd name="T0" fmla="*/ 73 w 232"/>
                <a:gd name="T1" fmla="*/ 0 h 311"/>
                <a:gd name="T2" fmla="*/ 232 w 232"/>
                <a:gd name="T3" fmla="*/ 132 h 311"/>
                <a:gd name="T4" fmla="*/ 139 w 232"/>
                <a:gd name="T5" fmla="*/ 311 h 311"/>
                <a:gd name="T6" fmla="*/ 0 w 232"/>
                <a:gd name="T7" fmla="*/ 46 h 311"/>
                <a:gd name="T8" fmla="*/ 73 w 232"/>
                <a:gd name="T9" fmla="*/ 0 h 311"/>
              </a:gdLst>
              <a:ahLst/>
              <a:cxnLst>
                <a:cxn ang="0">
                  <a:pos x="T0" y="T1"/>
                </a:cxn>
                <a:cxn ang="0">
                  <a:pos x="T2" y="T3"/>
                </a:cxn>
                <a:cxn ang="0">
                  <a:pos x="T4" y="T5"/>
                </a:cxn>
                <a:cxn ang="0">
                  <a:pos x="T6" y="T7"/>
                </a:cxn>
                <a:cxn ang="0">
                  <a:pos x="T8" y="T9"/>
                </a:cxn>
              </a:cxnLst>
              <a:rect l="0" t="0" r="r" b="b"/>
              <a:pathLst>
                <a:path w="232" h="311">
                  <a:moveTo>
                    <a:pt x="73" y="0"/>
                  </a:moveTo>
                  <a:lnTo>
                    <a:pt x="232" y="132"/>
                  </a:lnTo>
                  <a:lnTo>
                    <a:pt x="139" y="311"/>
                  </a:lnTo>
                  <a:lnTo>
                    <a:pt x="0" y="46"/>
                  </a:lnTo>
                  <a:lnTo>
                    <a:pt x="7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1" name="Freeform 71"/>
            <p:cNvSpPr>
              <a:spLocks/>
            </p:cNvSpPr>
            <p:nvPr/>
          </p:nvSpPr>
          <p:spPr bwMode="auto">
            <a:xfrm>
              <a:off x="2312194" y="1046163"/>
              <a:ext cx="268288" cy="741363"/>
            </a:xfrm>
            <a:custGeom>
              <a:avLst/>
              <a:gdLst>
                <a:gd name="T0" fmla="*/ 106 w 338"/>
                <a:gd name="T1" fmla="*/ 0 h 934"/>
                <a:gd name="T2" fmla="*/ 338 w 338"/>
                <a:gd name="T3" fmla="*/ 934 h 934"/>
                <a:gd name="T4" fmla="*/ 47 w 338"/>
                <a:gd name="T5" fmla="*/ 378 h 934"/>
                <a:gd name="T6" fmla="*/ 93 w 338"/>
                <a:gd name="T7" fmla="*/ 311 h 934"/>
                <a:gd name="T8" fmla="*/ 0 w 338"/>
                <a:gd name="T9" fmla="*/ 238 h 934"/>
                <a:gd name="T10" fmla="*/ 66 w 338"/>
                <a:gd name="T11" fmla="*/ 27 h 934"/>
                <a:gd name="T12" fmla="*/ 106 w 338"/>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8" h="934">
                  <a:moveTo>
                    <a:pt x="106" y="0"/>
                  </a:moveTo>
                  <a:lnTo>
                    <a:pt x="338" y="934"/>
                  </a:lnTo>
                  <a:lnTo>
                    <a:pt x="47" y="378"/>
                  </a:lnTo>
                  <a:lnTo>
                    <a:pt x="93" y="311"/>
                  </a:lnTo>
                  <a:lnTo>
                    <a:pt x="0" y="238"/>
                  </a:lnTo>
                  <a:lnTo>
                    <a:pt x="66" y="27"/>
                  </a:lnTo>
                  <a:lnTo>
                    <a:pt x="106"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2" name="Freeform 72"/>
            <p:cNvSpPr>
              <a:spLocks/>
            </p:cNvSpPr>
            <p:nvPr/>
          </p:nvSpPr>
          <p:spPr bwMode="auto">
            <a:xfrm>
              <a:off x="2580481" y="1046163"/>
              <a:ext cx="293688" cy="741363"/>
            </a:xfrm>
            <a:custGeom>
              <a:avLst/>
              <a:gdLst>
                <a:gd name="T0" fmla="*/ 231 w 370"/>
                <a:gd name="T1" fmla="*/ 0 h 934"/>
                <a:gd name="T2" fmla="*/ 0 w 370"/>
                <a:gd name="T3" fmla="*/ 934 h 934"/>
                <a:gd name="T4" fmla="*/ 324 w 370"/>
                <a:gd name="T5" fmla="*/ 417 h 934"/>
                <a:gd name="T6" fmla="*/ 278 w 370"/>
                <a:gd name="T7" fmla="*/ 331 h 934"/>
                <a:gd name="T8" fmla="*/ 370 w 370"/>
                <a:gd name="T9" fmla="*/ 252 h 934"/>
                <a:gd name="T10" fmla="*/ 271 w 370"/>
                <a:gd name="T11" fmla="*/ 27 h 934"/>
                <a:gd name="T12" fmla="*/ 231 w 370"/>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0" h="934">
                  <a:moveTo>
                    <a:pt x="231" y="0"/>
                  </a:moveTo>
                  <a:lnTo>
                    <a:pt x="0" y="934"/>
                  </a:lnTo>
                  <a:lnTo>
                    <a:pt x="324" y="417"/>
                  </a:lnTo>
                  <a:lnTo>
                    <a:pt x="278" y="331"/>
                  </a:lnTo>
                  <a:lnTo>
                    <a:pt x="370" y="252"/>
                  </a:lnTo>
                  <a:lnTo>
                    <a:pt x="271" y="27"/>
                  </a:lnTo>
                  <a:lnTo>
                    <a:pt x="23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3" name="Freeform 73"/>
            <p:cNvSpPr>
              <a:spLocks/>
            </p:cNvSpPr>
            <p:nvPr/>
          </p:nvSpPr>
          <p:spPr bwMode="auto">
            <a:xfrm>
              <a:off x="2580481" y="1046163"/>
              <a:ext cx="267494" cy="741363"/>
            </a:xfrm>
            <a:custGeom>
              <a:avLst/>
              <a:gdLst>
                <a:gd name="T0" fmla="*/ 231 w 337"/>
                <a:gd name="T1" fmla="*/ 0 h 934"/>
                <a:gd name="T2" fmla="*/ 0 w 337"/>
                <a:gd name="T3" fmla="*/ 934 h 934"/>
                <a:gd name="T4" fmla="*/ 291 w 337"/>
                <a:gd name="T5" fmla="*/ 378 h 934"/>
                <a:gd name="T6" fmla="*/ 245 w 337"/>
                <a:gd name="T7" fmla="*/ 311 h 934"/>
                <a:gd name="T8" fmla="*/ 337 w 337"/>
                <a:gd name="T9" fmla="*/ 238 h 934"/>
                <a:gd name="T10" fmla="*/ 271 w 337"/>
                <a:gd name="T11" fmla="*/ 27 h 934"/>
                <a:gd name="T12" fmla="*/ 231 w 337"/>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7" h="934">
                  <a:moveTo>
                    <a:pt x="231" y="0"/>
                  </a:moveTo>
                  <a:lnTo>
                    <a:pt x="0" y="934"/>
                  </a:lnTo>
                  <a:lnTo>
                    <a:pt x="291" y="378"/>
                  </a:lnTo>
                  <a:lnTo>
                    <a:pt x="245" y="311"/>
                  </a:lnTo>
                  <a:lnTo>
                    <a:pt x="337" y="238"/>
                  </a:lnTo>
                  <a:lnTo>
                    <a:pt x="271" y="27"/>
                  </a:lnTo>
                  <a:lnTo>
                    <a:pt x="231"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4" name="Freeform 74"/>
            <p:cNvSpPr>
              <a:spLocks/>
            </p:cNvSpPr>
            <p:nvPr/>
          </p:nvSpPr>
          <p:spPr bwMode="auto">
            <a:xfrm>
              <a:off x="2580481" y="1009650"/>
              <a:ext cx="183357" cy="246857"/>
            </a:xfrm>
            <a:custGeom>
              <a:avLst/>
              <a:gdLst>
                <a:gd name="T0" fmla="*/ 159 w 231"/>
                <a:gd name="T1" fmla="*/ 0 h 311"/>
                <a:gd name="T2" fmla="*/ 0 w 231"/>
                <a:gd name="T3" fmla="*/ 132 h 311"/>
                <a:gd name="T4" fmla="*/ 86 w 231"/>
                <a:gd name="T5" fmla="*/ 311 h 311"/>
                <a:gd name="T6" fmla="*/ 231 w 231"/>
                <a:gd name="T7" fmla="*/ 46 h 311"/>
                <a:gd name="T8" fmla="*/ 159 w 231"/>
                <a:gd name="T9" fmla="*/ 0 h 311"/>
              </a:gdLst>
              <a:ahLst/>
              <a:cxnLst>
                <a:cxn ang="0">
                  <a:pos x="T0" y="T1"/>
                </a:cxn>
                <a:cxn ang="0">
                  <a:pos x="T2" y="T3"/>
                </a:cxn>
                <a:cxn ang="0">
                  <a:pos x="T4" y="T5"/>
                </a:cxn>
                <a:cxn ang="0">
                  <a:pos x="T6" y="T7"/>
                </a:cxn>
                <a:cxn ang="0">
                  <a:pos x="T8" y="T9"/>
                </a:cxn>
              </a:cxnLst>
              <a:rect l="0" t="0" r="r" b="b"/>
              <a:pathLst>
                <a:path w="231" h="311">
                  <a:moveTo>
                    <a:pt x="159" y="0"/>
                  </a:moveTo>
                  <a:lnTo>
                    <a:pt x="0" y="132"/>
                  </a:lnTo>
                  <a:lnTo>
                    <a:pt x="86" y="311"/>
                  </a:lnTo>
                  <a:lnTo>
                    <a:pt x="231" y="46"/>
                  </a:lnTo>
                  <a:lnTo>
                    <a:pt x="15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5" name="Freeform 75"/>
            <p:cNvSpPr>
              <a:spLocks/>
            </p:cNvSpPr>
            <p:nvPr/>
          </p:nvSpPr>
          <p:spPr bwMode="auto">
            <a:xfrm>
              <a:off x="2532856" y="1246188"/>
              <a:ext cx="94457" cy="78582"/>
            </a:xfrm>
            <a:custGeom>
              <a:avLst/>
              <a:gdLst>
                <a:gd name="T0" fmla="*/ 3 w 18"/>
                <a:gd name="T1" fmla="*/ 0 h 15"/>
                <a:gd name="T2" fmla="*/ 15 w 18"/>
                <a:gd name="T3" fmla="*/ 0 h 15"/>
                <a:gd name="T4" fmla="*/ 15 w 18"/>
                <a:gd name="T5" fmla="*/ 15 h 15"/>
                <a:gd name="T6" fmla="*/ 3 w 18"/>
                <a:gd name="T7" fmla="*/ 15 h 15"/>
                <a:gd name="T8" fmla="*/ 3 w 18"/>
                <a:gd name="T9" fmla="*/ 0 h 15"/>
              </a:gdLst>
              <a:ahLst/>
              <a:cxnLst>
                <a:cxn ang="0">
                  <a:pos x="T0" y="T1"/>
                </a:cxn>
                <a:cxn ang="0">
                  <a:pos x="T2" y="T3"/>
                </a:cxn>
                <a:cxn ang="0">
                  <a:pos x="T4" y="T5"/>
                </a:cxn>
                <a:cxn ang="0">
                  <a:pos x="T6" y="T7"/>
                </a:cxn>
                <a:cxn ang="0">
                  <a:pos x="T8" y="T9"/>
                </a:cxn>
              </a:cxnLst>
              <a:rect l="0" t="0" r="r" b="b"/>
              <a:pathLst>
                <a:path w="18" h="15">
                  <a:moveTo>
                    <a:pt x="3" y="0"/>
                  </a:moveTo>
                  <a:cubicBezTo>
                    <a:pt x="15" y="0"/>
                    <a:pt x="15" y="0"/>
                    <a:pt x="15" y="0"/>
                  </a:cubicBezTo>
                  <a:cubicBezTo>
                    <a:pt x="18" y="6"/>
                    <a:pt x="18" y="11"/>
                    <a:pt x="15" y="15"/>
                  </a:cubicBezTo>
                  <a:cubicBezTo>
                    <a:pt x="3" y="15"/>
                    <a:pt x="3" y="15"/>
                    <a:pt x="3" y="15"/>
                  </a:cubicBezTo>
                  <a:cubicBezTo>
                    <a:pt x="1" y="11"/>
                    <a:pt x="0" y="6"/>
                    <a:pt x="3" y="0"/>
                  </a:cubicBez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6" name="Freeform 76"/>
            <p:cNvSpPr>
              <a:spLocks/>
            </p:cNvSpPr>
            <p:nvPr/>
          </p:nvSpPr>
          <p:spPr bwMode="auto">
            <a:xfrm>
              <a:off x="2559050" y="1781969"/>
              <a:ext cx="42069" cy="220663"/>
            </a:xfrm>
            <a:custGeom>
              <a:avLst/>
              <a:gdLst>
                <a:gd name="T0" fmla="*/ 1 w 8"/>
                <a:gd name="T1" fmla="*/ 42 h 42"/>
                <a:gd name="T2" fmla="*/ 7 w 8"/>
                <a:gd name="T3" fmla="*/ 42 h 42"/>
                <a:gd name="T4" fmla="*/ 4 w 8"/>
                <a:gd name="T5" fmla="*/ 0 h 42"/>
                <a:gd name="T6" fmla="*/ 1 w 8"/>
                <a:gd name="T7" fmla="*/ 42 h 42"/>
              </a:gdLst>
              <a:ahLst/>
              <a:cxnLst>
                <a:cxn ang="0">
                  <a:pos x="T0" y="T1"/>
                </a:cxn>
                <a:cxn ang="0">
                  <a:pos x="T2" y="T3"/>
                </a:cxn>
                <a:cxn ang="0">
                  <a:pos x="T4" y="T5"/>
                </a:cxn>
                <a:cxn ang="0">
                  <a:pos x="T6" y="T7"/>
                </a:cxn>
              </a:cxnLst>
              <a:rect l="0" t="0" r="r" b="b"/>
              <a:pathLst>
                <a:path w="8" h="42">
                  <a:moveTo>
                    <a:pt x="1" y="42"/>
                  </a:moveTo>
                  <a:cubicBezTo>
                    <a:pt x="3" y="42"/>
                    <a:pt x="5" y="42"/>
                    <a:pt x="7" y="42"/>
                  </a:cubicBezTo>
                  <a:cubicBezTo>
                    <a:pt x="8" y="31"/>
                    <a:pt x="5" y="5"/>
                    <a:pt x="4" y="0"/>
                  </a:cubicBezTo>
                  <a:cubicBezTo>
                    <a:pt x="2" y="4"/>
                    <a:pt x="0" y="31"/>
                    <a:pt x="1"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7" name="Freeform 77"/>
            <p:cNvSpPr>
              <a:spLocks/>
            </p:cNvSpPr>
            <p:nvPr/>
          </p:nvSpPr>
          <p:spPr bwMode="auto">
            <a:xfrm>
              <a:off x="1944688" y="1471613"/>
              <a:ext cx="504032" cy="1298575"/>
            </a:xfrm>
            <a:custGeom>
              <a:avLst/>
              <a:gdLst>
                <a:gd name="T0" fmla="*/ 0 w 96"/>
                <a:gd name="T1" fmla="*/ 29 h 247"/>
                <a:gd name="T2" fmla="*/ 62 w 96"/>
                <a:gd name="T3" fmla="*/ 26 h 247"/>
                <a:gd name="T4" fmla="*/ 94 w 96"/>
                <a:gd name="T5" fmla="*/ 212 h 247"/>
                <a:gd name="T6" fmla="*/ 87 w 96"/>
                <a:gd name="T7" fmla="*/ 234 h 247"/>
                <a:gd name="T8" fmla="*/ 21 w 96"/>
                <a:gd name="T9" fmla="*/ 247 h 247"/>
                <a:gd name="T10" fmla="*/ 0 w 96"/>
                <a:gd name="T11" fmla="*/ 29 h 247"/>
                <a:gd name="T12" fmla="*/ 0 w 96"/>
                <a:gd name="T13" fmla="*/ 29 h 247"/>
              </a:gdLst>
              <a:ahLst/>
              <a:cxnLst>
                <a:cxn ang="0">
                  <a:pos x="T0" y="T1"/>
                </a:cxn>
                <a:cxn ang="0">
                  <a:pos x="T2" y="T3"/>
                </a:cxn>
                <a:cxn ang="0">
                  <a:pos x="T4" y="T5"/>
                </a:cxn>
                <a:cxn ang="0">
                  <a:pos x="T6" y="T7"/>
                </a:cxn>
                <a:cxn ang="0">
                  <a:pos x="T8" y="T9"/>
                </a:cxn>
                <a:cxn ang="0">
                  <a:pos x="T10" y="T11"/>
                </a:cxn>
                <a:cxn ang="0">
                  <a:pos x="T12" y="T13"/>
                </a:cxn>
              </a:cxnLst>
              <a:rect l="0" t="0" r="r" b="b"/>
              <a:pathLst>
                <a:path w="96" h="247">
                  <a:moveTo>
                    <a:pt x="0" y="29"/>
                  </a:moveTo>
                  <a:cubicBezTo>
                    <a:pt x="33" y="21"/>
                    <a:pt x="56" y="0"/>
                    <a:pt x="62" y="26"/>
                  </a:cubicBezTo>
                  <a:cubicBezTo>
                    <a:pt x="69" y="58"/>
                    <a:pt x="85" y="139"/>
                    <a:pt x="94" y="212"/>
                  </a:cubicBezTo>
                  <a:cubicBezTo>
                    <a:pt x="96" y="228"/>
                    <a:pt x="92" y="233"/>
                    <a:pt x="87" y="234"/>
                  </a:cubicBezTo>
                  <a:cubicBezTo>
                    <a:pt x="65" y="241"/>
                    <a:pt x="45" y="243"/>
                    <a:pt x="21" y="247"/>
                  </a:cubicBezTo>
                  <a:cubicBezTo>
                    <a:pt x="0" y="29"/>
                    <a:pt x="0" y="29"/>
                    <a:pt x="0" y="29"/>
                  </a:cubicBezTo>
                  <a:cubicBezTo>
                    <a:pt x="0" y="29"/>
                    <a:pt x="0" y="29"/>
                    <a:pt x="0" y="29"/>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8" name="Freeform 78"/>
            <p:cNvSpPr>
              <a:spLocks/>
            </p:cNvSpPr>
            <p:nvPr/>
          </p:nvSpPr>
          <p:spPr bwMode="auto">
            <a:xfrm>
              <a:off x="1089025" y="142082"/>
              <a:ext cx="1166019" cy="2292350"/>
            </a:xfrm>
            <a:custGeom>
              <a:avLst/>
              <a:gdLst>
                <a:gd name="T0" fmla="*/ 204 w 222"/>
                <a:gd name="T1" fmla="*/ 168 h 436"/>
                <a:gd name="T2" fmla="*/ 113 w 222"/>
                <a:gd name="T3" fmla="*/ 436 h 436"/>
                <a:gd name="T4" fmla="*/ 11 w 222"/>
                <a:gd name="T5" fmla="*/ 181 h 436"/>
                <a:gd name="T6" fmla="*/ 148 w 222"/>
                <a:gd name="T7" fmla="*/ 39 h 436"/>
                <a:gd name="T8" fmla="*/ 204 w 222"/>
                <a:gd name="T9" fmla="*/ 168 h 436"/>
              </a:gdLst>
              <a:ahLst/>
              <a:cxnLst>
                <a:cxn ang="0">
                  <a:pos x="T0" y="T1"/>
                </a:cxn>
                <a:cxn ang="0">
                  <a:pos x="T2" y="T3"/>
                </a:cxn>
                <a:cxn ang="0">
                  <a:pos x="T4" y="T5"/>
                </a:cxn>
                <a:cxn ang="0">
                  <a:pos x="T6" y="T7"/>
                </a:cxn>
                <a:cxn ang="0">
                  <a:pos x="T8" y="T9"/>
                </a:cxn>
              </a:cxnLst>
              <a:rect l="0" t="0" r="r" b="b"/>
              <a:pathLst>
                <a:path w="222" h="436">
                  <a:moveTo>
                    <a:pt x="204" y="168"/>
                  </a:moveTo>
                  <a:cubicBezTo>
                    <a:pt x="184" y="265"/>
                    <a:pt x="144" y="436"/>
                    <a:pt x="113" y="436"/>
                  </a:cubicBezTo>
                  <a:cubicBezTo>
                    <a:pt x="82" y="436"/>
                    <a:pt x="22" y="252"/>
                    <a:pt x="11" y="181"/>
                  </a:cubicBezTo>
                  <a:cubicBezTo>
                    <a:pt x="0" y="120"/>
                    <a:pt x="20" y="0"/>
                    <a:pt x="148" y="39"/>
                  </a:cubicBezTo>
                  <a:cubicBezTo>
                    <a:pt x="191" y="37"/>
                    <a:pt x="222" y="85"/>
                    <a:pt x="204" y="168"/>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9" name="Freeform 79"/>
            <p:cNvSpPr>
              <a:spLocks/>
            </p:cNvSpPr>
            <p:nvPr/>
          </p:nvSpPr>
          <p:spPr bwMode="auto">
            <a:xfrm>
              <a:off x="915194" y="1461294"/>
              <a:ext cx="509588" cy="1308894"/>
            </a:xfrm>
            <a:custGeom>
              <a:avLst/>
              <a:gdLst>
                <a:gd name="T0" fmla="*/ 96 w 97"/>
                <a:gd name="T1" fmla="*/ 31 h 249"/>
                <a:gd name="T2" fmla="*/ 34 w 97"/>
                <a:gd name="T3" fmla="*/ 32 h 249"/>
                <a:gd name="T4" fmla="*/ 2 w 97"/>
                <a:gd name="T5" fmla="*/ 215 h 249"/>
                <a:gd name="T6" fmla="*/ 12 w 97"/>
                <a:gd name="T7" fmla="*/ 237 h 249"/>
                <a:gd name="T8" fmla="*/ 76 w 97"/>
                <a:gd name="T9" fmla="*/ 249 h 249"/>
                <a:gd name="T10" fmla="*/ 97 w 97"/>
                <a:gd name="T11" fmla="*/ 31 h 249"/>
                <a:gd name="T12" fmla="*/ 96 w 97"/>
                <a:gd name="T13" fmla="*/ 31 h 249"/>
              </a:gdLst>
              <a:ahLst/>
              <a:cxnLst>
                <a:cxn ang="0">
                  <a:pos x="T0" y="T1"/>
                </a:cxn>
                <a:cxn ang="0">
                  <a:pos x="T2" y="T3"/>
                </a:cxn>
                <a:cxn ang="0">
                  <a:pos x="T4" y="T5"/>
                </a:cxn>
                <a:cxn ang="0">
                  <a:pos x="T6" y="T7"/>
                </a:cxn>
                <a:cxn ang="0">
                  <a:pos x="T8" y="T9"/>
                </a:cxn>
                <a:cxn ang="0">
                  <a:pos x="T10" y="T11"/>
                </a:cxn>
                <a:cxn ang="0">
                  <a:pos x="T12" y="T13"/>
                </a:cxn>
              </a:cxnLst>
              <a:rect l="0" t="0" r="r" b="b"/>
              <a:pathLst>
                <a:path w="97" h="249">
                  <a:moveTo>
                    <a:pt x="96" y="31"/>
                  </a:moveTo>
                  <a:cubicBezTo>
                    <a:pt x="55" y="21"/>
                    <a:pt x="41" y="0"/>
                    <a:pt x="34" y="32"/>
                  </a:cubicBezTo>
                  <a:cubicBezTo>
                    <a:pt x="26" y="66"/>
                    <a:pt x="11" y="145"/>
                    <a:pt x="2" y="215"/>
                  </a:cubicBezTo>
                  <a:cubicBezTo>
                    <a:pt x="0" y="233"/>
                    <a:pt x="6" y="235"/>
                    <a:pt x="12" y="237"/>
                  </a:cubicBezTo>
                  <a:cubicBezTo>
                    <a:pt x="34" y="243"/>
                    <a:pt x="52" y="245"/>
                    <a:pt x="76" y="249"/>
                  </a:cubicBezTo>
                  <a:cubicBezTo>
                    <a:pt x="97" y="31"/>
                    <a:pt x="97" y="31"/>
                    <a:pt x="97" y="31"/>
                  </a:cubicBezTo>
                  <a:cubicBezTo>
                    <a:pt x="97" y="31"/>
                    <a:pt x="96" y="31"/>
                    <a:pt x="96" y="31"/>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0" name="Freeform 80"/>
            <p:cNvSpPr>
              <a:spLocks/>
            </p:cNvSpPr>
            <p:nvPr/>
          </p:nvSpPr>
          <p:spPr bwMode="auto">
            <a:xfrm>
              <a:off x="1246188" y="2743994"/>
              <a:ext cx="871538" cy="47625"/>
            </a:xfrm>
            <a:custGeom>
              <a:avLst/>
              <a:gdLst>
                <a:gd name="T0" fmla="*/ 1 w 166"/>
                <a:gd name="T1" fmla="*/ 0 h 9"/>
                <a:gd name="T2" fmla="*/ 0 w 166"/>
                <a:gd name="T3" fmla="*/ 3 h 9"/>
                <a:gd name="T4" fmla="*/ 166 w 166"/>
                <a:gd name="T5" fmla="*/ 3 h 9"/>
                <a:gd name="T6" fmla="*/ 164 w 166"/>
                <a:gd name="T7" fmla="*/ 0 h 9"/>
                <a:gd name="T8" fmla="*/ 1 w 166"/>
                <a:gd name="T9" fmla="*/ 0 h 9"/>
              </a:gdLst>
              <a:ahLst/>
              <a:cxnLst>
                <a:cxn ang="0">
                  <a:pos x="T0" y="T1"/>
                </a:cxn>
                <a:cxn ang="0">
                  <a:pos x="T2" y="T3"/>
                </a:cxn>
                <a:cxn ang="0">
                  <a:pos x="T4" y="T5"/>
                </a:cxn>
                <a:cxn ang="0">
                  <a:pos x="T6" y="T7"/>
                </a:cxn>
                <a:cxn ang="0">
                  <a:pos x="T8" y="T9"/>
                </a:cxn>
              </a:cxnLst>
              <a:rect l="0" t="0" r="r" b="b"/>
              <a:pathLst>
                <a:path w="166" h="9">
                  <a:moveTo>
                    <a:pt x="1" y="0"/>
                  </a:moveTo>
                  <a:cubicBezTo>
                    <a:pt x="0" y="3"/>
                    <a:pt x="0" y="3"/>
                    <a:pt x="0" y="3"/>
                  </a:cubicBezTo>
                  <a:cubicBezTo>
                    <a:pt x="51" y="9"/>
                    <a:pt x="114" y="9"/>
                    <a:pt x="166" y="3"/>
                  </a:cubicBezTo>
                  <a:cubicBezTo>
                    <a:pt x="165" y="2"/>
                    <a:pt x="165" y="1"/>
                    <a:pt x="164" y="0"/>
                  </a:cubicBezTo>
                  <a:lnTo>
                    <a:pt x="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1" name="Freeform 81"/>
            <p:cNvSpPr>
              <a:spLocks/>
            </p:cNvSpPr>
            <p:nvPr/>
          </p:nvSpPr>
          <p:spPr bwMode="auto">
            <a:xfrm>
              <a:off x="1067594" y="1340644"/>
              <a:ext cx="1234282" cy="1456532"/>
            </a:xfrm>
            <a:custGeom>
              <a:avLst/>
              <a:gdLst>
                <a:gd name="T0" fmla="*/ 32 w 235"/>
                <a:gd name="T1" fmla="*/ 270 h 277"/>
                <a:gd name="T2" fmla="*/ 19 w 235"/>
                <a:gd name="T3" fmla="*/ 170 h 277"/>
                <a:gd name="T4" fmla="*/ 10 w 235"/>
                <a:gd name="T5" fmla="*/ 41 h 277"/>
                <a:gd name="T6" fmla="*/ 90 w 235"/>
                <a:gd name="T7" fmla="*/ 1 h 277"/>
                <a:gd name="T8" fmla="*/ 117 w 235"/>
                <a:gd name="T9" fmla="*/ 11 h 277"/>
                <a:gd name="T10" fmla="*/ 145 w 235"/>
                <a:gd name="T11" fmla="*/ 0 h 277"/>
                <a:gd name="T12" fmla="*/ 225 w 235"/>
                <a:gd name="T13" fmla="*/ 41 h 277"/>
                <a:gd name="T14" fmla="*/ 216 w 235"/>
                <a:gd name="T15" fmla="*/ 170 h 277"/>
                <a:gd name="T16" fmla="*/ 199 w 235"/>
                <a:gd name="T17" fmla="*/ 270 h 277"/>
                <a:gd name="T18" fmla="*/ 32 w 235"/>
                <a:gd name="T19" fmla="*/ 270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5" h="277">
                  <a:moveTo>
                    <a:pt x="32" y="270"/>
                  </a:moveTo>
                  <a:cubicBezTo>
                    <a:pt x="47" y="228"/>
                    <a:pt x="38" y="215"/>
                    <a:pt x="19" y="170"/>
                  </a:cubicBezTo>
                  <a:cubicBezTo>
                    <a:pt x="0" y="123"/>
                    <a:pt x="39" y="98"/>
                    <a:pt x="10" y="41"/>
                  </a:cubicBezTo>
                  <a:cubicBezTo>
                    <a:pt x="36" y="24"/>
                    <a:pt x="70" y="17"/>
                    <a:pt x="90" y="1"/>
                  </a:cubicBezTo>
                  <a:cubicBezTo>
                    <a:pt x="99" y="9"/>
                    <a:pt x="106" y="11"/>
                    <a:pt x="117" y="11"/>
                  </a:cubicBezTo>
                  <a:cubicBezTo>
                    <a:pt x="128" y="11"/>
                    <a:pt x="135" y="9"/>
                    <a:pt x="145" y="0"/>
                  </a:cubicBezTo>
                  <a:cubicBezTo>
                    <a:pt x="160" y="13"/>
                    <a:pt x="198" y="23"/>
                    <a:pt x="225" y="41"/>
                  </a:cubicBezTo>
                  <a:cubicBezTo>
                    <a:pt x="197" y="100"/>
                    <a:pt x="235" y="109"/>
                    <a:pt x="216" y="170"/>
                  </a:cubicBezTo>
                  <a:cubicBezTo>
                    <a:pt x="201" y="216"/>
                    <a:pt x="178" y="218"/>
                    <a:pt x="199" y="270"/>
                  </a:cubicBezTo>
                  <a:cubicBezTo>
                    <a:pt x="148" y="277"/>
                    <a:pt x="84" y="276"/>
                    <a:pt x="32" y="270"/>
                  </a:cubicBezTo>
                  <a:close/>
                </a:path>
              </a:pathLst>
            </a:custGeom>
            <a:solidFill>
              <a:srgbClr val="5A8F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2" name="Freeform 82"/>
            <p:cNvSpPr>
              <a:spLocks/>
            </p:cNvSpPr>
            <p:nvPr/>
          </p:nvSpPr>
          <p:spPr bwMode="auto">
            <a:xfrm>
              <a:off x="1398588" y="1340644"/>
              <a:ext cx="567532" cy="1135857"/>
            </a:xfrm>
            <a:custGeom>
              <a:avLst/>
              <a:gdLst>
                <a:gd name="T0" fmla="*/ 20 w 715"/>
                <a:gd name="T1" fmla="*/ 99 h 1431"/>
                <a:gd name="T2" fmla="*/ 0 w 715"/>
                <a:gd name="T3" fmla="*/ 523 h 1431"/>
                <a:gd name="T4" fmla="*/ 357 w 715"/>
                <a:gd name="T5" fmla="*/ 1431 h 1431"/>
                <a:gd name="T6" fmla="*/ 715 w 715"/>
                <a:gd name="T7" fmla="*/ 523 h 1431"/>
                <a:gd name="T8" fmla="*/ 688 w 715"/>
                <a:gd name="T9" fmla="*/ 86 h 1431"/>
                <a:gd name="T10" fmla="*/ 543 w 715"/>
                <a:gd name="T11" fmla="*/ 0 h 1431"/>
                <a:gd name="T12" fmla="*/ 179 w 715"/>
                <a:gd name="T13" fmla="*/ 7 h 1431"/>
                <a:gd name="T14" fmla="*/ 20 w 715"/>
                <a:gd name="T15" fmla="*/ 99 h 14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5" h="1431">
                  <a:moveTo>
                    <a:pt x="20" y="99"/>
                  </a:moveTo>
                  <a:lnTo>
                    <a:pt x="0" y="523"/>
                  </a:lnTo>
                  <a:lnTo>
                    <a:pt x="357" y="1431"/>
                  </a:lnTo>
                  <a:lnTo>
                    <a:pt x="715" y="523"/>
                  </a:lnTo>
                  <a:lnTo>
                    <a:pt x="688" y="86"/>
                  </a:lnTo>
                  <a:lnTo>
                    <a:pt x="543" y="0"/>
                  </a:lnTo>
                  <a:lnTo>
                    <a:pt x="179" y="7"/>
                  </a:lnTo>
                  <a:lnTo>
                    <a:pt x="20" y="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3" name="Rectangle 83"/>
            <p:cNvSpPr>
              <a:spLocks noChangeArrowheads="1"/>
            </p:cNvSpPr>
            <p:nvPr/>
          </p:nvSpPr>
          <p:spPr bwMode="auto">
            <a:xfrm>
              <a:off x="1540669" y="1224757"/>
              <a:ext cx="283369" cy="294482"/>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4" name="Freeform 84"/>
            <p:cNvSpPr>
              <a:spLocks/>
            </p:cNvSpPr>
            <p:nvPr/>
          </p:nvSpPr>
          <p:spPr bwMode="auto">
            <a:xfrm>
              <a:off x="1240631" y="315119"/>
              <a:ext cx="882650" cy="1083469"/>
            </a:xfrm>
            <a:custGeom>
              <a:avLst/>
              <a:gdLst>
                <a:gd name="T0" fmla="*/ 84 w 168"/>
                <a:gd name="T1" fmla="*/ 206 h 206"/>
                <a:gd name="T2" fmla="*/ 149 w 168"/>
                <a:gd name="T3" fmla="*/ 137 h 206"/>
                <a:gd name="T4" fmla="*/ 152 w 168"/>
                <a:gd name="T5" fmla="*/ 139 h 206"/>
                <a:gd name="T6" fmla="*/ 166 w 168"/>
                <a:gd name="T7" fmla="*/ 116 h 206"/>
                <a:gd name="T8" fmla="*/ 160 w 168"/>
                <a:gd name="T9" fmla="*/ 90 h 206"/>
                <a:gd name="T10" fmla="*/ 159 w 168"/>
                <a:gd name="T11" fmla="*/ 90 h 206"/>
                <a:gd name="T12" fmla="*/ 84 w 168"/>
                <a:gd name="T13" fmla="*/ 0 h 206"/>
                <a:gd name="T14" fmla="*/ 9 w 168"/>
                <a:gd name="T15" fmla="*/ 91 h 206"/>
                <a:gd name="T16" fmla="*/ 8 w 168"/>
                <a:gd name="T17" fmla="*/ 90 h 206"/>
                <a:gd name="T18" fmla="*/ 2 w 168"/>
                <a:gd name="T19" fmla="*/ 116 h 206"/>
                <a:gd name="T20" fmla="*/ 16 w 168"/>
                <a:gd name="T21" fmla="*/ 139 h 206"/>
                <a:gd name="T22" fmla="*/ 19 w 168"/>
                <a:gd name="T23" fmla="*/ 137 h 206"/>
                <a:gd name="T24" fmla="*/ 84 w 168"/>
                <a:gd name="T25" fmla="*/ 206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8" h="206">
                  <a:moveTo>
                    <a:pt x="84" y="206"/>
                  </a:moveTo>
                  <a:cubicBezTo>
                    <a:pt x="111" y="206"/>
                    <a:pt x="136" y="175"/>
                    <a:pt x="149" y="137"/>
                  </a:cubicBezTo>
                  <a:cubicBezTo>
                    <a:pt x="150" y="138"/>
                    <a:pt x="151" y="139"/>
                    <a:pt x="152" y="139"/>
                  </a:cubicBezTo>
                  <a:cubicBezTo>
                    <a:pt x="157" y="140"/>
                    <a:pt x="163" y="130"/>
                    <a:pt x="166" y="116"/>
                  </a:cubicBezTo>
                  <a:cubicBezTo>
                    <a:pt x="168" y="103"/>
                    <a:pt x="165" y="91"/>
                    <a:pt x="160" y="90"/>
                  </a:cubicBezTo>
                  <a:cubicBezTo>
                    <a:pt x="159" y="90"/>
                    <a:pt x="159" y="90"/>
                    <a:pt x="159" y="90"/>
                  </a:cubicBezTo>
                  <a:cubicBezTo>
                    <a:pt x="161" y="44"/>
                    <a:pt x="142" y="0"/>
                    <a:pt x="84" y="0"/>
                  </a:cubicBezTo>
                  <a:cubicBezTo>
                    <a:pt x="26" y="0"/>
                    <a:pt x="7" y="44"/>
                    <a:pt x="9" y="91"/>
                  </a:cubicBezTo>
                  <a:cubicBezTo>
                    <a:pt x="9" y="90"/>
                    <a:pt x="8" y="90"/>
                    <a:pt x="8" y="90"/>
                  </a:cubicBezTo>
                  <a:cubicBezTo>
                    <a:pt x="2" y="91"/>
                    <a:pt x="0" y="103"/>
                    <a:pt x="2" y="116"/>
                  </a:cubicBezTo>
                  <a:cubicBezTo>
                    <a:pt x="4" y="130"/>
                    <a:pt x="10" y="140"/>
                    <a:pt x="16" y="139"/>
                  </a:cubicBezTo>
                  <a:cubicBezTo>
                    <a:pt x="17" y="139"/>
                    <a:pt x="18" y="138"/>
                    <a:pt x="19" y="137"/>
                  </a:cubicBezTo>
                  <a:cubicBezTo>
                    <a:pt x="32" y="175"/>
                    <a:pt x="57" y="206"/>
                    <a:pt x="84" y="206"/>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5" name="Freeform 85"/>
            <p:cNvSpPr>
              <a:spLocks/>
            </p:cNvSpPr>
            <p:nvPr/>
          </p:nvSpPr>
          <p:spPr bwMode="auto">
            <a:xfrm>
              <a:off x="1619250" y="1498600"/>
              <a:ext cx="130969" cy="199232"/>
            </a:xfrm>
            <a:custGeom>
              <a:avLst/>
              <a:gdLst>
                <a:gd name="T0" fmla="*/ 21 w 25"/>
                <a:gd name="T1" fmla="*/ 38 h 38"/>
                <a:gd name="T2" fmla="*/ 25 w 25"/>
                <a:gd name="T3" fmla="*/ 31 h 38"/>
                <a:gd name="T4" fmla="*/ 12 w 25"/>
                <a:gd name="T5" fmla="*/ 0 h 38"/>
                <a:gd name="T6" fmla="*/ 0 w 25"/>
                <a:gd name="T7" fmla="*/ 30 h 38"/>
                <a:gd name="T8" fmla="*/ 4 w 25"/>
                <a:gd name="T9" fmla="*/ 38 h 38"/>
                <a:gd name="T10" fmla="*/ 21 w 25"/>
                <a:gd name="T11" fmla="*/ 38 h 38"/>
              </a:gdLst>
              <a:ahLst/>
              <a:cxnLst>
                <a:cxn ang="0">
                  <a:pos x="T0" y="T1"/>
                </a:cxn>
                <a:cxn ang="0">
                  <a:pos x="T2" y="T3"/>
                </a:cxn>
                <a:cxn ang="0">
                  <a:pos x="T4" y="T5"/>
                </a:cxn>
                <a:cxn ang="0">
                  <a:pos x="T6" y="T7"/>
                </a:cxn>
                <a:cxn ang="0">
                  <a:pos x="T8" y="T9"/>
                </a:cxn>
                <a:cxn ang="0">
                  <a:pos x="T10" y="T11"/>
                </a:cxn>
              </a:cxnLst>
              <a:rect l="0" t="0" r="r" b="b"/>
              <a:pathLst>
                <a:path w="25" h="38">
                  <a:moveTo>
                    <a:pt x="21" y="38"/>
                  </a:moveTo>
                  <a:cubicBezTo>
                    <a:pt x="25" y="31"/>
                    <a:pt x="25" y="31"/>
                    <a:pt x="25" y="31"/>
                  </a:cubicBezTo>
                  <a:cubicBezTo>
                    <a:pt x="12" y="0"/>
                    <a:pt x="12" y="0"/>
                    <a:pt x="12" y="0"/>
                  </a:cubicBezTo>
                  <a:cubicBezTo>
                    <a:pt x="0" y="30"/>
                    <a:pt x="0" y="30"/>
                    <a:pt x="0" y="30"/>
                  </a:cubicBezTo>
                  <a:cubicBezTo>
                    <a:pt x="4" y="38"/>
                    <a:pt x="4" y="38"/>
                    <a:pt x="4" y="38"/>
                  </a:cubicBezTo>
                  <a:cubicBezTo>
                    <a:pt x="9" y="38"/>
                    <a:pt x="15" y="38"/>
                    <a:pt x="21" y="38"/>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6" name="Freeform 86"/>
            <p:cNvSpPr>
              <a:spLocks/>
            </p:cNvSpPr>
            <p:nvPr/>
          </p:nvSpPr>
          <p:spPr bwMode="auto">
            <a:xfrm>
              <a:off x="1456531" y="1346200"/>
              <a:ext cx="225425" cy="425450"/>
            </a:xfrm>
            <a:custGeom>
              <a:avLst/>
              <a:gdLst>
                <a:gd name="T0" fmla="*/ 106 w 284"/>
                <a:gd name="T1" fmla="*/ 0 h 536"/>
                <a:gd name="T2" fmla="*/ 284 w 284"/>
                <a:gd name="T3" fmla="*/ 192 h 536"/>
                <a:gd name="T4" fmla="*/ 159 w 284"/>
                <a:gd name="T5" fmla="*/ 536 h 536"/>
                <a:gd name="T6" fmla="*/ 0 w 284"/>
                <a:gd name="T7" fmla="*/ 66 h 536"/>
                <a:gd name="T8" fmla="*/ 106 w 284"/>
                <a:gd name="T9" fmla="*/ 0 h 536"/>
              </a:gdLst>
              <a:ahLst/>
              <a:cxnLst>
                <a:cxn ang="0">
                  <a:pos x="T0" y="T1"/>
                </a:cxn>
                <a:cxn ang="0">
                  <a:pos x="T2" y="T3"/>
                </a:cxn>
                <a:cxn ang="0">
                  <a:pos x="T4" y="T5"/>
                </a:cxn>
                <a:cxn ang="0">
                  <a:pos x="T6" y="T7"/>
                </a:cxn>
                <a:cxn ang="0">
                  <a:pos x="T8" y="T9"/>
                </a:cxn>
              </a:cxnLst>
              <a:rect l="0" t="0" r="r" b="b"/>
              <a:pathLst>
                <a:path w="284" h="536">
                  <a:moveTo>
                    <a:pt x="106" y="0"/>
                  </a:moveTo>
                  <a:lnTo>
                    <a:pt x="284" y="192"/>
                  </a:lnTo>
                  <a:lnTo>
                    <a:pt x="159" y="536"/>
                  </a:lnTo>
                  <a:lnTo>
                    <a:pt x="0" y="66"/>
                  </a:lnTo>
                  <a:lnTo>
                    <a:pt x="106"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7" name="Freeform 87"/>
            <p:cNvSpPr>
              <a:spLocks/>
            </p:cNvSpPr>
            <p:nvPr/>
          </p:nvSpPr>
          <p:spPr bwMode="auto">
            <a:xfrm>
              <a:off x="1251744" y="1393032"/>
              <a:ext cx="430213" cy="1088232"/>
            </a:xfrm>
            <a:custGeom>
              <a:avLst/>
              <a:gdLst>
                <a:gd name="T0" fmla="*/ 258 w 542"/>
                <a:gd name="T1" fmla="*/ 0 h 1371"/>
                <a:gd name="T2" fmla="*/ 542 w 542"/>
                <a:gd name="T3" fmla="*/ 1371 h 1371"/>
                <a:gd name="T4" fmla="*/ 72 w 542"/>
                <a:gd name="T5" fmla="*/ 616 h 1371"/>
                <a:gd name="T6" fmla="*/ 132 w 542"/>
                <a:gd name="T7" fmla="*/ 490 h 1371"/>
                <a:gd name="T8" fmla="*/ 0 w 542"/>
                <a:gd name="T9" fmla="*/ 378 h 1371"/>
                <a:gd name="T10" fmla="*/ 178 w 542"/>
                <a:gd name="T11" fmla="*/ 40 h 1371"/>
                <a:gd name="T12" fmla="*/ 258 w 542"/>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542" h="1371">
                  <a:moveTo>
                    <a:pt x="258" y="0"/>
                  </a:moveTo>
                  <a:lnTo>
                    <a:pt x="542" y="1371"/>
                  </a:lnTo>
                  <a:lnTo>
                    <a:pt x="72" y="616"/>
                  </a:lnTo>
                  <a:lnTo>
                    <a:pt x="132" y="490"/>
                  </a:lnTo>
                  <a:lnTo>
                    <a:pt x="0" y="378"/>
                  </a:lnTo>
                  <a:lnTo>
                    <a:pt x="178" y="40"/>
                  </a:lnTo>
                  <a:lnTo>
                    <a:pt x="258"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8" name="Freeform 88"/>
            <p:cNvSpPr>
              <a:spLocks/>
            </p:cNvSpPr>
            <p:nvPr/>
          </p:nvSpPr>
          <p:spPr bwMode="auto">
            <a:xfrm>
              <a:off x="1681956" y="1340644"/>
              <a:ext cx="230982" cy="431007"/>
            </a:xfrm>
            <a:custGeom>
              <a:avLst/>
              <a:gdLst>
                <a:gd name="T0" fmla="*/ 186 w 291"/>
                <a:gd name="T1" fmla="*/ 0 h 543"/>
                <a:gd name="T2" fmla="*/ 0 w 291"/>
                <a:gd name="T3" fmla="*/ 199 h 543"/>
                <a:gd name="T4" fmla="*/ 126 w 291"/>
                <a:gd name="T5" fmla="*/ 543 h 543"/>
                <a:gd name="T6" fmla="*/ 291 w 291"/>
                <a:gd name="T7" fmla="*/ 73 h 543"/>
                <a:gd name="T8" fmla="*/ 186 w 291"/>
                <a:gd name="T9" fmla="*/ 0 h 543"/>
              </a:gdLst>
              <a:ahLst/>
              <a:cxnLst>
                <a:cxn ang="0">
                  <a:pos x="T0" y="T1"/>
                </a:cxn>
                <a:cxn ang="0">
                  <a:pos x="T2" y="T3"/>
                </a:cxn>
                <a:cxn ang="0">
                  <a:pos x="T4" y="T5"/>
                </a:cxn>
                <a:cxn ang="0">
                  <a:pos x="T6" y="T7"/>
                </a:cxn>
                <a:cxn ang="0">
                  <a:pos x="T8" y="T9"/>
                </a:cxn>
              </a:cxnLst>
              <a:rect l="0" t="0" r="r" b="b"/>
              <a:pathLst>
                <a:path w="291" h="543">
                  <a:moveTo>
                    <a:pt x="186" y="0"/>
                  </a:moveTo>
                  <a:lnTo>
                    <a:pt x="0" y="199"/>
                  </a:lnTo>
                  <a:lnTo>
                    <a:pt x="126" y="543"/>
                  </a:lnTo>
                  <a:lnTo>
                    <a:pt x="291" y="73"/>
                  </a:lnTo>
                  <a:lnTo>
                    <a:pt x="186"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9" name="Freeform 89"/>
            <p:cNvSpPr>
              <a:spLocks/>
            </p:cNvSpPr>
            <p:nvPr/>
          </p:nvSpPr>
          <p:spPr bwMode="auto">
            <a:xfrm>
              <a:off x="1593056" y="1803400"/>
              <a:ext cx="183357" cy="677863"/>
            </a:xfrm>
            <a:custGeom>
              <a:avLst/>
              <a:gdLst>
                <a:gd name="T0" fmla="*/ 59 w 231"/>
                <a:gd name="T1" fmla="*/ 0 h 854"/>
                <a:gd name="T2" fmla="*/ 172 w 231"/>
                <a:gd name="T3" fmla="*/ 0 h 854"/>
                <a:gd name="T4" fmla="*/ 231 w 231"/>
                <a:gd name="T5" fmla="*/ 576 h 854"/>
                <a:gd name="T6" fmla="*/ 112 w 231"/>
                <a:gd name="T7" fmla="*/ 854 h 854"/>
                <a:gd name="T8" fmla="*/ 0 w 231"/>
                <a:gd name="T9" fmla="*/ 576 h 854"/>
                <a:gd name="T10" fmla="*/ 59 w 231"/>
                <a:gd name="T11" fmla="*/ 0 h 854"/>
              </a:gdLst>
              <a:ahLst/>
              <a:cxnLst>
                <a:cxn ang="0">
                  <a:pos x="T0" y="T1"/>
                </a:cxn>
                <a:cxn ang="0">
                  <a:pos x="T2" y="T3"/>
                </a:cxn>
                <a:cxn ang="0">
                  <a:pos x="T4" y="T5"/>
                </a:cxn>
                <a:cxn ang="0">
                  <a:pos x="T6" y="T7"/>
                </a:cxn>
                <a:cxn ang="0">
                  <a:pos x="T8" y="T9"/>
                </a:cxn>
                <a:cxn ang="0">
                  <a:pos x="T10" y="T11"/>
                </a:cxn>
              </a:cxnLst>
              <a:rect l="0" t="0" r="r" b="b"/>
              <a:pathLst>
                <a:path w="231" h="854">
                  <a:moveTo>
                    <a:pt x="59" y="0"/>
                  </a:moveTo>
                  <a:lnTo>
                    <a:pt x="172" y="0"/>
                  </a:lnTo>
                  <a:lnTo>
                    <a:pt x="231" y="576"/>
                  </a:lnTo>
                  <a:lnTo>
                    <a:pt x="112" y="854"/>
                  </a:lnTo>
                  <a:lnTo>
                    <a:pt x="0" y="576"/>
                  </a:lnTo>
                  <a:lnTo>
                    <a:pt x="59"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0" name="Freeform 90"/>
            <p:cNvSpPr>
              <a:spLocks/>
            </p:cNvSpPr>
            <p:nvPr/>
          </p:nvSpPr>
          <p:spPr bwMode="auto">
            <a:xfrm>
              <a:off x="1456531" y="1346200"/>
              <a:ext cx="225425" cy="357188"/>
            </a:xfrm>
            <a:custGeom>
              <a:avLst/>
              <a:gdLst>
                <a:gd name="T0" fmla="*/ 106 w 284"/>
                <a:gd name="T1" fmla="*/ 0 h 450"/>
                <a:gd name="T2" fmla="*/ 284 w 284"/>
                <a:gd name="T3" fmla="*/ 192 h 450"/>
                <a:gd name="T4" fmla="*/ 152 w 284"/>
                <a:gd name="T5" fmla="*/ 450 h 450"/>
                <a:gd name="T6" fmla="*/ 0 w 284"/>
                <a:gd name="T7" fmla="*/ 66 h 450"/>
                <a:gd name="T8" fmla="*/ 106 w 284"/>
                <a:gd name="T9" fmla="*/ 0 h 450"/>
              </a:gdLst>
              <a:ahLst/>
              <a:cxnLst>
                <a:cxn ang="0">
                  <a:pos x="T0" y="T1"/>
                </a:cxn>
                <a:cxn ang="0">
                  <a:pos x="T2" y="T3"/>
                </a:cxn>
                <a:cxn ang="0">
                  <a:pos x="T4" y="T5"/>
                </a:cxn>
                <a:cxn ang="0">
                  <a:pos x="T6" y="T7"/>
                </a:cxn>
                <a:cxn ang="0">
                  <a:pos x="T8" y="T9"/>
                </a:cxn>
              </a:cxnLst>
              <a:rect l="0" t="0" r="r" b="b"/>
              <a:pathLst>
                <a:path w="284" h="450">
                  <a:moveTo>
                    <a:pt x="106" y="0"/>
                  </a:moveTo>
                  <a:lnTo>
                    <a:pt x="284" y="192"/>
                  </a:lnTo>
                  <a:lnTo>
                    <a:pt x="152" y="450"/>
                  </a:lnTo>
                  <a:lnTo>
                    <a:pt x="0" y="66"/>
                  </a:lnTo>
                  <a:lnTo>
                    <a:pt x="10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1" name="Freeform 91"/>
            <p:cNvSpPr>
              <a:spLocks/>
            </p:cNvSpPr>
            <p:nvPr/>
          </p:nvSpPr>
          <p:spPr bwMode="auto">
            <a:xfrm>
              <a:off x="1293813" y="1393032"/>
              <a:ext cx="388144" cy="1088232"/>
            </a:xfrm>
            <a:custGeom>
              <a:avLst/>
              <a:gdLst>
                <a:gd name="T0" fmla="*/ 205 w 489"/>
                <a:gd name="T1" fmla="*/ 0 h 1371"/>
                <a:gd name="T2" fmla="*/ 489 w 489"/>
                <a:gd name="T3" fmla="*/ 1371 h 1371"/>
                <a:gd name="T4" fmla="*/ 66 w 489"/>
                <a:gd name="T5" fmla="*/ 556 h 1371"/>
                <a:gd name="T6" fmla="*/ 132 w 489"/>
                <a:gd name="T7" fmla="*/ 457 h 1371"/>
                <a:gd name="T8" fmla="*/ 0 w 489"/>
                <a:gd name="T9" fmla="*/ 351 h 1371"/>
                <a:gd name="T10" fmla="*/ 125 w 489"/>
                <a:gd name="T11" fmla="*/ 40 h 1371"/>
                <a:gd name="T12" fmla="*/ 205 w 489"/>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489" h="1371">
                  <a:moveTo>
                    <a:pt x="205" y="0"/>
                  </a:moveTo>
                  <a:lnTo>
                    <a:pt x="489" y="1371"/>
                  </a:lnTo>
                  <a:lnTo>
                    <a:pt x="66" y="556"/>
                  </a:lnTo>
                  <a:lnTo>
                    <a:pt x="132" y="457"/>
                  </a:lnTo>
                  <a:lnTo>
                    <a:pt x="0" y="351"/>
                  </a:lnTo>
                  <a:lnTo>
                    <a:pt x="125" y="40"/>
                  </a:lnTo>
                  <a:lnTo>
                    <a:pt x="205" y="0"/>
                  </a:lnTo>
                  <a:close/>
                </a:path>
              </a:pathLst>
            </a:custGeom>
            <a:solidFill>
              <a:srgbClr val="5A8F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2" name="Freeform 92"/>
            <p:cNvSpPr>
              <a:spLocks/>
            </p:cNvSpPr>
            <p:nvPr/>
          </p:nvSpPr>
          <p:spPr bwMode="auto">
            <a:xfrm>
              <a:off x="1681956" y="1393032"/>
              <a:ext cx="431007" cy="1088232"/>
            </a:xfrm>
            <a:custGeom>
              <a:avLst/>
              <a:gdLst>
                <a:gd name="T0" fmla="*/ 291 w 543"/>
                <a:gd name="T1" fmla="*/ 0 h 1371"/>
                <a:gd name="T2" fmla="*/ 0 w 543"/>
                <a:gd name="T3" fmla="*/ 1371 h 1371"/>
                <a:gd name="T4" fmla="*/ 470 w 543"/>
                <a:gd name="T5" fmla="*/ 616 h 1371"/>
                <a:gd name="T6" fmla="*/ 411 w 543"/>
                <a:gd name="T7" fmla="*/ 490 h 1371"/>
                <a:gd name="T8" fmla="*/ 543 w 543"/>
                <a:gd name="T9" fmla="*/ 378 h 1371"/>
                <a:gd name="T10" fmla="*/ 397 w 543"/>
                <a:gd name="T11" fmla="*/ 47 h 1371"/>
                <a:gd name="T12" fmla="*/ 291 w 543"/>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543" h="1371">
                  <a:moveTo>
                    <a:pt x="291" y="0"/>
                  </a:moveTo>
                  <a:lnTo>
                    <a:pt x="0" y="1371"/>
                  </a:lnTo>
                  <a:lnTo>
                    <a:pt x="470" y="616"/>
                  </a:lnTo>
                  <a:lnTo>
                    <a:pt x="411" y="490"/>
                  </a:lnTo>
                  <a:lnTo>
                    <a:pt x="543" y="378"/>
                  </a:lnTo>
                  <a:lnTo>
                    <a:pt x="397" y="47"/>
                  </a:lnTo>
                  <a:lnTo>
                    <a:pt x="291"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3" name="Freeform 93"/>
            <p:cNvSpPr>
              <a:spLocks/>
            </p:cNvSpPr>
            <p:nvPr/>
          </p:nvSpPr>
          <p:spPr bwMode="auto">
            <a:xfrm>
              <a:off x="1681956" y="1393032"/>
              <a:ext cx="388938" cy="1088232"/>
            </a:xfrm>
            <a:custGeom>
              <a:avLst/>
              <a:gdLst>
                <a:gd name="T0" fmla="*/ 291 w 490"/>
                <a:gd name="T1" fmla="*/ 0 h 1371"/>
                <a:gd name="T2" fmla="*/ 0 w 490"/>
                <a:gd name="T3" fmla="*/ 1371 h 1371"/>
                <a:gd name="T4" fmla="*/ 424 w 490"/>
                <a:gd name="T5" fmla="*/ 556 h 1371"/>
                <a:gd name="T6" fmla="*/ 358 w 490"/>
                <a:gd name="T7" fmla="*/ 457 h 1371"/>
                <a:gd name="T8" fmla="*/ 490 w 490"/>
                <a:gd name="T9" fmla="*/ 351 h 1371"/>
                <a:gd name="T10" fmla="*/ 397 w 490"/>
                <a:gd name="T11" fmla="*/ 47 h 1371"/>
                <a:gd name="T12" fmla="*/ 291 w 490"/>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490" h="1371">
                  <a:moveTo>
                    <a:pt x="291" y="0"/>
                  </a:moveTo>
                  <a:lnTo>
                    <a:pt x="0" y="1371"/>
                  </a:lnTo>
                  <a:lnTo>
                    <a:pt x="424" y="556"/>
                  </a:lnTo>
                  <a:lnTo>
                    <a:pt x="358" y="457"/>
                  </a:lnTo>
                  <a:lnTo>
                    <a:pt x="490" y="351"/>
                  </a:lnTo>
                  <a:lnTo>
                    <a:pt x="397" y="47"/>
                  </a:lnTo>
                  <a:lnTo>
                    <a:pt x="291" y="0"/>
                  </a:lnTo>
                  <a:close/>
                </a:path>
              </a:pathLst>
            </a:custGeom>
            <a:solidFill>
              <a:srgbClr val="5A8F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4" name="Freeform 94"/>
            <p:cNvSpPr>
              <a:spLocks/>
            </p:cNvSpPr>
            <p:nvPr/>
          </p:nvSpPr>
          <p:spPr bwMode="auto">
            <a:xfrm>
              <a:off x="1681956" y="1340644"/>
              <a:ext cx="230982" cy="362744"/>
            </a:xfrm>
            <a:custGeom>
              <a:avLst/>
              <a:gdLst>
                <a:gd name="T0" fmla="*/ 186 w 291"/>
                <a:gd name="T1" fmla="*/ 0 h 457"/>
                <a:gd name="T2" fmla="*/ 0 w 291"/>
                <a:gd name="T3" fmla="*/ 199 h 457"/>
                <a:gd name="T4" fmla="*/ 133 w 291"/>
                <a:gd name="T5" fmla="*/ 457 h 457"/>
                <a:gd name="T6" fmla="*/ 291 w 291"/>
                <a:gd name="T7" fmla="*/ 73 h 457"/>
                <a:gd name="T8" fmla="*/ 186 w 291"/>
                <a:gd name="T9" fmla="*/ 0 h 457"/>
              </a:gdLst>
              <a:ahLst/>
              <a:cxnLst>
                <a:cxn ang="0">
                  <a:pos x="T0" y="T1"/>
                </a:cxn>
                <a:cxn ang="0">
                  <a:pos x="T2" y="T3"/>
                </a:cxn>
                <a:cxn ang="0">
                  <a:pos x="T4" y="T5"/>
                </a:cxn>
                <a:cxn ang="0">
                  <a:pos x="T6" y="T7"/>
                </a:cxn>
                <a:cxn ang="0">
                  <a:pos x="T8" y="T9"/>
                </a:cxn>
              </a:cxnLst>
              <a:rect l="0" t="0" r="r" b="b"/>
              <a:pathLst>
                <a:path w="291" h="457">
                  <a:moveTo>
                    <a:pt x="186" y="0"/>
                  </a:moveTo>
                  <a:lnTo>
                    <a:pt x="0" y="199"/>
                  </a:lnTo>
                  <a:lnTo>
                    <a:pt x="133" y="457"/>
                  </a:lnTo>
                  <a:lnTo>
                    <a:pt x="291" y="73"/>
                  </a:lnTo>
                  <a:lnTo>
                    <a:pt x="18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5" name="Freeform 95"/>
            <p:cNvSpPr>
              <a:spLocks/>
            </p:cNvSpPr>
            <p:nvPr/>
          </p:nvSpPr>
          <p:spPr bwMode="auto">
            <a:xfrm>
              <a:off x="1619250" y="1693069"/>
              <a:ext cx="130969" cy="115094"/>
            </a:xfrm>
            <a:custGeom>
              <a:avLst/>
              <a:gdLst>
                <a:gd name="T0" fmla="*/ 4 w 25"/>
                <a:gd name="T1" fmla="*/ 0 h 22"/>
                <a:gd name="T2" fmla="*/ 21 w 25"/>
                <a:gd name="T3" fmla="*/ 0 h 22"/>
                <a:gd name="T4" fmla="*/ 21 w 25"/>
                <a:gd name="T5" fmla="*/ 22 h 22"/>
                <a:gd name="T6" fmla="*/ 4 w 25"/>
                <a:gd name="T7" fmla="*/ 22 h 22"/>
                <a:gd name="T8" fmla="*/ 4 w 25"/>
                <a:gd name="T9" fmla="*/ 0 h 22"/>
              </a:gdLst>
              <a:ahLst/>
              <a:cxnLst>
                <a:cxn ang="0">
                  <a:pos x="T0" y="T1"/>
                </a:cxn>
                <a:cxn ang="0">
                  <a:pos x="T2" y="T3"/>
                </a:cxn>
                <a:cxn ang="0">
                  <a:pos x="T4" y="T5"/>
                </a:cxn>
                <a:cxn ang="0">
                  <a:pos x="T6" y="T7"/>
                </a:cxn>
                <a:cxn ang="0">
                  <a:pos x="T8" y="T9"/>
                </a:cxn>
              </a:cxnLst>
              <a:rect l="0" t="0" r="r" b="b"/>
              <a:pathLst>
                <a:path w="25" h="22">
                  <a:moveTo>
                    <a:pt x="4" y="0"/>
                  </a:moveTo>
                  <a:cubicBezTo>
                    <a:pt x="21" y="0"/>
                    <a:pt x="21" y="0"/>
                    <a:pt x="21" y="0"/>
                  </a:cubicBezTo>
                  <a:cubicBezTo>
                    <a:pt x="25" y="8"/>
                    <a:pt x="25" y="15"/>
                    <a:pt x="21" y="22"/>
                  </a:cubicBezTo>
                  <a:cubicBezTo>
                    <a:pt x="4" y="22"/>
                    <a:pt x="4" y="22"/>
                    <a:pt x="4" y="22"/>
                  </a:cubicBezTo>
                  <a:cubicBezTo>
                    <a:pt x="0" y="15"/>
                    <a:pt x="0" y="8"/>
                    <a:pt x="4" y="0"/>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6" name="Freeform 96"/>
            <p:cNvSpPr>
              <a:spLocks/>
            </p:cNvSpPr>
            <p:nvPr/>
          </p:nvSpPr>
          <p:spPr bwMode="auto">
            <a:xfrm>
              <a:off x="1671638" y="2470944"/>
              <a:ext cx="36513" cy="315119"/>
            </a:xfrm>
            <a:custGeom>
              <a:avLst/>
              <a:gdLst>
                <a:gd name="T0" fmla="*/ 0 w 7"/>
                <a:gd name="T1" fmla="*/ 60 h 60"/>
                <a:gd name="T2" fmla="*/ 3 w 7"/>
                <a:gd name="T3" fmla="*/ 0 h 60"/>
                <a:gd name="T4" fmla="*/ 7 w 7"/>
                <a:gd name="T5" fmla="*/ 60 h 60"/>
                <a:gd name="T6" fmla="*/ 0 w 7"/>
                <a:gd name="T7" fmla="*/ 60 h 60"/>
              </a:gdLst>
              <a:ahLst/>
              <a:cxnLst>
                <a:cxn ang="0">
                  <a:pos x="T0" y="T1"/>
                </a:cxn>
                <a:cxn ang="0">
                  <a:pos x="T2" y="T3"/>
                </a:cxn>
                <a:cxn ang="0">
                  <a:pos x="T4" y="T5"/>
                </a:cxn>
                <a:cxn ang="0">
                  <a:pos x="T6" y="T7"/>
                </a:cxn>
              </a:cxnLst>
              <a:rect l="0" t="0" r="r" b="b"/>
              <a:pathLst>
                <a:path w="7" h="60">
                  <a:moveTo>
                    <a:pt x="0" y="60"/>
                  </a:moveTo>
                  <a:cubicBezTo>
                    <a:pt x="0" y="45"/>
                    <a:pt x="1" y="27"/>
                    <a:pt x="3" y="0"/>
                  </a:cubicBezTo>
                  <a:cubicBezTo>
                    <a:pt x="5" y="27"/>
                    <a:pt x="6" y="45"/>
                    <a:pt x="7" y="60"/>
                  </a:cubicBezTo>
                  <a:cubicBezTo>
                    <a:pt x="4" y="60"/>
                    <a:pt x="2" y="60"/>
                    <a:pt x="0" y="60"/>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7" name="Freeform 97"/>
            <p:cNvSpPr>
              <a:spLocks/>
            </p:cNvSpPr>
            <p:nvPr/>
          </p:nvSpPr>
          <p:spPr bwMode="auto">
            <a:xfrm>
              <a:off x="1997075" y="830263"/>
              <a:ext cx="126207" cy="221457"/>
            </a:xfrm>
            <a:custGeom>
              <a:avLst/>
              <a:gdLst>
                <a:gd name="T0" fmla="*/ 16 w 24"/>
                <a:gd name="T1" fmla="*/ 1 h 42"/>
                <a:gd name="T2" fmla="*/ 21 w 24"/>
                <a:gd name="T3" fmla="*/ 23 h 42"/>
                <a:gd name="T4" fmla="*/ 7 w 24"/>
                <a:gd name="T5" fmla="*/ 41 h 42"/>
                <a:gd name="T6" fmla="*/ 2 w 24"/>
                <a:gd name="T7" fmla="*/ 19 h 42"/>
                <a:gd name="T8" fmla="*/ 16 w 24"/>
                <a:gd name="T9" fmla="*/ 1 h 42"/>
              </a:gdLst>
              <a:ahLst/>
              <a:cxnLst>
                <a:cxn ang="0">
                  <a:pos x="T0" y="T1"/>
                </a:cxn>
                <a:cxn ang="0">
                  <a:pos x="T2" y="T3"/>
                </a:cxn>
                <a:cxn ang="0">
                  <a:pos x="T4" y="T5"/>
                </a:cxn>
                <a:cxn ang="0">
                  <a:pos x="T6" y="T7"/>
                </a:cxn>
                <a:cxn ang="0">
                  <a:pos x="T8" y="T9"/>
                </a:cxn>
              </a:cxnLst>
              <a:rect l="0" t="0" r="r" b="b"/>
              <a:pathLst>
                <a:path w="24" h="42">
                  <a:moveTo>
                    <a:pt x="16" y="1"/>
                  </a:moveTo>
                  <a:cubicBezTo>
                    <a:pt x="21" y="2"/>
                    <a:pt x="24" y="12"/>
                    <a:pt x="21" y="23"/>
                  </a:cubicBezTo>
                  <a:cubicBezTo>
                    <a:pt x="19" y="34"/>
                    <a:pt x="12" y="42"/>
                    <a:pt x="7" y="41"/>
                  </a:cubicBezTo>
                  <a:cubicBezTo>
                    <a:pt x="2" y="39"/>
                    <a:pt x="0" y="30"/>
                    <a:pt x="2" y="19"/>
                  </a:cubicBezTo>
                  <a:cubicBezTo>
                    <a:pt x="5" y="8"/>
                    <a:pt x="11" y="0"/>
                    <a:pt x="16" y="1"/>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8" name="Freeform 98"/>
            <p:cNvSpPr>
              <a:spLocks/>
            </p:cNvSpPr>
            <p:nvPr/>
          </p:nvSpPr>
          <p:spPr bwMode="auto">
            <a:xfrm>
              <a:off x="1267619" y="315119"/>
              <a:ext cx="823913" cy="599282"/>
            </a:xfrm>
            <a:custGeom>
              <a:avLst/>
              <a:gdLst>
                <a:gd name="T0" fmla="*/ 155 w 157"/>
                <a:gd name="T1" fmla="*/ 90 h 114"/>
                <a:gd name="T2" fmla="*/ 79 w 157"/>
                <a:gd name="T3" fmla="*/ 0 h 114"/>
                <a:gd name="T4" fmla="*/ 3 w 157"/>
                <a:gd name="T5" fmla="*/ 91 h 114"/>
                <a:gd name="T6" fmla="*/ 15 w 157"/>
                <a:gd name="T7" fmla="*/ 111 h 114"/>
                <a:gd name="T8" fmla="*/ 21 w 157"/>
                <a:gd name="T9" fmla="*/ 103 h 114"/>
                <a:gd name="T10" fmla="*/ 43 w 157"/>
                <a:gd name="T11" fmla="*/ 45 h 114"/>
                <a:gd name="T12" fmla="*/ 79 w 157"/>
                <a:gd name="T13" fmla="*/ 51 h 114"/>
                <a:gd name="T14" fmla="*/ 114 w 157"/>
                <a:gd name="T15" fmla="*/ 45 h 114"/>
                <a:gd name="T16" fmla="*/ 136 w 157"/>
                <a:gd name="T17" fmla="*/ 103 h 114"/>
                <a:gd name="T18" fmla="*/ 142 w 157"/>
                <a:gd name="T19" fmla="*/ 112 h 114"/>
                <a:gd name="T20" fmla="*/ 155 w 157"/>
                <a:gd name="T21" fmla="*/ 9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7" h="114">
                  <a:moveTo>
                    <a:pt x="155" y="90"/>
                  </a:moveTo>
                  <a:cubicBezTo>
                    <a:pt x="157" y="44"/>
                    <a:pt x="138" y="0"/>
                    <a:pt x="79" y="0"/>
                  </a:cubicBezTo>
                  <a:cubicBezTo>
                    <a:pt x="20" y="0"/>
                    <a:pt x="0" y="44"/>
                    <a:pt x="3" y="91"/>
                  </a:cubicBezTo>
                  <a:cubicBezTo>
                    <a:pt x="7" y="92"/>
                    <a:pt x="12" y="100"/>
                    <a:pt x="15" y="111"/>
                  </a:cubicBezTo>
                  <a:cubicBezTo>
                    <a:pt x="18" y="114"/>
                    <a:pt x="21" y="112"/>
                    <a:pt x="21" y="103"/>
                  </a:cubicBezTo>
                  <a:cubicBezTo>
                    <a:pt x="21" y="75"/>
                    <a:pt x="25" y="50"/>
                    <a:pt x="43" y="45"/>
                  </a:cubicBezTo>
                  <a:cubicBezTo>
                    <a:pt x="61" y="39"/>
                    <a:pt x="65" y="51"/>
                    <a:pt x="79" y="51"/>
                  </a:cubicBezTo>
                  <a:cubicBezTo>
                    <a:pt x="92" y="51"/>
                    <a:pt x="96" y="40"/>
                    <a:pt x="114" y="45"/>
                  </a:cubicBezTo>
                  <a:cubicBezTo>
                    <a:pt x="132" y="50"/>
                    <a:pt x="136" y="75"/>
                    <a:pt x="136" y="103"/>
                  </a:cubicBezTo>
                  <a:cubicBezTo>
                    <a:pt x="136" y="112"/>
                    <a:pt x="139" y="114"/>
                    <a:pt x="142" y="112"/>
                  </a:cubicBezTo>
                  <a:cubicBezTo>
                    <a:pt x="144" y="100"/>
                    <a:pt x="150" y="91"/>
                    <a:pt x="155" y="90"/>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9" name="Freeform 99"/>
            <p:cNvSpPr>
              <a:spLocks/>
            </p:cNvSpPr>
            <p:nvPr/>
          </p:nvSpPr>
          <p:spPr bwMode="auto">
            <a:xfrm>
              <a:off x="1608931" y="399257"/>
              <a:ext cx="372269" cy="510382"/>
            </a:xfrm>
            <a:custGeom>
              <a:avLst/>
              <a:gdLst>
                <a:gd name="T0" fmla="*/ 67 w 71"/>
                <a:gd name="T1" fmla="*/ 0 h 97"/>
                <a:gd name="T2" fmla="*/ 0 w 71"/>
                <a:gd name="T3" fmla="*/ 97 h 97"/>
                <a:gd name="T4" fmla="*/ 27 w 71"/>
                <a:gd name="T5" fmla="*/ 18 h 97"/>
                <a:gd name="T6" fmla="*/ 67 w 71"/>
                <a:gd name="T7" fmla="*/ 0 h 97"/>
              </a:gdLst>
              <a:ahLst/>
              <a:cxnLst>
                <a:cxn ang="0">
                  <a:pos x="T0" y="T1"/>
                </a:cxn>
                <a:cxn ang="0">
                  <a:pos x="T2" y="T3"/>
                </a:cxn>
                <a:cxn ang="0">
                  <a:pos x="T4" y="T5"/>
                </a:cxn>
                <a:cxn ang="0">
                  <a:pos x="T6" y="T7"/>
                </a:cxn>
              </a:cxnLst>
              <a:rect l="0" t="0" r="r" b="b"/>
              <a:pathLst>
                <a:path w="71" h="97">
                  <a:moveTo>
                    <a:pt x="67" y="0"/>
                  </a:moveTo>
                  <a:cubicBezTo>
                    <a:pt x="71" y="26"/>
                    <a:pt x="30" y="84"/>
                    <a:pt x="0" y="97"/>
                  </a:cubicBezTo>
                  <a:cubicBezTo>
                    <a:pt x="19" y="86"/>
                    <a:pt x="32" y="47"/>
                    <a:pt x="27" y="18"/>
                  </a:cubicBezTo>
                  <a:cubicBezTo>
                    <a:pt x="26" y="11"/>
                    <a:pt x="71" y="5"/>
                    <a:pt x="67" y="0"/>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0" name="Freeform 100"/>
            <p:cNvSpPr>
              <a:spLocks/>
            </p:cNvSpPr>
            <p:nvPr/>
          </p:nvSpPr>
          <p:spPr bwMode="auto">
            <a:xfrm>
              <a:off x="1146175" y="300038"/>
              <a:ext cx="719932" cy="709613"/>
            </a:xfrm>
            <a:custGeom>
              <a:avLst/>
              <a:gdLst>
                <a:gd name="T0" fmla="*/ 135 w 137"/>
                <a:gd name="T1" fmla="*/ 23 h 135"/>
                <a:gd name="T2" fmla="*/ 11 w 137"/>
                <a:gd name="T3" fmla="*/ 135 h 135"/>
                <a:gd name="T4" fmla="*/ 92 w 137"/>
                <a:gd name="T5" fmla="*/ 29 h 135"/>
                <a:gd name="T6" fmla="*/ 135 w 137"/>
                <a:gd name="T7" fmla="*/ 23 h 135"/>
              </a:gdLst>
              <a:ahLst/>
              <a:cxnLst>
                <a:cxn ang="0">
                  <a:pos x="T0" y="T1"/>
                </a:cxn>
                <a:cxn ang="0">
                  <a:pos x="T2" y="T3"/>
                </a:cxn>
                <a:cxn ang="0">
                  <a:pos x="T4" y="T5"/>
                </a:cxn>
                <a:cxn ang="0">
                  <a:pos x="T6" y="T7"/>
                </a:cxn>
              </a:cxnLst>
              <a:rect l="0" t="0" r="r" b="b"/>
              <a:pathLst>
                <a:path w="137" h="135">
                  <a:moveTo>
                    <a:pt x="135" y="23"/>
                  </a:moveTo>
                  <a:cubicBezTo>
                    <a:pt x="132" y="49"/>
                    <a:pt x="43" y="131"/>
                    <a:pt x="11" y="135"/>
                  </a:cubicBezTo>
                  <a:cubicBezTo>
                    <a:pt x="0" y="0"/>
                    <a:pt x="84" y="56"/>
                    <a:pt x="92" y="29"/>
                  </a:cubicBezTo>
                  <a:cubicBezTo>
                    <a:pt x="94" y="22"/>
                    <a:pt x="137" y="28"/>
                    <a:pt x="135" y="23"/>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1" name="Freeform 101"/>
            <p:cNvSpPr>
              <a:spLocks/>
            </p:cNvSpPr>
            <p:nvPr/>
          </p:nvSpPr>
          <p:spPr bwMode="auto">
            <a:xfrm>
              <a:off x="1729581" y="330994"/>
              <a:ext cx="457200" cy="694532"/>
            </a:xfrm>
            <a:custGeom>
              <a:avLst/>
              <a:gdLst>
                <a:gd name="T0" fmla="*/ 3 w 87"/>
                <a:gd name="T1" fmla="*/ 0 h 132"/>
                <a:gd name="T2" fmla="*/ 75 w 87"/>
                <a:gd name="T3" fmla="*/ 132 h 132"/>
                <a:gd name="T4" fmla="*/ 45 w 87"/>
                <a:gd name="T5" fmla="*/ 15 h 132"/>
                <a:gd name="T6" fmla="*/ 3 w 87"/>
                <a:gd name="T7" fmla="*/ 0 h 132"/>
              </a:gdLst>
              <a:ahLst/>
              <a:cxnLst>
                <a:cxn ang="0">
                  <a:pos x="T0" y="T1"/>
                </a:cxn>
                <a:cxn ang="0">
                  <a:pos x="T2" y="T3"/>
                </a:cxn>
                <a:cxn ang="0">
                  <a:pos x="T4" y="T5"/>
                </a:cxn>
                <a:cxn ang="0">
                  <a:pos x="T6" y="T7"/>
                </a:cxn>
              </a:cxnLst>
              <a:rect l="0" t="0" r="r" b="b"/>
              <a:pathLst>
                <a:path w="87" h="132">
                  <a:moveTo>
                    <a:pt x="3" y="0"/>
                  </a:moveTo>
                  <a:cubicBezTo>
                    <a:pt x="1" y="26"/>
                    <a:pt x="44" y="121"/>
                    <a:pt x="75" y="132"/>
                  </a:cubicBezTo>
                  <a:cubicBezTo>
                    <a:pt x="87" y="36"/>
                    <a:pt x="62" y="23"/>
                    <a:pt x="45" y="15"/>
                  </a:cubicBezTo>
                  <a:cubicBezTo>
                    <a:pt x="38" y="12"/>
                    <a:pt x="0" y="5"/>
                    <a:pt x="3" y="0"/>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42616628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620B1FB-44F8-4FAC-904E-64C4E5AFCB31}" type="slidenum">
              <a:rPr lang="en-US" smtClean="0"/>
              <a:t>13</a:t>
            </a:fld>
            <a:endParaRPr lang="en-US"/>
          </a:p>
        </p:txBody>
      </p:sp>
      <p:grpSp>
        <p:nvGrpSpPr>
          <p:cNvPr id="3" name="Group 2"/>
          <p:cNvGrpSpPr/>
          <p:nvPr/>
        </p:nvGrpSpPr>
        <p:grpSpPr>
          <a:xfrm>
            <a:off x="457200" y="8032751"/>
            <a:ext cx="5783397" cy="5410200"/>
            <a:chOff x="190500" y="142082"/>
            <a:chExt cx="2972594" cy="2655094"/>
          </a:xfrm>
        </p:grpSpPr>
        <p:sp>
          <p:nvSpPr>
            <p:cNvPr id="4" name="Freeform 5"/>
            <p:cNvSpPr>
              <a:spLocks/>
            </p:cNvSpPr>
            <p:nvPr/>
          </p:nvSpPr>
          <p:spPr bwMode="auto">
            <a:xfrm>
              <a:off x="941388" y="1108869"/>
              <a:ext cx="404813" cy="878682"/>
            </a:xfrm>
            <a:custGeom>
              <a:avLst/>
              <a:gdLst>
                <a:gd name="T0" fmla="*/ 0 w 77"/>
                <a:gd name="T1" fmla="*/ 18 h 167"/>
                <a:gd name="T2" fmla="*/ 58 w 77"/>
                <a:gd name="T3" fmla="*/ 18 h 167"/>
                <a:gd name="T4" fmla="*/ 75 w 77"/>
                <a:gd name="T5" fmla="*/ 141 h 167"/>
                <a:gd name="T6" fmla="*/ 59 w 77"/>
                <a:gd name="T7" fmla="*/ 159 h 167"/>
                <a:gd name="T8" fmla="*/ 14 w 77"/>
                <a:gd name="T9" fmla="*/ 167 h 167"/>
                <a:gd name="T10" fmla="*/ 0 w 77"/>
                <a:gd name="T11" fmla="*/ 18 h 167"/>
                <a:gd name="T12" fmla="*/ 0 w 77"/>
                <a:gd name="T13" fmla="*/ 18 h 167"/>
              </a:gdLst>
              <a:ahLst/>
              <a:cxnLst>
                <a:cxn ang="0">
                  <a:pos x="T0" y="T1"/>
                </a:cxn>
                <a:cxn ang="0">
                  <a:pos x="T2" y="T3"/>
                </a:cxn>
                <a:cxn ang="0">
                  <a:pos x="T4" y="T5"/>
                </a:cxn>
                <a:cxn ang="0">
                  <a:pos x="T6" y="T7"/>
                </a:cxn>
                <a:cxn ang="0">
                  <a:pos x="T8" y="T9"/>
                </a:cxn>
                <a:cxn ang="0">
                  <a:pos x="T10" y="T11"/>
                </a:cxn>
                <a:cxn ang="0">
                  <a:pos x="T12" y="T13"/>
                </a:cxn>
              </a:cxnLst>
              <a:rect l="0" t="0" r="r" b="b"/>
              <a:pathLst>
                <a:path w="77" h="167">
                  <a:moveTo>
                    <a:pt x="0" y="18"/>
                  </a:moveTo>
                  <a:cubicBezTo>
                    <a:pt x="23" y="13"/>
                    <a:pt x="54" y="0"/>
                    <a:pt x="58" y="18"/>
                  </a:cubicBezTo>
                  <a:cubicBezTo>
                    <a:pt x="63" y="40"/>
                    <a:pt x="69" y="91"/>
                    <a:pt x="75" y="141"/>
                  </a:cubicBezTo>
                  <a:cubicBezTo>
                    <a:pt x="77" y="152"/>
                    <a:pt x="63" y="158"/>
                    <a:pt x="59" y="159"/>
                  </a:cubicBezTo>
                  <a:cubicBezTo>
                    <a:pt x="44" y="164"/>
                    <a:pt x="31" y="165"/>
                    <a:pt x="14" y="167"/>
                  </a:cubicBezTo>
                  <a:cubicBezTo>
                    <a:pt x="0" y="18"/>
                    <a:pt x="0" y="18"/>
                    <a:pt x="0" y="18"/>
                  </a:cubicBezTo>
                  <a:cubicBezTo>
                    <a:pt x="0" y="18"/>
                    <a:pt x="0" y="18"/>
                    <a:pt x="0" y="18"/>
                  </a:cubicBez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 name="Freeform 6"/>
            <p:cNvSpPr>
              <a:spLocks/>
            </p:cNvSpPr>
            <p:nvPr/>
          </p:nvSpPr>
          <p:spPr bwMode="auto">
            <a:xfrm>
              <a:off x="190500" y="1082675"/>
              <a:ext cx="388938" cy="904875"/>
            </a:xfrm>
            <a:custGeom>
              <a:avLst/>
              <a:gdLst>
                <a:gd name="T0" fmla="*/ 74 w 74"/>
                <a:gd name="T1" fmla="*/ 23 h 172"/>
                <a:gd name="T2" fmla="*/ 18 w 74"/>
                <a:gd name="T3" fmla="*/ 23 h 172"/>
                <a:gd name="T4" fmla="*/ 1 w 74"/>
                <a:gd name="T5" fmla="*/ 146 h 172"/>
                <a:gd name="T6" fmla="*/ 17 w 74"/>
                <a:gd name="T7" fmla="*/ 164 h 172"/>
                <a:gd name="T8" fmla="*/ 61 w 74"/>
                <a:gd name="T9" fmla="*/ 172 h 172"/>
                <a:gd name="T10" fmla="*/ 74 w 74"/>
                <a:gd name="T11" fmla="*/ 23 h 172"/>
                <a:gd name="T12" fmla="*/ 74 w 74"/>
                <a:gd name="T13" fmla="*/ 23 h 172"/>
              </a:gdLst>
              <a:ahLst/>
              <a:cxnLst>
                <a:cxn ang="0">
                  <a:pos x="T0" y="T1"/>
                </a:cxn>
                <a:cxn ang="0">
                  <a:pos x="T2" y="T3"/>
                </a:cxn>
                <a:cxn ang="0">
                  <a:pos x="T4" y="T5"/>
                </a:cxn>
                <a:cxn ang="0">
                  <a:pos x="T6" y="T7"/>
                </a:cxn>
                <a:cxn ang="0">
                  <a:pos x="T8" y="T9"/>
                </a:cxn>
                <a:cxn ang="0">
                  <a:pos x="T10" y="T11"/>
                </a:cxn>
                <a:cxn ang="0">
                  <a:pos x="T12" y="T13"/>
                </a:cxn>
              </a:cxnLst>
              <a:rect l="0" t="0" r="r" b="b"/>
              <a:pathLst>
                <a:path w="74" h="172">
                  <a:moveTo>
                    <a:pt x="74" y="23"/>
                  </a:moveTo>
                  <a:cubicBezTo>
                    <a:pt x="46" y="16"/>
                    <a:pt x="23" y="0"/>
                    <a:pt x="18" y="23"/>
                  </a:cubicBezTo>
                  <a:cubicBezTo>
                    <a:pt x="13" y="46"/>
                    <a:pt x="7" y="98"/>
                    <a:pt x="1" y="146"/>
                  </a:cubicBezTo>
                  <a:cubicBezTo>
                    <a:pt x="0" y="158"/>
                    <a:pt x="12" y="163"/>
                    <a:pt x="17" y="164"/>
                  </a:cubicBezTo>
                  <a:cubicBezTo>
                    <a:pt x="31" y="168"/>
                    <a:pt x="44" y="170"/>
                    <a:pt x="61" y="172"/>
                  </a:cubicBezTo>
                  <a:cubicBezTo>
                    <a:pt x="74" y="23"/>
                    <a:pt x="74" y="23"/>
                    <a:pt x="74" y="23"/>
                  </a:cubicBezTo>
                  <a:cubicBezTo>
                    <a:pt x="74" y="23"/>
                    <a:pt x="74" y="23"/>
                    <a:pt x="74" y="23"/>
                  </a:cubicBez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 name="Freeform 7"/>
            <p:cNvSpPr>
              <a:spLocks/>
            </p:cNvSpPr>
            <p:nvPr/>
          </p:nvSpPr>
          <p:spPr bwMode="auto">
            <a:xfrm>
              <a:off x="458788" y="1971675"/>
              <a:ext cx="598488" cy="36513"/>
            </a:xfrm>
            <a:custGeom>
              <a:avLst/>
              <a:gdLst>
                <a:gd name="T0" fmla="*/ 1 w 114"/>
                <a:gd name="T1" fmla="*/ 0 h 7"/>
                <a:gd name="T2" fmla="*/ 0 w 114"/>
                <a:gd name="T3" fmla="*/ 2 h 7"/>
                <a:gd name="T4" fmla="*/ 114 w 114"/>
                <a:gd name="T5" fmla="*/ 2 h 7"/>
                <a:gd name="T6" fmla="*/ 113 w 114"/>
                <a:gd name="T7" fmla="*/ 0 h 7"/>
                <a:gd name="T8" fmla="*/ 1 w 114"/>
                <a:gd name="T9" fmla="*/ 0 h 7"/>
              </a:gdLst>
              <a:ahLst/>
              <a:cxnLst>
                <a:cxn ang="0">
                  <a:pos x="T0" y="T1"/>
                </a:cxn>
                <a:cxn ang="0">
                  <a:pos x="T2" y="T3"/>
                </a:cxn>
                <a:cxn ang="0">
                  <a:pos x="T4" y="T5"/>
                </a:cxn>
                <a:cxn ang="0">
                  <a:pos x="T6" y="T7"/>
                </a:cxn>
                <a:cxn ang="0">
                  <a:pos x="T8" y="T9"/>
                </a:cxn>
              </a:cxnLst>
              <a:rect l="0" t="0" r="r" b="b"/>
              <a:pathLst>
                <a:path w="114" h="7">
                  <a:moveTo>
                    <a:pt x="1" y="0"/>
                  </a:moveTo>
                  <a:cubicBezTo>
                    <a:pt x="0" y="2"/>
                    <a:pt x="0" y="2"/>
                    <a:pt x="0" y="2"/>
                  </a:cubicBezTo>
                  <a:cubicBezTo>
                    <a:pt x="36" y="7"/>
                    <a:pt x="79" y="7"/>
                    <a:pt x="114" y="2"/>
                  </a:cubicBezTo>
                  <a:cubicBezTo>
                    <a:pt x="114" y="2"/>
                    <a:pt x="113" y="1"/>
                    <a:pt x="113" y="0"/>
                  </a:cubicBezTo>
                  <a:lnTo>
                    <a:pt x="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 name="Freeform 8"/>
            <p:cNvSpPr>
              <a:spLocks/>
            </p:cNvSpPr>
            <p:nvPr/>
          </p:nvSpPr>
          <p:spPr bwMode="auto">
            <a:xfrm>
              <a:off x="284956" y="1009650"/>
              <a:ext cx="955675" cy="998538"/>
            </a:xfrm>
            <a:custGeom>
              <a:avLst/>
              <a:gdLst>
                <a:gd name="T0" fmla="*/ 20 w 182"/>
                <a:gd name="T1" fmla="*/ 183 h 190"/>
                <a:gd name="T2" fmla="*/ 0 w 182"/>
                <a:gd name="T3" fmla="*/ 36 h 190"/>
                <a:gd name="T4" fmla="*/ 72 w 182"/>
                <a:gd name="T5" fmla="*/ 0 h 190"/>
                <a:gd name="T6" fmla="*/ 90 w 182"/>
                <a:gd name="T7" fmla="*/ 8 h 190"/>
                <a:gd name="T8" fmla="*/ 109 w 182"/>
                <a:gd name="T9" fmla="*/ 0 h 190"/>
                <a:gd name="T10" fmla="*/ 182 w 182"/>
                <a:gd name="T11" fmla="*/ 35 h 190"/>
                <a:gd name="T12" fmla="*/ 161 w 182"/>
                <a:gd name="T13" fmla="*/ 183 h 190"/>
                <a:gd name="T14" fmla="*/ 20 w 182"/>
                <a:gd name="T15" fmla="*/ 183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2" h="190">
                  <a:moveTo>
                    <a:pt x="20" y="183"/>
                  </a:moveTo>
                  <a:cubicBezTo>
                    <a:pt x="28" y="161"/>
                    <a:pt x="10" y="55"/>
                    <a:pt x="0" y="36"/>
                  </a:cubicBezTo>
                  <a:cubicBezTo>
                    <a:pt x="6" y="16"/>
                    <a:pt x="58" y="12"/>
                    <a:pt x="72" y="0"/>
                  </a:cubicBezTo>
                  <a:cubicBezTo>
                    <a:pt x="78" y="6"/>
                    <a:pt x="83" y="8"/>
                    <a:pt x="90" y="8"/>
                  </a:cubicBezTo>
                  <a:cubicBezTo>
                    <a:pt x="98" y="8"/>
                    <a:pt x="103" y="6"/>
                    <a:pt x="109" y="0"/>
                  </a:cubicBezTo>
                  <a:cubicBezTo>
                    <a:pt x="120" y="9"/>
                    <a:pt x="173" y="15"/>
                    <a:pt x="182" y="35"/>
                  </a:cubicBezTo>
                  <a:cubicBezTo>
                    <a:pt x="172" y="57"/>
                    <a:pt x="153" y="163"/>
                    <a:pt x="161" y="183"/>
                  </a:cubicBezTo>
                  <a:cubicBezTo>
                    <a:pt x="126" y="190"/>
                    <a:pt x="56" y="190"/>
                    <a:pt x="20" y="183"/>
                  </a:cubicBezTo>
                  <a:close/>
                </a:path>
              </a:pathLst>
            </a:custGeom>
            <a:solidFill>
              <a:srgbClr val="688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 name="Freeform 9"/>
            <p:cNvSpPr>
              <a:spLocks/>
            </p:cNvSpPr>
            <p:nvPr/>
          </p:nvSpPr>
          <p:spPr bwMode="auto">
            <a:xfrm>
              <a:off x="568325" y="1009650"/>
              <a:ext cx="384175" cy="777875"/>
            </a:xfrm>
            <a:custGeom>
              <a:avLst/>
              <a:gdLst>
                <a:gd name="T0" fmla="*/ 7 w 484"/>
                <a:gd name="T1" fmla="*/ 66 h 980"/>
                <a:gd name="T2" fmla="*/ 0 w 484"/>
                <a:gd name="T3" fmla="*/ 357 h 980"/>
                <a:gd name="T4" fmla="*/ 245 w 484"/>
                <a:gd name="T5" fmla="*/ 980 h 980"/>
                <a:gd name="T6" fmla="*/ 484 w 484"/>
                <a:gd name="T7" fmla="*/ 357 h 980"/>
                <a:gd name="T8" fmla="*/ 470 w 484"/>
                <a:gd name="T9" fmla="*/ 59 h 980"/>
                <a:gd name="T10" fmla="*/ 364 w 484"/>
                <a:gd name="T11" fmla="*/ 0 h 980"/>
                <a:gd name="T12" fmla="*/ 120 w 484"/>
                <a:gd name="T13" fmla="*/ 0 h 980"/>
                <a:gd name="T14" fmla="*/ 7 w 484"/>
                <a:gd name="T15" fmla="*/ 66 h 9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4" h="980">
                  <a:moveTo>
                    <a:pt x="7" y="66"/>
                  </a:moveTo>
                  <a:lnTo>
                    <a:pt x="0" y="357"/>
                  </a:lnTo>
                  <a:lnTo>
                    <a:pt x="245" y="980"/>
                  </a:lnTo>
                  <a:lnTo>
                    <a:pt x="484" y="357"/>
                  </a:lnTo>
                  <a:lnTo>
                    <a:pt x="470" y="59"/>
                  </a:lnTo>
                  <a:lnTo>
                    <a:pt x="364" y="0"/>
                  </a:lnTo>
                  <a:lnTo>
                    <a:pt x="120" y="0"/>
                  </a:lnTo>
                  <a:lnTo>
                    <a:pt x="7" y="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 name="Rectangle 10"/>
            <p:cNvSpPr>
              <a:spLocks noChangeArrowheads="1"/>
            </p:cNvSpPr>
            <p:nvPr/>
          </p:nvSpPr>
          <p:spPr bwMode="auto">
            <a:xfrm>
              <a:off x="663575" y="930275"/>
              <a:ext cx="193675"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 name="Freeform 11"/>
            <p:cNvSpPr>
              <a:spLocks/>
            </p:cNvSpPr>
            <p:nvPr/>
          </p:nvSpPr>
          <p:spPr bwMode="auto">
            <a:xfrm>
              <a:off x="715963" y="1114425"/>
              <a:ext cx="88900" cy="142082"/>
            </a:xfrm>
            <a:custGeom>
              <a:avLst/>
              <a:gdLst>
                <a:gd name="T0" fmla="*/ 14 w 17"/>
                <a:gd name="T1" fmla="*/ 27 h 27"/>
                <a:gd name="T2" fmla="*/ 17 w 17"/>
                <a:gd name="T3" fmla="*/ 22 h 27"/>
                <a:gd name="T4" fmla="*/ 8 w 17"/>
                <a:gd name="T5" fmla="*/ 0 h 27"/>
                <a:gd name="T6" fmla="*/ 0 w 17"/>
                <a:gd name="T7" fmla="*/ 21 h 27"/>
                <a:gd name="T8" fmla="*/ 3 w 17"/>
                <a:gd name="T9" fmla="*/ 27 h 27"/>
                <a:gd name="T10" fmla="*/ 14 w 17"/>
                <a:gd name="T11" fmla="*/ 27 h 27"/>
              </a:gdLst>
              <a:ahLst/>
              <a:cxnLst>
                <a:cxn ang="0">
                  <a:pos x="T0" y="T1"/>
                </a:cxn>
                <a:cxn ang="0">
                  <a:pos x="T2" y="T3"/>
                </a:cxn>
                <a:cxn ang="0">
                  <a:pos x="T4" y="T5"/>
                </a:cxn>
                <a:cxn ang="0">
                  <a:pos x="T6" y="T7"/>
                </a:cxn>
                <a:cxn ang="0">
                  <a:pos x="T8" y="T9"/>
                </a:cxn>
                <a:cxn ang="0">
                  <a:pos x="T10" y="T11"/>
                </a:cxn>
              </a:cxnLst>
              <a:rect l="0" t="0" r="r" b="b"/>
              <a:pathLst>
                <a:path w="17" h="27">
                  <a:moveTo>
                    <a:pt x="14" y="27"/>
                  </a:moveTo>
                  <a:cubicBezTo>
                    <a:pt x="17" y="22"/>
                    <a:pt x="17" y="22"/>
                    <a:pt x="17" y="22"/>
                  </a:cubicBezTo>
                  <a:cubicBezTo>
                    <a:pt x="8" y="0"/>
                    <a:pt x="8" y="0"/>
                    <a:pt x="8" y="0"/>
                  </a:cubicBezTo>
                  <a:cubicBezTo>
                    <a:pt x="0" y="21"/>
                    <a:pt x="0" y="21"/>
                    <a:pt x="0" y="21"/>
                  </a:cubicBezTo>
                  <a:cubicBezTo>
                    <a:pt x="3" y="27"/>
                    <a:pt x="3" y="27"/>
                    <a:pt x="3" y="27"/>
                  </a:cubicBezTo>
                  <a:cubicBezTo>
                    <a:pt x="7" y="27"/>
                    <a:pt x="11" y="27"/>
                    <a:pt x="14" y="27"/>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1" name="Freeform 12"/>
            <p:cNvSpPr>
              <a:spLocks/>
            </p:cNvSpPr>
            <p:nvPr/>
          </p:nvSpPr>
          <p:spPr bwMode="auto">
            <a:xfrm>
              <a:off x="605631" y="1009650"/>
              <a:ext cx="152400" cy="294482"/>
            </a:xfrm>
            <a:custGeom>
              <a:avLst/>
              <a:gdLst>
                <a:gd name="T0" fmla="*/ 73 w 192"/>
                <a:gd name="T1" fmla="*/ 0 h 371"/>
                <a:gd name="T2" fmla="*/ 192 w 192"/>
                <a:gd name="T3" fmla="*/ 132 h 371"/>
                <a:gd name="T4" fmla="*/ 106 w 192"/>
                <a:gd name="T5" fmla="*/ 371 h 371"/>
                <a:gd name="T6" fmla="*/ 0 w 192"/>
                <a:gd name="T7" fmla="*/ 53 h 371"/>
                <a:gd name="T8" fmla="*/ 73 w 192"/>
                <a:gd name="T9" fmla="*/ 0 h 371"/>
              </a:gdLst>
              <a:ahLst/>
              <a:cxnLst>
                <a:cxn ang="0">
                  <a:pos x="T0" y="T1"/>
                </a:cxn>
                <a:cxn ang="0">
                  <a:pos x="T2" y="T3"/>
                </a:cxn>
                <a:cxn ang="0">
                  <a:pos x="T4" y="T5"/>
                </a:cxn>
                <a:cxn ang="0">
                  <a:pos x="T6" y="T7"/>
                </a:cxn>
                <a:cxn ang="0">
                  <a:pos x="T8" y="T9"/>
                </a:cxn>
              </a:cxnLst>
              <a:rect l="0" t="0" r="r" b="b"/>
              <a:pathLst>
                <a:path w="192" h="371">
                  <a:moveTo>
                    <a:pt x="73" y="0"/>
                  </a:moveTo>
                  <a:lnTo>
                    <a:pt x="192" y="132"/>
                  </a:lnTo>
                  <a:lnTo>
                    <a:pt x="106" y="371"/>
                  </a:lnTo>
                  <a:lnTo>
                    <a:pt x="0" y="53"/>
                  </a:lnTo>
                  <a:lnTo>
                    <a:pt x="73"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2" name="Freeform 13"/>
            <p:cNvSpPr>
              <a:spLocks/>
            </p:cNvSpPr>
            <p:nvPr/>
          </p:nvSpPr>
          <p:spPr bwMode="auto">
            <a:xfrm>
              <a:off x="463550" y="1046163"/>
              <a:ext cx="294482" cy="746919"/>
            </a:xfrm>
            <a:custGeom>
              <a:avLst/>
              <a:gdLst>
                <a:gd name="T0" fmla="*/ 179 w 371"/>
                <a:gd name="T1" fmla="*/ 0 h 941"/>
                <a:gd name="T2" fmla="*/ 371 w 371"/>
                <a:gd name="T3" fmla="*/ 941 h 941"/>
                <a:gd name="T4" fmla="*/ 53 w 371"/>
                <a:gd name="T5" fmla="*/ 424 h 941"/>
                <a:gd name="T6" fmla="*/ 93 w 371"/>
                <a:gd name="T7" fmla="*/ 331 h 941"/>
                <a:gd name="T8" fmla="*/ 0 w 371"/>
                <a:gd name="T9" fmla="*/ 258 h 941"/>
                <a:gd name="T10" fmla="*/ 126 w 371"/>
                <a:gd name="T11" fmla="*/ 27 h 941"/>
                <a:gd name="T12" fmla="*/ 179 w 371"/>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71" h="941">
                  <a:moveTo>
                    <a:pt x="179" y="0"/>
                  </a:moveTo>
                  <a:lnTo>
                    <a:pt x="371" y="941"/>
                  </a:lnTo>
                  <a:lnTo>
                    <a:pt x="53" y="424"/>
                  </a:lnTo>
                  <a:lnTo>
                    <a:pt x="93" y="331"/>
                  </a:lnTo>
                  <a:lnTo>
                    <a:pt x="0" y="258"/>
                  </a:lnTo>
                  <a:lnTo>
                    <a:pt x="126" y="27"/>
                  </a:lnTo>
                  <a:lnTo>
                    <a:pt x="179"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3" name="Freeform 14"/>
            <p:cNvSpPr>
              <a:spLocks/>
            </p:cNvSpPr>
            <p:nvPr/>
          </p:nvSpPr>
          <p:spPr bwMode="auto">
            <a:xfrm>
              <a:off x="758031" y="1009650"/>
              <a:ext cx="157163" cy="294482"/>
            </a:xfrm>
            <a:custGeom>
              <a:avLst/>
              <a:gdLst>
                <a:gd name="T0" fmla="*/ 125 w 198"/>
                <a:gd name="T1" fmla="*/ 0 h 371"/>
                <a:gd name="T2" fmla="*/ 0 w 198"/>
                <a:gd name="T3" fmla="*/ 132 h 371"/>
                <a:gd name="T4" fmla="*/ 92 w 198"/>
                <a:gd name="T5" fmla="*/ 371 h 371"/>
                <a:gd name="T6" fmla="*/ 198 w 198"/>
                <a:gd name="T7" fmla="*/ 53 h 371"/>
                <a:gd name="T8" fmla="*/ 125 w 198"/>
                <a:gd name="T9" fmla="*/ 0 h 371"/>
              </a:gdLst>
              <a:ahLst/>
              <a:cxnLst>
                <a:cxn ang="0">
                  <a:pos x="T0" y="T1"/>
                </a:cxn>
                <a:cxn ang="0">
                  <a:pos x="T2" y="T3"/>
                </a:cxn>
                <a:cxn ang="0">
                  <a:pos x="T4" y="T5"/>
                </a:cxn>
                <a:cxn ang="0">
                  <a:pos x="T6" y="T7"/>
                </a:cxn>
                <a:cxn ang="0">
                  <a:pos x="T8" y="T9"/>
                </a:cxn>
              </a:cxnLst>
              <a:rect l="0" t="0" r="r" b="b"/>
              <a:pathLst>
                <a:path w="198" h="371">
                  <a:moveTo>
                    <a:pt x="125" y="0"/>
                  </a:moveTo>
                  <a:lnTo>
                    <a:pt x="0" y="132"/>
                  </a:lnTo>
                  <a:lnTo>
                    <a:pt x="92" y="371"/>
                  </a:lnTo>
                  <a:lnTo>
                    <a:pt x="198" y="53"/>
                  </a:lnTo>
                  <a:lnTo>
                    <a:pt x="125"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4" name="Freeform 15"/>
            <p:cNvSpPr>
              <a:spLocks/>
            </p:cNvSpPr>
            <p:nvPr/>
          </p:nvSpPr>
          <p:spPr bwMode="auto">
            <a:xfrm>
              <a:off x="694531" y="1324769"/>
              <a:ext cx="131763" cy="468313"/>
            </a:xfrm>
            <a:custGeom>
              <a:avLst/>
              <a:gdLst>
                <a:gd name="T0" fmla="*/ 47 w 166"/>
                <a:gd name="T1" fmla="*/ 0 h 590"/>
                <a:gd name="T2" fmla="*/ 119 w 166"/>
                <a:gd name="T3" fmla="*/ 0 h 590"/>
                <a:gd name="T4" fmla="*/ 166 w 166"/>
                <a:gd name="T5" fmla="*/ 397 h 590"/>
                <a:gd name="T6" fmla="*/ 80 w 166"/>
                <a:gd name="T7" fmla="*/ 590 h 590"/>
                <a:gd name="T8" fmla="*/ 0 w 166"/>
                <a:gd name="T9" fmla="*/ 397 h 590"/>
                <a:gd name="T10" fmla="*/ 47 w 166"/>
                <a:gd name="T11" fmla="*/ 0 h 590"/>
              </a:gdLst>
              <a:ahLst/>
              <a:cxnLst>
                <a:cxn ang="0">
                  <a:pos x="T0" y="T1"/>
                </a:cxn>
                <a:cxn ang="0">
                  <a:pos x="T2" y="T3"/>
                </a:cxn>
                <a:cxn ang="0">
                  <a:pos x="T4" y="T5"/>
                </a:cxn>
                <a:cxn ang="0">
                  <a:pos x="T6" y="T7"/>
                </a:cxn>
                <a:cxn ang="0">
                  <a:pos x="T8" y="T9"/>
                </a:cxn>
                <a:cxn ang="0">
                  <a:pos x="T10" y="T11"/>
                </a:cxn>
              </a:cxnLst>
              <a:rect l="0" t="0" r="r" b="b"/>
              <a:pathLst>
                <a:path w="166" h="590">
                  <a:moveTo>
                    <a:pt x="47" y="0"/>
                  </a:moveTo>
                  <a:lnTo>
                    <a:pt x="119" y="0"/>
                  </a:lnTo>
                  <a:lnTo>
                    <a:pt x="166" y="397"/>
                  </a:lnTo>
                  <a:lnTo>
                    <a:pt x="80" y="590"/>
                  </a:lnTo>
                  <a:lnTo>
                    <a:pt x="0" y="397"/>
                  </a:lnTo>
                  <a:lnTo>
                    <a:pt x="47" y="0"/>
                  </a:ln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5" name="Freeform 16"/>
            <p:cNvSpPr>
              <a:spLocks/>
            </p:cNvSpPr>
            <p:nvPr/>
          </p:nvSpPr>
          <p:spPr bwMode="auto">
            <a:xfrm>
              <a:off x="605631" y="1009650"/>
              <a:ext cx="152400" cy="246857"/>
            </a:xfrm>
            <a:custGeom>
              <a:avLst/>
              <a:gdLst>
                <a:gd name="T0" fmla="*/ 73 w 192"/>
                <a:gd name="T1" fmla="*/ 0 h 311"/>
                <a:gd name="T2" fmla="*/ 192 w 192"/>
                <a:gd name="T3" fmla="*/ 132 h 311"/>
                <a:gd name="T4" fmla="*/ 106 w 192"/>
                <a:gd name="T5" fmla="*/ 311 h 311"/>
                <a:gd name="T6" fmla="*/ 0 w 192"/>
                <a:gd name="T7" fmla="*/ 53 h 311"/>
                <a:gd name="T8" fmla="*/ 73 w 192"/>
                <a:gd name="T9" fmla="*/ 0 h 311"/>
              </a:gdLst>
              <a:ahLst/>
              <a:cxnLst>
                <a:cxn ang="0">
                  <a:pos x="T0" y="T1"/>
                </a:cxn>
                <a:cxn ang="0">
                  <a:pos x="T2" y="T3"/>
                </a:cxn>
                <a:cxn ang="0">
                  <a:pos x="T4" y="T5"/>
                </a:cxn>
                <a:cxn ang="0">
                  <a:pos x="T6" y="T7"/>
                </a:cxn>
                <a:cxn ang="0">
                  <a:pos x="T8" y="T9"/>
                </a:cxn>
              </a:cxnLst>
              <a:rect l="0" t="0" r="r" b="b"/>
              <a:pathLst>
                <a:path w="192" h="311">
                  <a:moveTo>
                    <a:pt x="73" y="0"/>
                  </a:moveTo>
                  <a:lnTo>
                    <a:pt x="192" y="132"/>
                  </a:lnTo>
                  <a:lnTo>
                    <a:pt x="106" y="311"/>
                  </a:lnTo>
                  <a:lnTo>
                    <a:pt x="0" y="53"/>
                  </a:lnTo>
                  <a:lnTo>
                    <a:pt x="7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6" name="Freeform 17"/>
            <p:cNvSpPr>
              <a:spLocks/>
            </p:cNvSpPr>
            <p:nvPr/>
          </p:nvSpPr>
          <p:spPr bwMode="auto">
            <a:xfrm>
              <a:off x="489744" y="1046163"/>
              <a:ext cx="268288" cy="746919"/>
            </a:xfrm>
            <a:custGeom>
              <a:avLst/>
              <a:gdLst>
                <a:gd name="T0" fmla="*/ 146 w 338"/>
                <a:gd name="T1" fmla="*/ 0 h 941"/>
                <a:gd name="T2" fmla="*/ 338 w 338"/>
                <a:gd name="T3" fmla="*/ 941 h 941"/>
                <a:gd name="T4" fmla="*/ 47 w 338"/>
                <a:gd name="T5" fmla="*/ 384 h 941"/>
                <a:gd name="T6" fmla="*/ 99 w 338"/>
                <a:gd name="T7" fmla="*/ 311 h 941"/>
                <a:gd name="T8" fmla="*/ 0 w 338"/>
                <a:gd name="T9" fmla="*/ 238 h 941"/>
                <a:gd name="T10" fmla="*/ 93 w 338"/>
                <a:gd name="T11" fmla="*/ 27 h 941"/>
                <a:gd name="T12" fmla="*/ 146 w 338"/>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38" h="941">
                  <a:moveTo>
                    <a:pt x="146" y="0"/>
                  </a:moveTo>
                  <a:lnTo>
                    <a:pt x="338" y="941"/>
                  </a:lnTo>
                  <a:lnTo>
                    <a:pt x="47" y="384"/>
                  </a:lnTo>
                  <a:lnTo>
                    <a:pt x="99" y="311"/>
                  </a:lnTo>
                  <a:lnTo>
                    <a:pt x="0" y="238"/>
                  </a:lnTo>
                  <a:lnTo>
                    <a:pt x="93" y="27"/>
                  </a:lnTo>
                  <a:lnTo>
                    <a:pt x="146"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7" name="Freeform 18"/>
            <p:cNvSpPr>
              <a:spLocks/>
            </p:cNvSpPr>
            <p:nvPr/>
          </p:nvSpPr>
          <p:spPr bwMode="auto">
            <a:xfrm>
              <a:off x="758031" y="1040607"/>
              <a:ext cx="299244" cy="752475"/>
            </a:xfrm>
            <a:custGeom>
              <a:avLst/>
              <a:gdLst>
                <a:gd name="T0" fmla="*/ 205 w 377"/>
                <a:gd name="T1" fmla="*/ 0 h 948"/>
                <a:gd name="T2" fmla="*/ 0 w 377"/>
                <a:gd name="T3" fmla="*/ 948 h 948"/>
                <a:gd name="T4" fmla="*/ 324 w 377"/>
                <a:gd name="T5" fmla="*/ 431 h 948"/>
                <a:gd name="T6" fmla="*/ 284 w 377"/>
                <a:gd name="T7" fmla="*/ 338 h 948"/>
                <a:gd name="T8" fmla="*/ 377 w 377"/>
                <a:gd name="T9" fmla="*/ 265 h 948"/>
                <a:gd name="T10" fmla="*/ 278 w 377"/>
                <a:gd name="T11" fmla="*/ 40 h 948"/>
                <a:gd name="T12" fmla="*/ 205 w 377"/>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77" h="948">
                  <a:moveTo>
                    <a:pt x="205" y="0"/>
                  </a:moveTo>
                  <a:lnTo>
                    <a:pt x="0" y="948"/>
                  </a:lnTo>
                  <a:lnTo>
                    <a:pt x="324" y="431"/>
                  </a:lnTo>
                  <a:lnTo>
                    <a:pt x="284" y="338"/>
                  </a:lnTo>
                  <a:lnTo>
                    <a:pt x="377" y="265"/>
                  </a:lnTo>
                  <a:lnTo>
                    <a:pt x="278" y="40"/>
                  </a:lnTo>
                  <a:lnTo>
                    <a:pt x="205"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8" name="Freeform 19"/>
            <p:cNvSpPr>
              <a:spLocks/>
            </p:cNvSpPr>
            <p:nvPr/>
          </p:nvSpPr>
          <p:spPr bwMode="auto">
            <a:xfrm>
              <a:off x="758031" y="1040607"/>
              <a:ext cx="267494" cy="752475"/>
            </a:xfrm>
            <a:custGeom>
              <a:avLst/>
              <a:gdLst>
                <a:gd name="T0" fmla="*/ 205 w 337"/>
                <a:gd name="T1" fmla="*/ 0 h 948"/>
                <a:gd name="T2" fmla="*/ 0 w 337"/>
                <a:gd name="T3" fmla="*/ 948 h 948"/>
                <a:gd name="T4" fmla="*/ 291 w 337"/>
                <a:gd name="T5" fmla="*/ 391 h 948"/>
                <a:gd name="T6" fmla="*/ 245 w 337"/>
                <a:gd name="T7" fmla="*/ 318 h 948"/>
                <a:gd name="T8" fmla="*/ 337 w 337"/>
                <a:gd name="T9" fmla="*/ 245 h 948"/>
                <a:gd name="T10" fmla="*/ 278 w 337"/>
                <a:gd name="T11" fmla="*/ 40 h 948"/>
                <a:gd name="T12" fmla="*/ 205 w 337"/>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37" h="948">
                  <a:moveTo>
                    <a:pt x="205" y="0"/>
                  </a:moveTo>
                  <a:lnTo>
                    <a:pt x="0" y="948"/>
                  </a:lnTo>
                  <a:lnTo>
                    <a:pt x="291" y="391"/>
                  </a:lnTo>
                  <a:lnTo>
                    <a:pt x="245" y="318"/>
                  </a:lnTo>
                  <a:lnTo>
                    <a:pt x="337" y="245"/>
                  </a:lnTo>
                  <a:lnTo>
                    <a:pt x="278" y="40"/>
                  </a:lnTo>
                  <a:lnTo>
                    <a:pt x="205"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9" name="Freeform 20"/>
            <p:cNvSpPr>
              <a:spLocks/>
            </p:cNvSpPr>
            <p:nvPr/>
          </p:nvSpPr>
          <p:spPr bwMode="auto">
            <a:xfrm>
              <a:off x="758031" y="1009650"/>
              <a:ext cx="157163" cy="246857"/>
            </a:xfrm>
            <a:custGeom>
              <a:avLst/>
              <a:gdLst>
                <a:gd name="T0" fmla="*/ 125 w 198"/>
                <a:gd name="T1" fmla="*/ 0 h 311"/>
                <a:gd name="T2" fmla="*/ 0 w 198"/>
                <a:gd name="T3" fmla="*/ 132 h 311"/>
                <a:gd name="T4" fmla="*/ 92 w 198"/>
                <a:gd name="T5" fmla="*/ 311 h 311"/>
                <a:gd name="T6" fmla="*/ 198 w 198"/>
                <a:gd name="T7" fmla="*/ 53 h 311"/>
                <a:gd name="T8" fmla="*/ 125 w 198"/>
                <a:gd name="T9" fmla="*/ 0 h 311"/>
              </a:gdLst>
              <a:ahLst/>
              <a:cxnLst>
                <a:cxn ang="0">
                  <a:pos x="T0" y="T1"/>
                </a:cxn>
                <a:cxn ang="0">
                  <a:pos x="T2" y="T3"/>
                </a:cxn>
                <a:cxn ang="0">
                  <a:pos x="T4" y="T5"/>
                </a:cxn>
                <a:cxn ang="0">
                  <a:pos x="T6" y="T7"/>
                </a:cxn>
                <a:cxn ang="0">
                  <a:pos x="T8" y="T9"/>
                </a:cxn>
              </a:cxnLst>
              <a:rect l="0" t="0" r="r" b="b"/>
              <a:pathLst>
                <a:path w="198" h="311">
                  <a:moveTo>
                    <a:pt x="125" y="0"/>
                  </a:moveTo>
                  <a:lnTo>
                    <a:pt x="0" y="132"/>
                  </a:lnTo>
                  <a:lnTo>
                    <a:pt x="92" y="311"/>
                  </a:lnTo>
                  <a:lnTo>
                    <a:pt x="198" y="53"/>
                  </a:lnTo>
                  <a:lnTo>
                    <a:pt x="12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0" name="Freeform 21"/>
            <p:cNvSpPr>
              <a:spLocks/>
            </p:cNvSpPr>
            <p:nvPr/>
          </p:nvSpPr>
          <p:spPr bwMode="auto">
            <a:xfrm>
              <a:off x="715963" y="1250950"/>
              <a:ext cx="88900" cy="79375"/>
            </a:xfrm>
            <a:custGeom>
              <a:avLst/>
              <a:gdLst>
                <a:gd name="T0" fmla="*/ 3 w 17"/>
                <a:gd name="T1" fmla="*/ 0 h 15"/>
                <a:gd name="T2" fmla="*/ 14 w 17"/>
                <a:gd name="T3" fmla="*/ 0 h 15"/>
                <a:gd name="T4" fmla="*/ 14 w 17"/>
                <a:gd name="T5" fmla="*/ 15 h 15"/>
                <a:gd name="T6" fmla="*/ 3 w 17"/>
                <a:gd name="T7" fmla="*/ 15 h 15"/>
                <a:gd name="T8" fmla="*/ 3 w 17"/>
                <a:gd name="T9" fmla="*/ 0 h 15"/>
              </a:gdLst>
              <a:ahLst/>
              <a:cxnLst>
                <a:cxn ang="0">
                  <a:pos x="T0" y="T1"/>
                </a:cxn>
                <a:cxn ang="0">
                  <a:pos x="T2" y="T3"/>
                </a:cxn>
                <a:cxn ang="0">
                  <a:pos x="T4" y="T5"/>
                </a:cxn>
                <a:cxn ang="0">
                  <a:pos x="T6" y="T7"/>
                </a:cxn>
                <a:cxn ang="0">
                  <a:pos x="T8" y="T9"/>
                </a:cxn>
              </a:cxnLst>
              <a:rect l="0" t="0" r="r" b="b"/>
              <a:pathLst>
                <a:path w="17" h="15">
                  <a:moveTo>
                    <a:pt x="3" y="0"/>
                  </a:moveTo>
                  <a:cubicBezTo>
                    <a:pt x="14" y="0"/>
                    <a:pt x="14" y="0"/>
                    <a:pt x="14" y="0"/>
                  </a:cubicBezTo>
                  <a:cubicBezTo>
                    <a:pt x="17" y="6"/>
                    <a:pt x="17" y="10"/>
                    <a:pt x="14" y="15"/>
                  </a:cubicBezTo>
                  <a:cubicBezTo>
                    <a:pt x="3" y="15"/>
                    <a:pt x="3" y="15"/>
                    <a:pt x="3" y="15"/>
                  </a:cubicBezTo>
                  <a:cubicBezTo>
                    <a:pt x="0" y="10"/>
                    <a:pt x="0" y="6"/>
                    <a:pt x="3" y="0"/>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1" name="Freeform 22"/>
            <p:cNvSpPr>
              <a:spLocks/>
            </p:cNvSpPr>
            <p:nvPr/>
          </p:nvSpPr>
          <p:spPr bwMode="auto">
            <a:xfrm>
              <a:off x="752475" y="1781969"/>
              <a:ext cx="26194" cy="220663"/>
            </a:xfrm>
            <a:custGeom>
              <a:avLst/>
              <a:gdLst>
                <a:gd name="T0" fmla="*/ 0 w 5"/>
                <a:gd name="T1" fmla="*/ 42 h 42"/>
                <a:gd name="T2" fmla="*/ 2 w 5"/>
                <a:gd name="T3" fmla="*/ 0 h 42"/>
                <a:gd name="T4" fmla="*/ 5 w 5"/>
                <a:gd name="T5" fmla="*/ 42 h 42"/>
                <a:gd name="T6" fmla="*/ 0 w 5"/>
                <a:gd name="T7" fmla="*/ 42 h 42"/>
              </a:gdLst>
              <a:ahLst/>
              <a:cxnLst>
                <a:cxn ang="0">
                  <a:pos x="T0" y="T1"/>
                </a:cxn>
                <a:cxn ang="0">
                  <a:pos x="T2" y="T3"/>
                </a:cxn>
                <a:cxn ang="0">
                  <a:pos x="T4" y="T5"/>
                </a:cxn>
                <a:cxn ang="0">
                  <a:pos x="T6" y="T7"/>
                </a:cxn>
              </a:cxnLst>
              <a:rect l="0" t="0" r="r" b="b"/>
              <a:pathLst>
                <a:path w="5" h="42">
                  <a:moveTo>
                    <a:pt x="0" y="42"/>
                  </a:moveTo>
                  <a:cubicBezTo>
                    <a:pt x="0" y="31"/>
                    <a:pt x="1" y="19"/>
                    <a:pt x="2" y="0"/>
                  </a:cubicBezTo>
                  <a:cubicBezTo>
                    <a:pt x="3" y="19"/>
                    <a:pt x="4" y="31"/>
                    <a:pt x="5" y="42"/>
                  </a:cubicBezTo>
                  <a:cubicBezTo>
                    <a:pt x="3" y="42"/>
                    <a:pt x="1" y="42"/>
                    <a:pt x="0"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2" name="Freeform 23"/>
            <p:cNvSpPr>
              <a:spLocks/>
            </p:cNvSpPr>
            <p:nvPr/>
          </p:nvSpPr>
          <p:spPr bwMode="auto">
            <a:xfrm>
              <a:off x="547688" y="1009650"/>
              <a:ext cx="431007" cy="772319"/>
            </a:xfrm>
            <a:custGeom>
              <a:avLst/>
              <a:gdLst>
                <a:gd name="T0" fmla="*/ 0 w 543"/>
                <a:gd name="T1" fmla="*/ 73 h 973"/>
                <a:gd name="T2" fmla="*/ 26 w 543"/>
                <a:gd name="T3" fmla="*/ 357 h 973"/>
                <a:gd name="T4" fmla="*/ 271 w 543"/>
                <a:gd name="T5" fmla="*/ 973 h 973"/>
                <a:gd name="T6" fmla="*/ 510 w 543"/>
                <a:gd name="T7" fmla="*/ 357 h 973"/>
                <a:gd name="T8" fmla="*/ 543 w 543"/>
                <a:gd name="T9" fmla="*/ 73 h 973"/>
                <a:gd name="T10" fmla="*/ 423 w 543"/>
                <a:gd name="T11" fmla="*/ 0 h 973"/>
                <a:gd name="T12" fmla="*/ 112 w 543"/>
                <a:gd name="T13" fmla="*/ 0 h 973"/>
                <a:gd name="T14" fmla="*/ 0 w 543"/>
                <a:gd name="T15" fmla="*/ 73 h 9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3" h="973">
                  <a:moveTo>
                    <a:pt x="0" y="73"/>
                  </a:moveTo>
                  <a:lnTo>
                    <a:pt x="26" y="357"/>
                  </a:lnTo>
                  <a:lnTo>
                    <a:pt x="271" y="973"/>
                  </a:lnTo>
                  <a:lnTo>
                    <a:pt x="510" y="357"/>
                  </a:lnTo>
                  <a:lnTo>
                    <a:pt x="543" y="73"/>
                  </a:lnTo>
                  <a:lnTo>
                    <a:pt x="423" y="0"/>
                  </a:lnTo>
                  <a:lnTo>
                    <a:pt x="112" y="0"/>
                  </a:lnTo>
                  <a:lnTo>
                    <a:pt x="0" y="7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3" name="Rectangle 24"/>
            <p:cNvSpPr>
              <a:spLocks noChangeArrowheads="1"/>
            </p:cNvSpPr>
            <p:nvPr/>
          </p:nvSpPr>
          <p:spPr bwMode="auto">
            <a:xfrm>
              <a:off x="636588" y="930275"/>
              <a:ext cx="246857"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4" name="Freeform 25"/>
            <p:cNvSpPr>
              <a:spLocks/>
            </p:cNvSpPr>
            <p:nvPr/>
          </p:nvSpPr>
          <p:spPr bwMode="auto">
            <a:xfrm>
              <a:off x="458788" y="310357"/>
              <a:ext cx="603250" cy="735807"/>
            </a:xfrm>
            <a:custGeom>
              <a:avLst/>
              <a:gdLst>
                <a:gd name="T0" fmla="*/ 58 w 115"/>
                <a:gd name="T1" fmla="*/ 140 h 140"/>
                <a:gd name="T2" fmla="*/ 102 w 115"/>
                <a:gd name="T3" fmla="*/ 93 h 140"/>
                <a:gd name="T4" fmla="*/ 104 w 115"/>
                <a:gd name="T5" fmla="*/ 94 h 140"/>
                <a:gd name="T6" fmla="*/ 113 w 115"/>
                <a:gd name="T7" fmla="*/ 79 h 140"/>
                <a:gd name="T8" fmla="*/ 110 w 115"/>
                <a:gd name="T9" fmla="*/ 61 h 140"/>
                <a:gd name="T10" fmla="*/ 109 w 115"/>
                <a:gd name="T11" fmla="*/ 61 h 140"/>
                <a:gd name="T12" fmla="*/ 58 w 115"/>
                <a:gd name="T13" fmla="*/ 0 h 140"/>
                <a:gd name="T14" fmla="*/ 7 w 115"/>
                <a:gd name="T15" fmla="*/ 61 h 140"/>
                <a:gd name="T16" fmla="*/ 6 w 115"/>
                <a:gd name="T17" fmla="*/ 61 h 140"/>
                <a:gd name="T18" fmla="*/ 2 w 115"/>
                <a:gd name="T19" fmla="*/ 79 h 140"/>
                <a:gd name="T20" fmla="*/ 11 w 115"/>
                <a:gd name="T21" fmla="*/ 94 h 140"/>
                <a:gd name="T22" fmla="*/ 13 w 115"/>
                <a:gd name="T23" fmla="*/ 93 h 140"/>
                <a:gd name="T24" fmla="*/ 58 w 115"/>
                <a:gd name="T25" fmla="*/ 14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 h="140">
                  <a:moveTo>
                    <a:pt x="58" y="140"/>
                  </a:moveTo>
                  <a:cubicBezTo>
                    <a:pt x="76" y="140"/>
                    <a:pt x="93" y="119"/>
                    <a:pt x="102" y="93"/>
                  </a:cubicBezTo>
                  <a:cubicBezTo>
                    <a:pt x="103" y="94"/>
                    <a:pt x="103" y="94"/>
                    <a:pt x="104" y="94"/>
                  </a:cubicBezTo>
                  <a:cubicBezTo>
                    <a:pt x="108" y="95"/>
                    <a:pt x="112" y="88"/>
                    <a:pt x="113" y="79"/>
                  </a:cubicBezTo>
                  <a:cubicBezTo>
                    <a:pt x="115" y="70"/>
                    <a:pt x="113" y="62"/>
                    <a:pt x="110" y="61"/>
                  </a:cubicBezTo>
                  <a:cubicBezTo>
                    <a:pt x="109" y="61"/>
                    <a:pt x="109" y="61"/>
                    <a:pt x="109" y="61"/>
                  </a:cubicBezTo>
                  <a:cubicBezTo>
                    <a:pt x="111" y="29"/>
                    <a:pt x="97" y="0"/>
                    <a:pt x="58" y="0"/>
                  </a:cubicBezTo>
                  <a:cubicBezTo>
                    <a:pt x="18" y="0"/>
                    <a:pt x="5" y="29"/>
                    <a:pt x="7" y="61"/>
                  </a:cubicBezTo>
                  <a:cubicBezTo>
                    <a:pt x="6" y="61"/>
                    <a:pt x="6" y="61"/>
                    <a:pt x="6" y="61"/>
                  </a:cubicBezTo>
                  <a:cubicBezTo>
                    <a:pt x="2" y="62"/>
                    <a:pt x="0" y="70"/>
                    <a:pt x="2" y="79"/>
                  </a:cubicBezTo>
                  <a:cubicBezTo>
                    <a:pt x="3" y="88"/>
                    <a:pt x="7" y="95"/>
                    <a:pt x="11" y="94"/>
                  </a:cubicBezTo>
                  <a:cubicBezTo>
                    <a:pt x="12" y="94"/>
                    <a:pt x="13" y="94"/>
                    <a:pt x="13" y="93"/>
                  </a:cubicBezTo>
                  <a:cubicBezTo>
                    <a:pt x="22" y="119"/>
                    <a:pt x="39" y="140"/>
                    <a:pt x="58" y="140"/>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5" name="Freeform 26"/>
            <p:cNvSpPr>
              <a:spLocks/>
            </p:cNvSpPr>
            <p:nvPr/>
          </p:nvSpPr>
          <p:spPr bwMode="auto">
            <a:xfrm>
              <a:off x="484981" y="310357"/>
              <a:ext cx="556419" cy="404813"/>
            </a:xfrm>
            <a:custGeom>
              <a:avLst/>
              <a:gdLst>
                <a:gd name="T0" fmla="*/ 104 w 106"/>
                <a:gd name="T1" fmla="*/ 61 h 77"/>
                <a:gd name="T2" fmla="*/ 53 w 106"/>
                <a:gd name="T3" fmla="*/ 0 h 77"/>
                <a:gd name="T4" fmla="*/ 2 w 106"/>
                <a:gd name="T5" fmla="*/ 61 h 77"/>
                <a:gd name="T6" fmla="*/ 10 w 106"/>
                <a:gd name="T7" fmla="*/ 75 h 77"/>
                <a:gd name="T8" fmla="*/ 14 w 106"/>
                <a:gd name="T9" fmla="*/ 70 h 77"/>
                <a:gd name="T10" fmla="*/ 29 w 106"/>
                <a:gd name="T11" fmla="*/ 30 h 77"/>
                <a:gd name="T12" fmla="*/ 53 w 106"/>
                <a:gd name="T13" fmla="*/ 34 h 77"/>
                <a:gd name="T14" fmla="*/ 76 w 106"/>
                <a:gd name="T15" fmla="*/ 30 h 77"/>
                <a:gd name="T16" fmla="*/ 91 w 106"/>
                <a:gd name="T17" fmla="*/ 70 h 77"/>
                <a:gd name="T18" fmla="*/ 95 w 106"/>
                <a:gd name="T19" fmla="*/ 76 h 77"/>
                <a:gd name="T20" fmla="*/ 104 w 106"/>
                <a:gd name="T21" fmla="*/ 61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6" h="77">
                  <a:moveTo>
                    <a:pt x="104" y="61"/>
                  </a:moveTo>
                  <a:cubicBezTo>
                    <a:pt x="106" y="29"/>
                    <a:pt x="92" y="0"/>
                    <a:pt x="53" y="0"/>
                  </a:cubicBezTo>
                  <a:cubicBezTo>
                    <a:pt x="13" y="0"/>
                    <a:pt x="0" y="29"/>
                    <a:pt x="2" y="61"/>
                  </a:cubicBezTo>
                  <a:cubicBezTo>
                    <a:pt x="5" y="62"/>
                    <a:pt x="8" y="68"/>
                    <a:pt x="10" y="75"/>
                  </a:cubicBezTo>
                  <a:cubicBezTo>
                    <a:pt x="12" y="77"/>
                    <a:pt x="14" y="76"/>
                    <a:pt x="14" y="70"/>
                  </a:cubicBezTo>
                  <a:cubicBezTo>
                    <a:pt x="14" y="51"/>
                    <a:pt x="17" y="34"/>
                    <a:pt x="29" y="30"/>
                  </a:cubicBezTo>
                  <a:cubicBezTo>
                    <a:pt x="41" y="26"/>
                    <a:pt x="44" y="34"/>
                    <a:pt x="53" y="34"/>
                  </a:cubicBezTo>
                  <a:cubicBezTo>
                    <a:pt x="62" y="34"/>
                    <a:pt x="65" y="26"/>
                    <a:pt x="76" y="30"/>
                  </a:cubicBezTo>
                  <a:cubicBezTo>
                    <a:pt x="88" y="33"/>
                    <a:pt x="91" y="51"/>
                    <a:pt x="91" y="70"/>
                  </a:cubicBezTo>
                  <a:cubicBezTo>
                    <a:pt x="91" y="76"/>
                    <a:pt x="93" y="77"/>
                    <a:pt x="95" y="76"/>
                  </a:cubicBezTo>
                  <a:cubicBezTo>
                    <a:pt x="97" y="68"/>
                    <a:pt x="100" y="62"/>
                    <a:pt x="104" y="61"/>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6" name="Freeform 27"/>
            <p:cNvSpPr>
              <a:spLocks/>
            </p:cNvSpPr>
            <p:nvPr/>
          </p:nvSpPr>
          <p:spPr bwMode="auto">
            <a:xfrm>
              <a:off x="715963" y="1114425"/>
              <a:ext cx="88900" cy="136525"/>
            </a:xfrm>
            <a:custGeom>
              <a:avLst/>
              <a:gdLst>
                <a:gd name="T0" fmla="*/ 15 w 17"/>
                <a:gd name="T1" fmla="*/ 26 h 26"/>
                <a:gd name="T2" fmla="*/ 17 w 17"/>
                <a:gd name="T3" fmla="*/ 21 h 26"/>
                <a:gd name="T4" fmla="*/ 9 w 17"/>
                <a:gd name="T5" fmla="*/ 0 h 26"/>
                <a:gd name="T6" fmla="*/ 0 w 17"/>
                <a:gd name="T7" fmla="*/ 21 h 26"/>
                <a:gd name="T8" fmla="*/ 3 w 17"/>
                <a:gd name="T9" fmla="*/ 26 h 26"/>
                <a:gd name="T10" fmla="*/ 15 w 17"/>
                <a:gd name="T11" fmla="*/ 26 h 26"/>
              </a:gdLst>
              <a:ahLst/>
              <a:cxnLst>
                <a:cxn ang="0">
                  <a:pos x="T0" y="T1"/>
                </a:cxn>
                <a:cxn ang="0">
                  <a:pos x="T2" y="T3"/>
                </a:cxn>
                <a:cxn ang="0">
                  <a:pos x="T4" y="T5"/>
                </a:cxn>
                <a:cxn ang="0">
                  <a:pos x="T6" y="T7"/>
                </a:cxn>
                <a:cxn ang="0">
                  <a:pos x="T8" y="T9"/>
                </a:cxn>
                <a:cxn ang="0">
                  <a:pos x="T10" y="T11"/>
                </a:cxn>
              </a:cxnLst>
              <a:rect l="0" t="0" r="r" b="b"/>
              <a:pathLst>
                <a:path w="17" h="26">
                  <a:moveTo>
                    <a:pt x="15" y="26"/>
                  </a:moveTo>
                  <a:cubicBezTo>
                    <a:pt x="17" y="21"/>
                    <a:pt x="17" y="21"/>
                    <a:pt x="17" y="21"/>
                  </a:cubicBezTo>
                  <a:cubicBezTo>
                    <a:pt x="9" y="0"/>
                    <a:pt x="9" y="0"/>
                    <a:pt x="9" y="0"/>
                  </a:cubicBezTo>
                  <a:cubicBezTo>
                    <a:pt x="0" y="21"/>
                    <a:pt x="0" y="21"/>
                    <a:pt x="0" y="21"/>
                  </a:cubicBezTo>
                  <a:cubicBezTo>
                    <a:pt x="3" y="26"/>
                    <a:pt x="3" y="26"/>
                    <a:pt x="3" y="26"/>
                  </a:cubicBezTo>
                  <a:cubicBezTo>
                    <a:pt x="7" y="26"/>
                    <a:pt x="11" y="26"/>
                    <a:pt x="15" y="26"/>
                  </a:cubicBezTo>
                  <a:close/>
                </a:path>
              </a:pathLst>
            </a:custGeom>
            <a:solidFill>
              <a:srgbClr val="93B9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7" name="Freeform 28"/>
            <p:cNvSpPr>
              <a:spLocks/>
            </p:cNvSpPr>
            <p:nvPr/>
          </p:nvSpPr>
          <p:spPr bwMode="auto">
            <a:xfrm>
              <a:off x="579438" y="1009650"/>
              <a:ext cx="183357" cy="288925"/>
            </a:xfrm>
            <a:custGeom>
              <a:avLst/>
              <a:gdLst>
                <a:gd name="T0" fmla="*/ 72 w 231"/>
                <a:gd name="T1" fmla="*/ 0 h 364"/>
                <a:gd name="T2" fmla="*/ 231 w 231"/>
                <a:gd name="T3" fmla="*/ 132 h 364"/>
                <a:gd name="T4" fmla="*/ 145 w 231"/>
                <a:gd name="T5" fmla="*/ 364 h 364"/>
                <a:gd name="T6" fmla="*/ 0 w 231"/>
                <a:gd name="T7" fmla="*/ 46 h 364"/>
                <a:gd name="T8" fmla="*/ 72 w 231"/>
                <a:gd name="T9" fmla="*/ 0 h 364"/>
              </a:gdLst>
              <a:ahLst/>
              <a:cxnLst>
                <a:cxn ang="0">
                  <a:pos x="T0" y="T1"/>
                </a:cxn>
                <a:cxn ang="0">
                  <a:pos x="T2" y="T3"/>
                </a:cxn>
                <a:cxn ang="0">
                  <a:pos x="T4" y="T5"/>
                </a:cxn>
                <a:cxn ang="0">
                  <a:pos x="T6" y="T7"/>
                </a:cxn>
                <a:cxn ang="0">
                  <a:pos x="T8" y="T9"/>
                </a:cxn>
              </a:cxnLst>
              <a:rect l="0" t="0" r="r" b="b"/>
              <a:pathLst>
                <a:path w="231" h="364">
                  <a:moveTo>
                    <a:pt x="72" y="0"/>
                  </a:moveTo>
                  <a:lnTo>
                    <a:pt x="231" y="132"/>
                  </a:lnTo>
                  <a:lnTo>
                    <a:pt x="145" y="364"/>
                  </a:lnTo>
                  <a:lnTo>
                    <a:pt x="0" y="46"/>
                  </a:lnTo>
                  <a:lnTo>
                    <a:pt x="72"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8" name="Freeform 29"/>
            <p:cNvSpPr>
              <a:spLocks/>
            </p:cNvSpPr>
            <p:nvPr/>
          </p:nvSpPr>
          <p:spPr bwMode="auto">
            <a:xfrm>
              <a:off x="469106" y="1046163"/>
              <a:ext cx="293688" cy="741363"/>
            </a:xfrm>
            <a:custGeom>
              <a:avLst/>
              <a:gdLst>
                <a:gd name="T0" fmla="*/ 139 w 370"/>
                <a:gd name="T1" fmla="*/ 0 h 934"/>
                <a:gd name="T2" fmla="*/ 370 w 370"/>
                <a:gd name="T3" fmla="*/ 934 h 934"/>
                <a:gd name="T4" fmla="*/ 46 w 370"/>
                <a:gd name="T5" fmla="*/ 417 h 934"/>
                <a:gd name="T6" fmla="*/ 92 w 370"/>
                <a:gd name="T7" fmla="*/ 331 h 934"/>
                <a:gd name="T8" fmla="*/ 0 w 370"/>
                <a:gd name="T9" fmla="*/ 252 h 934"/>
                <a:gd name="T10" fmla="*/ 99 w 370"/>
                <a:gd name="T11" fmla="*/ 27 h 934"/>
                <a:gd name="T12" fmla="*/ 139 w 370"/>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0" h="934">
                  <a:moveTo>
                    <a:pt x="139" y="0"/>
                  </a:moveTo>
                  <a:lnTo>
                    <a:pt x="370" y="934"/>
                  </a:lnTo>
                  <a:lnTo>
                    <a:pt x="46" y="417"/>
                  </a:lnTo>
                  <a:lnTo>
                    <a:pt x="92" y="331"/>
                  </a:lnTo>
                  <a:lnTo>
                    <a:pt x="0" y="252"/>
                  </a:lnTo>
                  <a:lnTo>
                    <a:pt x="99" y="27"/>
                  </a:lnTo>
                  <a:lnTo>
                    <a:pt x="139" y="0"/>
                  </a:ln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9" name="Freeform 30"/>
            <p:cNvSpPr>
              <a:spLocks/>
            </p:cNvSpPr>
            <p:nvPr/>
          </p:nvSpPr>
          <p:spPr bwMode="auto">
            <a:xfrm>
              <a:off x="762794" y="1009650"/>
              <a:ext cx="178594" cy="288925"/>
            </a:xfrm>
            <a:custGeom>
              <a:avLst/>
              <a:gdLst>
                <a:gd name="T0" fmla="*/ 152 w 225"/>
                <a:gd name="T1" fmla="*/ 0 h 364"/>
                <a:gd name="T2" fmla="*/ 0 w 225"/>
                <a:gd name="T3" fmla="*/ 132 h 364"/>
                <a:gd name="T4" fmla="*/ 86 w 225"/>
                <a:gd name="T5" fmla="*/ 364 h 364"/>
                <a:gd name="T6" fmla="*/ 225 w 225"/>
                <a:gd name="T7" fmla="*/ 46 h 364"/>
                <a:gd name="T8" fmla="*/ 152 w 225"/>
                <a:gd name="T9" fmla="*/ 0 h 364"/>
              </a:gdLst>
              <a:ahLst/>
              <a:cxnLst>
                <a:cxn ang="0">
                  <a:pos x="T0" y="T1"/>
                </a:cxn>
                <a:cxn ang="0">
                  <a:pos x="T2" y="T3"/>
                </a:cxn>
                <a:cxn ang="0">
                  <a:pos x="T4" y="T5"/>
                </a:cxn>
                <a:cxn ang="0">
                  <a:pos x="T6" y="T7"/>
                </a:cxn>
                <a:cxn ang="0">
                  <a:pos x="T8" y="T9"/>
                </a:cxn>
              </a:cxnLst>
              <a:rect l="0" t="0" r="r" b="b"/>
              <a:pathLst>
                <a:path w="225" h="364">
                  <a:moveTo>
                    <a:pt x="152" y="0"/>
                  </a:moveTo>
                  <a:lnTo>
                    <a:pt x="0" y="132"/>
                  </a:lnTo>
                  <a:lnTo>
                    <a:pt x="86" y="364"/>
                  </a:lnTo>
                  <a:lnTo>
                    <a:pt x="225" y="46"/>
                  </a:lnTo>
                  <a:lnTo>
                    <a:pt x="152"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0" name="Freeform 31"/>
            <p:cNvSpPr>
              <a:spLocks/>
            </p:cNvSpPr>
            <p:nvPr/>
          </p:nvSpPr>
          <p:spPr bwMode="auto">
            <a:xfrm>
              <a:off x="700088" y="1319213"/>
              <a:ext cx="126207" cy="468313"/>
            </a:xfrm>
            <a:custGeom>
              <a:avLst/>
              <a:gdLst>
                <a:gd name="T0" fmla="*/ 40 w 159"/>
                <a:gd name="T1" fmla="*/ 0 h 590"/>
                <a:gd name="T2" fmla="*/ 119 w 159"/>
                <a:gd name="T3" fmla="*/ 0 h 590"/>
                <a:gd name="T4" fmla="*/ 159 w 159"/>
                <a:gd name="T5" fmla="*/ 398 h 590"/>
                <a:gd name="T6" fmla="*/ 79 w 159"/>
                <a:gd name="T7" fmla="*/ 590 h 590"/>
                <a:gd name="T8" fmla="*/ 0 w 159"/>
                <a:gd name="T9" fmla="*/ 398 h 590"/>
                <a:gd name="T10" fmla="*/ 40 w 159"/>
                <a:gd name="T11" fmla="*/ 0 h 590"/>
              </a:gdLst>
              <a:ahLst/>
              <a:cxnLst>
                <a:cxn ang="0">
                  <a:pos x="T0" y="T1"/>
                </a:cxn>
                <a:cxn ang="0">
                  <a:pos x="T2" y="T3"/>
                </a:cxn>
                <a:cxn ang="0">
                  <a:pos x="T4" y="T5"/>
                </a:cxn>
                <a:cxn ang="0">
                  <a:pos x="T6" y="T7"/>
                </a:cxn>
                <a:cxn ang="0">
                  <a:pos x="T8" y="T9"/>
                </a:cxn>
                <a:cxn ang="0">
                  <a:pos x="T10" y="T11"/>
                </a:cxn>
              </a:cxnLst>
              <a:rect l="0" t="0" r="r" b="b"/>
              <a:pathLst>
                <a:path w="159" h="590">
                  <a:moveTo>
                    <a:pt x="40" y="0"/>
                  </a:moveTo>
                  <a:lnTo>
                    <a:pt x="119" y="0"/>
                  </a:lnTo>
                  <a:lnTo>
                    <a:pt x="159" y="398"/>
                  </a:lnTo>
                  <a:lnTo>
                    <a:pt x="79" y="590"/>
                  </a:lnTo>
                  <a:lnTo>
                    <a:pt x="0" y="398"/>
                  </a:lnTo>
                  <a:lnTo>
                    <a:pt x="40" y="0"/>
                  </a:lnTo>
                  <a:close/>
                </a:path>
              </a:pathLst>
            </a:custGeom>
            <a:solidFill>
              <a:srgbClr val="93B9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1" name="Freeform 32"/>
            <p:cNvSpPr>
              <a:spLocks/>
            </p:cNvSpPr>
            <p:nvPr/>
          </p:nvSpPr>
          <p:spPr bwMode="auto">
            <a:xfrm>
              <a:off x="521494" y="310357"/>
              <a:ext cx="461963" cy="346869"/>
            </a:xfrm>
            <a:custGeom>
              <a:avLst/>
              <a:gdLst>
                <a:gd name="T0" fmla="*/ 88 w 88"/>
                <a:gd name="T1" fmla="*/ 30 h 66"/>
                <a:gd name="T2" fmla="*/ 24 w 88"/>
                <a:gd name="T3" fmla="*/ 66 h 66"/>
                <a:gd name="T4" fmla="*/ 47 w 88"/>
                <a:gd name="T5" fmla="*/ 37 h 66"/>
                <a:gd name="T6" fmla="*/ 3 w 88"/>
                <a:gd name="T7" fmla="*/ 61 h 66"/>
                <a:gd name="T8" fmla="*/ 88 w 88"/>
                <a:gd name="T9" fmla="*/ 30 h 66"/>
              </a:gdLst>
              <a:ahLst/>
              <a:cxnLst>
                <a:cxn ang="0">
                  <a:pos x="T0" y="T1"/>
                </a:cxn>
                <a:cxn ang="0">
                  <a:pos x="T2" y="T3"/>
                </a:cxn>
                <a:cxn ang="0">
                  <a:pos x="T4" y="T5"/>
                </a:cxn>
                <a:cxn ang="0">
                  <a:pos x="T6" y="T7"/>
                </a:cxn>
                <a:cxn ang="0">
                  <a:pos x="T8" y="T9"/>
                </a:cxn>
              </a:cxnLst>
              <a:rect l="0" t="0" r="r" b="b"/>
              <a:pathLst>
                <a:path w="88" h="66">
                  <a:moveTo>
                    <a:pt x="88" y="30"/>
                  </a:moveTo>
                  <a:cubicBezTo>
                    <a:pt x="83" y="40"/>
                    <a:pt x="41" y="64"/>
                    <a:pt x="24" y="66"/>
                  </a:cubicBezTo>
                  <a:cubicBezTo>
                    <a:pt x="32" y="59"/>
                    <a:pt x="50" y="38"/>
                    <a:pt x="47" y="37"/>
                  </a:cubicBezTo>
                  <a:cubicBezTo>
                    <a:pt x="45" y="35"/>
                    <a:pt x="18" y="57"/>
                    <a:pt x="3" y="61"/>
                  </a:cubicBezTo>
                  <a:cubicBezTo>
                    <a:pt x="0" y="0"/>
                    <a:pt x="45" y="2"/>
                    <a:pt x="88" y="30"/>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2" name="Freeform 33"/>
            <p:cNvSpPr>
              <a:spLocks/>
            </p:cNvSpPr>
            <p:nvPr/>
          </p:nvSpPr>
          <p:spPr bwMode="auto">
            <a:xfrm>
              <a:off x="857250" y="273050"/>
              <a:ext cx="168275" cy="362744"/>
            </a:xfrm>
            <a:custGeom>
              <a:avLst/>
              <a:gdLst>
                <a:gd name="T0" fmla="*/ 0 w 32"/>
                <a:gd name="T1" fmla="*/ 26 h 69"/>
                <a:gd name="T2" fmla="*/ 25 w 32"/>
                <a:gd name="T3" fmla="*/ 68 h 69"/>
                <a:gd name="T4" fmla="*/ 0 w 32"/>
                <a:gd name="T5" fmla="*/ 26 h 69"/>
              </a:gdLst>
              <a:ahLst/>
              <a:cxnLst>
                <a:cxn ang="0">
                  <a:pos x="T0" y="T1"/>
                </a:cxn>
                <a:cxn ang="0">
                  <a:pos x="T2" y="T3"/>
                </a:cxn>
                <a:cxn ang="0">
                  <a:pos x="T4" y="T5"/>
                </a:cxn>
              </a:cxnLst>
              <a:rect l="0" t="0" r="r" b="b"/>
              <a:pathLst>
                <a:path w="32" h="69">
                  <a:moveTo>
                    <a:pt x="0" y="26"/>
                  </a:moveTo>
                  <a:cubicBezTo>
                    <a:pt x="3" y="37"/>
                    <a:pt x="17" y="67"/>
                    <a:pt x="25" y="68"/>
                  </a:cubicBezTo>
                  <a:cubicBezTo>
                    <a:pt x="32" y="69"/>
                    <a:pt x="32" y="0"/>
                    <a:pt x="0" y="26"/>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3" name="Freeform 34"/>
            <p:cNvSpPr>
              <a:spLocks/>
            </p:cNvSpPr>
            <p:nvPr/>
          </p:nvSpPr>
          <p:spPr bwMode="auto">
            <a:xfrm>
              <a:off x="579438" y="1009650"/>
              <a:ext cx="183357" cy="246857"/>
            </a:xfrm>
            <a:custGeom>
              <a:avLst/>
              <a:gdLst>
                <a:gd name="T0" fmla="*/ 72 w 231"/>
                <a:gd name="T1" fmla="*/ 0 h 311"/>
                <a:gd name="T2" fmla="*/ 231 w 231"/>
                <a:gd name="T3" fmla="*/ 132 h 311"/>
                <a:gd name="T4" fmla="*/ 139 w 231"/>
                <a:gd name="T5" fmla="*/ 311 h 311"/>
                <a:gd name="T6" fmla="*/ 0 w 231"/>
                <a:gd name="T7" fmla="*/ 46 h 311"/>
                <a:gd name="T8" fmla="*/ 72 w 231"/>
                <a:gd name="T9" fmla="*/ 0 h 311"/>
              </a:gdLst>
              <a:ahLst/>
              <a:cxnLst>
                <a:cxn ang="0">
                  <a:pos x="T0" y="T1"/>
                </a:cxn>
                <a:cxn ang="0">
                  <a:pos x="T2" y="T3"/>
                </a:cxn>
                <a:cxn ang="0">
                  <a:pos x="T4" y="T5"/>
                </a:cxn>
                <a:cxn ang="0">
                  <a:pos x="T6" y="T7"/>
                </a:cxn>
                <a:cxn ang="0">
                  <a:pos x="T8" y="T9"/>
                </a:cxn>
              </a:cxnLst>
              <a:rect l="0" t="0" r="r" b="b"/>
              <a:pathLst>
                <a:path w="231" h="311">
                  <a:moveTo>
                    <a:pt x="72" y="0"/>
                  </a:moveTo>
                  <a:lnTo>
                    <a:pt x="231" y="132"/>
                  </a:lnTo>
                  <a:lnTo>
                    <a:pt x="139" y="311"/>
                  </a:lnTo>
                  <a:lnTo>
                    <a:pt x="0" y="46"/>
                  </a:lnTo>
                  <a:lnTo>
                    <a:pt x="7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4" name="Freeform 35"/>
            <p:cNvSpPr>
              <a:spLocks/>
            </p:cNvSpPr>
            <p:nvPr/>
          </p:nvSpPr>
          <p:spPr bwMode="auto">
            <a:xfrm>
              <a:off x="495300" y="1046163"/>
              <a:ext cx="267494" cy="741363"/>
            </a:xfrm>
            <a:custGeom>
              <a:avLst/>
              <a:gdLst>
                <a:gd name="T0" fmla="*/ 106 w 337"/>
                <a:gd name="T1" fmla="*/ 0 h 934"/>
                <a:gd name="T2" fmla="*/ 337 w 337"/>
                <a:gd name="T3" fmla="*/ 934 h 934"/>
                <a:gd name="T4" fmla="*/ 46 w 337"/>
                <a:gd name="T5" fmla="*/ 378 h 934"/>
                <a:gd name="T6" fmla="*/ 92 w 337"/>
                <a:gd name="T7" fmla="*/ 311 h 934"/>
                <a:gd name="T8" fmla="*/ 0 w 337"/>
                <a:gd name="T9" fmla="*/ 238 h 934"/>
                <a:gd name="T10" fmla="*/ 66 w 337"/>
                <a:gd name="T11" fmla="*/ 27 h 934"/>
                <a:gd name="T12" fmla="*/ 106 w 337"/>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7" h="934">
                  <a:moveTo>
                    <a:pt x="106" y="0"/>
                  </a:moveTo>
                  <a:lnTo>
                    <a:pt x="337" y="934"/>
                  </a:lnTo>
                  <a:lnTo>
                    <a:pt x="46" y="378"/>
                  </a:lnTo>
                  <a:lnTo>
                    <a:pt x="92" y="311"/>
                  </a:lnTo>
                  <a:lnTo>
                    <a:pt x="0" y="238"/>
                  </a:lnTo>
                  <a:lnTo>
                    <a:pt x="66" y="27"/>
                  </a:lnTo>
                  <a:lnTo>
                    <a:pt x="106" y="0"/>
                  </a:lnTo>
                  <a:close/>
                </a:path>
              </a:pathLst>
            </a:custGeom>
            <a:solidFill>
              <a:srgbClr val="688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5" name="Freeform 36"/>
            <p:cNvSpPr>
              <a:spLocks/>
            </p:cNvSpPr>
            <p:nvPr/>
          </p:nvSpPr>
          <p:spPr bwMode="auto">
            <a:xfrm>
              <a:off x="762794" y="1046163"/>
              <a:ext cx="294482" cy="741363"/>
            </a:xfrm>
            <a:custGeom>
              <a:avLst/>
              <a:gdLst>
                <a:gd name="T0" fmla="*/ 225 w 371"/>
                <a:gd name="T1" fmla="*/ 0 h 934"/>
                <a:gd name="T2" fmla="*/ 0 w 371"/>
                <a:gd name="T3" fmla="*/ 934 h 934"/>
                <a:gd name="T4" fmla="*/ 318 w 371"/>
                <a:gd name="T5" fmla="*/ 417 h 934"/>
                <a:gd name="T6" fmla="*/ 278 w 371"/>
                <a:gd name="T7" fmla="*/ 331 h 934"/>
                <a:gd name="T8" fmla="*/ 371 w 371"/>
                <a:gd name="T9" fmla="*/ 252 h 934"/>
                <a:gd name="T10" fmla="*/ 272 w 371"/>
                <a:gd name="T11" fmla="*/ 27 h 934"/>
                <a:gd name="T12" fmla="*/ 225 w 371"/>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1" h="934">
                  <a:moveTo>
                    <a:pt x="225" y="0"/>
                  </a:moveTo>
                  <a:lnTo>
                    <a:pt x="0" y="934"/>
                  </a:lnTo>
                  <a:lnTo>
                    <a:pt x="318" y="417"/>
                  </a:lnTo>
                  <a:lnTo>
                    <a:pt x="278" y="331"/>
                  </a:lnTo>
                  <a:lnTo>
                    <a:pt x="371" y="252"/>
                  </a:lnTo>
                  <a:lnTo>
                    <a:pt x="272" y="27"/>
                  </a:lnTo>
                  <a:lnTo>
                    <a:pt x="225" y="0"/>
                  </a:ln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6" name="Freeform 37"/>
            <p:cNvSpPr>
              <a:spLocks/>
            </p:cNvSpPr>
            <p:nvPr/>
          </p:nvSpPr>
          <p:spPr bwMode="auto">
            <a:xfrm>
              <a:off x="762794" y="1046163"/>
              <a:ext cx="262732" cy="741363"/>
            </a:xfrm>
            <a:custGeom>
              <a:avLst/>
              <a:gdLst>
                <a:gd name="T0" fmla="*/ 225 w 331"/>
                <a:gd name="T1" fmla="*/ 0 h 934"/>
                <a:gd name="T2" fmla="*/ 0 w 331"/>
                <a:gd name="T3" fmla="*/ 934 h 934"/>
                <a:gd name="T4" fmla="*/ 291 w 331"/>
                <a:gd name="T5" fmla="*/ 378 h 934"/>
                <a:gd name="T6" fmla="*/ 239 w 331"/>
                <a:gd name="T7" fmla="*/ 311 h 934"/>
                <a:gd name="T8" fmla="*/ 331 w 331"/>
                <a:gd name="T9" fmla="*/ 238 h 934"/>
                <a:gd name="T10" fmla="*/ 272 w 331"/>
                <a:gd name="T11" fmla="*/ 27 h 934"/>
                <a:gd name="T12" fmla="*/ 225 w 331"/>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1" h="934">
                  <a:moveTo>
                    <a:pt x="225" y="0"/>
                  </a:moveTo>
                  <a:lnTo>
                    <a:pt x="0" y="934"/>
                  </a:lnTo>
                  <a:lnTo>
                    <a:pt x="291" y="378"/>
                  </a:lnTo>
                  <a:lnTo>
                    <a:pt x="239" y="311"/>
                  </a:lnTo>
                  <a:lnTo>
                    <a:pt x="331" y="238"/>
                  </a:lnTo>
                  <a:lnTo>
                    <a:pt x="272" y="27"/>
                  </a:lnTo>
                  <a:lnTo>
                    <a:pt x="225" y="0"/>
                  </a:lnTo>
                  <a:close/>
                </a:path>
              </a:pathLst>
            </a:custGeom>
            <a:solidFill>
              <a:srgbClr val="688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7" name="Freeform 38"/>
            <p:cNvSpPr>
              <a:spLocks/>
            </p:cNvSpPr>
            <p:nvPr/>
          </p:nvSpPr>
          <p:spPr bwMode="auto">
            <a:xfrm>
              <a:off x="762794" y="1009650"/>
              <a:ext cx="178594" cy="246857"/>
            </a:xfrm>
            <a:custGeom>
              <a:avLst/>
              <a:gdLst>
                <a:gd name="T0" fmla="*/ 152 w 225"/>
                <a:gd name="T1" fmla="*/ 0 h 311"/>
                <a:gd name="T2" fmla="*/ 0 w 225"/>
                <a:gd name="T3" fmla="*/ 132 h 311"/>
                <a:gd name="T4" fmla="*/ 86 w 225"/>
                <a:gd name="T5" fmla="*/ 311 h 311"/>
                <a:gd name="T6" fmla="*/ 225 w 225"/>
                <a:gd name="T7" fmla="*/ 46 h 311"/>
                <a:gd name="T8" fmla="*/ 152 w 225"/>
                <a:gd name="T9" fmla="*/ 0 h 311"/>
              </a:gdLst>
              <a:ahLst/>
              <a:cxnLst>
                <a:cxn ang="0">
                  <a:pos x="T0" y="T1"/>
                </a:cxn>
                <a:cxn ang="0">
                  <a:pos x="T2" y="T3"/>
                </a:cxn>
                <a:cxn ang="0">
                  <a:pos x="T4" y="T5"/>
                </a:cxn>
                <a:cxn ang="0">
                  <a:pos x="T6" y="T7"/>
                </a:cxn>
                <a:cxn ang="0">
                  <a:pos x="T8" y="T9"/>
                </a:cxn>
              </a:cxnLst>
              <a:rect l="0" t="0" r="r" b="b"/>
              <a:pathLst>
                <a:path w="225" h="311">
                  <a:moveTo>
                    <a:pt x="152" y="0"/>
                  </a:moveTo>
                  <a:lnTo>
                    <a:pt x="0" y="132"/>
                  </a:lnTo>
                  <a:lnTo>
                    <a:pt x="86" y="311"/>
                  </a:lnTo>
                  <a:lnTo>
                    <a:pt x="225" y="46"/>
                  </a:lnTo>
                  <a:lnTo>
                    <a:pt x="15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8" name="Freeform 39"/>
            <p:cNvSpPr>
              <a:spLocks/>
            </p:cNvSpPr>
            <p:nvPr/>
          </p:nvSpPr>
          <p:spPr bwMode="auto">
            <a:xfrm>
              <a:off x="715963" y="1246188"/>
              <a:ext cx="94457" cy="78582"/>
            </a:xfrm>
            <a:custGeom>
              <a:avLst/>
              <a:gdLst>
                <a:gd name="T0" fmla="*/ 3 w 18"/>
                <a:gd name="T1" fmla="*/ 0 h 15"/>
                <a:gd name="T2" fmla="*/ 15 w 18"/>
                <a:gd name="T3" fmla="*/ 0 h 15"/>
                <a:gd name="T4" fmla="*/ 15 w 18"/>
                <a:gd name="T5" fmla="*/ 15 h 15"/>
                <a:gd name="T6" fmla="*/ 3 w 18"/>
                <a:gd name="T7" fmla="*/ 15 h 15"/>
                <a:gd name="T8" fmla="*/ 3 w 18"/>
                <a:gd name="T9" fmla="*/ 0 h 15"/>
              </a:gdLst>
              <a:ahLst/>
              <a:cxnLst>
                <a:cxn ang="0">
                  <a:pos x="T0" y="T1"/>
                </a:cxn>
                <a:cxn ang="0">
                  <a:pos x="T2" y="T3"/>
                </a:cxn>
                <a:cxn ang="0">
                  <a:pos x="T4" y="T5"/>
                </a:cxn>
                <a:cxn ang="0">
                  <a:pos x="T6" y="T7"/>
                </a:cxn>
                <a:cxn ang="0">
                  <a:pos x="T8" y="T9"/>
                </a:cxn>
              </a:cxnLst>
              <a:rect l="0" t="0" r="r" b="b"/>
              <a:pathLst>
                <a:path w="18" h="15">
                  <a:moveTo>
                    <a:pt x="3" y="0"/>
                  </a:moveTo>
                  <a:cubicBezTo>
                    <a:pt x="15" y="0"/>
                    <a:pt x="15" y="0"/>
                    <a:pt x="15" y="0"/>
                  </a:cubicBezTo>
                  <a:cubicBezTo>
                    <a:pt x="18" y="6"/>
                    <a:pt x="17" y="11"/>
                    <a:pt x="15" y="15"/>
                  </a:cubicBezTo>
                  <a:cubicBezTo>
                    <a:pt x="3" y="15"/>
                    <a:pt x="3" y="15"/>
                    <a:pt x="3" y="15"/>
                  </a:cubicBezTo>
                  <a:cubicBezTo>
                    <a:pt x="1" y="11"/>
                    <a:pt x="0" y="6"/>
                    <a:pt x="3" y="0"/>
                  </a:cubicBezTo>
                  <a:close/>
                </a:path>
              </a:pathLst>
            </a:custGeom>
            <a:solidFill>
              <a:srgbClr val="93B9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9" name="Freeform 40"/>
            <p:cNvSpPr>
              <a:spLocks/>
            </p:cNvSpPr>
            <p:nvPr/>
          </p:nvSpPr>
          <p:spPr bwMode="auto">
            <a:xfrm>
              <a:off x="742156" y="1781969"/>
              <a:ext cx="36513" cy="220663"/>
            </a:xfrm>
            <a:custGeom>
              <a:avLst/>
              <a:gdLst>
                <a:gd name="T0" fmla="*/ 1 w 7"/>
                <a:gd name="T1" fmla="*/ 42 h 42"/>
                <a:gd name="T2" fmla="*/ 7 w 7"/>
                <a:gd name="T3" fmla="*/ 42 h 42"/>
                <a:gd name="T4" fmla="*/ 4 w 7"/>
                <a:gd name="T5" fmla="*/ 0 h 42"/>
                <a:gd name="T6" fmla="*/ 1 w 7"/>
                <a:gd name="T7" fmla="*/ 42 h 42"/>
              </a:gdLst>
              <a:ahLst/>
              <a:cxnLst>
                <a:cxn ang="0">
                  <a:pos x="T0" y="T1"/>
                </a:cxn>
                <a:cxn ang="0">
                  <a:pos x="T2" y="T3"/>
                </a:cxn>
                <a:cxn ang="0">
                  <a:pos x="T4" y="T5"/>
                </a:cxn>
                <a:cxn ang="0">
                  <a:pos x="T6" y="T7"/>
                </a:cxn>
              </a:cxnLst>
              <a:rect l="0" t="0" r="r" b="b"/>
              <a:pathLst>
                <a:path w="7" h="42">
                  <a:moveTo>
                    <a:pt x="1" y="42"/>
                  </a:moveTo>
                  <a:cubicBezTo>
                    <a:pt x="3" y="42"/>
                    <a:pt x="5" y="42"/>
                    <a:pt x="7" y="42"/>
                  </a:cubicBezTo>
                  <a:cubicBezTo>
                    <a:pt x="7" y="31"/>
                    <a:pt x="5" y="5"/>
                    <a:pt x="4" y="0"/>
                  </a:cubicBezTo>
                  <a:cubicBezTo>
                    <a:pt x="2" y="4"/>
                    <a:pt x="0" y="31"/>
                    <a:pt x="1"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0" name="Freeform 41"/>
            <p:cNvSpPr>
              <a:spLocks/>
            </p:cNvSpPr>
            <p:nvPr/>
          </p:nvSpPr>
          <p:spPr bwMode="auto">
            <a:xfrm>
              <a:off x="2759075" y="1108869"/>
              <a:ext cx="404019" cy="878682"/>
            </a:xfrm>
            <a:custGeom>
              <a:avLst/>
              <a:gdLst>
                <a:gd name="T0" fmla="*/ 0 w 77"/>
                <a:gd name="T1" fmla="*/ 18 h 167"/>
                <a:gd name="T2" fmla="*/ 58 w 77"/>
                <a:gd name="T3" fmla="*/ 18 h 167"/>
                <a:gd name="T4" fmla="*/ 75 w 77"/>
                <a:gd name="T5" fmla="*/ 141 h 167"/>
                <a:gd name="T6" fmla="*/ 60 w 77"/>
                <a:gd name="T7" fmla="*/ 159 h 167"/>
                <a:gd name="T8" fmla="*/ 14 w 77"/>
                <a:gd name="T9" fmla="*/ 167 h 167"/>
                <a:gd name="T10" fmla="*/ 0 w 77"/>
                <a:gd name="T11" fmla="*/ 18 h 167"/>
                <a:gd name="T12" fmla="*/ 0 w 77"/>
                <a:gd name="T13" fmla="*/ 18 h 167"/>
              </a:gdLst>
              <a:ahLst/>
              <a:cxnLst>
                <a:cxn ang="0">
                  <a:pos x="T0" y="T1"/>
                </a:cxn>
                <a:cxn ang="0">
                  <a:pos x="T2" y="T3"/>
                </a:cxn>
                <a:cxn ang="0">
                  <a:pos x="T4" y="T5"/>
                </a:cxn>
                <a:cxn ang="0">
                  <a:pos x="T6" y="T7"/>
                </a:cxn>
                <a:cxn ang="0">
                  <a:pos x="T8" y="T9"/>
                </a:cxn>
                <a:cxn ang="0">
                  <a:pos x="T10" y="T11"/>
                </a:cxn>
                <a:cxn ang="0">
                  <a:pos x="T12" y="T13"/>
                </a:cxn>
              </a:cxnLst>
              <a:rect l="0" t="0" r="r" b="b"/>
              <a:pathLst>
                <a:path w="77" h="167">
                  <a:moveTo>
                    <a:pt x="0" y="18"/>
                  </a:moveTo>
                  <a:cubicBezTo>
                    <a:pt x="23" y="13"/>
                    <a:pt x="54" y="0"/>
                    <a:pt x="58" y="18"/>
                  </a:cubicBezTo>
                  <a:cubicBezTo>
                    <a:pt x="63" y="40"/>
                    <a:pt x="69" y="91"/>
                    <a:pt x="75" y="141"/>
                  </a:cubicBezTo>
                  <a:cubicBezTo>
                    <a:pt x="77" y="152"/>
                    <a:pt x="63" y="158"/>
                    <a:pt x="60" y="159"/>
                  </a:cubicBezTo>
                  <a:cubicBezTo>
                    <a:pt x="44" y="164"/>
                    <a:pt x="31" y="165"/>
                    <a:pt x="14" y="167"/>
                  </a:cubicBezTo>
                  <a:cubicBezTo>
                    <a:pt x="0" y="18"/>
                    <a:pt x="0" y="18"/>
                    <a:pt x="0" y="18"/>
                  </a:cubicBezTo>
                  <a:cubicBezTo>
                    <a:pt x="0" y="18"/>
                    <a:pt x="0" y="18"/>
                    <a:pt x="0" y="18"/>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1" name="Freeform 42"/>
            <p:cNvSpPr>
              <a:spLocks/>
            </p:cNvSpPr>
            <p:nvPr/>
          </p:nvSpPr>
          <p:spPr bwMode="auto">
            <a:xfrm>
              <a:off x="2008188" y="1082675"/>
              <a:ext cx="393700" cy="904875"/>
            </a:xfrm>
            <a:custGeom>
              <a:avLst/>
              <a:gdLst>
                <a:gd name="T0" fmla="*/ 74 w 75"/>
                <a:gd name="T1" fmla="*/ 23 h 172"/>
                <a:gd name="T2" fmla="*/ 18 w 75"/>
                <a:gd name="T3" fmla="*/ 23 h 172"/>
                <a:gd name="T4" fmla="*/ 1 w 75"/>
                <a:gd name="T5" fmla="*/ 146 h 172"/>
                <a:gd name="T6" fmla="*/ 17 w 75"/>
                <a:gd name="T7" fmla="*/ 164 h 172"/>
                <a:gd name="T8" fmla="*/ 61 w 75"/>
                <a:gd name="T9" fmla="*/ 172 h 172"/>
                <a:gd name="T10" fmla="*/ 75 w 75"/>
                <a:gd name="T11" fmla="*/ 23 h 172"/>
                <a:gd name="T12" fmla="*/ 74 w 75"/>
                <a:gd name="T13" fmla="*/ 23 h 172"/>
              </a:gdLst>
              <a:ahLst/>
              <a:cxnLst>
                <a:cxn ang="0">
                  <a:pos x="T0" y="T1"/>
                </a:cxn>
                <a:cxn ang="0">
                  <a:pos x="T2" y="T3"/>
                </a:cxn>
                <a:cxn ang="0">
                  <a:pos x="T4" y="T5"/>
                </a:cxn>
                <a:cxn ang="0">
                  <a:pos x="T6" y="T7"/>
                </a:cxn>
                <a:cxn ang="0">
                  <a:pos x="T8" y="T9"/>
                </a:cxn>
                <a:cxn ang="0">
                  <a:pos x="T10" y="T11"/>
                </a:cxn>
                <a:cxn ang="0">
                  <a:pos x="T12" y="T13"/>
                </a:cxn>
              </a:cxnLst>
              <a:rect l="0" t="0" r="r" b="b"/>
              <a:pathLst>
                <a:path w="75" h="172">
                  <a:moveTo>
                    <a:pt x="74" y="23"/>
                  </a:moveTo>
                  <a:cubicBezTo>
                    <a:pt x="46" y="16"/>
                    <a:pt x="23" y="0"/>
                    <a:pt x="18" y="23"/>
                  </a:cubicBezTo>
                  <a:cubicBezTo>
                    <a:pt x="13" y="46"/>
                    <a:pt x="7" y="98"/>
                    <a:pt x="1" y="146"/>
                  </a:cubicBezTo>
                  <a:cubicBezTo>
                    <a:pt x="0" y="158"/>
                    <a:pt x="13" y="163"/>
                    <a:pt x="17" y="164"/>
                  </a:cubicBezTo>
                  <a:cubicBezTo>
                    <a:pt x="32" y="168"/>
                    <a:pt x="44" y="170"/>
                    <a:pt x="61" y="172"/>
                  </a:cubicBezTo>
                  <a:cubicBezTo>
                    <a:pt x="75" y="23"/>
                    <a:pt x="75" y="23"/>
                    <a:pt x="75" y="23"/>
                  </a:cubicBezTo>
                  <a:cubicBezTo>
                    <a:pt x="75" y="23"/>
                    <a:pt x="74" y="23"/>
                    <a:pt x="74" y="23"/>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2" name="Freeform 43"/>
            <p:cNvSpPr>
              <a:spLocks/>
            </p:cNvSpPr>
            <p:nvPr/>
          </p:nvSpPr>
          <p:spPr bwMode="auto">
            <a:xfrm>
              <a:off x="2275681" y="1971675"/>
              <a:ext cx="598488" cy="36513"/>
            </a:xfrm>
            <a:custGeom>
              <a:avLst/>
              <a:gdLst>
                <a:gd name="T0" fmla="*/ 1 w 114"/>
                <a:gd name="T1" fmla="*/ 0 h 7"/>
                <a:gd name="T2" fmla="*/ 0 w 114"/>
                <a:gd name="T3" fmla="*/ 2 h 7"/>
                <a:gd name="T4" fmla="*/ 114 w 114"/>
                <a:gd name="T5" fmla="*/ 2 h 7"/>
                <a:gd name="T6" fmla="*/ 113 w 114"/>
                <a:gd name="T7" fmla="*/ 0 h 7"/>
                <a:gd name="T8" fmla="*/ 1 w 114"/>
                <a:gd name="T9" fmla="*/ 0 h 7"/>
              </a:gdLst>
              <a:ahLst/>
              <a:cxnLst>
                <a:cxn ang="0">
                  <a:pos x="T0" y="T1"/>
                </a:cxn>
                <a:cxn ang="0">
                  <a:pos x="T2" y="T3"/>
                </a:cxn>
                <a:cxn ang="0">
                  <a:pos x="T4" y="T5"/>
                </a:cxn>
                <a:cxn ang="0">
                  <a:pos x="T6" y="T7"/>
                </a:cxn>
                <a:cxn ang="0">
                  <a:pos x="T8" y="T9"/>
                </a:cxn>
              </a:cxnLst>
              <a:rect l="0" t="0" r="r" b="b"/>
              <a:pathLst>
                <a:path w="114" h="7">
                  <a:moveTo>
                    <a:pt x="1" y="0"/>
                  </a:moveTo>
                  <a:cubicBezTo>
                    <a:pt x="0" y="2"/>
                    <a:pt x="0" y="2"/>
                    <a:pt x="0" y="2"/>
                  </a:cubicBezTo>
                  <a:cubicBezTo>
                    <a:pt x="36" y="7"/>
                    <a:pt x="79" y="7"/>
                    <a:pt x="114" y="2"/>
                  </a:cubicBezTo>
                  <a:cubicBezTo>
                    <a:pt x="114" y="2"/>
                    <a:pt x="113" y="1"/>
                    <a:pt x="113" y="0"/>
                  </a:cubicBezTo>
                  <a:lnTo>
                    <a:pt x="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3" name="Freeform 44"/>
            <p:cNvSpPr>
              <a:spLocks/>
            </p:cNvSpPr>
            <p:nvPr/>
          </p:nvSpPr>
          <p:spPr bwMode="auto">
            <a:xfrm>
              <a:off x="2102644" y="1009650"/>
              <a:ext cx="961232" cy="998538"/>
            </a:xfrm>
            <a:custGeom>
              <a:avLst/>
              <a:gdLst>
                <a:gd name="T0" fmla="*/ 20 w 183"/>
                <a:gd name="T1" fmla="*/ 183 h 190"/>
                <a:gd name="T2" fmla="*/ 0 w 183"/>
                <a:gd name="T3" fmla="*/ 36 h 190"/>
                <a:gd name="T4" fmla="*/ 72 w 183"/>
                <a:gd name="T5" fmla="*/ 0 h 190"/>
                <a:gd name="T6" fmla="*/ 90 w 183"/>
                <a:gd name="T7" fmla="*/ 8 h 190"/>
                <a:gd name="T8" fmla="*/ 109 w 183"/>
                <a:gd name="T9" fmla="*/ 0 h 190"/>
                <a:gd name="T10" fmla="*/ 183 w 183"/>
                <a:gd name="T11" fmla="*/ 35 h 190"/>
                <a:gd name="T12" fmla="*/ 161 w 183"/>
                <a:gd name="T13" fmla="*/ 183 h 190"/>
                <a:gd name="T14" fmla="*/ 20 w 183"/>
                <a:gd name="T15" fmla="*/ 183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0">
                  <a:moveTo>
                    <a:pt x="20" y="183"/>
                  </a:moveTo>
                  <a:cubicBezTo>
                    <a:pt x="28" y="161"/>
                    <a:pt x="10" y="55"/>
                    <a:pt x="0" y="36"/>
                  </a:cubicBezTo>
                  <a:cubicBezTo>
                    <a:pt x="6" y="16"/>
                    <a:pt x="58" y="12"/>
                    <a:pt x="72" y="0"/>
                  </a:cubicBezTo>
                  <a:cubicBezTo>
                    <a:pt x="78" y="6"/>
                    <a:pt x="83" y="8"/>
                    <a:pt x="90" y="8"/>
                  </a:cubicBezTo>
                  <a:cubicBezTo>
                    <a:pt x="98" y="8"/>
                    <a:pt x="103" y="6"/>
                    <a:pt x="109" y="0"/>
                  </a:cubicBezTo>
                  <a:cubicBezTo>
                    <a:pt x="120" y="9"/>
                    <a:pt x="173" y="15"/>
                    <a:pt x="183" y="35"/>
                  </a:cubicBezTo>
                  <a:cubicBezTo>
                    <a:pt x="172" y="57"/>
                    <a:pt x="153" y="163"/>
                    <a:pt x="161" y="183"/>
                  </a:cubicBezTo>
                  <a:cubicBezTo>
                    <a:pt x="126" y="190"/>
                    <a:pt x="56" y="190"/>
                    <a:pt x="20" y="183"/>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4" name="Freeform 45"/>
            <p:cNvSpPr>
              <a:spLocks/>
            </p:cNvSpPr>
            <p:nvPr/>
          </p:nvSpPr>
          <p:spPr bwMode="auto">
            <a:xfrm>
              <a:off x="2386013" y="1009650"/>
              <a:ext cx="383382" cy="777875"/>
            </a:xfrm>
            <a:custGeom>
              <a:avLst/>
              <a:gdLst>
                <a:gd name="T0" fmla="*/ 7 w 483"/>
                <a:gd name="T1" fmla="*/ 66 h 980"/>
                <a:gd name="T2" fmla="*/ 0 w 483"/>
                <a:gd name="T3" fmla="*/ 357 h 980"/>
                <a:gd name="T4" fmla="*/ 245 w 483"/>
                <a:gd name="T5" fmla="*/ 980 h 980"/>
                <a:gd name="T6" fmla="*/ 483 w 483"/>
                <a:gd name="T7" fmla="*/ 357 h 980"/>
                <a:gd name="T8" fmla="*/ 470 w 483"/>
                <a:gd name="T9" fmla="*/ 59 h 980"/>
                <a:gd name="T10" fmla="*/ 364 w 483"/>
                <a:gd name="T11" fmla="*/ 0 h 980"/>
                <a:gd name="T12" fmla="*/ 119 w 483"/>
                <a:gd name="T13" fmla="*/ 0 h 980"/>
                <a:gd name="T14" fmla="*/ 7 w 483"/>
                <a:gd name="T15" fmla="*/ 66 h 9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3" h="980">
                  <a:moveTo>
                    <a:pt x="7" y="66"/>
                  </a:moveTo>
                  <a:lnTo>
                    <a:pt x="0" y="357"/>
                  </a:lnTo>
                  <a:lnTo>
                    <a:pt x="245" y="980"/>
                  </a:lnTo>
                  <a:lnTo>
                    <a:pt x="483" y="357"/>
                  </a:lnTo>
                  <a:lnTo>
                    <a:pt x="470" y="59"/>
                  </a:lnTo>
                  <a:lnTo>
                    <a:pt x="364" y="0"/>
                  </a:lnTo>
                  <a:lnTo>
                    <a:pt x="119" y="0"/>
                  </a:lnTo>
                  <a:lnTo>
                    <a:pt x="7" y="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5" name="Rectangle 46"/>
            <p:cNvSpPr>
              <a:spLocks noChangeArrowheads="1"/>
            </p:cNvSpPr>
            <p:nvPr/>
          </p:nvSpPr>
          <p:spPr bwMode="auto">
            <a:xfrm>
              <a:off x="2480469" y="930275"/>
              <a:ext cx="194469"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6" name="Freeform 47"/>
            <p:cNvSpPr>
              <a:spLocks/>
            </p:cNvSpPr>
            <p:nvPr/>
          </p:nvSpPr>
          <p:spPr bwMode="auto">
            <a:xfrm>
              <a:off x="2532856" y="1114425"/>
              <a:ext cx="89694" cy="142082"/>
            </a:xfrm>
            <a:custGeom>
              <a:avLst/>
              <a:gdLst>
                <a:gd name="T0" fmla="*/ 15 w 17"/>
                <a:gd name="T1" fmla="*/ 27 h 27"/>
                <a:gd name="T2" fmla="*/ 17 w 17"/>
                <a:gd name="T3" fmla="*/ 22 h 27"/>
                <a:gd name="T4" fmla="*/ 8 w 17"/>
                <a:gd name="T5" fmla="*/ 0 h 27"/>
                <a:gd name="T6" fmla="*/ 0 w 17"/>
                <a:gd name="T7" fmla="*/ 21 h 27"/>
                <a:gd name="T8" fmla="*/ 3 w 17"/>
                <a:gd name="T9" fmla="*/ 27 h 27"/>
                <a:gd name="T10" fmla="*/ 15 w 17"/>
                <a:gd name="T11" fmla="*/ 27 h 27"/>
              </a:gdLst>
              <a:ahLst/>
              <a:cxnLst>
                <a:cxn ang="0">
                  <a:pos x="T0" y="T1"/>
                </a:cxn>
                <a:cxn ang="0">
                  <a:pos x="T2" y="T3"/>
                </a:cxn>
                <a:cxn ang="0">
                  <a:pos x="T4" y="T5"/>
                </a:cxn>
                <a:cxn ang="0">
                  <a:pos x="T6" y="T7"/>
                </a:cxn>
                <a:cxn ang="0">
                  <a:pos x="T8" y="T9"/>
                </a:cxn>
                <a:cxn ang="0">
                  <a:pos x="T10" y="T11"/>
                </a:cxn>
              </a:cxnLst>
              <a:rect l="0" t="0" r="r" b="b"/>
              <a:pathLst>
                <a:path w="17" h="27">
                  <a:moveTo>
                    <a:pt x="15" y="27"/>
                  </a:moveTo>
                  <a:cubicBezTo>
                    <a:pt x="17" y="22"/>
                    <a:pt x="17" y="22"/>
                    <a:pt x="17" y="22"/>
                  </a:cubicBezTo>
                  <a:cubicBezTo>
                    <a:pt x="8" y="0"/>
                    <a:pt x="8" y="0"/>
                    <a:pt x="8" y="0"/>
                  </a:cubicBezTo>
                  <a:cubicBezTo>
                    <a:pt x="0" y="21"/>
                    <a:pt x="0" y="21"/>
                    <a:pt x="0" y="21"/>
                  </a:cubicBezTo>
                  <a:cubicBezTo>
                    <a:pt x="3" y="27"/>
                    <a:pt x="3" y="27"/>
                    <a:pt x="3" y="27"/>
                  </a:cubicBezTo>
                  <a:cubicBezTo>
                    <a:pt x="7" y="27"/>
                    <a:pt x="11" y="27"/>
                    <a:pt x="15" y="27"/>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7" name="Freeform 48"/>
            <p:cNvSpPr>
              <a:spLocks/>
            </p:cNvSpPr>
            <p:nvPr/>
          </p:nvSpPr>
          <p:spPr bwMode="auto">
            <a:xfrm>
              <a:off x="2422525" y="1009650"/>
              <a:ext cx="152400" cy="294482"/>
            </a:xfrm>
            <a:custGeom>
              <a:avLst/>
              <a:gdLst>
                <a:gd name="T0" fmla="*/ 73 w 192"/>
                <a:gd name="T1" fmla="*/ 0 h 371"/>
                <a:gd name="T2" fmla="*/ 192 w 192"/>
                <a:gd name="T3" fmla="*/ 132 h 371"/>
                <a:gd name="T4" fmla="*/ 106 w 192"/>
                <a:gd name="T5" fmla="*/ 371 h 371"/>
                <a:gd name="T6" fmla="*/ 0 w 192"/>
                <a:gd name="T7" fmla="*/ 53 h 371"/>
                <a:gd name="T8" fmla="*/ 73 w 192"/>
                <a:gd name="T9" fmla="*/ 0 h 371"/>
              </a:gdLst>
              <a:ahLst/>
              <a:cxnLst>
                <a:cxn ang="0">
                  <a:pos x="T0" y="T1"/>
                </a:cxn>
                <a:cxn ang="0">
                  <a:pos x="T2" y="T3"/>
                </a:cxn>
                <a:cxn ang="0">
                  <a:pos x="T4" y="T5"/>
                </a:cxn>
                <a:cxn ang="0">
                  <a:pos x="T6" y="T7"/>
                </a:cxn>
                <a:cxn ang="0">
                  <a:pos x="T8" y="T9"/>
                </a:cxn>
              </a:cxnLst>
              <a:rect l="0" t="0" r="r" b="b"/>
              <a:pathLst>
                <a:path w="192" h="371">
                  <a:moveTo>
                    <a:pt x="73" y="0"/>
                  </a:moveTo>
                  <a:lnTo>
                    <a:pt x="192" y="132"/>
                  </a:lnTo>
                  <a:lnTo>
                    <a:pt x="106" y="371"/>
                  </a:lnTo>
                  <a:lnTo>
                    <a:pt x="0" y="53"/>
                  </a:lnTo>
                  <a:lnTo>
                    <a:pt x="73"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8" name="Freeform 49"/>
            <p:cNvSpPr>
              <a:spLocks/>
            </p:cNvSpPr>
            <p:nvPr/>
          </p:nvSpPr>
          <p:spPr bwMode="auto">
            <a:xfrm>
              <a:off x="2281238" y="1046163"/>
              <a:ext cx="293688" cy="746919"/>
            </a:xfrm>
            <a:custGeom>
              <a:avLst/>
              <a:gdLst>
                <a:gd name="T0" fmla="*/ 178 w 370"/>
                <a:gd name="T1" fmla="*/ 0 h 941"/>
                <a:gd name="T2" fmla="*/ 370 w 370"/>
                <a:gd name="T3" fmla="*/ 941 h 941"/>
                <a:gd name="T4" fmla="*/ 53 w 370"/>
                <a:gd name="T5" fmla="*/ 424 h 941"/>
                <a:gd name="T6" fmla="*/ 92 w 370"/>
                <a:gd name="T7" fmla="*/ 331 h 941"/>
                <a:gd name="T8" fmla="*/ 0 w 370"/>
                <a:gd name="T9" fmla="*/ 258 h 941"/>
                <a:gd name="T10" fmla="*/ 125 w 370"/>
                <a:gd name="T11" fmla="*/ 27 h 941"/>
                <a:gd name="T12" fmla="*/ 178 w 370"/>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70" h="941">
                  <a:moveTo>
                    <a:pt x="178" y="0"/>
                  </a:moveTo>
                  <a:lnTo>
                    <a:pt x="370" y="941"/>
                  </a:lnTo>
                  <a:lnTo>
                    <a:pt x="53" y="424"/>
                  </a:lnTo>
                  <a:lnTo>
                    <a:pt x="92" y="331"/>
                  </a:lnTo>
                  <a:lnTo>
                    <a:pt x="0" y="258"/>
                  </a:lnTo>
                  <a:lnTo>
                    <a:pt x="125" y="27"/>
                  </a:lnTo>
                  <a:lnTo>
                    <a:pt x="178"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9" name="Freeform 50"/>
            <p:cNvSpPr>
              <a:spLocks/>
            </p:cNvSpPr>
            <p:nvPr/>
          </p:nvSpPr>
          <p:spPr bwMode="auto">
            <a:xfrm>
              <a:off x="2574925" y="1009650"/>
              <a:ext cx="157957" cy="294482"/>
            </a:xfrm>
            <a:custGeom>
              <a:avLst/>
              <a:gdLst>
                <a:gd name="T0" fmla="*/ 126 w 199"/>
                <a:gd name="T1" fmla="*/ 0 h 371"/>
                <a:gd name="T2" fmla="*/ 0 w 199"/>
                <a:gd name="T3" fmla="*/ 132 h 371"/>
                <a:gd name="T4" fmla="*/ 93 w 199"/>
                <a:gd name="T5" fmla="*/ 371 h 371"/>
                <a:gd name="T6" fmla="*/ 199 w 199"/>
                <a:gd name="T7" fmla="*/ 53 h 371"/>
                <a:gd name="T8" fmla="*/ 126 w 199"/>
                <a:gd name="T9" fmla="*/ 0 h 371"/>
              </a:gdLst>
              <a:ahLst/>
              <a:cxnLst>
                <a:cxn ang="0">
                  <a:pos x="T0" y="T1"/>
                </a:cxn>
                <a:cxn ang="0">
                  <a:pos x="T2" y="T3"/>
                </a:cxn>
                <a:cxn ang="0">
                  <a:pos x="T4" y="T5"/>
                </a:cxn>
                <a:cxn ang="0">
                  <a:pos x="T6" y="T7"/>
                </a:cxn>
                <a:cxn ang="0">
                  <a:pos x="T8" y="T9"/>
                </a:cxn>
              </a:cxnLst>
              <a:rect l="0" t="0" r="r" b="b"/>
              <a:pathLst>
                <a:path w="199" h="371">
                  <a:moveTo>
                    <a:pt x="126" y="0"/>
                  </a:moveTo>
                  <a:lnTo>
                    <a:pt x="0" y="132"/>
                  </a:lnTo>
                  <a:lnTo>
                    <a:pt x="93" y="371"/>
                  </a:lnTo>
                  <a:lnTo>
                    <a:pt x="199" y="53"/>
                  </a:lnTo>
                  <a:lnTo>
                    <a:pt x="126"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0" name="Freeform 51"/>
            <p:cNvSpPr>
              <a:spLocks/>
            </p:cNvSpPr>
            <p:nvPr/>
          </p:nvSpPr>
          <p:spPr bwMode="auto">
            <a:xfrm>
              <a:off x="2516981" y="1324769"/>
              <a:ext cx="126207" cy="468313"/>
            </a:xfrm>
            <a:custGeom>
              <a:avLst/>
              <a:gdLst>
                <a:gd name="T0" fmla="*/ 40 w 159"/>
                <a:gd name="T1" fmla="*/ 0 h 590"/>
                <a:gd name="T2" fmla="*/ 119 w 159"/>
                <a:gd name="T3" fmla="*/ 0 h 590"/>
                <a:gd name="T4" fmla="*/ 159 w 159"/>
                <a:gd name="T5" fmla="*/ 397 h 590"/>
                <a:gd name="T6" fmla="*/ 73 w 159"/>
                <a:gd name="T7" fmla="*/ 590 h 590"/>
                <a:gd name="T8" fmla="*/ 0 w 159"/>
                <a:gd name="T9" fmla="*/ 397 h 590"/>
                <a:gd name="T10" fmla="*/ 40 w 159"/>
                <a:gd name="T11" fmla="*/ 0 h 590"/>
              </a:gdLst>
              <a:ahLst/>
              <a:cxnLst>
                <a:cxn ang="0">
                  <a:pos x="T0" y="T1"/>
                </a:cxn>
                <a:cxn ang="0">
                  <a:pos x="T2" y="T3"/>
                </a:cxn>
                <a:cxn ang="0">
                  <a:pos x="T4" y="T5"/>
                </a:cxn>
                <a:cxn ang="0">
                  <a:pos x="T6" y="T7"/>
                </a:cxn>
                <a:cxn ang="0">
                  <a:pos x="T8" y="T9"/>
                </a:cxn>
                <a:cxn ang="0">
                  <a:pos x="T10" y="T11"/>
                </a:cxn>
              </a:cxnLst>
              <a:rect l="0" t="0" r="r" b="b"/>
              <a:pathLst>
                <a:path w="159" h="590">
                  <a:moveTo>
                    <a:pt x="40" y="0"/>
                  </a:moveTo>
                  <a:lnTo>
                    <a:pt x="119" y="0"/>
                  </a:lnTo>
                  <a:lnTo>
                    <a:pt x="159" y="397"/>
                  </a:lnTo>
                  <a:lnTo>
                    <a:pt x="73" y="590"/>
                  </a:lnTo>
                  <a:lnTo>
                    <a:pt x="0" y="397"/>
                  </a:lnTo>
                  <a:lnTo>
                    <a:pt x="40" y="0"/>
                  </a:ln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1" name="Freeform 52"/>
            <p:cNvSpPr>
              <a:spLocks/>
            </p:cNvSpPr>
            <p:nvPr/>
          </p:nvSpPr>
          <p:spPr bwMode="auto">
            <a:xfrm>
              <a:off x="2422525" y="1009650"/>
              <a:ext cx="152400" cy="246857"/>
            </a:xfrm>
            <a:custGeom>
              <a:avLst/>
              <a:gdLst>
                <a:gd name="T0" fmla="*/ 73 w 192"/>
                <a:gd name="T1" fmla="*/ 0 h 311"/>
                <a:gd name="T2" fmla="*/ 192 w 192"/>
                <a:gd name="T3" fmla="*/ 132 h 311"/>
                <a:gd name="T4" fmla="*/ 106 w 192"/>
                <a:gd name="T5" fmla="*/ 311 h 311"/>
                <a:gd name="T6" fmla="*/ 0 w 192"/>
                <a:gd name="T7" fmla="*/ 53 h 311"/>
                <a:gd name="T8" fmla="*/ 73 w 192"/>
                <a:gd name="T9" fmla="*/ 0 h 311"/>
              </a:gdLst>
              <a:ahLst/>
              <a:cxnLst>
                <a:cxn ang="0">
                  <a:pos x="T0" y="T1"/>
                </a:cxn>
                <a:cxn ang="0">
                  <a:pos x="T2" y="T3"/>
                </a:cxn>
                <a:cxn ang="0">
                  <a:pos x="T4" y="T5"/>
                </a:cxn>
                <a:cxn ang="0">
                  <a:pos x="T6" y="T7"/>
                </a:cxn>
                <a:cxn ang="0">
                  <a:pos x="T8" y="T9"/>
                </a:cxn>
              </a:cxnLst>
              <a:rect l="0" t="0" r="r" b="b"/>
              <a:pathLst>
                <a:path w="192" h="311">
                  <a:moveTo>
                    <a:pt x="73" y="0"/>
                  </a:moveTo>
                  <a:lnTo>
                    <a:pt x="192" y="132"/>
                  </a:lnTo>
                  <a:lnTo>
                    <a:pt x="106" y="311"/>
                  </a:lnTo>
                  <a:lnTo>
                    <a:pt x="0" y="53"/>
                  </a:lnTo>
                  <a:lnTo>
                    <a:pt x="7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2" name="Freeform 53"/>
            <p:cNvSpPr>
              <a:spLocks/>
            </p:cNvSpPr>
            <p:nvPr/>
          </p:nvSpPr>
          <p:spPr bwMode="auto">
            <a:xfrm>
              <a:off x="2312194" y="1046163"/>
              <a:ext cx="262732" cy="746919"/>
            </a:xfrm>
            <a:custGeom>
              <a:avLst/>
              <a:gdLst>
                <a:gd name="T0" fmla="*/ 139 w 331"/>
                <a:gd name="T1" fmla="*/ 0 h 941"/>
                <a:gd name="T2" fmla="*/ 331 w 331"/>
                <a:gd name="T3" fmla="*/ 941 h 941"/>
                <a:gd name="T4" fmla="*/ 40 w 331"/>
                <a:gd name="T5" fmla="*/ 384 h 941"/>
                <a:gd name="T6" fmla="*/ 93 w 331"/>
                <a:gd name="T7" fmla="*/ 311 h 941"/>
                <a:gd name="T8" fmla="*/ 0 w 331"/>
                <a:gd name="T9" fmla="*/ 238 h 941"/>
                <a:gd name="T10" fmla="*/ 86 w 331"/>
                <a:gd name="T11" fmla="*/ 27 h 941"/>
                <a:gd name="T12" fmla="*/ 139 w 331"/>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31" h="941">
                  <a:moveTo>
                    <a:pt x="139" y="0"/>
                  </a:moveTo>
                  <a:lnTo>
                    <a:pt x="331" y="941"/>
                  </a:lnTo>
                  <a:lnTo>
                    <a:pt x="40" y="384"/>
                  </a:lnTo>
                  <a:lnTo>
                    <a:pt x="93" y="311"/>
                  </a:lnTo>
                  <a:lnTo>
                    <a:pt x="0" y="238"/>
                  </a:lnTo>
                  <a:lnTo>
                    <a:pt x="86" y="27"/>
                  </a:lnTo>
                  <a:lnTo>
                    <a:pt x="139"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3" name="Freeform 54"/>
            <p:cNvSpPr>
              <a:spLocks/>
            </p:cNvSpPr>
            <p:nvPr/>
          </p:nvSpPr>
          <p:spPr bwMode="auto">
            <a:xfrm>
              <a:off x="2574925" y="1040607"/>
              <a:ext cx="299244" cy="752475"/>
            </a:xfrm>
            <a:custGeom>
              <a:avLst/>
              <a:gdLst>
                <a:gd name="T0" fmla="*/ 205 w 377"/>
                <a:gd name="T1" fmla="*/ 0 h 948"/>
                <a:gd name="T2" fmla="*/ 0 w 377"/>
                <a:gd name="T3" fmla="*/ 948 h 948"/>
                <a:gd name="T4" fmla="*/ 324 w 377"/>
                <a:gd name="T5" fmla="*/ 431 h 948"/>
                <a:gd name="T6" fmla="*/ 285 w 377"/>
                <a:gd name="T7" fmla="*/ 338 h 948"/>
                <a:gd name="T8" fmla="*/ 377 w 377"/>
                <a:gd name="T9" fmla="*/ 265 h 948"/>
                <a:gd name="T10" fmla="*/ 278 w 377"/>
                <a:gd name="T11" fmla="*/ 40 h 948"/>
                <a:gd name="T12" fmla="*/ 205 w 377"/>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77" h="948">
                  <a:moveTo>
                    <a:pt x="205" y="0"/>
                  </a:moveTo>
                  <a:lnTo>
                    <a:pt x="0" y="948"/>
                  </a:lnTo>
                  <a:lnTo>
                    <a:pt x="324" y="431"/>
                  </a:lnTo>
                  <a:lnTo>
                    <a:pt x="285" y="338"/>
                  </a:lnTo>
                  <a:lnTo>
                    <a:pt x="377" y="265"/>
                  </a:lnTo>
                  <a:lnTo>
                    <a:pt x="278" y="40"/>
                  </a:lnTo>
                  <a:lnTo>
                    <a:pt x="205"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4" name="Freeform 55"/>
            <p:cNvSpPr>
              <a:spLocks/>
            </p:cNvSpPr>
            <p:nvPr/>
          </p:nvSpPr>
          <p:spPr bwMode="auto">
            <a:xfrm>
              <a:off x="2574925" y="1040607"/>
              <a:ext cx="268288" cy="752475"/>
            </a:xfrm>
            <a:custGeom>
              <a:avLst/>
              <a:gdLst>
                <a:gd name="T0" fmla="*/ 205 w 338"/>
                <a:gd name="T1" fmla="*/ 0 h 948"/>
                <a:gd name="T2" fmla="*/ 0 w 338"/>
                <a:gd name="T3" fmla="*/ 948 h 948"/>
                <a:gd name="T4" fmla="*/ 298 w 338"/>
                <a:gd name="T5" fmla="*/ 391 h 948"/>
                <a:gd name="T6" fmla="*/ 245 w 338"/>
                <a:gd name="T7" fmla="*/ 318 h 948"/>
                <a:gd name="T8" fmla="*/ 338 w 338"/>
                <a:gd name="T9" fmla="*/ 245 h 948"/>
                <a:gd name="T10" fmla="*/ 278 w 338"/>
                <a:gd name="T11" fmla="*/ 40 h 948"/>
                <a:gd name="T12" fmla="*/ 205 w 338"/>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38" h="948">
                  <a:moveTo>
                    <a:pt x="205" y="0"/>
                  </a:moveTo>
                  <a:lnTo>
                    <a:pt x="0" y="948"/>
                  </a:lnTo>
                  <a:lnTo>
                    <a:pt x="298" y="391"/>
                  </a:lnTo>
                  <a:lnTo>
                    <a:pt x="245" y="318"/>
                  </a:lnTo>
                  <a:lnTo>
                    <a:pt x="338" y="245"/>
                  </a:lnTo>
                  <a:lnTo>
                    <a:pt x="278" y="40"/>
                  </a:lnTo>
                  <a:lnTo>
                    <a:pt x="205"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5" name="Freeform 56"/>
            <p:cNvSpPr>
              <a:spLocks/>
            </p:cNvSpPr>
            <p:nvPr/>
          </p:nvSpPr>
          <p:spPr bwMode="auto">
            <a:xfrm>
              <a:off x="2574925" y="1009650"/>
              <a:ext cx="157957" cy="246857"/>
            </a:xfrm>
            <a:custGeom>
              <a:avLst/>
              <a:gdLst>
                <a:gd name="T0" fmla="*/ 126 w 199"/>
                <a:gd name="T1" fmla="*/ 0 h 311"/>
                <a:gd name="T2" fmla="*/ 0 w 199"/>
                <a:gd name="T3" fmla="*/ 132 h 311"/>
                <a:gd name="T4" fmla="*/ 93 w 199"/>
                <a:gd name="T5" fmla="*/ 311 h 311"/>
                <a:gd name="T6" fmla="*/ 199 w 199"/>
                <a:gd name="T7" fmla="*/ 53 h 311"/>
                <a:gd name="T8" fmla="*/ 126 w 199"/>
                <a:gd name="T9" fmla="*/ 0 h 311"/>
              </a:gdLst>
              <a:ahLst/>
              <a:cxnLst>
                <a:cxn ang="0">
                  <a:pos x="T0" y="T1"/>
                </a:cxn>
                <a:cxn ang="0">
                  <a:pos x="T2" y="T3"/>
                </a:cxn>
                <a:cxn ang="0">
                  <a:pos x="T4" y="T5"/>
                </a:cxn>
                <a:cxn ang="0">
                  <a:pos x="T6" y="T7"/>
                </a:cxn>
                <a:cxn ang="0">
                  <a:pos x="T8" y="T9"/>
                </a:cxn>
              </a:cxnLst>
              <a:rect l="0" t="0" r="r" b="b"/>
              <a:pathLst>
                <a:path w="199" h="311">
                  <a:moveTo>
                    <a:pt x="126" y="0"/>
                  </a:moveTo>
                  <a:lnTo>
                    <a:pt x="0" y="132"/>
                  </a:lnTo>
                  <a:lnTo>
                    <a:pt x="93" y="311"/>
                  </a:lnTo>
                  <a:lnTo>
                    <a:pt x="199" y="53"/>
                  </a:lnTo>
                  <a:lnTo>
                    <a:pt x="12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6" name="Freeform 57"/>
            <p:cNvSpPr>
              <a:spLocks/>
            </p:cNvSpPr>
            <p:nvPr/>
          </p:nvSpPr>
          <p:spPr bwMode="auto">
            <a:xfrm>
              <a:off x="2532856" y="1250950"/>
              <a:ext cx="89694" cy="79375"/>
            </a:xfrm>
            <a:custGeom>
              <a:avLst/>
              <a:gdLst>
                <a:gd name="T0" fmla="*/ 3 w 17"/>
                <a:gd name="T1" fmla="*/ 0 h 15"/>
                <a:gd name="T2" fmla="*/ 15 w 17"/>
                <a:gd name="T3" fmla="*/ 0 h 15"/>
                <a:gd name="T4" fmla="*/ 15 w 17"/>
                <a:gd name="T5" fmla="*/ 15 h 15"/>
                <a:gd name="T6" fmla="*/ 3 w 17"/>
                <a:gd name="T7" fmla="*/ 15 h 15"/>
                <a:gd name="T8" fmla="*/ 3 w 17"/>
                <a:gd name="T9" fmla="*/ 0 h 15"/>
              </a:gdLst>
              <a:ahLst/>
              <a:cxnLst>
                <a:cxn ang="0">
                  <a:pos x="T0" y="T1"/>
                </a:cxn>
                <a:cxn ang="0">
                  <a:pos x="T2" y="T3"/>
                </a:cxn>
                <a:cxn ang="0">
                  <a:pos x="T4" y="T5"/>
                </a:cxn>
                <a:cxn ang="0">
                  <a:pos x="T6" y="T7"/>
                </a:cxn>
                <a:cxn ang="0">
                  <a:pos x="T8" y="T9"/>
                </a:cxn>
              </a:cxnLst>
              <a:rect l="0" t="0" r="r" b="b"/>
              <a:pathLst>
                <a:path w="17" h="15">
                  <a:moveTo>
                    <a:pt x="3" y="0"/>
                  </a:moveTo>
                  <a:cubicBezTo>
                    <a:pt x="15" y="0"/>
                    <a:pt x="15" y="0"/>
                    <a:pt x="15" y="0"/>
                  </a:cubicBezTo>
                  <a:cubicBezTo>
                    <a:pt x="17" y="6"/>
                    <a:pt x="17" y="10"/>
                    <a:pt x="15" y="15"/>
                  </a:cubicBezTo>
                  <a:cubicBezTo>
                    <a:pt x="3" y="15"/>
                    <a:pt x="3" y="15"/>
                    <a:pt x="3" y="15"/>
                  </a:cubicBezTo>
                  <a:cubicBezTo>
                    <a:pt x="0" y="10"/>
                    <a:pt x="0" y="6"/>
                    <a:pt x="3" y="0"/>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7" name="Freeform 58"/>
            <p:cNvSpPr>
              <a:spLocks/>
            </p:cNvSpPr>
            <p:nvPr/>
          </p:nvSpPr>
          <p:spPr bwMode="auto">
            <a:xfrm>
              <a:off x="2570163" y="1781969"/>
              <a:ext cx="26194" cy="220663"/>
            </a:xfrm>
            <a:custGeom>
              <a:avLst/>
              <a:gdLst>
                <a:gd name="T0" fmla="*/ 0 w 5"/>
                <a:gd name="T1" fmla="*/ 42 h 42"/>
                <a:gd name="T2" fmla="*/ 2 w 5"/>
                <a:gd name="T3" fmla="*/ 0 h 42"/>
                <a:gd name="T4" fmla="*/ 5 w 5"/>
                <a:gd name="T5" fmla="*/ 42 h 42"/>
                <a:gd name="T6" fmla="*/ 0 w 5"/>
                <a:gd name="T7" fmla="*/ 42 h 42"/>
              </a:gdLst>
              <a:ahLst/>
              <a:cxnLst>
                <a:cxn ang="0">
                  <a:pos x="T0" y="T1"/>
                </a:cxn>
                <a:cxn ang="0">
                  <a:pos x="T2" y="T3"/>
                </a:cxn>
                <a:cxn ang="0">
                  <a:pos x="T4" y="T5"/>
                </a:cxn>
                <a:cxn ang="0">
                  <a:pos x="T6" y="T7"/>
                </a:cxn>
              </a:cxnLst>
              <a:rect l="0" t="0" r="r" b="b"/>
              <a:pathLst>
                <a:path w="5" h="42">
                  <a:moveTo>
                    <a:pt x="0" y="42"/>
                  </a:moveTo>
                  <a:cubicBezTo>
                    <a:pt x="0" y="31"/>
                    <a:pt x="1" y="19"/>
                    <a:pt x="2" y="0"/>
                  </a:cubicBezTo>
                  <a:cubicBezTo>
                    <a:pt x="3" y="19"/>
                    <a:pt x="4" y="31"/>
                    <a:pt x="5" y="42"/>
                  </a:cubicBezTo>
                  <a:cubicBezTo>
                    <a:pt x="3" y="42"/>
                    <a:pt x="1" y="42"/>
                    <a:pt x="0"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8" name="Freeform 59"/>
            <p:cNvSpPr>
              <a:spLocks/>
            </p:cNvSpPr>
            <p:nvPr/>
          </p:nvSpPr>
          <p:spPr bwMode="auto">
            <a:xfrm>
              <a:off x="2364581" y="1009650"/>
              <a:ext cx="431007" cy="772319"/>
            </a:xfrm>
            <a:custGeom>
              <a:avLst/>
              <a:gdLst>
                <a:gd name="T0" fmla="*/ 0 w 543"/>
                <a:gd name="T1" fmla="*/ 73 h 973"/>
                <a:gd name="T2" fmla="*/ 27 w 543"/>
                <a:gd name="T3" fmla="*/ 357 h 973"/>
                <a:gd name="T4" fmla="*/ 272 w 543"/>
                <a:gd name="T5" fmla="*/ 973 h 973"/>
                <a:gd name="T6" fmla="*/ 517 w 543"/>
                <a:gd name="T7" fmla="*/ 357 h 973"/>
                <a:gd name="T8" fmla="*/ 543 w 543"/>
                <a:gd name="T9" fmla="*/ 73 h 973"/>
                <a:gd name="T10" fmla="*/ 431 w 543"/>
                <a:gd name="T11" fmla="*/ 0 h 973"/>
                <a:gd name="T12" fmla="*/ 113 w 543"/>
                <a:gd name="T13" fmla="*/ 0 h 973"/>
                <a:gd name="T14" fmla="*/ 0 w 543"/>
                <a:gd name="T15" fmla="*/ 73 h 9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3" h="973">
                  <a:moveTo>
                    <a:pt x="0" y="73"/>
                  </a:moveTo>
                  <a:lnTo>
                    <a:pt x="27" y="357"/>
                  </a:lnTo>
                  <a:lnTo>
                    <a:pt x="272" y="973"/>
                  </a:lnTo>
                  <a:lnTo>
                    <a:pt x="517" y="357"/>
                  </a:lnTo>
                  <a:lnTo>
                    <a:pt x="543" y="73"/>
                  </a:lnTo>
                  <a:lnTo>
                    <a:pt x="431" y="0"/>
                  </a:lnTo>
                  <a:lnTo>
                    <a:pt x="113" y="0"/>
                  </a:lnTo>
                  <a:lnTo>
                    <a:pt x="0" y="7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9" name="Rectangle 60"/>
            <p:cNvSpPr>
              <a:spLocks noChangeArrowheads="1"/>
            </p:cNvSpPr>
            <p:nvPr/>
          </p:nvSpPr>
          <p:spPr bwMode="auto">
            <a:xfrm>
              <a:off x="2454275" y="930275"/>
              <a:ext cx="246857"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0" name="Freeform 61"/>
            <p:cNvSpPr>
              <a:spLocks/>
            </p:cNvSpPr>
            <p:nvPr/>
          </p:nvSpPr>
          <p:spPr bwMode="auto">
            <a:xfrm>
              <a:off x="2275681" y="310357"/>
              <a:ext cx="604044" cy="735807"/>
            </a:xfrm>
            <a:custGeom>
              <a:avLst/>
              <a:gdLst>
                <a:gd name="T0" fmla="*/ 58 w 115"/>
                <a:gd name="T1" fmla="*/ 140 h 140"/>
                <a:gd name="T2" fmla="*/ 102 w 115"/>
                <a:gd name="T3" fmla="*/ 93 h 140"/>
                <a:gd name="T4" fmla="*/ 104 w 115"/>
                <a:gd name="T5" fmla="*/ 94 h 140"/>
                <a:gd name="T6" fmla="*/ 114 w 115"/>
                <a:gd name="T7" fmla="*/ 79 h 140"/>
                <a:gd name="T8" fmla="*/ 110 w 115"/>
                <a:gd name="T9" fmla="*/ 61 h 140"/>
                <a:gd name="T10" fmla="*/ 109 w 115"/>
                <a:gd name="T11" fmla="*/ 61 h 140"/>
                <a:gd name="T12" fmla="*/ 58 w 115"/>
                <a:gd name="T13" fmla="*/ 0 h 140"/>
                <a:gd name="T14" fmla="*/ 7 w 115"/>
                <a:gd name="T15" fmla="*/ 61 h 140"/>
                <a:gd name="T16" fmla="*/ 6 w 115"/>
                <a:gd name="T17" fmla="*/ 61 h 140"/>
                <a:gd name="T18" fmla="*/ 2 w 115"/>
                <a:gd name="T19" fmla="*/ 79 h 140"/>
                <a:gd name="T20" fmla="*/ 11 w 115"/>
                <a:gd name="T21" fmla="*/ 94 h 140"/>
                <a:gd name="T22" fmla="*/ 13 w 115"/>
                <a:gd name="T23" fmla="*/ 93 h 140"/>
                <a:gd name="T24" fmla="*/ 58 w 115"/>
                <a:gd name="T25" fmla="*/ 14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 h="140">
                  <a:moveTo>
                    <a:pt x="58" y="140"/>
                  </a:moveTo>
                  <a:cubicBezTo>
                    <a:pt x="76" y="140"/>
                    <a:pt x="93" y="119"/>
                    <a:pt x="102" y="93"/>
                  </a:cubicBezTo>
                  <a:cubicBezTo>
                    <a:pt x="103" y="94"/>
                    <a:pt x="104" y="94"/>
                    <a:pt x="104" y="94"/>
                  </a:cubicBezTo>
                  <a:cubicBezTo>
                    <a:pt x="108" y="95"/>
                    <a:pt x="112" y="88"/>
                    <a:pt x="114" y="79"/>
                  </a:cubicBezTo>
                  <a:cubicBezTo>
                    <a:pt x="115" y="70"/>
                    <a:pt x="113" y="62"/>
                    <a:pt x="110" y="61"/>
                  </a:cubicBezTo>
                  <a:cubicBezTo>
                    <a:pt x="109" y="61"/>
                    <a:pt x="109" y="61"/>
                    <a:pt x="109" y="61"/>
                  </a:cubicBezTo>
                  <a:cubicBezTo>
                    <a:pt x="111" y="29"/>
                    <a:pt x="97" y="0"/>
                    <a:pt x="58" y="0"/>
                  </a:cubicBezTo>
                  <a:cubicBezTo>
                    <a:pt x="18" y="0"/>
                    <a:pt x="5" y="29"/>
                    <a:pt x="7" y="61"/>
                  </a:cubicBezTo>
                  <a:cubicBezTo>
                    <a:pt x="7" y="61"/>
                    <a:pt x="6" y="61"/>
                    <a:pt x="6" y="61"/>
                  </a:cubicBezTo>
                  <a:cubicBezTo>
                    <a:pt x="2" y="62"/>
                    <a:pt x="0" y="70"/>
                    <a:pt x="2" y="79"/>
                  </a:cubicBezTo>
                  <a:cubicBezTo>
                    <a:pt x="3" y="88"/>
                    <a:pt x="8" y="95"/>
                    <a:pt x="11" y="94"/>
                  </a:cubicBezTo>
                  <a:cubicBezTo>
                    <a:pt x="12" y="94"/>
                    <a:pt x="13" y="94"/>
                    <a:pt x="13" y="93"/>
                  </a:cubicBezTo>
                  <a:cubicBezTo>
                    <a:pt x="22" y="119"/>
                    <a:pt x="39" y="140"/>
                    <a:pt x="58" y="140"/>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1" name="Freeform 62"/>
            <p:cNvSpPr>
              <a:spLocks/>
            </p:cNvSpPr>
            <p:nvPr/>
          </p:nvSpPr>
          <p:spPr bwMode="auto">
            <a:xfrm>
              <a:off x="2301875" y="310357"/>
              <a:ext cx="556419" cy="404813"/>
            </a:xfrm>
            <a:custGeom>
              <a:avLst/>
              <a:gdLst>
                <a:gd name="T0" fmla="*/ 104 w 106"/>
                <a:gd name="T1" fmla="*/ 61 h 77"/>
                <a:gd name="T2" fmla="*/ 53 w 106"/>
                <a:gd name="T3" fmla="*/ 0 h 77"/>
                <a:gd name="T4" fmla="*/ 2 w 106"/>
                <a:gd name="T5" fmla="*/ 61 h 77"/>
                <a:gd name="T6" fmla="*/ 10 w 106"/>
                <a:gd name="T7" fmla="*/ 75 h 77"/>
                <a:gd name="T8" fmla="*/ 14 w 106"/>
                <a:gd name="T9" fmla="*/ 70 h 77"/>
                <a:gd name="T10" fmla="*/ 29 w 106"/>
                <a:gd name="T11" fmla="*/ 30 h 77"/>
                <a:gd name="T12" fmla="*/ 53 w 106"/>
                <a:gd name="T13" fmla="*/ 34 h 77"/>
                <a:gd name="T14" fmla="*/ 76 w 106"/>
                <a:gd name="T15" fmla="*/ 30 h 77"/>
                <a:gd name="T16" fmla="*/ 91 w 106"/>
                <a:gd name="T17" fmla="*/ 70 h 77"/>
                <a:gd name="T18" fmla="*/ 95 w 106"/>
                <a:gd name="T19" fmla="*/ 76 h 77"/>
                <a:gd name="T20" fmla="*/ 104 w 106"/>
                <a:gd name="T21" fmla="*/ 61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6" h="77">
                  <a:moveTo>
                    <a:pt x="104" y="61"/>
                  </a:moveTo>
                  <a:cubicBezTo>
                    <a:pt x="106" y="29"/>
                    <a:pt x="92" y="0"/>
                    <a:pt x="53" y="0"/>
                  </a:cubicBezTo>
                  <a:cubicBezTo>
                    <a:pt x="13" y="0"/>
                    <a:pt x="0" y="29"/>
                    <a:pt x="2" y="61"/>
                  </a:cubicBezTo>
                  <a:cubicBezTo>
                    <a:pt x="5" y="62"/>
                    <a:pt x="8" y="68"/>
                    <a:pt x="10" y="75"/>
                  </a:cubicBezTo>
                  <a:cubicBezTo>
                    <a:pt x="13" y="77"/>
                    <a:pt x="14" y="76"/>
                    <a:pt x="14" y="70"/>
                  </a:cubicBezTo>
                  <a:cubicBezTo>
                    <a:pt x="14" y="51"/>
                    <a:pt x="17" y="34"/>
                    <a:pt x="29" y="30"/>
                  </a:cubicBezTo>
                  <a:cubicBezTo>
                    <a:pt x="41" y="26"/>
                    <a:pt x="44" y="34"/>
                    <a:pt x="53" y="34"/>
                  </a:cubicBezTo>
                  <a:cubicBezTo>
                    <a:pt x="62" y="34"/>
                    <a:pt x="65" y="26"/>
                    <a:pt x="76" y="30"/>
                  </a:cubicBezTo>
                  <a:cubicBezTo>
                    <a:pt x="89" y="33"/>
                    <a:pt x="91" y="51"/>
                    <a:pt x="91" y="70"/>
                  </a:cubicBezTo>
                  <a:cubicBezTo>
                    <a:pt x="91" y="76"/>
                    <a:pt x="93" y="77"/>
                    <a:pt x="95" y="76"/>
                  </a:cubicBezTo>
                  <a:cubicBezTo>
                    <a:pt x="97" y="68"/>
                    <a:pt x="101" y="62"/>
                    <a:pt x="104" y="61"/>
                  </a:cubicBezTo>
                  <a:close/>
                </a:path>
              </a:pathLst>
            </a:custGeom>
            <a:solidFill>
              <a:srgbClr val="3B19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2" name="Freeform 63"/>
            <p:cNvSpPr>
              <a:spLocks/>
            </p:cNvSpPr>
            <p:nvPr/>
          </p:nvSpPr>
          <p:spPr bwMode="auto">
            <a:xfrm>
              <a:off x="2532856" y="1114425"/>
              <a:ext cx="94457" cy="136525"/>
            </a:xfrm>
            <a:custGeom>
              <a:avLst/>
              <a:gdLst>
                <a:gd name="T0" fmla="*/ 15 w 18"/>
                <a:gd name="T1" fmla="*/ 26 h 26"/>
                <a:gd name="T2" fmla="*/ 18 w 18"/>
                <a:gd name="T3" fmla="*/ 21 h 26"/>
                <a:gd name="T4" fmla="*/ 9 w 18"/>
                <a:gd name="T5" fmla="*/ 0 h 26"/>
                <a:gd name="T6" fmla="*/ 0 w 18"/>
                <a:gd name="T7" fmla="*/ 21 h 26"/>
                <a:gd name="T8" fmla="*/ 3 w 18"/>
                <a:gd name="T9" fmla="*/ 26 h 26"/>
                <a:gd name="T10" fmla="*/ 15 w 18"/>
                <a:gd name="T11" fmla="*/ 26 h 26"/>
              </a:gdLst>
              <a:ahLst/>
              <a:cxnLst>
                <a:cxn ang="0">
                  <a:pos x="T0" y="T1"/>
                </a:cxn>
                <a:cxn ang="0">
                  <a:pos x="T2" y="T3"/>
                </a:cxn>
                <a:cxn ang="0">
                  <a:pos x="T4" y="T5"/>
                </a:cxn>
                <a:cxn ang="0">
                  <a:pos x="T6" y="T7"/>
                </a:cxn>
                <a:cxn ang="0">
                  <a:pos x="T8" y="T9"/>
                </a:cxn>
                <a:cxn ang="0">
                  <a:pos x="T10" y="T11"/>
                </a:cxn>
              </a:cxnLst>
              <a:rect l="0" t="0" r="r" b="b"/>
              <a:pathLst>
                <a:path w="18" h="26">
                  <a:moveTo>
                    <a:pt x="15" y="26"/>
                  </a:moveTo>
                  <a:cubicBezTo>
                    <a:pt x="18" y="21"/>
                    <a:pt x="18" y="21"/>
                    <a:pt x="18" y="21"/>
                  </a:cubicBezTo>
                  <a:cubicBezTo>
                    <a:pt x="9" y="0"/>
                    <a:pt x="9" y="0"/>
                    <a:pt x="9" y="0"/>
                  </a:cubicBezTo>
                  <a:cubicBezTo>
                    <a:pt x="0" y="21"/>
                    <a:pt x="0" y="21"/>
                    <a:pt x="0" y="21"/>
                  </a:cubicBezTo>
                  <a:cubicBezTo>
                    <a:pt x="3" y="26"/>
                    <a:pt x="3" y="26"/>
                    <a:pt x="3" y="26"/>
                  </a:cubicBezTo>
                  <a:cubicBezTo>
                    <a:pt x="7" y="26"/>
                    <a:pt x="11" y="26"/>
                    <a:pt x="15" y="26"/>
                  </a:cubicBez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3" name="Freeform 64"/>
            <p:cNvSpPr>
              <a:spLocks/>
            </p:cNvSpPr>
            <p:nvPr/>
          </p:nvSpPr>
          <p:spPr bwMode="auto">
            <a:xfrm>
              <a:off x="2396331" y="1009650"/>
              <a:ext cx="184150" cy="288925"/>
            </a:xfrm>
            <a:custGeom>
              <a:avLst/>
              <a:gdLst>
                <a:gd name="T0" fmla="*/ 73 w 232"/>
                <a:gd name="T1" fmla="*/ 0 h 364"/>
                <a:gd name="T2" fmla="*/ 232 w 232"/>
                <a:gd name="T3" fmla="*/ 132 h 364"/>
                <a:gd name="T4" fmla="*/ 146 w 232"/>
                <a:gd name="T5" fmla="*/ 364 h 364"/>
                <a:gd name="T6" fmla="*/ 0 w 232"/>
                <a:gd name="T7" fmla="*/ 46 h 364"/>
                <a:gd name="T8" fmla="*/ 73 w 232"/>
                <a:gd name="T9" fmla="*/ 0 h 364"/>
              </a:gdLst>
              <a:ahLst/>
              <a:cxnLst>
                <a:cxn ang="0">
                  <a:pos x="T0" y="T1"/>
                </a:cxn>
                <a:cxn ang="0">
                  <a:pos x="T2" y="T3"/>
                </a:cxn>
                <a:cxn ang="0">
                  <a:pos x="T4" y="T5"/>
                </a:cxn>
                <a:cxn ang="0">
                  <a:pos x="T6" y="T7"/>
                </a:cxn>
                <a:cxn ang="0">
                  <a:pos x="T8" y="T9"/>
                </a:cxn>
              </a:cxnLst>
              <a:rect l="0" t="0" r="r" b="b"/>
              <a:pathLst>
                <a:path w="232" h="364">
                  <a:moveTo>
                    <a:pt x="73" y="0"/>
                  </a:moveTo>
                  <a:lnTo>
                    <a:pt x="232" y="132"/>
                  </a:lnTo>
                  <a:lnTo>
                    <a:pt x="146" y="364"/>
                  </a:lnTo>
                  <a:lnTo>
                    <a:pt x="0" y="46"/>
                  </a:lnTo>
                  <a:lnTo>
                    <a:pt x="73"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4" name="Freeform 65"/>
            <p:cNvSpPr>
              <a:spLocks/>
            </p:cNvSpPr>
            <p:nvPr/>
          </p:nvSpPr>
          <p:spPr bwMode="auto">
            <a:xfrm>
              <a:off x="2286000" y="1046163"/>
              <a:ext cx="294482" cy="741363"/>
            </a:xfrm>
            <a:custGeom>
              <a:avLst/>
              <a:gdLst>
                <a:gd name="T0" fmla="*/ 139 w 371"/>
                <a:gd name="T1" fmla="*/ 0 h 934"/>
                <a:gd name="T2" fmla="*/ 371 w 371"/>
                <a:gd name="T3" fmla="*/ 934 h 934"/>
                <a:gd name="T4" fmla="*/ 47 w 371"/>
                <a:gd name="T5" fmla="*/ 417 h 934"/>
                <a:gd name="T6" fmla="*/ 93 w 371"/>
                <a:gd name="T7" fmla="*/ 331 h 934"/>
                <a:gd name="T8" fmla="*/ 0 w 371"/>
                <a:gd name="T9" fmla="*/ 252 h 934"/>
                <a:gd name="T10" fmla="*/ 99 w 371"/>
                <a:gd name="T11" fmla="*/ 27 h 934"/>
                <a:gd name="T12" fmla="*/ 139 w 371"/>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1" h="934">
                  <a:moveTo>
                    <a:pt x="139" y="0"/>
                  </a:moveTo>
                  <a:lnTo>
                    <a:pt x="371" y="934"/>
                  </a:lnTo>
                  <a:lnTo>
                    <a:pt x="47" y="417"/>
                  </a:lnTo>
                  <a:lnTo>
                    <a:pt x="93" y="331"/>
                  </a:lnTo>
                  <a:lnTo>
                    <a:pt x="0" y="252"/>
                  </a:lnTo>
                  <a:lnTo>
                    <a:pt x="99" y="27"/>
                  </a:lnTo>
                  <a:lnTo>
                    <a:pt x="139"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5" name="Freeform 66"/>
            <p:cNvSpPr>
              <a:spLocks/>
            </p:cNvSpPr>
            <p:nvPr/>
          </p:nvSpPr>
          <p:spPr bwMode="auto">
            <a:xfrm>
              <a:off x="2580481" y="1009650"/>
              <a:ext cx="183357" cy="288925"/>
            </a:xfrm>
            <a:custGeom>
              <a:avLst/>
              <a:gdLst>
                <a:gd name="T0" fmla="*/ 159 w 231"/>
                <a:gd name="T1" fmla="*/ 0 h 364"/>
                <a:gd name="T2" fmla="*/ 0 w 231"/>
                <a:gd name="T3" fmla="*/ 132 h 364"/>
                <a:gd name="T4" fmla="*/ 86 w 231"/>
                <a:gd name="T5" fmla="*/ 364 h 364"/>
                <a:gd name="T6" fmla="*/ 231 w 231"/>
                <a:gd name="T7" fmla="*/ 46 h 364"/>
                <a:gd name="T8" fmla="*/ 159 w 231"/>
                <a:gd name="T9" fmla="*/ 0 h 364"/>
              </a:gdLst>
              <a:ahLst/>
              <a:cxnLst>
                <a:cxn ang="0">
                  <a:pos x="T0" y="T1"/>
                </a:cxn>
                <a:cxn ang="0">
                  <a:pos x="T2" y="T3"/>
                </a:cxn>
                <a:cxn ang="0">
                  <a:pos x="T4" y="T5"/>
                </a:cxn>
                <a:cxn ang="0">
                  <a:pos x="T6" y="T7"/>
                </a:cxn>
                <a:cxn ang="0">
                  <a:pos x="T8" y="T9"/>
                </a:cxn>
              </a:cxnLst>
              <a:rect l="0" t="0" r="r" b="b"/>
              <a:pathLst>
                <a:path w="231" h="364">
                  <a:moveTo>
                    <a:pt x="159" y="0"/>
                  </a:moveTo>
                  <a:lnTo>
                    <a:pt x="0" y="132"/>
                  </a:lnTo>
                  <a:lnTo>
                    <a:pt x="86" y="364"/>
                  </a:lnTo>
                  <a:lnTo>
                    <a:pt x="231" y="46"/>
                  </a:lnTo>
                  <a:lnTo>
                    <a:pt x="159"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6" name="Freeform 67"/>
            <p:cNvSpPr>
              <a:spLocks/>
            </p:cNvSpPr>
            <p:nvPr/>
          </p:nvSpPr>
          <p:spPr bwMode="auto">
            <a:xfrm>
              <a:off x="2516981" y="1319213"/>
              <a:ext cx="126207" cy="468313"/>
            </a:xfrm>
            <a:custGeom>
              <a:avLst/>
              <a:gdLst>
                <a:gd name="T0" fmla="*/ 40 w 159"/>
                <a:gd name="T1" fmla="*/ 0 h 590"/>
                <a:gd name="T2" fmla="*/ 119 w 159"/>
                <a:gd name="T3" fmla="*/ 0 h 590"/>
                <a:gd name="T4" fmla="*/ 159 w 159"/>
                <a:gd name="T5" fmla="*/ 398 h 590"/>
                <a:gd name="T6" fmla="*/ 80 w 159"/>
                <a:gd name="T7" fmla="*/ 590 h 590"/>
                <a:gd name="T8" fmla="*/ 0 w 159"/>
                <a:gd name="T9" fmla="*/ 398 h 590"/>
                <a:gd name="T10" fmla="*/ 40 w 159"/>
                <a:gd name="T11" fmla="*/ 0 h 590"/>
              </a:gdLst>
              <a:ahLst/>
              <a:cxnLst>
                <a:cxn ang="0">
                  <a:pos x="T0" y="T1"/>
                </a:cxn>
                <a:cxn ang="0">
                  <a:pos x="T2" y="T3"/>
                </a:cxn>
                <a:cxn ang="0">
                  <a:pos x="T4" y="T5"/>
                </a:cxn>
                <a:cxn ang="0">
                  <a:pos x="T6" y="T7"/>
                </a:cxn>
                <a:cxn ang="0">
                  <a:pos x="T8" y="T9"/>
                </a:cxn>
                <a:cxn ang="0">
                  <a:pos x="T10" y="T11"/>
                </a:cxn>
              </a:cxnLst>
              <a:rect l="0" t="0" r="r" b="b"/>
              <a:pathLst>
                <a:path w="159" h="590">
                  <a:moveTo>
                    <a:pt x="40" y="0"/>
                  </a:moveTo>
                  <a:lnTo>
                    <a:pt x="119" y="0"/>
                  </a:lnTo>
                  <a:lnTo>
                    <a:pt x="159" y="398"/>
                  </a:lnTo>
                  <a:lnTo>
                    <a:pt x="80" y="590"/>
                  </a:lnTo>
                  <a:lnTo>
                    <a:pt x="0" y="398"/>
                  </a:lnTo>
                  <a:lnTo>
                    <a:pt x="40" y="0"/>
                  </a:ln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7" name="Freeform 68"/>
            <p:cNvSpPr>
              <a:spLocks/>
            </p:cNvSpPr>
            <p:nvPr/>
          </p:nvSpPr>
          <p:spPr bwMode="auto">
            <a:xfrm>
              <a:off x="2307431" y="278607"/>
              <a:ext cx="461963" cy="252413"/>
            </a:xfrm>
            <a:custGeom>
              <a:avLst/>
              <a:gdLst>
                <a:gd name="T0" fmla="*/ 88 w 88"/>
                <a:gd name="T1" fmla="*/ 26 h 48"/>
                <a:gd name="T2" fmla="*/ 17 w 88"/>
                <a:gd name="T3" fmla="*/ 46 h 48"/>
                <a:gd name="T4" fmla="*/ 88 w 88"/>
                <a:gd name="T5" fmla="*/ 26 h 48"/>
              </a:gdLst>
              <a:ahLst/>
              <a:cxnLst>
                <a:cxn ang="0">
                  <a:pos x="T0" y="T1"/>
                </a:cxn>
                <a:cxn ang="0">
                  <a:pos x="T2" y="T3"/>
                </a:cxn>
                <a:cxn ang="0">
                  <a:pos x="T4" y="T5"/>
                </a:cxn>
              </a:cxnLst>
              <a:rect l="0" t="0" r="r" b="b"/>
              <a:pathLst>
                <a:path w="88" h="48">
                  <a:moveTo>
                    <a:pt x="88" y="26"/>
                  </a:moveTo>
                  <a:cubicBezTo>
                    <a:pt x="82" y="37"/>
                    <a:pt x="34" y="45"/>
                    <a:pt x="17" y="46"/>
                  </a:cubicBezTo>
                  <a:cubicBezTo>
                    <a:pt x="0" y="48"/>
                    <a:pt x="13" y="0"/>
                    <a:pt x="88" y="26"/>
                  </a:cubicBezTo>
                  <a:close/>
                </a:path>
              </a:pathLst>
            </a:custGeom>
            <a:solidFill>
              <a:srgbClr val="3B19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8" name="Freeform 69"/>
            <p:cNvSpPr>
              <a:spLocks/>
            </p:cNvSpPr>
            <p:nvPr/>
          </p:nvSpPr>
          <p:spPr bwMode="auto">
            <a:xfrm>
              <a:off x="2638425" y="278607"/>
              <a:ext cx="225425" cy="326232"/>
            </a:xfrm>
            <a:custGeom>
              <a:avLst/>
              <a:gdLst>
                <a:gd name="T0" fmla="*/ 0 w 43"/>
                <a:gd name="T1" fmla="*/ 26 h 62"/>
                <a:gd name="T2" fmla="*/ 35 w 43"/>
                <a:gd name="T3" fmla="*/ 60 h 62"/>
                <a:gd name="T4" fmla="*/ 0 w 43"/>
                <a:gd name="T5" fmla="*/ 26 h 62"/>
              </a:gdLst>
              <a:ahLst/>
              <a:cxnLst>
                <a:cxn ang="0">
                  <a:pos x="T0" y="T1"/>
                </a:cxn>
                <a:cxn ang="0">
                  <a:pos x="T2" y="T3"/>
                </a:cxn>
                <a:cxn ang="0">
                  <a:pos x="T4" y="T5"/>
                </a:cxn>
              </a:cxnLst>
              <a:rect l="0" t="0" r="r" b="b"/>
              <a:pathLst>
                <a:path w="43" h="62">
                  <a:moveTo>
                    <a:pt x="0" y="26"/>
                  </a:moveTo>
                  <a:cubicBezTo>
                    <a:pt x="2" y="37"/>
                    <a:pt x="28" y="59"/>
                    <a:pt x="35" y="60"/>
                  </a:cubicBezTo>
                  <a:cubicBezTo>
                    <a:pt x="43" y="62"/>
                    <a:pt x="32" y="0"/>
                    <a:pt x="0" y="26"/>
                  </a:cubicBezTo>
                  <a:close/>
                </a:path>
              </a:pathLst>
            </a:custGeom>
            <a:solidFill>
              <a:srgbClr val="3B19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9" name="Freeform 70"/>
            <p:cNvSpPr>
              <a:spLocks/>
            </p:cNvSpPr>
            <p:nvPr/>
          </p:nvSpPr>
          <p:spPr bwMode="auto">
            <a:xfrm>
              <a:off x="2396331" y="1009650"/>
              <a:ext cx="184150" cy="246857"/>
            </a:xfrm>
            <a:custGeom>
              <a:avLst/>
              <a:gdLst>
                <a:gd name="T0" fmla="*/ 73 w 232"/>
                <a:gd name="T1" fmla="*/ 0 h 311"/>
                <a:gd name="T2" fmla="*/ 232 w 232"/>
                <a:gd name="T3" fmla="*/ 132 h 311"/>
                <a:gd name="T4" fmla="*/ 139 w 232"/>
                <a:gd name="T5" fmla="*/ 311 h 311"/>
                <a:gd name="T6" fmla="*/ 0 w 232"/>
                <a:gd name="T7" fmla="*/ 46 h 311"/>
                <a:gd name="T8" fmla="*/ 73 w 232"/>
                <a:gd name="T9" fmla="*/ 0 h 311"/>
              </a:gdLst>
              <a:ahLst/>
              <a:cxnLst>
                <a:cxn ang="0">
                  <a:pos x="T0" y="T1"/>
                </a:cxn>
                <a:cxn ang="0">
                  <a:pos x="T2" y="T3"/>
                </a:cxn>
                <a:cxn ang="0">
                  <a:pos x="T4" y="T5"/>
                </a:cxn>
                <a:cxn ang="0">
                  <a:pos x="T6" y="T7"/>
                </a:cxn>
                <a:cxn ang="0">
                  <a:pos x="T8" y="T9"/>
                </a:cxn>
              </a:cxnLst>
              <a:rect l="0" t="0" r="r" b="b"/>
              <a:pathLst>
                <a:path w="232" h="311">
                  <a:moveTo>
                    <a:pt x="73" y="0"/>
                  </a:moveTo>
                  <a:lnTo>
                    <a:pt x="232" y="132"/>
                  </a:lnTo>
                  <a:lnTo>
                    <a:pt x="139" y="311"/>
                  </a:lnTo>
                  <a:lnTo>
                    <a:pt x="0" y="46"/>
                  </a:lnTo>
                  <a:lnTo>
                    <a:pt x="7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0" name="Freeform 71"/>
            <p:cNvSpPr>
              <a:spLocks/>
            </p:cNvSpPr>
            <p:nvPr/>
          </p:nvSpPr>
          <p:spPr bwMode="auto">
            <a:xfrm>
              <a:off x="2312194" y="1046163"/>
              <a:ext cx="268288" cy="741363"/>
            </a:xfrm>
            <a:custGeom>
              <a:avLst/>
              <a:gdLst>
                <a:gd name="T0" fmla="*/ 106 w 338"/>
                <a:gd name="T1" fmla="*/ 0 h 934"/>
                <a:gd name="T2" fmla="*/ 338 w 338"/>
                <a:gd name="T3" fmla="*/ 934 h 934"/>
                <a:gd name="T4" fmla="*/ 47 w 338"/>
                <a:gd name="T5" fmla="*/ 378 h 934"/>
                <a:gd name="T6" fmla="*/ 93 w 338"/>
                <a:gd name="T7" fmla="*/ 311 h 934"/>
                <a:gd name="T8" fmla="*/ 0 w 338"/>
                <a:gd name="T9" fmla="*/ 238 h 934"/>
                <a:gd name="T10" fmla="*/ 66 w 338"/>
                <a:gd name="T11" fmla="*/ 27 h 934"/>
                <a:gd name="T12" fmla="*/ 106 w 338"/>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8" h="934">
                  <a:moveTo>
                    <a:pt x="106" y="0"/>
                  </a:moveTo>
                  <a:lnTo>
                    <a:pt x="338" y="934"/>
                  </a:lnTo>
                  <a:lnTo>
                    <a:pt x="47" y="378"/>
                  </a:lnTo>
                  <a:lnTo>
                    <a:pt x="93" y="311"/>
                  </a:lnTo>
                  <a:lnTo>
                    <a:pt x="0" y="238"/>
                  </a:lnTo>
                  <a:lnTo>
                    <a:pt x="66" y="27"/>
                  </a:lnTo>
                  <a:lnTo>
                    <a:pt x="106"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1" name="Freeform 72"/>
            <p:cNvSpPr>
              <a:spLocks/>
            </p:cNvSpPr>
            <p:nvPr/>
          </p:nvSpPr>
          <p:spPr bwMode="auto">
            <a:xfrm>
              <a:off x="2580481" y="1046163"/>
              <a:ext cx="293688" cy="741363"/>
            </a:xfrm>
            <a:custGeom>
              <a:avLst/>
              <a:gdLst>
                <a:gd name="T0" fmla="*/ 231 w 370"/>
                <a:gd name="T1" fmla="*/ 0 h 934"/>
                <a:gd name="T2" fmla="*/ 0 w 370"/>
                <a:gd name="T3" fmla="*/ 934 h 934"/>
                <a:gd name="T4" fmla="*/ 324 w 370"/>
                <a:gd name="T5" fmla="*/ 417 h 934"/>
                <a:gd name="T6" fmla="*/ 278 w 370"/>
                <a:gd name="T7" fmla="*/ 331 h 934"/>
                <a:gd name="T8" fmla="*/ 370 w 370"/>
                <a:gd name="T9" fmla="*/ 252 h 934"/>
                <a:gd name="T10" fmla="*/ 271 w 370"/>
                <a:gd name="T11" fmla="*/ 27 h 934"/>
                <a:gd name="T12" fmla="*/ 231 w 370"/>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0" h="934">
                  <a:moveTo>
                    <a:pt x="231" y="0"/>
                  </a:moveTo>
                  <a:lnTo>
                    <a:pt x="0" y="934"/>
                  </a:lnTo>
                  <a:lnTo>
                    <a:pt x="324" y="417"/>
                  </a:lnTo>
                  <a:lnTo>
                    <a:pt x="278" y="331"/>
                  </a:lnTo>
                  <a:lnTo>
                    <a:pt x="370" y="252"/>
                  </a:lnTo>
                  <a:lnTo>
                    <a:pt x="271" y="27"/>
                  </a:lnTo>
                  <a:lnTo>
                    <a:pt x="23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2" name="Freeform 73"/>
            <p:cNvSpPr>
              <a:spLocks/>
            </p:cNvSpPr>
            <p:nvPr/>
          </p:nvSpPr>
          <p:spPr bwMode="auto">
            <a:xfrm>
              <a:off x="2580481" y="1046163"/>
              <a:ext cx="267494" cy="741363"/>
            </a:xfrm>
            <a:custGeom>
              <a:avLst/>
              <a:gdLst>
                <a:gd name="T0" fmla="*/ 231 w 337"/>
                <a:gd name="T1" fmla="*/ 0 h 934"/>
                <a:gd name="T2" fmla="*/ 0 w 337"/>
                <a:gd name="T3" fmla="*/ 934 h 934"/>
                <a:gd name="T4" fmla="*/ 291 w 337"/>
                <a:gd name="T5" fmla="*/ 378 h 934"/>
                <a:gd name="T6" fmla="*/ 245 w 337"/>
                <a:gd name="T7" fmla="*/ 311 h 934"/>
                <a:gd name="T8" fmla="*/ 337 w 337"/>
                <a:gd name="T9" fmla="*/ 238 h 934"/>
                <a:gd name="T10" fmla="*/ 271 w 337"/>
                <a:gd name="T11" fmla="*/ 27 h 934"/>
                <a:gd name="T12" fmla="*/ 231 w 337"/>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7" h="934">
                  <a:moveTo>
                    <a:pt x="231" y="0"/>
                  </a:moveTo>
                  <a:lnTo>
                    <a:pt x="0" y="934"/>
                  </a:lnTo>
                  <a:lnTo>
                    <a:pt x="291" y="378"/>
                  </a:lnTo>
                  <a:lnTo>
                    <a:pt x="245" y="311"/>
                  </a:lnTo>
                  <a:lnTo>
                    <a:pt x="337" y="238"/>
                  </a:lnTo>
                  <a:lnTo>
                    <a:pt x="271" y="27"/>
                  </a:lnTo>
                  <a:lnTo>
                    <a:pt x="231"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3" name="Freeform 74"/>
            <p:cNvSpPr>
              <a:spLocks/>
            </p:cNvSpPr>
            <p:nvPr/>
          </p:nvSpPr>
          <p:spPr bwMode="auto">
            <a:xfrm>
              <a:off x="2580481" y="1009650"/>
              <a:ext cx="183357" cy="246857"/>
            </a:xfrm>
            <a:custGeom>
              <a:avLst/>
              <a:gdLst>
                <a:gd name="T0" fmla="*/ 159 w 231"/>
                <a:gd name="T1" fmla="*/ 0 h 311"/>
                <a:gd name="T2" fmla="*/ 0 w 231"/>
                <a:gd name="T3" fmla="*/ 132 h 311"/>
                <a:gd name="T4" fmla="*/ 86 w 231"/>
                <a:gd name="T5" fmla="*/ 311 h 311"/>
                <a:gd name="T6" fmla="*/ 231 w 231"/>
                <a:gd name="T7" fmla="*/ 46 h 311"/>
                <a:gd name="T8" fmla="*/ 159 w 231"/>
                <a:gd name="T9" fmla="*/ 0 h 311"/>
              </a:gdLst>
              <a:ahLst/>
              <a:cxnLst>
                <a:cxn ang="0">
                  <a:pos x="T0" y="T1"/>
                </a:cxn>
                <a:cxn ang="0">
                  <a:pos x="T2" y="T3"/>
                </a:cxn>
                <a:cxn ang="0">
                  <a:pos x="T4" y="T5"/>
                </a:cxn>
                <a:cxn ang="0">
                  <a:pos x="T6" y="T7"/>
                </a:cxn>
                <a:cxn ang="0">
                  <a:pos x="T8" y="T9"/>
                </a:cxn>
              </a:cxnLst>
              <a:rect l="0" t="0" r="r" b="b"/>
              <a:pathLst>
                <a:path w="231" h="311">
                  <a:moveTo>
                    <a:pt x="159" y="0"/>
                  </a:moveTo>
                  <a:lnTo>
                    <a:pt x="0" y="132"/>
                  </a:lnTo>
                  <a:lnTo>
                    <a:pt x="86" y="311"/>
                  </a:lnTo>
                  <a:lnTo>
                    <a:pt x="231" y="46"/>
                  </a:lnTo>
                  <a:lnTo>
                    <a:pt x="15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4" name="Freeform 75"/>
            <p:cNvSpPr>
              <a:spLocks/>
            </p:cNvSpPr>
            <p:nvPr/>
          </p:nvSpPr>
          <p:spPr bwMode="auto">
            <a:xfrm>
              <a:off x="2532856" y="1246188"/>
              <a:ext cx="94457" cy="78582"/>
            </a:xfrm>
            <a:custGeom>
              <a:avLst/>
              <a:gdLst>
                <a:gd name="T0" fmla="*/ 3 w 18"/>
                <a:gd name="T1" fmla="*/ 0 h 15"/>
                <a:gd name="T2" fmla="*/ 15 w 18"/>
                <a:gd name="T3" fmla="*/ 0 h 15"/>
                <a:gd name="T4" fmla="*/ 15 w 18"/>
                <a:gd name="T5" fmla="*/ 15 h 15"/>
                <a:gd name="T6" fmla="*/ 3 w 18"/>
                <a:gd name="T7" fmla="*/ 15 h 15"/>
                <a:gd name="T8" fmla="*/ 3 w 18"/>
                <a:gd name="T9" fmla="*/ 0 h 15"/>
              </a:gdLst>
              <a:ahLst/>
              <a:cxnLst>
                <a:cxn ang="0">
                  <a:pos x="T0" y="T1"/>
                </a:cxn>
                <a:cxn ang="0">
                  <a:pos x="T2" y="T3"/>
                </a:cxn>
                <a:cxn ang="0">
                  <a:pos x="T4" y="T5"/>
                </a:cxn>
                <a:cxn ang="0">
                  <a:pos x="T6" y="T7"/>
                </a:cxn>
                <a:cxn ang="0">
                  <a:pos x="T8" y="T9"/>
                </a:cxn>
              </a:cxnLst>
              <a:rect l="0" t="0" r="r" b="b"/>
              <a:pathLst>
                <a:path w="18" h="15">
                  <a:moveTo>
                    <a:pt x="3" y="0"/>
                  </a:moveTo>
                  <a:cubicBezTo>
                    <a:pt x="15" y="0"/>
                    <a:pt x="15" y="0"/>
                    <a:pt x="15" y="0"/>
                  </a:cubicBezTo>
                  <a:cubicBezTo>
                    <a:pt x="18" y="6"/>
                    <a:pt x="18" y="11"/>
                    <a:pt x="15" y="15"/>
                  </a:cubicBezTo>
                  <a:cubicBezTo>
                    <a:pt x="3" y="15"/>
                    <a:pt x="3" y="15"/>
                    <a:pt x="3" y="15"/>
                  </a:cubicBezTo>
                  <a:cubicBezTo>
                    <a:pt x="1" y="11"/>
                    <a:pt x="0" y="6"/>
                    <a:pt x="3" y="0"/>
                  </a:cubicBez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5" name="Freeform 76"/>
            <p:cNvSpPr>
              <a:spLocks/>
            </p:cNvSpPr>
            <p:nvPr/>
          </p:nvSpPr>
          <p:spPr bwMode="auto">
            <a:xfrm>
              <a:off x="2559050" y="1781969"/>
              <a:ext cx="42069" cy="220663"/>
            </a:xfrm>
            <a:custGeom>
              <a:avLst/>
              <a:gdLst>
                <a:gd name="T0" fmla="*/ 1 w 8"/>
                <a:gd name="T1" fmla="*/ 42 h 42"/>
                <a:gd name="T2" fmla="*/ 7 w 8"/>
                <a:gd name="T3" fmla="*/ 42 h 42"/>
                <a:gd name="T4" fmla="*/ 4 w 8"/>
                <a:gd name="T5" fmla="*/ 0 h 42"/>
                <a:gd name="T6" fmla="*/ 1 w 8"/>
                <a:gd name="T7" fmla="*/ 42 h 42"/>
              </a:gdLst>
              <a:ahLst/>
              <a:cxnLst>
                <a:cxn ang="0">
                  <a:pos x="T0" y="T1"/>
                </a:cxn>
                <a:cxn ang="0">
                  <a:pos x="T2" y="T3"/>
                </a:cxn>
                <a:cxn ang="0">
                  <a:pos x="T4" y="T5"/>
                </a:cxn>
                <a:cxn ang="0">
                  <a:pos x="T6" y="T7"/>
                </a:cxn>
              </a:cxnLst>
              <a:rect l="0" t="0" r="r" b="b"/>
              <a:pathLst>
                <a:path w="8" h="42">
                  <a:moveTo>
                    <a:pt x="1" y="42"/>
                  </a:moveTo>
                  <a:cubicBezTo>
                    <a:pt x="3" y="42"/>
                    <a:pt x="5" y="42"/>
                    <a:pt x="7" y="42"/>
                  </a:cubicBezTo>
                  <a:cubicBezTo>
                    <a:pt x="8" y="31"/>
                    <a:pt x="5" y="5"/>
                    <a:pt x="4" y="0"/>
                  </a:cubicBezTo>
                  <a:cubicBezTo>
                    <a:pt x="2" y="4"/>
                    <a:pt x="0" y="31"/>
                    <a:pt x="1"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6" name="Freeform 77"/>
            <p:cNvSpPr>
              <a:spLocks/>
            </p:cNvSpPr>
            <p:nvPr/>
          </p:nvSpPr>
          <p:spPr bwMode="auto">
            <a:xfrm>
              <a:off x="1944688" y="1471613"/>
              <a:ext cx="504032" cy="1298575"/>
            </a:xfrm>
            <a:custGeom>
              <a:avLst/>
              <a:gdLst>
                <a:gd name="T0" fmla="*/ 0 w 96"/>
                <a:gd name="T1" fmla="*/ 29 h 247"/>
                <a:gd name="T2" fmla="*/ 62 w 96"/>
                <a:gd name="T3" fmla="*/ 26 h 247"/>
                <a:gd name="T4" fmla="*/ 94 w 96"/>
                <a:gd name="T5" fmla="*/ 212 h 247"/>
                <a:gd name="T6" fmla="*/ 87 w 96"/>
                <a:gd name="T7" fmla="*/ 234 h 247"/>
                <a:gd name="T8" fmla="*/ 21 w 96"/>
                <a:gd name="T9" fmla="*/ 247 h 247"/>
                <a:gd name="T10" fmla="*/ 0 w 96"/>
                <a:gd name="T11" fmla="*/ 29 h 247"/>
                <a:gd name="T12" fmla="*/ 0 w 96"/>
                <a:gd name="T13" fmla="*/ 29 h 247"/>
              </a:gdLst>
              <a:ahLst/>
              <a:cxnLst>
                <a:cxn ang="0">
                  <a:pos x="T0" y="T1"/>
                </a:cxn>
                <a:cxn ang="0">
                  <a:pos x="T2" y="T3"/>
                </a:cxn>
                <a:cxn ang="0">
                  <a:pos x="T4" y="T5"/>
                </a:cxn>
                <a:cxn ang="0">
                  <a:pos x="T6" y="T7"/>
                </a:cxn>
                <a:cxn ang="0">
                  <a:pos x="T8" y="T9"/>
                </a:cxn>
                <a:cxn ang="0">
                  <a:pos x="T10" y="T11"/>
                </a:cxn>
                <a:cxn ang="0">
                  <a:pos x="T12" y="T13"/>
                </a:cxn>
              </a:cxnLst>
              <a:rect l="0" t="0" r="r" b="b"/>
              <a:pathLst>
                <a:path w="96" h="247">
                  <a:moveTo>
                    <a:pt x="0" y="29"/>
                  </a:moveTo>
                  <a:cubicBezTo>
                    <a:pt x="33" y="21"/>
                    <a:pt x="56" y="0"/>
                    <a:pt x="62" y="26"/>
                  </a:cubicBezTo>
                  <a:cubicBezTo>
                    <a:pt x="69" y="58"/>
                    <a:pt x="85" y="139"/>
                    <a:pt x="94" y="212"/>
                  </a:cubicBezTo>
                  <a:cubicBezTo>
                    <a:pt x="96" y="228"/>
                    <a:pt x="92" y="233"/>
                    <a:pt x="87" y="234"/>
                  </a:cubicBezTo>
                  <a:cubicBezTo>
                    <a:pt x="65" y="241"/>
                    <a:pt x="45" y="243"/>
                    <a:pt x="21" y="247"/>
                  </a:cubicBezTo>
                  <a:cubicBezTo>
                    <a:pt x="0" y="29"/>
                    <a:pt x="0" y="29"/>
                    <a:pt x="0" y="29"/>
                  </a:cubicBezTo>
                  <a:cubicBezTo>
                    <a:pt x="0" y="29"/>
                    <a:pt x="0" y="29"/>
                    <a:pt x="0" y="29"/>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7" name="Freeform 78"/>
            <p:cNvSpPr>
              <a:spLocks/>
            </p:cNvSpPr>
            <p:nvPr/>
          </p:nvSpPr>
          <p:spPr bwMode="auto">
            <a:xfrm>
              <a:off x="1089025" y="142082"/>
              <a:ext cx="1166019" cy="2292350"/>
            </a:xfrm>
            <a:custGeom>
              <a:avLst/>
              <a:gdLst>
                <a:gd name="T0" fmla="*/ 204 w 222"/>
                <a:gd name="T1" fmla="*/ 168 h 436"/>
                <a:gd name="T2" fmla="*/ 113 w 222"/>
                <a:gd name="T3" fmla="*/ 436 h 436"/>
                <a:gd name="T4" fmla="*/ 11 w 222"/>
                <a:gd name="T5" fmla="*/ 181 h 436"/>
                <a:gd name="T6" fmla="*/ 148 w 222"/>
                <a:gd name="T7" fmla="*/ 39 h 436"/>
                <a:gd name="T8" fmla="*/ 204 w 222"/>
                <a:gd name="T9" fmla="*/ 168 h 436"/>
              </a:gdLst>
              <a:ahLst/>
              <a:cxnLst>
                <a:cxn ang="0">
                  <a:pos x="T0" y="T1"/>
                </a:cxn>
                <a:cxn ang="0">
                  <a:pos x="T2" y="T3"/>
                </a:cxn>
                <a:cxn ang="0">
                  <a:pos x="T4" y="T5"/>
                </a:cxn>
                <a:cxn ang="0">
                  <a:pos x="T6" y="T7"/>
                </a:cxn>
                <a:cxn ang="0">
                  <a:pos x="T8" y="T9"/>
                </a:cxn>
              </a:cxnLst>
              <a:rect l="0" t="0" r="r" b="b"/>
              <a:pathLst>
                <a:path w="222" h="436">
                  <a:moveTo>
                    <a:pt x="204" y="168"/>
                  </a:moveTo>
                  <a:cubicBezTo>
                    <a:pt x="184" y="265"/>
                    <a:pt x="144" y="436"/>
                    <a:pt x="113" y="436"/>
                  </a:cubicBezTo>
                  <a:cubicBezTo>
                    <a:pt x="82" y="436"/>
                    <a:pt x="22" y="252"/>
                    <a:pt x="11" y="181"/>
                  </a:cubicBezTo>
                  <a:cubicBezTo>
                    <a:pt x="0" y="120"/>
                    <a:pt x="20" y="0"/>
                    <a:pt x="148" y="39"/>
                  </a:cubicBezTo>
                  <a:cubicBezTo>
                    <a:pt x="191" y="37"/>
                    <a:pt x="222" y="85"/>
                    <a:pt x="204" y="168"/>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8" name="Freeform 79"/>
            <p:cNvSpPr>
              <a:spLocks/>
            </p:cNvSpPr>
            <p:nvPr/>
          </p:nvSpPr>
          <p:spPr bwMode="auto">
            <a:xfrm>
              <a:off x="915194" y="1461294"/>
              <a:ext cx="509588" cy="1308894"/>
            </a:xfrm>
            <a:custGeom>
              <a:avLst/>
              <a:gdLst>
                <a:gd name="T0" fmla="*/ 96 w 97"/>
                <a:gd name="T1" fmla="*/ 31 h 249"/>
                <a:gd name="T2" fmla="*/ 34 w 97"/>
                <a:gd name="T3" fmla="*/ 32 h 249"/>
                <a:gd name="T4" fmla="*/ 2 w 97"/>
                <a:gd name="T5" fmla="*/ 215 h 249"/>
                <a:gd name="T6" fmla="*/ 12 w 97"/>
                <a:gd name="T7" fmla="*/ 237 h 249"/>
                <a:gd name="T8" fmla="*/ 76 w 97"/>
                <a:gd name="T9" fmla="*/ 249 h 249"/>
                <a:gd name="T10" fmla="*/ 97 w 97"/>
                <a:gd name="T11" fmla="*/ 31 h 249"/>
                <a:gd name="T12" fmla="*/ 96 w 97"/>
                <a:gd name="T13" fmla="*/ 31 h 249"/>
              </a:gdLst>
              <a:ahLst/>
              <a:cxnLst>
                <a:cxn ang="0">
                  <a:pos x="T0" y="T1"/>
                </a:cxn>
                <a:cxn ang="0">
                  <a:pos x="T2" y="T3"/>
                </a:cxn>
                <a:cxn ang="0">
                  <a:pos x="T4" y="T5"/>
                </a:cxn>
                <a:cxn ang="0">
                  <a:pos x="T6" y="T7"/>
                </a:cxn>
                <a:cxn ang="0">
                  <a:pos x="T8" y="T9"/>
                </a:cxn>
                <a:cxn ang="0">
                  <a:pos x="T10" y="T11"/>
                </a:cxn>
                <a:cxn ang="0">
                  <a:pos x="T12" y="T13"/>
                </a:cxn>
              </a:cxnLst>
              <a:rect l="0" t="0" r="r" b="b"/>
              <a:pathLst>
                <a:path w="97" h="249">
                  <a:moveTo>
                    <a:pt x="96" y="31"/>
                  </a:moveTo>
                  <a:cubicBezTo>
                    <a:pt x="55" y="21"/>
                    <a:pt x="41" y="0"/>
                    <a:pt x="34" y="32"/>
                  </a:cubicBezTo>
                  <a:cubicBezTo>
                    <a:pt x="26" y="66"/>
                    <a:pt x="11" y="145"/>
                    <a:pt x="2" y="215"/>
                  </a:cubicBezTo>
                  <a:cubicBezTo>
                    <a:pt x="0" y="233"/>
                    <a:pt x="6" y="235"/>
                    <a:pt x="12" y="237"/>
                  </a:cubicBezTo>
                  <a:cubicBezTo>
                    <a:pt x="34" y="243"/>
                    <a:pt x="52" y="245"/>
                    <a:pt x="76" y="249"/>
                  </a:cubicBezTo>
                  <a:cubicBezTo>
                    <a:pt x="97" y="31"/>
                    <a:pt x="97" y="31"/>
                    <a:pt x="97" y="31"/>
                  </a:cubicBezTo>
                  <a:cubicBezTo>
                    <a:pt x="97" y="31"/>
                    <a:pt x="96" y="31"/>
                    <a:pt x="96" y="31"/>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9" name="Freeform 80"/>
            <p:cNvSpPr>
              <a:spLocks/>
            </p:cNvSpPr>
            <p:nvPr/>
          </p:nvSpPr>
          <p:spPr bwMode="auto">
            <a:xfrm>
              <a:off x="1246188" y="2743994"/>
              <a:ext cx="871538" cy="47625"/>
            </a:xfrm>
            <a:custGeom>
              <a:avLst/>
              <a:gdLst>
                <a:gd name="T0" fmla="*/ 1 w 166"/>
                <a:gd name="T1" fmla="*/ 0 h 9"/>
                <a:gd name="T2" fmla="*/ 0 w 166"/>
                <a:gd name="T3" fmla="*/ 3 h 9"/>
                <a:gd name="T4" fmla="*/ 166 w 166"/>
                <a:gd name="T5" fmla="*/ 3 h 9"/>
                <a:gd name="T6" fmla="*/ 164 w 166"/>
                <a:gd name="T7" fmla="*/ 0 h 9"/>
                <a:gd name="T8" fmla="*/ 1 w 166"/>
                <a:gd name="T9" fmla="*/ 0 h 9"/>
              </a:gdLst>
              <a:ahLst/>
              <a:cxnLst>
                <a:cxn ang="0">
                  <a:pos x="T0" y="T1"/>
                </a:cxn>
                <a:cxn ang="0">
                  <a:pos x="T2" y="T3"/>
                </a:cxn>
                <a:cxn ang="0">
                  <a:pos x="T4" y="T5"/>
                </a:cxn>
                <a:cxn ang="0">
                  <a:pos x="T6" y="T7"/>
                </a:cxn>
                <a:cxn ang="0">
                  <a:pos x="T8" y="T9"/>
                </a:cxn>
              </a:cxnLst>
              <a:rect l="0" t="0" r="r" b="b"/>
              <a:pathLst>
                <a:path w="166" h="9">
                  <a:moveTo>
                    <a:pt x="1" y="0"/>
                  </a:moveTo>
                  <a:cubicBezTo>
                    <a:pt x="0" y="3"/>
                    <a:pt x="0" y="3"/>
                    <a:pt x="0" y="3"/>
                  </a:cubicBezTo>
                  <a:cubicBezTo>
                    <a:pt x="51" y="9"/>
                    <a:pt x="114" y="9"/>
                    <a:pt x="166" y="3"/>
                  </a:cubicBezTo>
                  <a:cubicBezTo>
                    <a:pt x="165" y="2"/>
                    <a:pt x="165" y="1"/>
                    <a:pt x="164" y="0"/>
                  </a:cubicBezTo>
                  <a:lnTo>
                    <a:pt x="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0" name="Freeform 81"/>
            <p:cNvSpPr>
              <a:spLocks/>
            </p:cNvSpPr>
            <p:nvPr/>
          </p:nvSpPr>
          <p:spPr bwMode="auto">
            <a:xfrm>
              <a:off x="1067594" y="1340644"/>
              <a:ext cx="1234282" cy="1456532"/>
            </a:xfrm>
            <a:custGeom>
              <a:avLst/>
              <a:gdLst>
                <a:gd name="T0" fmla="*/ 32 w 235"/>
                <a:gd name="T1" fmla="*/ 270 h 277"/>
                <a:gd name="T2" fmla="*/ 19 w 235"/>
                <a:gd name="T3" fmla="*/ 170 h 277"/>
                <a:gd name="T4" fmla="*/ 10 w 235"/>
                <a:gd name="T5" fmla="*/ 41 h 277"/>
                <a:gd name="T6" fmla="*/ 90 w 235"/>
                <a:gd name="T7" fmla="*/ 1 h 277"/>
                <a:gd name="T8" fmla="*/ 117 w 235"/>
                <a:gd name="T9" fmla="*/ 11 h 277"/>
                <a:gd name="T10" fmla="*/ 145 w 235"/>
                <a:gd name="T11" fmla="*/ 0 h 277"/>
                <a:gd name="T12" fmla="*/ 225 w 235"/>
                <a:gd name="T13" fmla="*/ 41 h 277"/>
                <a:gd name="T14" fmla="*/ 216 w 235"/>
                <a:gd name="T15" fmla="*/ 170 h 277"/>
                <a:gd name="T16" fmla="*/ 199 w 235"/>
                <a:gd name="T17" fmla="*/ 270 h 277"/>
                <a:gd name="T18" fmla="*/ 32 w 235"/>
                <a:gd name="T19" fmla="*/ 270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5" h="277">
                  <a:moveTo>
                    <a:pt x="32" y="270"/>
                  </a:moveTo>
                  <a:cubicBezTo>
                    <a:pt x="47" y="228"/>
                    <a:pt x="38" y="215"/>
                    <a:pt x="19" y="170"/>
                  </a:cubicBezTo>
                  <a:cubicBezTo>
                    <a:pt x="0" y="123"/>
                    <a:pt x="39" y="98"/>
                    <a:pt x="10" y="41"/>
                  </a:cubicBezTo>
                  <a:cubicBezTo>
                    <a:pt x="36" y="24"/>
                    <a:pt x="70" y="17"/>
                    <a:pt x="90" y="1"/>
                  </a:cubicBezTo>
                  <a:cubicBezTo>
                    <a:pt x="99" y="9"/>
                    <a:pt x="106" y="11"/>
                    <a:pt x="117" y="11"/>
                  </a:cubicBezTo>
                  <a:cubicBezTo>
                    <a:pt x="128" y="11"/>
                    <a:pt x="135" y="9"/>
                    <a:pt x="145" y="0"/>
                  </a:cubicBezTo>
                  <a:cubicBezTo>
                    <a:pt x="160" y="13"/>
                    <a:pt x="198" y="23"/>
                    <a:pt x="225" y="41"/>
                  </a:cubicBezTo>
                  <a:cubicBezTo>
                    <a:pt x="197" y="100"/>
                    <a:pt x="235" y="109"/>
                    <a:pt x="216" y="170"/>
                  </a:cubicBezTo>
                  <a:cubicBezTo>
                    <a:pt x="201" y="216"/>
                    <a:pt x="178" y="218"/>
                    <a:pt x="199" y="270"/>
                  </a:cubicBezTo>
                  <a:cubicBezTo>
                    <a:pt x="148" y="277"/>
                    <a:pt x="84" y="276"/>
                    <a:pt x="32" y="270"/>
                  </a:cubicBezTo>
                  <a:close/>
                </a:path>
              </a:pathLst>
            </a:custGeom>
            <a:solidFill>
              <a:srgbClr val="5A8F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1" name="Freeform 82"/>
            <p:cNvSpPr>
              <a:spLocks/>
            </p:cNvSpPr>
            <p:nvPr/>
          </p:nvSpPr>
          <p:spPr bwMode="auto">
            <a:xfrm>
              <a:off x="1398588" y="1340644"/>
              <a:ext cx="567532" cy="1135857"/>
            </a:xfrm>
            <a:custGeom>
              <a:avLst/>
              <a:gdLst>
                <a:gd name="T0" fmla="*/ 20 w 715"/>
                <a:gd name="T1" fmla="*/ 99 h 1431"/>
                <a:gd name="T2" fmla="*/ 0 w 715"/>
                <a:gd name="T3" fmla="*/ 523 h 1431"/>
                <a:gd name="T4" fmla="*/ 357 w 715"/>
                <a:gd name="T5" fmla="*/ 1431 h 1431"/>
                <a:gd name="T6" fmla="*/ 715 w 715"/>
                <a:gd name="T7" fmla="*/ 523 h 1431"/>
                <a:gd name="T8" fmla="*/ 688 w 715"/>
                <a:gd name="T9" fmla="*/ 86 h 1431"/>
                <a:gd name="T10" fmla="*/ 543 w 715"/>
                <a:gd name="T11" fmla="*/ 0 h 1431"/>
                <a:gd name="T12" fmla="*/ 179 w 715"/>
                <a:gd name="T13" fmla="*/ 7 h 1431"/>
                <a:gd name="T14" fmla="*/ 20 w 715"/>
                <a:gd name="T15" fmla="*/ 99 h 14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5" h="1431">
                  <a:moveTo>
                    <a:pt x="20" y="99"/>
                  </a:moveTo>
                  <a:lnTo>
                    <a:pt x="0" y="523"/>
                  </a:lnTo>
                  <a:lnTo>
                    <a:pt x="357" y="1431"/>
                  </a:lnTo>
                  <a:lnTo>
                    <a:pt x="715" y="523"/>
                  </a:lnTo>
                  <a:lnTo>
                    <a:pt x="688" y="86"/>
                  </a:lnTo>
                  <a:lnTo>
                    <a:pt x="543" y="0"/>
                  </a:lnTo>
                  <a:lnTo>
                    <a:pt x="179" y="7"/>
                  </a:lnTo>
                  <a:lnTo>
                    <a:pt x="20" y="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2" name="Rectangle 83"/>
            <p:cNvSpPr>
              <a:spLocks noChangeArrowheads="1"/>
            </p:cNvSpPr>
            <p:nvPr/>
          </p:nvSpPr>
          <p:spPr bwMode="auto">
            <a:xfrm>
              <a:off x="1540669" y="1224757"/>
              <a:ext cx="283369" cy="294482"/>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3" name="Freeform 84"/>
            <p:cNvSpPr>
              <a:spLocks/>
            </p:cNvSpPr>
            <p:nvPr/>
          </p:nvSpPr>
          <p:spPr bwMode="auto">
            <a:xfrm>
              <a:off x="1240631" y="315119"/>
              <a:ext cx="882650" cy="1083469"/>
            </a:xfrm>
            <a:custGeom>
              <a:avLst/>
              <a:gdLst>
                <a:gd name="T0" fmla="*/ 84 w 168"/>
                <a:gd name="T1" fmla="*/ 206 h 206"/>
                <a:gd name="T2" fmla="*/ 149 w 168"/>
                <a:gd name="T3" fmla="*/ 137 h 206"/>
                <a:gd name="T4" fmla="*/ 152 w 168"/>
                <a:gd name="T5" fmla="*/ 139 h 206"/>
                <a:gd name="T6" fmla="*/ 166 w 168"/>
                <a:gd name="T7" fmla="*/ 116 h 206"/>
                <a:gd name="T8" fmla="*/ 160 w 168"/>
                <a:gd name="T9" fmla="*/ 90 h 206"/>
                <a:gd name="T10" fmla="*/ 159 w 168"/>
                <a:gd name="T11" fmla="*/ 90 h 206"/>
                <a:gd name="T12" fmla="*/ 84 w 168"/>
                <a:gd name="T13" fmla="*/ 0 h 206"/>
                <a:gd name="T14" fmla="*/ 9 w 168"/>
                <a:gd name="T15" fmla="*/ 91 h 206"/>
                <a:gd name="T16" fmla="*/ 8 w 168"/>
                <a:gd name="T17" fmla="*/ 90 h 206"/>
                <a:gd name="T18" fmla="*/ 2 w 168"/>
                <a:gd name="T19" fmla="*/ 116 h 206"/>
                <a:gd name="T20" fmla="*/ 16 w 168"/>
                <a:gd name="T21" fmla="*/ 139 h 206"/>
                <a:gd name="T22" fmla="*/ 19 w 168"/>
                <a:gd name="T23" fmla="*/ 137 h 206"/>
                <a:gd name="T24" fmla="*/ 84 w 168"/>
                <a:gd name="T25" fmla="*/ 206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8" h="206">
                  <a:moveTo>
                    <a:pt x="84" y="206"/>
                  </a:moveTo>
                  <a:cubicBezTo>
                    <a:pt x="111" y="206"/>
                    <a:pt x="136" y="175"/>
                    <a:pt x="149" y="137"/>
                  </a:cubicBezTo>
                  <a:cubicBezTo>
                    <a:pt x="150" y="138"/>
                    <a:pt x="151" y="139"/>
                    <a:pt x="152" y="139"/>
                  </a:cubicBezTo>
                  <a:cubicBezTo>
                    <a:pt x="157" y="140"/>
                    <a:pt x="163" y="130"/>
                    <a:pt x="166" y="116"/>
                  </a:cubicBezTo>
                  <a:cubicBezTo>
                    <a:pt x="168" y="103"/>
                    <a:pt x="165" y="91"/>
                    <a:pt x="160" y="90"/>
                  </a:cubicBezTo>
                  <a:cubicBezTo>
                    <a:pt x="159" y="90"/>
                    <a:pt x="159" y="90"/>
                    <a:pt x="159" y="90"/>
                  </a:cubicBezTo>
                  <a:cubicBezTo>
                    <a:pt x="161" y="44"/>
                    <a:pt x="142" y="0"/>
                    <a:pt x="84" y="0"/>
                  </a:cubicBezTo>
                  <a:cubicBezTo>
                    <a:pt x="26" y="0"/>
                    <a:pt x="7" y="44"/>
                    <a:pt x="9" y="91"/>
                  </a:cubicBezTo>
                  <a:cubicBezTo>
                    <a:pt x="9" y="90"/>
                    <a:pt x="8" y="90"/>
                    <a:pt x="8" y="90"/>
                  </a:cubicBezTo>
                  <a:cubicBezTo>
                    <a:pt x="2" y="91"/>
                    <a:pt x="0" y="103"/>
                    <a:pt x="2" y="116"/>
                  </a:cubicBezTo>
                  <a:cubicBezTo>
                    <a:pt x="4" y="130"/>
                    <a:pt x="10" y="140"/>
                    <a:pt x="16" y="139"/>
                  </a:cubicBezTo>
                  <a:cubicBezTo>
                    <a:pt x="17" y="139"/>
                    <a:pt x="18" y="138"/>
                    <a:pt x="19" y="137"/>
                  </a:cubicBezTo>
                  <a:cubicBezTo>
                    <a:pt x="32" y="175"/>
                    <a:pt x="57" y="206"/>
                    <a:pt x="84" y="206"/>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4" name="Freeform 85"/>
            <p:cNvSpPr>
              <a:spLocks/>
            </p:cNvSpPr>
            <p:nvPr/>
          </p:nvSpPr>
          <p:spPr bwMode="auto">
            <a:xfrm>
              <a:off x="1619250" y="1498600"/>
              <a:ext cx="130969" cy="199232"/>
            </a:xfrm>
            <a:custGeom>
              <a:avLst/>
              <a:gdLst>
                <a:gd name="T0" fmla="*/ 21 w 25"/>
                <a:gd name="T1" fmla="*/ 38 h 38"/>
                <a:gd name="T2" fmla="*/ 25 w 25"/>
                <a:gd name="T3" fmla="*/ 31 h 38"/>
                <a:gd name="T4" fmla="*/ 12 w 25"/>
                <a:gd name="T5" fmla="*/ 0 h 38"/>
                <a:gd name="T6" fmla="*/ 0 w 25"/>
                <a:gd name="T7" fmla="*/ 30 h 38"/>
                <a:gd name="T8" fmla="*/ 4 w 25"/>
                <a:gd name="T9" fmla="*/ 38 h 38"/>
                <a:gd name="T10" fmla="*/ 21 w 25"/>
                <a:gd name="T11" fmla="*/ 38 h 38"/>
              </a:gdLst>
              <a:ahLst/>
              <a:cxnLst>
                <a:cxn ang="0">
                  <a:pos x="T0" y="T1"/>
                </a:cxn>
                <a:cxn ang="0">
                  <a:pos x="T2" y="T3"/>
                </a:cxn>
                <a:cxn ang="0">
                  <a:pos x="T4" y="T5"/>
                </a:cxn>
                <a:cxn ang="0">
                  <a:pos x="T6" y="T7"/>
                </a:cxn>
                <a:cxn ang="0">
                  <a:pos x="T8" y="T9"/>
                </a:cxn>
                <a:cxn ang="0">
                  <a:pos x="T10" y="T11"/>
                </a:cxn>
              </a:cxnLst>
              <a:rect l="0" t="0" r="r" b="b"/>
              <a:pathLst>
                <a:path w="25" h="38">
                  <a:moveTo>
                    <a:pt x="21" y="38"/>
                  </a:moveTo>
                  <a:cubicBezTo>
                    <a:pt x="25" y="31"/>
                    <a:pt x="25" y="31"/>
                    <a:pt x="25" y="31"/>
                  </a:cubicBezTo>
                  <a:cubicBezTo>
                    <a:pt x="12" y="0"/>
                    <a:pt x="12" y="0"/>
                    <a:pt x="12" y="0"/>
                  </a:cubicBezTo>
                  <a:cubicBezTo>
                    <a:pt x="0" y="30"/>
                    <a:pt x="0" y="30"/>
                    <a:pt x="0" y="30"/>
                  </a:cubicBezTo>
                  <a:cubicBezTo>
                    <a:pt x="4" y="38"/>
                    <a:pt x="4" y="38"/>
                    <a:pt x="4" y="38"/>
                  </a:cubicBezTo>
                  <a:cubicBezTo>
                    <a:pt x="9" y="38"/>
                    <a:pt x="15" y="38"/>
                    <a:pt x="21" y="38"/>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5" name="Freeform 86"/>
            <p:cNvSpPr>
              <a:spLocks/>
            </p:cNvSpPr>
            <p:nvPr/>
          </p:nvSpPr>
          <p:spPr bwMode="auto">
            <a:xfrm>
              <a:off x="1456531" y="1346200"/>
              <a:ext cx="225425" cy="425450"/>
            </a:xfrm>
            <a:custGeom>
              <a:avLst/>
              <a:gdLst>
                <a:gd name="T0" fmla="*/ 106 w 284"/>
                <a:gd name="T1" fmla="*/ 0 h 536"/>
                <a:gd name="T2" fmla="*/ 284 w 284"/>
                <a:gd name="T3" fmla="*/ 192 h 536"/>
                <a:gd name="T4" fmla="*/ 159 w 284"/>
                <a:gd name="T5" fmla="*/ 536 h 536"/>
                <a:gd name="T6" fmla="*/ 0 w 284"/>
                <a:gd name="T7" fmla="*/ 66 h 536"/>
                <a:gd name="T8" fmla="*/ 106 w 284"/>
                <a:gd name="T9" fmla="*/ 0 h 536"/>
              </a:gdLst>
              <a:ahLst/>
              <a:cxnLst>
                <a:cxn ang="0">
                  <a:pos x="T0" y="T1"/>
                </a:cxn>
                <a:cxn ang="0">
                  <a:pos x="T2" y="T3"/>
                </a:cxn>
                <a:cxn ang="0">
                  <a:pos x="T4" y="T5"/>
                </a:cxn>
                <a:cxn ang="0">
                  <a:pos x="T6" y="T7"/>
                </a:cxn>
                <a:cxn ang="0">
                  <a:pos x="T8" y="T9"/>
                </a:cxn>
              </a:cxnLst>
              <a:rect l="0" t="0" r="r" b="b"/>
              <a:pathLst>
                <a:path w="284" h="536">
                  <a:moveTo>
                    <a:pt x="106" y="0"/>
                  </a:moveTo>
                  <a:lnTo>
                    <a:pt x="284" y="192"/>
                  </a:lnTo>
                  <a:lnTo>
                    <a:pt x="159" y="536"/>
                  </a:lnTo>
                  <a:lnTo>
                    <a:pt x="0" y="66"/>
                  </a:lnTo>
                  <a:lnTo>
                    <a:pt x="106"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6" name="Freeform 87"/>
            <p:cNvSpPr>
              <a:spLocks/>
            </p:cNvSpPr>
            <p:nvPr/>
          </p:nvSpPr>
          <p:spPr bwMode="auto">
            <a:xfrm>
              <a:off x="1251744" y="1393032"/>
              <a:ext cx="430213" cy="1088232"/>
            </a:xfrm>
            <a:custGeom>
              <a:avLst/>
              <a:gdLst>
                <a:gd name="T0" fmla="*/ 258 w 542"/>
                <a:gd name="T1" fmla="*/ 0 h 1371"/>
                <a:gd name="T2" fmla="*/ 542 w 542"/>
                <a:gd name="T3" fmla="*/ 1371 h 1371"/>
                <a:gd name="T4" fmla="*/ 72 w 542"/>
                <a:gd name="T5" fmla="*/ 616 h 1371"/>
                <a:gd name="T6" fmla="*/ 132 w 542"/>
                <a:gd name="T7" fmla="*/ 490 h 1371"/>
                <a:gd name="T8" fmla="*/ 0 w 542"/>
                <a:gd name="T9" fmla="*/ 378 h 1371"/>
                <a:gd name="T10" fmla="*/ 178 w 542"/>
                <a:gd name="T11" fmla="*/ 40 h 1371"/>
                <a:gd name="T12" fmla="*/ 258 w 542"/>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542" h="1371">
                  <a:moveTo>
                    <a:pt x="258" y="0"/>
                  </a:moveTo>
                  <a:lnTo>
                    <a:pt x="542" y="1371"/>
                  </a:lnTo>
                  <a:lnTo>
                    <a:pt x="72" y="616"/>
                  </a:lnTo>
                  <a:lnTo>
                    <a:pt x="132" y="490"/>
                  </a:lnTo>
                  <a:lnTo>
                    <a:pt x="0" y="378"/>
                  </a:lnTo>
                  <a:lnTo>
                    <a:pt x="178" y="40"/>
                  </a:lnTo>
                  <a:lnTo>
                    <a:pt x="258"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7" name="Freeform 88"/>
            <p:cNvSpPr>
              <a:spLocks/>
            </p:cNvSpPr>
            <p:nvPr/>
          </p:nvSpPr>
          <p:spPr bwMode="auto">
            <a:xfrm>
              <a:off x="1681956" y="1340644"/>
              <a:ext cx="230982" cy="431007"/>
            </a:xfrm>
            <a:custGeom>
              <a:avLst/>
              <a:gdLst>
                <a:gd name="T0" fmla="*/ 186 w 291"/>
                <a:gd name="T1" fmla="*/ 0 h 543"/>
                <a:gd name="T2" fmla="*/ 0 w 291"/>
                <a:gd name="T3" fmla="*/ 199 h 543"/>
                <a:gd name="T4" fmla="*/ 126 w 291"/>
                <a:gd name="T5" fmla="*/ 543 h 543"/>
                <a:gd name="T6" fmla="*/ 291 w 291"/>
                <a:gd name="T7" fmla="*/ 73 h 543"/>
                <a:gd name="T8" fmla="*/ 186 w 291"/>
                <a:gd name="T9" fmla="*/ 0 h 543"/>
              </a:gdLst>
              <a:ahLst/>
              <a:cxnLst>
                <a:cxn ang="0">
                  <a:pos x="T0" y="T1"/>
                </a:cxn>
                <a:cxn ang="0">
                  <a:pos x="T2" y="T3"/>
                </a:cxn>
                <a:cxn ang="0">
                  <a:pos x="T4" y="T5"/>
                </a:cxn>
                <a:cxn ang="0">
                  <a:pos x="T6" y="T7"/>
                </a:cxn>
                <a:cxn ang="0">
                  <a:pos x="T8" y="T9"/>
                </a:cxn>
              </a:cxnLst>
              <a:rect l="0" t="0" r="r" b="b"/>
              <a:pathLst>
                <a:path w="291" h="543">
                  <a:moveTo>
                    <a:pt x="186" y="0"/>
                  </a:moveTo>
                  <a:lnTo>
                    <a:pt x="0" y="199"/>
                  </a:lnTo>
                  <a:lnTo>
                    <a:pt x="126" y="543"/>
                  </a:lnTo>
                  <a:lnTo>
                    <a:pt x="291" y="73"/>
                  </a:lnTo>
                  <a:lnTo>
                    <a:pt x="186"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8" name="Freeform 89"/>
            <p:cNvSpPr>
              <a:spLocks/>
            </p:cNvSpPr>
            <p:nvPr/>
          </p:nvSpPr>
          <p:spPr bwMode="auto">
            <a:xfrm>
              <a:off x="1593056" y="1803400"/>
              <a:ext cx="183357" cy="677863"/>
            </a:xfrm>
            <a:custGeom>
              <a:avLst/>
              <a:gdLst>
                <a:gd name="T0" fmla="*/ 59 w 231"/>
                <a:gd name="T1" fmla="*/ 0 h 854"/>
                <a:gd name="T2" fmla="*/ 172 w 231"/>
                <a:gd name="T3" fmla="*/ 0 h 854"/>
                <a:gd name="T4" fmla="*/ 231 w 231"/>
                <a:gd name="T5" fmla="*/ 576 h 854"/>
                <a:gd name="T6" fmla="*/ 112 w 231"/>
                <a:gd name="T7" fmla="*/ 854 h 854"/>
                <a:gd name="T8" fmla="*/ 0 w 231"/>
                <a:gd name="T9" fmla="*/ 576 h 854"/>
                <a:gd name="T10" fmla="*/ 59 w 231"/>
                <a:gd name="T11" fmla="*/ 0 h 854"/>
              </a:gdLst>
              <a:ahLst/>
              <a:cxnLst>
                <a:cxn ang="0">
                  <a:pos x="T0" y="T1"/>
                </a:cxn>
                <a:cxn ang="0">
                  <a:pos x="T2" y="T3"/>
                </a:cxn>
                <a:cxn ang="0">
                  <a:pos x="T4" y="T5"/>
                </a:cxn>
                <a:cxn ang="0">
                  <a:pos x="T6" y="T7"/>
                </a:cxn>
                <a:cxn ang="0">
                  <a:pos x="T8" y="T9"/>
                </a:cxn>
                <a:cxn ang="0">
                  <a:pos x="T10" y="T11"/>
                </a:cxn>
              </a:cxnLst>
              <a:rect l="0" t="0" r="r" b="b"/>
              <a:pathLst>
                <a:path w="231" h="854">
                  <a:moveTo>
                    <a:pt x="59" y="0"/>
                  </a:moveTo>
                  <a:lnTo>
                    <a:pt x="172" y="0"/>
                  </a:lnTo>
                  <a:lnTo>
                    <a:pt x="231" y="576"/>
                  </a:lnTo>
                  <a:lnTo>
                    <a:pt x="112" y="854"/>
                  </a:lnTo>
                  <a:lnTo>
                    <a:pt x="0" y="576"/>
                  </a:lnTo>
                  <a:lnTo>
                    <a:pt x="59"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9" name="Freeform 90"/>
            <p:cNvSpPr>
              <a:spLocks/>
            </p:cNvSpPr>
            <p:nvPr/>
          </p:nvSpPr>
          <p:spPr bwMode="auto">
            <a:xfrm>
              <a:off x="1456531" y="1346200"/>
              <a:ext cx="225425" cy="357188"/>
            </a:xfrm>
            <a:custGeom>
              <a:avLst/>
              <a:gdLst>
                <a:gd name="T0" fmla="*/ 106 w 284"/>
                <a:gd name="T1" fmla="*/ 0 h 450"/>
                <a:gd name="T2" fmla="*/ 284 w 284"/>
                <a:gd name="T3" fmla="*/ 192 h 450"/>
                <a:gd name="T4" fmla="*/ 152 w 284"/>
                <a:gd name="T5" fmla="*/ 450 h 450"/>
                <a:gd name="T6" fmla="*/ 0 w 284"/>
                <a:gd name="T7" fmla="*/ 66 h 450"/>
                <a:gd name="T8" fmla="*/ 106 w 284"/>
                <a:gd name="T9" fmla="*/ 0 h 450"/>
              </a:gdLst>
              <a:ahLst/>
              <a:cxnLst>
                <a:cxn ang="0">
                  <a:pos x="T0" y="T1"/>
                </a:cxn>
                <a:cxn ang="0">
                  <a:pos x="T2" y="T3"/>
                </a:cxn>
                <a:cxn ang="0">
                  <a:pos x="T4" y="T5"/>
                </a:cxn>
                <a:cxn ang="0">
                  <a:pos x="T6" y="T7"/>
                </a:cxn>
                <a:cxn ang="0">
                  <a:pos x="T8" y="T9"/>
                </a:cxn>
              </a:cxnLst>
              <a:rect l="0" t="0" r="r" b="b"/>
              <a:pathLst>
                <a:path w="284" h="450">
                  <a:moveTo>
                    <a:pt x="106" y="0"/>
                  </a:moveTo>
                  <a:lnTo>
                    <a:pt x="284" y="192"/>
                  </a:lnTo>
                  <a:lnTo>
                    <a:pt x="152" y="450"/>
                  </a:lnTo>
                  <a:lnTo>
                    <a:pt x="0" y="66"/>
                  </a:lnTo>
                  <a:lnTo>
                    <a:pt x="10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0" name="Freeform 91"/>
            <p:cNvSpPr>
              <a:spLocks/>
            </p:cNvSpPr>
            <p:nvPr/>
          </p:nvSpPr>
          <p:spPr bwMode="auto">
            <a:xfrm>
              <a:off x="1293813" y="1393032"/>
              <a:ext cx="388144" cy="1088232"/>
            </a:xfrm>
            <a:custGeom>
              <a:avLst/>
              <a:gdLst>
                <a:gd name="T0" fmla="*/ 205 w 489"/>
                <a:gd name="T1" fmla="*/ 0 h 1371"/>
                <a:gd name="T2" fmla="*/ 489 w 489"/>
                <a:gd name="T3" fmla="*/ 1371 h 1371"/>
                <a:gd name="T4" fmla="*/ 66 w 489"/>
                <a:gd name="T5" fmla="*/ 556 h 1371"/>
                <a:gd name="T6" fmla="*/ 132 w 489"/>
                <a:gd name="T7" fmla="*/ 457 h 1371"/>
                <a:gd name="T8" fmla="*/ 0 w 489"/>
                <a:gd name="T9" fmla="*/ 351 h 1371"/>
                <a:gd name="T10" fmla="*/ 125 w 489"/>
                <a:gd name="T11" fmla="*/ 40 h 1371"/>
                <a:gd name="T12" fmla="*/ 205 w 489"/>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489" h="1371">
                  <a:moveTo>
                    <a:pt x="205" y="0"/>
                  </a:moveTo>
                  <a:lnTo>
                    <a:pt x="489" y="1371"/>
                  </a:lnTo>
                  <a:lnTo>
                    <a:pt x="66" y="556"/>
                  </a:lnTo>
                  <a:lnTo>
                    <a:pt x="132" y="457"/>
                  </a:lnTo>
                  <a:lnTo>
                    <a:pt x="0" y="351"/>
                  </a:lnTo>
                  <a:lnTo>
                    <a:pt x="125" y="40"/>
                  </a:lnTo>
                  <a:lnTo>
                    <a:pt x="205" y="0"/>
                  </a:lnTo>
                  <a:close/>
                </a:path>
              </a:pathLst>
            </a:custGeom>
            <a:solidFill>
              <a:srgbClr val="5A8F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1" name="Freeform 92"/>
            <p:cNvSpPr>
              <a:spLocks/>
            </p:cNvSpPr>
            <p:nvPr/>
          </p:nvSpPr>
          <p:spPr bwMode="auto">
            <a:xfrm>
              <a:off x="1681956" y="1393032"/>
              <a:ext cx="431007" cy="1088232"/>
            </a:xfrm>
            <a:custGeom>
              <a:avLst/>
              <a:gdLst>
                <a:gd name="T0" fmla="*/ 291 w 543"/>
                <a:gd name="T1" fmla="*/ 0 h 1371"/>
                <a:gd name="T2" fmla="*/ 0 w 543"/>
                <a:gd name="T3" fmla="*/ 1371 h 1371"/>
                <a:gd name="T4" fmla="*/ 470 w 543"/>
                <a:gd name="T5" fmla="*/ 616 h 1371"/>
                <a:gd name="T6" fmla="*/ 411 w 543"/>
                <a:gd name="T7" fmla="*/ 490 h 1371"/>
                <a:gd name="T8" fmla="*/ 543 w 543"/>
                <a:gd name="T9" fmla="*/ 378 h 1371"/>
                <a:gd name="T10" fmla="*/ 397 w 543"/>
                <a:gd name="T11" fmla="*/ 47 h 1371"/>
                <a:gd name="T12" fmla="*/ 291 w 543"/>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543" h="1371">
                  <a:moveTo>
                    <a:pt x="291" y="0"/>
                  </a:moveTo>
                  <a:lnTo>
                    <a:pt x="0" y="1371"/>
                  </a:lnTo>
                  <a:lnTo>
                    <a:pt x="470" y="616"/>
                  </a:lnTo>
                  <a:lnTo>
                    <a:pt x="411" y="490"/>
                  </a:lnTo>
                  <a:lnTo>
                    <a:pt x="543" y="378"/>
                  </a:lnTo>
                  <a:lnTo>
                    <a:pt x="397" y="47"/>
                  </a:lnTo>
                  <a:lnTo>
                    <a:pt x="291"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2" name="Freeform 93"/>
            <p:cNvSpPr>
              <a:spLocks/>
            </p:cNvSpPr>
            <p:nvPr/>
          </p:nvSpPr>
          <p:spPr bwMode="auto">
            <a:xfrm>
              <a:off x="1681956" y="1393032"/>
              <a:ext cx="388938" cy="1088232"/>
            </a:xfrm>
            <a:custGeom>
              <a:avLst/>
              <a:gdLst>
                <a:gd name="T0" fmla="*/ 291 w 490"/>
                <a:gd name="T1" fmla="*/ 0 h 1371"/>
                <a:gd name="T2" fmla="*/ 0 w 490"/>
                <a:gd name="T3" fmla="*/ 1371 h 1371"/>
                <a:gd name="T4" fmla="*/ 424 w 490"/>
                <a:gd name="T5" fmla="*/ 556 h 1371"/>
                <a:gd name="T6" fmla="*/ 358 w 490"/>
                <a:gd name="T7" fmla="*/ 457 h 1371"/>
                <a:gd name="T8" fmla="*/ 490 w 490"/>
                <a:gd name="T9" fmla="*/ 351 h 1371"/>
                <a:gd name="T10" fmla="*/ 397 w 490"/>
                <a:gd name="T11" fmla="*/ 47 h 1371"/>
                <a:gd name="T12" fmla="*/ 291 w 490"/>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490" h="1371">
                  <a:moveTo>
                    <a:pt x="291" y="0"/>
                  </a:moveTo>
                  <a:lnTo>
                    <a:pt x="0" y="1371"/>
                  </a:lnTo>
                  <a:lnTo>
                    <a:pt x="424" y="556"/>
                  </a:lnTo>
                  <a:lnTo>
                    <a:pt x="358" y="457"/>
                  </a:lnTo>
                  <a:lnTo>
                    <a:pt x="490" y="351"/>
                  </a:lnTo>
                  <a:lnTo>
                    <a:pt x="397" y="47"/>
                  </a:lnTo>
                  <a:lnTo>
                    <a:pt x="291" y="0"/>
                  </a:lnTo>
                  <a:close/>
                </a:path>
              </a:pathLst>
            </a:custGeom>
            <a:solidFill>
              <a:srgbClr val="5A8F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3" name="Freeform 94"/>
            <p:cNvSpPr>
              <a:spLocks/>
            </p:cNvSpPr>
            <p:nvPr/>
          </p:nvSpPr>
          <p:spPr bwMode="auto">
            <a:xfrm>
              <a:off x="1681956" y="1340644"/>
              <a:ext cx="230982" cy="362744"/>
            </a:xfrm>
            <a:custGeom>
              <a:avLst/>
              <a:gdLst>
                <a:gd name="T0" fmla="*/ 186 w 291"/>
                <a:gd name="T1" fmla="*/ 0 h 457"/>
                <a:gd name="T2" fmla="*/ 0 w 291"/>
                <a:gd name="T3" fmla="*/ 199 h 457"/>
                <a:gd name="T4" fmla="*/ 133 w 291"/>
                <a:gd name="T5" fmla="*/ 457 h 457"/>
                <a:gd name="T6" fmla="*/ 291 w 291"/>
                <a:gd name="T7" fmla="*/ 73 h 457"/>
                <a:gd name="T8" fmla="*/ 186 w 291"/>
                <a:gd name="T9" fmla="*/ 0 h 457"/>
              </a:gdLst>
              <a:ahLst/>
              <a:cxnLst>
                <a:cxn ang="0">
                  <a:pos x="T0" y="T1"/>
                </a:cxn>
                <a:cxn ang="0">
                  <a:pos x="T2" y="T3"/>
                </a:cxn>
                <a:cxn ang="0">
                  <a:pos x="T4" y="T5"/>
                </a:cxn>
                <a:cxn ang="0">
                  <a:pos x="T6" y="T7"/>
                </a:cxn>
                <a:cxn ang="0">
                  <a:pos x="T8" y="T9"/>
                </a:cxn>
              </a:cxnLst>
              <a:rect l="0" t="0" r="r" b="b"/>
              <a:pathLst>
                <a:path w="291" h="457">
                  <a:moveTo>
                    <a:pt x="186" y="0"/>
                  </a:moveTo>
                  <a:lnTo>
                    <a:pt x="0" y="199"/>
                  </a:lnTo>
                  <a:lnTo>
                    <a:pt x="133" y="457"/>
                  </a:lnTo>
                  <a:lnTo>
                    <a:pt x="291" y="73"/>
                  </a:lnTo>
                  <a:lnTo>
                    <a:pt x="18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4" name="Freeform 95"/>
            <p:cNvSpPr>
              <a:spLocks/>
            </p:cNvSpPr>
            <p:nvPr/>
          </p:nvSpPr>
          <p:spPr bwMode="auto">
            <a:xfrm>
              <a:off x="1619250" y="1693069"/>
              <a:ext cx="130969" cy="115094"/>
            </a:xfrm>
            <a:custGeom>
              <a:avLst/>
              <a:gdLst>
                <a:gd name="T0" fmla="*/ 4 w 25"/>
                <a:gd name="T1" fmla="*/ 0 h 22"/>
                <a:gd name="T2" fmla="*/ 21 w 25"/>
                <a:gd name="T3" fmla="*/ 0 h 22"/>
                <a:gd name="T4" fmla="*/ 21 w 25"/>
                <a:gd name="T5" fmla="*/ 22 h 22"/>
                <a:gd name="T6" fmla="*/ 4 w 25"/>
                <a:gd name="T7" fmla="*/ 22 h 22"/>
                <a:gd name="T8" fmla="*/ 4 w 25"/>
                <a:gd name="T9" fmla="*/ 0 h 22"/>
              </a:gdLst>
              <a:ahLst/>
              <a:cxnLst>
                <a:cxn ang="0">
                  <a:pos x="T0" y="T1"/>
                </a:cxn>
                <a:cxn ang="0">
                  <a:pos x="T2" y="T3"/>
                </a:cxn>
                <a:cxn ang="0">
                  <a:pos x="T4" y="T5"/>
                </a:cxn>
                <a:cxn ang="0">
                  <a:pos x="T6" y="T7"/>
                </a:cxn>
                <a:cxn ang="0">
                  <a:pos x="T8" y="T9"/>
                </a:cxn>
              </a:cxnLst>
              <a:rect l="0" t="0" r="r" b="b"/>
              <a:pathLst>
                <a:path w="25" h="22">
                  <a:moveTo>
                    <a:pt x="4" y="0"/>
                  </a:moveTo>
                  <a:cubicBezTo>
                    <a:pt x="21" y="0"/>
                    <a:pt x="21" y="0"/>
                    <a:pt x="21" y="0"/>
                  </a:cubicBezTo>
                  <a:cubicBezTo>
                    <a:pt x="25" y="8"/>
                    <a:pt x="25" y="15"/>
                    <a:pt x="21" y="22"/>
                  </a:cubicBezTo>
                  <a:cubicBezTo>
                    <a:pt x="4" y="22"/>
                    <a:pt x="4" y="22"/>
                    <a:pt x="4" y="22"/>
                  </a:cubicBezTo>
                  <a:cubicBezTo>
                    <a:pt x="0" y="15"/>
                    <a:pt x="0" y="8"/>
                    <a:pt x="4" y="0"/>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5" name="Freeform 96"/>
            <p:cNvSpPr>
              <a:spLocks/>
            </p:cNvSpPr>
            <p:nvPr/>
          </p:nvSpPr>
          <p:spPr bwMode="auto">
            <a:xfrm>
              <a:off x="1671638" y="2470944"/>
              <a:ext cx="36513" cy="315119"/>
            </a:xfrm>
            <a:custGeom>
              <a:avLst/>
              <a:gdLst>
                <a:gd name="T0" fmla="*/ 0 w 7"/>
                <a:gd name="T1" fmla="*/ 60 h 60"/>
                <a:gd name="T2" fmla="*/ 3 w 7"/>
                <a:gd name="T3" fmla="*/ 0 h 60"/>
                <a:gd name="T4" fmla="*/ 7 w 7"/>
                <a:gd name="T5" fmla="*/ 60 h 60"/>
                <a:gd name="T6" fmla="*/ 0 w 7"/>
                <a:gd name="T7" fmla="*/ 60 h 60"/>
              </a:gdLst>
              <a:ahLst/>
              <a:cxnLst>
                <a:cxn ang="0">
                  <a:pos x="T0" y="T1"/>
                </a:cxn>
                <a:cxn ang="0">
                  <a:pos x="T2" y="T3"/>
                </a:cxn>
                <a:cxn ang="0">
                  <a:pos x="T4" y="T5"/>
                </a:cxn>
                <a:cxn ang="0">
                  <a:pos x="T6" y="T7"/>
                </a:cxn>
              </a:cxnLst>
              <a:rect l="0" t="0" r="r" b="b"/>
              <a:pathLst>
                <a:path w="7" h="60">
                  <a:moveTo>
                    <a:pt x="0" y="60"/>
                  </a:moveTo>
                  <a:cubicBezTo>
                    <a:pt x="0" y="45"/>
                    <a:pt x="1" y="27"/>
                    <a:pt x="3" y="0"/>
                  </a:cubicBezTo>
                  <a:cubicBezTo>
                    <a:pt x="5" y="27"/>
                    <a:pt x="6" y="45"/>
                    <a:pt x="7" y="60"/>
                  </a:cubicBezTo>
                  <a:cubicBezTo>
                    <a:pt x="4" y="60"/>
                    <a:pt x="2" y="60"/>
                    <a:pt x="0" y="60"/>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6" name="Freeform 97"/>
            <p:cNvSpPr>
              <a:spLocks/>
            </p:cNvSpPr>
            <p:nvPr/>
          </p:nvSpPr>
          <p:spPr bwMode="auto">
            <a:xfrm>
              <a:off x="1997075" y="830263"/>
              <a:ext cx="126207" cy="221457"/>
            </a:xfrm>
            <a:custGeom>
              <a:avLst/>
              <a:gdLst>
                <a:gd name="T0" fmla="*/ 16 w 24"/>
                <a:gd name="T1" fmla="*/ 1 h 42"/>
                <a:gd name="T2" fmla="*/ 21 w 24"/>
                <a:gd name="T3" fmla="*/ 23 h 42"/>
                <a:gd name="T4" fmla="*/ 7 w 24"/>
                <a:gd name="T5" fmla="*/ 41 h 42"/>
                <a:gd name="T6" fmla="*/ 2 w 24"/>
                <a:gd name="T7" fmla="*/ 19 h 42"/>
                <a:gd name="T8" fmla="*/ 16 w 24"/>
                <a:gd name="T9" fmla="*/ 1 h 42"/>
              </a:gdLst>
              <a:ahLst/>
              <a:cxnLst>
                <a:cxn ang="0">
                  <a:pos x="T0" y="T1"/>
                </a:cxn>
                <a:cxn ang="0">
                  <a:pos x="T2" y="T3"/>
                </a:cxn>
                <a:cxn ang="0">
                  <a:pos x="T4" y="T5"/>
                </a:cxn>
                <a:cxn ang="0">
                  <a:pos x="T6" y="T7"/>
                </a:cxn>
                <a:cxn ang="0">
                  <a:pos x="T8" y="T9"/>
                </a:cxn>
              </a:cxnLst>
              <a:rect l="0" t="0" r="r" b="b"/>
              <a:pathLst>
                <a:path w="24" h="42">
                  <a:moveTo>
                    <a:pt x="16" y="1"/>
                  </a:moveTo>
                  <a:cubicBezTo>
                    <a:pt x="21" y="2"/>
                    <a:pt x="24" y="12"/>
                    <a:pt x="21" y="23"/>
                  </a:cubicBezTo>
                  <a:cubicBezTo>
                    <a:pt x="19" y="34"/>
                    <a:pt x="12" y="42"/>
                    <a:pt x="7" y="41"/>
                  </a:cubicBezTo>
                  <a:cubicBezTo>
                    <a:pt x="2" y="39"/>
                    <a:pt x="0" y="30"/>
                    <a:pt x="2" y="19"/>
                  </a:cubicBezTo>
                  <a:cubicBezTo>
                    <a:pt x="5" y="8"/>
                    <a:pt x="11" y="0"/>
                    <a:pt x="16" y="1"/>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7" name="Freeform 98"/>
            <p:cNvSpPr>
              <a:spLocks/>
            </p:cNvSpPr>
            <p:nvPr/>
          </p:nvSpPr>
          <p:spPr bwMode="auto">
            <a:xfrm>
              <a:off x="1267619" y="315119"/>
              <a:ext cx="823913" cy="599282"/>
            </a:xfrm>
            <a:custGeom>
              <a:avLst/>
              <a:gdLst>
                <a:gd name="T0" fmla="*/ 155 w 157"/>
                <a:gd name="T1" fmla="*/ 90 h 114"/>
                <a:gd name="T2" fmla="*/ 79 w 157"/>
                <a:gd name="T3" fmla="*/ 0 h 114"/>
                <a:gd name="T4" fmla="*/ 3 w 157"/>
                <a:gd name="T5" fmla="*/ 91 h 114"/>
                <a:gd name="T6" fmla="*/ 15 w 157"/>
                <a:gd name="T7" fmla="*/ 111 h 114"/>
                <a:gd name="T8" fmla="*/ 21 w 157"/>
                <a:gd name="T9" fmla="*/ 103 h 114"/>
                <a:gd name="T10" fmla="*/ 43 w 157"/>
                <a:gd name="T11" fmla="*/ 45 h 114"/>
                <a:gd name="T12" fmla="*/ 79 w 157"/>
                <a:gd name="T13" fmla="*/ 51 h 114"/>
                <a:gd name="T14" fmla="*/ 114 w 157"/>
                <a:gd name="T15" fmla="*/ 45 h 114"/>
                <a:gd name="T16" fmla="*/ 136 w 157"/>
                <a:gd name="T17" fmla="*/ 103 h 114"/>
                <a:gd name="T18" fmla="*/ 142 w 157"/>
                <a:gd name="T19" fmla="*/ 112 h 114"/>
                <a:gd name="T20" fmla="*/ 155 w 157"/>
                <a:gd name="T21" fmla="*/ 9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7" h="114">
                  <a:moveTo>
                    <a:pt x="155" y="90"/>
                  </a:moveTo>
                  <a:cubicBezTo>
                    <a:pt x="157" y="44"/>
                    <a:pt x="138" y="0"/>
                    <a:pt x="79" y="0"/>
                  </a:cubicBezTo>
                  <a:cubicBezTo>
                    <a:pt x="20" y="0"/>
                    <a:pt x="0" y="44"/>
                    <a:pt x="3" y="91"/>
                  </a:cubicBezTo>
                  <a:cubicBezTo>
                    <a:pt x="7" y="92"/>
                    <a:pt x="12" y="100"/>
                    <a:pt x="15" y="111"/>
                  </a:cubicBezTo>
                  <a:cubicBezTo>
                    <a:pt x="18" y="114"/>
                    <a:pt x="21" y="112"/>
                    <a:pt x="21" y="103"/>
                  </a:cubicBezTo>
                  <a:cubicBezTo>
                    <a:pt x="21" y="75"/>
                    <a:pt x="25" y="50"/>
                    <a:pt x="43" y="45"/>
                  </a:cubicBezTo>
                  <a:cubicBezTo>
                    <a:pt x="61" y="39"/>
                    <a:pt x="65" y="51"/>
                    <a:pt x="79" y="51"/>
                  </a:cubicBezTo>
                  <a:cubicBezTo>
                    <a:pt x="92" y="51"/>
                    <a:pt x="96" y="40"/>
                    <a:pt x="114" y="45"/>
                  </a:cubicBezTo>
                  <a:cubicBezTo>
                    <a:pt x="132" y="50"/>
                    <a:pt x="136" y="75"/>
                    <a:pt x="136" y="103"/>
                  </a:cubicBezTo>
                  <a:cubicBezTo>
                    <a:pt x="136" y="112"/>
                    <a:pt x="139" y="114"/>
                    <a:pt x="142" y="112"/>
                  </a:cubicBezTo>
                  <a:cubicBezTo>
                    <a:pt x="144" y="100"/>
                    <a:pt x="150" y="91"/>
                    <a:pt x="155" y="90"/>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8" name="Freeform 99"/>
            <p:cNvSpPr>
              <a:spLocks/>
            </p:cNvSpPr>
            <p:nvPr/>
          </p:nvSpPr>
          <p:spPr bwMode="auto">
            <a:xfrm>
              <a:off x="1608931" y="399257"/>
              <a:ext cx="372269" cy="510382"/>
            </a:xfrm>
            <a:custGeom>
              <a:avLst/>
              <a:gdLst>
                <a:gd name="T0" fmla="*/ 67 w 71"/>
                <a:gd name="T1" fmla="*/ 0 h 97"/>
                <a:gd name="T2" fmla="*/ 0 w 71"/>
                <a:gd name="T3" fmla="*/ 97 h 97"/>
                <a:gd name="T4" fmla="*/ 27 w 71"/>
                <a:gd name="T5" fmla="*/ 18 h 97"/>
                <a:gd name="T6" fmla="*/ 67 w 71"/>
                <a:gd name="T7" fmla="*/ 0 h 97"/>
              </a:gdLst>
              <a:ahLst/>
              <a:cxnLst>
                <a:cxn ang="0">
                  <a:pos x="T0" y="T1"/>
                </a:cxn>
                <a:cxn ang="0">
                  <a:pos x="T2" y="T3"/>
                </a:cxn>
                <a:cxn ang="0">
                  <a:pos x="T4" y="T5"/>
                </a:cxn>
                <a:cxn ang="0">
                  <a:pos x="T6" y="T7"/>
                </a:cxn>
              </a:cxnLst>
              <a:rect l="0" t="0" r="r" b="b"/>
              <a:pathLst>
                <a:path w="71" h="97">
                  <a:moveTo>
                    <a:pt x="67" y="0"/>
                  </a:moveTo>
                  <a:cubicBezTo>
                    <a:pt x="71" y="26"/>
                    <a:pt x="30" y="84"/>
                    <a:pt x="0" y="97"/>
                  </a:cubicBezTo>
                  <a:cubicBezTo>
                    <a:pt x="19" y="86"/>
                    <a:pt x="32" y="47"/>
                    <a:pt x="27" y="18"/>
                  </a:cubicBezTo>
                  <a:cubicBezTo>
                    <a:pt x="26" y="11"/>
                    <a:pt x="71" y="5"/>
                    <a:pt x="67" y="0"/>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9" name="Freeform 100"/>
            <p:cNvSpPr>
              <a:spLocks/>
            </p:cNvSpPr>
            <p:nvPr/>
          </p:nvSpPr>
          <p:spPr bwMode="auto">
            <a:xfrm>
              <a:off x="1146175" y="300038"/>
              <a:ext cx="719932" cy="709613"/>
            </a:xfrm>
            <a:custGeom>
              <a:avLst/>
              <a:gdLst>
                <a:gd name="T0" fmla="*/ 135 w 137"/>
                <a:gd name="T1" fmla="*/ 23 h 135"/>
                <a:gd name="T2" fmla="*/ 11 w 137"/>
                <a:gd name="T3" fmla="*/ 135 h 135"/>
                <a:gd name="T4" fmla="*/ 92 w 137"/>
                <a:gd name="T5" fmla="*/ 29 h 135"/>
                <a:gd name="T6" fmla="*/ 135 w 137"/>
                <a:gd name="T7" fmla="*/ 23 h 135"/>
              </a:gdLst>
              <a:ahLst/>
              <a:cxnLst>
                <a:cxn ang="0">
                  <a:pos x="T0" y="T1"/>
                </a:cxn>
                <a:cxn ang="0">
                  <a:pos x="T2" y="T3"/>
                </a:cxn>
                <a:cxn ang="0">
                  <a:pos x="T4" y="T5"/>
                </a:cxn>
                <a:cxn ang="0">
                  <a:pos x="T6" y="T7"/>
                </a:cxn>
              </a:cxnLst>
              <a:rect l="0" t="0" r="r" b="b"/>
              <a:pathLst>
                <a:path w="137" h="135">
                  <a:moveTo>
                    <a:pt x="135" y="23"/>
                  </a:moveTo>
                  <a:cubicBezTo>
                    <a:pt x="132" y="49"/>
                    <a:pt x="43" y="131"/>
                    <a:pt x="11" y="135"/>
                  </a:cubicBezTo>
                  <a:cubicBezTo>
                    <a:pt x="0" y="0"/>
                    <a:pt x="84" y="56"/>
                    <a:pt x="92" y="29"/>
                  </a:cubicBezTo>
                  <a:cubicBezTo>
                    <a:pt x="94" y="22"/>
                    <a:pt x="137" y="28"/>
                    <a:pt x="135" y="23"/>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0" name="Freeform 101"/>
            <p:cNvSpPr>
              <a:spLocks/>
            </p:cNvSpPr>
            <p:nvPr/>
          </p:nvSpPr>
          <p:spPr bwMode="auto">
            <a:xfrm>
              <a:off x="1729581" y="330994"/>
              <a:ext cx="457200" cy="694532"/>
            </a:xfrm>
            <a:custGeom>
              <a:avLst/>
              <a:gdLst>
                <a:gd name="T0" fmla="*/ 3 w 87"/>
                <a:gd name="T1" fmla="*/ 0 h 132"/>
                <a:gd name="T2" fmla="*/ 75 w 87"/>
                <a:gd name="T3" fmla="*/ 132 h 132"/>
                <a:gd name="T4" fmla="*/ 45 w 87"/>
                <a:gd name="T5" fmla="*/ 15 h 132"/>
                <a:gd name="T6" fmla="*/ 3 w 87"/>
                <a:gd name="T7" fmla="*/ 0 h 132"/>
              </a:gdLst>
              <a:ahLst/>
              <a:cxnLst>
                <a:cxn ang="0">
                  <a:pos x="T0" y="T1"/>
                </a:cxn>
                <a:cxn ang="0">
                  <a:pos x="T2" y="T3"/>
                </a:cxn>
                <a:cxn ang="0">
                  <a:pos x="T4" y="T5"/>
                </a:cxn>
                <a:cxn ang="0">
                  <a:pos x="T6" y="T7"/>
                </a:cxn>
              </a:cxnLst>
              <a:rect l="0" t="0" r="r" b="b"/>
              <a:pathLst>
                <a:path w="87" h="132">
                  <a:moveTo>
                    <a:pt x="3" y="0"/>
                  </a:moveTo>
                  <a:cubicBezTo>
                    <a:pt x="1" y="26"/>
                    <a:pt x="44" y="121"/>
                    <a:pt x="75" y="132"/>
                  </a:cubicBezTo>
                  <a:cubicBezTo>
                    <a:pt x="87" y="36"/>
                    <a:pt x="62" y="23"/>
                    <a:pt x="45" y="15"/>
                  </a:cubicBezTo>
                  <a:cubicBezTo>
                    <a:pt x="38" y="12"/>
                    <a:pt x="0" y="5"/>
                    <a:pt x="3" y="0"/>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grpSp>
      <p:sp>
        <p:nvSpPr>
          <p:cNvPr id="199" name="Rectangle 198"/>
          <p:cNvSpPr/>
          <p:nvPr/>
        </p:nvSpPr>
        <p:spPr>
          <a:xfrm>
            <a:off x="1479526" y="1286957"/>
            <a:ext cx="22174200" cy="6740307"/>
          </a:xfrm>
          <a:prstGeom prst="rect">
            <a:avLst/>
          </a:prstGeom>
        </p:spPr>
        <p:txBody>
          <a:bodyPr wrap="square">
            <a:spAutoFit/>
          </a:bodyPr>
          <a:lstStyle/>
          <a:p>
            <a:pPr algn="r"/>
            <a:r>
              <a:rPr lang="fa-IR" sz="8000" b="1" dirty="0" smtClean="0">
                <a:solidFill>
                  <a:schemeClr val="tx2"/>
                </a:solidFill>
                <a:cs typeface="B Nazanin" panose="00000400000000000000" pitchFamily="2" charset="-78"/>
              </a:rPr>
              <a:t>3.یکپارچه سازی:</a:t>
            </a:r>
            <a:endParaRPr lang="fa-IR" sz="8000" b="1" dirty="0">
              <a:solidFill>
                <a:schemeClr val="tx2"/>
              </a:solidFill>
              <a:cs typeface="B Nazanin" panose="00000400000000000000" pitchFamily="2" charset="-78"/>
            </a:endParaRPr>
          </a:p>
          <a:p>
            <a:pPr algn="r"/>
            <a:r>
              <a:rPr lang="fa-IR" sz="4400" b="1" dirty="0">
                <a:cs typeface="B Nazanin" panose="00000400000000000000" pitchFamily="2" charset="-78"/>
              </a:rPr>
              <a:t>شبکه های اجتماعی چیزی نیست که بخواهید به سادگی باقی تلاش های </a:t>
            </a:r>
            <a:r>
              <a:rPr lang="fa-IR" sz="4400" b="1" dirty="0" smtClean="0">
                <a:cs typeface="B Nazanin" panose="00000400000000000000" pitchFamily="2" charset="-78"/>
              </a:rPr>
              <a:t>بازاریابی،برندینگ</a:t>
            </a:r>
            <a:r>
              <a:rPr lang="fa-IR" sz="4400" b="1" dirty="0">
                <a:cs typeface="B Nazanin" panose="00000400000000000000" pitchFamily="2" charset="-78"/>
              </a:rPr>
              <a:t>، روابط عمومی و تبلیغات را به آن اضافه کنید. بلکه باید بتوانید شبکه های </a:t>
            </a:r>
            <a:r>
              <a:rPr lang="fa-IR" sz="4400" b="1" dirty="0" smtClean="0">
                <a:cs typeface="B Nazanin" panose="00000400000000000000" pitchFamily="2" charset="-78"/>
              </a:rPr>
              <a:t>اجتماعی را </a:t>
            </a:r>
            <a:r>
              <a:rPr lang="fa-IR" sz="4400" b="1" dirty="0">
                <a:cs typeface="B Nazanin" panose="00000400000000000000" pitchFamily="2" charset="-78"/>
              </a:rPr>
              <a:t>با سایر فعالیت های بازاریابی خود یکپارچه کنید. برای انجام اینکار، می توانید یک </a:t>
            </a:r>
            <a:r>
              <a:rPr lang="fa-IR" sz="4400" b="1" dirty="0" smtClean="0">
                <a:cs typeface="B Nazanin" panose="00000400000000000000" pitchFamily="2" charset="-78"/>
              </a:rPr>
              <a:t>تجربه مقیاس </a:t>
            </a:r>
            <a:r>
              <a:rPr lang="fa-IR" sz="4400" b="1" dirty="0">
                <a:cs typeface="B Nazanin" panose="00000400000000000000" pitchFamily="2" charset="-78"/>
              </a:rPr>
              <a:t>پذیر و منسجم برای مشتریان خود ایجاد نمایید</a:t>
            </a:r>
            <a:r>
              <a:rPr lang="fa-IR" sz="4400" b="1" dirty="0" smtClean="0">
                <a:cs typeface="B Nazanin" panose="00000400000000000000" pitchFamily="2" charset="-78"/>
              </a:rPr>
              <a:t>.</a:t>
            </a:r>
            <a:r>
              <a:rPr lang="fa-IR" sz="4400" dirty="0"/>
              <a:t> </a:t>
            </a:r>
            <a:r>
              <a:rPr lang="fa-IR" sz="4400" b="1" dirty="0">
                <a:cs typeface="B Nazanin" panose="00000400000000000000" pitchFamily="2" charset="-78"/>
              </a:rPr>
              <a:t>اگر حضور در شبکه های اجتماعی از همان آغاز روشن </a:t>
            </a:r>
            <a:r>
              <a:rPr lang="fa-IR" sz="4400" b="1" dirty="0" smtClean="0">
                <a:cs typeface="B Nazanin" panose="00000400000000000000" pitchFamily="2" charset="-78"/>
              </a:rPr>
              <a:t>واضح </a:t>
            </a:r>
            <a:r>
              <a:rPr lang="fa-IR" sz="4400" b="1" dirty="0">
                <a:cs typeface="B Nazanin" panose="00000400000000000000" pitchFamily="2" charset="-78"/>
              </a:rPr>
              <a:t>باشد، برند شما می تواند از موارد مختلف سود ببرد و روابط عمومی تغییر زیادی در بازدید ها و دسترسی </a:t>
            </a:r>
            <a:r>
              <a:rPr lang="fa-IR" sz="4400" b="1" dirty="0" smtClean="0">
                <a:cs typeface="B Nazanin" panose="00000400000000000000" pitchFamily="2" charset="-78"/>
              </a:rPr>
              <a:t>هامشاهده </a:t>
            </a:r>
            <a:r>
              <a:rPr lang="fa-IR" sz="4400" b="1" dirty="0">
                <a:cs typeface="B Nazanin" panose="00000400000000000000" pitchFamily="2" charset="-78"/>
              </a:rPr>
              <a:t>خواهد کرد. خدمات مشتریان نیز می تواند به طور فعال به سخنان افراد گوش فرا دهد و هر جایی که </a:t>
            </a:r>
            <a:r>
              <a:rPr lang="fa-IR" sz="4400" b="1" dirty="0" smtClean="0">
                <a:cs typeface="B Nazanin" panose="00000400000000000000" pitchFamily="2" charset="-78"/>
              </a:rPr>
              <a:t>لازم باشد </a:t>
            </a:r>
            <a:r>
              <a:rPr lang="fa-IR" sz="4400" b="1" dirty="0">
                <a:cs typeface="B Nazanin" panose="00000400000000000000" pitchFamily="2" charset="-78"/>
              </a:rPr>
              <a:t>تغییرات مورد نیاز را اعمال نماید. همانطور که مشاهده کردید، حضور در شبکه های اجتماعی تاثیر زیادی </a:t>
            </a:r>
            <a:r>
              <a:rPr lang="fa-IR" sz="4400" b="1" dirty="0" smtClean="0">
                <a:cs typeface="B Nazanin" panose="00000400000000000000" pitchFamily="2" charset="-78"/>
              </a:rPr>
              <a:t>برروی </a:t>
            </a:r>
            <a:r>
              <a:rPr lang="fa-IR" sz="4400" b="1" dirty="0">
                <a:cs typeface="B Nazanin" panose="00000400000000000000" pitchFamily="2" charset="-78"/>
              </a:rPr>
              <a:t>سازمان شما دارد به شرطی که به شیوه معتبر و با فکر انجام شود. زمانی که تعامل در رسانه های </a:t>
            </a:r>
            <a:r>
              <a:rPr lang="fa-IR" sz="4400" b="1" dirty="0" smtClean="0">
                <a:cs typeface="B Nazanin" panose="00000400000000000000" pitchFamily="2" charset="-78"/>
              </a:rPr>
              <a:t>اجتماعی را </a:t>
            </a:r>
            <a:r>
              <a:rPr lang="fa-IR" sz="4400" b="1" dirty="0">
                <a:cs typeface="B Nazanin" panose="00000400000000000000" pitchFamily="2" charset="-78"/>
              </a:rPr>
              <a:t>به بخش اصلی کارهای خود تبدیل می کنید، می توانید از قدرت آن به خوبی استفاده نمایید .</a:t>
            </a:r>
            <a:endParaRPr lang="en-US" sz="4400" b="1" dirty="0">
              <a:cs typeface="B Nazanin" panose="00000400000000000000" pitchFamily="2" charset="-78"/>
            </a:endParaRPr>
          </a:p>
        </p:txBody>
      </p:sp>
    </p:spTree>
    <p:extLst>
      <p:ext uri="{BB962C8B-B14F-4D97-AF65-F5344CB8AC3E}">
        <p14:creationId xmlns:p14="http://schemas.microsoft.com/office/powerpoint/2010/main" val="727013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620B1FB-44F8-4FAC-904E-64C4E5AFCB31}" type="slidenum">
              <a:rPr lang="en-US" smtClean="0"/>
              <a:t>14</a:t>
            </a:fld>
            <a:endParaRPr lang="en-US"/>
          </a:p>
        </p:txBody>
      </p:sp>
      <p:sp>
        <p:nvSpPr>
          <p:cNvPr id="3" name="Rectangle 2"/>
          <p:cNvSpPr/>
          <p:nvPr/>
        </p:nvSpPr>
        <p:spPr>
          <a:xfrm>
            <a:off x="685800" y="775068"/>
            <a:ext cx="22783800" cy="6432530"/>
          </a:xfrm>
          <a:prstGeom prst="rect">
            <a:avLst/>
          </a:prstGeom>
        </p:spPr>
        <p:txBody>
          <a:bodyPr wrap="square">
            <a:spAutoFit/>
          </a:bodyPr>
          <a:lstStyle/>
          <a:p>
            <a:pPr algn="r" fontAlgn="base"/>
            <a:r>
              <a:rPr lang="fa-IR" sz="8000" b="1" dirty="0" smtClean="0">
                <a:cs typeface="B Nazanin" panose="00000400000000000000" pitchFamily="2" charset="-78"/>
              </a:rPr>
              <a:t>بازاریابی محتوا:</a:t>
            </a:r>
          </a:p>
          <a:p>
            <a:pPr algn="r" fontAlgn="base"/>
            <a:r>
              <a:rPr lang="fa-IR" sz="4400" b="1" dirty="0" smtClean="0">
                <a:cs typeface="B Nazanin" panose="00000400000000000000" pitchFamily="2" charset="-78"/>
              </a:rPr>
              <a:t>بازاریابی </a:t>
            </a:r>
            <a:r>
              <a:rPr lang="fa-IR" sz="4400" b="1" dirty="0">
                <a:cs typeface="B Nazanin" panose="00000400000000000000" pitchFamily="2" charset="-78"/>
              </a:rPr>
              <a:t>محتوا یک استراتژی از پیش تعیین شده برای ایجاد محتوای جذاب، پیوسته، مرتبط و با ارزش افزوده است تا توجه مخاطبان هدف را به سمت یک کسب و کار جذب کرده و در نهایت با ایجاد حس اعتماد منجر به فروش می شود.</a:t>
            </a:r>
          </a:p>
          <a:p>
            <a:pPr algn="r" rtl="1" fontAlgn="base"/>
            <a:r>
              <a:rPr lang="fa-IR" sz="4400" b="1" dirty="0">
                <a:cs typeface="B Nazanin" panose="00000400000000000000" pitchFamily="2" charset="-78"/>
              </a:rPr>
              <a:t>یا بازاریابی محتوا یکی از انواع </a:t>
            </a:r>
            <a:r>
              <a:rPr lang="en-US" sz="4400" b="1" dirty="0">
                <a:cs typeface="B Nazanin" panose="00000400000000000000" pitchFamily="2" charset="-78"/>
              </a:rPr>
              <a:t>Content Marketing </a:t>
            </a:r>
            <a:r>
              <a:rPr lang="fa-IR" sz="4400" b="1" dirty="0" smtClean="0">
                <a:cs typeface="B Nazanin" panose="00000400000000000000" pitchFamily="2" charset="-78"/>
              </a:rPr>
              <a:t>روش </a:t>
            </a:r>
            <a:r>
              <a:rPr lang="fa-IR" sz="4400" b="1" dirty="0" smtClean="0">
                <a:cs typeface="B Nazanin" panose="00000400000000000000" pitchFamily="2" charset="-78"/>
              </a:rPr>
              <a:t>دیجیتال </a:t>
            </a:r>
            <a:r>
              <a:rPr lang="fa-IR" sz="4400" b="1" dirty="0">
                <a:cs typeface="B Nazanin" panose="00000400000000000000" pitchFamily="2" charset="-78"/>
              </a:rPr>
              <a:t>مارکتینگ است که استفاد هوشمندانه از این روش در سال های اخیر مورد توجه بسیاری از کسب و کارهای کوچک و بزرگ بوده است؛ و روند رو به رشد این استفاده از این روش گواه موثر بودن آن است.</a:t>
            </a:r>
          </a:p>
          <a:p>
            <a:r>
              <a:rPr lang="fa-IR" sz="7200" dirty="0"/>
              <a:t/>
            </a:r>
            <a:br>
              <a:rPr lang="fa-IR" sz="7200" dirty="0"/>
            </a:br>
            <a:endParaRPr lang="en-US" sz="4000" b="1" dirty="0">
              <a:cs typeface="B Nazanin" panose="00000400000000000000" pitchFamily="2" charset="-78"/>
            </a:endParaRPr>
          </a:p>
        </p:txBody>
      </p:sp>
      <p:pic>
        <p:nvPicPr>
          <p:cNvPr id="1026" name="Picture 2" descr="https://learn-marketing.org/wp-content/uploads/2018/10/conten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7207598"/>
            <a:ext cx="9423400" cy="62607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5362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620B1FB-44F8-4FAC-904E-64C4E5AFCB31}" type="slidenum">
              <a:rPr lang="en-US" smtClean="0"/>
              <a:t>15</a:t>
            </a:fld>
            <a:endParaRPr lang="en-US" dirty="0"/>
          </a:p>
        </p:txBody>
      </p:sp>
      <p:sp>
        <p:nvSpPr>
          <p:cNvPr id="3" name="Rectangle 2"/>
          <p:cNvSpPr/>
          <p:nvPr/>
        </p:nvSpPr>
        <p:spPr>
          <a:xfrm>
            <a:off x="381000" y="842724"/>
            <a:ext cx="23469600" cy="8987076"/>
          </a:xfrm>
          <a:prstGeom prst="rect">
            <a:avLst/>
          </a:prstGeom>
        </p:spPr>
        <p:txBody>
          <a:bodyPr wrap="square">
            <a:spAutoFit/>
          </a:bodyPr>
          <a:lstStyle/>
          <a:p>
            <a:pPr algn="r" fontAlgn="base"/>
            <a:r>
              <a:rPr lang="fa-IR" sz="8000" b="1" dirty="0" smtClean="0">
                <a:cs typeface="B Nazanin" panose="00000400000000000000" pitchFamily="2" charset="-78"/>
              </a:rPr>
              <a:t>ایمیل مارکتینگ:</a:t>
            </a:r>
            <a:endParaRPr lang="fa-IR" sz="8000" b="1" dirty="0">
              <a:cs typeface="B Nazanin" panose="00000400000000000000" pitchFamily="2" charset="-78"/>
            </a:endParaRPr>
          </a:p>
          <a:p>
            <a:pPr algn="r" fontAlgn="base"/>
            <a:r>
              <a:rPr lang="fa-IR" sz="4400" b="1" dirty="0">
                <a:cs typeface="B Nazanin" panose="00000400000000000000" pitchFamily="2" charset="-78"/>
              </a:rPr>
              <a:t>به عنوان موثرترین انواع روش های دیجیتال مارکتینگ که یک کسب و کار با استفاده از آن می تواند به جذب مشتری برای فروشگاه اینترنتی خود بپردازد، ایمیل مارکتینگ است!</a:t>
            </a:r>
          </a:p>
          <a:p>
            <a:pPr algn="r" fontAlgn="base"/>
            <a:r>
              <a:rPr lang="fa-IR" sz="4400" b="1" dirty="0">
                <a:cs typeface="B Nazanin" panose="00000400000000000000" pitchFamily="2" charset="-78"/>
              </a:rPr>
              <a:t>بالغ بر ۵۴ درصد افراد، تمایل به کسب و کارهایی دارند که به آن ها ایمیل می زنند و حدود ۷۱ درصد از این افراد مدعی هستند که اسم شرکت‌هایی که برای آن‌ها به صورت مستمر ایمیل می فرستند، در هنگام خرید کردن به صورت ناخودآگاه در ذهن‌شان یاد آوری می‌شود.</a:t>
            </a:r>
          </a:p>
          <a:p>
            <a:pPr algn="r" fontAlgn="base"/>
            <a:r>
              <a:rPr lang="fa-IR" sz="4400" b="1" dirty="0">
                <a:cs typeface="B Nazanin" panose="00000400000000000000" pitchFamily="2" charset="-78"/>
              </a:rPr>
              <a:t>این اعداد به خوبی نشان دهنده اهمیت ایمیل مارکتینگ به عنوان یکی از انواع روش های دیجیتال مارکتینگ در جذب مشتری برای فروشگاه اینترنتی </a:t>
            </a:r>
            <a:r>
              <a:rPr lang="fa-IR" sz="4400" b="1" dirty="0" smtClean="0">
                <a:cs typeface="B Nazanin" panose="00000400000000000000" pitchFamily="2" charset="-78"/>
              </a:rPr>
              <a:t>است .در </a:t>
            </a:r>
            <a:r>
              <a:rPr lang="fa-IR" sz="4400" b="1" dirty="0">
                <a:cs typeface="B Nazanin" panose="00000400000000000000" pitchFamily="2" charset="-78"/>
              </a:rPr>
              <a:t>واقع برای داشتن یک ایمیل مارکتینگ </a:t>
            </a:r>
            <a:r>
              <a:rPr lang="fa-IR" sz="4400" b="1" dirty="0" smtClean="0">
                <a:cs typeface="B Nazanin" panose="00000400000000000000" pitchFamily="2" charset="-78"/>
              </a:rPr>
              <a:t>موفق، </a:t>
            </a:r>
            <a:r>
              <a:rPr lang="fa-IR" sz="4400" b="1" dirty="0">
                <a:cs typeface="B Nazanin" panose="00000400000000000000" pitchFamily="2" charset="-78"/>
              </a:rPr>
              <a:t>لازم است تا لیست ایمیلی خودتان را، از </a:t>
            </a:r>
            <a:r>
              <a:rPr lang="fa-IR" sz="4400" b="1" dirty="0" smtClean="0">
                <a:cs typeface="B Nazanin" panose="00000400000000000000" pitchFamily="2" charset="-78"/>
              </a:rPr>
              <a:t>مشتریان</a:t>
            </a:r>
            <a:r>
              <a:rPr lang="fa-IR" sz="4400" b="1" dirty="0">
                <a:cs typeface="B Nazanin" panose="00000400000000000000" pitchFamily="2" charset="-78"/>
              </a:rPr>
              <a:t> کسب و کار خودتان بسازید.</a:t>
            </a:r>
            <a:r>
              <a:rPr lang="fa-IR" sz="4400" dirty="0"/>
              <a:t/>
            </a:r>
            <a:br>
              <a:rPr lang="fa-IR" sz="4400" dirty="0"/>
            </a:br>
            <a:r>
              <a:rPr lang="fa-IR" sz="4400" b="1" dirty="0">
                <a:cs typeface="B Nazanin" panose="00000400000000000000" pitchFamily="2" charset="-78"/>
              </a:rPr>
              <a:t>مساله حائز اهمیت در انجام یک ایمیل مارکتینگ درست، داشتن لیست ایمیلی مناسب و مخصوص خودتان است.</a:t>
            </a:r>
            <a:r>
              <a:rPr lang="fa-IR" sz="6600" dirty="0"/>
              <a:t/>
            </a:r>
            <a:br>
              <a:rPr lang="fa-IR" sz="6600" dirty="0"/>
            </a:br>
            <a:r>
              <a:rPr lang="fa-IR" sz="6600" dirty="0"/>
              <a:t/>
            </a:r>
            <a:br>
              <a:rPr lang="fa-IR" sz="6600" dirty="0"/>
            </a:br>
            <a:endParaRPr lang="en-US" sz="3600" b="1" dirty="0">
              <a:cs typeface="B Nazanin"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9448800"/>
            <a:ext cx="4419600" cy="4035426"/>
          </a:xfrm>
          <a:prstGeom prst="rect">
            <a:avLst/>
          </a:prstGeom>
        </p:spPr>
      </p:pic>
    </p:spTree>
    <p:extLst>
      <p:ext uri="{BB962C8B-B14F-4D97-AF65-F5344CB8AC3E}">
        <p14:creationId xmlns:p14="http://schemas.microsoft.com/office/powerpoint/2010/main" val="7597115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620B1FB-44F8-4FAC-904E-64C4E5AFCB31}" type="slidenum">
              <a:rPr lang="en-US" smtClean="0"/>
              <a:t>16</a:t>
            </a:fld>
            <a:endParaRPr lang="en-US"/>
          </a:p>
        </p:txBody>
      </p:sp>
      <p:sp>
        <p:nvSpPr>
          <p:cNvPr id="3" name="Rectangle 2"/>
          <p:cNvSpPr/>
          <p:nvPr/>
        </p:nvSpPr>
        <p:spPr>
          <a:xfrm>
            <a:off x="0" y="762000"/>
            <a:ext cx="23850600" cy="7725192"/>
          </a:xfrm>
          <a:prstGeom prst="rect">
            <a:avLst/>
          </a:prstGeom>
        </p:spPr>
        <p:txBody>
          <a:bodyPr wrap="square">
            <a:spAutoFit/>
          </a:bodyPr>
          <a:lstStyle/>
          <a:p>
            <a:pPr algn="r" fontAlgn="base"/>
            <a:r>
              <a:rPr lang="fa-IR" sz="8000" b="1" dirty="0" smtClean="0">
                <a:cs typeface="B Nazanin" panose="00000400000000000000" pitchFamily="2" charset="-78"/>
              </a:rPr>
              <a:t>افیلیت مارکتینگ:</a:t>
            </a:r>
          </a:p>
          <a:p>
            <a:pPr algn="r" fontAlgn="base"/>
            <a:r>
              <a:rPr lang="fa-IR" sz="4400" b="1" dirty="0" smtClean="0">
                <a:cs typeface="B Nazanin" panose="00000400000000000000" pitchFamily="2" charset="-78"/>
              </a:rPr>
              <a:t>افیلیت </a:t>
            </a:r>
            <a:r>
              <a:rPr lang="fa-IR" sz="4400" b="1" dirty="0">
                <a:cs typeface="B Nazanin" panose="00000400000000000000" pitchFamily="2" charset="-78"/>
              </a:rPr>
              <a:t>مارکتینگ </a:t>
            </a:r>
            <a:r>
              <a:rPr lang="fa-IR" sz="4400" b="1" dirty="0" smtClean="0">
                <a:cs typeface="B Nazanin" panose="00000400000000000000" pitchFamily="2" charset="-78"/>
              </a:rPr>
              <a:t>یا بازاریابی معرف یکی </a:t>
            </a:r>
            <a:r>
              <a:rPr lang="fa-IR" sz="4400" b="1" dirty="0">
                <a:cs typeface="B Nazanin" panose="00000400000000000000" pitchFamily="2" charset="-78"/>
              </a:rPr>
              <a:t>از انواع روش های دیجیتال مارکتینگ محبوب برای بلاگر ها و صاحبان وب سایت‌های پر ترافیک است تا با معرفی محصولات و خدمات دیگران به کسب درآمد بپردازند.</a:t>
            </a:r>
          </a:p>
          <a:p>
            <a:pPr algn="r" fontAlgn="base"/>
            <a:r>
              <a:rPr lang="fa-IR" sz="4400" b="1" dirty="0">
                <a:cs typeface="B Nazanin" panose="00000400000000000000" pitchFamily="2" charset="-78"/>
              </a:rPr>
              <a:t>در این روش بر خلاف روش بازاریابی کلیکی که به ازای هر کلیک هزینه پرداخت می شود. وب سایت فقط در ازای معرفی محصول به کاربران خود هزینه دریافت می کند.</a:t>
            </a:r>
          </a:p>
          <a:p>
            <a:pPr algn="r" fontAlgn="base"/>
            <a:r>
              <a:rPr lang="fa-IR" sz="4400" b="1" dirty="0">
                <a:cs typeface="B Nazanin" panose="00000400000000000000" pitchFamily="2" charset="-78"/>
              </a:rPr>
              <a:t>افیلیت مارکتینگ می تواند به صورت یک مقاله یا نقد و بررسی برای معرفی یک کسب کار انجام پذیرد؛ و وب سایت مبدا به ازای هر خرید و یا ثبت نام در سایت مقصد پورسانت دریافت می کند.</a:t>
            </a:r>
          </a:p>
          <a:p>
            <a:pPr algn="r" fontAlgn="base"/>
            <a:r>
              <a:rPr lang="fa-IR" sz="6000" dirty="0"/>
              <a:t/>
            </a:r>
            <a:br>
              <a:rPr lang="fa-IR" sz="6000" dirty="0"/>
            </a:br>
            <a:r>
              <a:rPr lang="fa-IR" sz="6000" dirty="0"/>
              <a:t/>
            </a:r>
            <a:br>
              <a:rPr lang="fa-IR" sz="6000" dirty="0"/>
            </a:br>
            <a:endParaRPr lang="en-US" sz="3200" b="1" dirty="0">
              <a:cs typeface="B Nazanin" panose="00000400000000000000" pitchFamily="2" charset="-78"/>
            </a:endParaRPr>
          </a:p>
        </p:txBody>
      </p:sp>
      <p:pic>
        <p:nvPicPr>
          <p:cNvPr id="2050" name="Picture 2" descr="https://learn-marketing.org/wp-content/uploads/2018/11/trade-offs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078106"/>
            <a:ext cx="8991600" cy="65616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68976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620B1FB-44F8-4FAC-904E-64C4E5AFCB31}" type="slidenum">
              <a:rPr lang="en-US" smtClean="0"/>
              <a:t>17</a:t>
            </a:fld>
            <a:endParaRPr lang="en-US"/>
          </a:p>
        </p:txBody>
      </p:sp>
      <p:sp>
        <p:nvSpPr>
          <p:cNvPr id="3" name="Rectangle 2"/>
          <p:cNvSpPr/>
          <p:nvPr/>
        </p:nvSpPr>
        <p:spPr>
          <a:xfrm>
            <a:off x="533400" y="838200"/>
            <a:ext cx="23241000" cy="8002191"/>
          </a:xfrm>
          <a:prstGeom prst="rect">
            <a:avLst/>
          </a:prstGeom>
        </p:spPr>
        <p:txBody>
          <a:bodyPr wrap="square">
            <a:spAutoFit/>
          </a:bodyPr>
          <a:lstStyle/>
          <a:p>
            <a:pPr algn="r" fontAlgn="base"/>
            <a:r>
              <a:rPr lang="fa-IR" sz="8000" b="1" dirty="0" smtClean="0">
                <a:cs typeface="B Nazanin" panose="00000400000000000000" pitchFamily="2" charset="-78"/>
              </a:rPr>
              <a:t>تبلیغات کلیکی:</a:t>
            </a:r>
            <a:endParaRPr lang="fa-IR" sz="8000" b="1" dirty="0">
              <a:cs typeface="B Nazanin" panose="00000400000000000000" pitchFamily="2" charset="-78"/>
            </a:endParaRPr>
          </a:p>
          <a:p>
            <a:pPr algn="r" fontAlgn="base"/>
            <a:r>
              <a:rPr lang="fa-IR" sz="4400" b="1" dirty="0">
                <a:cs typeface="B Nazanin" panose="00000400000000000000" pitchFamily="2" charset="-78"/>
              </a:rPr>
              <a:t>برای توضیح بازاریابی معرف، از این نوع تبلیغات تحت عنوان انواع روش های دیجیتال مارکتینگ نام بردیم.</a:t>
            </a:r>
          </a:p>
          <a:p>
            <a:pPr algn="r" fontAlgn="base"/>
            <a:r>
              <a:rPr lang="fa-IR" sz="4400" b="1" dirty="0">
                <a:cs typeface="B Nazanin" panose="00000400000000000000" pitchFamily="2" charset="-78"/>
              </a:rPr>
              <a:t>در این روش، بنا بر قرارداد هر کسب و کار در ازای هر کلیک بر روی لینک یا بنری که منتهی به وب سایتش می شود، مبلغ مشخصی به سایت لینک دهنده پرداخت می </a:t>
            </a:r>
            <a:r>
              <a:rPr lang="fa-IR" sz="4400" b="1" dirty="0" smtClean="0">
                <a:cs typeface="B Nazanin" panose="00000400000000000000" pitchFamily="2" charset="-78"/>
              </a:rPr>
              <a:t>کند.</a:t>
            </a:r>
          </a:p>
          <a:p>
            <a:pPr algn="r" fontAlgn="base"/>
            <a:r>
              <a:rPr lang="fa-IR" sz="4400" b="1" dirty="0">
                <a:cs typeface="B Nazanin" panose="00000400000000000000" pitchFamily="2" charset="-78"/>
              </a:rPr>
              <a:t>تبلیغات کلیکی از انواع روش های دیجیتال مارکتینگ که سیستم تبلیغاتی موتور جستجو </a:t>
            </a:r>
            <a:r>
              <a:rPr lang="fa-IR" sz="4400" b="1" dirty="0" smtClean="0">
                <a:cs typeface="B Nazanin" panose="00000400000000000000" pitchFamily="2" charset="-78"/>
              </a:rPr>
              <a:t>گوگل نیز از ان استفاده می کند.</a:t>
            </a:r>
          </a:p>
          <a:p>
            <a:pPr algn="r" fontAlgn="base"/>
            <a:r>
              <a:rPr lang="fa-IR" sz="4400" b="1" dirty="0" smtClean="0">
                <a:cs typeface="B Nazanin" panose="00000400000000000000" pitchFamily="2" charset="-78"/>
              </a:rPr>
              <a:t>تعداد </a:t>
            </a:r>
            <a:r>
              <a:rPr lang="fa-IR" sz="4400" b="1" dirty="0">
                <a:cs typeface="B Nazanin" panose="00000400000000000000" pitchFamily="2" charset="-78"/>
              </a:rPr>
              <a:t>کاربرانی که با کلیک بر روی لینک مورد نظر وارد وب سایت شما شده اند با کمک نرم افزار و یا افزونه های مختلف مانند </a:t>
            </a:r>
            <a:r>
              <a:rPr lang="fa-IR" sz="4400" b="1" u="sng" dirty="0" smtClean="0">
                <a:cs typeface="B Nazanin" panose="00000400000000000000" pitchFamily="2" charset="-78"/>
              </a:rPr>
              <a:t>گوگل انالیتیکس</a:t>
            </a:r>
            <a:r>
              <a:rPr lang="fa-IR" sz="4400" b="1" dirty="0">
                <a:cs typeface="B Nazanin" panose="00000400000000000000" pitchFamily="2" charset="-78"/>
              </a:rPr>
              <a:t> و </a:t>
            </a:r>
            <a:r>
              <a:rPr lang="fa-IR" sz="4400" b="1" u="sng" dirty="0" smtClean="0">
                <a:cs typeface="B Nazanin" panose="00000400000000000000" pitchFamily="2" charset="-78"/>
              </a:rPr>
              <a:t>وب مستر</a:t>
            </a:r>
            <a:r>
              <a:rPr lang="fa-IR" sz="4400" b="1" dirty="0">
                <a:cs typeface="B Nazanin" panose="00000400000000000000" pitchFamily="2" charset="-78"/>
              </a:rPr>
              <a:t> قابل اندازه گیری هستند.</a:t>
            </a:r>
          </a:p>
          <a:p>
            <a:r>
              <a:rPr lang="fa-IR" sz="4400" dirty="0"/>
              <a:t/>
            </a:r>
            <a:br>
              <a:rPr lang="fa-IR" sz="4400" dirty="0"/>
            </a:br>
            <a:r>
              <a:rPr lang="fa-IR" sz="4400" dirty="0"/>
              <a:t/>
            </a:r>
            <a:br>
              <a:rPr lang="fa-IR" sz="4400" dirty="0"/>
            </a:br>
            <a:r>
              <a:rPr lang="fa-IR" sz="5400" dirty="0"/>
              <a:t/>
            </a:r>
            <a:br>
              <a:rPr lang="fa-IR" sz="5400" dirty="0"/>
            </a:br>
            <a:endParaRPr lang="en-US" sz="2800" b="1" dirty="0">
              <a:cs typeface="B Nazanin" panose="00000400000000000000" pitchFamily="2" charset="-78"/>
            </a:endParaRPr>
          </a:p>
        </p:txBody>
      </p:sp>
      <p:sp>
        <p:nvSpPr>
          <p:cNvPr id="4" name="AutoShape 2" descr="https://learn-marketing.org/wp-content/uploads/2018/10/ppc-puzzle-ss-1920.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https://learn-marketing.org/wp-content/uploads/2018/10/ppc-puzzle-ss-1920.jp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0082636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620B1FB-44F8-4FAC-904E-64C4E5AFCB31}" type="slidenum">
              <a:rPr lang="en-US" smtClean="0"/>
              <a:t>18</a:t>
            </a:fld>
            <a:endParaRPr lang="en-US"/>
          </a:p>
        </p:txBody>
      </p:sp>
      <p:sp>
        <p:nvSpPr>
          <p:cNvPr id="3" name="Rectangle 2"/>
          <p:cNvSpPr/>
          <p:nvPr/>
        </p:nvSpPr>
        <p:spPr>
          <a:xfrm>
            <a:off x="2438400" y="838200"/>
            <a:ext cx="20726400" cy="10125849"/>
          </a:xfrm>
          <a:prstGeom prst="rect">
            <a:avLst/>
          </a:prstGeom>
        </p:spPr>
        <p:txBody>
          <a:bodyPr wrap="square">
            <a:spAutoFit/>
          </a:bodyPr>
          <a:lstStyle/>
          <a:p>
            <a:pPr algn="r"/>
            <a:r>
              <a:rPr lang="fa-IR" sz="8000" b="1" dirty="0" smtClean="0">
                <a:solidFill>
                  <a:srgbClr val="7030A0"/>
                </a:solidFill>
                <a:cs typeface="B Nazanin" panose="00000400000000000000" pitchFamily="2" charset="-78"/>
              </a:rPr>
              <a:t>ویدیو مارکتینگ:</a:t>
            </a:r>
            <a:endParaRPr lang="en-US" sz="8000" b="1" dirty="0" smtClean="0">
              <a:solidFill>
                <a:srgbClr val="7030A0"/>
              </a:solidFill>
              <a:cs typeface="B Nazanin" panose="00000400000000000000" pitchFamily="2" charset="-78"/>
            </a:endParaRPr>
          </a:p>
          <a:p>
            <a:pPr algn="r"/>
            <a:r>
              <a:rPr lang="fa-IR" sz="4400" b="1" dirty="0" smtClean="0">
                <a:cs typeface="B Nazanin" panose="00000400000000000000" pitchFamily="2" charset="-78"/>
              </a:rPr>
              <a:t>ویدئو </a:t>
            </a:r>
            <a:r>
              <a:rPr lang="fa-IR" sz="4400" b="1" dirty="0">
                <a:cs typeface="B Nazanin" panose="00000400000000000000" pitchFamily="2" charset="-78"/>
              </a:rPr>
              <a:t>مارکتینگ تعریف پیچیده‌ای ندارد و همان‌طور که از نام آن مشخص است، به استفاده از ویدئو برای </a:t>
            </a:r>
            <a:r>
              <a:rPr lang="fa-IR" sz="4400" b="1" dirty="0" smtClean="0">
                <a:cs typeface="B Nazanin" panose="00000400000000000000" pitchFamily="2" charset="-78"/>
              </a:rPr>
              <a:t>تبلیغ یا </a:t>
            </a:r>
            <a:r>
              <a:rPr lang="fa-IR" sz="4400" b="1" dirty="0">
                <a:cs typeface="B Nazanin" panose="00000400000000000000" pitchFamily="2" charset="-78"/>
              </a:rPr>
              <a:t>بازاریابی برند و معرفی محصولات یا خدمات ویدئو مارکتینگ </a:t>
            </a:r>
            <a:r>
              <a:rPr lang="fa-IR" sz="4400" b="1" dirty="0" smtClean="0">
                <a:cs typeface="B Nazanin" panose="00000400000000000000" pitchFamily="2" charset="-78"/>
              </a:rPr>
              <a:t>می‌گویند.</a:t>
            </a:r>
            <a:endParaRPr lang="fa-IR" sz="4400" b="1" dirty="0">
              <a:cs typeface="B Nazanin" panose="00000400000000000000" pitchFamily="2" charset="-78"/>
            </a:endParaRPr>
          </a:p>
          <a:p>
            <a:pPr algn="r"/>
            <a:r>
              <a:rPr lang="fa-IR" sz="4400" b="1" dirty="0">
                <a:cs typeface="B Nazanin" panose="00000400000000000000" pitchFamily="2" charset="-78"/>
              </a:rPr>
              <a:t>اگر ارزش یک عکس، به‌اندازه هزار کلمه باشد، کارشناسان ارزش یک دقیقه ویدئو برای معرفی محصولات و خدمات را برابر ۱٫۸ میلیون کلمه ارزیابی کرده‌اند. این روش باعث سهولت در تفهیم، برندسازی موفق، افزایش تأثیرگذاری بر مخاطب و افزایش بازگشت سرمایه می‌شود. </a:t>
            </a:r>
          </a:p>
          <a:p>
            <a:pPr algn="r"/>
            <a:r>
              <a:rPr lang="fa-IR" sz="4400" b="1" dirty="0">
                <a:cs typeface="B Nazanin" panose="00000400000000000000" pitchFamily="2" charset="-78"/>
              </a:rPr>
              <a:t>ویدئو مارکتینگ در موارد زیادی مانند ارتباط با مشتری، تبلیغ برند، محصولات و خدمات، رسانه آموزشی و ارائه محتویات سرگرم‌کننده و … استفاده می‌شود. حدود ۷۸% از مردم در طول هفته و ۵۵% در طول روز ویدئوهای آنلاین تماشا می‌کنند؛ بنابراین درصورتی‌که از این استراتژی تبلیغاتی در کسب‌وکارتان استفاده نکنید، بخش بزرگی از مخاطبان خود را از دست </a:t>
            </a:r>
            <a:r>
              <a:rPr lang="fa-IR" sz="4400" b="1" dirty="0" smtClean="0">
                <a:cs typeface="B Nazanin" panose="00000400000000000000" pitchFamily="2" charset="-78"/>
              </a:rPr>
              <a:t>خواهید</a:t>
            </a:r>
          </a:p>
          <a:p>
            <a:pPr algn="r" rtl="1"/>
            <a:r>
              <a:rPr lang="fa-IR" sz="4400" b="1" dirty="0">
                <a:cs typeface="B Nazanin" panose="00000400000000000000" pitchFamily="2" charset="-78"/>
              </a:rPr>
              <a:t>روند آن به این شکل است که ویدئویی به‌منظور تبلیغ محصولات یا خدمات شرکت، افزایش فروش، افزایش آگاهی‎بخشی در مورد برند و محصولات یا به‌منظور تعامل بیشتر با مشتری تولید و در رسانه‌های مرتبط پخش می‌شود. درحالی‌که در عمل این فرایند کمی پیچیده‌تر است و همانند سایر روش‌های بازاریابی به دنبال </a:t>
            </a:r>
            <a:r>
              <a:rPr lang="en-US" sz="4400" b="1" dirty="0">
                <a:cs typeface="B Nazanin" panose="00000400000000000000" pitchFamily="2" charset="-78"/>
              </a:rPr>
              <a:t>(track) </a:t>
            </a:r>
            <a:r>
              <a:rPr lang="fa-IR" sz="4400" b="1" dirty="0" smtClean="0">
                <a:cs typeface="B Nazanin" panose="00000400000000000000" pitchFamily="2" charset="-78"/>
              </a:rPr>
              <a:t>کردن </a:t>
            </a:r>
            <a:r>
              <a:rPr lang="fa-IR" sz="4400" b="1" dirty="0">
                <a:cs typeface="B Nazanin" panose="00000400000000000000" pitchFamily="2" charset="-78"/>
              </a:rPr>
              <a:t>تعاملات مشتریان و نظارت بر معیارهای مختلف نیاز دارد. </a:t>
            </a:r>
            <a:endParaRPr lang="en-US" sz="4400" b="1" dirty="0">
              <a:cs typeface="B Nazanin" panose="00000400000000000000" pitchFamily="2" charset="-78"/>
            </a:endParaRPr>
          </a:p>
        </p:txBody>
      </p:sp>
    </p:spTree>
    <p:extLst>
      <p:ext uri="{BB962C8B-B14F-4D97-AF65-F5344CB8AC3E}">
        <p14:creationId xmlns:p14="http://schemas.microsoft.com/office/powerpoint/2010/main" val="27452136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620B1FB-44F8-4FAC-904E-64C4E5AFCB31}" type="slidenum">
              <a:rPr lang="en-US" smtClean="0"/>
              <a:t>19</a:t>
            </a:fld>
            <a:endParaRPr lang="en-US"/>
          </a:p>
        </p:txBody>
      </p:sp>
      <p:sp>
        <p:nvSpPr>
          <p:cNvPr id="3" name="Rectangle 2"/>
          <p:cNvSpPr/>
          <p:nvPr/>
        </p:nvSpPr>
        <p:spPr>
          <a:xfrm>
            <a:off x="5943599" y="568141"/>
            <a:ext cx="12192000" cy="1200329"/>
          </a:xfrm>
          <a:prstGeom prst="rect">
            <a:avLst/>
          </a:prstGeom>
        </p:spPr>
        <p:txBody>
          <a:bodyPr>
            <a:spAutoFit/>
          </a:bodyPr>
          <a:lstStyle/>
          <a:p>
            <a:pPr algn="r"/>
            <a:r>
              <a:rPr lang="fa-IR" sz="7200" b="1" dirty="0" smtClean="0">
                <a:solidFill>
                  <a:srgbClr val="7030A0"/>
                </a:solidFill>
                <a:cs typeface="B Nazanin" panose="00000400000000000000" pitchFamily="2" charset="-78"/>
              </a:rPr>
              <a:t>6مورد </a:t>
            </a:r>
            <a:r>
              <a:rPr lang="fa-IR" sz="7200" b="1" dirty="0" smtClean="0">
                <a:solidFill>
                  <a:srgbClr val="7030A0"/>
                </a:solidFill>
                <a:cs typeface="B Nazanin" panose="00000400000000000000" pitchFamily="2" charset="-78"/>
              </a:rPr>
              <a:t>مزایا ویدیو مارکتینگ:</a:t>
            </a:r>
            <a:endParaRPr lang="en-US" sz="7200" b="1" dirty="0">
              <a:solidFill>
                <a:srgbClr val="7030A0"/>
              </a:solidFill>
              <a:cs typeface="B Nazanin" panose="00000400000000000000" pitchFamily="2" charset="-78"/>
            </a:endParaRPr>
          </a:p>
        </p:txBody>
      </p:sp>
      <p:sp>
        <p:nvSpPr>
          <p:cNvPr id="9" name="Rectangle 8"/>
          <p:cNvSpPr/>
          <p:nvPr/>
        </p:nvSpPr>
        <p:spPr>
          <a:xfrm>
            <a:off x="16840200" y="2667000"/>
            <a:ext cx="6553200" cy="11203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Low" rtl="1"/>
            <a:r>
              <a:rPr lang="fa-IR" sz="6000" b="1" dirty="0" smtClean="0">
                <a:cs typeface="B Nazanin" panose="00000400000000000000" pitchFamily="2" charset="-78"/>
              </a:rPr>
              <a:t>1.افزایش نرخ تبدیل</a:t>
            </a:r>
            <a:endParaRPr lang="fa-IR" sz="6000" b="1" dirty="0">
              <a:cs typeface="B Nazanin" panose="00000400000000000000" pitchFamily="2" charset="-78"/>
            </a:endParaRPr>
          </a:p>
        </p:txBody>
      </p:sp>
      <p:sp>
        <p:nvSpPr>
          <p:cNvPr id="20" name="Rectangle 19"/>
          <p:cNvSpPr/>
          <p:nvPr/>
        </p:nvSpPr>
        <p:spPr>
          <a:xfrm>
            <a:off x="12877799" y="4049510"/>
            <a:ext cx="10464802" cy="11203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Low" rtl="1"/>
            <a:r>
              <a:rPr lang="fa-IR" sz="6000" b="1" dirty="0" smtClean="0">
                <a:cs typeface="B Nazanin" panose="00000400000000000000" pitchFamily="2" charset="-78"/>
              </a:rPr>
              <a:t>۲.افزایش نرخ بازکردن و نرخ کلیک</a:t>
            </a:r>
            <a:endParaRPr lang="fa-IR" sz="6000" b="1" dirty="0">
              <a:cs typeface="B Nazanin" panose="00000400000000000000" pitchFamily="2" charset="-78"/>
            </a:endParaRPr>
          </a:p>
        </p:txBody>
      </p:sp>
      <p:sp>
        <p:nvSpPr>
          <p:cNvPr id="21" name="Rectangle 20"/>
          <p:cNvSpPr/>
          <p:nvPr/>
        </p:nvSpPr>
        <p:spPr>
          <a:xfrm>
            <a:off x="6858000" y="5508220"/>
            <a:ext cx="16535400" cy="11203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Low" rtl="1"/>
            <a:r>
              <a:rPr lang="fa-IR" sz="6000" b="1" dirty="0" smtClean="0">
                <a:cs typeface="B Nazanin" panose="00000400000000000000" pitchFamily="2" charset="-78"/>
              </a:rPr>
              <a:t>۳.افزایش رتبه بندی در موتور های جستجو از طریق سیو</a:t>
            </a:r>
            <a:endParaRPr lang="fa-IR" sz="6000" b="1" dirty="0">
              <a:cs typeface="B Nazanin" panose="00000400000000000000" pitchFamily="2" charset="-78"/>
            </a:endParaRPr>
          </a:p>
        </p:txBody>
      </p:sp>
      <p:sp>
        <p:nvSpPr>
          <p:cNvPr id="22" name="Rectangle 21"/>
          <p:cNvSpPr/>
          <p:nvPr/>
        </p:nvSpPr>
        <p:spPr>
          <a:xfrm>
            <a:off x="9067800" y="7333440"/>
            <a:ext cx="14274801" cy="11203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Low" rtl="1"/>
            <a:r>
              <a:rPr lang="fa-IR" sz="6000" b="1" dirty="0" smtClean="0">
                <a:cs typeface="B Nazanin" panose="00000400000000000000" pitchFamily="2" charset="-78"/>
              </a:rPr>
              <a:t>۴.به یادماندنی و ماندن در حافظه دراز مدت کاربر</a:t>
            </a:r>
            <a:endParaRPr lang="fa-IR" sz="6000" b="1" dirty="0">
              <a:cs typeface="B Nazanin" panose="00000400000000000000" pitchFamily="2" charset="-78"/>
            </a:endParaRPr>
          </a:p>
        </p:txBody>
      </p:sp>
      <p:sp>
        <p:nvSpPr>
          <p:cNvPr id="23" name="Rectangle 22"/>
          <p:cNvSpPr/>
          <p:nvPr/>
        </p:nvSpPr>
        <p:spPr>
          <a:xfrm>
            <a:off x="16789401" y="9103994"/>
            <a:ext cx="6553200" cy="11203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Low" rtl="1"/>
            <a:r>
              <a:rPr lang="fa-IR" sz="6000" b="1" dirty="0" smtClean="0">
                <a:cs typeface="B Nazanin" panose="00000400000000000000" pitchFamily="2" charset="-78"/>
              </a:rPr>
              <a:t>۵.تاثیر گذاری بالا</a:t>
            </a:r>
            <a:endParaRPr lang="fa-IR" sz="6000" b="1" dirty="0">
              <a:cs typeface="B Nazanin" panose="00000400000000000000" pitchFamily="2" charset="-78"/>
            </a:endParaRPr>
          </a:p>
        </p:txBody>
      </p:sp>
      <p:sp>
        <p:nvSpPr>
          <p:cNvPr id="24" name="Rectangle 23"/>
          <p:cNvSpPr/>
          <p:nvPr/>
        </p:nvSpPr>
        <p:spPr>
          <a:xfrm>
            <a:off x="14960601" y="11070736"/>
            <a:ext cx="8382000" cy="11203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Low" rtl="1"/>
            <a:r>
              <a:rPr lang="fa-IR" sz="6000" b="1" dirty="0" smtClean="0">
                <a:cs typeface="B Nazanin" panose="00000400000000000000" pitchFamily="2" charset="-78"/>
              </a:rPr>
              <a:t>۶.دسترسی سریع وراحت</a:t>
            </a:r>
            <a:endParaRPr lang="fa-IR" sz="6000" b="1" dirty="0">
              <a:cs typeface="B Nazanin" panose="00000400000000000000" pitchFamily="2" charset="-78"/>
            </a:endParaRPr>
          </a:p>
        </p:txBody>
      </p:sp>
    </p:spTree>
    <p:extLst>
      <p:ext uri="{BB962C8B-B14F-4D97-AF65-F5344CB8AC3E}">
        <p14:creationId xmlns:p14="http://schemas.microsoft.com/office/powerpoint/2010/main" val="1490762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0232" y="3650583"/>
            <a:ext cx="16456497" cy="5632311"/>
          </a:xfrm>
          <a:prstGeom prst="rect">
            <a:avLst/>
          </a:prstGeom>
          <a:noFill/>
        </p:spPr>
        <p:txBody>
          <a:bodyPr wrap="square" rtlCol="0">
            <a:spAutoFit/>
          </a:bodyPr>
          <a:lstStyle/>
          <a:p>
            <a:pPr algn="r"/>
            <a:r>
              <a:rPr lang="fa-IR" sz="6000" b="1" dirty="0" smtClean="0">
                <a:latin typeface="+mj-lt"/>
                <a:cs typeface="B Nazanin" panose="00000400000000000000" pitchFamily="2" charset="-78"/>
              </a:rPr>
              <a:t>دیجیتال مارکتینگ چیست؟</a:t>
            </a:r>
          </a:p>
          <a:p>
            <a:pPr algn="r"/>
            <a:r>
              <a:rPr lang="fa-IR" sz="6000" b="1" dirty="0" smtClean="0">
                <a:latin typeface="+mj-lt"/>
                <a:cs typeface="B Nazanin" panose="00000400000000000000" pitchFamily="2" charset="-78"/>
              </a:rPr>
              <a:t> مجموعه ای از تلاش ها در زمینه بازاریابی است که با استفاده از اینترنت انجام می شود. بازاریابی دیجیتال شامل روش های مختلف از جمله بهینه سازی موتورهای جستجو(سئو)، بازاریابی شبکه های اجتماعی، ایمیل مارکتینگ، بازاریابی محتوا و بلاگ نویسی و … می شود.  </a:t>
            </a:r>
            <a:endParaRPr lang="en-US" sz="6000" b="1" dirty="0">
              <a:latin typeface="+mj-lt"/>
              <a:cs typeface="B Nazanin" panose="00000400000000000000" pitchFamily="2" charset="-78"/>
            </a:endParaRPr>
          </a:p>
        </p:txBody>
      </p:sp>
      <p:grpSp>
        <p:nvGrpSpPr>
          <p:cNvPr id="3" name="Group 2"/>
          <p:cNvGrpSpPr/>
          <p:nvPr/>
        </p:nvGrpSpPr>
        <p:grpSpPr>
          <a:xfrm>
            <a:off x="17435249" y="1371600"/>
            <a:ext cx="6186751" cy="11984384"/>
            <a:chOff x="13046076" y="7840663"/>
            <a:chExt cx="3003549" cy="5818188"/>
          </a:xfrm>
        </p:grpSpPr>
        <p:sp>
          <p:nvSpPr>
            <p:cNvPr id="4" name="Freeform 306"/>
            <p:cNvSpPr>
              <a:spLocks/>
            </p:cNvSpPr>
            <p:nvPr/>
          </p:nvSpPr>
          <p:spPr bwMode="auto">
            <a:xfrm>
              <a:off x="13055601" y="9266238"/>
              <a:ext cx="2994024" cy="2987675"/>
            </a:xfrm>
            <a:custGeom>
              <a:avLst/>
              <a:gdLst>
                <a:gd name="T0" fmla="*/ 258 w 299"/>
                <a:gd name="T1" fmla="*/ 258 h 300"/>
                <a:gd name="T2" fmla="*/ 299 w 299"/>
                <a:gd name="T3" fmla="*/ 219 h 300"/>
                <a:gd name="T4" fmla="*/ 299 w 299"/>
                <a:gd name="T5" fmla="*/ 77 h 300"/>
                <a:gd name="T6" fmla="*/ 299 w 299"/>
                <a:gd name="T7" fmla="*/ 77 h 300"/>
                <a:gd name="T8" fmla="*/ 299 w 299"/>
                <a:gd name="T9" fmla="*/ 75 h 300"/>
                <a:gd name="T10" fmla="*/ 299 w 299"/>
                <a:gd name="T11" fmla="*/ 56 h 300"/>
                <a:gd name="T12" fmla="*/ 299 w 299"/>
                <a:gd name="T13" fmla="*/ 53 h 300"/>
                <a:gd name="T14" fmla="*/ 299 w 299"/>
                <a:gd name="T15" fmla="*/ 6 h 300"/>
                <a:gd name="T16" fmla="*/ 251 w 299"/>
                <a:gd name="T17" fmla="*/ 48 h 300"/>
                <a:gd name="T18" fmla="*/ 249 w 299"/>
                <a:gd name="T19" fmla="*/ 56 h 300"/>
                <a:gd name="T20" fmla="*/ 249 w 299"/>
                <a:gd name="T21" fmla="*/ 58 h 300"/>
                <a:gd name="T22" fmla="*/ 249 w 299"/>
                <a:gd name="T23" fmla="*/ 70 h 300"/>
                <a:gd name="T24" fmla="*/ 249 w 299"/>
                <a:gd name="T25" fmla="*/ 70 h 300"/>
                <a:gd name="T26" fmla="*/ 249 w 299"/>
                <a:gd name="T27" fmla="*/ 95 h 300"/>
                <a:gd name="T28" fmla="*/ 56 w 299"/>
                <a:gd name="T29" fmla="*/ 95 h 300"/>
                <a:gd name="T30" fmla="*/ 56 w 299"/>
                <a:gd name="T31" fmla="*/ 167 h 300"/>
                <a:gd name="T32" fmla="*/ 43 w 299"/>
                <a:gd name="T33" fmla="*/ 153 h 300"/>
                <a:gd name="T34" fmla="*/ 10 w 299"/>
                <a:gd name="T35" fmla="*/ 153 h 300"/>
                <a:gd name="T36" fmla="*/ 9 w 299"/>
                <a:gd name="T37" fmla="*/ 186 h 300"/>
                <a:gd name="T38" fmla="*/ 72 w 299"/>
                <a:gd name="T39" fmla="*/ 249 h 300"/>
                <a:gd name="T40" fmla="*/ 72 w 299"/>
                <a:gd name="T41" fmla="*/ 300 h 300"/>
                <a:gd name="T42" fmla="*/ 214 w 299"/>
                <a:gd name="T43" fmla="*/ 300 h 300"/>
                <a:gd name="T44" fmla="*/ 258 w 299"/>
                <a:gd name="T45" fmla="*/ 258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99" h="300">
                  <a:moveTo>
                    <a:pt x="258" y="258"/>
                  </a:moveTo>
                  <a:cubicBezTo>
                    <a:pt x="299" y="219"/>
                    <a:pt x="299" y="219"/>
                    <a:pt x="299" y="219"/>
                  </a:cubicBezTo>
                  <a:cubicBezTo>
                    <a:pt x="299" y="77"/>
                    <a:pt x="299" y="77"/>
                    <a:pt x="299" y="77"/>
                  </a:cubicBezTo>
                  <a:cubicBezTo>
                    <a:pt x="299" y="77"/>
                    <a:pt x="299" y="77"/>
                    <a:pt x="299" y="77"/>
                  </a:cubicBezTo>
                  <a:cubicBezTo>
                    <a:pt x="299" y="75"/>
                    <a:pt x="299" y="75"/>
                    <a:pt x="299" y="75"/>
                  </a:cubicBezTo>
                  <a:cubicBezTo>
                    <a:pt x="299" y="56"/>
                    <a:pt x="299" y="56"/>
                    <a:pt x="299" y="56"/>
                  </a:cubicBezTo>
                  <a:cubicBezTo>
                    <a:pt x="299" y="55"/>
                    <a:pt x="299" y="54"/>
                    <a:pt x="299" y="53"/>
                  </a:cubicBezTo>
                  <a:cubicBezTo>
                    <a:pt x="299" y="6"/>
                    <a:pt x="299" y="6"/>
                    <a:pt x="299" y="6"/>
                  </a:cubicBezTo>
                  <a:cubicBezTo>
                    <a:pt x="299" y="6"/>
                    <a:pt x="260" y="0"/>
                    <a:pt x="251" y="48"/>
                  </a:cubicBezTo>
                  <a:cubicBezTo>
                    <a:pt x="250" y="50"/>
                    <a:pt x="249" y="53"/>
                    <a:pt x="249" y="56"/>
                  </a:cubicBezTo>
                  <a:cubicBezTo>
                    <a:pt x="249" y="58"/>
                    <a:pt x="249" y="58"/>
                    <a:pt x="249" y="58"/>
                  </a:cubicBezTo>
                  <a:cubicBezTo>
                    <a:pt x="249" y="62"/>
                    <a:pt x="249" y="66"/>
                    <a:pt x="249" y="70"/>
                  </a:cubicBezTo>
                  <a:cubicBezTo>
                    <a:pt x="249" y="70"/>
                    <a:pt x="249" y="70"/>
                    <a:pt x="249" y="70"/>
                  </a:cubicBezTo>
                  <a:cubicBezTo>
                    <a:pt x="249" y="95"/>
                    <a:pt x="249" y="95"/>
                    <a:pt x="249" y="95"/>
                  </a:cubicBezTo>
                  <a:cubicBezTo>
                    <a:pt x="56" y="95"/>
                    <a:pt x="56" y="95"/>
                    <a:pt x="56" y="95"/>
                  </a:cubicBezTo>
                  <a:cubicBezTo>
                    <a:pt x="56" y="167"/>
                    <a:pt x="56" y="167"/>
                    <a:pt x="56" y="167"/>
                  </a:cubicBezTo>
                  <a:cubicBezTo>
                    <a:pt x="43" y="153"/>
                    <a:pt x="43" y="153"/>
                    <a:pt x="43" y="153"/>
                  </a:cubicBezTo>
                  <a:cubicBezTo>
                    <a:pt x="34" y="144"/>
                    <a:pt x="19" y="144"/>
                    <a:pt x="10" y="153"/>
                  </a:cubicBezTo>
                  <a:cubicBezTo>
                    <a:pt x="0" y="162"/>
                    <a:pt x="0" y="177"/>
                    <a:pt x="9" y="186"/>
                  </a:cubicBezTo>
                  <a:cubicBezTo>
                    <a:pt x="72" y="249"/>
                    <a:pt x="72" y="249"/>
                    <a:pt x="72" y="249"/>
                  </a:cubicBezTo>
                  <a:cubicBezTo>
                    <a:pt x="72" y="300"/>
                    <a:pt x="72" y="300"/>
                    <a:pt x="72" y="300"/>
                  </a:cubicBezTo>
                  <a:cubicBezTo>
                    <a:pt x="214" y="300"/>
                    <a:pt x="214" y="300"/>
                    <a:pt x="214" y="300"/>
                  </a:cubicBezTo>
                  <a:lnTo>
                    <a:pt x="258" y="258"/>
                  </a:lnTo>
                  <a:close/>
                </a:path>
              </a:pathLst>
            </a:custGeom>
            <a:solidFill>
              <a:srgbClr val="FFD4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 name="Freeform 307"/>
            <p:cNvSpPr>
              <a:spLocks/>
            </p:cNvSpPr>
            <p:nvPr/>
          </p:nvSpPr>
          <p:spPr bwMode="auto">
            <a:xfrm>
              <a:off x="13746163" y="12253913"/>
              <a:ext cx="1931987" cy="887413"/>
            </a:xfrm>
            <a:custGeom>
              <a:avLst/>
              <a:gdLst>
                <a:gd name="T0" fmla="*/ 826 w 1217"/>
                <a:gd name="T1" fmla="*/ 76 h 559"/>
                <a:gd name="T2" fmla="*/ 19 w 1217"/>
                <a:gd name="T3" fmla="*/ 76 h 559"/>
                <a:gd name="T4" fmla="*/ 19 w 1217"/>
                <a:gd name="T5" fmla="*/ 0 h 559"/>
                <a:gd name="T6" fmla="*/ 0 w 1217"/>
                <a:gd name="T7" fmla="*/ 0 h 559"/>
                <a:gd name="T8" fmla="*/ 0 w 1217"/>
                <a:gd name="T9" fmla="*/ 559 h 559"/>
                <a:gd name="T10" fmla="*/ 1217 w 1217"/>
                <a:gd name="T11" fmla="*/ 559 h 559"/>
                <a:gd name="T12" fmla="*/ 1217 w 1217"/>
                <a:gd name="T13" fmla="*/ 358 h 559"/>
                <a:gd name="T14" fmla="*/ 530 w 1217"/>
                <a:gd name="T15" fmla="*/ 358 h 559"/>
                <a:gd name="T16" fmla="*/ 826 w 1217"/>
                <a:gd name="T17" fmla="*/ 76 h 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17" h="559">
                  <a:moveTo>
                    <a:pt x="826" y="76"/>
                  </a:moveTo>
                  <a:lnTo>
                    <a:pt x="19" y="76"/>
                  </a:lnTo>
                  <a:lnTo>
                    <a:pt x="19" y="0"/>
                  </a:lnTo>
                  <a:lnTo>
                    <a:pt x="0" y="0"/>
                  </a:lnTo>
                  <a:lnTo>
                    <a:pt x="0" y="559"/>
                  </a:lnTo>
                  <a:lnTo>
                    <a:pt x="1217" y="559"/>
                  </a:lnTo>
                  <a:lnTo>
                    <a:pt x="1217" y="358"/>
                  </a:lnTo>
                  <a:lnTo>
                    <a:pt x="530" y="358"/>
                  </a:lnTo>
                  <a:lnTo>
                    <a:pt x="826" y="7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308"/>
            <p:cNvSpPr>
              <a:spLocks/>
            </p:cNvSpPr>
            <p:nvPr/>
          </p:nvSpPr>
          <p:spPr bwMode="auto">
            <a:xfrm>
              <a:off x="13776325" y="12253913"/>
              <a:ext cx="1422400" cy="120650"/>
            </a:xfrm>
            <a:custGeom>
              <a:avLst/>
              <a:gdLst>
                <a:gd name="T0" fmla="*/ 807 w 896"/>
                <a:gd name="T1" fmla="*/ 76 h 76"/>
                <a:gd name="T2" fmla="*/ 896 w 896"/>
                <a:gd name="T3" fmla="*/ 0 h 76"/>
                <a:gd name="T4" fmla="*/ 0 w 896"/>
                <a:gd name="T5" fmla="*/ 0 h 76"/>
                <a:gd name="T6" fmla="*/ 0 w 896"/>
                <a:gd name="T7" fmla="*/ 76 h 76"/>
                <a:gd name="T8" fmla="*/ 807 w 896"/>
                <a:gd name="T9" fmla="*/ 76 h 76"/>
              </a:gdLst>
              <a:ahLst/>
              <a:cxnLst>
                <a:cxn ang="0">
                  <a:pos x="T0" y="T1"/>
                </a:cxn>
                <a:cxn ang="0">
                  <a:pos x="T2" y="T3"/>
                </a:cxn>
                <a:cxn ang="0">
                  <a:pos x="T4" y="T5"/>
                </a:cxn>
                <a:cxn ang="0">
                  <a:pos x="T6" y="T7"/>
                </a:cxn>
                <a:cxn ang="0">
                  <a:pos x="T8" y="T9"/>
                </a:cxn>
              </a:cxnLst>
              <a:rect l="0" t="0" r="r" b="b"/>
              <a:pathLst>
                <a:path w="896" h="76">
                  <a:moveTo>
                    <a:pt x="807" y="76"/>
                  </a:moveTo>
                  <a:lnTo>
                    <a:pt x="896" y="0"/>
                  </a:lnTo>
                  <a:lnTo>
                    <a:pt x="0" y="0"/>
                  </a:lnTo>
                  <a:lnTo>
                    <a:pt x="0" y="76"/>
                  </a:lnTo>
                  <a:lnTo>
                    <a:pt x="807" y="7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Freeform 309"/>
            <p:cNvSpPr>
              <a:spLocks/>
            </p:cNvSpPr>
            <p:nvPr/>
          </p:nvSpPr>
          <p:spPr bwMode="auto">
            <a:xfrm>
              <a:off x="15198725" y="11836400"/>
              <a:ext cx="439737" cy="417513"/>
            </a:xfrm>
            <a:custGeom>
              <a:avLst/>
              <a:gdLst>
                <a:gd name="T0" fmla="*/ 277 w 277"/>
                <a:gd name="T1" fmla="*/ 263 h 263"/>
                <a:gd name="T2" fmla="*/ 277 w 277"/>
                <a:gd name="T3" fmla="*/ 0 h 263"/>
                <a:gd name="T4" fmla="*/ 0 w 277"/>
                <a:gd name="T5" fmla="*/ 263 h 263"/>
                <a:gd name="T6" fmla="*/ 277 w 277"/>
                <a:gd name="T7" fmla="*/ 263 h 263"/>
              </a:gdLst>
              <a:ahLst/>
              <a:cxnLst>
                <a:cxn ang="0">
                  <a:pos x="T0" y="T1"/>
                </a:cxn>
                <a:cxn ang="0">
                  <a:pos x="T2" y="T3"/>
                </a:cxn>
                <a:cxn ang="0">
                  <a:pos x="T4" y="T5"/>
                </a:cxn>
                <a:cxn ang="0">
                  <a:pos x="T6" y="T7"/>
                </a:cxn>
              </a:cxnLst>
              <a:rect l="0" t="0" r="r" b="b"/>
              <a:pathLst>
                <a:path w="277" h="263">
                  <a:moveTo>
                    <a:pt x="277" y="263"/>
                  </a:moveTo>
                  <a:lnTo>
                    <a:pt x="277" y="0"/>
                  </a:lnTo>
                  <a:lnTo>
                    <a:pt x="0" y="263"/>
                  </a:lnTo>
                  <a:lnTo>
                    <a:pt x="277" y="263"/>
                  </a:lnTo>
                  <a:close/>
                </a:path>
              </a:pathLst>
            </a:custGeom>
            <a:solidFill>
              <a:srgbClr val="F2B08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310"/>
            <p:cNvSpPr>
              <a:spLocks/>
            </p:cNvSpPr>
            <p:nvPr/>
          </p:nvSpPr>
          <p:spPr bwMode="auto">
            <a:xfrm>
              <a:off x="14587538" y="12253913"/>
              <a:ext cx="1090612" cy="568325"/>
            </a:xfrm>
            <a:custGeom>
              <a:avLst/>
              <a:gdLst>
                <a:gd name="T0" fmla="*/ 662 w 687"/>
                <a:gd name="T1" fmla="*/ 0 h 358"/>
                <a:gd name="T2" fmla="*/ 385 w 687"/>
                <a:gd name="T3" fmla="*/ 0 h 358"/>
                <a:gd name="T4" fmla="*/ 296 w 687"/>
                <a:gd name="T5" fmla="*/ 76 h 358"/>
                <a:gd name="T6" fmla="*/ 0 w 687"/>
                <a:gd name="T7" fmla="*/ 358 h 358"/>
                <a:gd name="T8" fmla="*/ 687 w 687"/>
                <a:gd name="T9" fmla="*/ 358 h 358"/>
                <a:gd name="T10" fmla="*/ 687 w 687"/>
                <a:gd name="T11" fmla="*/ 0 h 358"/>
                <a:gd name="T12" fmla="*/ 662 w 687"/>
                <a:gd name="T13" fmla="*/ 0 h 358"/>
              </a:gdLst>
              <a:ahLst/>
              <a:cxnLst>
                <a:cxn ang="0">
                  <a:pos x="T0" y="T1"/>
                </a:cxn>
                <a:cxn ang="0">
                  <a:pos x="T2" y="T3"/>
                </a:cxn>
                <a:cxn ang="0">
                  <a:pos x="T4" y="T5"/>
                </a:cxn>
                <a:cxn ang="0">
                  <a:pos x="T6" y="T7"/>
                </a:cxn>
                <a:cxn ang="0">
                  <a:pos x="T8" y="T9"/>
                </a:cxn>
                <a:cxn ang="0">
                  <a:pos x="T10" y="T11"/>
                </a:cxn>
                <a:cxn ang="0">
                  <a:pos x="T12" y="T13"/>
                </a:cxn>
              </a:cxnLst>
              <a:rect l="0" t="0" r="r" b="b"/>
              <a:pathLst>
                <a:path w="687" h="358">
                  <a:moveTo>
                    <a:pt x="662" y="0"/>
                  </a:moveTo>
                  <a:lnTo>
                    <a:pt x="385" y="0"/>
                  </a:lnTo>
                  <a:lnTo>
                    <a:pt x="296" y="76"/>
                  </a:lnTo>
                  <a:lnTo>
                    <a:pt x="0" y="358"/>
                  </a:lnTo>
                  <a:lnTo>
                    <a:pt x="687" y="358"/>
                  </a:lnTo>
                  <a:lnTo>
                    <a:pt x="687" y="0"/>
                  </a:lnTo>
                  <a:lnTo>
                    <a:pt x="662" y="0"/>
                  </a:lnTo>
                  <a:close/>
                </a:path>
              </a:pathLst>
            </a:custGeom>
            <a:solidFill>
              <a:srgbClr val="E5E5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311"/>
            <p:cNvSpPr>
              <a:spLocks/>
            </p:cNvSpPr>
            <p:nvPr/>
          </p:nvSpPr>
          <p:spPr bwMode="auto">
            <a:xfrm>
              <a:off x="13906500" y="11307763"/>
              <a:ext cx="1431925" cy="657225"/>
            </a:xfrm>
            <a:custGeom>
              <a:avLst/>
              <a:gdLst>
                <a:gd name="T0" fmla="*/ 0 w 143"/>
                <a:gd name="T1" fmla="*/ 5 h 66"/>
                <a:gd name="T2" fmla="*/ 69 w 143"/>
                <a:gd name="T3" fmla="*/ 66 h 66"/>
                <a:gd name="T4" fmla="*/ 143 w 143"/>
                <a:gd name="T5" fmla="*/ 0 h 66"/>
                <a:gd name="T6" fmla="*/ 0 w 143"/>
                <a:gd name="T7" fmla="*/ 5 h 66"/>
              </a:gdLst>
              <a:ahLst/>
              <a:cxnLst>
                <a:cxn ang="0">
                  <a:pos x="T0" y="T1"/>
                </a:cxn>
                <a:cxn ang="0">
                  <a:pos x="T2" y="T3"/>
                </a:cxn>
                <a:cxn ang="0">
                  <a:pos x="T4" y="T5"/>
                </a:cxn>
                <a:cxn ang="0">
                  <a:pos x="T6" y="T7"/>
                </a:cxn>
              </a:cxnLst>
              <a:rect l="0" t="0" r="r" b="b"/>
              <a:pathLst>
                <a:path w="143" h="66">
                  <a:moveTo>
                    <a:pt x="0" y="5"/>
                  </a:moveTo>
                  <a:cubicBezTo>
                    <a:pt x="0" y="5"/>
                    <a:pt x="55" y="27"/>
                    <a:pt x="69" y="66"/>
                  </a:cubicBezTo>
                  <a:cubicBezTo>
                    <a:pt x="69" y="66"/>
                    <a:pt x="86" y="16"/>
                    <a:pt x="143" y="0"/>
                  </a:cubicBezTo>
                  <a:lnTo>
                    <a:pt x="0" y="5"/>
                  </a:lnTo>
                  <a:close/>
                </a:path>
              </a:pathLst>
            </a:custGeom>
            <a:solidFill>
              <a:srgbClr val="F2B08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Rectangle 312"/>
            <p:cNvSpPr>
              <a:spLocks noChangeArrowheads="1"/>
            </p:cNvSpPr>
            <p:nvPr/>
          </p:nvSpPr>
          <p:spPr bwMode="auto">
            <a:xfrm>
              <a:off x="13385800" y="7840663"/>
              <a:ext cx="2182812" cy="3636963"/>
            </a:xfrm>
            <a:prstGeom prst="rect">
              <a:avLst/>
            </a:prstGeom>
            <a:solidFill>
              <a:srgbClr val="00052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Rectangle 313"/>
            <p:cNvSpPr>
              <a:spLocks noChangeArrowheads="1"/>
            </p:cNvSpPr>
            <p:nvPr/>
          </p:nvSpPr>
          <p:spPr bwMode="auto">
            <a:xfrm>
              <a:off x="13576300" y="8059738"/>
              <a:ext cx="1792287" cy="29289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Rectangle 314"/>
            <p:cNvSpPr>
              <a:spLocks noChangeArrowheads="1"/>
            </p:cNvSpPr>
            <p:nvPr/>
          </p:nvSpPr>
          <p:spPr bwMode="auto">
            <a:xfrm>
              <a:off x="13716000" y="8189913"/>
              <a:ext cx="1531937" cy="1603375"/>
            </a:xfrm>
            <a:prstGeom prst="rect">
              <a:avLst/>
            </a:prstGeom>
            <a:solidFill>
              <a:srgbClr val="FF4D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315"/>
            <p:cNvSpPr>
              <a:spLocks/>
            </p:cNvSpPr>
            <p:nvPr/>
          </p:nvSpPr>
          <p:spPr bwMode="auto">
            <a:xfrm>
              <a:off x="13046076" y="9156700"/>
              <a:ext cx="820737" cy="2290763"/>
            </a:xfrm>
            <a:custGeom>
              <a:avLst/>
              <a:gdLst>
                <a:gd name="T0" fmla="*/ 71 w 82"/>
                <a:gd name="T1" fmla="*/ 186 h 230"/>
                <a:gd name="T2" fmla="*/ 55 w 82"/>
                <a:gd name="T3" fmla="*/ 173 h 230"/>
                <a:gd name="T4" fmla="*/ 72 w 82"/>
                <a:gd name="T5" fmla="*/ 165 h 230"/>
                <a:gd name="T6" fmla="*/ 69 w 82"/>
                <a:gd name="T7" fmla="*/ 132 h 230"/>
                <a:gd name="T8" fmla="*/ 56 w 82"/>
                <a:gd name="T9" fmla="*/ 121 h 230"/>
                <a:gd name="T10" fmla="*/ 73 w 82"/>
                <a:gd name="T11" fmla="*/ 112 h 230"/>
                <a:gd name="T12" fmla="*/ 70 w 82"/>
                <a:gd name="T13" fmla="*/ 80 h 230"/>
                <a:gd name="T14" fmla="*/ 60 w 82"/>
                <a:gd name="T15" fmla="*/ 71 h 230"/>
                <a:gd name="T16" fmla="*/ 71 w 82"/>
                <a:gd name="T17" fmla="*/ 64 h 230"/>
                <a:gd name="T18" fmla="*/ 68 w 82"/>
                <a:gd name="T19" fmla="*/ 31 h 230"/>
                <a:gd name="T20" fmla="*/ 41 w 82"/>
                <a:gd name="T21" fmla="*/ 8 h 230"/>
                <a:gd name="T22" fmla="*/ 8 w 82"/>
                <a:gd name="T23" fmla="*/ 11 h 230"/>
                <a:gd name="T24" fmla="*/ 11 w 82"/>
                <a:gd name="T25" fmla="*/ 44 h 230"/>
                <a:gd name="T26" fmla="*/ 21 w 82"/>
                <a:gd name="T27" fmla="*/ 52 h 230"/>
                <a:gd name="T28" fmla="*/ 10 w 82"/>
                <a:gd name="T29" fmla="*/ 59 h 230"/>
                <a:gd name="T30" fmla="*/ 13 w 82"/>
                <a:gd name="T31" fmla="*/ 92 h 230"/>
                <a:gd name="T32" fmla="*/ 26 w 82"/>
                <a:gd name="T33" fmla="*/ 103 h 230"/>
                <a:gd name="T34" fmla="*/ 9 w 82"/>
                <a:gd name="T35" fmla="*/ 112 h 230"/>
                <a:gd name="T36" fmla="*/ 12 w 82"/>
                <a:gd name="T37" fmla="*/ 144 h 230"/>
                <a:gd name="T38" fmla="*/ 27 w 82"/>
                <a:gd name="T39" fmla="*/ 158 h 230"/>
                <a:gd name="T40" fmla="*/ 11 w 82"/>
                <a:gd name="T41" fmla="*/ 166 h 230"/>
                <a:gd name="T42" fmla="*/ 13 w 82"/>
                <a:gd name="T43" fmla="*/ 199 h 230"/>
                <a:gd name="T44" fmla="*/ 40 w 82"/>
                <a:gd name="T45" fmla="*/ 221 h 230"/>
                <a:gd name="T46" fmla="*/ 73 w 82"/>
                <a:gd name="T47" fmla="*/ 219 h 230"/>
                <a:gd name="T48" fmla="*/ 71 w 82"/>
                <a:gd name="T49" fmla="*/ 186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2" h="230">
                  <a:moveTo>
                    <a:pt x="71" y="186"/>
                  </a:moveTo>
                  <a:cubicBezTo>
                    <a:pt x="55" y="173"/>
                    <a:pt x="55" y="173"/>
                    <a:pt x="55" y="173"/>
                  </a:cubicBezTo>
                  <a:cubicBezTo>
                    <a:pt x="61" y="172"/>
                    <a:pt x="67" y="170"/>
                    <a:pt x="72" y="165"/>
                  </a:cubicBezTo>
                  <a:cubicBezTo>
                    <a:pt x="80" y="155"/>
                    <a:pt x="79" y="140"/>
                    <a:pt x="69" y="132"/>
                  </a:cubicBezTo>
                  <a:cubicBezTo>
                    <a:pt x="56" y="121"/>
                    <a:pt x="56" y="121"/>
                    <a:pt x="56" y="121"/>
                  </a:cubicBezTo>
                  <a:cubicBezTo>
                    <a:pt x="62" y="120"/>
                    <a:pt x="68" y="118"/>
                    <a:pt x="73" y="112"/>
                  </a:cubicBezTo>
                  <a:cubicBezTo>
                    <a:pt x="81" y="103"/>
                    <a:pt x="80" y="88"/>
                    <a:pt x="70" y="80"/>
                  </a:cubicBezTo>
                  <a:cubicBezTo>
                    <a:pt x="60" y="71"/>
                    <a:pt x="60" y="71"/>
                    <a:pt x="60" y="71"/>
                  </a:cubicBezTo>
                  <a:cubicBezTo>
                    <a:pt x="64" y="70"/>
                    <a:pt x="68" y="67"/>
                    <a:pt x="71" y="64"/>
                  </a:cubicBezTo>
                  <a:cubicBezTo>
                    <a:pt x="79" y="54"/>
                    <a:pt x="78" y="39"/>
                    <a:pt x="68" y="31"/>
                  </a:cubicBezTo>
                  <a:cubicBezTo>
                    <a:pt x="41" y="8"/>
                    <a:pt x="41" y="8"/>
                    <a:pt x="41" y="8"/>
                  </a:cubicBezTo>
                  <a:cubicBezTo>
                    <a:pt x="32" y="0"/>
                    <a:pt x="17" y="1"/>
                    <a:pt x="8" y="11"/>
                  </a:cubicBezTo>
                  <a:cubicBezTo>
                    <a:pt x="0" y="21"/>
                    <a:pt x="1" y="35"/>
                    <a:pt x="11" y="44"/>
                  </a:cubicBezTo>
                  <a:cubicBezTo>
                    <a:pt x="21" y="52"/>
                    <a:pt x="21" y="52"/>
                    <a:pt x="21" y="52"/>
                  </a:cubicBezTo>
                  <a:cubicBezTo>
                    <a:pt x="17" y="54"/>
                    <a:pt x="13" y="56"/>
                    <a:pt x="10" y="59"/>
                  </a:cubicBezTo>
                  <a:cubicBezTo>
                    <a:pt x="2" y="69"/>
                    <a:pt x="3" y="84"/>
                    <a:pt x="13" y="92"/>
                  </a:cubicBezTo>
                  <a:cubicBezTo>
                    <a:pt x="26" y="103"/>
                    <a:pt x="26" y="103"/>
                    <a:pt x="26" y="103"/>
                  </a:cubicBezTo>
                  <a:cubicBezTo>
                    <a:pt x="20" y="104"/>
                    <a:pt x="14" y="107"/>
                    <a:pt x="9" y="112"/>
                  </a:cubicBezTo>
                  <a:cubicBezTo>
                    <a:pt x="1" y="121"/>
                    <a:pt x="2" y="136"/>
                    <a:pt x="12" y="144"/>
                  </a:cubicBezTo>
                  <a:cubicBezTo>
                    <a:pt x="27" y="158"/>
                    <a:pt x="27" y="158"/>
                    <a:pt x="27" y="158"/>
                  </a:cubicBezTo>
                  <a:cubicBezTo>
                    <a:pt x="21" y="158"/>
                    <a:pt x="15" y="161"/>
                    <a:pt x="11" y="166"/>
                  </a:cubicBezTo>
                  <a:cubicBezTo>
                    <a:pt x="2" y="176"/>
                    <a:pt x="4" y="190"/>
                    <a:pt x="13" y="199"/>
                  </a:cubicBezTo>
                  <a:cubicBezTo>
                    <a:pt x="40" y="221"/>
                    <a:pt x="40" y="221"/>
                    <a:pt x="40" y="221"/>
                  </a:cubicBezTo>
                  <a:cubicBezTo>
                    <a:pt x="50" y="230"/>
                    <a:pt x="65" y="229"/>
                    <a:pt x="73" y="219"/>
                  </a:cubicBezTo>
                  <a:cubicBezTo>
                    <a:pt x="82" y="209"/>
                    <a:pt x="80" y="194"/>
                    <a:pt x="71" y="186"/>
                  </a:cubicBezTo>
                  <a:close/>
                </a:path>
              </a:pathLst>
            </a:custGeom>
            <a:solidFill>
              <a:srgbClr val="FFD4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316"/>
            <p:cNvSpPr>
              <a:spLocks/>
            </p:cNvSpPr>
            <p:nvPr/>
          </p:nvSpPr>
          <p:spPr bwMode="auto">
            <a:xfrm>
              <a:off x="15928975" y="9375775"/>
              <a:ext cx="120650" cy="577850"/>
            </a:xfrm>
            <a:custGeom>
              <a:avLst/>
              <a:gdLst>
                <a:gd name="T0" fmla="*/ 12 w 12"/>
                <a:gd name="T1" fmla="*/ 0 h 58"/>
                <a:gd name="T2" fmla="*/ 0 w 12"/>
                <a:gd name="T3" fmla="*/ 14 h 58"/>
                <a:gd name="T4" fmla="*/ 0 w 12"/>
                <a:gd name="T5" fmla="*/ 44 h 58"/>
                <a:gd name="T6" fmla="*/ 12 w 12"/>
                <a:gd name="T7" fmla="*/ 58 h 58"/>
                <a:gd name="T8" fmla="*/ 12 w 12"/>
                <a:gd name="T9" fmla="*/ 0 h 58"/>
              </a:gdLst>
              <a:ahLst/>
              <a:cxnLst>
                <a:cxn ang="0">
                  <a:pos x="T0" y="T1"/>
                </a:cxn>
                <a:cxn ang="0">
                  <a:pos x="T2" y="T3"/>
                </a:cxn>
                <a:cxn ang="0">
                  <a:pos x="T4" y="T5"/>
                </a:cxn>
                <a:cxn ang="0">
                  <a:pos x="T6" y="T7"/>
                </a:cxn>
                <a:cxn ang="0">
                  <a:pos x="T8" y="T9"/>
                </a:cxn>
              </a:cxnLst>
              <a:rect l="0" t="0" r="r" b="b"/>
              <a:pathLst>
                <a:path w="12" h="58">
                  <a:moveTo>
                    <a:pt x="12" y="0"/>
                  </a:moveTo>
                  <a:cubicBezTo>
                    <a:pt x="5" y="1"/>
                    <a:pt x="0" y="7"/>
                    <a:pt x="0" y="14"/>
                  </a:cubicBezTo>
                  <a:cubicBezTo>
                    <a:pt x="0" y="44"/>
                    <a:pt x="0" y="44"/>
                    <a:pt x="0" y="44"/>
                  </a:cubicBezTo>
                  <a:cubicBezTo>
                    <a:pt x="0" y="51"/>
                    <a:pt x="5" y="57"/>
                    <a:pt x="12" y="58"/>
                  </a:cubicBezTo>
                  <a:lnTo>
                    <a:pt x="12" y="0"/>
                  </a:lnTo>
                  <a:close/>
                </a:path>
              </a:pathLst>
            </a:custGeom>
            <a:solidFill>
              <a:srgbClr val="FFEE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317"/>
            <p:cNvSpPr>
              <a:spLocks/>
            </p:cNvSpPr>
            <p:nvPr/>
          </p:nvSpPr>
          <p:spPr bwMode="auto">
            <a:xfrm>
              <a:off x="13385800" y="9445625"/>
              <a:ext cx="390525" cy="368300"/>
            </a:xfrm>
            <a:custGeom>
              <a:avLst/>
              <a:gdLst>
                <a:gd name="T0" fmla="*/ 32 w 39"/>
                <a:gd name="T1" fmla="*/ 9 h 37"/>
                <a:gd name="T2" fmla="*/ 22 w 39"/>
                <a:gd name="T3" fmla="*/ 0 h 37"/>
                <a:gd name="T4" fmla="*/ 0 w 39"/>
                <a:gd name="T5" fmla="*/ 20 h 37"/>
                <a:gd name="T6" fmla="*/ 3 w 39"/>
                <a:gd name="T7" fmla="*/ 23 h 37"/>
                <a:gd name="T8" fmla="*/ 13 w 39"/>
                <a:gd name="T9" fmla="*/ 32 h 37"/>
                <a:gd name="T10" fmla="*/ 34 w 39"/>
                <a:gd name="T11" fmla="*/ 30 h 37"/>
                <a:gd name="T12" fmla="*/ 32 w 39"/>
                <a:gd name="T13" fmla="*/ 9 h 37"/>
              </a:gdLst>
              <a:ahLst/>
              <a:cxnLst>
                <a:cxn ang="0">
                  <a:pos x="T0" y="T1"/>
                </a:cxn>
                <a:cxn ang="0">
                  <a:pos x="T2" y="T3"/>
                </a:cxn>
                <a:cxn ang="0">
                  <a:pos x="T4" y="T5"/>
                </a:cxn>
                <a:cxn ang="0">
                  <a:pos x="T6" y="T7"/>
                </a:cxn>
                <a:cxn ang="0">
                  <a:pos x="T8" y="T9"/>
                </a:cxn>
                <a:cxn ang="0">
                  <a:pos x="T10" y="T11"/>
                </a:cxn>
                <a:cxn ang="0">
                  <a:pos x="T12" y="T13"/>
                </a:cxn>
              </a:cxnLst>
              <a:rect l="0" t="0" r="r" b="b"/>
              <a:pathLst>
                <a:path w="39" h="37">
                  <a:moveTo>
                    <a:pt x="32" y="9"/>
                  </a:moveTo>
                  <a:cubicBezTo>
                    <a:pt x="22" y="0"/>
                    <a:pt x="22" y="0"/>
                    <a:pt x="22" y="0"/>
                  </a:cubicBezTo>
                  <a:cubicBezTo>
                    <a:pt x="14" y="3"/>
                    <a:pt x="5" y="8"/>
                    <a:pt x="0" y="20"/>
                  </a:cubicBezTo>
                  <a:cubicBezTo>
                    <a:pt x="1" y="21"/>
                    <a:pt x="2" y="22"/>
                    <a:pt x="3" y="23"/>
                  </a:cubicBezTo>
                  <a:cubicBezTo>
                    <a:pt x="13" y="32"/>
                    <a:pt x="13" y="32"/>
                    <a:pt x="13" y="32"/>
                  </a:cubicBezTo>
                  <a:cubicBezTo>
                    <a:pt x="19" y="37"/>
                    <a:pt x="29" y="36"/>
                    <a:pt x="34" y="30"/>
                  </a:cubicBezTo>
                  <a:cubicBezTo>
                    <a:pt x="39" y="24"/>
                    <a:pt x="39" y="15"/>
                    <a:pt x="32" y="9"/>
                  </a:cubicBezTo>
                  <a:close/>
                </a:path>
              </a:pathLst>
            </a:custGeom>
            <a:solidFill>
              <a:srgbClr val="FFEE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318"/>
            <p:cNvSpPr>
              <a:spLocks/>
            </p:cNvSpPr>
            <p:nvPr/>
          </p:nvSpPr>
          <p:spPr bwMode="auto">
            <a:xfrm>
              <a:off x="13427075" y="9923463"/>
              <a:ext cx="360362" cy="368300"/>
            </a:xfrm>
            <a:custGeom>
              <a:avLst/>
              <a:gdLst>
                <a:gd name="T0" fmla="*/ 29 w 36"/>
                <a:gd name="T1" fmla="*/ 10 h 37"/>
                <a:gd name="T2" fmla="*/ 19 w 36"/>
                <a:gd name="T3" fmla="*/ 1 h 37"/>
                <a:gd name="T4" fmla="*/ 18 w 36"/>
                <a:gd name="T5" fmla="*/ 0 h 37"/>
                <a:gd name="T6" fmla="*/ 0 w 36"/>
                <a:gd name="T7" fmla="*/ 23 h 37"/>
                <a:gd name="T8" fmla="*/ 10 w 36"/>
                <a:gd name="T9" fmla="*/ 32 h 37"/>
                <a:gd name="T10" fmla="*/ 30 w 36"/>
                <a:gd name="T11" fmla="*/ 30 h 37"/>
                <a:gd name="T12" fmla="*/ 29 w 36"/>
                <a:gd name="T13" fmla="*/ 10 h 37"/>
              </a:gdLst>
              <a:ahLst/>
              <a:cxnLst>
                <a:cxn ang="0">
                  <a:pos x="T0" y="T1"/>
                </a:cxn>
                <a:cxn ang="0">
                  <a:pos x="T2" y="T3"/>
                </a:cxn>
                <a:cxn ang="0">
                  <a:pos x="T4" y="T5"/>
                </a:cxn>
                <a:cxn ang="0">
                  <a:pos x="T6" y="T7"/>
                </a:cxn>
                <a:cxn ang="0">
                  <a:pos x="T8" y="T9"/>
                </a:cxn>
                <a:cxn ang="0">
                  <a:pos x="T10" y="T11"/>
                </a:cxn>
                <a:cxn ang="0">
                  <a:pos x="T12" y="T13"/>
                </a:cxn>
              </a:cxnLst>
              <a:rect l="0" t="0" r="r" b="b"/>
              <a:pathLst>
                <a:path w="36" h="37">
                  <a:moveTo>
                    <a:pt x="29" y="10"/>
                  </a:moveTo>
                  <a:cubicBezTo>
                    <a:pt x="19" y="1"/>
                    <a:pt x="19" y="1"/>
                    <a:pt x="19" y="1"/>
                  </a:cubicBezTo>
                  <a:cubicBezTo>
                    <a:pt x="18" y="0"/>
                    <a:pt x="18" y="0"/>
                    <a:pt x="18" y="0"/>
                  </a:cubicBezTo>
                  <a:cubicBezTo>
                    <a:pt x="11" y="4"/>
                    <a:pt x="1" y="11"/>
                    <a:pt x="0" y="23"/>
                  </a:cubicBezTo>
                  <a:cubicBezTo>
                    <a:pt x="10" y="32"/>
                    <a:pt x="10" y="32"/>
                    <a:pt x="10" y="32"/>
                  </a:cubicBezTo>
                  <a:cubicBezTo>
                    <a:pt x="16" y="37"/>
                    <a:pt x="25" y="37"/>
                    <a:pt x="30" y="30"/>
                  </a:cubicBezTo>
                  <a:cubicBezTo>
                    <a:pt x="36" y="24"/>
                    <a:pt x="35" y="15"/>
                    <a:pt x="29" y="10"/>
                  </a:cubicBezTo>
                  <a:close/>
                </a:path>
              </a:pathLst>
            </a:custGeom>
            <a:solidFill>
              <a:srgbClr val="FFEE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319"/>
            <p:cNvSpPr>
              <a:spLocks/>
            </p:cNvSpPr>
            <p:nvPr/>
          </p:nvSpPr>
          <p:spPr bwMode="auto">
            <a:xfrm>
              <a:off x="13415963" y="10440988"/>
              <a:ext cx="371475" cy="358775"/>
            </a:xfrm>
            <a:custGeom>
              <a:avLst/>
              <a:gdLst>
                <a:gd name="T0" fmla="*/ 30 w 37"/>
                <a:gd name="T1" fmla="*/ 8 h 36"/>
                <a:gd name="T2" fmla="*/ 20 w 37"/>
                <a:gd name="T3" fmla="*/ 0 h 36"/>
                <a:gd name="T4" fmla="*/ 0 w 37"/>
                <a:gd name="T5" fmla="*/ 22 h 36"/>
                <a:gd name="T6" fmla="*/ 11 w 37"/>
                <a:gd name="T7" fmla="*/ 31 h 36"/>
                <a:gd name="T8" fmla="*/ 31 w 37"/>
                <a:gd name="T9" fmla="*/ 29 h 36"/>
                <a:gd name="T10" fmla="*/ 30 w 37"/>
                <a:gd name="T11" fmla="*/ 8 h 36"/>
              </a:gdLst>
              <a:ahLst/>
              <a:cxnLst>
                <a:cxn ang="0">
                  <a:pos x="T0" y="T1"/>
                </a:cxn>
                <a:cxn ang="0">
                  <a:pos x="T2" y="T3"/>
                </a:cxn>
                <a:cxn ang="0">
                  <a:pos x="T4" y="T5"/>
                </a:cxn>
                <a:cxn ang="0">
                  <a:pos x="T6" y="T7"/>
                </a:cxn>
                <a:cxn ang="0">
                  <a:pos x="T8" y="T9"/>
                </a:cxn>
                <a:cxn ang="0">
                  <a:pos x="T10" y="T11"/>
                </a:cxn>
              </a:cxnLst>
              <a:rect l="0" t="0" r="r" b="b"/>
              <a:pathLst>
                <a:path w="37" h="36">
                  <a:moveTo>
                    <a:pt x="30" y="8"/>
                  </a:moveTo>
                  <a:cubicBezTo>
                    <a:pt x="20" y="0"/>
                    <a:pt x="20" y="0"/>
                    <a:pt x="20" y="0"/>
                  </a:cubicBezTo>
                  <a:cubicBezTo>
                    <a:pt x="12" y="1"/>
                    <a:pt x="1" y="5"/>
                    <a:pt x="0" y="22"/>
                  </a:cubicBezTo>
                  <a:cubicBezTo>
                    <a:pt x="11" y="31"/>
                    <a:pt x="11" y="31"/>
                    <a:pt x="11" y="31"/>
                  </a:cubicBezTo>
                  <a:cubicBezTo>
                    <a:pt x="17" y="36"/>
                    <a:pt x="26" y="35"/>
                    <a:pt x="31" y="29"/>
                  </a:cubicBezTo>
                  <a:cubicBezTo>
                    <a:pt x="37" y="23"/>
                    <a:pt x="36" y="14"/>
                    <a:pt x="30" y="8"/>
                  </a:cubicBezTo>
                  <a:close/>
                </a:path>
              </a:pathLst>
            </a:custGeom>
            <a:solidFill>
              <a:srgbClr val="FFEE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320"/>
            <p:cNvSpPr>
              <a:spLocks/>
            </p:cNvSpPr>
            <p:nvPr/>
          </p:nvSpPr>
          <p:spPr bwMode="auto">
            <a:xfrm>
              <a:off x="13396913" y="10969625"/>
              <a:ext cx="379412" cy="358775"/>
            </a:xfrm>
            <a:custGeom>
              <a:avLst/>
              <a:gdLst>
                <a:gd name="T0" fmla="*/ 31 w 38"/>
                <a:gd name="T1" fmla="*/ 9 h 36"/>
                <a:gd name="T2" fmla="*/ 21 w 38"/>
                <a:gd name="T3" fmla="*/ 0 h 36"/>
                <a:gd name="T4" fmla="*/ 1 w 38"/>
                <a:gd name="T5" fmla="*/ 22 h 36"/>
                <a:gd name="T6" fmla="*/ 1 w 38"/>
                <a:gd name="T7" fmla="*/ 22 h 36"/>
                <a:gd name="T8" fmla="*/ 12 w 38"/>
                <a:gd name="T9" fmla="*/ 31 h 36"/>
                <a:gd name="T10" fmla="*/ 32 w 38"/>
                <a:gd name="T11" fmla="*/ 29 h 36"/>
                <a:gd name="T12" fmla="*/ 31 w 38"/>
                <a:gd name="T13" fmla="*/ 9 h 36"/>
              </a:gdLst>
              <a:ahLst/>
              <a:cxnLst>
                <a:cxn ang="0">
                  <a:pos x="T0" y="T1"/>
                </a:cxn>
                <a:cxn ang="0">
                  <a:pos x="T2" y="T3"/>
                </a:cxn>
                <a:cxn ang="0">
                  <a:pos x="T4" y="T5"/>
                </a:cxn>
                <a:cxn ang="0">
                  <a:pos x="T6" y="T7"/>
                </a:cxn>
                <a:cxn ang="0">
                  <a:pos x="T8" y="T9"/>
                </a:cxn>
                <a:cxn ang="0">
                  <a:pos x="T10" y="T11"/>
                </a:cxn>
                <a:cxn ang="0">
                  <a:pos x="T12" y="T13"/>
                </a:cxn>
              </a:cxnLst>
              <a:rect l="0" t="0" r="r" b="b"/>
              <a:pathLst>
                <a:path w="38" h="36">
                  <a:moveTo>
                    <a:pt x="31" y="9"/>
                  </a:moveTo>
                  <a:cubicBezTo>
                    <a:pt x="21" y="0"/>
                    <a:pt x="21" y="0"/>
                    <a:pt x="21" y="0"/>
                  </a:cubicBezTo>
                  <a:cubicBezTo>
                    <a:pt x="15" y="0"/>
                    <a:pt x="0" y="3"/>
                    <a:pt x="1" y="22"/>
                  </a:cubicBezTo>
                  <a:cubicBezTo>
                    <a:pt x="1" y="22"/>
                    <a:pt x="1" y="22"/>
                    <a:pt x="1" y="22"/>
                  </a:cubicBezTo>
                  <a:cubicBezTo>
                    <a:pt x="12" y="31"/>
                    <a:pt x="12" y="31"/>
                    <a:pt x="12" y="31"/>
                  </a:cubicBezTo>
                  <a:cubicBezTo>
                    <a:pt x="18" y="36"/>
                    <a:pt x="27" y="36"/>
                    <a:pt x="32" y="29"/>
                  </a:cubicBezTo>
                  <a:cubicBezTo>
                    <a:pt x="38" y="23"/>
                    <a:pt x="37" y="14"/>
                    <a:pt x="31" y="9"/>
                  </a:cubicBezTo>
                  <a:close/>
                </a:path>
              </a:pathLst>
            </a:custGeom>
            <a:solidFill>
              <a:srgbClr val="FFEE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321"/>
            <p:cNvSpPr>
              <a:spLocks/>
            </p:cNvSpPr>
            <p:nvPr/>
          </p:nvSpPr>
          <p:spPr bwMode="auto">
            <a:xfrm>
              <a:off x="13927138" y="9902825"/>
              <a:ext cx="1320800" cy="80963"/>
            </a:xfrm>
            <a:custGeom>
              <a:avLst/>
              <a:gdLst>
                <a:gd name="T0" fmla="*/ 132 w 132"/>
                <a:gd name="T1" fmla="*/ 4 h 8"/>
                <a:gd name="T2" fmla="*/ 128 w 132"/>
                <a:gd name="T3" fmla="*/ 8 h 8"/>
                <a:gd name="T4" fmla="*/ 4 w 132"/>
                <a:gd name="T5" fmla="*/ 8 h 8"/>
                <a:gd name="T6" fmla="*/ 0 w 132"/>
                <a:gd name="T7" fmla="*/ 4 h 8"/>
                <a:gd name="T8" fmla="*/ 0 w 132"/>
                <a:gd name="T9" fmla="*/ 4 h 8"/>
                <a:gd name="T10" fmla="*/ 4 w 132"/>
                <a:gd name="T11" fmla="*/ 0 h 8"/>
                <a:gd name="T12" fmla="*/ 128 w 132"/>
                <a:gd name="T13" fmla="*/ 0 h 8"/>
                <a:gd name="T14" fmla="*/ 132 w 132"/>
                <a:gd name="T15" fmla="*/ 4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 h="8">
                  <a:moveTo>
                    <a:pt x="132" y="4"/>
                  </a:moveTo>
                  <a:cubicBezTo>
                    <a:pt x="132" y="6"/>
                    <a:pt x="130" y="8"/>
                    <a:pt x="128" y="8"/>
                  </a:cubicBezTo>
                  <a:cubicBezTo>
                    <a:pt x="4" y="8"/>
                    <a:pt x="4" y="8"/>
                    <a:pt x="4" y="8"/>
                  </a:cubicBezTo>
                  <a:cubicBezTo>
                    <a:pt x="2" y="8"/>
                    <a:pt x="0" y="6"/>
                    <a:pt x="0" y="4"/>
                  </a:cubicBezTo>
                  <a:cubicBezTo>
                    <a:pt x="0" y="4"/>
                    <a:pt x="0" y="4"/>
                    <a:pt x="0" y="4"/>
                  </a:cubicBezTo>
                  <a:cubicBezTo>
                    <a:pt x="0" y="1"/>
                    <a:pt x="2" y="0"/>
                    <a:pt x="4" y="0"/>
                  </a:cubicBezTo>
                  <a:cubicBezTo>
                    <a:pt x="128" y="0"/>
                    <a:pt x="128" y="0"/>
                    <a:pt x="128" y="0"/>
                  </a:cubicBezTo>
                  <a:cubicBezTo>
                    <a:pt x="130" y="0"/>
                    <a:pt x="132" y="1"/>
                    <a:pt x="132" y="4"/>
                  </a:cubicBezTo>
                  <a:close/>
                </a:path>
              </a:pathLst>
            </a:custGeom>
            <a:solidFill>
              <a:srgbClr val="0005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322"/>
            <p:cNvSpPr>
              <a:spLocks/>
            </p:cNvSpPr>
            <p:nvPr/>
          </p:nvSpPr>
          <p:spPr bwMode="auto">
            <a:xfrm>
              <a:off x="14206538" y="10082213"/>
              <a:ext cx="1041400" cy="80963"/>
            </a:xfrm>
            <a:custGeom>
              <a:avLst/>
              <a:gdLst>
                <a:gd name="T0" fmla="*/ 104 w 104"/>
                <a:gd name="T1" fmla="*/ 4 h 8"/>
                <a:gd name="T2" fmla="*/ 100 w 104"/>
                <a:gd name="T3" fmla="*/ 8 h 8"/>
                <a:gd name="T4" fmla="*/ 4 w 104"/>
                <a:gd name="T5" fmla="*/ 8 h 8"/>
                <a:gd name="T6" fmla="*/ 0 w 104"/>
                <a:gd name="T7" fmla="*/ 4 h 8"/>
                <a:gd name="T8" fmla="*/ 0 w 104"/>
                <a:gd name="T9" fmla="*/ 4 h 8"/>
                <a:gd name="T10" fmla="*/ 4 w 104"/>
                <a:gd name="T11" fmla="*/ 0 h 8"/>
                <a:gd name="T12" fmla="*/ 100 w 104"/>
                <a:gd name="T13" fmla="*/ 0 h 8"/>
                <a:gd name="T14" fmla="*/ 104 w 104"/>
                <a:gd name="T15" fmla="*/ 4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 h="8">
                  <a:moveTo>
                    <a:pt x="104" y="4"/>
                  </a:moveTo>
                  <a:cubicBezTo>
                    <a:pt x="104" y="6"/>
                    <a:pt x="102" y="8"/>
                    <a:pt x="100" y="8"/>
                  </a:cubicBezTo>
                  <a:cubicBezTo>
                    <a:pt x="4" y="8"/>
                    <a:pt x="4" y="8"/>
                    <a:pt x="4" y="8"/>
                  </a:cubicBezTo>
                  <a:cubicBezTo>
                    <a:pt x="2" y="8"/>
                    <a:pt x="0" y="6"/>
                    <a:pt x="0" y="4"/>
                  </a:cubicBezTo>
                  <a:cubicBezTo>
                    <a:pt x="0" y="4"/>
                    <a:pt x="0" y="4"/>
                    <a:pt x="0" y="4"/>
                  </a:cubicBezTo>
                  <a:cubicBezTo>
                    <a:pt x="0" y="1"/>
                    <a:pt x="2" y="0"/>
                    <a:pt x="4" y="0"/>
                  </a:cubicBezTo>
                  <a:cubicBezTo>
                    <a:pt x="100" y="0"/>
                    <a:pt x="100" y="0"/>
                    <a:pt x="100" y="0"/>
                  </a:cubicBezTo>
                  <a:cubicBezTo>
                    <a:pt x="102" y="0"/>
                    <a:pt x="104" y="1"/>
                    <a:pt x="104" y="4"/>
                  </a:cubicBezTo>
                  <a:close/>
                </a:path>
              </a:pathLst>
            </a:custGeom>
            <a:solidFill>
              <a:srgbClr val="0005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323"/>
            <p:cNvSpPr>
              <a:spLocks/>
            </p:cNvSpPr>
            <p:nvPr/>
          </p:nvSpPr>
          <p:spPr bwMode="auto">
            <a:xfrm>
              <a:off x="13906500" y="10261600"/>
              <a:ext cx="790575" cy="80963"/>
            </a:xfrm>
            <a:custGeom>
              <a:avLst/>
              <a:gdLst>
                <a:gd name="T0" fmla="*/ 79 w 79"/>
                <a:gd name="T1" fmla="*/ 4 h 8"/>
                <a:gd name="T2" fmla="*/ 75 w 79"/>
                <a:gd name="T3" fmla="*/ 8 h 8"/>
                <a:gd name="T4" fmla="*/ 4 w 79"/>
                <a:gd name="T5" fmla="*/ 8 h 8"/>
                <a:gd name="T6" fmla="*/ 0 w 79"/>
                <a:gd name="T7" fmla="*/ 4 h 8"/>
                <a:gd name="T8" fmla="*/ 0 w 79"/>
                <a:gd name="T9" fmla="*/ 4 h 8"/>
                <a:gd name="T10" fmla="*/ 4 w 79"/>
                <a:gd name="T11" fmla="*/ 0 h 8"/>
                <a:gd name="T12" fmla="*/ 75 w 79"/>
                <a:gd name="T13" fmla="*/ 0 h 8"/>
                <a:gd name="T14" fmla="*/ 79 w 79"/>
                <a:gd name="T15" fmla="*/ 4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 h="8">
                  <a:moveTo>
                    <a:pt x="79" y="4"/>
                  </a:moveTo>
                  <a:cubicBezTo>
                    <a:pt x="79" y="6"/>
                    <a:pt x="77" y="8"/>
                    <a:pt x="75" y="8"/>
                  </a:cubicBezTo>
                  <a:cubicBezTo>
                    <a:pt x="4" y="8"/>
                    <a:pt x="4" y="8"/>
                    <a:pt x="4" y="8"/>
                  </a:cubicBezTo>
                  <a:cubicBezTo>
                    <a:pt x="1" y="8"/>
                    <a:pt x="0" y="6"/>
                    <a:pt x="0" y="4"/>
                  </a:cubicBezTo>
                  <a:cubicBezTo>
                    <a:pt x="0" y="4"/>
                    <a:pt x="0" y="4"/>
                    <a:pt x="0" y="4"/>
                  </a:cubicBezTo>
                  <a:cubicBezTo>
                    <a:pt x="0" y="2"/>
                    <a:pt x="1" y="0"/>
                    <a:pt x="4" y="0"/>
                  </a:cubicBezTo>
                  <a:cubicBezTo>
                    <a:pt x="75" y="0"/>
                    <a:pt x="75" y="0"/>
                    <a:pt x="75" y="0"/>
                  </a:cubicBezTo>
                  <a:cubicBezTo>
                    <a:pt x="77" y="0"/>
                    <a:pt x="79" y="2"/>
                    <a:pt x="79" y="4"/>
                  </a:cubicBezTo>
                  <a:close/>
                </a:path>
              </a:pathLst>
            </a:custGeom>
            <a:solidFill>
              <a:srgbClr val="0005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324"/>
            <p:cNvSpPr>
              <a:spLocks/>
            </p:cNvSpPr>
            <p:nvPr/>
          </p:nvSpPr>
          <p:spPr bwMode="auto">
            <a:xfrm>
              <a:off x="14757400" y="10252075"/>
              <a:ext cx="490537" cy="90488"/>
            </a:xfrm>
            <a:custGeom>
              <a:avLst/>
              <a:gdLst>
                <a:gd name="T0" fmla="*/ 49 w 49"/>
                <a:gd name="T1" fmla="*/ 4 h 9"/>
                <a:gd name="T2" fmla="*/ 45 w 49"/>
                <a:gd name="T3" fmla="*/ 9 h 9"/>
                <a:gd name="T4" fmla="*/ 5 w 49"/>
                <a:gd name="T5" fmla="*/ 9 h 9"/>
                <a:gd name="T6" fmla="*/ 0 w 49"/>
                <a:gd name="T7" fmla="*/ 4 h 9"/>
                <a:gd name="T8" fmla="*/ 0 w 49"/>
                <a:gd name="T9" fmla="*/ 4 h 9"/>
                <a:gd name="T10" fmla="*/ 5 w 49"/>
                <a:gd name="T11" fmla="*/ 0 h 9"/>
                <a:gd name="T12" fmla="*/ 45 w 49"/>
                <a:gd name="T13" fmla="*/ 0 h 9"/>
                <a:gd name="T14" fmla="*/ 49 w 49"/>
                <a:gd name="T15" fmla="*/ 4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 h="9">
                  <a:moveTo>
                    <a:pt x="49" y="4"/>
                  </a:moveTo>
                  <a:cubicBezTo>
                    <a:pt x="49" y="7"/>
                    <a:pt x="47" y="9"/>
                    <a:pt x="45" y="9"/>
                  </a:cubicBezTo>
                  <a:cubicBezTo>
                    <a:pt x="5" y="9"/>
                    <a:pt x="5" y="9"/>
                    <a:pt x="5" y="9"/>
                  </a:cubicBezTo>
                  <a:cubicBezTo>
                    <a:pt x="2" y="9"/>
                    <a:pt x="0" y="7"/>
                    <a:pt x="0" y="4"/>
                  </a:cubicBezTo>
                  <a:cubicBezTo>
                    <a:pt x="0" y="4"/>
                    <a:pt x="0" y="4"/>
                    <a:pt x="0" y="4"/>
                  </a:cubicBezTo>
                  <a:cubicBezTo>
                    <a:pt x="0" y="2"/>
                    <a:pt x="2" y="0"/>
                    <a:pt x="5" y="0"/>
                  </a:cubicBezTo>
                  <a:cubicBezTo>
                    <a:pt x="45" y="0"/>
                    <a:pt x="45" y="0"/>
                    <a:pt x="45" y="0"/>
                  </a:cubicBezTo>
                  <a:cubicBezTo>
                    <a:pt x="47" y="0"/>
                    <a:pt x="49" y="2"/>
                    <a:pt x="49" y="4"/>
                  </a:cubicBezTo>
                  <a:close/>
                </a:path>
              </a:pathLst>
            </a:custGeom>
            <a:solidFill>
              <a:srgbClr val="0005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Rectangle 325"/>
            <p:cNvSpPr>
              <a:spLocks noChangeArrowheads="1"/>
            </p:cNvSpPr>
            <p:nvPr/>
          </p:nvSpPr>
          <p:spPr bwMode="auto">
            <a:xfrm>
              <a:off x="14768513" y="10431463"/>
              <a:ext cx="479425" cy="438150"/>
            </a:xfrm>
            <a:prstGeom prst="rect">
              <a:avLst/>
            </a:prstGeom>
            <a:solidFill>
              <a:srgbClr val="75C4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Rectangle 326"/>
            <p:cNvSpPr>
              <a:spLocks noChangeArrowheads="1"/>
            </p:cNvSpPr>
            <p:nvPr/>
          </p:nvSpPr>
          <p:spPr bwMode="auto">
            <a:xfrm>
              <a:off x="14166850" y="10440988"/>
              <a:ext cx="481012" cy="428625"/>
            </a:xfrm>
            <a:prstGeom prst="rect">
              <a:avLst/>
            </a:prstGeom>
            <a:solidFill>
              <a:srgbClr val="FFD4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327"/>
            <p:cNvSpPr>
              <a:spLocks/>
            </p:cNvSpPr>
            <p:nvPr/>
          </p:nvSpPr>
          <p:spPr bwMode="auto">
            <a:xfrm>
              <a:off x="13936663" y="8399463"/>
              <a:ext cx="831850" cy="568325"/>
            </a:xfrm>
            <a:custGeom>
              <a:avLst/>
              <a:gdLst>
                <a:gd name="T0" fmla="*/ 55 w 83"/>
                <a:gd name="T1" fmla="*/ 32 h 57"/>
                <a:gd name="T2" fmla="*/ 83 w 83"/>
                <a:gd name="T3" fmla="*/ 32 h 57"/>
                <a:gd name="T4" fmla="*/ 83 w 83"/>
                <a:gd name="T5" fmla="*/ 20 h 57"/>
                <a:gd name="T6" fmla="*/ 63 w 83"/>
                <a:gd name="T7" fmla="*/ 0 h 57"/>
                <a:gd name="T8" fmla="*/ 20 w 83"/>
                <a:gd name="T9" fmla="*/ 0 h 57"/>
                <a:gd name="T10" fmla="*/ 0 w 83"/>
                <a:gd name="T11" fmla="*/ 20 h 57"/>
                <a:gd name="T12" fmla="*/ 0 w 83"/>
                <a:gd name="T13" fmla="*/ 38 h 57"/>
                <a:gd name="T14" fmla="*/ 20 w 83"/>
                <a:gd name="T15" fmla="*/ 57 h 57"/>
                <a:gd name="T16" fmla="*/ 32 w 83"/>
                <a:gd name="T17" fmla="*/ 57 h 57"/>
                <a:gd name="T18" fmla="*/ 32 w 83"/>
                <a:gd name="T19" fmla="*/ 55 h 57"/>
                <a:gd name="T20" fmla="*/ 55 w 83"/>
                <a:gd name="T21" fmla="*/ 32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3" h="57">
                  <a:moveTo>
                    <a:pt x="55" y="32"/>
                  </a:moveTo>
                  <a:cubicBezTo>
                    <a:pt x="83" y="32"/>
                    <a:pt x="83" y="32"/>
                    <a:pt x="83" y="32"/>
                  </a:cubicBezTo>
                  <a:cubicBezTo>
                    <a:pt x="83" y="20"/>
                    <a:pt x="83" y="20"/>
                    <a:pt x="83" y="20"/>
                  </a:cubicBezTo>
                  <a:cubicBezTo>
                    <a:pt x="83" y="9"/>
                    <a:pt x="74" y="0"/>
                    <a:pt x="63" y="0"/>
                  </a:cubicBezTo>
                  <a:cubicBezTo>
                    <a:pt x="20" y="0"/>
                    <a:pt x="20" y="0"/>
                    <a:pt x="20" y="0"/>
                  </a:cubicBezTo>
                  <a:cubicBezTo>
                    <a:pt x="9" y="0"/>
                    <a:pt x="0" y="9"/>
                    <a:pt x="0" y="20"/>
                  </a:cubicBezTo>
                  <a:cubicBezTo>
                    <a:pt x="0" y="38"/>
                    <a:pt x="0" y="38"/>
                    <a:pt x="0" y="38"/>
                  </a:cubicBezTo>
                  <a:cubicBezTo>
                    <a:pt x="0" y="49"/>
                    <a:pt x="9" y="57"/>
                    <a:pt x="20" y="57"/>
                  </a:cubicBezTo>
                  <a:cubicBezTo>
                    <a:pt x="32" y="57"/>
                    <a:pt x="32" y="57"/>
                    <a:pt x="32" y="57"/>
                  </a:cubicBezTo>
                  <a:cubicBezTo>
                    <a:pt x="32" y="55"/>
                    <a:pt x="32" y="55"/>
                    <a:pt x="32" y="55"/>
                  </a:cubicBezTo>
                  <a:cubicBezTo>
                    <a:pt x="32" y="42"/>
                    <a:pt x="42" y="32"/>
                    <a:pt x="55" y="3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328"/>
            <p:cNvSpPr>
              <a:spLocks/>
            </p:cNvSpPr>
            <p:nvPr/>
          </p:nvSpPr>
          <p:spPr bwMode="auto">
            <a:xfrm>
              <a:off x="14317663" y="8777288"/>
              <a:ext cx="709612" cy="647700"/>
            </a:xfrm>
            <a:custGeom>
              <a:avLst/>
              <a:gdLst>
                <a:gd name="T0" fmla="*/ 55 w 71"/>
                <a:gd name="T1" fmla="*/ 0 h 65"/>
                <a:gd name="T2" fmla="*/ 45 w 71"/>
                <a:gd name="T3" fmla="*/ 0 h 65"/>
                <a:gd name="T4" fmla="*/ 17 w 71"/>
                <a:gd name="T5" fmla="*/ 0 h 65"/>
                <a:gd name="T6" fmla="*/ 0 w 71"/>
                <a:gd name="T7" fmla="*/ 17 h 65"/>
                <a:gd name="T8" fmla="*/ 0 w 71"/>
                <a:gd name="T9" fmla="*/ 19 h 65"/>
                <a:gd name="T10" fmla="*/ 0 w 71"/>
                <a:gd name="T11" fmla="*/ 33 h 65"/>
                <a:gd name="T12" fmla="*/ 17 w 71"/>
                <a:gd name="T13" fmla="*/ 50 h 65"/>
                <a:gd name="T14" fmla="*/ 31 w 71"/>
                <a:gd name="T15" fmla="*/ 50 h 65"/>
                <a:gd name="T16" fmla="*/ 59 w 71"/>
                <a:gd name="T17" fmla="*/ 65 h 65"/>
                <a:gd name="T18" fmla="*/ 54 w 71"/>
                <a:gd name="T19" fmla="*/ 50 h 65"/>
                <a:gd name="T20" fmla="*/ 55 w 71"/>
                <a:gd name="T21" fmla="*/ 50 h 65"/>
                <a:gd name="T22" fmla="*/ 71 w 71"/>
                <a:gd name="T23" fmla="*/ 33 h 65"/>
                <a:gd name="T24" fmla="*/ 71 w 71"/>
                <a:gd name="T25" fmla="*/ 17 h 65"/>
                <a:gd name="T26" fmla="*/ 55 w 71"/>
                <a:gd name="T27"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1" h="65">
                  <a:moveTo>
                    <a:pt x="55" y="0"/>
                  </a:moveTo>
                  <a:cubicBezTo>
                    <a:pt x="45" y="0"/>
                    <a:pt x="45" y="0"/>
                    <a:pt x="45" y="0"/>
                  </a:cubicBezTo>
                  <a:cubicBezTo>
                    <a:pt x="17" y="0"/>
                    <a:pt x="17" y="0"/>
                    <a:pt x="17" y="0"/>
                  </a:cubicBezTo>
                  <a:cubicBezTo>
                    <a:pt x="8" y="0"/>
                    <a:pt x="0" y="7"/>
                    <a:pt x="0" y="17"/>
                  </a:cubicBezTo>
                  <a:cubicBezTo>
                    <a:pt x="0" y="19"/>
                    <a:pt x="0" y="19"/>
                    <a:pt x="0" y="19"/>
                  </a:cubicBezTo>
                  <a:cubicBezTo>
                    <a:pt x="0" y="33"/>
                    <a:pt x="0" y="33"/>
                    <a:pt x="0" y="33"/>
                  </a:cubicBezTo>
                  <a:cubicBezTo>
                    <a:pt x="0" y="42"/>
                    <a:pt x="8" y="50"/>
                    <a:pt x="17" y="50"/>
                  </a:cubicBezTo>
                  <a:cubicBezTo>
                    <a:pt x="31" y="50"/>
                    <a:pt x="31" y="50"/>
                    <a:pt x="31" y="50"/>
                  </a:cubicBezTo>
                  <a:cubicBezTo>
                    <a:pt x="59" y="65"/>
                    <a:pt x="59" y="65"/>
                    <a:pt x="59" y="65"/>
                  </a:cubicBezTo>
                  <a:cubicBezTo>
                    <a:pt x="54" y="50"/>
                    <a:pt x="54" y="50"/>
                    <a:pt x="54" y="50"/>
                  </a:cubicBezTo>
                  <a:cubicBezTo>
                    <a:pt x="55" y="50"/>
                    <a:pt x="55" y="50"/>
                    <a:pt x="55" y="50"/>
                  </a:cubicBezTo>
                  <a:cubicBezTo>
                    <a:pt x="64" y="50"/>
                    <a:pt x="71" y="42"/>
                    <a:pt x="71" y="33"/>
                  </a:cubicBezTo>
                  <a:cubicBezTo>
                    <a:pt x="71" y="17"/>
                    <a:pt x="71" y="17"/>
                    <a:pt x="71" y="17"/>
                  </a:cubicBezTo>
                  <a:cubicBezTo>
                    <a:pt x="71" y="7"/>
                    <a:pt x="64" y="0"/>
                    <a:pt x="55"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329"/>
            <p:cNvSpPr>
              <a:spLocks/>
            </p:cNvSpPr>
            <p:nvPr/>
          </p:nvSpPr>
          <p:spPr bwMode="auto">
            <a:xfrm>
              <a:off x="13657263" y="12503150"/>
              <a:ext cx="2081212" cy="1155700"/>
            </a:xfrm>
            <a:custGeom>
              <a:avLst/>
              <a:gdLst>
                <a:gd name="T0" fmla="*/ 1311 w 1311"/>
                <a:gd name="T1" fmla="*/ 69 h 728"/>
                <a:gd name="T2" fmla="*/ 1311 w 1311"/>
                <a:gd name="T3" fmla="*/ 0 h 728"/>
                <a:gd name="T4" fmla="*/ 0 w 1311"/>
                <a:gd name="T5" fmla="*/ 0 h 728"/>
                <a:gd name="T6" fmla="*/ 0 w 1311"/>
                <a:gd name="T7" fmla="*/ 728 h 728"/>
                <a:gd name="T8" fmla="*/ 706 w 1311"/>
                <a:gd name="T9" fmla="*/ 728 h 728"/>
                <a:gd name="T10" fmla="*/ 1311 w 1311"/>
                <a:gd name="T11" fmla="*/ 69 h 728"/>
              </a:gdLst>
              <a:ahLst/>
              <a:cxnLst>
                <a:cxn ang="0">
                  <a:pos x="T0" y="T1"/>
                </a:cxn>
                <a:cxn ang="0">
                  <a:pos x="T2" y="T3"/>
                </a:cxn>
                <a:cxn ang="0">
                  <a:pos x="T4" y="T5"/>
                </a:cxn>
                <a:cxn ang="0">
                  <a:pos x="T6" y="T7"/>
                </a:cxn>
                <a:cxn ang="0">
                  <a:pos x="T8" y="T9"/>
                </a:cxn>
                <a:cxn ang="0">
                  <a:pos x="T10" y="T11"/>
                </a:cxn>
              </a:cxnLst>
              <a:rect l="0" t="0" r="r" b="b"/>
              <a:pathLst>
                <a:path w="1311" h="728">
                  <a:moveTo>
                    <a:pt x="1311" y="69"/>
                  </a:moveTo>
                  <a:lnTo>
                    <a:pt x="1311" y="0"/>
                  </a:lnTo>
                  <a:lnTo>
                    <a:pt x="0" y="0"/>
                  </a:lnTo>
                  <a:lnTo>
                    <a:pt x="0" y="728"/>
                  </a:lnTo>
                  <a:lnTo>
                    <a:pt x="706" y="728"/>
                  </a:lnTo>
                  <a:lnTo>
                    <a:pt x="1311" y="69"/>
                  </a:lnTo>
                  <a:close/>
                </a:path>
              </a:pathLst>
            </a:custGeom>
            <a:solidFill>
              <a:srgbClr val="B3C2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330"/>
            <p:cNvSpPr>
              <a:spLocks/>
            </p:cNvSpPr>
            <p:nvPr/>
          </p:nvSpPr>
          <p:spPr bwMode="auto">
            <a:xfrm>
              <a:off x="14778038" y="12612688"/>
              <a:ext cx="960437" cy="1046163"/>
            </a:xfrm>
            <a:custGeom>
              <a:avLst/>
              <a:gdLst>
                <a:gd name="T0" fmla="*/ 605 w 605"/>
                <a:gd name="T1" fmla="*/ 659 h 659"/>
                <a:gd name="T2" fmla="*/ 605 w 605"/>
                <a:gd name="T3" fmla="*/ 0 h 659"/>
                <a:gd name="T4" fmla="*/ 0 w 605"/>
                <a:gd name="T5" fmla="*/ 659 h 659"/>
                <a:gd name="T6" fmla="*/ 605 w 605"/>
                <a:gd name="T7" fmla="*/ 659 h 659"/>
              </a:gdLst>
              <a:ahLst/>
              <a:cxnLst>
                <a:cxn ang="0">
                  <a:pos x="T0" y="T1"/>
                </a:cxn>
                <a:cxn ang="0">
                  <a:pos x="T2" y="T3"/>
                </a:cxn>
                <a:cxn ang="0">
                  <a:pos x="T4" y="T5"/>
                </a:cxn>
                <a:cxn ang="0">
                  <a:pos x="T6" y="T7"/>
                </a:cxn>
              </a:cxnLst>
              <a:rect l="0" t="0" r="r" b="b"/>
              <a:pathLst>
                <a:path w="605" h="659">
                  <a:moveTo>
                    <a:pt x="605" y="659"/>
                  </a:moveTo>
                  <a:lnTo>
                    <a:pt x="605" y="0"/>
                  </a:lnTo>
                  <a:lnTo>
                    <a:pt x="0" y="659"/>
                  </a:lnTo>
                  <a:lnTo>
                    <a:pt x="605" y="659"/>
                  </a:lnTo>
                  <a:close/>
                </a:path>
              </a:pathLst>
            </a:custGeom>
            <a:solidFill>
              <a:srgbClr val="8692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56" name="Group 55"/>
          <p:cNvGrpSpPr/>
          <p:nvPr/>
        </p:nvGrpSpPr>
        <p:grpSpPr>
          <a:xfrm>
            <a:off x="3220299" y="350457"/>
            <a:ext cx="3563321" cy="3208601"/>
            <a:chOff x="20650200" y="225425"/>
            <a:chExt cx="3508376" cy="3159126"/>
          </a:xfrm>
        </p:grpSpPr>
        <p:sp>
          <p:nvSpPr>
            <p:cNvPr id="57" name="Freeform 279"/>
            <p:cNvSpPr>
              <a:spLocks/>
            </p:cNvSpPr>
            <p:nvPr/>
          </p:nvSpPr>
          <p:spPr bwMode="auto">
            <a:xfrm>
              <a:off x="20650200" y="225425"/>
              <a:ext cx="1754188" cy="1616075"/>
            </a:xfrm>
            <a:custGeom>
              <a:avLst/>
              <a:gdLst>
                <a:gd name="T0" fmla="*/ 627 w 1105"/>
                <a:gd name="T1" fmla="*/ 0 h 1018"/>
                <a:gd name="T2" fmla="*/ 0 w 1105"/>
                <a:gd name="T3" fmla="*/ 1018 h 1018"/>
                <a:gd name="T4" fmla="*/ 1105 w 1105"/>
                <a:gd name="T5" fmla="*/ 995 h 1018"/>
                <a:gd name="T6" fmla="*/ 627 w 1105"/>
                <a:gd name="T7" fmla="*/ 0 h 1018"/>
              </a:gdLst>
              <a:ahLst/>
              <a:cxnLst>
                <a:cxn ang="0">
                  <a:pos x="T0" y="T1"/>
                </a:cxn>
                <a:cxn ang="0">
                  <a:pos x="T2" y="T3"/>
                </a:cxn>
                <a:cxn ang="0">
                  <a:pos x="T4" y="T5"/>
                </a:cxn>
                <a:cxn ang="0">
                  <a:pos x="T6" y="T7"/>
                </a:cxn>
              </a:cxnLst>
              <a:rect l="0" t="0" r="r" b="b"/>
              <a:pathLst>
                <a:path w="1105" h="1018">
                  <a:moveTo>
                    <a:pt x="627" y="0"/>
                  </a:moveTo>
                  <a:lnTo>
                    <a:pt x="0" y="1018"/>
                  </a:lnTo>
                  <a:lnTo>
                    <a:pt x="1105" y="995"/>
                  </a:lnTo>
                  <a:lnTo>
                    <a:pt x="627" y="0"/>
                  </a:lnTo>
                  <a:close/>
                </a:path>
              </a:pathLst>
            </a:custGeom>
            <a:solidFill>
              <a:srgbClr val="FFC72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280"/>
            <p:cNvSpPr>
              <a:spLocks/>
            </p:cNvSpPr>
            <p:nvPr/>
          </p:nvSpPr>
          <p:spPr bwMode="auto">
            <a:xfrm>
              <a:off x="20650200" y="225425"/>
              <a:ext cx="1754188" cy="1616075"/>
            </a:xfrm>
            <a:custGeom>
              <a:avLst/>
              <a:gdLst>
                <a:gd name="T0" fmla="*/ 627 w 1105"/>
                <a:gd name="T1" fmla="*/ 0 h 1018"/>
                <a:gd name="T2" fmla="*/ 0 w 1105"/>
                <a:gd name="T3" fmla="*/ 1018 h 1018"/>
                <a:gd name="T4" fmla="*/ 1105 w 1105"/>
                <a:gd name="T5" fmla="*/ 995 h 1018"/>
                <a:gd name="T6" fmla="*/ 627 w 1105"/>
                <a:gd name="T7" fmla="*/ 0 h 1018"/>
              </a:gdLst>
              <a:ahLst/>
              <a:cxnLst>
                <a:cxn ang="0">
                  <a:pos x="T0" y="T1"/>
                </a:cxn>
                <a:cxn ang="0">
                  <a:pos x="T2" y="T3"/>
                </a:cxn>
                <a:cxn ang="0">
                  <a:pos x="T4" y="T5"/>
                </a:cxn>
                <a:cxn ang="0">
                  <a:pos x="T6" y="T7"/>
                </a:cxn>
              </a:cxnLst>
              <a:rect l="0" t="0" r="r" b="b"/>
              <a:pathLst>
                <a:path w="1105" h="1018">
                  <a:moveTo>
                    <a:pt x="627" y="0"/>
                  </a:moveTo>
                  <a:lnTo>
                    <a:pt x="0" y="1018"/>
                  </a:lnTo>
                  <a:lnTo>
                    <a:pt x="1105" y="995"/>
                  </a:lnTo>
                  <a:lnTo>
                    <a:pt x="62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281"/>
            <p:cNvSpPr>
              <a:spLocks/>
            </p:cNvSpPr>
            <p:nvPr/>
          </p:nvSpPr>
          <p:spPr bwMode="auto">
            <a:xfrm>
              <a:off x="22404388" y="1768475"/>
              <a:ext cx="1754188" cy="1616075"/>
            </a:xfrm>
            <a:custGeom>
              <a:avLst/>
              <a:gdLst>
                <a:gd name="T0" fmla="*/ 0 w 1105"/>
                <a:gd name="T1" fmla="*/ 23 h 1018"/>
                <a:gd name="T2" fmla="*/ 482 w 1105"/>
                <a:gd name="T3" fmla="*/ 1018 h 1018"/>
                <a:gd name="T4" fmla="*/ 1105 w 1105"/>
                <a:gd name="T5" fmla="*/ 0 h 1018"/>
                <a:gd name="T6" fmla="*/ 0 w 1105"/>
                <a:gd name="T7" fmla="*/ 23 h 1018"/>
              </a:gdLst>
              <a:ahLst/>
              <a:cxnLst>
                <a:cxn ang="0">
                  <a:pos x="T0" y="T1"/>
                </a:cxn>
                <a:cxn ang="0">
                  <a:pos x="T2" y="T3"/>
                </a:cxn>
                <a:cxn ang="0">
                  <a:pos x="T4" y="T5"/>
                </a:cxn>
                <a:cxn ang="0">
                  <a:pos x="T6" y="T7"/>
                </a:cxn>
              </a:cxnLst>
              <a:rect l="0" t="0" r="r" b="b"/>
              <a:pathLst>
                <a:path w="1105" h="1018">
                  <a:moveTo>
                    <a:pt x="0" y="23"/>
                  </a:moveTo>
                  <a:lnTo>
                    <a:pt x="482" y="1018"/>
                  </a:lnTo>
                  <a:lnTo>
                    <a:pt x="1105" y="0"/>
                  </a:lnTo>
                  <a:lnTo>
                    <a:pt x="0" y="23"/>
                  </a:lnTo>
                  <a:close/>
                </a:path>
              </a:pathLst>
            </a:custGeom>
            <a:solidFill>
              <a:srgbClr val="FFC72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282"/>
            <p:cNvSpPr>
              <a:spLocks/>
            </p:cNvSpPr>
            <p:nvPr/>
          </p:nvSpPr>
          <p:spPr bwMode="auto">
            <a:xfrm>
              <a:off x="22404388" y="1768475"/>
              <a:ext cx="1754188" cy="1616075"/>
            </a:xfrm>
            <a:custGeom>
              <a:avLst/>
              <a:gdLst>
                <a:gd name="T0" fmla="*/ 0 w 1105"/>
                <a:gd name="T1" fmla="*/ 23 h 1018"/>
                <a:gd name="T2" fmla="*/ 482 w 1105"/>
                <a:gd name="T3" fmla="*/ 1018 h 1018"/>
                <a:gd name="T4" fmla="*/ 1105 w 1105"/>
                <a:gd name="T5" fmla="*/ 0 h 1018"/>
                <a:gd name="T6" fmla="*/ 0 w 1105"/>
                <a:gd name="T7" fmla="*/ 23 h 1018"/>
              </a:gdLst>
              <a:ahLst/>
              <a:cxnLst>
                <a:cxn ang="0">
                  <a:pos x="T0" y="T1"/>
                </a:cxn>
                <a:cxn ang="0">
                  <a:pos x="T2" y="T3"/>
                </a:cxn>
                <a:cxn ang="0">
                  <a:pos x="T4" y="T5"/>
                </a:cxn>
                <a:cxn ang="0">
                  <a:pos x="T6" y="T7"/>
                </a:cxn>
              </a:cxnLst>
              <a:rect l="0" t="0" r="r" b="b"/>
              <a:pathLst>
                <a:path w="1105" h="1018">
                  <a:moveTo>
                    <a:pt x="0" y="23"/>
                  </a:moveTo>
                  <a:lnTo>
                    <a:pt x="482" y="1018"/>
                  </a:lnTo>
                  <a:lnTo>
                    <a:pt x="1105" y="0"/>
                  </a:lnTo>
                  <a:lnTo>
                    <a:pt x="0" y="2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283"/>
            <p:cNvSpPr>
              <a:spLocks/>
            </p:cNvSpPr>
            <p:nvPr/>
          </p:nvSpPr>
          <p:spPr bwMode="auto">
            <a:xfrm>
              <a:off x="20650200" y="1443038"/>
              <a:ext cx="2519363" cy="1941513"/>
            </a:xfrm>
            <a:custGeom>
              <a:avLst/>
              <a:gdLst>
                <a:gd name="T0" fmla="*/ 1587 w 1587"/>
                <a:gd name="T1" fmla="*/ 1223 h 1223"/>
                <a:gd name="T2" fmla="*/ 1359 w 1587"/>
                <a:gd name="T3" fmla="*/ 224 h 1223"/>
                <a:gd name="T4" fmla="*/ 995 w 1587"/>
                <a:gd name="T5" fmla="*/ 0 h 1223"/>
                <a:gd name="T6" fmla="*/ 0 w 1587"/>
                <a:gd name="T7" fmla="*/ 251 h 1223"/>
                <a:gd name="T8" fmla="*/ 1587 w 1587"/>
                <a:gd name="T9" fmla="*/ 1223 h 1223"/>
              </a:gdLst>
              <a:ahLst/>
              <a:cxnLst>
                <a:cxn ang="0">
                  <a:pos x="T0" y="T1"/>
                </a:cxn>
                <a:cxn ang="0">
                  <a:pos x="T2" y="T3"/>
                </a:cxn>
                <a:cxn ang="0">
                  <a:pos x="T4" y="T5"/>
                </a:cxn>
                <a:cxn ang="0">
                  <a:pos x="T6" y="T7"/>
                </a:cxn>
                <a:cxn ang="0">
                  <a:pos x="T8" y="T9"/>
                </a:cxn>
              </a:cxnLst>
              <a:rect l="0" t="0" r="r" b="b"/>
              <a:pathLst>
                <a:path w="1587" h="1223">
                  <a:moveTo>
                    <a:pt x="1587" y="1223"/>
                  </a:moveTo>
                  <a:lnTo>
                    <a:pt x="1359" y="224"/>
                  </a:lnTo>
                  <a:lnTo>
                    <a:pt x="995" y="0"/>
                  </a:lnTo>
                  <a:lnTo>
                    <a:pt x="0" y="251"/>
                  </a:lnTo>
                  <a:lnTo>
                    <a:pt x="1587" y="1223"/>
                  </a:lnTo>
                  <a:close/>
                </a:path>
              </a:pathLst>
            </a:custGeom>
            <a:solidFill>
              <a:srgbClr val="FFA3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284"/>
            <p:cNvSpPr>
              <a:spLocks/>
            </p:cNvSpPr>
            <p:nvPr/>
          </p:nvSpPr>
          <p:spPr bwMode="auto">
            <a:xfrm>
              <a:off x="20650200" y="1443038"/>
              <a:ext cx="2519363" cy="1941513"/>
            </a:xfrm>
            <a:custGeom>
              <a:avLst/>
              <a:gdLst>
                <a:gd name="T0" fmla="*/ 1587 w 1587"/>
                <a:gd name="T1" fmla="*/ 1223 h 1223"/>
                <a:gd name="T2" fmla="*/ 1359 w 1587"/>
                <a:gd name="T3" fmla="*/ 224 h 1223"/>
                <a:gd name="T4" fmla="*/ 995 w 1587"/>
                <a:gd name="T5" fmla="*/ 0 h 1223"/>
                <a:gd name="T6" fmla="*/ 0 w 1587"/>
                <a:gd name="T7" fmla="*/ 251 h 1223"/>
                <a:gd name="T8" fmla="*/ 1587 w 1587"/>
                <a:gd name="T9" fmla="*/ 1223 h 1223"/>
              </a:gdLst>
              <a:ahLst/>
              <a:cxnLst>
                <a:cxn ang="0">
                  <a:pos x="T0" y="T1"/>
                </a:cxn>
                <a:cxn ang="0">
                  <a:pos x="T2" y="T3"/>
                </a:cxn>
                <a:cxn ang="0">
                  <a:pos x="T4" y="T5"/>
                </a:cxn>
                <a:cxn ang="0">
                  <a:pos x="T6" y="T7"/>
                </a:cxn>
                <a:cxn ang="0">
                  <a:pos x="T8" y="T9"/>
                </a:cxn>
              </a:cxnLst>
              <a:rect l="0" t="0" r="r" b="b"/>
              <a:pathLst>
                <a:path w="1587" h="1223">
                  <a:moveTo>
                    <a:pt x="1587" y="1223"/>
                  </a:moveTo>
                  <a:lnTo>
                    <a:pt x="1359" y="224"/>
                  </a:lnTo>
                  <a:lnTo>
                    <a:pt x="995" y="0"/>
                  </a:lnTo>
                  <a:lnTo>
                    <a:pt x="0" y="251"/>
                  </a:lnTo>
                  <a:lnTo>
                    <a:pt x="1587" y="122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285"/>
            <p:cNvSpPr>
              <a:spLocks/>
            </p:cNvSpPr>
            <p:nvPr/>
          </p:nvSpPr>
          <p:spPr bwMode="auto">
            <a:xfrm>
              <a:off x="21645563" y="225425"/>
              <a:ext cx="2513013" cy="1573213"/>
            </a:xfrm>
            <a:custGeom>
              <a:avLst/>
              <a:gdLst>
                <a:gd name="T0" fmla="*/ 0 w 1583"/>
                <a:gd name="T1" fmla="*/ 0 h 991"/>
                <a:gd name="T2" fmla="*/ 0 w 1583"/>
                <a:gd name="T3" fmla="*/ 0 h 991"/>
                <a:gd name="T4" fmla="*/ 372 w 1583"/>
                <a:gd name="T5" fmla="*/ 767 h 991"/>
                <a:gd name="T6" fmla="*/ 732 w 1583"/>
                <a:gd name="T7" fmla="*/ 991 h 991"/>
                <a:gd name="T8" fmla="*/ 1583 w 1583"/>
                <a:gd name="T9" fmla="*/ 972 h 991"/>
                <a:gd name="T10" fmla="*/ 0 w 1583"/>
                <a:gd name="T11" fmla="*/ 0 h 991"/>
              </a:gdLst>
              <a:ahLst/>
              <a:cxnLst>
                <a:cxn ang="0">
                  <a:pos x="T0" y="T1"/>
                </a:cxn>
                <a:cxn ang="0">
                  <a:pos x="T2" y="T3"/>
                </a:cxn>
                <a:cxn ang="0">
                  <a:pos x="T4" y="T5"/>
                </a:cxn>
                <a:cxn ang="0">
                  <a:pos x="T6" y="T7"/>
                </a:cxn>
                <a:cxn ang="0">
                  <a:pos x="T8" y="T9"/>
                </a:cxn>
                <a:cxn ang="0">
                  <a:pos x="T10" y="T11"/>
                </a:cxn>
              </a:cxnLst>
              <a:rect l="0" t="0" r="r" b="b"/>
              <a:pathLst>
                <a:path w="1583" h="991">
                  <a:moveTo>
                    <a:pt x="0" y="0"/>
                  </a:moveTo>
                  <a:lnTo>
                    <a:pt x="0" y="0"/>
                  </a:lnTo>
                  <a:lnTo>
                    <a:pt x="372" y="767"/>
                  </a:lnTo>
                  <a:lnTo>
                    <a:pt x="732" y="991"/>
                  </a:lnTo>
                  <a:lnTo>
                    <a:pt x="1583" y="972"/>
                  </a:lnTo>
                  <a:lnTo>
                    <a:pt x="0" y="0"/>
                  </a:lnTo>
                  <a:close/>
                </a:path>
              </a:pathLst>
            </a:custGeom>
            <a:solidFill>
              <a:srgbClr val="D295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286"/>
            <p:cNvSpPr>
              <a:spLocks/>
            </p:cNvSpPr>
            <p:nvPr/>
          </p:nvSpPr>
          <p:spPr bwMode="auto">
            <a:xfrm>
              <a:off x="21645563" y="225425"/>
              <a:ext cx="2513013" cy="1573213"/>
            </a:xfrm>
            <a:custGeom>
              <a:avLst/>
              <a:gdLst>
                <a:gd name="T0" fmla="*/ 0 w 1583"/>
                <a:gd name="T1" fmla="*/ 0 h 991"/>
                <a:gd name="T2" fmla="*/ 0 w 1583"/>
                <a:gd name="T3" fmla="*/ 0 h 991"/>
                <a:gd name="T4" fmla="*/ 372 w 1583"/>
                <a:gd name="T5" fmla="*/ 767 h 991"/>
                <a:gd name="T6" fmla="*/ 732 w 1583"/>
                <a:gd name="T7" fmla="*/ 991 h 991"/>
                <a:gd name="T8" fmla="*/ 1583 w 1583"/>
                <a:gd name="T9" fmla="*/ 972 h 991"/>
                <a:gd name="T10" fmla="*/ 0 w 1583"/>
                <a:gd name="T11" fmla="*/ 0 h 991"/>
              </a:gdLst>
              <a:ahLst/>
              <a:cxnLst>
                <a:cxn ang="0">
                  <a:pos x="T0" y="T1"/>
                </a:cxn>
                <a:cxn ang="0">
                  <a:pos x="T2" y="T3"/>
                </a:cxn>
                <a:cxn ang="0">
                  <a:pos x="T4" y="T5"/>
                </a:cxn>
                <a:cxn ang="0">
                  <a:pos x="T6" y="T7"/>
                </a:cxn>
                <a:cxn ang="0">
                  <a:pos x="T8" y="T9"/>
                </a:cxn>
                <a:cxn ang="0">
                  <a:pos x="T10" y="T11"/>
                </a:cxn>
              </a:cxnLst>
              <a:rect l="0" t="0" r="r" b="b"/>
              <a:pathLst>
                <a:path w="1583" h="991">
                  <a:moveTo>
                    <a:pt x="0" y="0"/>
                  </a:moveTo>
                  <a:lnTo>
                    <a:pt x="0" y="0"/>
                  </a:lnTo>
                  <a:lnTo>
                    <a:pt x="372" y="767"/>
                  </a:lnTo>
                  <a:lnTo>
                    <a:pt x="732" y="991"/>
                  </a:lnTo>
                  <a:lnTo>
                    <a:pt x="1583" y="97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287"/>
            <p:cNvSpPr>
              <a:spLocks/>
            </p:cNvSpPr>
            <p:nvPr/>
          </p:nvSpPr>
          <p:spPr bwMode="auto">
            <a:xfrm>
              <a:off x="21645563" y="225425"/>
              <a:ext cx="590550" cy="1230313"/>
            </a:xfrm>
            <a:custGeom>
              <a:avLst/>
              <a:gdLst>
                <a:gd name="T0" fmla="*/ 0 w 372"/>
                <a:gd name="T1" fmla="*/ 0 h 775"/>
                <a:gd name="T2" fmla="*/ 326 w 372"/>
                <a:gd name="T3" fmla="*/ 775 h 775"/>
                <a:gd name="T4" fmla="*/ 368 w 372"/>
                <a:gd name="T5" fmla="*/ 767 h 775"/>
                <a:gd name="T6" fmla="*/ 372 w 372"/>
                <a:gd name="T7" fmla="*/ 767 h 775"/>
                <a:gd name="T8" fmla="*/ 0 w 372"/>
                <a:gd name="T9" fmla="*/ 0 h 775"/>
              </a:gdLst>
              <a:ahLst/>
              <a:cxnLst>
                <a:cxn ang="0">
                  <a:pos x="T0" y="T1"/>
                </a:cxn>
                <a:cxn ang="0">
                  <a:pos x="T2" y="T3"/>
                </a:cxn>
                <a:cxn ang="0">
                  <a:pos x="T4" y="T5"/>
                </a:cxn>
                <a:cxn ang="0">
                  <a:pos x="T6" y="T7"/>
                </a:cxn>
                <a:cxn ang="0">
                  <a:pos x="T8" y="T9"/>
                </a:cxn>
              </a:cxnLst>
              <a:rect l="0" t="0" r="r" b="b"/>
              <a:pathLst>
                <a:path w="372" h="775">
                  <a:moveTo>
                    <a:pt x="0" y="0"/>
                  </a:moveTo>
                  <a:lnTo>
                    <a:pt x="326" y="775"/>
                  </a:lnTo>
                  <a:lnTo>
                    <a:pt x="368" y="767"/>
                  </a:lnTo>
                  <a:lnTo>
                    <a:pt x="372" y="767"/>
                  </a:lnTo>
                  <a:lnTo>
                    <a:pt x="0" y="0"/>
                  </a:lnTo>
                  <a:close/>
                </a:path>
              </a:pathLst>
            </a:custGeom>
            <a:solidFill>
              <a:srgbClr val="D284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288"/>
            <p:cNvSpPr>
              <a:spLocks/>
            </p:cNvSpPr>
            <p:nvPr/>
          </p:nvSpPr>
          <p:spPr bwMode="auto">
            <a:xfrm>
              <a:off x="21645563" y="225425"/>
              <a:ext cx="590550" cy="1230313"/>
            </a:xfrm>
            <a:custGeom>
              <a:avLst/>
              <a:gdLst>
                <a:gd name="T0" fmla="*/ 0 w 372"/>
                <a:gd name="T1" fmla="*/ 0 h 775"/>
                <a:gd name="T2" fmla="*/ 326 w 372"/>
                <a:gd name="T3" fmla="*/ 775 h 775"/>
                <a:gd name="T4" fmla="*/ 368 w 372"/>
                <a:gd name="T5" fmla="*/ 767 h 775"/>
                <a:gd name="T6" fmla="*/ 372 w 372"/>
                <a:gd name="T7" fmla="*/ 767 h 775"/>
                <a:gd name="T8" fmla="*/ 0 w 372"/>
                <a:gd name="T9" fmla="*/ 0 h 775"/>
              </a:gdLst>
              <a:ahLst/>
              <a:cxnLst>
                <a:cxn ang="0">
                  <a:pos x="T0" y="T1"/>
                </a:cxn>
                <a:cxn ang="0">
                  <a:pos x="T2" y="T3"/>
                </a:cxn>
                <a:cxn ang="0">
                  <a:pos x="T4" y="T5"/>
                </a:cxn>
                <a:cxn ang="0">
                  <a:pos x="T6" y="T7"/>
                </a:cxn>
                <a:cxn ang="0">
                  <a:pos x="T8" y="T9"/>
                </a:cxn>
              </a:cxnLst>
              <a:rect l="0" t="0" r="r" b="b"/>
              <a:pathLst>
                <a:path w="372" h="775">
                  <a:moveTo>
                    <a:pt x="0" y="0"/>
                  </a:moveTo>
                  <a:lnTo>
                    <a:pt x="326" y="775"/>
                  </a:lnTo>
                  <a:lnTo>
                    <a:pt x="368" y="767"/>
                  </a:lnTo>
                  <a:lnTo>
                    <a:pt x="372" y="767"/>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289"/>
            <p:cNvSpPr>
              <a:spLocks/>
            </p:cNvSpPr>
            <p:nvPr/>
          </p:nvSpPr>
          <p:spPr bwMode="auto">
            <a:xfrm>
              <a:off x="22807613" y="1768475"/>
              <a:ext cx="1350963" cy="90488"/>
            </a:xfrm>
            <a:custGeom>
              <a:avLst/>
              <a:gdLst>
                <a:gd name="T0" fmla="*/ 851 w 851"/>
                <a:gd name="T1" fmla="*/ 0 h 57"/>
                <a:gd name="T2" fmla="*/ 0 w 851"/>
                <a:gd name="T3" fmla="*/ 19 h 57"/>
                <a:gd name="T4" fmla="*/ 0 w 851"/>
                <a:gd name="T5" fmla="*/ 19 h 57"/>
                <a:gd name="T6" fmla="*/ 12 w 851"/>
                <a:gd name="T7" fmla="*/ 57 h 57"/>
                <a:gd name="T8" fmla="*/ 851 w 851"/>
                <a:gd name="T9" fmla="*/ 0 h 57"/>
              </a:gdLst>
              <a:ahLst/>
              <a:cxnLst>
                <a:cxn ang="0">
                  <a:pos x="T0" y="T1"/>
                </a:cxn>
                <a:cxn ang="0">
                  <a:pos x="T2" y="T3"/>
                </a:cxn>
                <a:cxn ang="0">
                  <a:pos x="T4" y="T5"/>
                </a:cxn>
                <a:cxn ang="0">
                  <a:pos x="T6" y="T7"/>
                </a:cxn>
                <a:cxn ang="0">
                  <a:pos x="T8" y="T9"/>
                </a:cxn>
              </a:cxnLst>
              <a:rect l="0" t="0" r="r" b="b"/>
              <a:pathLst>
                <a:path w="851" h="57">
                  <a:moveTo>
                    <a:pt x="851" y="0"/>
                  </a:moveTo>
                  <a:lnTo>
                    <a:pt x="0" y="19"/>
                  </a:lnTo>
                  <a:lnTo>
                    <a:pt x="0" y="19"/>
                  </a:lnTo>
                  <a:lnTo>
                    <a:pt x="12" y="57"/>
                  </a:lnTo>
                  <a:lnTo>
                    <a:pt x="851" y="0"/>
                  </a:lnTo>
                  <a:close/>
                </a:path>
              </a:pathLst>
            </a:custGeom>
            <a:solidFill>
              <a:srgbClr val="D284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290"/>
            <p:cNvSpPr>
              <a:spLocks/>
            </p:cNvSpPr>
            <p:nvPr/>
          </p:nvSpPr>
          <p:spPr bwMode="auto">
            <a:xfrm>
              <a:off x="22807613" y="1768475"/>
              <a:ext cx="1350963" cy="90488"/>
            </a:xfrm>
            <a:custGeom>
              <a:avLst/>
              <a:gdLst>
                <a:gd name="T0" fmla="*/ 851 w 851"/>
                <a:gd name="T1" fmla="*/ 0 h 57"/>
                <a:gd name="T2" fmla="*/ 0 w 851"/>
                <a:gd name="T3" fmla="*/ 19 h 57"/>
                <a:gd name="T4" fmla="*/ 0 w 851"/>
                <a:gd name="T5" fmla="*/ 19 h 57"/>
                <a:gd name="T6" fmla="*/ 12 w 851"/>
                <a:gd name="T7" fmla="*/ 57 h 57"/>
                <a:gd name="T8" fmla="*/ 851 w 851"/>
                <a:gd name="T9" fmla="*/ 0 h 57"/>
              </a:gdLst>
              <a:ahLst/>
              <a:cxnLst>
                <a:cxn ang="0">
                  <a:pos x="T0" y="T1"/>
                </a:cxn>
                <a:cxn ang="0">
                  <a:pos x="T2" y="T3"/>
                </a:cxn>
                <a:cxn ang="0">
                  <a:pos x="T4" y="T5"/>
                </a:cxn>
                <a:cxn ang="0">
                  <a:pos x="T6" y="T7"/>
                </a:cxn>
                <a:cxn ang="0">
                  <a:pos x="T8" y="T9"/>
                </a:cxn>
              </a:cxnLst>
              <a:rect l="0" t="0" r="r" b="b"/>
              <a:pathLst>
                <a:path w="851" h="57">
                  <a:moveTo>
                    <a:pt x="851" y="0"/>
                  </a:moveTo>
                  <a:lnTo>
                    <a:pt x="0" y="19"/>
                  </a:lnTo>
                  <a:lnTo>
                    <a:pt x="0" y="19"/>
                  </a:lnTo>
                  <a:lnTo>
                    <a:pt x="12" y="57"/>
                  </a:lnTo>
                  <a:lnTo>
                    <a:pt x="85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291"/>
            <p:cNvSpPr>
              <a:spLocks/>
            </p:cNvSpPr>
            <p:nvPr/>
          </p:nvSpPr>
          <p:spPr bwMode="auto">
            <a:xfrm>
              <a:off x="22163088" y="1443038"/>
              <a:ext cx="663575" cy="452438"/>
            </a:xfrm>
            <a:custGeom>
              <a:avLst/>
              <a:gdLst>
                <a:gd name="T0" fmla="*/ 42 w 418"/>
                <a:gd name="T1" fmla="*/ 0 h 285"/>
                <a:gd name="T2" fmla="*/ 0 w 418"/>
                <a:gd name="T3" fmla="*/ 8 h 285"/>
                <a:gd name="T4" fmla="*/ 118 w 418"/>
                <a:gd name="T5" fmla="*/ 285 h 285"/>
                <a:gd name="T6" fmla="*/ 418 w 418"/>
                <a:gd name="T7" fmla="*/ 262 h 285"/>
                <a:gd name="T8" fmla="*/ 406 w 418"/>
                <a:gd name="T9" fmla="*/ 224 h 285"/>
                <a:gd name="T10" fmla="*/ 406 w 418"/>
                <a:gd name="T11" fmla="*/ 224 h 285"/>
                <a:gd name="T12" fmla="*/ 46 w 418"/>
                <a:gd name="T13" fmla="*/ 0 h 285"/>
                <a:gd name="T14" fmla="*/ 42 w 418"/>
                <a:gd name="T15" fmla="*/ 0 h 2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8" h="285">
                  <a:moveTo>
                    <a:pt x="42" y="0"/>
                  </a:moveTo>
                  <a:lnTo>
                    <a:pt x="0" y="8"/>
                  </a:lnTo>
                  <a:lnTo>
                    <a:pt x="118" y="285"/>
                  </a:lnTo>
                  <a:lnTo>
                    <a:pt x="418" y="262"/>
                  </a:lnTo>
                  <a:lnTo>
                    <a:pt x="406" y="224"/>
                  </a:lnTo>
                  <a:lnTo>
                    <a:pt x="406" y="224"/>
                  </a:lnTo>
                  <a:lnTo>
                    <a:pt x="46" y="0"/>
                  </a:lnTo>
                  <a:lnTo>
                    <a:pt x="42" y="0"/>
                  </a:lnTo>
                  <a:close/>
                </a:path>
              </a:pathLst>
            </a:custGeom>
            <a:solidFill>
              <a:srgbClr val="D27A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292"/>
            <p:cNvSpPr>
              <a:spLocks/>
            </p:cNvSpPr>
            <p:nvPr/>
          </p:nvSpPr>
          <p:spPr bwMode="auto">
            <a:xfrm>
              <a:off x="22163088" y="1443038"/>
              <a:ext cx="663575" cy="452438"/>
            </a:xfrm>
            <a:custGeom>
              <a:avLst/>
              <a:gdLst>
                <a:gd name="T0" fmla="*/ 42 w 418"/>
                <a:gd name="T1" fmla="*/ 0 h 285"/>
                <a:gd name="T2" fmla="*/ 0 w 418"/>
                <a:gd name="T3" fmla="*/ 8 h 285"/>
                <a:gd name="T4" fmla="*/ 118 w 418"/>
                <a:gd name="T5" fmla="*/ 285 h 285"/>
                <a:gd name="T6" fmla="*/ 418 w 418"/>
                <a:gd name="T7" fmla="*/ 262 h 285"/>
                <a:gd name="T8" fmla="*/ 406 w 418"/>
                <a:gd name="T9" fmla="*/ 224 h 285"/>
                <a:gd name="T10" fmla="*/ 406 w 418"/>
                <a:gd name="T11" fmla="*/ 224 h 285"/>
                <a:gd name="T12" fmla="*/ 46 w 418"/>
                <a:gd name="T13" fmla="*/ 0 h 285"/>
                <a:gd name="T14" fmla="*/ 42 w 418"/>
                <a:gd name="T15" fmla="*/ 0 h 2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8" h="285">
                  <a:moveTo>
                    <a:pt x="42" y="0"/>
                  </a:moveTo>
                  <a:lnTo>
                    <a:pt x="0" y="8"/>
                  </a:lnTo>
                  <a:lnTo>
                    <a:pt x="118" y="285"/>
                  </a:lnTo>
                  <a:lnTo>
                    <a:pt x="418" y="262"/>
                  </a:lnTo>
                  <a:lnTo>
                    <a:pt x="406" y="224"/>
                  </a:lnTo>
                  <a:lnTo>
                    <a:pt x="406" y="224"/>
                  </a:lnTo>
                  <a:lnTo>
                    <a:pt x="46" y="0"/>
                  </a:lnTo>
                  <a:lnTo>
                    <a:pt x="4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93"/>
            <p:cNvSpPr>
              <a:spLocks/>
            </p:cNvSpPr>
            <p:nvPr/>
          </p:nvSpPr>
          <p:spPr bwMode="auto">
            <a:xfrm>
              <a:off x="21645563" y="225425"/>
              <a:ext cx="2513013" cy="1579563"/>
            </a:xfrm>
            <a:custGeom>
              <a:avLst/>
              <a:gdLst>
                <a:gd name="T0" fmla="*/ 1583 w 1583"/>
                <a:gd name="T1" fmla="*/ 972 h 995"/>
                <a:gd name="T2" fmla="*/ 0 w 1583"/>
                <a:gd name="T3" fmla="*/ 0 h 995"/>
                <a:gd name="T4" fmla="*/ 478 w 1583"/>
                <a:gd name="T5" fmla="*/ 995 h 995"/>
                <a:gd name="T6" fmla="*/ 1583 w 1583"/>
                <a:gd name="T7" fmla="*/ 972 h 995"/>
              </a:gdLst>
              <a:ahLst/>
              <a:cxnLst>
                <a:cxn ang="0">
                  <a:pos x="T0" y="T1"/>
                </a:cxn>
                <a:cxn ang="0">
                  <a:pos x="T2" y="T3"/>
                </a:cxn>
                <a:cxn ang="0">
                  <a:pos x="T4" y="T5"/>
                </a:cxn>
                <a:cxn ang="0">
                  <a:pos x="T6" y="T7"/>
                </a:cxn>
              </a:cxnLst>
              <a:rect l="0" t="0" r="r" b="b"/>
              <a:pathLst>
                <a:path w="1583" h="995">
                  <a:moveTo>
                    <a:pt x="1583" y="972"/>
                  </a:moveTo>
                  <a:lnTo>
                    <a:pt x="0" y="0"/>
                  </a:lnTo>
                  <a:lnTo>
                    <a:pt x="478" y="995"/>
                  </a:lnTo>
                  <a:lnTo>
                    <a:pt x="1583" y="972"/>
                  </a:lnTo>
                  <a:close/>
                </a:path>
              </a:pathLst>
            </a:custGeom>
            <a:solidFill>
              <a:srgbClr val="FF8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84" name="Group 83"/>
          <p:cNvGrpSpPr/>
          <p:nvPr/>
        </p:nvGrpSpPr>
        <p:grpSpPr>
          <a:xfrm>
            <a:off x="193553" y="371724"/>
            <a:ext cx="2326978" cy="3106734"/>
            <a:chOff x="9182100" y="344488"/>
            <a:chExt cx="2705100" cy="3611562"/>
          </a:xfrm>
        </p:grpSpPr>
        <p:sp>
          <p:nvSpPr>
            <p:cNvPr id="85" name="Freeform 115"/>
            <p:cNvSpPr>
              <a:spLocks/>
            </p:cNvSpPr>
            <p:nvPr/>
          </p:nvSpPr>
          <p:spPr bwMode="auto">
            <a:xfrm>
              <a:off x="9182100" y="917575"/>
              <a:ext cx="2643188" cy="3038475"/>
            </a:xfrm>
            <a:custGeom>
              <a:avLst/>
              <a:gdLst>
                <a:gd name="T0" fmla="*/ 8 w 428"/>
                <a:gd name="T1" fmla="*/ 0 h 493"/>
                <a:gd name="T2" fmla="*/ 2 w 428"/>
                <a:gd name="T3" fmla="*/ 25 h 493"/>
                <a:gd name="T4" fmla="*/ 3 w 428"/>
                <a:gd name="T5" fmla="*/ 31 h 493"/>
                <a:gd name="T6" fmla="*/ 159 w 428"/>
                <a:gd name="T7" fmla="*/ 473 h 493"/>
                <a:gd name="T8" fmla="*/ 161 w 428"/>
                <a:gd name="T9" fmla="*/ 478 h 493"/>
                <a:gd name="T10" fmla="*/ 183 w 428"/>
                <a:gd name="T11" fmla="*/ 493 h 493"/>
                <a:gd name="T12" fmla="*/ 188 w 428"/>
                <a:gd name="T13" fmla="*/ 492 h 493"/>
                <a:gd name="T14" fmla="*/ 218 w 428"/>
                <a:gd name="T15" fmla="*/ 482 h 493"/>
                <a:gd name="T16" fmla="*/ 218 w 428"/>
                <a:gd name="T17" fmla="*/ 482 h 493"/>
                <a:gd name="T18" fmla="*/ 419 w 428"/>
                <a:gd name="T19" fmla="*/ 411 h 493"/>
                <a:gd name="T20" fmla="*/ 428 w 428"/>
                <a:gd name="T21" fmla="*/ 403 h 493"/>
                <a:gd name="T22" fmla="*/ 423 w 428"/>
                <a:gd name="T23" fmla="*/ 406 h 493"/>
                <a:gd name="T24" fmla="*/ 222 w 428"/>
                <a:gd name="T25" fmla="*/ 476 h 493"/>
                <a:gd name="T26" fmla="*/ 222 w 428"/>
                <a:gd name="T27" fmla="*/ 476 h 493"/>
                <a:gd name="T28" fmla="*/ 192 w 428"/>
                <a:gd name="T29" fmla="*/ 487 h 493"/>
                <a:gd name="T30" fmla="*/ 187 w 428"/>
                <a:gd name="T31" fmla="*/ 488 h 493"/>
                <a:gd name="T32" fmla="*/ 163 w 428"/>
                <a:gd name="T33" fmla="*/ 467 h 493"/>
                <a:gd name="T34" fmla="*/ 163 w 428"/>
                <a:gd name="T35" fmla="*/ 467 h 493"/>
                <a:gd name="T36" fmla="*/ 7 w 428"/>
                <a:gd name="T37" fmla="*/ 26 h 493"/>
                <a:gd name="T38" fmla="*/ 8 w 428"/>
                <a:gd name="T39" fmla="*/ 0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28" h="493">
                  <a:moveTo>
                    <a:pt x="8" y="0"/>
                  </a:moveTo>
                  <a:cubicBezTo>
                    <a:pt x="2" y="5"/>
                    <a:pt x="0" y="15"/>
                    <a:pt x="2" y="25"/>
                  </a:cubicBezTo>
                  <a:cubicBezTo>
                    <a:pt x="2" y="27"/>
                    <a:pt x="3" y="29"/>
                    <a:pt x="3" y="31"/>
                  </a:cubicBezTo>
                  <a:cubicBezTo>
                    <a:pt x="159" y="473"/>
                    <a:pt x="159" y="473"/>
                    <a:pt x="159" y="473"/>
                  </a:cubicBezTo>
                  <a:cubicBezTo>
                    <a:pt x="160" y="475"/>
                    <a:pt x="161" y="476"/>
                    <a:pt x="161" y="478"/>
                  </a:cubicBezTo>
                  <a:cubicBezTo>
                    <a:pt x="166" y="487"/>
                    <a:pt x="175" y="493"/>
                    <a:pt x="183" y="493"/>
                  </a:cubicBezTo>
                  <a:cubicBezTo>
                    <a:pt x="184" y="493"/>
                    <a:pt x="186" y="493"/>
                    <a:pt x="188" y="492"/>
                  </a:cubicBezTo>
                  <a:cubicBezTo>
                    <a:pt x="218" y="482"/>
                    <a:pt x="218" y="482"/>
                    <a:pt x="218" y="482"/>
                  </a:cubicBezTo>
                  <a:cubicBezTo>
                    <a:pt x="218" y="482"/>
                    <a:pt x="218" y="482"/>
                    <a:pt x="218" y="482"/>
                  </a:cubicBezTo>
                  <a:cubicBezTo>
                    <a:pt x="419" y="411"/>
                    <a:pt x="419" y="411"/>
                    <a:pt x="419" y="411"/>
                  </a:cubicBezTo>
                  <a:cubicBezTo>
                    <a:pt x="423" y="410"/>
                    <a:pt x="426" y="407"/>
                    <a:pt x="428" y="403"/>
                  </a:cubicBezTo>
                  <a:cubicBezTo>
                    <a:pt x="426" y="404"/>
                    <a:pt x="425" y="405"/>
                    <a:pt x="423" y="406"/>
                  </a:cubicBezTo>
                  <a:cubicBezTo>
                    <a:pt x="222" y="476"/>
                    <a:pt x="222" y="476"/>
                    <a:pt x="222" y="476"/>
                  </a:cubicBezTo>
                  <a:cubicBezTo>
                    <a:pt x="222" y="476"/>
                    <a:pt x="222" y="476"/>
                    <a:pt x="222" y="476"/>
                  </a:cubicBezTo>
                  <a:cubicBezTo>
                    <a:pt x="192" y="487"/>
                    <a:pt x="192" y="487"/>
                    <a:pt x="192" y="487"/>
                  </a:cubicBezTo>
                  <a:cubicBezTo>
                    <a:pt x="190" y="488"/>
                    <a:pt x="189" y="488"/>
                    <a:pt x="187" y="488"/>
                  </a:cubicBezTo>
                  <a:cubicBezTo>
                    <a:pt x="178" y="488"/>
                    <a:pt x="168" y="480"/>
                    <a:pt x="163" y="467"/>
                  </a:cubicBezTo>
                  <a:cubicBezTo>
                    <a:pt x="163" y="467"/>
                    <a:pt x="163" y="467"/>
                    <a:pt x="163" y="467"/>
                  </a:cubicBezTo>
                  <a:cubicBezTo>
                    <a:pt x="7" y="26"/>
                    <a:pt x="7" y="26"/>
                    <a:pt x="7" y="26"/>
                  </a:cubicBezTo>
                  <a:cubicBezTo>
                    <a:pt x="4" y="16"/>
                    <a:pt x="5" y="7"/>
                    <a:pt x="8" y="0"/>
                  </a:cubicBezTo>
                </a:path>
              </a:pathLst>
            </a:custGeom>
            <a:solidFill>
              <a:srgbClr val="9395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Freeform 116"/>
            <p:cNvSpPr>
              <a:spLocks/>
            </p:cNvSpPr>
            <p:nvPr/>
          </p:nvSpPr>
          <p:spPr bwMode="auto">
            <a:xfrm>
              <a:off x="9194800" y="344488"/>
              <a:ext cx="2692400" cy="3598862"/>
            </a:xfrm>
            <a:custGeom>
              <a:avLst/>
              <a:gdLst>
                <a:gd name="T0" fmla="*/ 431 w 436"/>
                <a:gd name="T1" fmla="*/ 465 h 584"/>
                <a:gd name="T2" fmla="*/ 421 w 436"/>
                <a:gd name="T3" fmla="*/ 499 h 584"/>
                <a:gd name="T4" fmla="*/ 190 w 436"/>
                <a:gd name="T5" fmla="*/ 580 h 584"/>
                <a:gd name="T6" fmla="*/ 161 w 436"/>
                <a:gd name="T7" fmla="*/ 560 h 584"/>
                <a:gd name="T8" fmla="*/ 5 w 436"/>
                <a:gd name="T9" fmla="*/ 119 h 584"/>
                <a:gd name="T10" fmla="*/ 15 w 436"/>
                <a:gd name="T11" fmla="*/ 85 h 584"/>
                <a:gd name="T12" fmla="*/ 246 w 436"/>
                <a:gd name="T13" fmla="*/ 4 h 584"/>
                <a:gd name="T14" fmla="*/ 275 w 436"/>
                <a:gd name="T15" fmla="*/ 24 h 584"/>
                <a:gd name="T16" fmla="*/ 431 w 436"/>
                <a:gd name="T17" fmla="*/ 465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6" h="584">
                  <a:moveTo>
                    <a:pt x="431" y="465"/>
                  </a:moveTo>
                  <a:cubicBezTo>
                    <a:pt x="436" y="480"/>
                    <a:pt x="432" y="495"/>
                    <a:pt x="421" y="499"/>
                  </a:cubicBezTo>
                  <a:cubicBezTo>
                    <a:pt x="190" y="580"/>
                    <a:pt x="190" y="580"/>
                    <a:pt x="190" y="580"/>
                  </a:cubicBezTo>
                  <a:cubicBezTo>
                    <a:pt x="179" y="584"/>
                    <a:pt x="167" y="575"/>
                    <a:pt x="161" y="560"/>
                  </a:cubicBezTo>
                  <a:cubicBezTo>
                    <a:pt x="5" y="119"/>
                    <a:pt x="5" y="119"/>
                    <a:pt x="5" y="119"/>
                  </a:cubicBezTo>
                  <a:cubicBezTo>
                    <a:pt x="0" y="104"/>
                    <a:pt x="5" y="89"/>
                    <a:pt x="15" y="85"/>
                  </a:cubicBezTo>
                  <a:cubicBezTo>
                    <a:pt x="246" y="4"/>
                    <a:pt x="246" y="4"/>
                    <a:pt x="246" y="4"/>
                  </a:cubicBezTo>
                  <a:cubicBezTo>
                    <a:pt x="257" y="0"/>
                    <a:pt x="270" y="9"/>
                    <a:pt x="275" y="24"/>
                  </a:cubicBezTo>
                  <a:cubicBezTo>
                    <a:pt x="431" y="465"/>
                    <a:pt x="431" y="465"/>
                    <a:pt x="431" y="465"/>
                  </a:cubicBezTo>
                </a:path>
              </a:pathLst>
            </a:custGeom>
            <a:solidFill>
              <a:srgbClr val="171F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Freeform 117"/>
            <p:cNvSpPr>
              <a:spLocks/>
            </p:cNvSpPr>
            <p:nvPr/>
          </p:nvSpPr>
          <p:spPr bwMode="auto">
            <a:xfrm>
              <a:off x="9274175" y="517525"/>
              <a:ext cx="2532063" cy="3254375"/>
            </a:xfrm>
            <a:custGeom>
              <a:avLst/>
              <a:gdLst>
                <a:gd name="T0" fmla="*/ 1595 w 1595"/>
                <a:gd name="T1" fmla="*/ 1700 h 2050"/>
                <a:gd name="T2" fmla="*/ 603 w 1595"/>
                <a:gd name="T3" fmla="*/ 2050 h 2050"/>
                <a:gd name="T4" fmla="*/ 0 w 1595"/>
                <a:gd name="T5" fmla="*/ 349 h 2050"/>
                <a:gd name="T6" fmla="*/ 992 w 1595"/>
                <a:gd name="T7" fmla="*/ 0 h 2050"/>
                <a:gd name="T8" fmla="*/ 1595 w 1595"/>
                <a:gd name="T9" fmla="*/ 1700 h 2050"/>
              </a:gdLst>
              <a:ahLst/>
              <a:cxnLst>
                <a:cxn ang="0">
                  <a:pos x="T0" y="T1"/>
                </a:cxn>
                <a:cxn ang="0">
                  <a:pos x="T2" y="T3"/>
                </a:cxn>
                <a:cxn ang="0">
                  <a:pos x="T4" y="T5"/>
                </a:cxn>
                <a:cxn ang="0">
                  <a:pos x="T6" y="T7"/>
                </a:cxn>
                <a:cxn ang="0">
                  <a:pos x="T8" y="T9"/>
                </a:cxn>
              </a:cxnLst>
              <a:rect l="0" t="0" r="r" b="b"/>
              <a:pathLst>
                <a:path w="1595" h="2050">
                  <a:moveTo>
                    <a:pt x="1595" y="1700"/>
                  </a:moveTo>
                  <a:lnTo>
                    <a:pt x="603" y="2050"/>
                  </a:lnTo>
                  <a:lnTo>
                    <a:pt x="0" y="349"/>
                  </a:lnTo>
                  <a:lnTo>
                    <a:pt x="992" y="0"/>
                  </a:lnTo>
                  <a:lnTo>
                    <a:pt x="1595" y="1700"/>
                  </a:lnTo>
                  <a:close/>
                </a:path>
              </a:pathLst>
            </a:custGeom>
            <a:solidFill>
              <a:srgbClr val="4C55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8" name="Freeform 118"/>
            <p:cNvSpPr>
              <a:spLocks/>
            </p:cNvSpPr>
            <p:nvPr/>
          </p:nvSpPr>
          <p:spPr bwMode="auto">
            <a:xfrm>
              <a:off x="9274175" y="517525"/>
              <a:ext cx="2532063" cy="3254375"/>
            </a:xfrm>
            <a:custGeom>
              <a:avLst/>
              <a:gdLst>
                <a:gd name="T0" fmla="*/ 1595 w 1595"/>
                <a:gd name="T1" fmla="*/ 1700 h 2050"/>
                <a:gd name="T2" fmla="*/ 603 w 1595"/>
                <a:gd name="T3" fmla="*/ 2050 h 2050"/>
                <a:gd name="T4" fmla="*/ 0 w 1595"/>
                <a:gd name="T5" fmla="*/ 349 h 2050"/>
                <a:gd name="T6" fmla="*/ 992 w 1595"/>
                <a:gd name="T7" fmla="*/ 0 h 2050"/>
                <a:gd name="T8" fmla="*/ 1595 w 1595"/>
                <a:gd name="T9" fmla="*/ 1700 h 2050"/>
              </a:gdLst>
              <a:ahLst/>
              <a:cxnLst>
                <a:cxn ang="0">
                  <a:pos x="T0" y="T1"/>
                </a:cxn>
                <a:cxn ang="0">
                  <a:pos x="T2" y="T3"/>
                </a:cxn>
                <a:cxn ang="0">
                  <a:pos x="T4" y="T5"/>
                </a:cxn>
                <a:cxn ang="0">
                  <a:pos x="T6" y="T7"/>
                </a:cxn>
                <a:cxn ang="0">
                  <a:pos x="T8" y="T9"/>
                </a:cxn>
              </a:cxnLst>
              <a:rect l="0" t="0" r="r" b="b"/>
              <a:pathLst>
                <a:path w="1595" h="2050">
                  <a:moveTo>
                    <a:pt x="1595" y="1700"/>
                  </a:moveTo>
                  <a:lnTo>
                    <a:pt x="603" y="2050"/>
                  </a:lnTo>
                  <a:lnTo>
                    <a:pt x="0" y="349"/>
                  </a:lnTo>
                  <a:lnTo>
                    <a:pt x="992" y="0"/>
                  </a:lnTo>
                  <a:lnTo>
                    <a:pt x="1595" y="170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119"/>
            <p:cNvSpPr>
              <a:spLocks/>
            </p:cNvSpPr>
            <p:nvPr/>
          </p:nvSpPr>
          <p:spPr bwMode="auto">
            <a:xfrm>
              <a:off x="10848975" y="3475038"/>
              <a:ext cx="388938" cy="192087"/>
            </a:xfrm>
            <a:custGeom>
              <a:avLst/>
              <a:gdLst>
                <a:gd name="T0" fmla="*/ 61 w 63"/>
                <a:gd name="T1" fmla="*/ 0 h 31"/>
                <a:gd name="T2" fmla="*/ 61 w 63"/>
                <a:gd name="T3" fmla="*/ 0 h 31"/>
                <a:gd name="T4" fmla="*/ 54 w 63"/>
                <a:gd name="T5" fmla="*/ 17 h 31"/>
                <a:gd name="T6" fmla="*/ 16 w 63"/>
                <a:gd name="T7" fmla="*/ 30 h 31"/>
                <a:gd name="T8" fmla="*/ 0 w 63"/>
                <a:gd name="T9" fmla="*/ 22 h 31"/>
                <a:gd name="T10" fmla="*/ 61 w 63"/>
                <a:gd name="T11" fmla="*/ 0 h 31"/>
              </a:gdLst>
              <a:ahLst/>
              <a:cxnLst>
                <a:cxn ang="0">
                  <a:pos x="T0" y="T1"/>
                </a:cxn>
                <a:cxn ang="0">
                  <a:pos x="T2" y="T3"/>
                </a:cxn>
                <a:cxn ang="0">
                  <a:pos x="T4" y="T5"/>
                </a:cxn>
                <a:cxn ang="0">
                  <a:pos x="T6" y="T7"/>
                </a:cxn>
                <a:cxn ang="0">
                  <a:pos x="T8" y="T9"/>
                </a:cxn>
                <a:cxn ang="0">
                  <a:pos x="T10" y="T11"/>
                </a:cxn>
              </a:cxnLst>
              <a:rect l="0" t="0" r="r" b="b"/>
              <a:pathLst>
                <a:path w="63" h="31">
                  <a:moveTo>
                    <a:pt x="61" y="0"/>
                  </a:moveTo>
                  <a:cubicBezTo>
                    <a:pt x="61" y="0"/>
                    <a:pt x="61" y="0"/>
                    <a:pt x="61" y="0"/>
                  </a:cubicBezTo>
                  <a:cubicBezTo>
                    <a:pt x="63" y="7"/>
                    <a:pt x="56" y="16"/>
                    <a:pt x="54" y="17"/>
                  </a:cubicBezTo>
                  <a:cubicBezTo>
                    <a:pt x="16" y="30"/>
                    <a:pt x="16" y="30"/>
                    <a:pt x="16" y="30"/>
                  </a:cubicBezTo>
                  <a:cubicBezTo>
                    <a:pt x="14" y="31"/>
                    <a:pt x="2" y="29"/>
                    <a:pt x="0" y="22"/>
                  </a:cubicBezTo>
                  <a:lnTo>
                    <a:pt x="61" y="0"/>
                  </a:lnTo>
                  <a:close/>
                </a:path>
              </a:pathLst>
            </a:custGeom>
            <a:solidFill>
              <a:srgbClr val="FFFB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120"/>
            <p:cNvSpPr>
              <a:spLocks/>
            </p:cNvSpPr>
            <p:nvPr/>
          </p:nvSpPr>
          <p:spPr bwMode="auto">
            <a:xfrm>
              <a:off x="9805988" y="622300"/>
              <a:ext cx="457200" cy="173037"/>
            </a:xfrm>
            <a:custGeom>
              <a:avLst/>
              <a:gdLst>
                <a:gd name="T0" fmla="*/ 74 w 74"/>
                <a:gd name="T1" fmla="*/ 1 h 28"/>
                <a:gd name="T2" fmla="*/ 68 w 74"/>
                <a:gd name="T3" fmla="*/ 6 h 28"/>
                <a:gd name="T4" fmla="*/ 8 w 74"/>
                <a:gd name="T5" fmla="*/ 27 h 28"/>
                <a:gd name="T6" fmla="*/ 0 w 74"/>
                <a:gd name="T7" fmla="*/ 27 h 28"/>
                <a:gd name="T8" fmla="*/ 6 w 74"/>
                <a:gd name="T9" fmla="*/ 22 h 28"/>
                <a:gd name="T10" fmla="*/ 66 w 74"/>
                <a:gd name="T11" fmla="*/ 1 h 28"/>
                <a:gd name="T12" fmla="*/ 74 w 74"/>
                <a:gd name="T13" fmla="*/ 1 h 28"/>
              </a:gdLst>
              <a:ahLst/>
              <a:cxnLst>
                <a:cxn ang="0">
                  <a:pos x="T0" y="T1"/>
                </a:cxn>
                <a:cxn ang="0">
                  <a:pos x="T2" y="T3"/>
                </a:cxn>
                <a:cxn ang="0">
                  <a:pos x="T4" y="T5"/>
                </a:cxn>
                <a:cxn ang="0">
                  <a:pos x="T6" y="T7"/>
                </a:cxn>
                <a:cxn ang="0">
                  <a:pos x="T8" y="T9"/>
                </a:cxn>
                <a:cxn ang="0">
                  <a:pos x="T10" y="T11"/>
                </a:cxn>
                <a:cxn ang="0">
                  <a:pos x="T12" y="T13"/>
                </a:cxn>
              </a:cxnLst>
              <a:rect l="0" t="0" r="r" b="b"/>
              <a:pathLst>
                <a:path w="74" h="28">
                  <a:moveTo>
                    <a:pt x="74" y="1"/>
                  </a:moveTo>
                  <a:cubicBezTo>
                    <a:pt x="74" y="2"/>
                    <a:pt x="71" y="4"/>
                    <a:pt x="68" y="6"/>
                  </a:cubicBezTo>
                  <a:cubicBezTo>
                    <a:pt x="8" y="27"/>
                    <a:pt x="8" y="27"/>
                    <a:pt x="8" y="27"/>
                  </a:cubicBezTo>
                  <a:cubicBezTo>
                    <a:pt x="4" y="28"/>
                    <a:pt x="1" y="28"/>
                    <a:pt x="0" y="27"/>
                  </a:cubicBezTo>
                  <a:cubicBezTo>
                    <a:pt x="0" y="26"/>
                    <a:pt x="2" y="24"/>
                    <a:pt x="6" y="22"/>
                  </a:cubicBezTo>
                  <a:cubicBezTo>
                    <a:pt x="66" y="1"/>
                    <a:pt x="66" y="1"/>
                    <a:pt x="66" y="1"/>
                  </a:cubicBezTo>
                  <a:cubicBezTo>
                    <a:pt x="70" y="0"/>
                    <a:pt x="73" y="0"/>
                    <a:pt x="74" y="1"/>
                  </a:cubicBezTo>
                </a:path>
              </a:pathLst>
            </a:custGeom>
            <a:solidFill>
              <a:srgbClr val="FFFC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122"/>
            <p:cNvSpPr>
              <a:spLocks noEditPoints="1"/>
            </p:cNvSpPr>
            <p:nvPr/>
          </p:nvSpPr>
          <p:spPr bwMode="auto">
            <a:xfrm>
              <a:off x="9194800" y="474663"/>
              <a:ext cx="1358900" cy="3451225"/>
            </a:xfrm>
            <a:custGeom>
              <a:avLst/>
              <a:gdLst>
                <a:gd name="T0" fmla="*/ 102 w 220"/>
                <a:gd name="T1" fmla="*/ 52 h 560"/>
                <a:gd name="T2" fmla="*/ 99 w 220"/>
                <a:gd name="T3" fmla="*/ 51 h 560"/>
                <a:gd name="T4" fmla="*/ 105 w 220"/>
                <a:gd name="T5" fmla="*/ 46 h 560"/>
                <a:gd name="T6" fmla="*/ 165 w 220"/>
                <a:gd name="T7" fmla="*/ 25 h 560"/>
                <a:gd name="T8" fmla="*/ 170 w 220"/>
                <a:gd name="T9" fmla="*/ 24 h 560"/>
                <a:gd name="T10" fmla="*/ 173 w 220"/>
                <a:gd name="T11" fmla="*/ 25 h 560"/>
                <a:gd name="T12" fmla="*/ 167 w 220"/>
                <a:gd name="T13" fmla="*/ 30 h 560"/>
                <a:gd name="T14" fmla="*/ 107 w 220"/>
                <a:gd name="T15" fmla="*/ 51 h 560"/>
                <a:gd name="T16" fmla="*/ 102 w 220"/>
                <a:gd name="T17" fmla="*/ 52 h 560"/>
                <a:gd name="T18" fmla="*/ 198 w 220"/>
                <a:gd name="T19" fmla="*/ 0 h 560"/>
                <a:gd name="T20" fmla="*/ 15 w 220"/>
                <a:gd name="T21" fmla="*/ 64 h 560"/>
                <a:gd name="T22" fmla="*/ 5 w 220"/>
                <a:gd name="T23" fmla="*/ 98 h 560"/>
                <a:gd name="T24" fmla="*/ 161 w 220"/>
                <a:gd name="T25" fmla="*/ 539 h 560"/>
                <a:gd name="T26" fmla="*/ 161 w 220"/>
                <a:gd name="T27" fmla="*/ 539 h 560"/>
                <a:gd name="T28" fmla="*/ 185 w 220"/>
                <a:gd name="T29" fmla="*/ 560 h 560"/>
                <a:gd name="T30" fmla="*/ 190 w 220"/>
                <a:gd name="T31" fmla="*/ 559 h 560"/>
                <a:gd name="T32" fmla="*/ 220 w 220"/>
                <a:gd name="T33" fmla="*/ 548 h 560"/>
                <a:gd name="T34" fmla="*/ 219 w 220"/>
                <a:gd name="T35" fmla="*/ 517 h 560"/>
                <a:gd name="T36" fmla="*/ 168 w 220"/>
                <a:gd name="T37" fmla="*/ 535 h 560"/>
                <a:gd name="T38" fmla="*/ 13 w 220"/>
                <a:gd name="T39" fmla="*/ 97 h 560"/>
                <a:gd name="T40" fmla="*/ 200 w 220"/>
                <a:gd name="T41" fmla="*/ 31 h 560"/>
                <a:gd name="T42" fmla="*/ 198 w 220"/>
                <a:gd name="T43" fmla="*/ 0 h 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20" h="560">
                  <a:moveTo>
                    <a:pt x="102" y="52"/>
                  </a:moveTo>
                  <a:cubicBezTo>
                    <a:pt x="100" y="52"/>
                    <a:pt x="99" y="52"/>
                    <a:pt x="99" y="51"/>
                  </a:cubicBezTo>
                  <a:cubicBezTo>
                    <a:pt x="99" y="50"/>
                    <a:pt x="101" y="48"/>
                    <a:pt x="105" y="46"/>
                  </a:cubicBezTo>
                  <a:cubicBezTo>
                    <a:pt x="165" y="25"/>
                    <a:pt x="165" y="25"/>
                    <a:pt x="165" y="25"/>
                  </a:cubicBezTo>
                  <a:cubicBezTo>
                    <a:pt x="167" y="24"/>
                    <a:pt x="169" y="24"/>
                    <a:pt x="170" y="24"/>
                  </a:cubicBezTo>
                  <a:cubicBezTo>
                    <a:pt x="171" y="24"/>
                    <a:pt x="172" y="24"/>
                    <a:pt x="173" y="25"/>
                  </a:cubicBezTo>
                  <a:cubicBezTo>
                    <a:pt x="173" y="26"/>
                    <a:pt x="170" y="28"/>
                    <a:pt x="167" y="30"/>
                  </a:cubicBezTo>
                  <a:cubicBezTo>
                    <a:pt x="107" y="51"/>
                    <a:pt x="107" y="51"/>
                    <a:pt x="107" y="51"/>
                  </a:cubicBezTo>
                  <a:cubicBezTo>
                    <a:pt x="105" y="52"/>
                    <a:pt x="103" y="52"/>
                    <a:pt x="102" y="52"/>
                  </a:cubicBezTo>
                  <a:moveTo>
                    <a:pt x="198" y="0"/>
                  </a:moveTo>
                  <a:cubicBezTo>
                    <a:pt x="15" y="64"/>
                    <a:pt x="15" y="64"/>
                    <a:pt x="15" y="64"/>
                  </a:cubicBezTo>
                  <a:cubicBezTo>
                    <a:pt x="5" y="68"/>
                    <a:pt x="0" y="83"/>
                    <a:pt x="5" y="98"/>
                  </a:cubicBezTo>
                  <a:cubicBezTo>
                    <a:pt x="161" y="539"/>
                    <a:pt x="161" y="539"/>
                    <a:pt x="161" y="539"/>
                  </a:cubicBezTo>
                  <a:cubicBezTo>
                    <a:pt x="161" y="539"/>
                    <a:pt x="161" y="539"/>
                    <a:pt x="161" y="539"/>
                  </a:cubicBezTo>
                  <a:cubicBezTo>
                    <a:pt x="166" y="552"/>
                    <a:pt x="176" y="560"/>
                    <a:pt x="185" y="560"/>
                  </a:cubicBezTo>
                  <a:cubicBezTo>
                    <a:pt x="187" y="560"/>
                    <a:pt x="188" y="560"/>
                    <a:pt x="190" y="559"/>
                  </a:cubicBezTo>
                  <a:cubicBezTo>
                    <a:pt x="220" y="548"/>
                    <a:pt x="220" y="548"/>
                    <a:pt x="220" y="548"/>
                  </a:cubicBezTo>
                  <a:cubicBezTo>
                    <a:pt x="219" y="517"/>
                    <a:pt x="219" y="517"/>
                    <a:pt x="219" y="517"/>
                  </a:cubicBezTo>
                  <a:cubicBezTo>
                    <a:pt x="168" y="535"/>
                    <a:pt x="168" y="535"/>
                    <a:pt x="168" y="535"/>
                  </a:cubicBezTo>
                  <a:cubicBezTo>
                    <a:pt x="13" y="97"/>
                    <a:pt x="13" y="97"/>
                    <a:pt x="13" y="97"/>
                  </a:cubicBezTo>
                  <a:cubicBezTo>
                    <a:pt x="200" y="31"/>
                    <a:pt x="200" y="31"/>
                    <a:pt x="200" y="31"/>
                  </a:cubicBezTo>
                  <a:cubicBezTo>
                    <a:pt x="198" y="0"/>
                    <a:pt x="198" y="0"/>
                    <a:pt x="198" y="0"/>
                  </a:cubicBezTo>
                </a:path>
              </a:pathLst>
            </a:custGeom>
            <a:solidFill>
              <a:srgbClr val="1E28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Freeform 123"/>
            <p:cNvSpPr>
              <a:spLocks/>
            </p:cNvSpPr>
            <p:nvPr/>
          </p:nvSpPr>
          <p:spPr bwMode="auto">
            <a:xfrm>
              <a:off x="9274175" y="665163"/>
              <a:ext cx="1273175" cy="3106737"/>
            </a:xfrm>
            <a:custGeom>
              <a:avLst/>
              <a:gdLst>
                <a:gd name="T0" fmla="*/ 728 w 802"/>
                <a:gd name="T1" fmla="*/ 0 h 1957"/>
                <a:gd name="T2" fmla="*/ 0 w 802"/>
                <a:gd name="T3" fmla="*/ 256 h 1957"/>
                <a:gd name="T4" fmla="*/ 603 w 802"/>
                <a:gd name="T5" fmla="*/ 1957 h 1957"/>
                <a:gd name="T6" fmla="*/ 802 w 802"/>
                <a:gd name="T7" fmla="*/ 1887 h 1957"/>
                <a:gd name="T8" fmla="*/ 728 w 802"/>
                <a:gd name="T9" fmla="*/ 0 h 1957"/>
              </a:gdLst>
              <a:ahLst/>
              <a:cxnLst>
                <a:cxn ang="0">
                  <a:pos x="T0" y="T1"/>
                </a:cxn>
                <a:cxn ang="0">
                  <a:pos x="T2" y="T3"/>
                </a:cxn>
                <a:cxn ang="0">
                  <a:pos x="T4" y="T5"/>
                </a:cxn>
                <a:cxn ang="0">
                  <a:pos x="T6" y="T7"/>
                </a:cxn>
                <a:cxn ang="0">
                  <a:pos x="T8" y="T9"/>
                </a:cxn>
              </a:cxnLst>
              <a:rect l="0" t="0" r="r" b="b"/>
              <a:pathLst>
                <a:path w="802" h="1957">
                  <a:moveTo>
                    <a:pt x="728" y="0"/>
                  </a:moveTo>
                  <a:lnTo>
                    <a:pt x="0" y="256"/>
                  </a:lnTo>
                  <a:lnTo>
                    <a:pt x="603" y="1957"/>
                  </a:lnTo>
                  <a:lnTo>
                    <a:pt x="802" y="1887"/>
                  </a:lnTo>
                  <a:lnTo>
                    <a:pt x="728" y="0"/>
                  </a:lnTo>
                  <a:close/>
                </a:path>
              </a:pathLst>
            </a:custGeom>
            <a:solidFill>
              <a:srgbClr val="555F6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3" name="Freeform 124"/>
            <p:cNvSpPr>
              <a:spLocks/>
            </p:cNvSpPr>
            <p:nvPr/>
          </p:nvSpPr>
          <p:spPr bwMode="auto">
            <a:xfrm>
              <a:off x="9274175" y="665163"/>
              <a:ext cx="1273175" cy="3106737"/>
            </a:xfrm>
            <a:custGeom>
              <a:avLst/>
              <a:gdLst>
                <a:gd name="T0" fmla="*/ 728 w 802"/>
                <a:gd name="T1" fmla="*/ 0 h 1957"/>
                <a:gd name="T2" fmla="*/ 0 w 802"/>
                <a:gd name="T3" fmla="*/ 256 h 1957"/>
                <a:gd name="T4" fmla="*/ 603 w 802"/>
                <a:gd name="T5" fmla="*/ 1957 h 1957"/>
                <a:gd name="T6" fmla="*/ 802 w 802"/>
                <a:gd name="T7" fmla="*/ 1887 h 1957"/>
                <a:gd name="T8" fmla="*/ 728 w 802"/>
                <a:gd name="T9" fmla="*/ 0 h 1957"/>
              </a:gdLst>
              <a:ahLst/>
              <a:cxnLst>
                <a:cxn ang="0">
                  <a:pos x="T0" y="T1"/>
                </a:cxn>
                <a:cxn ang="0">
                  <a:pos x="T2" y="T3"/>
                </a:cxn>
                <a:cxn ang="0">
                  <a:pos x="T4" y="T5"/>
                </a:cxn>
                <a:cxn ang="0">
                  <a:pos x="T6" y="T7"/>
                </a:cxn>
                <a:cxn ang="0">
                  <a:pos x="T8" y="T9"/>
                </a:cxn>
              </a:cxnLst>
              <a:rect l="0" t="0" r="r" b="b"/>
              <a:pathLst>
                <a:path w="802" h="1957">
                  <a:moveTo>
                    <a:pt x="728" y="0"/>
                  </a:moveTo>
                  <a:lnTo>
                    <a:pt x="0" y="256"/>
                  </a:lnTo>
                  <a:lnTo>
                    <a:pt x="603" y="1957"/>
                  </a:lnTo>
                  <a:lnTo>
                    <a:pt x="802" y="1887"/>
                  </a:lnTo>
                  <a:lnTo>
                    <a:pt x="72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4" name="Freeform 125"/>
            <p:cNvSpPr>
              <a:spLocks/>
            </p:cNvSpPr>
            <p:nvPr/>
          </p:nvSpPr>
          <p:spPr bwMode="auto">
            <a:xfrm>
              <a:off x="9805988" y="622300"/>
              <a:ext cx="457200" cy="173037"/>
            </a:xfrm>
            <a:custGeom>
              <a:avLst/>
              <a:gdLst>
                <a:gd name="T0" fmla="*/ 71 w 74"/>
                <a:gd name="T1" fmla="*/ 0 h 28"/>
                <a:gd name="T2" fmla="*/ 66 w 74"/>
                <a:gd name="T3" fmla="*/ 1 h 28"/>
                <a:gd name="T4" fmla="*/ 6 w 74"/>
                <a:gd name="T5" fmla="*/ 22 h 28"/>
                <a:gd name="T6" fmla="*/ 0 w 74"/>
                <a:gd name="T7" fmla="*/ 27 h 28"/>
                <a:gd name="T8" fmla="*/ 3 w 74"/>
                <a:gd name="T9" fmla="*/ 28 h 28"/>
                <a:gd name="T10" fmla="*/ 8 w 74"/>
                <a:gd name="T11" fmla="*/ 27 h 28"/>
                <a:gd name="T12" fmla="*/ 68 w 74"/>
                <a:gd name="T13" fmla="*/ 6 h 28"/>
                <a:gd name="T14" fmla="*/ 74 w 74"/>
                <a:gd name="T15" fmla="*/ 1 h 28"/>
                <a:gd name="T16" fmla="*/ 71 w 74"/>
                <a:gd name="T17"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28">
                  <a:moveTo>
                    <a:pt x="71" y="0"/>
                  </a:moveTo>
                  <a:cubicBezTo>
                    <a:pt x="70" y="0"/>
                    <a:pt x="68" y="0"/>
                    <a:pt x="66" y="1"/>
                  </a:cubicBezTo>
                  <a:cubicBezTo>
                    <a:pt x="6" y="22"/>
                    <a:pt x="6" y="22"/>
                    <a:pt x="6" y="22"/>
                  </a:cubicBezTo>
                  <a:cubicBezTo>
                    <a:pt x="2" y="24"/>
                    <a:pt x="0" y="26"/>
                    <a:pt x="0" y="27"/>
                  </a:cubicBezTo>
                  <a:cubicBezTo>
                    <a:pt x="0" y="28"/>
                    <a:pt x="1" y="28"/>
                    <a:pt x="3" y="28"/>
                  </a:cubicBezTo>
                  <a:cubicBezTo>
                    <a:pt x="4" y="28"/>
                    <a:pt x="6" y="28"/>
                    <a:pt x="8" y="27"/>
                  </a:cubicBezTo>
                  <a:cubicBezTo>
                    <a:pt x="68" y="6"/>
                    <a:pt x="68" y="6"/>
                    <a:pt x="68" y="6"/>
                  </a:cubicBezTo>
                  <a:cubicBezTo>
                    <a:pt x="71" y="4"/>
                    <a:pt x="74" y="2"/>
                    <a:pt x="74" y="1"/>
                  </a:cubicBezTo>
                  <a:cubicBezTo>
                    <a:pt x="73" y="0"/>
                    <a:pt x="72" y="0"/>
                    <a:pt x="71" y="0"/>
                  </a:cubicBezTo>
                </a:path>
              </a:pathLst>
            </a:custGeom>
            <a:solidFill>
              <a:srgbClr val="FFFC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1" name="Slide Number Placeholder 30"/>
          <p:cNvSpPr>
            <a:spLocks noGrp="1"/>
          </p:cNvSpPr>
          <p:nvPr>
            <p:ph type="sldNum" sz="quarter" idx="12"/>
          </p:nvPr>
        </p:nvSpPr>
        <p:spPr/>
        <p:txBody>
          <a:bodyPr/>
          <a:lstStyle/>
          <a:p>
            <a:fld id="{2620B1FB-44F8-4FAC-904E-64C4E5AFCB31}" type="slidenum">
              <a:rPr lang="en-US" smtClean="0"/>
              <a:t>2</a:t>
            </a:fld>
            <a:endParaRPr lang="en-US"/>
          </a:p>
        </p:txBody>
      </p:sp>
    </p:spTree>
    <p:extLst>
      <p:ext uri="{BB962C8B-B14F-4D97-AF65-F5344CB8AC3E}">
        <p14:creationId xmlns:p14="http://schemas.microsoft.com/office/powerpoint/2010/main" val="15868885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620B1FB-44F8-4FAC-904E-64C4E5AFCB31}" type="slidenum">
              <a:rPr lang="en-US" smtClean="0"/>
              <a:t>20</a:t>
            </a:fld>
            <a:endParaRPr lang="en-US"/>
          </a:p>
        </p:txBody>
      </p:sp>
      <p:sp>
        <p:nvSpPr>
          <p:cNvPr id="3" name="Slide Number Placeholder 1"/>
          <p:cNvSpPr txBox="1">
            <a:spLocks/>
          </p:cNvSpPr>
          <p:nvPr/>
        </p:nvSpPr>
        <p:spPr>
          <a:xfrm>
            <a:off x="17221200" y="12712701"/>
            <a:ext cx="5486400" cy="730250"/>
          </a:xfrm>
          <a:prstGeom prst="rect">
            <a:avLst/>
          </a:prstGeom>
        </p:spPr>
        <p:txBody>
          <a:bodyPr vert="horz" lIns="91440" tIns="45720" rIns="91440" bIns="45720" rtlCol="0" anchor="ctr"/>
          <a:lstStyle>
            <a:defPPr>
              <a:defRPr lang="en-US"/>
            </a:defPPr>
            <a:lvl1pPr marL="0" algn="r" defTabSz="2044873" rtl="0" eaLnBrk="1" latinLnBrk="0" hangingPunct="1">
              <a:defRPr sz="2400" kern="1200">
                <a:solidFill>
                  <a:schemeClr val="tx1">
                    <a:tint val="75000"/>
                  </a:schemeClr>
                </a:solidFill>
                <a:latin typeface="+mn-lt"/>
                <a:ea typeface="+mn-ea"/>
                <a:cs typeface="+mn-cs"/>
              </a:defRPr>
            </a:lvl1pPr>
            <a:lvl2pPr marL="1022436" algn="l" defTabSz="2044873" rtl="0" eaLnBrk="1" latinLnBrk="0" hangingPunct="1">
              <a:defRPr sz="4025" kern="1200">
                <a:solidFill>
                  <a:schemeClr val="tx1"/>
                </a:solidFill>
                <a:latin typeface="+mn-lt"/>
                <a:ea typeface="+mn-ea"/>
                <a:cs typeface="+mn-cs"/>
              </a:defRPr>
            </a:lvl2pPr>
            <a:lvl3pPr marL="2044873" algn="l" defTabSz="2044873" rtl="0" eaLnBrk="1" latinLnBrk="0" hangingPunct="1">
              <a:defRPr sz="4025" kern="1200">
                <a:solidFill>
                  <a:schemeClr val="tx1"/>
                </a:solidFill>
                <a:latin typeface="+mn-lt"/>
                <a:ea typeface="+mn-ea"/>
                <a:cs typeface="+mn-cs"/>
              </a:defRPr>
            </a:lvl3pPr>
            <a:lvl4pPr marL="3067309" algn="l" defTabSz="2044873" rtl="0" eaLnBrk="1" latinLnBrk="0" hangingPunct="1">
              <a:defRPr sz="4025" kern="1200">
                <a:solidFill>
                  <a:schemeClr val="tx1"/>
                </a:solidFill>
                <a:latin typeface="+mn-lt"/>
                <a:ea typeface="+mn-ea"/>
                <a:cs typeface="+mn-cs"/>
              </a:defRPr>
            </a:lvl4pPr>
            <a:lvl5pPr marL="4089745" algn="l" defTabSz="2044873" rtl="0" eaLnBrk="1" latinLnBrk="0" hangingPunct="1">
              <a:defRPr sz="4025" kern="1200">
                <a:solidFill>
                  <a:schemeClr val="tx1"/>
                </a:solidFill>
                <a:latin typeface="+mn-lt"/>
                <a:ea typeface="+mn-ea"/>
                <a:cs typeface="+mn-cs"/>
              </a:defRPr>
            </a:lvl5pPr>
            <a:lvl6pPr marL="5112182" algn="l" defTabSz="2044873" rtl="0" eaLnBrk="1" latinLnBrk="0" hangingPunct="1">
              <a:defRPr sz="4025" kern="1200">
                <a:solidFill>
                  <a:schemeClr val="tx1"/>
                </a:solidFill>
                <a:latin typeface="+mn-lt"/>
                <a:ea typeface="+mn-ea"/>
                <a:cs typeface="+mn-cs"/>
              </a:defRPr>
            </a:lvl6pPr>
            <a:lvl7pPr marL="6134618" algn="l" defTabSz="2044873" rtl="0" eaLnBrk="1" latinLnBrk="0" hangingPunct="1">
              <a:defRPr sz="4025" kern="1200">
                <a:solidFill>
                  <a:schemeClr val="tx1"/>
                </a:solidFill>
                <a:latin typeface="+mn-lt"/>
                <a:ea typeface="+mn-ea"/>
                <a:cs typeface="+mn-cs"/>
              </a:defRPr>
            </a:lvl7pPr>
            <a:lvl8pPr marL="7157055" algn="l" defTabSz="2044873" rtl="0" eaLnBrk="1" latinLnBrk="0" hangingPunct="1">
              <a:defRPr sz="4025" kern="1200">
                <a:solidFill>
                  <a:schemeClr val="tx1"/>
                </a:solidFill>
                <a:latin typeface="+mn-lt"/>
                <a:ea typeface="+mn-ea"/>
                <a:cs typeface="+mn-cs"/>
              </a:defRPr>
            </a:lvl8pPr>
            <a:lvl9pPr marL="8179491" algn="l" defTabSz="2044873" rtl="0" eaLnBrk="1" latinLnBrk="0" hangingPunct="1">
              <a:defRPr sz="4025" kern="1200">
                <a:solidFill>
                  <a:schemeClr val="tx1"/>
                </a:solidFill>
                <a:latin typeface="+mn-lt"/>
                <a:ea typeface="+mn-ea"/>
                <a:cs typeface="+mn-cs"/>
              </a:defRPr>
            </a:lvl9pPr>
          </a:lstStyle>
          <a:p>
            <a:fld id="{2620B1FB-44F8-4FAC-904E-64C4E5AFCB31}" type="slidenum">
              <a:rPr lang="en-US" smtClean="0"/>
              <a:pPr/>
              <a:t>20</a:t>
            </a:fld>
            <a:endParaRPr lang="en-US"/>
          </a:p>
        </p:txBody>
      </p:sp>
      <p:sp>
        <p:nvSpPr>
          <p:cNvPr id="4" name="Rectangle 3"/>
          <p:cNvSpPr/>
          <p:nvPr/>
        </p:nvSpPr>
        <p:spPr>
          <a:xfrm>
            <a:off x="5943599" y="568141"/>
            <a:ext cx="12192000" cy="1200329"/>
          </a:xfrm>
          <a:prstGeom prst="rect">
            <a:avLst/>
          </a:prstGeom>
        </p:spPr>
        <p:txBody>
          <a:bodyPr>
            <a:spAutoFit/>
          </a:bodyPr>
          <a:lstStyle/>
          <a:p>
            <a:pPr algn="r"/>
            <a:r>
              <a:rPr lang="fa-IR" sz="7200" b="1" dirty="0" smtClean="0">
                <a:solidFill>
                  <a:srgbClr val="7030A0"/>
                </a:solidFill>
                <a:cs typeface="B Nazanin" panose="00000400000000000000" pitchFamily="2" charset="-78"/>
              </a:rPr>
              <a:t>معایب ویدیو مارکتینگ:</a:t>
            </a:r>
            <a:endParaRPr lang="en-US" sz="7200" b="1" dirty="0">
              <a:solidFill>
                <a:srgbClr val="7030A0"/>
              </a:solidFill>
              <a:cs typeface="B Nazanin" panose="00000400000000000000" pitchFamily="2" charset="-78"/>
            </a:endParaRPr>
          </a:p>
        </p:txBody>
      </p:sp>
      <p:sp>
        <p:nvSpPr>
          <p:cNvPr id="5" name="Rectangle 4"/>
          <p:cNvSpPr/>
          <p:nvPr/>
        </p:nvSpPr>
        <p:spPr>
          <a:xfrm>
            <a:off x="16840200" y="2667000"/>
            <a:ext cx="6553200" cy="11203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Low" rtl="1"/>
            <a:r>
              <a:rPr lang="fa-IR" sz="6000" b="1" dirty="0" smtClean="0">
                <a:cs typeface="B Nazanin" panose="00000400000000000000" pitchFamily="2" charset="-78"/>
              </a:rPr>
              <a:t>1.زمان بر بودن</a:t>
            </a:r>
            <a:endParaRPr lang="fa-IR" sz="6000" b="1" dirty="0">
              <a:cs typeface="B Nazanin" panose="00000400000000000000" pitchFamily="2" charset="-78"/>
            </a:endParaRPr>
          </a:p>
        </p:txBody>
      </p:sp>
      <p:sp>
        <p:nvSpPr>
          <p:cNvPr id="6" name="Rectangle 5"/>
          <p:cNvSpPr/>
          <p:nvPr/>
        </p:nvSpPr>
        <p:spPr>
          <a:xfrm>
            <a:off x="14858999" y="4049510"/>
            <a:ext cx="8483601" cy="11203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Low" rtl="1"/>
            <a:r>
              <a:rPr lang="fa-IR" sz="6000" b="1" dirty="0" smtClean="0">
                <a:cs typeface="B Nazanin" panose="00000400000000000000" pitchFamily="2" charset="-78"/>
              </a:rPr>
              <a:t>۲.مشکل در نمایش ویدیو</a:t>
            </a:r>
            <a:endParaRPr lang="fa-IR" sz="6000" b="1" dirty="0">
              <a:cs typeface="B Nazanin" panose="00000400000000000000" pitchFamily="2" charset="-78"/>
            </a:endParaRPr>
          </a:p>
        </p:txBody>
      </p:sp>
      <p:sp>
        <p:nvSpPr>
          <p:cNvPr id="7" name="Rectangle 6"/>
          <p:cNvSpPr/>
          <p:nvPr/>
        </p:nvSpPr>
        <p:spPr>
          <a:xfrm>
            <a:off x="16154400" y="5508220"/>
            <a:ext cx="7239000" cy="11203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Low" rtl="1"/>
            <a:r>
              <a:rPr lang="fa-IR" sz="6000" b="1" dirty="0" smtClean="0">
                <a:cs typeface="B Nazanin" panose="00000400000000000000" pitchFamily="2" charset="-78"/>
              </a:rPr>
              <a:t>۳.صرف هزینه بیشتر</a:t>
            </a:r>
            <a:endParaRPr lang="fa-IR" sz="6000" b="1" dirty="0">
              <a:cs typeface="B Nazanin" panose="00000400000000000000" pitchFamily="2" charset="-78"/>
            </a:endParaRPr>
          </a:p>
        </p:txBody>
      </p:sp>
    </p:spTree>
    <p:extLst>
      <p:ext uri="{BB962C8B-B14F-4D97-AF65-F5344CB8AC3E}">
        <p14:creationId xmlns:p14="http://schemas.microsoft.com/office/powerpoint/2010/main" val="4225217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620B1FB-44F8-4FAC-904E-64C4E5AFCB31}" type="slidenum">
              <a:rPr lang="en-US" smtClean="0"/>
              <a:t>21</a:t>
            </a:fld>
            <a:endParaRPr lang="en-US"/>
          </a:p>
        </p:txBody>
      </p:sp>
      <p:sp>
        <p:nvSpPr>
          <p:cNvPr id="3" name="Rectangle 2"/>
          <p:cNvSpPr/>
          <p:nvPr/>
        </p:nvSpPr>
        <p:spPr>
          <a:xfrm>
            <a:off x="10439400" y="6096000"/>
            <a:ext cx="2685818" cy="1569660"/>
          </a:xfrm>
          <a:prstGeom prst="rect">
            <a:avLst/>
          </a:prstGeom>
        </p:spPr>
        <p:txBody>
          <a:bodyPr wrap="square">
            <a:spAutoFit/>
          </a:bodyPr>
          <a:lstStyle/>
          <a:p>
            <a:r>
              <a:rPr lang="fa-IR" sz="9600" b="1" dirty="0" smtClean="0">
                <a:cs typeface="B Nazanin" panose="00000400000000000000" pitchFamily="2" charset="-78"/>
              </a:rPr>
              <a:t>پایان</a:t>
            </a:r>
            <a:endParaRPr lang="en-US" sz="9600" dirty="0"/>
          </a:p>
        </p:txBody>
      </p:sp>
    </p:spTree>
    <p:extLst>
      <p:ext uri="{BB962C8B-B14F-4D97-AF65-F5344CB8AC3E}">
        <p14:creationId xmlns:p14="http://schemas.microsoft.com/office/powerpoint/2010/main" val="1904990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0040600" y="1066800"/>
            <a:ext cx="3824474" cy="10623549"/>
            <a:chOff x="5386388" y="4661694"/>
            <a:chExt cx="785812" cy="2182813"/>
          </a:xfrm>
        </p:grpSpPr>
        <p:sp>
          <p:nvSpPr>
            <p:cNvPr id="3" name="Freeform 487"/>
            <p:cNvSpPr>
              <a:spLocks noEditPoints="1"/>
            </p:cNvSpPr>
            <p:nvPr/>
          </p:nvSpPr>
          <p:spPr bwMode="auto">
            <a:xfrm>
              <a:off x="5386388" y="5236369"/>
              <a:ext cx="743744" cy="1608138"/>
            </a:xfrm>
            <a:custGeom>
              <a:avLst/>
              <a:gdLst>
                <a:gd name="T0" fmla="*/ 16 w 196"/>
                <a:gd name="T1" fmla="*/ 99 h 428"/>
                <a:gd name="T2" fmla="*/ 5 w 196"/>
                <a:gd name="T3" fmla="*/ 117 h 428"/>
                <a:gd name="T4" fmla="*/ 78 w 196"/>
                <a:gd name="T5" fmla="*/ 224 h 428"/>
                <a:gd name="T6" fmla="*/ 78 w 196"/>
                <a:gd name="T7" fmla="*/ 262 h 428"/>
                <a:gd name="T8" fmla="*/ 78 w 196"/>
                <a:gd name="T9" fmla="*/ 271 h 428"/>
                <a:gd name="T10" fmla="*/ 78 w 196"/>
                <a:gd name="T11" fmla="*/ 272 h 428"/>
                <a:gd name="T12" fmla="*/ 78 w 196"/>
                <a:gd name="T13" fmla="*/ 428 h 428"/>
                <a:gd name="T14" fmla="*/ 196 w 196"/>
                <a:gd name="T15" fmla="*/ 428 h 428"/>
                <a:gd name="T16" fmla="*/ 196 w 196"/>
                <a:gd name="T17" fmla="*/ 428 h 428"/>
                <a:gd name="T18" fmla="*/ 80 w 196"/>
                <a:gd name="T19" fmla="*/ 428 h 428"/>
                <a:gd name="T20" fmla="*/ 80 w 196"/>
                <a:gd name="T21" fmla="*/ 272 h 428"/>
                <a:gd name="T22" fmla="*/ 80 w 196"/>
                <a:gd name="T23" fmla="*/ 262 h 428"/>
                <a:gd name="T24" fmla="*/ 80 w 196"/>
                <a:gd name="T25" fmla="*/ 224 h 428"/>
                <a:gd name="T26" fmla="*/ 7 w 196"/>
                <a:gd name="T27" fmla="*/ 117 h 428"/>
                <a:gd name="T28" fmla="*/ 5 w 196"/>
                <a:gd name="T29" fmla="*/ 111 h 428"/>
                <a:gd name="T30" fmla="*/ 17 w 196"/>
                <a:gd name="T31" fmla="*/ 99 h 428"/>
                <a:gd name="T32" fmla="*/ 16 w 196"/>
                <a:gd name="T33" fmla="*/ 99 h 428"/>
                <a:gd name="T34" fmla="*/ 19 w 196"/>
                <a:gd name="T35" fmla="*/ 54 h 428"/>
                <a:gd name="T36" fmla="*/ 14 w 196"/>
                <a:gd name="T37" fmla="*/ 78 h 428"/>
                <a:gd name="T38" fmla="*/ 70 w 196"/>
                <a:gd name="T39" fmla="*/ 146 h 428"/>
                <a:gd name="T40" fmla="*/ 63 w 196"/>
                <a:gd name="T41" fmla="*/ 149 h 428"/>
                <a:gd name="T42" fmla="*/ 63 w 196"/>
                <a:gd name="T43" fmla="*/ 150 h 428"/>
                <a:gd name="T44" fmla="*/ 72 w 196"/>
                <a:gd name="T45" fmla="*/ 146 h 428"/>
                <a:gd name="T46" fmla="*/ 16 w 196"/>
                <a:gd name="T47" fmla="*/ 78 h 428"/>
                <a:gd name="T48" fmla="*/ 12 w 196"/>
                <a:gd name="T49" fmla="*/ 65 h 428"/>
                <a:gd name="T50" fmla="*/ 20 w 196"/>
                <a:gd name="T51" fmla="*/ 54 h 428"/>
                <a:gd name="T52" fmla="*/ 19 w 196"/>
                <a:gd name="T53" fmla="*/ 54 h 428"/>
                <a:gd name="T54" fmla="*/ 193 w 196"/>
                <a:gd name="T55" fmla="*/ 16 h 428"/>
                <a:gd name="T56" fmla="*/ 177 w 196"/>
                <a:gd name="T57" fmla="*/ 46 h 428"/>
                <a:gd name="T58" fmla="*/ 176 w 196"/>
                <a:gd name="T59" fmla="*/ 99 h 428"/>
                <a:gd name="T60" fmla="*/ 126 w 196"/>
                <a:gd name="T61" fmla="*/ 121 h 428"/>
                <a:gd name="T62" fmla="*/ 127 w 196"/>
                <a:gd name="T63" fmla="*/ 122 h 428"/>
                <a:gd name="T64" fmla="*/ 139 w 196"/>
                <a:gd name="T65" fmla="*/ 117 h 428"/>
                <a:gd name="T66" fmla="*/ 178 w 196"/>
                <a:gd name="T67" fmla="*/ 99 h 428"/>
                <a:gd name="T68" fmla="*/ 179 w 196"/>
                <a:gd name="T69" fmla="*/ 46 h 428"/>
                <a:gd name="T70" fmla="*/ 194 w 196"/>
                <a:gd name="T71" fmla="*/ 16 h 428"/>
                <a:gd name="T72" fmla="*/ 193 w 196"/>
                <a:gd name="T73" fmla="*/ 16 h 428"/>
                <a:gd name="T74" fmla="*/ 19 w 196"/>
                <a:gd name="T75" fmla="*/ 0 h 428"/>
                <a:gd name="T76" fmla="*/ 14 w 196"/>
                <a:gd name="T77" fmla="*/ 24 h 428"/>
                <a:gd name="T78" fmla="*/ 100 w 196"/>
                <a:gd name="T79" fmla="*/ 133 h 428"/>
                <a:gd name="T80" fmla="*/ 92 w 196"/>
                <a:gd name="T81" fmla="*/ 136 h 428"/>
                <a:gd name="T82" fmla="*/ 92 w 196"/>
                <a:gd name="T83" fmla="*/ 137 h 428"/>
                <a:gd name="T84" fmla="*/ 102 w 196"/>
                <a:gd name="T85" fmla="*/ 133 h 428"/>
                <a:gd name="T86" fmla="*/ 16 w 196"/>
                <a:gd name="T87" fmla="*/ 24 h 428"/>
                <a:gd name="T88" fmla="*/ 12 w 196"/>
                <a:gd name="T89" fmla="*/ 11 h 428"/>
                <a:gd name="T90" fmla="*/ 20 w 196"/>
                <a:gd name="T91" fmla="*/ 0 h 428"/>
                <a:gd name="T92" fmla="*/ 19 w 196"/>
                <a:gd name="T93" fmla="*/ 0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96" h="428">
                  <a:moveTo>
                    <a:pt x="16" y="99"/>
                  </a:moveTo>
                  <a:cubicBezTo>
                    <a:pt x="7" y="99"/>
                    <a:pt x="0" y="109"/>
                    <a:pt x="5" y="117"/>
                  </a:cubicBezTo>
                  <a:cubicBezTo>
                    <a:pt x="78" y="224"/>
                    <a:pt x="78" y="224"/>
                    <a:pt x="78" y="224"/>
                  </a:cubicBezTo>
                  <a:cubicBezTo>
                    <a:pt x="78" y="262"/>
                    <a:pt x="78" y="262"/>
                    <a:pt x="78" y="262"/>
                  </a:cubicBezTo>
                  <a:cubicBezTo>
                    <a:pt x="78" y="271"/>
                    <a:pt x="78" y="271"/>
                    <a:pt x="78" y="271"/>
                  </a:cubicBezTo>
                  <a:cubicBezTo>
                    <a:pt x="78" y="272"/>
                    <a:pt x="78" y="272"/>
                    <a:pt x="78" y="272"/>
                  </a:cubicBezTo>
                  <a:cubicBezTo>
                    <a:pt x="78" y="428"/>
                    <a:pt x="78" y="428"/>
                    <a:pt x="78" y="428"/>
                  </a:cubicBezTo>
                  <a:cubicBezTo>
                    <a:pt x="196" y="428"/>
                    <a:pt x="196" y="428"/>
                    <a:pt x="196" y="428"/>
                  </a:cubicBezTo>
                  <a:cubicBezTo>
                    <a:pt x="196" y="428"/>
                    <a:pt x="196" y="428"/>
                    <a:pt x="196" y="428"/>
                  </a:cubicBezTo>
                  <a:cubicBezTo>
                    <a:pt x="80" y="428"/>
                    <a:pt x="80" y="428"/>
                    <a:pt x="80" y="428"/>
                  </a:cubicBezTo>
                  <a:cubicBezTo>
                    <a:pt x="80" y="272"/>
                    <a:pt x="80" y="272"/>
                    <a:pt x="80" y="272"/>
                  </a:cubicBezTo>
                  <a:cubicBezTo>
                    <a:pt x="80" y="262"/>
                    <a:pt x="80" y="262"/>
                    <a:pt x="80" y="262"/>
                  </a:cubicBezTo>
                  <a:cubicBezTo>
                    <a:pt x="80" y="224"/>
                    <a:pt x="80" y="224"/>
                    <a:pt x="80" y="224"/>
                  </a:cubicBezTo>
                  <a:cubicBezTo>
                    <a:pt x="7" y="117"/>
                    <a:pt x="7" y="117"/>
                    <a:pt x="7" y="117"/>
                  </a:cubicBezTo>
                  <a:cubicBezTo>
                    <a:pt x="6" y="115"/>
                    <a:pt x="5" y="113"/>
                    <a:pt x="5" y="111"/>
                  </a:cubicBezTo>
                  <a:cubicBezTo>
                    <a:pt x="5" y="105"/>
                    <a:pt x="11" y="100"/>
                    <a:pt x="17" y="99"/>
                  </a:cubicBezTo>
                  <a:cubicBezTo>
                    <a:pt x="17" y="99"/>
                    <a:pt x="16" y="99"/>
                    <a:pt x="16" y="99"/>
                  </a:cubicBezTo>
                  <a:moveTo>
                    <a:pt x="19" y="54"/>
                  </a:moveTo>
                  <a:cubicBezTo>
                    <a:pt x="11" y="54"/>
                    <a:pt x="6" y="64"/>
                    <a:pt x="14" y="78"/>
                  </a:cubicBezTo>
                  <a:cubicBezTo>
                    <a:pt x="70" y="146"/>
                    <a:pt x="70" y="146"/>
                    <a:pt x="70" y="146"/>
                  </a:cubicBezTo>
                  <a:cubicBezTo>
                    <a:pt x="63" y="149"/>
                    <a:pt x="63" y="149"/>
                    <a:pt x="63" y="149"/>
                  </a:cubicBezTo>
                  <a:cubicBezTo>
                    <a:pt x="63" y="150"/>
                    <a:pt x="63" y="150"/>
                    <a:pt x="63" y="150"/>
                  </a:cubicBezTo>
                  <a:cubicBezTo>
                    <a:pt x="72" y="146"/>
                    <a:pt x="72" y="146"/>
                    <a:pt x="72" y="146"/>
                  </a:cubicBezTo>
                  <a:cubicBezTo>
                    <a:pt x="16" y="78"/>
                    <a:pt x="16" y="78"/>
                    <a:pt x="16" y="78"/>
                  </a:cubicBezTo>
                  <a:cubicBezTo>
                    <a:pt x="13" y="73"/>
                    <a:pt x="12" y="69"/>
                    <a:pt x="12" y="65"/>
                  </a:cubicBezTo>
                  <a:cubicBezTo>
                    <a:pt x="12" y="59"/>
                    <a:pt x="15" y="55"/>
                    <a:pt x="20" y="54"/>
                  </a:cubicBezTo>
                  <a:cubicBezTo>
                    <a:pt x="20" y="54"/>
                    <a:pt x="20" y="54"/>
                    <a:pt x="19" y="54"/>
                  </a:cubicBezTo>
                  <a:moveTo>
                    <a:pt x="193" y="16"/>
                  </a:moveTo>
                  <a:cubicBezTo>
                    <a:pt x="185" y="16"/>
                    <a:pt x="177" y="24"/>
                    <a:pt x="177" y="46"/>
                  </a:cubicBezTo>
                  <a:cubicBezTo>
                    <a:pt x="177" y="59"/>
                    <a:pt x="176" y="99"/>
                    <a:pt x="176" y="99"/>
                  </a:cubicBezTo>
                  <a:cubicBezTo>
                    <a:pt x="126" y="121"/>
                    <a:pt x="126" y="121"/>
                    <a:pt x="126" y="121"/>
                  </a:cubicBezTo>
                  <a:cubicBezTo>
                    <a:pt x="127" y="122"/>
                    <a:pt x="127" y="122"/>
                    <a:pt x="127" y="122"/>
                  </a:cubicBezTo>
                  <a:cubicBezTo>
                    <a:pt x="139" y="117"/>
                    <a:pt x="139" y="117"/>
                    <a:pt x="139" y="117"/>
                  </a:cubicBezTo>
                  <a:cubicBezTo>
                    <a:pt x="178" y="99"/>
                    <a:pt x="178" y="99"/>
                    <a:pt x="178" y="99"/>
                  </a:cubicBezTo>
                  <a:cubicBezTo>
                    <a:pt x="178" y="99"/>
                    <a:pt x="179" y="59"/>
                    <a:pt x="179" y="46"/>
                  </a:cubicBezTo>
                  <a:cubicBezTo>
                    <a:pt x="179" y="25"/>
                    <a:pt x="186" y="16"/>
                    <a:pt x="194" y="16"/>
                  </a:cubicBezTo>
                  <a:cubicBezTo>
                    <a:pt x="193" y="16"/>
                    <a:pt x="193" y="16"/>
                    <a:pt x="193" y="16"/>
                  </a:cubicBezTo>
                  <a:moveTo>
                    <a:pt x="19" y="0"/>
                  </a:moveTo>
                  <a:cubicBezTo>
                    <a:pt x="11" y="0"/>
                    <a:pt x="6" y="10"/>
                    <a:pt x="14" y="24"/>
                  </a:cubicBezTo>
                  <a:cubicBezTo>
                    <a:pt x="100" y="133"/>
                    <a:pt x="100" y="133"/>
                    <a:pt x="100" y="133"/>
                  </a:cubicBezTo>
                  <a:cubicBezTo>
                    <a:pt x="92" y="136"/>
                    <a:pt x="92" y="136"/>
                    <a:pt x="92" y="136"/>
                  </a:cubicBezTo>
                  <a:cubicBezTo>
                    <a:pt x="92" y="137"/>
                    <a:pt x="92" y="137"/>
                    <a:pt x="92" y="137"/>
                  </a:cubicBezTo>
                  <a:cubicBezTo>
                    <a:pt x="102" y="133"/>
                    <a:pt x="102" y="133"/>
                    <a:pt x="102" y="133"/>
                  </a:cubicBezTo>
                  <a:cubicBezTo>
                    <a:pt x="16" y="24"/>
                    <a:pt x="16" y="24"/>
                    <a:pt x="16" y="24"/>
                  </a:cubicBezTo>
                  <a:cubicBezTo>
                    <a:pt x="13" y="19"/>
                    <a:pt x="12" y="15"/>
                    <a:pt x="12" y="11"/>
                  </a:cubicBezTo>
                  <a:cubicBezTo>
                    <a:pt x="12" y="5"/>
                    <a:pt x="15" y="1"/>
                    <a:pt x="20" y="0"/>
                  </a:cubicBezTo>
                  <a:cubicBezTo>
                    <a:pt x="20" y="0"/>
                    <a:pt x="20" y="0"/>
                    <a:pt x="19" y="0"/>
                  </a:cubicBezTo>
                </a:path>
              </a:pathLst>
            </a:custGeom>
            <a:solidFill>
              <a:srgbClr val="BCBE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 name="Freeform 488"/>
            <p:cNvSpPr>
              <a:spLocks/>
            </p:cNvSpPr>
            <p:nvPr/>
          </p:nvSpPr>
          <p:spPr bwMode="auto">
            <a:xfrm>
              <a:off x="5386388" y="5198269"/>
              <a:ext cx="785812" cy="1022350"/>
            </a:xfrm>
            <a:custGeom>
              <a:avLst/>
              <a:gdLst>
                <a:gd name="T0" fmla="*/ 179 w 207"/>
                <a:gd name="T1" fmla="*/ 56 h 272"/>
                <a:gd name="T2" fmla="*/ 178 w 207"/>
                <a:gd name="T3" fmla="*/ 109 h 272"/>
                <a:gd name="T4" fmla="*/ 127 w 207"/>
                <a:gd name="T5" fmla="*/ 132 h 272"/>
                <a:gd name="T6" fmla="*/ 36 w 207"/>
                <a:gd name="T7" fmla="*/ 19 h 272"/>
                <a:gd name="T8" fmla="*/ 16 w 207"/>
                <a:gd name="T9" fmla="*/ 34 h 272"/>
                <a:gd name="T10" fmla="*/ 102 w 207"/>
                <a:gd name="T11" fmla="*/ 143 h 272"/>
                <a:gd name="T12" fmla="*/ 92 w 207"/>
                <a:gd name="T13" fmla="*/ 147 h 272"/>
                <a:gd name="T14" fmla="*/ 36 w 207"/>
                <a:gd name="T15" fmla="*/ 73 h 272"/>
                <a:gd name="T16" fmla="*/ 16 w 207"/>
                <a:gd name="T17" fmla="*/ 88 h 272"/>
                <a:gd name="T18" fmla="*/ 72 w 207"/>
                <a:gd name="T19" fmla="*/ 156 h 272"/>
                <a:gd name="T20" fmla="*/ 63 w 207"/>
                <a:gd name="T21" fmla="*/ 160 h 272"/>
                <a:gd name="T22" fmla="*/ 29 w 207"/>
                <a:gd name="T23" fmla="*/ 116 h 272"/>
                <a:gd name="T24" fmla="*/ 7 w 207"/>
                <a:gd name="T25" fmla="*/ 127 h 272"/>
                <a:gd name="T26" fmla="*/ 80 w 207"/>
                <a:gd name="T27" fmla="*/ 234 h 272"/>
                <a:gd name="T28" fmla="*/ 80 w 207"/>
                <a:gd name="T29" fmla="*/ 272 h 272"/>
                <a:gd name="T30" fmla="*/ 179 w 207"/>
                <a:gd name="T31" fmla="*/ 272 h 272"/>
                <a:gd name="T32" fmla="*/ 179 w 207"/>
                <a:gd name="T33" fmla="*/ 234 h 272"/>
                <a:gd name="T34" fmla="*/ 207 w 207"/>
                <a:gd name="T35" fmla="*/ 192 h 272"/>
                <a:gd name="T36" fmla="*/ 207 w 207"/>
                <a:gd name="T37" fmla="*/ 38 h 272"/>
                <a:gd name="T38" fmla="*/ 179 w 207"/>
                <a:gd name="T39" fmla="*/ 56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07" h="272">
                  <a:moveTo>
                    <a:pt x="179" y="56"/>
                  </a:moveTo>
                  <a:cubicBezTo>
                    <a:pt x="179" y="69"/>
                    <a:pt x="178" y="109"/>
                    <a:pt x="178" y="109"/>
                  </a:cubicBezTo>
                  <a:cubicBezTo>
                    <a:pt x="127" y="132"/>
                    <a:pt x="127" y="132"/>
                    <a:pt x="127" y="132"/>
                  </a:cubicBezTo>
                  <a:cubicBezTo>
                    <a:pt x="36" y="19"/>
                    <a:pt x="36" y="19"/>
                    <a:pt x="36" y="19"/>
                  </a:cubicBezTo>
                  <a:cubicBezTo>
                    <a:pt x="21" y="0"/>
                    <a:pt x="4" y="13"/>
                    <a:pt x="16" y="34"/>
                  </a:cubicBezTo>
                  <a:cubicBezTo>
                    <a:pt x="102" y="143"/>
                    <a:pt x="102" y="143"/>
                    <a:pt x="102" y="143"/>
                  </a:cubicBezTo>
                  <a:cubicBezTo>
                    <a:pt x="92" y="147"/>
                    <a:pt x="92" y="147"/>
                    <a:pt x="92" y="147"/>
                  </a:cubicBezTo>
                  <a:cubicBezTo>
                    <a:pt x="36" y="73"/>
                    <a:pt x="36" y="73"/>
                    <a:pt x="36" y="73"/>
                  </a:cubicBezTo>
                  <a:cubicBezTo>
                    <a:pt x="21" y="54"/>
                    <a:pt x="4" y="67"/>
                    <a:pt x="16" y="88"/>
                  </a:cubicBezTo>
                  <a:cubicBezTo>
                    <a:pt x="72" y="156"/>
                    <a:pt x="72" y="156"/>
                    <a:pt x="72" y="156"/>
                  </a:cubicBezTo>
                  <a:cubicBezTo>
                    <a:pt x="63" y="160"/>
                    <a:pt x="63" y="160"/>
                    <a:pt x="63" y="160"/>
                  </a:cubicBezTo>
                  <a:cubicBezTo>
                    <a:pt x="29" y="116"/>
                    <a:pt x="29" y="116"/>
                    <a:pt x="29" y="116"/>
                  </a:cubicBezTo>
                  <a:cubicBezTo>
                    <a:pt x="18" y="101"/>
                    <a:pt x="0" y="115"/>
                    <a:pt x="7" y="127"/>
                  </a:cubicBezTo>
                  <a:cubicBezTo>
                    <a:pt x="80" y="234"/>
                    <a:pt x="80" y="234"/>
                    <a:pt x="80" y="234"/>
                  </a:cubicBezTo>
                  <a:cubicBezTo>
                    <a:pt x="80" y="272"/>
                    <a:pt x="80" y="272"/>
                    <a:pt x="80" y="272"/>
                  </a:cubicBezTo>
                  <a:cubicBezTo>
                    <a:pt x="179" y="272"/>
                    <a:pt x="179" y="272"/>
                    <a:pt x="179" y="272"/>
                  </a:cubicBezTo>
                  <a:cubicBezTo>
                    <a:pt x="179" y="234"/>
                    <a:pt x="179" y="234"/>
                    <a:pt x="179" y="234"/>
                  </a:cubicBezTo>
                  <a:cubicBezTo>
                    <a:pt x="202" y="226"/>
                    <a:pt x="205" y="203"/>
                    <a:pt x="207" y="192"/>
                  </a:cubicBezTo>
                  <a:cubicBezTo>
                    <a:pt x="207" y="38"/>
                    <a:pt x="207" y="38"/>
                    <a:pt x="207" y="38"/>
                  </a:cubicBezTo>
                  <a:cubicBezTo>
                    <a:pt x="207" y="23"/>
                    <a:pt x="179" y="14"/>
                    <a:pt x="179" y="56"/>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 name="Rectangle 489"/>
            <p:cNvSpPr>
              <a:spLocks noChangeArrowheads="1"/>
            </p:cNvSpPr>
            <p:nvPr/>
          </p:nvSpPr>
          <p:spPr bwMode="auto">
            <a:xfrm>
              <a:off x="5690394" y="6220619"/>
              <a:ext cx="413544" cy="37307"/>
            </a:xfrm>
            <a:prstGeom prst="rect">
              <a:avLst/>
            </a:prstGeom>
            <a:solidFill>
              <a:srgbClr val="003E5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 name="Rectangle 490"/>
            <p:cNvSpPr>
              <a:spLocks noChangeArrowheads="1"/>
            </p:cNvSpPr>
            <p:nvPr/>
          </p:nvSpPr>
          <p:spPr bwMode="auto">
            <a:xfrm>
              <a:off x="5690394" y="6220619"/>
              <a:ext cx="413544" cy="37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 name="Rectangle 491"/>
            <p:cNvSpPr>
              <a:spLocks noChangeArrowheads="1"/>
            </p:cNvSpPr>
            <p:nvPr/>
          </p:nvSpPr>
          <p:spPr bwMode="auto">
            <a:xfrm>
              <a:off x="5690394" y="6254750"/>
              <a:ext cx="447675" cy="589757"/>
            </a:xfrm>
            <a:prstGeom prst="rect">
              <a:avLst/>
            </a:prstGeom>
            <a:solidFill>
              <a:srgbClr val="E34F3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 name="Rectangle 492"/>
            <p:cNvSpPr>
              <a:spLocks noChangeArrowheads="1"/>
            </p:cNvSpPr>
            <p:nvPr/>
          </p:nvSpPr>
          <p:spPr bwMode="auto">
            <a:xfrm>
              <a:off x="5690394" y="6254750"/>
              <a:ext cx="447675" cy="589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 name="Oval 493"/>
            <p:cNvSpPr>
              <a:spLocks noChangeArrowheads="1"/>
            </p:cNvSpPr>
            <p:nvPr/>
          </p:nvSpPr>
          <p:spPr bwMode="auto">
            <a:xfrm>
              <a:off x="6038850" y="6318250"/>
              <a:ext cx="65088" cy="64294"/>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 name="Freeform 494"/>
            <p:cNvSpPr>
              <a:spLocks noEditPoints="1"/>
            </p:cNvSpPr>
            <p:nvPr/>
          </p:nvSpPr>
          <p:spPr bwMode="auto">
            <a:xfrm>
              <a:off x="5405438" y="5236369"/>
              <a:ext cx="508794" cy="563563"/>
            </a:xfrm>
            <a:custGeom>
              <a:avLst/>
              <a:gdLst>
                <a:gd name="T0" fmla="*/ 67 w 134"/>
                <a:gd name="T1" fmla="*/ 146 h 150"/>
                <a:gd name="T2" fmla="*/ 58 w 134"/>
                <a:gd name="T3" fmla="*/ 150 h 150"/>
                <a:gd name="T4" fmla="*/ 58 w 134"/>
                <a:gd name="T5" fmla="*/ 149 h 150"/>
                <a:gd name="T6" fmla="*/ 58 w 134"/>
                <a:gd name="T7" fmla="*/ 150 h 150"/>
                <a:gd name="T8" fmla="*/ 67 w 134"/>
                <a:gd name="T9" fmla="*/ 146 h 150"/>
                <a:gd name="T10" fmla="*/ 97 w 134"/>
                <a:gd name="T11" fmla="*/ 133 h 150"/>
                <a:gd name="T12" fmla="*/ 87 w 134"/>
                <a:gd name="T13" fmla="*/ 137 h 150"/>
                <a:gd name="T14" fmla="*/ 87 w 134"/>
                <a:gd name="T15" fmla="*/ 136 h 150"/>
                <a:gd name="T16" fmla="*/ 87 w 134"/>
                <a:gd name="T17" fmla="*/ 137 h 150"/>
                <a:gd name="T18" fmla="*/ 97 w 134"/>
                <a:gd name="T19" fmla="*/ 133 h 150"/>
                <a:gd name="T20" fmla="*/ 134 w 134"/>
                <a:gd name="T21" fmla="*/ 117 h 150"/>
                <a:gd name="T22" fmla="*/ 122 w 134"/>
                <a:gd name="T23" fmla="*/ 122 h 150"/>
                <a:gd name="T24" fmla="*/ 121 w 134"/>
                <a:gd name="T25" fmla="*/ 121 h 150"/>
                <a:gd name="T26" fmla="*/ 122 w 134"/>
                <a:gd name="T27" fmla="*/ 122 h 150"/>
                <a:gd name="T28" fmla="*/ 134 w 134"/>
                <a:gd name="T29" fmla="*/ 117 h 150"/>
                <a:gd name="T30" fmla="*/ 134 w 134"/>
                <a:gd name="T31" fmla="*/ 117 h 150"/>
                <a:gd name="T32" fmla="*/ 12 w 134"/>
                <a:gd name="T33" fmla="*/ 99 h 150"/>
                <a:gd name="T34" fmla="*/ 0 w 134"/>
                <a:gd name="T35" fmla="*/ 111 h 150"/>
                <a:gd name="T36" fmla="*/ 12 w 134"/>
                <a:gd name="T37" fmla="*/ 99 h 150"/>
                <a:gd name="T38" fmla="*/ 12 w 134"/>
                <a:gd name="T39" fmla="*/ 99 h 150"/>
                <a:gd name="T40" fmla="*/ 15 w 134"/>
                <a:gd name="T41" fmla="*/ 54 h 150"/>
                <a:gd name="T42" fmla="*/ 7 w 134"/>
                <a:gd name="T43" fmla="*/ 65 h 150"/>
                <a:gd name="T44" fmla="*/ 15 w 134"/>
                <a:gd name="T45" fmla="*/ 54 h 150"/>
                <a:gd name="T46" fmla="*/ 15 w 134"/>
                <a:gd name="T47" fmla="*/ 54 h 150"/>
                <a:gd name="T48" fmla="*/ 15 w 134"/>
                <a:gd name="T49" fmla="*/ 0 h 150"/>
                <a:gd name="T50" fmla="*/ 7 w 134"/>
                <a:gd name="T51" fmla="*/ 11 h 150"/>
                <a:gd name="T52" fmla="*/ 15 w 134"/>
                <a:gd name="T53" fmla="*/ 0 h 150"/>
                <a:gd name="T54" fmla="*/ 15 w 134"/>
                <a:gd name="T55"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34" h="150">
                  <a:moveTo>
                    <a:pt x="67" y="146"/>
                  </a:moveTo>
                  <a:cubicBezTo>
                    <a:pt x="58" y="150"/>
                    <a:pt x="58" y="150"/>
                    <a:pt x="58" y="150"/>
                  </a:cubicBezTo>
                  <a:cubicBezTo>
                    <a:pt x="58" y="149"/>
                    <a:pt x="58" y="149"/>
                    <a:pt x="58" y="149"/>
                  </a:cubicBezTo>
                  <a:cubicBezTo>
                    <a:pt x="58" y="150"/>
                    <a:pt x="58" y="150"/>
                    <a:pt x="58" y="150"/>
                  </a:cubicBezTo>
                  <a:cubicBezTo>
                    <a:pt x="67" y="146"/>
                    <a:pt x="67" y="146"/>
                    <a:pt x="67" y="146"/>
                  </a:cubicBezTo>
                  <a:moveTo>
                    <a:pt x="97" y="133"/>
                  </a:moveTo>
                  <a:cubicBezTo>
                    <a:pt x="87" y="137"/>
                    <a:pt x="87" y="137"/>
                    <a:pt x="87" y="137"/>
                  </a:cubicBezTo>
                  <a:cubicBezTo>
                    <a:pt x="87" y="136"/>
                    <a:pt x="87" y="136"/>
                    <a:pt x="87" y="136"/>
                  </a:cubicBezTo>
                  <a:cubicBezTo>
                    <a:pt x="87" y="137"/>
                    <a:pt x="87" y="137"/>
                    <a:pt x="87" y="137"/>
                  </a:cubicBezTo>
                  <a:cubicBezTo>
                    <a:pt x="97" y="133"/>
                    <a:pt x="97" y="133"/>
                    <a:pt x="97" y="133"/>
                  </a:cubicBezTo>
                  <a:moveTo>
                    <a:pt x="134" y="117"/>
                  </a:moveTo>
                  <a:cubicBezTo>
                    <a:pt x="122" y="122"/>
                    <a:pt x="122" y="122"/>
                    <a:pt x="122" y="122"/>
                  </a:cubicBezTo>
                  <a:cubicBezTo>
                    <a:pt x="121" y="121"/>
                    <a:pt x="121" y="121"/>
                    <a:pt x="121" y="121"/>
                  </a:cubicBezTo>
                  <a:cubicBezTo>
                    <a:pt x="122" y="122"/>
                    <a:pt x="122" y="122"/>
                    <a:pt x="122" y="122"/>
                  </a:cubicBezTo>
                  <a:cubicBezTo>
                    <a:pt x="134" y="117"/>
                    <a:pt x="134" y="117"/>
                    <a:pt x="134" y="117"/>
                  </a:cubicBezTo>
                  <a:cubicBezTo>
                    <a:pt x="134" y="117"/>
                    <a:pt x="134" y="117"/>
                    <a:pt x="134" y="117"/>
                  </a:cubicBezTo>
                  <a:moveTo>
                    <a:pt x="12" y="99"/>
                  </a:moveTo>
                  <a:cubicBezTo>
                    <a:pt x="6" y="100"/>
                    <a:pt x="0" y="105"/>
                    <a:pt x="0" y="111"/>
                  </a:cubicBezTo>
                  <a:cubicBezTo>
                    <a:pt x="0" y="105"/>
                    <a:pt x="6" y="100"/>
                    <a:pt x="12" y="99"/>
                  </a:cubicBezTo>
                  <a:cubicBezTo>
                    <a:pt x="12" y="99"/>
                    <a:pt x="12" y="99"/>
                    <a:pt x="12" y="99"/>
                  </a:cubicBezTo>
                  <a:moveTo>
                    <a:pt x="15" y="54"/>
                  </a:moveTo>
                  <a:cubicBezTo>
                    <a:pt x="10" y="55"/>
                    <a:pt x="7" y="59"/>
                    <a:pt x="7" y="65"/>
                  </a:cubicBezTo>
                  <a:cubicBezTo>
                    <a:pt x="7" y="59"/>
                    <a:pt x="10" y="55"/>
                    <a:pt x="15" y="54"/>
                  </a:cubicBezTo>
                  <a:cubicBezTo>
                    <a:pt x="15" y="54"/>
                    <a:pt x="15" y="54"/>
                    <a:pt x="15" y="54"/>
                  </a:cubicBezTo>
                  <a:moveTo>
                    <a:pt x="15" y="0"/>
                  </a:moveTo>
                  <a:cubicBezTo>
                    <a:pt x="10" y="1"/>
                    <a:pt x="7" y="5"/>
                    <a:pt x="7" y="11"/>
                  </a:cubicBezTo>
                  <a:cubicBezTo>
                    <a:pt x="7" y="5"/>
                    <a:pt x="10" y="1"/>
                    <a:pt x="15" y="0"/>
                  </a:cubicBezTo>
                  <a:cubicBezTo>
                    <a:pt x="15" y="0"/>
                    <a:pt x="15" y="0"/>
                    <a:pt x="15" y="0"/>
                  </a:cubicBezTo>
                </a:path>
              </a:pathLst>
            </a:custGeom>
            <a:solidFill>
              <a:srgbClr val="9A9D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1" name="Freeform 495"/>
            <p:cNvSpPr>
              <a:spLocks/>
            </p:cNvSpPr>
            <p:nvPr/>
          </p:nvSpPr>
          <p:spPr bwMode="auto">
            <a:xfrm>
              <a:off x="5405438" y="5236369"/>
              <a:ext cx="508794" cy="984250"/>
            </a:xfrm>
            <a:custGeom>
              <a:avLst/>
              <a:gdLst>
                <a:gd name="T0" fmla="*/ 16 w 134"/>
                <a:gd name="T1" fmla="*/ 0 h 262"/>
                <a:gd name="T2" fmla="*/ 15 w 134"/>
                <a:gd name="T3" fmla="*/ 0 h 262"/>
                <a:gd name="T4" fmla="*/ 7 w 134"/>
                <a:gd name="T5" fmla="*/ 11 h 262"/>
                <a:gd name="T6" fmla="*/ 11 w 134"/>
                <a:gd name="T7" fmla="*/ 24 h 262"/>
                <a:gd name="T8" fmla="*/ 97 w 134"/>
                <a:gd name="T9" fmla="*/ 133 h 262"/>
                <a:gd name="T10" fmla="*/ 87 w 134"/>
                <a:gd name="T11" fmla="*/ 137 h 262"/>
                <a:gd name="T12" fmla="*/ 87 w 134"/>
                <a:gd name="T13" fmla="*/ 136 h 262"/>
                <a:gd name="T14" fmla="*/ 31 w 134"/>
                <a:gd name="T15" fmla="*/ 63 h 262"/>
                <a:gd name="T16" fmla="*/ 16 w 134"/>
                <a:gd name="T17" fmla="*/ 54 h 262"/>
                <a:gd name="T18" fmla="*/ 15 w 134"/>
                <a:gd name="T19" fmla="*/ 54 h 262"/>
                <a:gd name="T20" fmla="*/ 7 w 134"/>
                <a:gd name="T21" fmla="*/ 65 h 262"/>
                <a:gd name="T22" fmla="*/ 11 w 134"/>
                <a:gd name="T23" fmla="*/ 78 h 262"/>
                <a:gd name="T24" fmla="*/ 67 w 134"/>
                <a:gd name="T25" fmla="*/ 146 h 262"/>
                <a:gd name="T26" fmla="*/ 58 w 134"/>
                <a:gd name="T27" fmla="*/ 150 h 262"/>
                <a:gd name="T28" fmla="*/ 58 w 134"/>
                <a:gd name="T29" fmla="*/ 149 h 262"/>
                <a:gd name="T30" fmla="*/ 24 w 134"/>
                <a:gd name="T31" fmla="*/ 106 h 262"/>
                <a:gd name="T32" fmla="*/ 13 w 134"/>
                <a:gd name="T33" fmla="*/ 99 h 262"/>
                <a:gd name="T34" fmla="*/ 12 w 134"/>
                <a:gd name="T35" fmla="*/ 99 h 262"/>
                <a:gd name="T36" fmla="*/ 0 w 134"/>
                <a:gd name="T37" fmla="*/ 111 h 262"/>
                <a:gd name="T38" fmla="*/ 2 w 134"/>
                <a:gd name="T39" fmla="*/ 117 h 262"/>
                <a:gd name="T40" fmla="*/ 75 w 134"/>
                <a:gd name="T41" fmla="*/ 224 h 262"/>
                <a:gd name="T42" fmla="*/ 75 w 134"/>
                <a:gd name="T43" fmla="*/ 262 h 262"/>
                <a:gd name="T44" fmla="*/ 134 w 134"/>
                <a:gd name="T45" fmla="*/ 262 h 262"/>
                <a:gd name="T46" fmla="*/ 134 w 134"/>
                <a:gd name="T47" fmla="*/ 117 h 262"/>
                <a:gd name="T48" fmla="*/ 122 w 134"/>
                <a:gd name="T49" fmla="*/ 122 h 262"/>
                <a:gd name="T50" fmla="*/ 121 w 134"/>
                <a:gd name="T51" fmla="*/ 121 h 262"/>
                <a:gd name="T52" fmla="*/ 31 w 134"/>
                <a:gd name="T53" fmla="*/ 9 h 262"/>
                <a:gd name="T54" fmla="*/ 16 w 134"/>
                <a:gd name="T55" fmla="*/ 0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34" h="262">
                  <a:moveTo>
                    <a:pt x="16" y="0"/>
                  </a:moveTo>
                  <a:cubicBezTo>
                    <a:pt x="16" y="0"/>
                    <a:pt x="16" y="0"/>
                    <a:pt x="15" y="0"/>
                  </a:cubicBezTo>
                  <a:cubicBezTo>
                    <a:pt x="10" y="1"/>
                    <a:pt x="7" y="5"/>
                    <a:pt x="7" y="11"/>
                  </a:cubicBezTo>
                  <a:cubicBezTo>
                    <a:pt x="7" y="15"/>
                    <a:pt x="8" y="19"/>
                    <a:pt x="11" y="24"/>
                  </a:cubicBezTo>
                  <a:cubicBezTo>
                    <a:pt x="97" y="133"/>
                    <a:pt x="97" y="133"/>
                    <a:pt x="97" y="133"/>
                  </a:cubicBezTo>
                  <a:cubicBezTo>
                    <a:pt x="87" y="137"/>
                    <a:pt x="87" y="137"/>
                    <a:pt x="87" y="137"/>
                  </a:cubicBezTo>
                  <a:cubicBezTo>
                    <a:pt x="87" y="136"/>
                    <a:pt x="87" y="136"/>
                    <a:pt x="87" y="136"/>
                  </a:cubicBezTo>
                  <a:cubicBezTo>
                    <a:pt x="31" y="63"/>
                    <a:pt x="31" y="63"/>
                    <a:pt x="31" y="63"/>
                  </a:cubicBezTo>
                  <a:cubicBezTo>
                    <a:pt x="26" y="57"/>
                    <a:pt x="21" y="54"/>
                    <a:pt x="16" y="54"/>
                  </a:cubicBezTo>
                  <a:cubicBezTo>
                    <a:pt x="16" y="54"/>
                    <a:pt x="16" y="54"/>
                    <a:pt x="15" y="54"/>
                  </a:cubicBezTo>
                  <a:cubicBezTo>
                    <a:pt x="10" y="55"/>
                    <a:pt x="7" y="59"/>
                    <a:pt x="7" y="65"/>
                  </a:cubicBezTo>
                  <a:cubicBezTo>
                    <a:pt x="7" y="69"/>
                    <a:pt x="8" y="73"/>
                    <a:pt x="11" y="78"/>
                  </a:cubicBezTo>
                  <a:cubicBezTo>
                    <a:pt x="67" y="146"/>
                    <a:pt x="67" y="146"/>
                    <a:pt x="67" y="146"/>
                  </a:cubicBezTo>
                  <a:cubicBezTo>
                    <a:pt x="58" y="150"/>
                    <a:pt x="58" y="150"/>
                    <a:pt x="58" y="150"/>
                  </a:cubicBezTo>
                  <a:cubicBezTo>
                    <a:pt x="58" y="149"/>
                    <a:pt x="58" y="149"/>
                    <a:pt x="58" y="149"/>
                  </a:cubicBezTo>
                  <a:cubicBezTo>
                    <a:pt x="24" y="106"/>
                    <a:pt x="24" y="106"/>
                    <a:pt x="24" y="106"/>
                  </a:cubicBezTo>
                  <a:cubicBezTo>
                    <a:pt x="21" y="101"/>
                    <a:pt x="17" y="99"/>
                    <a:pt x="13" y="99"/>
                  </a:cubicBezTo>
                  <a:cubicBezTo>
                    <a:pt x="13" y="99"/>
                    <a:pt x="12" y="99"/>
                    <a:pt x="12" y="99"/>
                  </a:cubicBezTo>
                  <a:cubicBezTo>
                    <a:pt x="6" y="100"/>
                    <a:pt x="0" y="105"/>
                    <a:pt x="0" y="111"/>
                  </a:cubicBezTo>
                  <a:cubicBezTo>
                    <a:pt x="0" y="113"/>
                    <a:pt x="1" y="115"/>
                    <a:pt x="2" y="117"/>
                  </a:cubicBezTo>
                  <a:cubicBezTo>
                    <a:pt x="75" y="224"/>
                    <a:pt x="75" y="224"/>
                    <a:pt x="75" y="224"/>
                  </a:cubicBezTo>
                  <a:cubicBezTo>
                    <a:pt x="75" y="262"/>
                    <a:pt x="75" y="262"/>
                    <a:pt x="75" y="262"/>
                  </a:cubicBezTo>
                  <a:cubicBezTo>
                    <a:pt x="134" y="262"/>
                    <a:pt x="134" y="262"/>
                    <a:pt x="134" y="262"/>
                  </a:cubicBezTo>
                  <a:cubicBezTo>
                    <a:pt x="134" y="117"/>
                    <a:pt x="134" y="117"/>
                    <a:pt x="134" y="117"/>
                  </a:cubicBezTo>
                  <a:cubicBezTo>
                    <a:pt x="122" y="122"/>
                    <a:pt x="122" y="122"/>
                    <a:pt x="122" y="122"/>
                  </a:cubicBezTo>
                  <a:cubicBezTo>
                    <a:pt x="121" y="121"/>
                    <a:pt x="121" y="121"/>
                    <a:pt x="121" y="121"/>
                  </a:cubicBezTo>
                  <a:cubicBezTo>
                    <a:pt x="31" y="9"/>
                    <a:pt x="31" y="9"/>
                    <a:pt x="31" y="9"/>
                  </a:cubicBezTo>
                  <a:cubicBezTo>
                    <a:pt x="26" y="3"/>
                    <a:pt x="21" y="0"/>
                    <a:pt x="16" y="0"/>
                  </a:cubicBezTo>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2" name="Rectangle 496"/>
            <p:cNvSpPr>
              <a:spLocks noChangeArrowheads="1"/>
            </p:cNvSpPr>
            <p:nvPr/>
          </p:nvSpPr>
          <p:spPr bwMode="auto">
            <a:xfrm>
              <a:off x="5690394" y="6220619"/>
              <a:ext cx="223838" cy="34132"/>
            </a:xfrm>
            <a:prstGeom prst="rect">
              <a:avLst/>
            </a:prstGeom>
            <a:solidFill>
              <a:srgbClr val="00334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3" name="Rectangle 497"/>
            <p:cNvSpPr>
              <a:spLocks noChangeArrowheads="1"/>
            </p:cNvSpPr>
            <p:nvPr/>
          </p:nvSpPr>
          <p:spPr bwMode="auto">
            <a:xfrm>
              <a:off x="5690394" y="6220619"/>
              <a:ext cx="223838" cy="34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4" name="Freeform 498"/>
            <p:cNvSpPr>
              <a:spLocks/>
            </p:cNvSpPr>
            <p:nvPr/>
          </p:nvSpPr>
          <p:spPr bwMode="auto">
            <a:xfrm>
              <a:off x="5690394" y="6254750"/>
              <a:ext cx="223838" cy="589757"/>
            </a:xfrm>
            <a:custGeom>
              <a:avLst/>
              <a:gdLst>
                <a:gd name="T0" fmla="*/ 282 w 282"/>
                <a:gd name="T1" fmla="*/ 0 h 743"/>
                <a:gd name="T2" fmla="*/ 0 w 282"/>
                <a:gd name="T3" fmla="*/ 0 h 743"/>
                <a:gd name="T4" fmla="*/ 0 w 282"/>
                <a:gd name="T5" fmla="*/ 4 h 743"/>
                <a:gd name="T6" fmla="*/ 0 w 282"/>
                <a:gd name="T7" fmla="*/ 743 h 743"/>
                <a:gd name="T8" fmla="*/ 282 w 282"/>
                <a:gd name="T9" fmla="*/ 743 h 743"/>
                <a:gd name="T10" fmla="*/ 282 w 282"/>
                <a:gd name="T11" fmla="*/ 0 h 743"/>
              </a:gdLst>
              <a:ahLst/>
              <a:cxnLst>
                <a:cxn ang="0">
                  <a:pos x="T0" y="T1"/>
                </a:cxn>
                <a:cxn ang="0">
                  <a:pos x="T2" y="T3"/>
                </a:cxn>
                <a:cxn ang="0">
                  <a:pos x="T4" y="T5"/>
                </a:cxn>
                <a:cxn ang="0">
                  <a:pos x="T6" y="T7"/>
                </a:cxn>
                <a:cxn ang="0">
                  <a:pos x="T8" y="T9"/>
                </a:cxn>
                <a:cxn ang="0">
                  <a:pos x="T10" y="T11"/>
                </a:cxn>
              </a:cxnLst>
              <a:rect l="0" t="0" r="r" b="b"/>
              <a:pathLst>
                <a:path w="282" h="743">
                  <a:moveTo>
                    <a:pt x="282" y="0"/>
                  </a:moveTo>
                  <a:lnTo>
                    <a:pt x="0" y="0"/>
                  </a:lnTo>
                  <a:lnTo>
                    <a:pt x="0" y="4"/>
                  </a:lnTo>
                  <a:lnTo>
                    <a:pt x="0" y="743"/>
                  </a:lnTo>
                  <a:lnTo>
                    <a:pt x="282" y="743"/>
                  </a:lnTo>
                  <a:lnTo>
                    <a:pt x="282" y="0"/>
                  </a:lnTo>
                  <a:close/>
                </a:path>
              </a:pathLst>
            </a:custGeom>
            <a:solidFill>
              <a:srgbClr val="BA412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5" name="Freeform 499"/>
            <p:cNvSpPr>
              <a:spLocks/>
            </p:cNvSpPr>
            <p:nvPr/>
          </p:nvSpPr>
          <p:spPr bwMode="auto">
            <a:xfrm>
              <a:off x="5690394" y="6254750"/>
              <a:ext cx="223838" cy="589757"/>
            </a:xfrm>
            <a:custGeom>
              <a:avLst/>
              <a:gdLst>
                <a:gd name="T0" fmla="*/ 282 w 282"/>
                <a:gd name="T1" fmla="*/ 0 h 743"/>
                <a:gd name="T2" fmla="*/ 0 w 282"/>
                <a:gd name="T3" fmla="*/ 0 h 743"/>
                <a:gd name="T4" fmla="*/ 0 w 282"/>
                <a:gd name="T5" fmla="*/ 4 h 743"/>
                <a:gd name="T6" fmla="*/ 0 w 282"/>
                <a:gd name="T7" fmla="*/ 743 h 743"/>
                <a:gd name="T8" fmla="*/ 282 w 282"/>
                <a:gd name="T9" fmla="*/ 743 h 743"/>
                <a:gd name="T10" fmla="*/ 282 w 282"/>
                <a:gd name="T11" fmla="*/ 0 h 743"/>
              </a:gdLst>
              <a:ahLst/>
              <a:cxnLst>
                <a:cxn ang="0">
                  <a:pos x="T0" y="T1"/>
                </a:cxn>
                <a:cxn ang="0">
                  <a:pos x="T2" y="T3"/>
                </a:cxn>
                <a:cxn ang="0">
                  <a:pos x="T4" y="T5"/>
                </a:cxn>
                <a:cxn ang="0">
                  <a:pos x="T6" y="T7"/>
                </a:cxn>
                <a:cxn ang="0">
                  <a:pos x="T8" y="T9"/>
                </a:cxn>
                <a:cxn ang="0">
                  <a:pos x="T10" y="T11"/>
                </a:cxn>
              </a:cxnLst>
              <a:rect l="0" t="0" r="r" b="b"/>
              <a:pathLst>
                <a:path w="282" h="743">
                  <a:moveTo>
                    <a:pt x="282" y="0"/>
                  </a:moveTo>
                  <a:lnTo>
                    <a:pt x="0" y="0"/>
                  </a:lnTo>
                  <a:lnTo>
                    <a:pt x="0" y="4"/>
                  </a:lnTo>
                  <a:lnTo>
                    <a:pt x="0" y="743"/>
                  </a:lnTo>
                  <a:lnTo>
                    <a:pt x="282" y="743"/>
                  </a:lnTo>
                  <a:lnTo>
                    <a:pt x="28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6" name="Freeform 500"/>
            <p:cNvSpPr>
              <a:spLocks/>
            </p:cNvSpPr>
            <p:nvPr/>
          </p:nvSpPr>
          <p:spPr bwMode="auto">
            <a:xfrm>
              <a:off x="5538788" y="5052219"/>
              <a:ext cx="542131" cy="973138"/>
            </a:xfrm>
            <a:custGeom>
              <a:avLst/>
              <a:gdLst>
                <a:gd name="T0" fmla="*/ 143 w 143"/>
                <a:gd name="T1" fmla="*/ 245 h 259"/>
                <a:gd name="T2" fmla="*/ 133 w 143"/>
                <a:gd name="T3" fmla="*/ 259 h 259"/>
                <a:gd name="T4" fmla="*/ 12 w 143"/>
                <a:gd name="T5" fmla="*/ 259 h 259"/>
                <a:gd name="T6" fmla="*/ 2 w 143"/>
                <a:gd name="T7" fmla="*/ 246 h 259"/>
                <a:gd name="T8" fmla="*/ 0 w 143"/>
                <a:gd name="T9" fmla="*/ 15 h 259"/>
                <a:gd name="T10" fmla="*/ 10 w 143"/>
                <a:gd name="T11" fmla="*/ 1 h 259"/>
                <a:gd name="T12" fmla="*/ 132 w 143"/>
                <a:gd name="T13" fmla="*/ 0 h 259"/>
                <a:gd name="T14" fmla="*/ 142 w 143"/>
                <a:gd name="T15" fmla="*/ 14 h 259"/>
                <a:gd name="T16" fmla="*/ 143 w 143"/>
                <a:gd name="T17" fmla="*/ 245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3" h="259">
                  <a:moveTo>
                    <a:pt x="143" y="245"/>
                  </a:moveTo>
                  <a:cubicBezTo>
                    <a:pt x="143" y="252"/>
                    <a:pt x="139" y="259"/>
                    <a:pt x="133" y="259"/>
                  </a:cubicBezTo>
                  <a:cubicBezTo>
                    <a:pt x="12" y="259"/>
                    <a:pt x="12" y="259"/>
                    <a:pt x="12" y="259"/>
                  </a:cubicBezTo>
                  <a:cubicBezTo>
                    <a:pt x="6" y="259"/>
                    <a:pt x="2" y="253"/>
                    <a:pt x="2" y="246"/>
                  </a:cubicBezTo>
                  <a:cubicBezTo>
                    <a:pt x="0" y="15"/>
                    <a:pt x="0" y="15"/>
                    <a:pt x="0" y="15"/>
                  </a:cubicBezTo>
                  <a:cubicBezTo>
                    <a:pt x="0" y="7"/>
                    <a:pt x="5" y="1"/>
                    <a:pt x="10" y="1"/>
                  </a:cubicBezTo>
                  <a:cubicBezTo>
                    <a:pt x="132" y="0"/>
                    <a:pt x="132" y="0"/>
                    <a:pt x="132" y="0"/>
                  </a:cubicBezTo>
                  <a:cubicBezTo>
                    <a:pt x="138" y="0"/>
                    <a:pt x="142" y="6"/>
                    <a:pt x="142" y="14"/>
                  </a:cubicBezTo>
                  <a:lnTo>
                    <a:pt x="143" y="245"/>
                  </a:lnTo>
                  <a:close/>
                </a:path>
              </a:pathLst>
            </a:custGeom>
            <a:solidFill>
              <a:srgbClr val="003E5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7" name="Freeform 501"/>
            <p:cNvSpPr>
              <a:spLocks/>
            </p:cNvSpPr>
            <p:nvPr/>
          </p:nvSpPr>
          <p:spPr bwMode="auto">
            <a:xfrm>
              <a:off x="5549900" y="5145882"/>
              <a:ext cx="519906" cy="785813"/>
            </a:xfrm>
            <a:custGeom>
              <a:avLst/>
              <a:gdLst>
                <a:gd name="T0" fmla="*/ 655 w 655"/>
                <a:gd name="T1" fmla="*/ 985 h 990"/>
                <a:gd name="T2" fmla="*/ 10 w 655"/>
                <a:gd name="T3" fmla="*/ 990 h 990"/>
                <a:gd name="T4" fmla="*/ 0 w 655"/>
                <a:gd name="T5" fmla="*/ 0 h 990"/>
                <a:gd name="T6" fmla="*/ 650 w 655"/>
                <a:gd name="T7" fmla="*/ 0 h 990"/>
                <a:gd name="T8" fmla="*/ 655 w 655"/>
                <a:gd name="T9" fmla="*/ 985 h 990"/>
              </a:gdLst>
              <a:ahLst/>
              <a:cxnLst>
                <a:cxn ang="0">
                  <a:pos x="T0" y="T1"/>
                </a:cxn>
                <a:cxn ang="0">
                  <a:pos x="T2" y="T3"/>
                </a:cxn>
                <a:cxn ang="0">
                  <a:pos x="T4" y="T5"/>
                </a:cxn>
                <a:cxn ang="0">
                  <a:pos x="T6" y="T7"/>
                </a:cxn>
                <a:cxn ang="0">
                  <a:pos x="T8" y="T9"/>
                </a:cxn>
              </a:cxnLst>
              <a:rect l="0" t="0" r="r" b="b"/>
              <a:pathLst>
                <a:path w="655" h="990">
                  <a:moveTo>
                    <a:pt x="655" y="985"/>
                  </a:moveTo>
                  <a:lnTo>
                    <a:pt x="10" y="990"/>
                  </a:lnTo>
                  <a:lnTo>
                    <a:pt x="0" y="0"/>
                  </a:lnTo>
                  <a:lnTo>
                    <a:pt x="650" y="0"/>
                  </a:lnTo>
                  <a:lnTo>
                    <a:pt x="655" y="985"/>
                  </a:lnTo>
                  <a:close/>
                </a:path>
              </a:pathLst>
            </a:custGeom>
            <a:solidFill>
              <a:srgbClr val="ECF0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8" name="Freeform 502"/>
            <p:cNvSpPr>
              <a:spLocks/>
            </p:cNvSpPr>
            <p:nvPr/>
          </p:nvSpPr>
          <p:spPr bwMode="auto">
            <a:xfrm>
              <a:off x="5750719" y="5965032"/>
              <a:ext cx="125413" cy="26194"/>
            </a:xfrm>
            <a:custGeom>
              <a:avLst/>
              <a:gdLst>
                <a:gd name="T0" fmla="*/ 33 w 33"/>
                <a:gd name="T1" fmla="*/ 0 h 7"/>
                <a:gd name="T2" fmla="*/ 33 w 33"/>
                <a:gd name="T3" fmla="*/ 0 h 7"/>
                <a:gd name="T4" fmla="*/ 27 w 33"/>
                <a:gd name="T5" fmla="*/ 7 h 7"/>
                <a:gd name="T6" fmla="*/ 7 w 33"/>
                <a:gd name="T7" fmla="*/ 7 h 7"/>
                <a:gd name="T8" fmla="*/ 0 w 33"/>
                <a:gd name="T9" fmla="*/ 0 h 7"/>
                <a:gd name="T10" fmla="*/ 33 w 33"/>
                <a:gd name="T11" fmla="*/ 0 h 7"/>
              </a:gdLst>
              <a:ahLst/>
              <a:cxnLst>
                <a:cxn ang="0">
                  <a:pos x="T0" y="T1"/>
                </a:cxn>
                <a:cxn ang="0">
                  <a:pos x="T2" y="T3"/>
                </a:cxn>
                <a:cxn ang="0">
                  <a:pos x="T4" y="T5"/>
                </a:cxn>
                <a:cxn ang="0">
                  <a:pos x="T6" y="T7"/>
                </a:cxn>
                <a:cxn ang="0">
                  <a:pos x="T8" y="T9"/>
                </a:cxn>
                <a:cxn ang="0">
                  <a:pos x="T10" y="T11"/>
                </a:cxn>
              </a:cxnLst>
              <a:rect l="0" t="0" r="r" b="b"/>
              <a:pathLst>
                <a:path w="33" h="7">
                  <a:moveTo>
                    <a:pt x="33" y="0"/>
                  </a:moveTo>
                  <a:cubicBezTo>
                    <a:pt x="33" y="0"/>
                    <a:pt x="33" y="0"/>
                    <a:pt x="33" y="0"/>
                  </a:cubicBezTo>
                  <a:cubicBezTo>
                    <a:pt x="33" y="4"/>
                    <a:pt x="28" y="7"/>
                    <a:pt x="27" y="7"/>
                  </a:cubicBezTo>
                  <a:cubicBezTo>
                    <a:pt x="7" y="7"/>
                    <a:pt x="7" y="7"/>
                    <a:pt x="7" y="7"/>
                  </a:cubicBezTo>
                  <a:cubicBezTo>
                    <a:pt x="6" y="7"/>
                    <a:pt x="0" y="4"/>
                    <a:pt x="0" y="0"/>
                  </a:cubicBezTo>
                  <a:lnTo>
                    <a:pt x="3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9" name="Freeform 503"/>
            <p:cNvSpPr>
              <a:spLocks/>
            </p:cNvSpPr>
            <p:nvPr/>
          </p:nvSpPr>
          <p:spPr bwMode="auto">
            <a:xfrm>
              <a:off x="5735638" y="5093494"/>
              <a:ext cx="148431" cy="22225"/>
            </a:xfrm>
            <a:custGeom>
              <a:avLst/>
              <a:gdLst>
                <a:gd name="T0" fmla="*/ 39 w 39"/>
                <a:gd name="T1" fmla="*/ 3 h 6"/>
                <a:gd name="T2" fmla="*/ 35 w 39"/>
                <a:gd name="T3" fmla="*/ 5 h 6"/>
                <a:gd name="T4" fmla="*/ 4 w 39"/>
                <a:gd name="T5" fmla="*/ 6 h 6"/>
                <a:gd name="T6" fmla="*/ 0 w 39"/>
                <a:gd name="T7" fmla="*/ 3 h 6"/>
                <a:gd name="T8" fmla="*/ 4 w 39"/>
                <a:gd name="T9" fmla="*/ 0 h 6"/>
                <a:gd name="T10" fmla="*/ 35 w 39"/>
                <a:gd name="T11" fmla="*/ 0 h 6"/>
                <a:gd name="T12" fmla="*/ 39 w 39"/>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39" h="6">
                  <a:moveTo>
                    <a:pt x="39" y="3"/>
                  </a:moveTo>
                  <a:cubicBezTo>
                    <a:pt x="39" y="4"/>
                    <a:pt x="37" y="5"/>
                    <a:pt x="35" y="5"/>
                  </a:cubicBezTo>
                  <a:cubicBezTo>
                    <a:pt x="4" y="6"/>
                    <a:pt x="4" y="6"/>
                    <a:pt x="4" y="6"/>
                  </a:cubicBezTo>
                  <a:cubicBezTo>
                    <a:pt x="2" y="6"/>
                    <a:pt x="0" y="4"/>
                    <a:pt x="0" y="3"/>
                  </a:cubicBezTo>
                  <a:cubicBezTo>
                    <a:pt x="0" y="1"/>
                    <a:pt x="2" y="0"/>
                    <a:pt x="4" y="0"/>
                  </a:cubicBezTo>
                  <a:cubicBezTo>
                    <a:pt x="35" y="0"/>
                    <a:pt x="35" y="0"/>
                    <a:pt x="35" y="0"/>
                  </a:cubicBezTo>
                  <a:cubicBezTo>
                    <a:pt x="37" y="0"/>
                    <a:pt x="39" y="1"/>
                    <a:pt x="39"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0" name="Freeform 504"/>
            <p:cNvSpPr>
              <a:spLocks/>
            </p:cNvSpPr>
            <p:nvPr/>
          </p:nvSpPr>
          <p:spPr bwMode="auto">
            <a:xfrm>
              <a:off x="5511800" y="4664869"/>
              <a:ext cx="573088" cy="153988"/>
            </a:xfrm>
            <a:custGeom>
              <a:avLst/>
              <a:gdLst>
                <a:gd name="T0" fmla="*/ 151 w 151"/>
                <a:gd name="T1" fmla="*/ 35 h 41"/>
                <a:gd name="T2" fmla="*/ 150 w 151"/>
                <a:gd name="T3" fmla="*/ 39 h 41"/>
                <a:gd name="T4" fmla="*/ 141 w 151"/>
                <a:gd name="T5" fmla="*/ 39 h 41"/>
                <a:gd name="T6" fmla="*/ 76 w 151"/>
                <a:gd name="T7" fmla="*/ 12 h 41"/>
                <a:gd name="T8" fmla="*/ 11 w 151"/>
                <a:gd name="T9" fmla="*/ 39 h 41"/>
                <a:gd name="T10" fmla="*/ 3 w 151"/>
                <a:gd name="T11" fmla="*/ 39 h 41"/>
                <a:gd name="T12" fmla="*/ 3 w 151"/>
                <a:gd name="T13" fmla="*/ 30 h 41"/>
                <a:gd name="T14" fmla="*/ 76 w 151"/>
                <a:gd name="T15" fmla="*/ 0 h 41"/>
                <a:gd name="T16" fmla="*/ 150 w 151"/>
                <a:gd name="T17" fmla="*/ 30 h 41"/>
                <a:gd name="T18" fmla="*/ 151 w 151"/>
                <a:gd name="T19" fmla="*/ 35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1" h="41">
                  <a:moveTo>
                    <a:pt x="151" y="35"/>
                  </a:moveTo>
                  <a:cubicBezTo>
                    <a:pt x="151" y="36"/>
                    <a:pt x="151" y="38"/>
                    <a:pt x="150" y="39"/>
                  </a:cubicBezTo>
                  <a:cubicBezTo>
                    <a:pt x="147" y="41"/>
                    <a:pt x="143" y="41"/>
                    <a:pt x="141" y="39"/>
                  </a:cubicBezTo>
                  <a:cubicBezTo>
                    <a:pt x="124" y="22"/>
                    <a:pt x="101" y="12"/>
                    <a:pt x="76" y="12"/>
                  </a:cubicBezTo>
                  <a:cubicBezTo>
                    <a:pt x="52" y="12"/>
                    <a:pt x="29" y="22"/>
                    <a:pt x="11" y="39"/>
                  </a:cubicBezTo>
                  <a:cubicBezTo>
                    <a:pt x="9" y="41"/>
                    <a:pt x="5" y="41"/>
                    <a:pt x="3" y="39"/>
                  </a:cubicBezTo>
                  <a:cubicBezTo>
                    <a:pt x="0" y="37"/>
                    <a:pt x="0" y="33"/>
                    <a:pt x="3" y="30"/>
                  </a:cubicBezTo>
                  <a:cubicBezTo>
                    <a:pt x="22" y="11"/>
                    <a:pt x="48" y="0"/>
                    <a:pt x="76" y="0"/>
                  </a:cubicBezTo>
                  <a:cubicBezTo>
                    <a:pt x="104" y="0"/>
                    <a:pt x="130" y="11"/>
                    <a:pt x="150" y="30"/>
                  </a:cubicBezTo>
                  <a:cubicBezTo>
                    <a:pt x="151" y="31"/>
                    <a:pt x="151" y="33"/>
                    <a:pt x="151" y="35"/>
                  </a:cubicBezTo>
                  <a:close/>
                </a:path>
              </a:pathLst>
            </a:custGeom>
            <a:solidFill>
              <a:srgbClr val="BCBE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1" name="Freeform 505"/>
            <p:cNvSpPr>
              <a:spLocks/>
            </p:cNvSpPr>
            <p:nvPr/>
          </p:nvSpPr>
          <p:spPr bwMode="auto">
            <a:xfrm>
              <a:off x="5626100" y="4818857"/>
              <a:ext cx="348456" cy="112713"/>
            </a:xfrm>
            <a:custGeom>
              <a:avLst/>
              <a:gdLst>
                <a:gd name="T0" fmla="*/ 92 w 92"/>
                <a:gd name="T1" fmla="*/ 23 h 30"/>
                <a:gd name="T2" fmla="*/ 90 w 92"/>
                <a:gd name="T3" fmla="*/ 27 h 30"/>
                <a:gd name="T4" fmla="*/ 81 w 92"/>
                <a:gd name="T5" fmla="*/ 27 h 30"/>
                <a:gd name="T6" fmla="*/ 46 w 92"/>
                <a:gd name="T7" fmla="*/ 13 h 30"/>
                <a:gd name="T8" fmla="*/ 11 w 92"/>
                <a:gd name="T9" fmla="*/ 27 h 30"/>
                <a:gd name="T10" fmla="*/ 2 w 92"/>
                <a:gd name="T11" fmla="*/ 27 h 30"/>
                <a:gd name="T12" fmla="*/ 2 w 92"/>
                <a:gd name="T13" fmla="*/ 19 h 30"/>
                <a:gd name="T14" fmla="*/ 46 w 92"/>
                <a:gd name="T15" fmla="*/ 0 h 30"/>
                <a:gd name="T16" fmla="*/ 90 w 92"/>
                <a:gd name="T17" fmla="*/ 19 h 30"/>
                <a:gd name="T18" fmla="*/ 92 w 92"/>
                <a:gd name="T19" fmla="*/ 2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2" h="30">
                  <a:moveTo>
                    <a:pt x="92" y="23"/>
                  </a:moveTo>
                  <a:cubicBezTo>
                    <a:pt x="92" y="25"/>
                    <a:pt x="92" y="26"/>
                    <a:pt x="90" y="27"/>
                  </a:cubicBezTo>
                  <a:cubicBezTo>
                    <a:pt x="88" y="30"/>
                    <a:pt x="84" y="30"/>
                    <a:pt x="81" y="27"/>
                  </a:cubicBezTo>
                  <a:cubicBezTo>
                    <a:pt x="72" y="18"/>
                    <a:pt x="59" y="13"/>
                    <a:pt x="46" y="13"/>
                  </a:cubicBezTo>
                  <a:cubicBezTo>
                    <a:pt x="33" y="13"/>
                    <a:pt x="20" y="18"/>
                    <a:pt x="11" y="27"/>
                  </a:cubicBezTo>
                  <a:cubicBezTo>
                    <a:pt x="8" y="30"/>
                    <a:pt x="4" y="30"/>
                    <a:pt x="2" y="27"/>
                  </a:cubicBezTo>
                  <a:cubicBezTo>
                    <a:pt x="0" y="25"/>
                    <a:pt x="0" y="21"/>
                    <a:pt x="2" y="19"/>
                  </a:cubicBezTo>
                  <a:cubicBezTo>
                    <a:pt x="14" y="7"/>
                    <a:pt x="30" y="0"/>
                    <a:pt x="46" y="0"/>
                  </a:cubicBezTo>
                  <a:cubicBezTo>
                    <a:pt x="63" y="0"/>
                    <a:pt x="79" y="7"/>
                    <a:pt x="90" y="19"/>
                  </a:cubicBezTo>
                  <a:cubicBezTo>
                    <a:pt x="92" y="20"/>
                    <a:pt x="92" y="21"/>
                    <a:pt x="92" y="23"/>
                  </a:cubicBezTo>
                  <a:close/>
                </a:path>
              </a:pathLst>
            </a:custGeom>
            <a:solidFill>
              <a:srgbClr val="BCBE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2" name="Freeform 506"/>
            <p:cNvSpPr>
              <a:spLocks/>
            </p:cNvSpPr>
            <p:nvPr/>
          </p:nvSpPr>
          <p:spPr bwMode="auto">
            <a:xfrm>
              <a:off x="5743575" y="4999832"/>
              <a:ext cx="113506" cy="56357"/>
            </a:xfrm>
            <a:custGeom>
              <a:avLst/>
              <a:gdLst>
                <a:gd name="T0" fmla="*/ 0 w 30"/>
                <a:gd name="T1" fmla="*/ 15 h 15"/>
                <a:gd name="T2" fmla="*/ 15 w 30"/>
                <a:gd name="T3" fmla="*/ 0 h 15"/>
                <a:gd name="T4" fmla="*/ 30 w 30"/>
                <a:gd name="T5" fmla="*/ 15 h 15"/>
                <a:gd name="T6" fmla="*/ 0 w 30"/>
                <a:gd name="T7" fmla="*/ 15 h 15"/>
              </a:gdLst>
              <a:ahLst/>
              <a:cxnLst>
                <a:cxn ang="0">
                  <a:pos x="T0" y="T1"/>
                </a:cxn>
                <a:cxn ang="0">
                  <a:pos x="T2" y="T3"/>
                </a:cxn>
                <a:cxn ang="0">
                  <a:pos x="T4" y="T5"/>
                </a:cxn>
                <a:cxn ang="0">
                  <a:pos x="T6" y="T7"/>
                </a:cxn>
              </a:cxnLst>
              <a:rect l="0" t="0" r="r" b="b"/>
              <a:pathLst>
                <a:path w="30" h="15">
                  <a:moveTo>
                    <a:pt x="0" y="15"/>
                  </a:moveTo>
                  <a:cubicBezTo>
                    <a:pt x="0" y="7"/>
                    <a:pt x="7" y="0"/>
                    <a:pt x="15" y="0"/>
                  </a:cubicBezTo>
                  <a:cubicBezTo>
                    <a:pt x="23" y="0"/>
                    <a:pt x="30" y="7"/>
                    <a:pt x="30" y="15"/>
                  </a:cubicBezTo>
                  <a:lnTo>
                    <a:pt x="0" y="15"/>
                  </a:lnTo>
                  <a:close/>
                </a:path>
              </a:pathLst>
            </a:custGeom>
            <a:solidFill>
              <a:srgbClr val="BCBE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3" name="Freeform 507"/>
            <p:cNvSpPr>
              <a:spLocks/>
            </p:cNvSpPr>
            <p:nvPr/>
          </p:nvSpPr>
          <p:spPr bwMode="auto">
            <a:xfrm>
              <a:off x="5519738" y="4661694"/>
              <a:ext cx="572294" cy="153988"/>
            </a:xfrm>
            <a:custGeom>
              <a:avLst/>
              <a:gdLst>
                <a:gd name="T0" fmla="*/ 151 w 151"/>
                <a:gd name="T1" fmla="*/ 34 h 41"/>
                <a:gd name="T2" fmla="*/ 149 w 151"/>
                <a:gd name="T3" fmla="*/ 39 h 41"/>
                <a:gd name="T4" fmla="*/ 141 w 151"/>
                <a:gd name="T5" fmla="*/ 39 h 41"/>
                <a:gd name="T6" fmla="*/ 76 w 151"/>
                <a:gd name="T7" fmla="*/ 12 h 41"/>
                <a:gd name="T8" fmla="*/ 11 w 151"/>
                <a:gd name="T9" fmla="*/ 39 h 41"/>
                <a:gd name="T10" fmla="*/ 2 w 151"/>
                <a:gd name="T11" fmla="*/ 39 h 41"/>
                <a:gd name="T12" fmla="*/ 2 w 151"/>
                <a:gd name="T13" fmla="*/ 30 h 41"/>
                <a:gd name="T14" fmla="*/ 76 w 151"/>
                <a:gd name="T15" fmla="*/ 0 h 41"/>
                <a:gd name="T16" fmla="*/ 149 w 151"/>
                <a:gd name="T17" fmla="*/ 30 h 41"/>
                <a:gd name="T18" fmla="*/ 151 w 151"/>
                <a:gd name="T19" fmla="*/ 3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1" h="41">
                  <a:moveTo>
                    <a:pt x="151" y="34"/>
                  </a:moveTo>
                  <a:cubicBezTo>
                    <a:pt x="151" y="36"/>
                    <a:pt x="151" y="38"/>
                    <a:pt x="149" y="39"/>
                  </a:cubicBezTo>
                  <a:cubicBezTo>
                    <a:pt x="147" y="41"/>
                    <a:pt x="143" y="41"/>
                    <a:pt x="141" y="39"/>
                  </a:cubicBezTo>
                  <a:cubicBezTo>
                    <a:pt x="123" y="22"/>
                    <a:pt x="100" y="12"/>
                    <a:pt x="76" y="12"/>
                  </a:cubicBezTo>
                  <a:cubicBezTo>
                    <a:pt x="52" y="12"/>
                    <a:pt x="29" y="22"/>
                    <a:pt x="11" y="39"/>
                  </a:cubicBezTo>
                  <a:cubicBezTo>
                    <a:pt x="9" y="41"/>
                    <a:pt x="5" y="41"/>
                    <a:pt x="2" y="39"/>
                  </a:cubicBezTo>
                  <a:cubicBezTo>
                    <a:pt x="0" y="36"/>
                    <a:pt x="0" y="32"/>
                    <a:pt x="2" y="30"/>
                  </a:cubicBezTo>
                  <a:cubicBezTo>
                    <a:pt x="22" y="10"/>
                    <a:pt x="48" y="0"/>
                    <a:pt x="76" y="0"/>
                  </a:cubicBezTo>
                  <a:cubicBezTo>
                    <a:pt x="104" y="0"/>
                    <a:pt x="130" y="10"/>
                    <a:pt x="149" y="30"/>
                  </a:cubicBezTo>
                  <a:cubicBezTo>
                    <a:pt x="151" y="31"/>
                    <a:pt x="151" y="33"/>
                    <a:pt x="151" y="3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4" name="Freeform 508"/>
            <p:cNvSpPr>
              <a:spLocks/>
            </p:cNvSpPr>
            <p:nvPr/>
          </p:nvSpPr>
          <p:spPr bwMode="auto">
            <a:xfrm>
              <a:off x="5629275" y="4815682"/>
              <a:ext cx="353219" cy="112713"/>
            </a:xfrm>
            <a:custGeom>
              <a:avLst/>
              <a:gdLst>
                <a:gd name="T0" fmla="*/ 93 w 93"/>
                <a:gd name="T1" fmla="*/ 23 h 30"/>
                <a:gd name="T2" fmla="*/ 91 w 93"/>
                <a:gd name="T3" fmla="*/ 27 h 30"/>
                <a:gd name="T4" fmla="*/ 82 w 93"/>
                <a:gd name="T5" fmla="*/ 27 h 30"/>
                <a:gd name="T6" fmla="*/ 47 w 93"/>
                <a:gd name="T7" fmla="*/ 13 h 30"/>
                <a:gd name="T8" fmla="*/ 12 w 93"/>
                <a:gd name="T9" fmla="*/ 27 h 30"/>
                <a:gd name="T10" fmla="*/ 3 w 93"/>
                <a:gd name="T11" fmla="*/ 27 h 30"/>
                <a:gd name="T12" fmla="*/ 3 w 93"/>
                <a:gd name="T13" fmla="*/ 18 h 30"/>
                <a:gd name="T14" fmla="*/ 47 w 93"/>
                <a:gd name="T15" fmla="*/ 0 h 30"/>
                <a:gd name="T16" fmla="*/ 91 w 93"/>
                <a:gd name="T17" fmla="*/ 18 h 30"/>
                <a:gd name="T18" fmla="*/ 93 w 93"/>
                <a:gd name="T19" fmla="*/ 2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3" h="30">
                  <a:moveTo>
                    <a:pt x="93" y="23"/>
                  </a:moveTo>
                  <a:cubicBezTo>
                    <a:pt x="93" y="24"/>
                    <a:pt x="92" y="26"/>
                    <a:pt x="91" y="27"/>
                  </a:cubicBezTo>
                  <a:cubicBezTo>
                    <a:pt x="89" y="30"/>
                    <a:pt x="85" y="30"/>
                    <a:pt x="82" y="27"/>
                  </a:cubicBezTo>
                  <a:cubicBezTo>
                    <a:pt x="73" y="18"/>
                    <a:pt x="60" y="13"/>
                    <a:pt x="47" y="13"/>
                  </a:cubicBezTo>
                  <a:cubicBezTo>
                    <a:pt x="34" y="13"/>
                    <a:pt x="21" y="18"/>
                    <a:pt x="12" y="27"/>
                  </a:cubicBezTo>
                  <a:cubicBezTo>
                    <a:pt x="9" y="30"/>
                    <a:pt x="5" y="30"/>
                    <a:pt x="3" y="27"/>
                  </a:cubicBezTo>
                  <a:cubicBezTo>
                    <a:pt x="0" y="25"/>
                    <a:pt x="0" y="21"/>
                    <a:pt x="3" y="18"/>
                  </a:cubicBezTo>
                  <a:cubicBezTo>
                    <a:pt x="15" y="7"/>
                    <a:pt x="30" y="0"/>
                    <a:pt x="47" y="0"/>
                  </a:cubicBezTo>
                  <a:cubicBezTo>
                    <a:pt x="64" y="0"/>
                    <a:pt x="79" y="7"/>
                    <a:pt x="91" y="18"/>
                  </a:cubicBezTo>
                  <a:cubicBezTo>
                    <a:pt x="92" y="20"/>
                    <a:pt x="93" y="21"/>
                    <a:pt x="93" y="2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5" name="Freeform 509"/>
            <p:cNvSpPr>
              <a:spLocks/>
            </p:cNvSpPr>
            <p:nvPr/>
          </p:nvSpPr>
          <p:spPr bwMode="auto">
            <a:xfrm>
              <a:off x="5750719" y="4995863"/>
              <a:ext cx="114300" cy="56357"/>
            </a:xfrm>
            <a:custGeom>
              <a:avLst/>
              <a:gdLst>
                <a:gd name="T0" fmla="*/ 0 w 30"/>
                <a:gd name="T1" fmla="*/ 15 h 15"/>
                <a:gd name="T2" fmla="*/ 15 w 30"/>
                <a:gd name="T3" fmla="*/ 0 h 15"/>
                <a:gd name="T4" fmla="*/ 30 w 30"/>
                <a:gd name="T5" fmla="*/ 15 h 15"/>
                <a:gd name="T6" fmla="*/ 0 w 30"/>
                <a:gd name="T7" fmla="*/ 15 h 15"/>
              </a:gdLst>
              <a:ahLst/>
              <a:cxnLst>
                <a:cxn ang="0">
                  <a:pos x="T0" y="T1"/>
                </a:cxn>
                <a:cxn ang="0">
                  <a:pos x="T2" y="T3"/>
                </a:cxn>
                <a:cxn ang="0">
                  <a:pos x="T4" y="T5"/>
                </a:cxn>
                <a:cxn ang="0">
                  <a:pos x="T6" y="T7"/>
                </a:cxn>
              </a:cxnLst>
              <a:rect l="0" t="0" r="r" b="b"/>
              <a:pathLst>
                <a:path w="30" h="15">
                  <a:moveTo>
                    <a:pt x="0" y="15"/>
                  </a:moveTo>
                  <a:cubicBezTo>
                    <a:pt x="0" y="6"/>
                    <a:pt x="7" y="0"/>
                    <a:pt x="15" y="0"/>
                  </a:cubicBezTo>
                  <a:cubicBezTo>
                    <a:pt x="23" y="0"/>
                    <a:pt x="30" y="6"/>
                    <a:pt x="30" y="15"/>
                  </a:cubicBezTo>
                  <a:lnTo>
                    <a:pt x="0" y="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grpSp>
      <p:sp>
        <p:nvSpPr>
          <p:cNvPr id="50" name="Rectangle 49"/>
          <p:cNvSpPr/>
          <p:nvPr/>
        </p:nvSpPr>
        <p:spPr>
          <a:xfrm>
            <a:off x="394429" y="1937564"/>
            <a:ext cx="19508256" cy="7109639"/>
          </a:xfrm>
          <a:prstGeom prst="rect">
            <a:avLst/>
          </a:prstGeom>
        </p:spPr>
        <p:txBody>
          <a:bodyPr wrap="square">
            <a:spAutoFit/>
          </a:bodyPr>
          <a:lstStyle/>
          <a:p>
            <a:pPr algn="r"/>
            <a:r>
              <a:rPr lang="fa-IR" sz="9600" b="1" dirty="0" smtClean="0">
                <a:cs typeface="B Nazanin" panose="00000400000000000000" pitchFamily="2" charset="-78"/>
              </a:rPr>
              <a:t>اهمیت و ضرورت دیجیتال مارکتینگ در دنیای بازاریابی امروز</a:t>
            </a:r>
          </a:p>
          <a:p>
            <a:pPr algn="r"/>
            <a:r>
              <a:rPr lang="fa-IR" sz="4400" b="1" dirty="0">
                <a:cs typeface="B Nazanin" panose="00000400000000000000" pitchFamily="2" charset="-78"/>
              </a:rPr>
              <a:t> </a:t>
            </a:r>
            <a:r>
              <a:rPr lang="fa-IR" sz="4400" b="1" dirty="0" smtClean="0">
                <a:cs typeface="B Nazanin" panose="00000400000000000000" pitchFamily="2" charset="-78"/>
              </a:rPr>
              <a:t>اگر </a:t>
            </a:r>
            <a:r>
              <a:rPr lang="fa-IR" sz="4400" b="1" dirty="0">
                <a:cs typeface="B Nazanin" panose="00000400000000000000" pitchFamily="2" charset="-78"/>
              </a:rPr>
              <a:t>حضور کسب‌وکار شما برای معرفی خود به مخاطب، ارتباط فعال با او و کسب درآمد فقط محدود به رسانه‌های آفلاین باشد، به این معنی است که شما در بخش بزرگی از زمان و توجه مردم شریک نیستید. با وجود قیمت‌های سرسام‌آور تبلیغات آفلاین مثل تیزرهای تلویزیونی یا بیلبوردهای شهری که عملا در انحصار برندهایی با بودجه‌های کلان هستند، این قاعده برای کسب‌وکارهای کوچک به مراتب مهم‌تر است. در واقع، حضور آنلاین، شاید تنها شانس یک کسب‌وکار کوچک برای جلب توجه مردم و تنها راه برندهای بزرگ برای حضور در مرکز توجه </a:t>
            </a:r>
            <a:r>
              <a:rPr lang="fa-IR" sz="4400" b="1" dirty="0" smtClean="0">
                <a:cs typeface="B Nazanin" panose="00000400000000000000" pitchFamily="2" charset="-78"/>
              </a:rPr>
              <a:t>مشتریان است.</a:t>
            </a:r>
            <a:r>
              <a:rPr lang="en-US" sz="4400" b="1" dirty="0" smtClean="0">
                <a:cs typeface="B Nazanin" panose="00000400000000000000" pitchFamily="2" charset="-78"/>
              </a:rPr>
              <a:t> </a:t>
            </a:r>
            <a:endParaRPr lang="en-US" sz="4400" b="1" dirty="0">
              <a:cs typeface="B Nazanin" panose="00000400000000000000" pitchFamily="2" charset="-78"/>
            </a:endParaRPr>
          </a:p>
        </p:txBody>
      </p:sp>
      <p:sp>
        <p:nvSpPr>
          <p:cNvPr id="51" name="Slide Number Placeholder 50"/>
          <p:cNvSpPr>
            <a:spLocks noGrp="1"/>
          </p:cNvSpPr>
          <p:nvPr>
            <p:ph type="sldNum" sz="quarter" idx="12"/>
          </p:nvPr>
        </p:nvSpPr>
        <p:spPr/>
        <p:txBody>
          <a:bodyPr/>
          <a:lstStyle/>
          <a:p>
            <a:fld id="{2620B1FB-44F8-4FAC-904E-64C4E5AFCB31}" type="slidenum">
              <a:rPr lang="en-US" smtClean="0"/>
              <a:t>3</a:t>
            </a:fld>
            <a:endParaRPr lang="en-US"/>
          </a:p>
        </p:txBody>
      </p:sp>
    </p:spTree>
    <p:extLst>
      <p:ext uri="{BB962C8B-B14F-4D97-AF65-F5344CB8AC3E}">
        <p14:creationId xmlns:p14="http://schemas.microsoft.com/office/powerpoint/2010/main" val="1786059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620B1FB-44F8-4FAC-904E-64C4E5AFCB31}" type="slidenum">
              <a:rPr lang="en-US" smtClean="0"/>
              <a:t>4</a:t>
            </a:fld>
            <a:endParaRPr lang="en-US"/>
          </a:p>
        </p:txBody>
      </p:sp>
      <p:sp>
        <p:nvSpPr>
          <p:cNvPr id="6" name="Rectangle 5"/>
          <p:cNvSpPr/>
          <p:nvPr/>
        </p:nvSpPr>
        <p:spPr>
          <a:xfrm>
            <a:off x="12420600" y="679379"/>
            <a:ext cx="11194090" cy="1323439"/>
          </a:xfrm>
          <a:prstGeom prst="rect">
            <a:avLst/>
          </a:prstGeom>
        </p:spPr>
        <p:txBody>
          <a:bodyPr wrap="none">
            <a:spAutoFit/>
          </a:bodyPr>
          <a:lstStyle/>
          <a:p>
            <a:pPr algn="r"/>
            <a:r>
              <a:rPr lang="fa-IR" sz="8000" b="1" dirty="0">
                <a:solidFill>
                  <a:srgbClr val="C00000"/>
                </a:solidFill>
                <a:cs typeface="B Nazanin" panose="00000400000000000000" pitchFamily="2" charset="-78"/>
              </a:rPr>
              <a:t>مزایای حضور در دنیای دیجیتال</a:t>
            </a:r>
          </a:p>
        </p:txBody>
      </p:sp>
      <p:grpSp>
        <p:nvGrpSpPr>
          <p:cNvPr id="7" name="Group 6"/>
          <p:cNvGrpSpPr/>
          <p:nvPr/>
        </p:nvGrpSpPr>
        <p:grpSpPr>
          <a:xfrm>
            <a:off x="251453" y="10374872"/>
            <a:ext cx="3870709" cy="3068079"/>
            <a:chOff x="8052594" y="2499519"/>
            <a:chExt cx="1768475" cy="1401764"/>
          </a:xfrm>
        </p:grpSpPr>
        <p:sp>
          <p:nvSpPr>
            <p:cNvPr id="8" name="Freeform 286"/>
            <p:cNvSpPr>
              <a:spLocks/>
            </p:cNvSpPr>
            <p:nvPr/>
          </p:nvSpPr>
          <p:spPr bwMode="auto">
            <a:xfrm>
              <a:off x="8570913" y="2499519"/>
              <a:ext cx="769144" cy="363538"/>
            </a:xfrm>
            <a:custGeom>
              <a:avLst/>
              <a:gdLst>
                <a:gd name="T0" fmla="*/ 237 w 248"/>
                <a:gd name="T1" fmla="*/ 117 h 117"/>
                <a:gd name="T2" fmla="*/ 125 w 248"/>
                <a:gd name="T3" fmla="*/ 13 h 117"/>
                <a:gd name="T4" fmla="*/ 12 w 248"/>
                <a:gd name="T5" fmla="*/ 116 h 117"/>
                <a:gd name="T6" fmla="*/ 0 w 248"/>
                <a:gd name="T7" fmla="*/ 111 h 117"/>
                <a:gd name="T8" fmla="*/ 124 w 248"/>
                <a:gd name="T9" fmla="*/ 1 h 117"/>
                <a:gd name="T10" fmla="*/ 248 w 248"/>
                <a:gd name="T11" fmla="*/ 111 h 117"/>
                <a:gd name="T12" fmla="*/ 237 w 248"/>
                <a:gd name="T13" fmla="*/ 117 h 117"/>
              </a:gdLst>
              <a:ahLst/>
              <a:cxnLst>
                <a:cxn ang="0">
                  <a:pos x="T0" y="T1"/>
                </a:cxn>
                <a:cxn ang="0">
                  <a:pos x="T2" y="T3"/>
                </a:cxn>
                <a:cxn ang="0">
                  <a:pos x="T4" y="T5"/>
                </a:cxn>
                <a:cxn ang="0">
                  <a:pos x="T6" y="T7"/>
                </a:cxn>
                <a:cxn ang="0">
                  <a:pos x="T8" y="T9"/>
                </a:cxn>
                <a:cxn ang="0">
                  <a:pos x="T10" y="T11"/>
                </a:cxn>
                <a:cxn ang="0">
                  <a:pos x="T12" y="T13"/>
                </a:cxn>
              </a:cxnLst>
              <a:rect l="0" t="0" r="r" b="b"/>
              <a:pathLst>
                <a:path w="248" h="117">
                  <a:moveTo>
                    <a:pt x="237" y="117"/>
                  </a:moveTo>
                  <a:cubicBezTo>
                    <a:pt x="201" y="47"/>
                    <a:pt x="163" y="12"/>
                    <a:pt x="125" y="13"/>
                  </a:cubicBezTo>
                  <a:cubicBezTo>
                    <a:pt x="60" y="15"/>
                    <a:pt x="12" y="115"/>
                    <a:pt x="12" y="116"/>
                  </a:cubicBezTo>
                  <a:cubicBezTo>
                    <a:pt x="0" y="111"/>
                    <a:pt x="0" y="111"/>
                    <a:pt x="0" y="111"/>
                  </a:cubicBezTo>
                  <a:cubicBezTo>
                    <a:pt x="2" y="107"/>
                    <a:pt x="52" y="2"/>
                    <a:pt x="124" y="1"/>
                  </a:cubicBezTo>
                  <a:cubicBezTo>
                    <a:pt x="168" y="0"/>
                    <a:pt x="210" y="37"/>
                    <a:pt x="248" y="111"/>
                  </a:cubicBezTo>
                  <a:cubicBezTo>
                    <a:pt x="237" y="117"/>
                    <a:pt x="237" y="117"/>
                    <a:pt x="237" y="117"/>
                  </a:cubicBezTo>
                </a:path>
              </a:pathLst>
            </a:custGeom>
            <a:solidFill>
              <a:srgbClr val="2E26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 name="Freeform 287"/>
            <p:cNvSpPr>
              <a:spLocks/>
            </p:cNvSpPr>
            <p:nvPr/>
          </p:nvSpPr>
          <p:spPr bwMode="auto">
            <a:xfrm>
              <a:off x="8052594" y="2844801"/>
              <a:ext cx="1768475" cy="1056482"/>
            </a:xfrm>
            <a:custGeom>
              <a:avLst/>
              <a:gdLst>
                <a:gd name="T0" fmla="*/ 570 w 570"/>
                <a:gd name="T1" fmla="*/ 314 h 340"/>
                <a:gd name="T2" fmla="*/ 545 w 570"/>
                <a:gd name="T3" fmla="*/ 340 h 340"/>
                <a:gd name="T4" fmla="*/ 25 w 570"/>
                <a:gd name="T5" fmla="*/ 340 h 340"/>
                <a:gd name="T6" fmla="*/ 0 w 570"/>
                <a:gd name="T7" fmla="*/ 314 h 340"/>
                <a:gd name="T8" fmla="*/ 0 w 570"/>
                <a:gd name="T9" fmla="*/ 26 h 340"/>
                <a:gd name="T10" fmla="*/ 25 w 570"/>
                <a:gd name="T11" fmla="*/ 0 h 340"/>
                <a:gd name="T12" fmla="*/ 545 w 570"/>
                <a:gd name="T13" fmla="*/ 0 h 340"/>
                <a:gd name="T14" fmla="*/ 570 w 570"/>
                <a:gd name="T15" fmla="*/ 26 h 340"/>
                <a:gd name="T16" fmla="*/ 570 w 570"/>
                <a:gd name="T17" fmla="*/ 314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0" h="340">
                  <a:moveTo>
                    <a:pt x="570" y="314"/>
                  </a:moveTo>
                  <a:cubicBezTo>
                    <a:pt x="570" y="328"/>
                    <a:pt x="559" y="340"/>
                    <a:pt x="545" y="340"/>
                  </a:cubicBezTo>
                  <a:cubicBezTo>
                    <a:pt x="25" y="340"/>
                    <a:pt x="25" y="340"/>
                    <a:pt x="25" y="340"/>
                  </a:cubicBezTo>
                  <a:cubicBezTo>
                    <a:pt x="11" y="340"/>
                    <a:pt x="0" y="328"/>
                    <a:pt x="0" y="314"/>
                  </a:cubicBezTo>
                  <a:cubicBezTo>
                    <a:pt x="0" y="26"/>
                    <a:pt x="0" y="26"/>
                    <a:pt x="0" y="26"/>
                  </a:cubicBezTo>
                  <a:cubicBezTo>
                    <a:pt x="0" y="12"/>
                    <a:pt x="11" y="0"/>
                    <a:pt x="25" y="0"/>
                  </a:cubicBezTo>
                  <a:cubicBezTo>
                    <a:pt x="545" y="0"/>
                    <a:pt x="545" y="0"/>
                    <a:pt x="545" y="0"/>
                  </a:cubicBezTo>
                  <a:cubicBezTo>
                    <a:pt x="559" y="0"/>
                    <a:pt x="570" y="12"/>
                    <a:pt x="570" y="26"/>
                  </a:cubicBezTo>
                  <a:cubicBezTo>
                    <a:pt x="570" y="314"/>
                    <a:pt x="570" y="314"/>
                    <a:pt x="570" y="314"/>
                  </a:cubicBezTo>
                </a:path>
              </a:pathLst>
            </a:custGeom>
            <a:solidFill>
              <a:srgbClr val="2E26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 name="Rectangle 288"/>
            <p:cNvSpPr>
              <a:spLocks noChangeArrowheads="1"/>
            </p:cNvSpPr>
            <p:nvPr/>
          </p:nvSpPr>
          <p:spPr bwMode="auto">
            <a:xfrm>
              <a:off x="8884444" y="3291682"/>
              <a:ext cx="161132" cy="223838"/>
            </a:xfrm>
            <a:prstGeom prst="rect">
              <a:avLst/>
            </a:prstGeom>
            <a:solidFill>
              <a:srgbClr val="FFFCF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1" name="Rectangle 289"/>
            <p:cNvSpPr>
              <a:spLocks noChangeArrowheads="1"/>
            </p:cNvSpPr>
            <p:nvPr/>
          </p:nvSpPr>
          <p:spPr bwMode="auto">
            <a:xfrm>
              <a:off x="8884444" y="3291682"/>
              <a:ext cx="161132"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2" name="Freeform 290"/>
            <p:cNvSpPr>
              <a:spLocks/>
            </p:cNvSpPr>
            <p:nvPr/>
          </p:nvSpPr>
          <p:spPr bwMode="auto">
            <a:xfrm>
              <a:off x="8052594" y="2844801"/>
              <a:ext cx="1768475" cy="742157"/>
            </a:xfrm>
            <a:custGeom>
              <a:avLst/>
              <a:gdLst>
                <a:gd name="T0" fmla="*/ 545 w 570"/>
                <a:gd name="T1" fmla="*/ 0 h 239"/>
                <a:gd name="T2" fmla="*/ 25 w 570"/>
                <a:gd name="T3" fmla="*/ 0 h 239"/>
                <a:gd name="T4" fmla="*/ 0 w 570"/>
                <a:gd name="T5" fmla="*/ 26 h 239"/>
                <a:gd name="T6" fmla="*/ 0 w 570"/>
                <a:gd name="T7" fmla="*/ 58 h 239"/>
                <a:gd name="T8" fmla="*/ 570 w 570"/>
                <a:gd name="T9" fmla="*/ 71 h 239"/>
                <a:gd name="T10" fmla="*/ 570 w 570"/>
                <a:gd name="T11" fmla="*/ 26 h 239"/>
                <a:gd name="T12" fmla="*/ 545 w 570"/>
                <a:gd name="T13" fmla="*/ 0 h 239"/>
              </a:gdLst>
              <a:ahLst/>
              <a:cxnLst>
                <a:cxn ang="0">
                  <a:pos x="T0" y="T1"/>
                </a:cxn>
                <a:cxn ang="0">
                  <a:pos x="T2" y="T3"/>
                </a:cxn>
                <a:cxn ang="0">
                  <a:pos x="T4" y="T5"/>
                </a:cxn>
                <a:cxn ang="0">
                  <a:pos x="T6" y="T7"/>
                </a:cxn>
                <a:cxn ang="0">
                  <a:pos x="T8" y="T9"/>
                </a:cxn>
                <a:cxn ang="0">
                  <a:pos x="T10" y="T11"/>
                </a:cxn>
                <a:cxn ang="0">
                  <a:pos x="T12" y="T13"/>
                </a:cxn>
              </a:cxnLst>
              <a:rect l="0" t="0" r="r" b="b"/>
              <a:pathLst>
                <a:path w="570" h="239">
                  <a:moveTo>
                    <a:pt x="545" y="0"/>
                  </a:moveTo>
                  <a:cubicBezTo>
                    <a:pt x="25" y="0"/>
                    <a:pt x="25" y="0"/>
                    <a:pt x="25" y="0"/>
                  </a:cubicBezTo>
                  <a:cubicBezTo>
                    <a:pt x="11" y="0"/>
                    <a:pt x="0" y="12"/>
                    <a:pt x="0" y="26"/>
                  </a:cubicBezTo>
                  <a:cubicBezTo>
                    <a:pt x="0" y="58"/>
                    <a:pt x="0" y="58"/>
                    <a:pt x="0" y="58"/>
                  </a:cubicBezTo>
                  <a:cubicBezTo>
                    <a:pt x="121" y="143"/>
                    <a:pt x="338" y="239"/>
                    <a:pt x="570" y="71"/>
                  </a:cubicBezTo>
                  <a:cubicBezTo>
                    <a:pt x="570" y="26"/>
                    <a:pt x="570" y="26"/>
                    <a:pt x="570" y="26"/>
                  </a:cubicBezTo>
                  <a:cubicBezTo>
                    <a:pt x="570" y="12"/>
                    <a:pt x="559" y="0"/>
                    <a:pt x="545" y="0"/>
                  </a:cubicBezTo>
                </a:path>
              </a:pathLst>
            </a:custGeom>
            <a:solidFill>
              <a:srgbClr val="3D332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3" name="Freeform 291"/>
            <p:cNvSpPr>
              <a:spLocks/>
            </p:cNvSpPr>
            <p:nvPr/>
          </p:nvSpPr>
          <p:spPr bwMode="auto">
            <a:xfrm>
              <a:off x="8881269" y="3279776"/>
              <a:ext cx="167482" cy="230188"/>
            </a:xfrm>
            <a:custGeom>
              <a:avLst/>
              <a:gdLst>
                <a:gd name="T0" fmla="*/ 45 w 54"/>
                <a:gd name="T1" fmla="*/ 66 h 74"/>
                <a:gd name="T2" fmla="*/ 8 w 54"/>
                <a:gd name="T3" fmla="*/ 66 h 74"/>
                <a:gd name="T4" fmla="*/ 1 w 54"/>
                <a:gd name="T5" fmla="*/ 0 h 74"/>
                <a:gd name="T6" fmla="*/ 54 w 54"/>
                <a:gd name="T7" fmla="*/ 0 h 74"/>
                <a:gd name="T8" fmla="*/ 45 w 54"/>
                <a:gd name="T9" fmla="*/ 66 h 74"/>
              </a:gdLst>
              <a:ahLst/>
              <a:cxnLst>
                <a:cxn ang="0">
                  <a:pos x="T0" y="T1"/>
                </a:cxn>
                <a:cxn ang="0">
                  <a:pos x="T2" y="T3"/>
                </a:cxn>
                <a:cxn ang="0">
                  <a:pos x="T4" y="T5"/>
                </a:cxn>
                <a:cxn ang="0">
                  <a:pos x="T6" y="T7"/>
                </a:cxn>
                <a:cxn ang="0">
                  <a:pos x="T8" y="T9"/>
                </a:cxn>
              </a:cxnLst>
              <a:rect l="0" t="0" r="r" b="b"/>
              <a:pathLst>
                <a:path w="54" h="74">
                  <a:moveTo>
                    <a:pt x="45" y="66"/>
                  </a:moveTo>
                  <a:cubicBezTo>
                    <a:pt x="42" y="74"/>
                    <a:pt x="11" y="74"/>
                    <a:pt x="8" y="66"/>
                  </a:cubicBezTo>
                  <a:cubicBezTo>
                    <a:pt x="0" y="45"/>
                    <a:pt x="1" y="0"/>
                    <a:pt x="1" y="0"/>
                  </a:cubicBezTo>
                  <a:cubicBezTo>
                    <a:pt x="54" y="0"/>
                    <a:pt x="54" y="0"/>
                    <a:pt x="54" y="0"/>
                  </a:cubicBezTo>
                  <a:cubicBezTo>
                    <a:pt x="54" y="0"/>
                    <a:pt x="54" y="42"/>
                    <a:pt x="45" y="66"/>
                  </a:cubicBezTo>
                </a:path>
              </a:pathLst>
            </a:custGeom>
            <a:solidFill>
              <a:srgbClr val="99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4" name="Freeform 292"/>
            <p:cNvSpPr>
              <a:spLocks/>
            </p:cNvSpPr>
            <p:nvPr/>
          </p:nvSpPr>
          <p:spPr bwMode="auto">
            <a:xfrm>
              <a:off x="8616951" y="2543176"/>
              <a:ext cx="319882" cy="301625"/>
            </a:xfrm>
            <a:custGeom>
              <a:avLst/>
              <a:gdLst>
                <a:gd name="T0" fmla="*/ 103 w 103"/>
                <a:gd name="T1" fmla="*/ 0 h 97"/>
                <a:gd name="T2" fmla="*/ 0 w 103"/>
                <a:gd name="T3" fmla="*/ 97 h 97"/>
                <a:gd name="T4" fmla="*/ 103 w 103"/>
                <a:gd name="T5" fmla="*/ 97 h 97"/>
                <a:gd name="T6" fmla="*/ 0 w 103"/>
                <a:gd name="T7" fmla="*/ 97 h 97"/>
                <a:gd name="T8" fmla="*/ 103 w 103"/>
                <a:gd name="T9" fmla="*/ 0 h 97"/>
                <a:gd name="T10" fmla="*/ 103 w 103"/>
                <a:gd name="T11" fmla="*/ 0 h 97"/>
              </a:gdLst>
              <a:ahLst/>
              <a:cxnLst>
                <a:cxn ang="0">
                  <a:pos x="T0" y="T1"/>
                </a:cxn>
                <a:cxn ang="0">
                  <a:pos x="T2" y="T3"/>
                </a:cxn>
                <a:cxn ang="0">
                  <a:pos x="T4" y="T5"/>
                </a:cxn>
                <a:cxn ang="0">
                  <a:pos x="T6" y="T7"/>
                </a:cxn>
                <a:cxn ang="0">
                  <a:pos x="T8" y="T9"/>
                </a:cxn>
                <a:cxn ang="0">
                  <a:pos x="T10" y="T11"/>
                </a:cxn>
              </a:cxnLst>
              <a:rect l="0" t="0" r="r" b="b"/>
              <a:pathLst>
                <a:path w="103" h="97">
                  <a:moveTo>
                    <a:pt x="103" y="0"/>
                  </a:moveTo>
                  <a:cubicBezTo>
                    <a:pt x="50" y="6"/>
                    <a:pt x="10" y="77"/>
                    <a:pt x="0" y="97"/>
                  </a:cubicBezTo>
                  <a:cubicBezTo>
                    <a:pt x="103" y="97"/>
                    <a:pt x="103" y="97"/>
                    <a:pt x="103" y="97"/>
                  </a:cubicBezTo>
                  <a:cubicBezTo>
                    <a:pt x="0" y="97"/>
                    <a:pt x="0" y="97"/>
                    <a:pt x="0" y="97"/>
                  </a:cubicBezTo>
                  <a:cubicBezTo>
                    <a:pt x="10" y="77"/>
                    <a:pt x="50" y="6"/>
                    <a:pt x="103" y="0"/>
                  </a:cubicBezTo>
                  <a:cubicBezTo>
                    <a:pt x="103" y="0"/>
                    <a:pt x="103" y="0"/>
                    <a:pt x="103" y="0"/>
                  </a:cubicBezTo>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5" name="Freeform 293"/>
            <p:cNvSpPr>
              <a:spLocks/>
            </p:cNvSpPr>
            <p:nvPr/>
          </p:nvSpPr>
          <p:spPr bwMode="auto">
            <a:xfrm>
              <a:off x="8570913" y="2502694"/>
              <a:ext cx="365919" cy="342107"/>
            </a:xfrm>
            <a:custGeom>
              <a:avLst/>
              <a:gdLst>
                <a:gd name="T0" fmla="*/ 118 w 118"/>
                <a:gd name="T1" fmla="*/ 0 h 110"/>
                <a:gd name="T2" fmla="*/ 0 w 118"/>
                <a:gd name="T3" fmla="*/ 110 h 110"/>
                <a:gd name="T4" fmla="*/ 1 w 118"/>
                <a:gd name="T5" fmla="*/ 110 h 110"/>
                <a:gd name="T6" fmla="*/ 1 w 118"/>
                <a:gd name="T7" fmla="*/ 110 h 110"/>
                <a:gd name="T8" fmla="*/ 15 w 118"/>
                <a:gd name="T9" fmla="*/ 110 h 110"/>
                <a:gd name="T10" fmla="*/ 118 w 118"/>
                <a:gd name="T11" fmla="*/ 13 h 110"/>
                <a:gd name="T12" fmla="*/ 118 w 118"/>
                <a:gd name="T13" fmla="*/ 0 h 110"/>
              </a:gdLst>
              <a:ahLst/>
              <a:cxnLst>
                <a:cxn ang="0">
                  <a:pos x="T0" y="T1"/>
                </a:cxn>
                <a:cxn ang="0">
                  <a:pos x="T2" y="T3"/>
                </a:cxn>
                <a:cxn ang="0">
                  <a:pos x="T4" y="T5"/>
                </a:cxn>
                <a:cxn ang="0">
                  <a:pos x="T6" y="T7"/>
                </a:cxn>
                <a:cxn ang="0">
                  <a:pos x="T8" y="T9"/>
                </a:cxn>
                <a:cxn ang="0">
                  <a:pos x="T10" y="T11"/>
                </a:cxn>
                <a:cxn ang="0">
                  <a:pos x="T12" y="T13"/>
                </a:cxn>
              </a:cxnLst>
              <a:rect l="0" t="0" r="r" b="b"/>
              <a:pathLst>
                <a:path w="118" h="110">
                  <a:moveTo>
                    <a:pt x="118" y="0"/>
                  </a:moveTo>
                  <a:cubicBezTo>
                    <a:pt x="49" y="7"/>
                    <a:pt x="2" y="106"/>
                    <a:pt x="0" y="110"/>
                  </a:cubicBezTo>
                  <a:cubicBezTo>
                    <a:pt x="1" y="110"/>
                    <a:pt x="1" y="110"/>
                    <a:pt x="1" y="110"/>
                  </a:cubicBezTo>
                  <a:cubicBezTo>
                    <a:pt x="1" y="110"/>
                    <a:pt x="1" y="110"/>
                    <a:pt x="1" y="110"/>
                  </a:cubicBezTo>
                  <a:cubicBezTo>
                    <a:pt x="15" y="110"/>
                    <a:pt x="15" y="110"/>
                    <a:pt x="15" y="110"/>
                  </a:cubicBezTo>
                  <a:cubicBezTo>
                    <a:pt x="25" y="90"/>
                    <a:pt x="65" y="19"/>
                    <a:pt x="118" y="13"/>
                  </a:cubicBezTo>
                  <a:cubicBezTo>
                    <a:pt x="118" y="0"/>
                    <a:pt x="118" y="0"/>
                    <a:pt x="118" y="0"/>
                  </a:cubicBezTo>
                </a:path>
              </a:pathLst>
            </a:custGeom>
            <a:solidFill>
              <a:srgbClr val="261F1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6" name="Freeform 294"/>
            <p:cNvSpPr>
              <a:spLocks/>
            </p:cNvSpPr>
            <p:nvPr/>
          </p:nvSpPr>
          <p:spPr bwMode="auto">
            <a:xfrm>
              <a:off x="8052594" y="3024982"/>
              <a:ext cx="884238" cy="876300"/>
            </a:xfrm>
            <a:custGeom>
              <a:avLst/>
              <a:gdLst>
                <a:gd name="T0" fmla="*/ 0 w 285"/>
                <a:gd name="T1" fmla="*/ 0 h 282"/>
                <a:gd name="T2" fmla="*/ 0 w 285"/>
                <a:gd name="T3" fmla="*/ 256 h 282"/>
                <a:gd name="T4" fmla="*/ 25 w 285"/>
                <a:gd name="T5" fmla="*/ 282 h 282"/>
                <a:gd name="T6" fmla="*/ 285 w 285"/>
                <a:gd name="T7" fmla="*/ 282 h 282"/>
                <a:gd name="T8" fmla="*/ 285 w 285"/>
                <a:gd name="T9" fmla="*/ 158 h 282"/>
                <a:gd name="T10" fmla="*/ 268 w 285"/>
                <a:gd name="T11" fmla="*/ 158 h 282"/>
                <a:gd name="T12" fmla="*/ 268 w 285"/>
                <a:gd name="T13" fmla="*/ 104 h 282"/>
                <a:gd name="T14" fmla="*/ 0 w 285"/>
                <a:gd name="T15" fmla="*/ 0 h 28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5" h="282">
                  <a:moveTo>
                    <a:pt x="0" y="0"/>
                  </a:moveTo>
                  <a:cubicBezTo>
                    <a:pt x="0" y="256"/>
                    <a:pt x="0" y="256"/>
                    <a:pt x="0" y="256"/>
                  </a:cubicBezTo>
                  <a:cubicBezTo>
                    <a:pt x="0" y="270"/>
                    <a:pt x="11" y="282"/>
                    <a:pt x="25" y="282"/>
                  </a:cubicBezTo>
                  <a:cubicBezTo>
                    <a:pt x="285" y="282"/>
                    <a:pt x="285" y="282"/>
                    <a:pt x="285" y="282"/>
                  </a:cubicBezTo>
                  <a:cubicBezTo>
                    <a:pt x="285" y="158"/>
                    <a:pt x="285" y="158"/>
                    <a:pt x="285" y="158"/>
                  </a:cubicBezTo>
                  <a:cubicBezTo>
                    <a:pt x="268" y="158"/>
                    <a:pt x="268" y="158"/>
                    <a:pt x="268" y="158"/>
                  </a:cubicBezTo>
                  <a:cubicBezTo>
                    <a:pt x="268" y="104"/>
                    <a:pt x="268" y="104"/>
                    <a:pt x="268" y="104"/>
                  </a:cubicBezTo>
                  <a:cubicBezTo>
                    <a:pt x="159" y="95"/>
                    <a:pt x="65" y="46"/>
                    <a:pt x="0" y="0"/>
                  </a:cubicBezTo>
                </a:path>
              </a:pathLst>
            </a:custGeom>
            <a:solidFill>
              <a:srgbClr val="261F1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7" name="Freeform 295"/>
            <p:cNvSpPr>
              <a:spLocks/>
            </p:cNvSpPr>
            <p:nvPr/>
          </p:nvSpPr>
          <p:spPr bwMode="auto">
            <a:xfrm>
              <a:off x="8884444" y="3348038"/>
              <a:ext cx="52388" cy="167482"/>
            </a:xfrm>
            <a:custGeom>
              <a:avLst/>
              <a:gdLst>
                <a:gd name="T0" fmla="*/ 0 w 17"/>
                <a:gd name="T1" fmla="*/ 0 h 54"/>
                <a:gd name="T2" fmla="*/ 0 w 17"/>
                <a:gd name="T3" fmla="*/ 54 h 54"/>
                <a:gd name="T4" fmla="*/ 17 w 17"/>
                <a:gd name="T5" fmla="*/ 54 h 54"/>
                <a:gd name="T6" fmla="*/ 17 w 17"/>
                <a:gd name="T7" fmla="*/ 49 h 54"/>
                <a:gd name="T8" fmla="*/ 7 w 17"/>
                <a:gd name="T9" fmla="*/ 44 h 54"/>
                <a:gd name="T10" fmla="*/ 0 w 17"/>
                <a:gd name="T11" fmla="*/ 0 h 54"/>
                <a:gd name="T12" fmla="*/ 0 w 17"/>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7" h="54">
                  <a:moveTo>
                    <a:pt x="0" y="0"/>
                  </a:moveTo>
                  <a:cubicBezTo>
                    <a:pt x="0" y="54"/>
                    <a:pt x="0" y="54"/>
                    <a:pt x="0" y="54"/>
                  </a:cubicBezTo>
                  <a:cubicBezTo>
                    <a:pt x="17" y="54"/>
                    <a:pt x="17" y="54"/>
                    <a:pt x="17" y="54"/>
                  </a:cubicBezTo>
                  <a:cubicBezTo>
                    <a:pt x="17" y="49"/>
                    <a:pt x="17" y="49"/>
                    <a:pt x="17" y="49"/>
                  </a:cubicBezTo>
                  <a:cubicBezTo>
                    <a:pt x="12" y="48"/>
                    <a:pt x="8" y="46"/>
                    <a:pt x="7" y="44"/>
                  </a:cubicBezTo>
                  <a:cubicBezTo>
                    <a:pt x="3" y="33"/>
                    <a:pt x="1" y="14"/>
                    <a:pt x="0" y="0"/>
                  </a:cubicBezTo>
                  <a:cubicBezTo>
                    <a:pt x="0" y="0"/>
                    <a:pt x="0" y="0"/>
                    <a:pt x="0" y="0"/>
                  </a:cubicBezTo>
                </a:path>
              </a:pathLst>
            </a:custGeom>
            <a:solidFill>
              <a:srgbClr val="D1D1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8" name="Freeform 296"/>
            <p:cNvSpPr>
              <a:spLocks/>
            </p:cNvSpPr>
            <p:nvPr/>
          </p:nvSpPr>
          <p:spPr bwMode="auto">
            <a:xfrm>
              <a:off x="8052594" y="2844801"/>
              <a:ext cx="884238" cy="503238"/>
            </a:xfrm>
            <a:custGeom>
              <a:avLst/>
              <a:gdLst>
                <a:gd name="T0" fmla="*/ 285 w 285"/>
                <a:gd name="T1" fmla="*/ 0 h 162"/>
                <a:gd name="T2" fmla="*/ 182 w 285"/>
                <a:gd name="T3" fmla="*/ 0 h 162"/>
                <a:gd name="T4" fmla="*/ 168 w 285"/>
                <a:gd name="T5" fmla="*/ 0 h 162"/>
                <a:gd name="T6" fmla="*/ 25 w 285"/>
                <a:gd name="T7" fmla="*/ 0 h 162"/>
                <a:gd name="T8" fmla="*/ 0 w 285"/>
                <a:gd name="T9" fmla="*/ 26 h 162"/>
                <a:gd name="T10" fmla="*/ 0 w 285"/>
                <a:gd name="T11" fmla="*/ 58 h 162"/>
                <a:gd name="T12" fmla="*/ 0 w 285"/>
                <a:gd name="T13" fmla="*/ 58 h 162"/>
                <a:gd name="T14" fmla="*/ 268 w 285"/>
                <a:gd name="T15" fmla="*/ 162 h 162"/>
                <a:gd name="T16" fmla="*/ 268 w 285"/>
                <a:gd name="T17" fmla="*/ 162 h 162"/>
                <a:gd name="T18" fmla="*/ 268 w 285"/>
                <a:gd name="T19" fmla="*/ 140 h 162"/>
                <a:gd name="T20" fmla="*/ 285 w 285"/>
                <a:gd name="T21" fmla="*/ 140 h 162"/>
                <a:gd name="T22" fmla="*/ 285 w 285"/>
                <a:gd name="T2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5" h="162">
                  <a:moveTo>
                    <a:pt x="285" y="0"/>
                  </a:moveTo>
                  <a:cubicBezTo>
                    <a:pt x="182" y="0"/>
                    <a:pt x="182" y="0"/>
                    <a:pt x="182" y="0"/>
                  </a:cubicBezTo>
                  <a:cubicBezTo>
                    <a:pt x="168" y="0"/>
                    <a:pt x="168" y="0"/>
                    <a:pt x="168" y="0"/>
                  </a:cubicBezTo>
                  <a:cubicBezTo>
                    <a:pt x="25" y="0"/>
                    <a:pt x="25" y="0"/>
                    <a:pt x="25" y="0"/>
                  </a:cubicBezTo>
                  <a:cubicBezTo>
                    <a:pt x="11" y="0"/>
                    <a:pt x="0" y="12"/>
                    <a:pt x="0" y="26"/>
                  </a:cubicBezTo>
                  <a:cubicBezTo>
                    <a:pt x="0" y="58"/>
                    <a:pt x="0" y="58"/>
                    <a:pt x="0" y="58"/>
                  </a:cubicBezTo>
                  <a:cubicBezTo>
                    <a:pt x="0" y="58"/>
                    <a:pt x="0" y="58"/>
                    <a:pt x="0" y="58"/>
                  </a:cubicBezTo>
                  <a:cubicBezTo>
                    <a:pt x="65" y="104"/>
                    <a:pt x="159" y="153"/>
                    <a:pt x="268" y="162"/>
                  </a:cubicBezTo>
                  <a:cubicBezTo>
                    <a:pt x="268" y="162"/>
                    <a:pt x="268" y="162"/>
                    <a:pt x="268" y="162"/>
                  </a:cubicBezTo>
                  <a:cubicBezTo>
                    <a:pt x="268" y="150"/>
                    <a:pt x="268" y="140"/>
                    <a:pt x="268" y="140"/>
                  </a:cubicBezTo>
                  <a:cubicBezTo>
                    <a:pt x="285" y="140"/>
                    <a:pt x="285" y="140"/>
                    <a:pt x="285" y="140"/>
                  </a:cubicBezTo>
                  <a:cubicBezTo>
                    <a:pt x="285" y="0"/>
                    <a:pt x="285" y="0"/>
                    <a:pt x="285" y="0"/>
                  </a:cubicBezTo>
                </a:path>
              </a:pathLst>
            </a:custGeom>
            <a:solidFill>
              <a:srgbClr val="322A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9" name="Freeform 297"/>
            <p:cNvSpPr>
              <a:spLocks/>
            </p:cNvSpPr>
            <p:nvPr/>
          </p:nvSpPr>
          <p:spPr bwMode="auto">
            <a:xfrm>
              <a:off x="8884444" y="3279776"/>
              <a:ext cx="52388" cy="220663"/>
            </a:xfrm>
            <a:custGeom>
              <a:avLst/>
              <a:gdLst>
                <a:gd name="T0" fmla="*/ 17 w 17"/>
                <a:gd name="T1" fmla="*/ 0 h 71"/>
                <a:gd name="T2" fmla="*/ 0 w 17"/>
                <a:gd name="T3" fmla="*/ 0 h 71"/>
                <a:gd name="T4" fmla="*/ 0 w 17"/>
                <a:gd name="T5" fmla="*/ 22 h 71"/>
                <a:gd name="T6" fmla="*/ 7 w 17"/>
                <a:gd name="T7" fmla="*/ 66 h 71"/>
                <a:gd name="T8" fmla="*/ 17 w 17"/>
                <a:gd name="T9" fmla="*/ 71 h 71"/>
                <a:gd name="T10" fmla="*/ 17 w 17"/>
                <a:gd name="T11" fmla="*/ 0 h 71"/>
              </a:gdLst>
              <a:ahLst/>
              <a:cxnLst>
                <a:cxn ang="0">
                  <a:pos x="T0" y="T1"/>
                </a:cxn>
                <a:cxn ang="0">
                  <a:pos x="T2" y="T3"/>
                </a:cxn>
                <a:cxn ang="0">
                  <a:pos x="T4" y="T5"/>
                </a:cxn>
                <a:cxn ang="0">
                  <a:pos x="T6" y="T7"/>
                </a:cxn>
                <a:cxn ang="0">
                  <a:pos x="T8" y="T9"/>
                </a:cxn>
                <a:cxn ang="0">
                  <a:pos x="T10" y="T11"/>
                </a:cxn>
              </a:cxnLst>
              <a:rect l="0" t="0" r="r" b="b"/>
              <a:pathLst>
                <a:path w="17" h="71">
                  <a:moveTo>
                    <a:pt x="17" y="0"/>
                  </a:moveTo>
                  <a:cubicBezTo>
                    <a:pt x="0" y="0"/>
                    <a:pt x="0" y="0"/>
                    <a:pt x="0" y="0"/>
                  </a:cubicBezTo>
                  <a:cubicBezTo>
                    <a:pt x="0" y="0"/>
                    <a:pt x="0" y="10"/>
                    <a:pt x="0" y="22"/>
                  </a:cubicBezTo>
                  <a:cubicBezTo>
                    <a:pt x="1" y="36"/>
                    <a:pt x="3" y="55"/>
                    <a:pt x="7" y="66"/>
                  </a:cubicBezTo>
                  <a:cubicBezTo>
                    <a:pt x="8" y="68"/>
                    <a:pt x="12" y="70"/>
                    <a:pt x="17" y="71"/>
                  </a:cubicBezTo>
                  <a:cubicBezTo>
                    <a:pt x="17" y="0"/>
                    <a:pt x="17" y="0"/>
                    <a:pt x="17" y="0"/>
                  </a:cubicBezTo>
                </a:path>
              </a:pathLst>
            </a:custGeom>
            <a:solidFill>
              <a:srgbClr val="7D7F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grpSp>
      <p:sp>
        <p:nvSpPr>
          <p:cNvPr id="20" name="Rectangle 19"/>
          <p:cNvSpPr/>
          <p:nvPr/>
        </p:nvSpPr>
        <p:spPr>
          <a:xfrm>
            <a:off x="3886200" y="3020711"/>
            <a:ext cx="20116800" cy="6186309"/>
          </a:xfrm>
          <a:prstGeom prst="rect">
            <a:avLst/>
          </a:prstGeom>
        </p:spPr>
        <p:txBody>
          <a:bodyPr wrap="square">
            <a:spAutoFit/>
          </a:bodyPr>
          <a:lstStyle/>
          <a:p>
            <a:pPr algn="justLow"/>
            <a:endParaRPr lang="fa-IR" sz="4400" b="1" dirty="0">
              <a:cs typeface="B Nazanin" panose="00000400000000000000" pitchFamily="2" charset="-78"/>
            </a:endParaRPr>
          </a:p>
          <a:p>
            <a:pPr algn="justLow" rtl="1"/>
            <a:r>
              <a:rPr lang="fa-IR" sz="4400" b="1" dirty="0">
                <a:cs typeface="B Nazanin" panose="00000400000000000000" pitchFamily="2" charset="-78"/>
              </a:rPr>
              <a:t>هسته اصلی فعالیت‌های بازاریابی هر محصول/خدمت شناخت دقیق از مشتریان آن است.  بعد از این شناخت است که می‌توان با فیلترهای مختلف، مردم عادی را از مشتریان بالقوه جدا کرد و صرف بودجه‌ی بازاریابی را محدود به کسانی کرد که احتمال جذب آن‌ها به کسب‌وکار بالاتر از صفر است. آگاهی از جنسیت، سن، علایق، سطح اقتصادی، الگوی مصرف و … می‌تواند به توصیف دقیق‌تر مشتریان کمک کند </a:t>
            </a:r>
            <a:r>
              <a:rPr lang="fa-IR" sz="4400" b="1" dirty="0" smtClean="0">
                <a:cs typeface="B Nazanin" panose="00000400000000000000" pitchFamily="2" charset="-78"/>
              </a:rPr>
              <a:t>.</a:t>
            </a:r>
          </a:p>
          <a:p>
            <a:pPr algn="justLow" rtl="1"/>
            <a:r>
              <a:rPr lang="fa-IR" sz="4400" b="1" dirty="0" smtClean="0">
                <a:cs typeface="B Nazanin" panose="00000400000000000000" pitchFamily="2" charset="-78"/>
              </a:rPr>
              <a:t>کسب و کار </a:t>
            </a:r>
            <a:r>
              <a:rPr lang="fa-IR" sz="4400" b="1" dirty="0" smtClean="0">
                <a:cs typeface="B Nazanin" panose="00000400000000000000" pitchFamily="2" charset="-78"/>
              </a:rPr>
              <a:t>ها</a:t>
            </a:r>
            <a:r>
              <a:rPr lang="fa-IR" sz="4400" b="1" dirty="0" smtClean="0">
                <a:cs typeface="B Nazanin" panose="00000400000000000000" pitchFamily="2" charset="-78"/>
              </a:rPr>
              <a:t> </a:t>
            </a:r>
            <a:r>
              <a:rPr lang="fa-IR" sz="4400" b="1" dirty="0" smtClean="0">
                <a:cs typeface="B Nazanin" panose="00000400000000000000" pitchFamily="2" charset="-78"/>
              </a:rPr>
              <a:t>بودجه کلانی صرف میکنند تا پیام خود را به مخاطبان فراوان یک شبکه تلویزونی </a:t>
            </a:r>
            <a:r>
              <a:rPr lang="fa-IR" sz="4400" b="1" dirty="0" smtClean="0">
                <a:cs typeface="B Nazanin" panose="00000400000000000000" pitchFamily="2" charset="-78"/>
              </a:rPr>
              <a:t>یا </a:t>
            </a:r>
            <a:r>
              <a:rPr lang="fa-IR" sz="4400" b="1" dirty="0" smtClean="0">
                <a:cs typeface="B Nazanin" panose="00000400000000000000" pitchFamily="2" charset="-78"/>
              </a:rPr>
              <a:t>یک بیلبورد درمناطق پر رفت وامد شهر برسانند.در دنیای دیجیتال اوضاع کاملا متفاوت است.برند ها </a:t>
            </a:r>
            <a:r>
              <a:rPr lang="fa-IR" sz="4400" b="1" dirty="0">
                <a:cs typeface="B Nazanin" panose="00000400000000000000" pitchFamily="2" charset="-78"/>
              </a:rPr>
              <a:t>برای تعداد مخاطبان یک رسانه هزینه نمی‌کنند، آن‌ها برای تعداد مشتریان بالقوه خود در میان مخاطبان یک رسانه هزینه می‌پردازند.  </a:t>
            </a:r>
          </a:p>
        </p:txBody>
      </p:sp>
      <p:grpSp>
        <p:nvGrpSpPr>
          <p:cNvPr id="21" name="Group 20"/>
          <p:cNvGrpSpPr/>
          <p:nvPr/>
        </p:nvGrpSpPr>
        <p:grpSpPr>
          <a:xfrm>
            <a:off x="457200" y="305783"/>
            <a:ext cx="3429000" cy="3570030"/>
            <a:chOff x="190500" y="142082"/>
            <a:chExt cx="2972594" cy="2655094"/>
          </a:xfrm>
        </p:grpSpPr>
        <p:sp>
          <p:nvSpPr>
            <p:cNvPr id="22" name="Freeform 5"/>
            <p:cNvSpPr>
              <a:spLocks/>
            </p:cNvSpPr>
            <p:nvPr/>
          </p:nvSpPr>
          <p:spPr bwMode="auto">
            <a:xfrm>
              <a:off x="941388" y="1108869"/>
              <a:ext cx="404813" cy="878682"/>
            </a:xfrm>
            <a:custGeom>
              <a:avLst/>
              <a:gdLst>
                <a:gd name="T0" fmla="*/ 0 w 77"/>
                <a:gd name="T1" fmla="*/ 18 h 167"/>
                <a:gd name="T2" fmla="*/ 58 w 77"/>
                <a:gd name="T3" fmla="*/ 18 h 167"/>
                <a:gd name="T4" fmla="*/ 75 w 77"/>
                <a:gd name="T5" fmla="*/ 141 h 167"/>
                <a:gd name="T6" fmla="*/ 59 w 77"/>
                <a:gd name="T7" fmla="*/ 159 h 167"/>
                <a:gd name="T8" fmla="*/ 14 w 77"/>
                <a:gd name="T9" fmla="*/ 167 h 167"/>
                <a:gd name="T10" fmla="*/ 0 w 77"/>
                <a:gd name="T11" fmla="*/ 18 h 167"/>
                <a:gd name="T12" fmla="*/ 0 w 77"/>
                <a:gd name="T13" fmla="*/ 18 h 167"/>
              </a:gdLst>
              <a:ahLst/>
              <a:cxnLst>
                <a:cxn ang="0">
                  <a:pos x="T0" y="T1"/>
                </a:cxn>
                <a:cxn ang="0">
                  <a:pos x="T2" y="T3"/>
                </a:cxn>
                <a:cxn ang="0">
                  <a:pos x="T4" y="T5"/>
                </a:cxn>
                <a:cxn ang="0">
                  <a:pos x="T6" y="T7"/>
                </a:cxn>
                <a:cxn ang="0">
                  <a:pos x="T8" y="T9"/>
                </a:cxn>
                <a:cxn ang="0">
                  <a:pos x="T10" y="T11"/>
                </a:cxn>
                <a:cxn ang="0">
                  <a:pos x="T12" y="T13"/>
                </a:cxn>
              </a:cxnLst>
              <a:rect l="0" t="0" r="r" b="b"/>
              <a:pathLst>
                <a:path w="77" h="167">
                  <a:moveTo>
                    <a:pt x="0" y="18"/>
                  </a:moveTo>
                  <a:cubicBezTo>
                    <a:pt x="23" y="13"/>
                    <a:pt x="54" y="0"/>
                    <a:pt x="58" y="18"/>
                  </a:cubicBezTo>
                  <a:cubicBezTo>
                    <a:pt x="63" y="40"/>
                    <a:pt x="69" y="91"/>
                    <a:pt x="75" y="141"/>
                  </a:cubicBezTo>
                  <a:cubicBezTo>
                    <a:pt x="77" y="152"/>
                    <a:pt x="63" y="158"/>
                    <a:pt x="59" y="159"/>
                  </a:cubicBezTo>
                  <a:cubicBezTo>
                    <a:pt x="44" y="164"/>
                    <a:pt x="31" y="165"/>
                    <a:pt x="14" y="167"/>
                  </a:cubicBezTo>
                  <a:cubicBezTo>
                    <a:pt x="0" y="18"/>
                    <a:pt x="0" y="18"/>
                    <a:pt x="0" y="18"/>
                  </a:cubicBezTo>
                  <a:cubicBezTo>
                    <a:pt x="0" y="18"/>
                    <a:pt x="0" y="18"/>
                    <a:pt x="0" y="18"/>
                  </a:cubicBez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3" name="Freeform 6"/>
            <p:cNvSpPr>
              <a:spLocks/>
            </p:cNvSpPr>
            <p:nvPr/>
          </p:nvSpPr>
          <p:spPr bwMode="auto">
            <a:xfrm>
              <a:off x="190500" y="1082675"/>
              <a:ext cx="388938" cy="904875"/>
            </a:xfrm>
            <a:custGeom>
              <a:avLst/>
              <a:gdLst>
                <a:gd name="T0" fmla="*/ 74 w 74"/>
                <a:gd name="T1" fmla="*/ 23 h 172"/>
                <a:gd name="T2" fmla="*/ 18 w 74"/>
                <a:gd name="T3" fmla="*/ 23 h 172"/>
                <a:gd name="T4" fmla="*/ 1 w 74"/>
                <a:gd name="T5" fmla="*/ 146 h 172"/>
                <a:gd name="T6" fmla="*/ 17 w 74"/>
                <a:gd name="T7" fmla="*/ 164 h 172"/>
                <a:gd name="T8" fmla="*/ 61 w 74"/>
                <a:gd name="T9" fmla="*/ 172 h 172"/>
                <a:gd name="T10" fmla="*/ 74 w 74"/>
                <a:gd name="T11" fmla="*/ 23 h 172"/>
                <a:gd name="T12" fmla="*/ 74 w 74"/>
                <a:gd name="T13" fmla="*/ 23 h 172"/>
              </a:gdLst>
              <a:ahLst/>
              <a:cxnLst>
                <a:cxn ang="0">
                  <a:pos x="T0" y="T1"/>
                </a:cxn>
                <a:cxn ang="0">
                  <a:pos x="T2" y="T3"/>
                </a:cxn>
                <a:cxn ang="0">
                  <a:pos x="T4" y="T5"/>
                </a:cxn>
                <a:cxn ang="0">
                  <a:pos x="T6" y="T7"/>
                </a:cxn>
                <a:cxn ang="0">
                  <a:pos x="T8" y="T9"/>
                </a:cxn>
                <a:cxn ang="0">
                  <a:pos x="T10" y="T11"/>
                </a:cxn>
                <a:cxn ang="0">
                  <a:pos x="T12" y="T13"/>
                </a:cxn>
              </a:cxnLst>
              <a:rect l="0" t="0" r="r" b="b"/>
              <a:pathLst>
                <a:path w="74" h="172">
                  <a:moveTo>
                    <a:pt x="74" y="23"/>
                  </a:moveTo>
                  <a:cubicBezTo>
                    <a:pt x="46" y="16"/>
                    <a:pt x="23" y="0"/>
                    <a:pt x="18" y="23"/>
                  </a:cubicBezTo>
                  <a:cubicBezTo>
                    <a:pt x="13" y="46"/>
                    <a:pt x="7" y="98"/>
                    <a:pt x="1" y="146"/>
                  </a:cubicBezTo>
                  <a:cubicBezTo>
                    <a:pt x="0" y="158"/>
                    <a:pt x="12" y="163"/>
                    <a:pt x="17" y="164"/>
                  </a:cubicBezTo>
                  <a:cubicBezTo>
                    <a:pt x="31" y="168"/>
                    <a:pt x="44" y="170"/>
                    <a:pt x="61" y="172"/>
                  </a:cubicBezTo>
                  <a:cubicBezTo>
                    <a:pt x="74" y="23"/>
                    <a:pt x="74" y="23"/>
                    <a:pt x="74" y="23"/>
                  </a:cubicBezTo>
                  <a:cubicBezTo>
                    <a:pt x="74" y="23"/>
                    <a:pt x="74" y="23"/>
                    <a:pt x="74" y="23"/>
                  </a:cubicBez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4" name="Freeform 7"/>
            <p:cNvSpPr>
              <a:spLocks/>
            </p:cNvSpPr>
            <p:nvPr/>
          </p:nvSpPr>
          <p:spPr bwMode="auto">
            <a:xfrm>
              <a:off x="458788" y="1971675"/>
              <a:ext cx="598488" cy="36513"/>
            </a:xfrm>
            <a:custGeom>
              <a:avLst/>
              <a:gdLst>
                <a:gd name="T0" fmla="*/ 1 w 114"/>
                <a:gd name="T1" fmla="*/ 0 h 7"/>
                <a:gd name="T2" fmla="*/ 0 w 114"/>
                <a:gd name="T3" fmla="*/ 2 h 7"/>
                <a:gd name="T4" fmla="*/ 114 w 114"/>
                <a:gd name="T5" fmla="*/ 2 h 7"/>
                <a:gd name="T6" fmla="*/ 113 w 114"/>
                <a:gd name="T7" fmla="*/ 0 h 7"/>
                <a:gd name="T8" fmla="*/ 1 w 114"/>
                <a:gd name="T9" fmla="*/ 0 h 7"/>
              </a:gdLst>
              <a:ahLst/>
              <a:cxnLst>
                <a:cxn ang="0">
                  <a:pos x="T0" y="T1"/>
                </a:cxn>
                <a:cxn ang="0">
                  <a:pos x="T2" y="T3"/>
                </a:cxn>
                <a:cxn ang="0">
                  <a:pos x="T4" y="T5"/>
                </a:cxn>
                <a:cxn ang="0">
                  <a:pos x="T6" y="T7"/>
                </a:cxn>
                <a:cxn ang="0">
                  <a:pos x="T8" y="T9"/>
                </a:cxn>
              </a:cxnLst>
              <a:rect l="0" t="0" r="r" b="b"/>
              <a:pathLst>
                <a:path w="114" h="7">
                  <a:moveTo>
                    <a:pt x="1" y="0"/>
                  </a:moveTo>
                  <a:cubicBezTo>
                    <a:pt x="0" y="2"/>
                    <a:pt x="0" y="2"/>
                    <a:pt x="0" y="2"/>
                  </a:cubicBezTo>
                  <a:cubicBezTo>
                    <a:pt x="36" y="7"/>
                    <a:pt x="79" y="7"/>
                    <a:pt x="114" y="2"/>
                  </a:cubicBezTo>
                  <a:cubicBezTo>
                    <a:pt x="114" y="2"/>
                    <a:pt x="113" y="1"/>
                    <a:pt x="113" y="0"/>
                  </a:cubicBezTo>
                  <a:lnTo>
                    <a:pt x="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5" name="Freeform 8"/>
            <p:cNvSpPr>
              <a:spLocks/>
            </p:cNvSpPr>
            <p:nvPr/>
          </p:nvSpPr>
          <p:spPr bwMode="auto">
            <a:xfrm>
              <a:off x="284956" y="1009650"/>
              <a:ext cx="955675" cy="998538"/>
            </a:xfrm>
            <a:custGeom>
              <a:avLst/>
              <a:gdLst>
                <a:gd name="T0" fmla="*/ 20 w 182"/>
                <a:gd name="T1" fmla="*/ 183 h 190"/>
                <a:gd name="T2" fmla="*/ 0 w 182"/>
                <a:gd name="T3" fmla="*/ 36 h 190"/>
                <a:gd name="T4" fmla="*/ 72 w 182"/>
                <a:gd name="T5" fmla="*/ 0 h 190"/>
                <a:gd name="T6" fmla="*/ 90 w 182"/>
                <a:gd name="T7" fmla="*/ 8 h 190"/>
                <a:gd name="T8" fmla="*/ 109 w 182"/>
                <a:gd name="T9" fmla="*/ 0 h 190"/>
                <a:gd name="T10" fmla="*/ 182 w 182"/>
                <a:gd name="T11" fmla="*/ 35 h 190"/>
                <a:gd name="T12" fmla="*/ 161 w 182"/>
                <a:gd name="T13" fmla="*/ 183 h 190"/>
                <a:gd name="T14" fmla="*/ 20 w 182"/>
                <a:gd name="T15" fmla="*/ 183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2" h="190">
                  <a:moveTo>
                    <a:pt x="20" y="183"/>
                  </a:moveTo>
                  <a:cubicBezTo>
                    <a:pt x="28" y="161"/>
                    <a:pt x="10" y="55"/>
                    <a:pt x="0" y="36"/>
                  </a:cubicBezTo>
                  <a:cubicBezTo>
                    <a:pt x="6" y="16"/>
                    <a:pt x="58" y="12"/>
                    <a:pt x="72" y="0"/>
                  </a:cubicBezTo>
                  <a:cubicBezTo>
                    <a:pt x="78" y="6"/>
                    <a:pt x="83" y="8"/>
                    <a:pt x="90" y="8"/>
                  </a:cubicBezTo>
                  <a:cubicBezTo>
                    <a:pt x="98" y="8"/>
                    <a:pt x="103" y="6"/>
                    <a:pt x="109" y="0"/>
                  </a:cubicBezTo>
                  <a:cubicBezTo>
                    <a:pt x="120" y="9"/>
                    <a:pt x="173" y="15"/>
                    <a:pt x="182" y="35"/>
                  </a:cubicBezTo>
                  <a:cubicBezTo>
                    <a:pt x="172" y="57"/>
                    <a:pt x="153" y="163"/>
                    <a:pt x="161" y="183"/>
                  </a:cubicBezTo>
                  <a:cubicBezTo>
                    <a:pt x="126" y="190"/>
                    <a:pt x="56" y="190"/>
                    <a:pt x="20" y="183"/>
                  </a:cubicBezTo>
                  <a:close/>
                </a:path>
              </a:pathLst>
            </a:custGeom>
            <a:solidFill>
              <a:srgbClr val="688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6" name="Freeform 9"/>
            <p:cNvSpPr>
              <a:spLocks/>
            </p:cNvSpPr>
            <p:nvPr/>
          </p:nvSpPr>
          <p:spPr bwMode="auto">
            <a:xfrm>
              <a:off x="568325" y="1009650"/>
              <a:ext cx="384175" cy="777875"/>
            </a:xfrm>
            <a:custGeom>
              <a:avLst/>
              <a:gdLst>
                <a:gd name="T0" fmla="*/ 7 w 484"/>
                <a:gd name="T1" fmla="*/ 66 h 980"/>
                <a:gd name="T2" fmla="*/ 0 w 484"/>
                <a:gd name="T3" fmla="*/ 357 h 980"/>
                <a:gd name="T4" fmla="*/ 245 w 484"/>
                <a:gd name="T5" fmla="*/ 980 h 980"/>
                <a:gd name="T6" fmla="*/ 484 w 484"/>
                <a:gd name="T7" fmla="*/ 357 h 980"/>
                <a:gd name="T8" fmla="*/ 470 w 484"/>
                <a:gd name="T9" fmla="*/ 59 h 980"/>
                <a:gd name="T10" fmla="*/ 364 w 484"/>
                <a:gd name="T11" fmla="*/ 0 h 980"/>
                <a:gd name="T12" fmla="*/ 120 w 484"/>
                <a:gd name="T13" fmla="*/ 0 h 980"/>
                <a:gd name="T14" fmla="*/ 7 w 484"/>
                <a:gd name="T15" fmla="*/ 66 h 9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4" h="980">
                  <a:moveTo>
                    <a:pt x="7" y="66"/>
                  </a:moveTo>
                  <a:lnTo>
                    <a:pt x="0" y="357"/>
                  </a:lnTo>
                  <a:lnTo>
                    <a:pt x="245" y="980"/>
                  </a:lnTo>
                  <a:lnTo>
                    <a:pt x="484" y="357"/>
                  </a:lnTo>
                  <a:lnTo>
                    <a:pt x="470" y="59"/>
                  </a:lnTo>
                  <a:lnTo>
                    <a:pt x="364" y="0"/>
                  </a:lnTo>
                  <a:lnTo>
                    <a:pt x="120" y="0"/>
                  </a:lnTo>
                  <a:lnTo>
                    <a:pt x="7" y="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7" name="Rectangle 10"/>
            <p:cNvSpPr>
              <a:spLocks noChangeArrowheads="1"/>
            </p:cNvSpPr>
            <p:nvPr/>
          </p:nvSpPr>
          <p:spPr bwMode="auto">
            <a:xfrm>
              <a:off x="663575" y="930275"/>
              <a:ext cx="193675"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8" name="Freeform 11"/>
            <p:cNvSpPr>
              <a:spLocks/>
            </p:cNvSpPr>
            <p:nvPr/>
          </p:nvSpPr>
          <p:spPr bwMode="auto">
            <a:xfrm>
              <a:off x="715963" y="1114425"/>
              <a:ext cx="88900" cy="142082"/>
            </a:xfrm>
            <a:custGeom>
              <a:avLst/>
              <a:gdLst>
                <a:gd name="T0" fmla="*/ 14 w 17"/>
                <a:gd name="T1" fmla="*/ 27 h 27"/>
                <a:gd name="T2" fmla="*/ 17 w 17"/>
                <a:gd name="T3" fmla="*/ 22 h 27"/>
                <a:gd name="T4" fmla="*/ 8 w 17"/>
                <a:gd name="T5" fmla="*/ 0 h 27"/>
                <a:gd name="T6" fmla="*/ 0 w 17"/>
                <a:gd name="T7" fmla="*/ 21 h 27"/>
                <a:gd name="T8" fmla="*/ 3 w 17"/>
                <a:gd name="T9" fmla="*/ 27 h 27"/>
                <a:gd name="T10" fmla="*/ 14 w 17"/>
                <a:gd name="T11" fmla="*/ 27 h 27"/>
              </a:gdLst>
              <a:ahLst/>
              <a:cxnLst>
                <a:cxn ang="0">
                  <a:pos x="T0" y="T1"/>
                </a:cxn>
                <a:cxn ang="0">
                  <a:pos x="T2" y="T3"/>
                </a:cxn>
                <a:cxn ang="0">
                  <a:pos x="T4" y="T5"/>
                </a:cxn>
                <a:cxn ang="0">
                  <a:pos x="T6" y="T7"/>
                </a:cxn>
                <a:cxn ang="0">
                  <a:pos x="T8" y="T9"/>
                </a:cxn>
                <a:cxn ang="0">
                  <a:pos x="T10" y="T11"/>
                </a:cxn>
              </a:cxnLst>
              <a:rect l="0" t="0" r="r" b="b"/>
              <a:pathLst>
                <a:path w="17" h="27">
                  <a:moveTo>
                    <a:pt x="14" y="27"/>
                  </a:moveTo>
                  <a:cubicBezTo>
                    <a:pt x="17" y="22"/>
                    <a:pt x="17" y="22"/>
                    <a:pt x="17" y="22"/>
                  </a:cubicBezTo>
                  <a:cubicBezTo>
                    <a:pt x="8" y="0"/>
                    <a:pt x="8" y="0"/>
                    <a:pt x="8" y="0"/>
                  </a:cubicBezTo>
                  <a:cubicBezTo>
                    <a:pt x="0" y="21"/>
                    <a:pt x="0" y="21"/>
                    <a:pt x="0" y="21"/>
                  </a:cubicBezTo>
                  <a:cubicBezTo>
                    <a:pt x="3" y="27"/>
                    <a:pt x="3" y="27"/>
                    <a:pt x="3" y="27"/>
                  </a:cubicBezTo>
                  <a:cubicBezTo>
                    <a:pt x="7" y="27"/>
                    <a:pt x="11" y="27"/>
                    <a:pt x="14" y="27"/>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9" name="Freeform 12"/>
            <p:cNvSpPr>
              <a:spLocks/>
            </p:cNvSpPr>
            <p:nvPr/>
          </p:nvSpPr>
          <p:spPr bwMode="auto">
            <a:xfrm>
              <a:off x="605631" y="1009650"/>
              <a:ext cx="152400" cy="294482"/>
            </a:xfrm>
            <a:custGeom>
              <a:avLst/>
              <a:gdLst>
                <a:gd name="T0" fmla="*/ 73 w 192"/>
                <a:gd name="T1" fmla="*/ 0 h 371"/>
                <a:gd name="T2" fmla="*/ 192 w 192"/>
                <a:gd name="T3" fmla="*/ 132 h 371"/>
                <a:gd name="T4" fmla="*/ 106 w 192"/>
                <a:gd name="T5" fmla="*/ 371 h 371"/>
                <a:gd name="T6" fmla="*/ 0 w 192"/>
                <a:gd name="T7" fmla="*/ 53 h 371"/>
                <a:gd name="T8" fmla="*/ 73 w 192"/>
                <a:gd name="T9" fmla="*/ 0 h 371"/>
              </a:gdLst>
              <a:ahLst/>
              <a:cxnLst>
                <a:cxn ang="0">
                  <a:pos x="T0" y="T1"/>
                </a:cxn>
                <a:cxn ang="0">
                  <a:pos x="T2" y="T3"/>
                </a:cxn>
                <a:cxn ang="0">
                  <a:pos x="T4" y="T5"/>
                </a:cxn>
                <a:cxn ang="0">
                  <a:pos x="T6" y="T7"/>
                </a:cxn>
                <a:cxn ang="0">
                  <a:pos x="T8" y="T9"/>
                </a:cxn>
              </a:cxnLst>
              <a:rect l="0" t="0" r="r" b="b"/>
              <a:pathLst>
                <a:path w="192" h="371">
                  <a:moveTo>
                    <a:pt x="73" y="0"/>
                  </a:moveTo>
                  <a:lnTo>
                    <a:pt x="192" y="132"/>
                  </a:lnTo>
                  <a:lnTo>
                    <a:pt x="106" y="371"/>
                  </a:lnTo>
                  <a:lnTo>
                    <a:pt x="0" y="53"/>
                  </a:lnTo>
                  <a:lnTo>
                    <a:pt x="73"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0" name="Freeform 13"/>
            <p:cNvSpPr>
              <a:spLocks/>
            </p:cNvSpPr>
            <p:nvPr/>
          </p:nvSpPr>
          <p:spPr bwMode="auto">
            <a:xfrm>
              <a:off x="463550" y="1046163"/>
              <a:ext cx="294482" cy="746919"/>
            </a:xfrm>
            <a:custGeom>
              <a:avLst/>
              <a:gdLst>
                <a:gd name="T0" fmla="*/ 179 w 371"/>
                <a:gd name="T1" fmla="*/ 0 h 941"/>
                <a:gd name="T2" fmla="*/ 371 w 371"/>
                <a:gd name="T3" fmla="*/ 941 h 941"/>
                <a:gd name="T4" fmla="*/ 53 w 371"/>
                <a:gd name="T5" fmla="*/ 424 h 941"/>
                <a:gd name="T6" fmla="*/ 93 w 371"/>
                <a:gd name="T7" fmla="*/ 331 h 941"/>
                <a:gd name="T8" fmla="*/ 0 w 371"/>
                <a:gd name="T9" fmla="*/ 258 h 941"/>
                <a:gd name="T10" fmla="*/ 126 w 371"/>
                <a:gd name="T11" fmla="*/ 27 h 941"/>
                <a:gd name="T12" fmla="*/ 179 w 371"/>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71" h="941">
                  <a:moveTo>
                    <a:pt x="179" y="0"/>
                  </a:moveTo>
                  <a:lnTo>
                    <a:pt x="371" y="941"/>
                  </a:lnTo>
                  <a:lnTo>
                    <a:pt x="53" y="424"/>
                  </a:lnTo>
                  <a:lnTo>
                    <a:pt x="93" y="331"/>
                  </a:lnTo>
                  <a:lnTo>
                    <a:pt x="0" y="258"/>
                  </a:lnTo>
                  <a:lnTo>
                    <a:pt x="126" y="27"/>
                  </a:lnTo>
                  <a:lnTo>
                    <a:pt x="179"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1" name="Freeform 14"/>
            <p:cNvSpPr>
              <a:spLocks/>
            </p:cNvSpPr>
            <p:nvPr/>
          </p:nvSpPr>
          <p:spPr bwMode="auto">
            <a:xfrm>
              <a:off x="758031" y="1009650"/>
              <a:ext cx="157163" cy="294482"/>
            </a:xfrm>
            <a:custGeom>
              <a:avLst/>
              <a:gdLst>
                <a:gd name="T0" fmla="*/ 125 w 198"/>
                <a:gd name="T1" fmla="*/ 0 h 371"/>
                <a:gd name="T2" fmla="*/ 0 w 198"/>
                <a:gd name="T3" fmla="*/ 132 h 371"/>
                <a:gd name="T4" fmla="*/ 92 w 198"/>
                <a:gd name="T5" fmla="*/ 371 h 371"/>
                <a:gd name="T6" fmla="*/ 198 w 198"/>
                <a:gd name="T7" fmla="*/ 53 h 371"/>
                <a:gd name="T8" fmla="*/ 125 w 198"/>
                <a:gd name="T9" fmla="*/ 0 h 371"/>
              </a:gdLst>
              <a:ahLst/>
              <a:cxnLst>
                <a:cxn ang="0">
                  <a:pos x="T0" y="T1"/>
                </a:cxn>
                <a:cxn ang="0">
                  <a:pos x="T2" y="T3"/>
                </a:cxn>
                <a:cxn ang="0">
                  <a:pos x="T4" y="T5"/>
                </a:cxn>
                <a:cxn ang="0">
                  <a:pos x="T6" y="T7"/>
                </a:cxn>
                <a:cxn ang="0">
                  <a:pos x="T8" y="T9"/>
                </a:cxn>
              </a:cxnLst>
              <a:rect l="0" t="0" r="r" b="b"/>
              <a:pathLst>
                <a:path w="198" h="371">
                  <a:moveTo>
                    <a:pt x="125" y="0"/>
                  </a:moveTo>
                  <a:lnTo>
                    <a:pt x="0" y="132"/>
                  </a:lnTo>
                  <a:lnTo>
                    <a:pt x="92" y="371"/>
                  </a:lnTo>
                  <a:lnTo>
                    <a:pt x="198" y="53"/>
                  </a:lnTo>
                  <a:lnTo>
                    <a:pt x="125"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2" name="Freeform 15"/>
            <p:cNvSpPr>
              <a:spLocks/>
            </p:cNvSpPr>
            <p:nvPr/>
          </p:nvSpPr>
          <p:spPr bwMode="auto">
            <a:xfrm>
              <a:off x="694531" y="1324769"/>
              <a:ext cx="131763" cy="468313"/>
            </a:xfrm>
            <a:custGeom>
              <a:avLst/>
              <a:gdLst>
                <a:gd name="T0" fmla="*/ 47 w 166"/>
                <a:gd name="T1" fmla="*/ 0 h 590"/>
                <a:gd name="T2" fmla="*/ 119 w 166"/>
                <a:gd name="T3" fmla="*/ 0 h 590"/>
                <a:gd name="T4" fmla="*/ 166 w 166"/>
                <a:gd name="T5" fmla="*/ 397 h 590"/>
                <a:gd name="T6" fmla="*/ 80 w 166"/>
                <a:gd name="T7" fmla="*/ 590 h 590"/>
                <a:gd name="T8" fmla="*/ 0 w 166"/>
                <a:gd name="T9" fmla="*/ 397 h 590"/>
                <a:gd name="T10" fmla="*/ 47 w 166"/>
                <a:gd name="T11" fmla="*/ 0 h 590"/>
              </a:gdLst>
              <a:ahLst/>
              <a:cxnLst>
                <a:cxn ang="0">
                  <a:pos x="T0" y="T1"/>
                </a:cxn>
                <a:cxn ang="0">
                  <a:pos x="T2" y="T3"/>
                </a:cxn>
                <a:cxn ang="0">
                  <a:pos x="T4" y="T5"/>
                </a:cxn>
                <a:cxn ang="0">
                  <a:pos x="T6" y="T7"/>
                </a:cxn>
                <a:cxn ang="0">
                  <a:pos x="T8" y="T9"/>
                </a:cxn>
                <a:cxn ang="0">
                  <a:pos x="T10" y="T11"/>
                </a:cxn>
              </a:cxnLst>
              <a:rect l="0" t="0" r="r" b="b"/>
              <a:pathLst>
                <a:path w="166" h="590">
                  <a:moveTo>
                    <a:pt x="47" y="0"/>
                  </a:moveTo>
                  <a:lnTo>
                    <a:pt x="119" y="0"/>
                  </a:lnTo>
                  <a:lnTo>
                    <a:pt x="166" y="397"/>
                  </a:lnTo>
                  <a:lnTo>
                    <a:pt x="80" y="590"/>
                  </a:lnTo>
                  <a:lnTo>
                    <a:pt x="0" y="397"/>
                  </a:lnTo>
                  <a:lnTo>
                    <a:pt x="47" y="0"/>
                  </a:ln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3" name="Freeform 16"/>
            <p:cNvSpPr>
              <a:spLocks/>
            </p:cNvSpPr>
            <p:nvPr/>
          </p:nvSpPr>
          <p:spPr bwMode="auto">
            <a:xfrm>
              <a:off x="605631" y="1009650"/>
              <a:ext cx="152400" cy="246857"/>
            </a:xfrm>
            <a:custGeom>
              <a:avLst/>
              <a:gdLst>
                <a:gd name="T0" fmla="*/ 73 w 192"/>
                <a:gd name="T1" fmla="*/ 0 h 311"/>
                <a:gd name="T2" fmla="*/ 192 w 192"/>
                <a:gd name="T3" fmla="*/ 132 h 311"/>
                <a:gd name="T4" fmla="*/ 106 w 192"/>
                <a:gd name="T5" fmla="*/ 311 h 311"/>
                <a:gd name="T6" fmla="*/ 0 w 192"/>
                <a:gd name="T7" fmla="*/ 53 h 311"/>
                <a:gd name="T8" fmla="*/ 73 w 192"/>
                <a:gd name="T9" fmla="*/ 0 h 311"/>
              </a:gdLst>
              <a:ahLst/>
              <a:cxnLst>
                <a:cxn ang="0">
                  <a:pos x="T0" y="T1"/>
                </a:cxn>
                <a:cxn ang="0">
                  <a:pos x="T2" y="T3"/>
                </a:cxn>
                <a:cxn ang="0">
                  <a:pos x="T4" y="T5"/>
                </a:cxn>
                <a:cxn ang="0">
                  <a:pos x="T6" y="T7"/>
                </a:cxn>
                <a:cxn ang="0">
                  <a:pos x="T8" y="T9"/>
                </a:cxn>
              </a:cxnLst>
              <a:rect l="0" t="0" r="r" b="b"/>
              <a:pathLst>
                <a:path w="192" h="311">
                  <a:moveTo>
                    <a:pt x="73" y="0"/>
                  </a:moveTo>
                  <a:lnTo>
                    <a:pt x="192" y="132"/>
                  </a:lnTo>
                  <a:lnTo>
                    <a:pt x="106" y="311"/>
                  </a:lnTo>
                  <a:lnTo>
                    <a:pt x="0" y="53"/>
                  </a:lnTo>
                  <a:lnTo>
                    <a:pt x="7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4" name="Freeform 17"/>
            <p:cNvSpPr>
              <a:spLocks/>
            </p:cNvSpPr>
            <p:nvPr/>
          </p:nvSpPr>
          <p:spPr bwMode="auto">
            <a:xfrm>
              <a:off x="489744" y="1046163"/>
              <a:ext cx="268288" cy="746919"/>
            </a:xfrm>
            <a:custGeom>
              <a:avLst/>
              <a:gdLst>
                <a:gd name="T0" fmla="*/ 146 w 338"/>
                <a:gd name="T1" fmla="*/ 0 h 941"/>
                <a:gd name="T2" fmla="*/ 338 w 338"/>
                <a:gd name="T3" fmla="*/ 941 h 941"/>
                <a:gd name="T4" fmla="*/ 47 w 338"/>
                <a:gd name="T5" fmla="*/ 384 h 941"/>
                <a:gd name="T6" fmla="*/ 99 w 338"/>
                <a:gd name="T7" fmla="*/ 311 h 941"/>
                <a:gd name="T8" fmla="*/ 0 w 338"/>
                <a:gd name="T9" fmla="*/ 238 h 941"/>
                <a:gd name="T10" fmla="*/ 93 w 338"/>
                <a:gd name="T11" fmla="*/ 27 h 941"/>
                <a:gd name="T12" fmla="*/ 146 w 338"/>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38" h="941">
                  <a:moveTo>
                    <a:pt x="146" y="0"/>
                  </a:moveTo>
                  <a:lnTo>
                    <a:pt x="338" y="941"/>
                  </a:lnTo>
                  <a:lnTo>
                    <a:pt x="47" y="384"/>
                  </a:lnTo>
                  <a:lnTo>
                    <a:pt x="99" y="311"/>
                  </a:lnTo>
                  <a:lnTo>
                    <a:pt x="0" y="238"/>
                  </a:lnTo>
                  <a:lnTo>
                    <a:pt x="93" y="27"/>
                  </a:lnTo>
                  <a:lnTo>
                    <a:pt x="146"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5" name="Freeform 18"/>
            <p:cNvSpPr>
              <a:spLocks/>
            </p:cNvSpPr>
            <p:nvPr/>
          </p:nvSpPr>
          <p:spPr bwMode="auto">
            <a:xfrm>
              <a:off x="758031" y="1040607"/>
              <a:ext cx="299244" cy="752475"/>
            </a:xfrm>
            <a:custGeom>
              <a:avLst/>
              <a:gdLst>
                <a:gd name="T0" fmla="*/ 205 w 377"/>
                <a:gd name="T1" fmla="*/ 0 h 948"/>
                <a:gd name="T2" fmla="*/ 0 w 377"/>
                <a:gd name="T3" fmla="*/ 948 h 948"/>
                <a:gd name="T4" fmla="*/ 324 w 377"/>
                <a:gd name="T5" fmla="*/ 431 h 948"/>
                <a:gd name="T6" fmla="*/ 284 w 377"/>
                <a:gd name="T7" fmla="*/ 338 h 948"/>
                <a:gd name="T8" fmla="*/ 377 w 377"/>
                <a:gd name="T9" fmla="*/ 265 h 948"/>
                <a:gd name="T10" fmla="*/ 278 w 377"/>
                <a:gd name="T11" fmla="*/ 40 h 948"/>
                <a:gd name="T12" fmla="*/ 205 w 377"/>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77" h="948">
                  <a:moveTo>
                    <a:pt x="205" y="0"/>
                  </a:moveTo>
                  <a:lnTo>
                    <a:pt x="0" y="948"/>
                  </a:lnTo>
                  <a:lnTo>
                    <a:pt x="324" y="431"/>
                  </a:lnTo>
                  <a:lnTo>
                    <a:pt x="284" y="338"/>
                  </a:lnTo>
                  <a:lnTo>
                    <a:pt x="377" y="265"/>
                  </a:lnTo>
                  <a:lnTo>
                    <a:pt x="278" y="40"/>
                  </a:lnTo>
                  <a:lnTo>
                    <a:pt x="205"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6" name="Freeform 19"/>
            <p:cNvSpPr>
              <a:spLocks/>
            </p:cNvSpPr>
            <p:nvPr/>
          </p:nvSpPr>
          <p:spPr bwMode="auto">
            <a:xfrm>
              <a:off x="758031" y="1040607"/>
              <a:ext cx="267494" cy="752475"/>
            </a:xfrm>
            <a:custGeom>
              <a:avLst/>
              <a:gdLst>
                <a:gd name="T0" fmla="*/ 205 w 337"/>
                <a:gd name="T1" fmla="*/ 0 h 948"/>
                <a:gd name="T2" fmla="*/ 0 w 337"/>
                <a:gd name="T3" fmla="*/ 948 h 948"/>
                <a:gd name="T4" fmla="*/ 291 w 337"/>
                <a:gd name="T5" fmla="*/ 391 h 948"/>
                <a:gd name="T6" fmla="*/ 245 w 337"/>
                <a:gd name="T7" fmla="*/ 318 h 948"/>
                <a:gd name="T8" fmla="*/ 337 w 337"/>
                <a:gd name="T9" fmla="*/ 245 h 948"/>
                <a:gd name="T10" fmla="*/ 278 w 337"/>
                <a:gd name="T11" fmla="*/ 40 h 948"/>
                <a:gd name="T12" fmla="*/ 205 w 337"/>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37" h="948">
                  <a:moveTo>
                    <a:pt x="205" y="0"/>
                  </a:moveTo>
                  <a:lnTo>
                    <a:pt x="0" y="948"/>
                  </a:lnTo>
                  <a:lnTo>
                    <a:pt x="291" y="391"/>
                  </a:lnTo>
                  <a:lnTo>
                    <a:pt x="245" y="318"/>
                  </a:lnTo>
                  <a:lnTo>
                    <a:pt x="337" y="245"/>
                  </a:lnTo>
                  <a:lnTo>
                    <a:pt x="278" y="40"/>
                  </a:lnTo>
                  <a:lnTo>
                    <a:pt x="205"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7" name="Freeform 20"/>
            <p:cNvSpPr>
              <a:spLocks/>
            </p:cNvSpPr>
            <p:nvPr/>
          </p:nvSpPr>
          <p:spPr bwMode="auto">
            <a:xfrm>
              <a:off x="758031" y="1009650"/>
              <a:ext cx="157163" cy="246857"/>
            </a:xfrm>
            <a:custGeom>
              <a:avLst/>
              <a:gdLst>
                <a:gd name="T0" fmla="*/ 125 w 198"/>
                <a:gd name="T1" fmla="*/ 0 h 311"/>
                <a:gd name="T2" fmla="*/ 0 w 198"/>
                <a:gd name="T3" fmla="*/ 132 h 311"/>
                <a:gd name="T4" fmla="*/ 92 w 198"/>
                <a:gd name="T5" fmla="*/ 311 h 311"/>
                <a:gd name="T6" fmla="*/ 198 w 198"/>
                <a:gd name="T7" fmla="*/ 53 h 311"/>
                <a:gd name="T8" fmla="*/ 125 w 198"/>
                <a:gd name="T9" fmla="*/ 0 h 311"/>
              </a:gdLst>
              <a:ahLst/>
              <a:cxnLst>
                <a:cxn ang="0">
                  <a:pos x="T0" y="T1"/>
                </a:cxn>
                <a:cxn ang="0">
                  <a:pos x="T2" y="T3"/>
                </a:cxn>
                <a:cxn ang="0">
                  <a:pos x="T4" y="T5"/>
                </a:cxn>
                <a:cxn ang="0">
                  <a:pos x="T6" y="T7"/>
                </a:cxn>
                <a:cxn ang="0">
                  <a:pos x="T8" y="T9"/>
                </a:cxn>
              </a:cxnLst>
              <a:rect l="0" t="0" r="r" b="b"/>
              <a:pathLst>
                <a:path w="198" h="311">
                  <a:moveTo>
                    <a:pt x="125" y="0"/>
                  </a:moveTo>
                  <a:lnTo>
                    <a:pt x="0" y="132"/>
                  </a:lnTo>
                  <a:lnTo>
                    <a:pt x="92" y="311"/>
                  </a:lnTo>
                  <a:lnTo>
                    <a:pt x="198" y="53"/>
                  </a:lnTo>
                  <a:lnTo>
                    <a:pt x="12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8" name="Freeform 21"/>
            <p:cNvSpPr>
              <a:spLocks/>
            </p:cNvSpPr>
            <p:nvPr/>
          </p:nvSpPr>
          <p:spPr bwMode="auto">
            <a:xfrm>
              <a:off x="715963" y="1250950"/>
              <a:ext cx="88900" cy="79375"/>
            </a:xfrm>
            <a:custGeom>
              <a:avLst/>
              <a:gdLst>
                <a:gd name="T0" fmla="*/ 3 w 17"/>
                <a:gd name="T1" fmla="*/ 0 h 15"/>
                <a:gd name="T2" fmla="*/ 14 w 17"/>
                <a:gd name="T3" fmla="*/ 0 h 15"/>
                <a:gd name="T4" fmla="*/ 14 w 17"/>
                <a:gd name="T5" fmla="*/ 15 h 15"/>
                <a:gd name="T6" fmla="*/ 3 w 17"/>
                <a:gd name="T7" fmla="*/ 15 h 15"/>
                <a:gd name="T8" fmla="*/ 3 w 17"/>
                <a:gd name="T9" fmla="*/ 0 h 15"/>
              </a:gdLst>
              <a:ahLst/>
              <a:cxnLst>
                <a:cxn ang="0">
                  <a:pos x="T0" y="T1"/>
                </a:cxn>
                <a:cxn ang="0">
                  <a:pos x="T2" y="T3"/>
                </a:cxn>
                <a:cxn ang="0">
                  <a:pos x="T4" y="T5"/>
                </a:cxn>
                <a:cxn ang="0">
                  <a:pos x="T6" y="T7"/>
                </a:cxn>
                <a:cxn ang="0">
                  <a:pos x="T8" y="T9"/>
                </a:cxn>
              </a:cxnLst>
              <a:rect l="0" t="0" r="r" b="b"/>
              <a:pathLst>
                <a:path w="17" h="15">
                  <a:moveTo>
                    <a:pt x="3" y="0"/>
                  </a:moveTo>
                  <a:cubicBezTo>
                    <a:pt x="14" y="0"/>
                    <a:pt x="14" y="0"/>
                    <a:pt x="14" y="0"/>
                  </a:cubicBezTo>
                  <a:cubicBezTo>
                    <a:pt x="17" y="6"/>
                    <a:pt x="17" y="10"/>
                    <a:pt x="14" y="15"/>
                  </a:cubicBezTo>
                  <a:cubicBezTo>
                    <a:pt x="3" y="15"/>
                    <a:pt x="3" y="15"/>
                    <a:pt x="3" y="15"/>
                  </a:cubicBezTo>
                  <a:cubicBezTo>
                    <a:pt x="0" y="10"/>
                    <a:pt x="0" y="6"/>
                    <a:pt x="3" y="0"/>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9" name="Freeform 22"/>
            <p:cNvSpPr>
              <a:spLocks/>
            </p:cNvSpPr>
            <p:nvPr/>
          </p:nvSpPr>
          <p:spPr bwMode="auto">
            <a:xfrm>
              <a:off x="752475" y="1781969"/>
              <a:ext cx="26194" cy="220663"/>
            </a:xfrm>
            <a:custGeom>
              <a:avLst/>
              <a:gdLst>
                <a:gd name="T0" fmla="*/ 0 w 5"/>
                <a:gd name="T1" fmla="*/ 42 h 42"/>
                <a:gd name="T2" fmla="*/ 2 w 5"/>
                <a:gd name="T3" fmla="*/ 0 h 42"/>
                <a:gd name="T4" fmla="*/ 5 w 5"/>
                <a:gd name="T5" fmla="*/ 42 h 42"/>
                <a:gd name="T6" fmla="*/ 0 w 5"/>
                <a:gd name="T7" fmla="*/ 42 h 42"/>
              </a:gdLst>
              <a:ahLst/>
              <a:cxnLst>
                <a:cxn ang="0">
                  <a:pos x="T0" y="T1"/>
                </a:cxn>
                <a:cxn ang="0">
                  <a:pos x="T2" y="T3"/>
                </a:cxn>
                <a:cxn ang="0">
                  <a:pos x="T4" y="T5"/>
                </a:cxn>
                <a:cxn ang="0">
                  <a:pos x="T6" y="T7"/>
                </a:cxn>
              </a:cxnLst>
              <a:rect l="0" t="0" r="r" b="b"/>
              <a:pathLst>
                <a:path w="5" h="42">
                  <a:moveTo>
                    <a:pt x="0" y="42"/>
                  </a:moveTo>
                  <a:cubicBezTo>
                    <a:pt x="0" y="31"/>
                    <a:pt x="1" y="19"/>
                    <a:pt x="2" y="0"/>
                  </a:cubicBezTo>
                  <a:cubicBezTo>
                    <a:pt x="3" y="19"/>
                    <a:pt x="4" y="31"/>
                    <a:pt x="5" y="42"/>
                  </a:cubicBezTo>
                  <a:cubicBezTo>
                    <a:pt x="3" y="42"/>
                    <a:pt x="1" y="42"/>
                    <a:pt x="0"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0" name="Freeform 23"/>
            <p:cNvSpPr>
              <a:spLocks/>
            </p:cNvSpPr>
            <p:nvPr/>
          </p:nvSpPr>
          <p:spPr bwMode="auto">
            <a:xfrm>
              <a:off x="547688" y="1009650"/>
              <a:ext cx="431007" cy="772319"/>
            </a:xfrm>
            <a:custGeom>
              <a:avLst/>
              <a:gdLst>
                <a:gd name="T0" fmla="*/ 0 w 543"/>
                <a:gd name="T1" fmla="*/ 73 h 973"/>
                <a:gd name="T2" fmla="*/ 26 w 543"/>
                <a:gd name="T3" fmla="*/ 357 h 973"/>
                <a:gd name="T4" fmla="*/ 271 w 543"/>
                <a:gd name="T5" fmla="*/ 973 h 973"/>
                <a:gd name="T6" fmla="*/ 510 w 543"/>
                <a:gd name="T7" fmla="*/ 357 h 973"/>
                <a:gd name="T8" fmla="*/ 543 w 543"/>
                <a:gd name="T9" fmla="*/ 73 h 973"/>
                <a:gd name="T10" fmla="*/ 423 w 543"/>
                <a:gd name="T11" fmla="*/ 0 h 973"/>
                <a:gd name="T12" fmla="*/ 112 w 543"/>
                <a:gd name="T13" fmla="*/ 0 h 973"/>
                <a:gd name="T14" fmla="*/ 0 w 543"/>
                <a:gd name="T15" fmla="*/ 73 h 9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3" h="973">
                  <a:moveTo>
                    <a:pt x="0" y="73"/>
                  </a:moveTo>
                  <a:lnTo>
                    <a:pt x="26" y="357"/>
                  </a:lnTo>
                  <a:lnTo>
                    <a:pt x="271" y="973"/>
                  </a:lnTo>
                  <a:lnTo>
                    <a:pt x="510" y="357"/>
                  </a:lnTo>
                  <a:lnTo>
                    <a:pt x="543" y="73"/>
                  </a:lnTo>
                  <a:lnTo>
                    <a:pt x="423" y="0"/>
                  </a:lnTo>
                  <a:lnTo>
                    <a:pt x="112" y="0"/>
                  </a:lnTo>
                  <a:lnTo>
                    <a:pt x="0" y="7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1" name="Rectangle 24"/>
            <p:cNvSpPr>
              <a:spLocks noChangeArrowheads="1"/>
            </p:cNvSpPr>
            <p:nvPr/>
          </p:nvSpPr>
          <p:spPr bwMode="auto">
            <a:xfrm>
              <a:off x="636588" y="930275"/>
              <a:ext cx="246857"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2" name="Freeform 25"/>
            <p:cNvSpPr>
              <a:spLocks/>
            </p:cNvSpPr>
            <p:nvPr/>
          </p:nvSpPr>
          <p:spPr bwMode="auto">
            <a:xfrm>
              <a:off x="458788" y="310357"/>
              <a:ext cx="603250" cy="735807"/>
            </a:xfrm>
            <a:custGeom>
              <a:avLst/>
              <a:gdLst>
                <a:gd name="T0" fmla="*/ 58 w 115"/>
                <a:gd name="T1" fmla="*/ 140 h 140"/>
                <a:gd name="T2" fmla="*/ 102 w 115"/>
                <a:gd name="T3" fmla="*/ 93 h 140"/>
                <a:gd name="T4" fmla="*/ 104 w 115"/>
                <a:gd name="T5" fmla="*/ 94 h 140"/>
                <a:gd name="T6" fmla="*/ 113 w 115"/>
                <a:gd name="T7" fmla="*/ 79 h 140"/>
                <a:gd name="T8" fmla="*/ 110 w 115"/>
                <a:gd name="T9" fmla="*/ 61 h 140"/>
                <a:gd name="T10" fmla="*/ 109 w 115"/>
                <a:gd name="T11" fmla="*/ 61 h 140"/>
                <a:gd name="T12" fmla="*/ 58 w 115"/>
                <a:gd name="T13" fmla="*/ 0 h 140"/>
                <a:gd name="T14" fmla="*/ 7 w 115"/>
                <a:gd name="T15" fmla="*/ 61 h 140"/>
                <a:gd name="T16" fmla="*/ 6 w 115"/>
                <a:gd name="T17" fmla="*/ 61 h 140"/>
                <a:gd name="T18" fmla="*/ 2 w 115"/>
                <a:gd name="T19" fmla="*/ 79 h 140"/>
                <a:gd name="T20" fmla="*/ 11 w 115"/>
                <a:gd name="T21" fmla="*/ 94 h 140"/>
                <a:gd name="T22" fmla="*/ 13 w 115"/>
                <a:gd name="T23" fmla="*/ 93 h 140"/>
                <a:gd name="T24" fmla="*/ 58 w 115"/>
                <a:gd name="T25" fmla="*/ 14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 h="140">
                  <a:moveTo>
                    <a:pt x="58" y="140"/>
                  </a:moveTo>
                  <a:cubicBezTo>
                    <a:pt x="76" y="140"/>
                    <a:pt x="93" y="119"/>
                    <a:pt x="102" y="93"/>
                  </a:cubicBezTo>
                  <a:cubicBezTo>
                    <a:pt x="103" y="94"/>
                    <a:pt x="103" y="94"/>
                    <a:pt x="104" y="94"/>
                  </a:cubicBezTo>
                  <a:cubicBezTo>
                    <a:pt x="108" y="95"/>
                    <a:pt x="112" y="88"/>
                    <a:pt x="113" y="79"/>
                  </a:cubicBezTo>
                  <a:cubicBezTo>
                    <a:pt x="115" y="70"/>
                    <a:pt x="113" y="62"/>
                    <a:pt x="110" y="61"/>
                  </a:cubicBezTo>
                  <a:cubicBezTo>
                    <a:pt x="109" y="61"/>
                    <a:pt x="109" y="61"/>
                    <a:pt x="109" y="61"/>
                  </a:cubicBezTo>
                  <a:cubicBezTo>
                    <a:pt x="111" y="29"/>
                    <a:pt x="97" y="0"/>
                    <a:pt x="58" y="0"/>
                  </a:cubicBezTo>
                  <a:cubicBezTo>
                    <a:pt x="18" y="0"/>
                    <a:pt x="5" y="29"/>
                    <a:pt x="7" y="61"/>
                  </a:cubicBezTo>
                  <a:cubicBezTo>
                    <a:pt x="6" y="61"/>
                    <a:pt x="6" y="61"/>
                    <a:pt x="6" y="61"/>
                  </a:cubicBezTo>
                  <a:cubicBezTo>
                    <a:pt x="2" y="62"/>
                    <a:pt x="0" y="70"/>
                    <a:pt x="2" y="79"/>
                  </a:cubicBezTo>
                  <a:cubicBezTo>
                    <a:pt x="3" y="88"/>
                    <a:pt x="7" y="95"/>
                    <a:pt x="11" y="94"/>
                  </a:cubicBezTo>
                  <a:cubicBezTo>
                    <a:pt x="12" y="94"/>
                    <a:pt x="13" y="94"/>
                    <a:pt x="13" y="93"/>
                  </a:cubicBezTo>
                  <a:cubicBezTo>
                    <a:pt x="22" y="119"/>
                    <a:pt x="39" y="140"/>
                    <a:pt x="58" y="140"/>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3" name="Freeform 26"/>
            <p:cNvSpPr>
              <a:spLocks/>
            </p:cNvSpPr>
            <p:nvPr/>
          </p:nvSpPr>
          <p:spPr bwMode="auto">
            <a:xfrm>
              <a:off x="484981" y="310357"/>
              <a:ext cx="556419" cy="404813"/>
            </a:xfrm>
            <a:custGeom>
              <a:avLst/>
              <a:gdLst>
                <a:gd name="T0" fmla="*/ 104 w 106"/>
                <a:gd name="T1" fmla="*/ 61 h 77"/>
                <a:gd name="T2" fmla="*/ 53 w 106"/>
                <a:gd name="T3" fmla="*/ 0 h 77"/>
                <a:gd name="T4" fmla="*/ 2 w 106"/>
                <a:gd name="T5" fmla="*/ 61 h 77"/>
                <a:gd name="T6" fmla="*/ 10 w 106"/>
                <a:gd name="T7" fmla="*/ 75 h 77"/>
                <a:gd name="T8" fmla="*/ 14 w 106"/>
                <a:gd name="T9" fmla="*/ 70 h 77"/>
                <a:gd name="T10" fmla="*/ 29 w 106"/>
                <a:gd name="T11" fmla="*/ 30 h 77"/>
                <a:gd name="T12" fmla="*/ 53 w 106"/>
                <a:gd name="T13" fmla="*/ 34 h 77"/>
                <a:gd name="T14" fmla="*/ 76 w 106"/>
                <a:gd name="T15" fmla="*/ 30 h 77"/>
                <a:gd name="T16" fmla="*/ 91 w 106"/>
                <a:gd name="T17" fmla="*/ 70 h 77"/>
                <a:gd name="T18" fmla="*/ 95 w 106"/>
                <a:gd name="T19" fmla="*/ 76 h 77"/>
                <a:gd name="T20" fmla="*/ 104 w 106"/>
                <a:gd name="T21" fmla="*/ 61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6" h="77">
                  <a:moveTo>
                    <a:pt x="104" y="61"/>
                  </a:moveTo>
                  <a:cubicBezTo>
                    <a:pt x="106" y="29"/>
                    <a:pt x="92" y="0"/>
                    <a:pt x="53" y="0"/>
                  </a:cubicBezTo>
                  <a:cubicBezTo>
                    <a:pt x="13" y="0"/>
                    <a:pt x="0" y="29"/>
                    <a:pt x="2" y="61"/>
                  </a:cubicBezTo>
                  <a:cubicBezTo>
                    <a:pt x="5" y="62"/>
                    <a:pt x="8" y="68"/>
                    <a:pt x="10" y="75"/>
                  </a:cubicBezTo>
                  <a:cubicBezTo>
                    <a:pt x="12" y="77"/>
                    <a:pt x="14" y="76"/>
                    <a:pt x="14" y="70"/>
                  </a:cubicBezTo>
                  <a:cubicBezTo>
                    <a:pt x="14" y="51"/>
                    <a:pt x="17" y="34"/>
                    <a:pt x="29" y="30"/>
                  </a:cubicBezTo>
                  <a:cubicBezTo>
                    <a:pt x="41" y="26"/>
                    <a:pt x="44" y="34"/>
                    <a:pt x="53" y="34"/>
                  </a:cubicBezTo>
                  <a:cubicBezTo>
                    <a:pt x="62" y="34"/>
                    <a:pt x="65" y="26"/>
                    <a:pt x="76" y="30"/>
                  </a:cubicBezTo>
                  <a:cubicBezTo>
                    <a:pt x="88" y="33"/>
                    <a:pt x="91" y="51"/>
                    <a:pt x="91" y="70"/>
                  </a:cubicBezTo>
                  <a:cubicBezTo>
                    <a:pt x="91" y="76"/>
                    <a:pt x="93" y="77"/>
                    <a:pt x="95" y="76"/>
                  </a:cubicBezTo>
                  <a:cubicBezTo>
                    <a:pt x="97" y="68"/>
                    <a:pt x="100" y="62"/>
                    <a:pt x="104" y="61"/>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4" name="Freeform 27"/>
            <p:cNvSpPr>
              <a:spLocks/>
            </p:cNvSpPr>
            <p:nvPr/>
          </p:nvSpPr>
          <p:spPr bwMode="auto">
            <a:xfrm>
              <a:off x="715963" y="1114425"/>
              <a:ext cx="88900" cy="136525"/>
            </a:xfrm>
            <a:custGeom>
              <a:avLst/>
              <a:gdLst>
                <a:gd name="T0" fmla="*/ 15 w 17"/>
                <a:gd name="T1" fmla="*/ 26 h 26"/>
                <a:gd name="T2" fmla="*/ 17 w 17"/>
                <a:gd name="T3" fmla="*/ 21 h 26"/>
                <a:gd name="T4" fmla="*/ 9 w 17"/>
                <a:gd name="T5" fmla="*/ 0 h 26"/>
                <a:gd name="T6" fmla="*/ 0 w 17"/>
                <a:gd name="T7" fmla="*/ 21 h 26"/>
                <a:gd name="T8" fmla="*/ 3 w 17"/>
                <a:gd name="T9" fmla="*/ 26 h 26"/>
                <a:gd name="T10" fmla="*/ 15 w 17"/>
                <a:gd name="T11" fmla="*/ 26 h 26"/>
              </a:gdLst>
              <a:ahLst/>
              <a:cxnLst>
                <a:cxn ang="0">
                  <a:pos x="T0" y="T1"/>
                </a:cxn>
                <a:cxn ang="0">
                  <a:pos x="T2" y="T3"/>
                </a:cxn>
                <a:cxn ang="0">
                  <a:pos x="T4" y="T5"/>
                </a:cxn>
                <a:cxn ang="0">
                  <a:pos x="T6" y="T7"/>
                </a:cxn>
                <a:cxn ang="0">
                  <a:pos x="T8" y="T9"/>
                </a:cxn>
                <a:cxn ang="0">
                  <a:pos x="T10" y="T11"/>
                </a:cxn>
              </a:cxnLst>
              <a:rect l="0" t="0" r="r" b="b"/>
              <a:pathLst>
                <a:path w="17" h="26">
                  <a:moveTo>
                    <a:pt x="15" y="26"/>
                  </a:moveTo>
                  <a:cubicBezTo>
                    <a:pt x="17" y="21"/>
                    <a:pt x="17" y="21"/>
                    <a:pt x="17" y="21"/>
                  </a:cubicBezTo>
                  <a:cubicBezTo>
                    <a:pt x="9" y="0"/>
                    <a:pt x="9" y="0"/>
                    <a:pt x="9" y="0"/>
                  </a:cubicBezTo>
                  <a:cubicBezTo>
                    <a:pt x="0" y="21"/>
                    <a:pt x="0" y="21"/>
                    <a:pt x="0" y="21"/>
                  </a:cubicBezTo>
                  <a:cubicBezTo>
                    <a:pt x="3" y="26"/>
                    <a:pt x="3" y="26"/>
                    <a:pt x="3" y="26"/>
                  </a:cubicBezTo>
                  <a:cubicBezTo>
                    <a:pt x="7" y="26"/>
                    <a:pt x="11" y="26"/>
                    <a:pt x="15" y="26"/>
                  </a:cubicBezTo>
                  <a:close/>
                </a:path>
              </a:pathLst>
            </a:custGeom>
            <a:solidFill>
              <a:srgbClr val="93B9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5" name="Freeform 28"/>
            <p:cNvSpPr>
              <a:spLocks/>
            </p:cNvSpPr>
            <p:nvPr/>
          </p:nvSpPr>
          <p:spPr bwMode="auto">
            <a:xfrm>
              <a:off x="579438" y="1009650"/>
              <a:ext cx="183357" cy="288925"/>
            </a:xfrm>
            <a:custGeom>
              <a:avLst/>
              <a:gdLst>
                <a:gd name="T0" fmla="*/ 72 w 231"/>
                <a:gd name="T1" fmla="*/ 0 h 364"/>
                <a:gd name="T2" fmla="*/ 231 w 231"/>
                <a:gd name="T3" fmla="*/ 132 h 364"/>
                <a:gd name="T4" fmla="*/ 145 w 231"/>
                <a:gd name="T5" fmla="*/ 364 h 364"/>
                <a:gd name="T6" fmla="*/ 0 w 231"/>
                <a:gd name="T7" fmla="*/ 46 h 364"/>
                <a:gd name="T8" fmla="*/ 72 w 231"/>
                <a:gd name="T9" fmla="*/ 0 h 364"/>
              </a:gdLst>
              <a:ahLst/>
              <a:cxnLst>
                <a:cxn ang="0">
                  <a:pos x="T0" y="T1"/>
                </a:cxn>
                <a:cxn ang="0">
                  <a:pos x="T2" y="T3"/>
                </a:cxn>
                <a:cxn ang="0">
                  <a:pos x="T4" y="T5"/>
                </a:cxn>
                <a:cxn ang="0">
                  <a:pos x="T6" y="T7"/>
                </a:cxn>
                <a:cxn ang="0">
                  <a:pos x="T8" y="T9"/>
                </a:cxn>
              </a:cxnLst>
              <a:rect l="0" t="0" r="r" b="b"/>
              <a:pathLst>
                <a:path w="231" h="364">
                  <a:moveTo>
                    <a:pt x="72" y="0"/>
                  </a:moveTo>
                  <a:lnTo>
                    <a:pt x="231" y="132"/>
                  </a:lnTo>
                  <a:lnTo>
                    <a:pt x="145" y="364"/>
                  </a:lnTo>
                  <a:lnTo>
                    <a:pt x="0" y="46"/>
                  </a:lnTo>
                  <a:lnTo>
                    <a:pt x="72"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6" name="Freeform 29"/>
            <p:cNvSpPr>
              <a:spLocks/>
            </p:cNvSpPr>
            <p:nvPr/>
          </p:nvSpPr>
          <p:spPr bwMode="auto">
            <a:xfrm>
              <a:off x="469106" y="1046163"/>
              <a:ext cx="293688" cy="741363"/>
            </a:xfrm>
            <a:custGeom>
              <a:avLst/>
              <a:gdLst>
                <a:gd name="T0" fmla="*/ 139 w 370"/>
                <a:gd name="T1" fmla="*/ 0 h 934"/>
                <a:gd name="T2" fmla="*/ 370 w 370"/>
                <a:gd name="T3" fmla="*/ 934 h 934"/>
                <a:gd name="T4" fmla="*/ 46 w 370"/>
                <a:gd name="T5" fmla="*/ 417 h 934"/>
                <a:gd name="T6" fmla="*/ 92 w 370"/>
                <a:gd name="T7" fmla="*/ 331 h 934"/>
                <a:gd name="T8" fmla="*/ 0 w 370"/>
                <a:gd name="T9" fmla="*/ 252 h 934"/>
                <a:gd name="T10" fmla="*/ 99 w 370"/>
                <a:gd name="T11" fmla="*/ 27 h 934"/>
                <a:gd name="T12" fmla="*/ 139 w 370"/>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0" h="934">
                  <a:moveTo>
                    <a:pt x="139" y="0"/>
                  </a:moveTo>
                  <a:lnTo>
                    <a:pt x="370" y="934"/>
                  </a:lnTo>
                  <a:lnTo>
                    <a:pt x="46" y="417"/>
                  </a:lnTo>
                  <a:lnTo>
                    <a:pt x="92" y="331"/>
                  </a:lnTo>
                  <a:lnTo>
                    <a:pt x="0" y="252"/>
                  </a:lnTo>
                  <a:lnTo>
                    <a:pt x="99" y="27"/>
                  </a:lnTo>
                  <a:lnTo>
                    <a:pt x="139" y="0"/>
                  </a:ln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7" name="Freeform 30"/>
            <p:cNvSpPr>
              <a:spLocks/>
            </p:cNvSpPr>
            <p:nvPr/>
          </p:nvSpPr>
          <p:spPr bwMode="auto">
            <a:xfrm>
              <a:off x="762794" y="1009650"/>
              <a:ext cx="178594" cy="288925"/>
            </a:xfrm>
            <a:custGeom>
              <a:avLst/>
              <a:gdLst>
                <a:gd name="T0" fmla="*/ 152 w 225"/>
                <a:gd name="T1" fmla="*/ 0 h 364"/>
                <a:gd name="T2" fmla="*/ 0 w 225"/>
                <a:gd name="T3" fmla="*/ 132 h 364"/>
                <a:gd name="T4" fmla="*/ 86 w 225"/>
                <a:gd name="T5" fmla="*/ 364 h 364"/>
                <a:gd name="T6" fmla="*/ 225 w 225"/>
                <a:gd name="T7" fmla="*/ 46 h 364"/>
                <a:gd name="T8" fmla="*/ 152 w 225"/>
                <a:gd name="T9" fmla="*/ 0 h 364"/>
              </a:gdLst>
              <a:ahLst/>
              <a:cxnLst>
                <a:cxn ang="0">
                  <a:pos x="T0" y="T1"/>
                </a:cxn>
                <a:cxn ang="0">
                  <a:pos x="T2" y="T3"/>
                </a:cxn>
                <a:cxn ang="0">
                  <a:pos x="T4" y="T5"/>
                </a:cxn>
                <a:cxn ang="0">
                  <a:pos x="T6" y="T7"/>
                </a:cxn>
                <a:cxn ang="0">
                  <a:pos x="T8" y="T9"/>
                </a:cxn>
              </a:cxnLst>
              <a:rect l="0" t="0" r="r" b="b"/>
              <a:pathLst>
                <a:path w="225" h="364">
                  <a:moveTo>
                    <a:pt x="152" y="0"/>
                  </a:moveTo>
                  <a:lnTo>
                    <a:pt x="0" y="132"/>
                  </a:lnTo>
                  <a:lnTo>
                    <a:pt x="86" y="364"/>
                  </a:lnTo>
                  <a:lnTo>
                    <a:pt x="225" y="46"/>
                  </a:lnTo>
                  <a:lnTo>
                    <a:pt x="152"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8" name="Freeform 31"/>
            <p:cNvSpPr>
              <a:spLocks/>
            </p:cNvSpPr>
            <p:nvPr/>
          </p:nvSpPr>
          <p:spPr bwMode="auto">
            <a:xfrm>
              <a:off x="700088" y="1319213"/>
              <a:ext cx="126207" cy="468313"/>
            </a:xfrm>
            <a:custGeom>
              <a:avLst/>
              <a:gdLst>
                <a:gd name="T0" fmla="*/ 40 w 159"/>
                <a:gd name="T1" fmla="*/ 0 h 590"/>
                <a:gd name="T2" fmla="*/ 119 w 159"/>
                <a:gd name="T3" fmla="*/ 0 h 590"/>
                <a:gd name="T4" fmla="*/ 159 w 159"/>
                <a:gd name="T5" fmla="*/ 398 h 590"/>
                <a:gd name="T6" fmla="*/ 79 w 159"/>
                <a:gd name="T7" fmla="*/ 590 h 590"/>
                <a:gd name="T8" fmla="*/ 0 w 159"/>
                <a:gd name="T9" fmla="*/ 398 h 590"/>
                <a:gd name="T10" fmla="*/ 40 w 159"/>
                <a:gd name="T11" fmla="*/ 0 h 590"/>
              </a:gdLst>
              <a:ahLst/>
              <a:cxnLst>
                <a:cxn ang="0">
                  <a:pos x="T0" y="T1"/>
                </a:cxn>
                <a:cxn ang="0">
                  <a:pos x="T2" y="T3"/>
                </a:cxn>
                <a:cxn ang="0">
                  <a:pos x="T4" y="T5"/>
                </a:cxn>
                <a:cxn ang="0">
                  <a:pos x="T6" y="T7"/>
                </a:cxn>
                <a:cxn ang="0">
                  <a:pos x="T8" y="T9"/>
                </a:cxn>
                <a:cxn ang="0">
                  <a:pos x="T10" y="T11"/>
                </a:cxn>
              </a:cxnLst>
              <a:rect l="0" t="0" r="r" b="b"/>
              <a:pathLst>
                <a:path w="159" h="590">
                  <a:moveTo>
                    <a:pt x="40" y="0"/>
                  </a:moveTo>
                  <a:lnTo>
                    <a:pt x="119" y="0"/>
                  </a:lnTo>
                  <a:lnTo>
                    <a:pt x="159" y="398"/>
                  </a:lnTo>
                  <a:lnTo>
                    <a:pt x="79" y="590"/>
                  </a:lnTo>
                  <a:lnTo>
                    <a:pt x="0" y="398"/>
                  </a:lnTo>
                  <a:lnTo>
                    <a:pt x="40" y="0"/>
                  </a:lnTo>
                  <a:close/>
                </a:path>
              </a:pathLst>
            </a:custGeom>
            <a:solidFill>
              <a:srgbClr val="93B9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9" name="Freeform 32"/>
            <p:cNvSpPr>
              <a:spLocks/>
            </p:cNvSpPr>
            <p:nvPr/>
          </p:nvSpPr>
          <p:spPr bwMode="auto">
            <a:xfrm>
              <a:off x="521494" y="310357"/>
              <a:ext cx="461963" cy="346869"/>
            </a:xfrm>
            <a:custGeom>
              <a:avLst/>
              <a:gdLst>
                <a:gd name="T0" fmla="*/ 88 w 88"/>
                <a:gd name="T1" fmla="*/ 30 h 66"/>
                <a:gd name="T2" fmla="*/ 24 w 88"/>
                <a:gd name="T3" fmla="*/ 66 h 66"/>
                <a:gd name="T4" fmla="*/ 47 w 88"/>
                <a:gd name="T5" fmla="*/ 37 h 66"/>
                <a:gd name="T6" fmla="*/ 3 w 88"/>
                <a:gd name="T7" fmla="*/ 61 h 66"/>
                <a:gd name="T8" fmla="*/ 88 w 88"/>
                <a:gd name="T9" fmla="*/ 30 h 66"/>
              </a:gdLst>
              <a:ahLst/>
              <a:cxnLst>
                <a:cxn ang="0">
                  <a:pos x="T0" y="T1"/>
                </a:cxn>
                <a:cxn ang="0">
                  <a:pos x="T2" y="T3"/>
                </a:cxn>
                <a:cxn ang="0">
                  <a:pos x="T4" y="T5"/>
                </a:cxn>
                <a:cxn ang="0">
                  <a:pos x="T6" y="T7"/>
                </a:cxn>
                <a:cxn ang="0">
                  <a:pos x="T8" y="T9"/>
                </a:cxn>
              </a:cxnLst>
              <a:rect l="0" t="0" r="r" b="b"/>
              <a:pathLst>
                <a:path w="88" h="66">
                  <a:moveTo>
                    <a:pt x="88" y="30"/>
                  </a:moveTo>
                  <a:cubicBezTo>
                    <a:pt x="83" y="40"/>
                    <a:pt x="41" y="64"/>
                    <a:pt x="24" y="66"/>
                  </a:cubicBezTo>
                  <a:cubicBezTo>
                    <a:pt x="32" y="59"/>
                    <a:pt x="50" y="38"/>
                    <a:pt x="47" y="37"/>
                  </a:cubicBezTo>
                  <a:cubicBezTo>
                    <a:pt x="45" y="35"/>
                    <a:pt x="18" y="57"/>
                    <a:pt x="3" y="61"/>
                  </a:cubicBezTo>
                  <a:cubicBezTo>
                    <a:pt x="0" y="0"/>
                    <a:pt x="45" y="2"/>
                    <a:pt x="88" y="30"/>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0" name="Freeform 33"/>
            <p:cNvSpPr>
              <a:spLocks/>
            </p:cNvSpPr>
            <p:nvPr/>
          </p:nvSpPr>
          <p:spPr bwMode="auto">
            <a:xfrm>
              <a:off x="857250" y="273050"/>
              <a:ext cx="168275" cy="362744"/>
            </a:xfrm>
            <a:custGeom>
              <a:avLst/>
              <a:gdLst>
                <a:gd name="T0" fmla="*/ 0 w 32"/>
                <a:gd name="T1" fmla="*/ 26 h 69"/>
                <a:gd name="T2" fmla="*/ 25 w 32"/>
                <a:gd name="T3" fmla="*/ 68 h 69"/>
                <a:gd name="T4" fmla="*/ 0 w 32"/>
                <a:gd name="T5" fmla="*/ 26 h 69"/>
              </a:gdLst>
              <a:ahLst/>
              <a:cxnLst>
                <a:cxn ang="0">
                  <a:pos x="T0" y="T1"/>
                </a:cxn>
                <a:cxn ang="0">
                  <a:pos x="T2" y="T3"/>
                </a:cxn>
                <a:cxn ang="0">
                  <a:pos x="T4" y="T5"/>
                </a:cxn>
              </a:cxnLst>
              <a:rect l="0" t="0" r="r" b="b"/>
              <a:pathLst>
                <a:path w="32" h="69">
                  <a:moveTo>
                    <a:pt x="0" y="26"/>
                  </a:moveTo>
                  <a:cubicBezTo>
                    <a:pt x="3" y="37"/>
                    <a:pt x="17" y="67"/>
                    <a:pt x="25" y="68"/>
                  </a:cubicBezTo>
                  <a:cubicBezTo>
                    <a:pt x="32" y="69"/>
                    <a:pt x="32" y="0"/>
                    <a:pt x="0" y="26"/>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1" name="Freeform 34"/>
            <p:cNvSpPr>
              <a:spLocks/>
            </p:cNvSpPr>
            <p:nvPr/>
          </p:nvSpPr>
          <p:spPr bwMode="auto">
            <a:xfrm>
              <a:off x="579438" y="1009650"/>
              <a:ext cx="183357" cy="246857"/>
            </a:xfrm>
            <a:custGeom>
              <a:avLst/>
              <a:gdLst>
                <a:gd name="T0" fmla="*/ 72 w 231"/>
                <a:gd name="T1" fmla="*/ 0 h 311"/>
                <a:gd name="T2" fmla="*/ 231 w 231"/>
                <a:gd name="T3" fmla="*/ 132 h 311"/>
                <a:gd name="T4" fmla="*/ 139 w 231"/>
                <a:gd name="T5" fmla="*/ 311 h 311"/>
                <a:gd name="T6" fmla="*/ 0 w 231"/>
                <a:gd name="T7" fmla="*/ 46 h 311"/>
                <a:gd name="T8" fmla="*/ 72 w 231"/>
                <a:gd name="T9" fmla="*/ 0 h 311"/>
              </a:gdLst>
              <a:ahLst/>
              <a:cxnLst>
                <a:cxn ang="0">
                  <a:pos x="T0" y="T1"/>
                </a:cxn>
                <a:cxn ang="0">
                  <a:pos x="T2" y="T3"/>
                </a:cxn>
                <a:cxn ang="0">
                  <a:pos x="T4" y="T5"/>
                </a:cxn>
                <a:cxn ang="0">
                  <a:pos x="T6" y="T7"/>
                </a:cxn>
                <a:cxn ang="0">
                  <a:pos x="T8" y="T9"/>
                </a:cxn>
              </a:cxnLst>
              <a:rect l="0" t="0" r="r" b="b"/>
              <a:pathLst>
                <a:path w="231" h="311">
                  <a:moveTo>
                    <a:pt x="72" y="0"/>
                  </a:moveTo>
                  <a:lnTo>
                    <a:pt x="231" y="132"/>
                  </a:lnTo>
                  <a:lnTo>
                    <a:pt x="139" y="311"/>
                  </a:lnTo>
                  <a:lnTo>
                    <a:pt x="0" y="46"/>
                  </a:lnTo>
                  <a:lnTo>
                    <a:pt x="7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2" name="Freeform 35"/>
            <p:cNvSpPr>
              <a:spLocks/>
            </p:cNvSpPr>
            <p:nvPr/>
          </p:nvSpPr>
          <p:spPr bwMode="auto">
            <a:xfrm>
              <a:off x="495300" y="1046163"/>
              <a:ext cx="267494" cy="741363"/>
            </a:xfrm>
            <a:custGeom>
              <a:avLst/>
              <a:gdLst>
                <a:gd name="T0" fmla="*/ 106 w 337"/>
                <a:gd name="T1" fmla="*/ 0 h 934"/>
                <a:gd name="T2" fmla="*/ 337 w 337"/>
                <a:gd name="T3" fmla="*/ 934 h 934"/>
                <a:gd name="T4" fmla="*/ 46 w 337"/>
                <a:gd name="T5" fmla="*/ 378 h 934"/>
                <a:gd name="T6" fmla="*/ 92 w 337"/>
                <a:gd name="T7" fmla="*/ 311 h 934"/>
                <a:gd name="T8" fmla="*/ 0 w 337"/>
                <a:gd name="T9" fmla="*/ 238 h 934"/>
                <a:gd name="T10" fmla="*/ 66 w 337"/>
                <a:gd name="T11" fmla="*/ 27 h 934"/>
                <a:gd name="T12" fmla="*/ 106 w 337"/>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7" h="934">
                  <a:moveTo>
                    <a:pt x="106" y="0"/>
                  </a:moveTo>
                  <a:lnTo>
                    <a:pt x="337" y="934"/>
                  </a:lnTo>
                  <a:lnTo>
                    <a:pt x="46" y="378"/>
                  </a:lnTo>
                  <a:lnTo>
                    <a:pt x="92" y="311"/>
                  </a:lnTo>
                  <a:lnTo>
                    <a:pt x="0" y="238"/>
                  </a:lnTo>
                  <a:lnTo>
                    <a:pt x="66" y="27"/>
                  </a:lnTo>
                  <a:lnTo>
                    <a:pt x="106" y="0"/>
                  </a:lnTo>
                  <a:close/>
                </a:path>
              </a:pathLst>
            </a:custGeom>
            <a:solidFill>
              <a:srgbClr val="688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3" name="Freeform 36"/>
            <p:cNvSpPr>
              <a:spLocks/>
            </p:cNvSpPr>
            <p:nvPr/>
          </p:nvSpPr>
          <p:spPr bwMode="auto">
            <a:xfrm>
              <a:off x="762794" y="1046163"/>
              <a:ext cx="294482" cy="741363"/>
            </a:xfrm>
            <a:custGeom>
              <a:avLst/>
              <a:gdLst>
                <a:gd name="T0" fmla="*/ 225 w 371"/>
                <a:gd name="T1" fmla="*/ 0 h 934"/>
                <a:gd name="T2" fmla="*/ 0 w 371"/>
                <a:gd name="T3" fmla="*/ 934 h 934"/>
                <a:gd name="T4" fmla="*/ 318 w 371"/>
                <a:gd name="T5" fmla="*/ 417 h 934"/>
                <a:gd name="T6" fmla="*/ 278 w 371"/>
                <a:gd name="T7" fmla="*/ 331 h 934"/>
                <a:gd name="T8" fmla="*/ 371 w 371"/>
                <a:gd name="T9" fmla="*/ 252 h 934"/>
                <a:gd name="T10" fmla="*/ 272 w 371"/>
                <a:gd name="T11" fmla="*/ 27 h 934"/>
                <a:gd name="T12" fmla="*/ 225 w 371"/>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1" h="934">
                  <a:moveTo>
                    <a:pt x="225" y="0"/>
                  </a:moveTo>
                  <a:lnTo>
                    <a:pt x="0" y="934"/>
                  </a:lnTo>
                  <a:lnTo>
                    <a:pt x="318" y="417"/>
                  </a:lnTo>
                  <a:lnTo>
                    <a:pt x="278" y="331"/>
                  </a:lnTo>
                  <a:lnTo>
                    <a:pt x="371" y="252"/>
                  </a:lnTo>
                  <a:lnTo>
                    <a:pt x="272" y="27"/>
                  </a:lnTo>
                  <a:lnTo>
                    <a:pt x="225" y="0"/>
                  </a:ln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4" name="Freeform 37"/>
            <p:cNvSpPr>
              <a:spLocks/>
            </p:cNvSpPr>
            <p:nvPr/>
          </p:nvSpPr>
          <p:spPr bwMode="auto">
            <a:xfrm>
              <a:off x="762794" y="1046163"/>
              <a:ext cx="262732" cy="741363"/>
            </a:xfrm>
            <a:custGeom>
              <a:avLst/>
              <a:gdLst>
                <a:gd name="T0" fmla="*/ 225 w 331"/>
                <a:gd name="T1" fmla="*/ 0 h 934"/>
                <a:gd name="T2" fmla="*/ 0 w 331"/>
                <a:gd name="T3" fmla="*/ 934 h 934"/>
                <a:gd name="T4" fmla="*/ 291 w 331"/>
                <a:gd name="T5" fmla="*/ 378 h 934"/>
                <a:gd name="T6" fmla="*/ 239 w 331"/>
                <a:gd name="T7" fmla="*/ 311 h 934"/>
                <a:gd name="T8" fmla="*/ 331 w 331"/>
                <a:gd name="T9" fmla="*/ 238 h 934"/>
                <a:gd name="T10" fmla="*/ 272 w 331"/>
                <a:gd name="T11" fmla="*/ 27 h 934"/>
                <a:gd name="T12" fmla="*/ 225 w 331"/>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1" h="934">
                  <a:moveTo>
                    <a:pt x="225" y="0"/>
                  </a:moveTo>
                  <a:lnTo>
                    <a:pt x="0" y="934"/>
                  </a:lnTo>
                  <a:lnTo>
                    <a:pt x="291" y="378"/>
                  </a:lnTo>
                  <a:lnTo>
                    <a:pt x="239" y="311"/>
                  </a:lnTo>
                  <a:lnTo>
                    <a:pt x="331" y="238"/>
                  </a:lnTo>
                  <a:lnTo>
                    <a:pt x="272" y="27"/>
                  </a:lnTo>
                  <a:lnTo>
                    <a:pt x="225" y="0"/>
                  </a:lnTo>
                  <a:close/>
                </a:path>
              </a:pathLst>
            </a:custGeom>
            <a:solidFill>
              <a:srgbClr val="688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5" name="Freeform 38"/>
            <p:cNvSpPr>
              <a:spLocks/>
            </p:cNvSpPr>
            <p:nvPr/>
          </p:nvSpPr>
          <p:spPr bwMode="auto">
            <a:xfrm>
              <a:off x="762794" y="1009650"/>
              <a:ext cx="178594" cy="246857"/>
            </a:xfrm>
            <a:custGeom>
              <a:avLst/>
              <a:gdLst>
                <a:gd name="T0" fmla="*/ 152 w 225"/>
                <a:gd name="T1" fmla="*/ 0 h 311"/>
                <a:gd name="T2" fmla="*/ 0 w 225"/>
                <a:gd name="T3" fmla="*/ 132 h 311"/>
                <a:gd name="T4" fmla="*/ 86 w 225"/>
                <a:gd name="T5" fmla="*/ 311 h 311"/>
                <a:gd name="T6" fmla="*/ 225 w 225"/>
                <a:gd name="T7" fmla="*/ 46 h 311"/>
                <a:gd name="T8" fmla="*/ 152 w 225"/>
                <a:gd name="T9" fmla="*/ 0 h 311"/>
              </a:gdLst>
              <a:ahLst/>
              <a:cxnLst>
                <a:cxn ang="0">
                  <a:pos x="T0" y="T1"/>
                </a:cxn>
                <a:cxn ang="0">
                  <a:pos x="T2" y="T3"/>
                </a:cxn>
                <a:cxn ang="0">
                  <a:pos x="T4" y="T5"/>
                </a:cxn>
                <a:cxn ang="0">
                  <a:pos x="T6" y="T7"/>
                </a:cxn>
                <a:cxn ang="0">
                  <a:pos x="T8" y="T9"/>
                </a:cxn>
              </a:cxnLst>
              <a:rect l="0" t="0" r="r" b="b"/>
              <a:pathLst>
                <a:path w="225" h="311">
                  <a:moveTo>
                    <a:pt x="152" y="0"/>
                  </a:moveTo>
                  <a:lnTo>
                    <a:pt x="0" y="132"/>
                  </a:lnTo>
                  <a:lnTo>
                    <a:pt x="86" y="311"/>
                  </a:lnTo>
                  <a:lnTo>
                    <a:pt x="225" y="46"/>
                  </a:lnTo>
                  <a:lnTo>
                    <a:pt x="15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6" name="Freeform 39"/>
            <p:cNvSpPr>
              <a:spLocks/>
            </p:cNvSpPr>
            <p:nvPr/>
          </p:nvSpPr>
          <p:spPr bwMode="auto">
            <a:xfrm>
              <a:off x="715963" y="1246188"/>
              <a:ext cx="94457" cy="78582"/>
            </a:xfrm>
            <a:custGeom>
              <a:avLst/>
              <a:gdLst>
                <a:gd name="T0" fmla="*/ 3 w 18"/>
                <a:gd name="T1" fmla="*/ 0 h 15"/>
                <a:gd name="T2" fmla="*/ 15 w 18"/>
                <a:gd name="T3" fmla="*/ 0 h 15"/>
                <a:gd name="T4" fmla="*/ 15 w 18"/>
                <a:gd name="T5" fmla="*/ 15 h 15"/>
                <a:gd name="T6" fmla="*/ 3 w 18"/>
                <a:gd name="T7" fmla="*/ 15 h 15"/>
                <a:gd name="T8" fmla="*/ 3 w 18"/>
                <a:gd name="T9" fmla="*/ 0 h 15"/>
              </a:gdLst>
              <a:ahLst/>
              <a:cxnLst>
                <a:cxn ang="0">
                  <a:pos x="T0" y="T1"/>
                </a:cxn>
                <a:cxn ang="0">
                  <a:pos x="T2" y="T3"/>
                </a:cxn>
                <a:cxn ang="0">
                  <a:pos x="T4" y="T5"/>
                </a:cxn>
                <a:cxn ang="0">
                  <a:pos x="T6" y="T7"/>
                </a:cxn>
                <a:cxn ang="0">
                  <a:pos x="T8" y="T9"/>
                </a:cxn>
              </a:cxnLst>
              <a:rect l="0" t="0" r="r" b="b"/>
              <a:pathLst>
                <a:path w="18" h="15">
                  <a:moveTo>
                    <a:pt x="3" y="0"/>
                  </a:moveTo>
                  <a:cubicBezTo>
                    <a:pt x="15" y="0"/>
                    <a:pt x="15" y="0"/>
                    <a:pt x="15" y="0"/>
                  </a:cubicBezTo>
                  <a:cubicBezTo>
                    <a:pt x="18" y="6"/>
                    <a:pt x="17" y="11"/>
                    <a:pt x="15" y="15"/>
                  </a:cubicBezTo>
                  <a:cubicBezTo>
                    <a:pt x="3" y="15"/>
                    <a:pt x="3" y="15"/>
                    <a:pt x="3" y="15"/>
                  </a:cubicBezTo>
                  <a:cubicBezTo>
                    <a:pt x="1" y="11"/>
                    <a:pt x="0" y="6"/>
                    <a:pt x="3" y="0"/>
                  </a:cubicBezTo>
                  <a:close/>
                </a:path>
              </a:pathLst>
            </a:custGeom>
            <a:solidFill>
              <a:srgbClr val="93B9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7" name="Freeform 40"/>
            <p:cNvSpPr>
              <a:spLocks/>
            </p:cNvSpPr>
            <p:nvPr/>
          </p:nvSpPr>
          <p:spPr bwMode="auto">
            <a:xfrm>
              <a:off x="742156" y="1781969"/>
              <a:ext cx="36513" cy="220663"/>
            </a:xfrm>
            <a:custGeom>
              <a:avLst/>
              <a:gdLst>
                <a:gd name="T0" fmla="*/ 1 w 7"/>
                <a:gd name="T1" fmla="*/ 42 h 42"/>
                <a:gd name="T2" fmla="*/ 7 w 7"/>
                <a:gd name="T3" fmla="*/ 42 h 42"/>
                <a:gd name="T4" fmla="*/ 4 w 7"/>
                <a:gd name="T5" fmla="*/ 0 h 42"/>
                <a:gd name="T6" fmla="*/ 1 w 7"/>
                <a:gd name="T7" fmla="*/ 42 h 42"/>
              </a:gdLst>
              <a:ahLst/>
              <a:cxnLst>
                <a:cxn ang="0">
                  <a:pos x="T0" y="T1"/>
                </a:cxn>
                <a:cxn ang="0">
                  <a:pos x="T2" y="T3"/>
                </a:cxn>
                <a:cxn ang="0">
                  <a:pos x="T4" y="T5"/>
                </a:cxn>
                <a:cxn ang="0">
                  <a:pos x="T6" y="T7"/>
                </a:cxn>
              </a:cxnLst>
              <a:rect l="0" t="0" r="r" b="b"/>
              <a:pathLst>
                <a:path w="7" h="42">
                  <a:moveTo>
                    <a:pt x="1" y="42"/>
                  </a:moveTo>
                  <a:cubicBezTo>
                    <a:pt x="3" y="42"/>
                    <a:pt x="5" y="42"/>
                    <a:pt x="7" y="42"/>
                  </a:cubicBezTo>
                  <a:cubicBezTo>
                    <a:pt x="7" y="31"/>
                    <a:pt x="5" y="5"/>
                    <a:pt x="4" y="0"/>
                  </a:cubicBezTo>
                  <a:cubicBezTo>
                    <a:pt x="2" y="4"/>
                    <a:pt x="0" y="31"/>
                    <a:pt x="1"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8" name="Freeform 41"/>
            <p:cNvSpPr>
              <a:spLocks/>
            </p:cNvSpPr>
            <p:nvPr/>
          </p:nvSpPr>
          <p:spPr bwMode="auto">
            <a:xfrm>
              <a:off x="2759075" y="1108869"/>
              <a:ext cx="404019" cy="878682"/>
            </a:xfrm>
            <a:custGeom>
              <a:avLst/>
              <a:gdLst>
                <a:gd name="T0" fmla="*/ 0 w 77"/>
                <a:gd name="T1" fmla="*/ 18 h 167"/>
                <a:gd name="T2" fmla="*/ 58 w 77"/>
                <a:gd name="T3" fmla="*/ 18 h 167"/>
                <a:gd name="T4" fmla="*/ 75 w 77"/>
                <a:gd name="T5" fmla="*/ 141 h 167"/>
                <a:gd name="T6" fmla="*/ 60 w 77"/>
                <a:gd name="T7" fmla="*/ 159 h 167"/>
                <a:gd name="T8" fmla="*/ 14 w 77"/>
                <a:gd name="T9" fmla="*/ 167 h 167"/>
                <a:gd name="T10" fmla="*/ 0 w 77"/>
                <a:gd name="T11" fmla="*/ 18 h 167"/>
                <a:gd name="T12" fmla="*/ 0 w 77"/>
                <a:gd name="T13" fmla="*/ 18 h 167"/>
              </a:gdLst>
              <a:ahLst/>
              <a:cxnLst>
                <a:cxn ang="0">
                  <a:pos x="T0" y="T1"/>
                </a:cxn>
                <a:cxn ang="0">
                  <a:pos x="T2" y="T3"/>
                </a:cxn>
                <a:cxn ang="0">
                  <a:pos x="T4" y="T5"/>
                </a:cxn>
                <a:cxn ang="0">
                  <a:pos x="T6" y="T7"/>
                </a:cxn>
                <a:cxn ang="0">
                  <a:pos x="T8" y="T9"/>
                </a:cxn>
                <a:cxn ang="0">
                  <a:pos x="T10" y="T11"/>
                </a:cxn>
                <a:cxn ang="0">
                  <a:pos x="T12" y="T13"/>
                </a:cxn>
              </a:cxnLst>
              <a:rect l="0" t="0" r="r" b="b"/>
              <a:pathLst>
                <a:path w="77" h="167">
                  <a:moveTo>
                    <a:pt x="0" y="18"/>
                  </a:moveTo>
                  <a:cubicBezTo>
                    <a:pt x="23" y="13"/>
                    <a:pt x="54" y="0"/>
                    <a:pt x="58" y="18"/>
                  </a:cubicBezTo>
                  <a:cubicBezTo>
                    <a:pt x="63" y="40"/>
                    <a:pt x="69" y="91"/>
                    <a:pt x="75" y="141"/>
                  </a:cubicBezTo>
                  <a:cubicBezTo>
                    <a:pt x="77" y="152"/>
                    <a:pt x="63" y="158"/>
                    <a:pt x="60" y="159"/>
                  </a:cubicBezTo>
                  <a:cubicBezTo>
                    <a:pt x="44" y="164"/>
                    <a:pt x="31" y="165"/>
                    <a:pt x="14" y="167"/>
                  </a:cubicBezTo>
                  <a:cubicBezTo>
                    <a:pt x="0" y="18"/>
                    <a:pt x="0" y="18"/>
                    <a:pt x="0" y="18"/>
                  </a:cubicBezTo>
                  <a:cubicBezTo>
                    <a:pt x="0" y="18"/>
                    <a:pt x="0" y="18"/>
                    <a:pt x="0" y="18"/>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9" name="Freeform 42"/>
            <p:cNvSpPr>
              <a:spLocks/>
            </p:cNvSpPr>
            <p:nvPr/>
          </p:nvSpPr>
          <p:spPr bwMode="auto">
            <a:xfrm>
              <a:off x="2008188" y="1082675"/>
              <a:ext cx="393700" cy="904875"/>
            </a:xfrm>
            <a:custGeom>
              <a:avLst/>
              <a:gdLst>
                <a:gd name="T0" fmla="*/ 74 w 75"/>
                <a:gd name="T1" fmla="*/ 23 h 172"/>
                <a:gd name="T2" fmla="*/ 18 w 75"/>
                <a:gd name="T3" fmla="*/ 23 h 172"/>
                <a:gd name="T4" fmla="*/ 1 w 75"/>
                <a:gd name="T5" fmla="*/ 146 h 172"/>
                <a:gd name="T6" fmla="*/ 17 w 75"/>
                <a:gd name="T7" fmla="*/ 164 h 172"/>
                <a:gd name="T8" fmla="*/ 61 w 75"/>
                <a:gd name="T9" fmla="*/ 172 h 172"/>
                <a:gd name="T10" fmla="*/ 75 w 75"/>
                <a:gd name="T11" fmla="*/ 23 h 172"/>
                <a:gd name="T12" fmla="*/ 74 w 75"/>
                <a:gd name="T13" fmla="*/ 23 h 172"/>
              </a:gdLst>
              <a:ahLst/>
              <a:cxnLst>
                <a:cxn ang="0">
                  <a:pos x="T0" y="T1"/>
                </a:cxn>
                <a:cxn ang="0">
                  <a:pos x="T2" y="T3"/>
                </a:cxn>
                <a:cxn ang="0">
                  <a:pos x="T4" y="T5"/>
                </a:cxn>
                <a:cxn ang="0">
                  <a:pos x="T6" y="T7"/>
                </a:cxn>
                <a:cxn ang="0">
                  <a:pos x="T8" y="T9"/>
                </a:cxn>
                <a:cxn ang="0">
                  <a:pos x="T10" y="T11"/>
                </a:cxn>
                <a:cxn ang="0">
                  <a:pos x="T12" y="T13"/>
                </a:cxn>
              </a:cxnLst>
              <a:rect l="0" t="0" r="r" b="b"/>
              <a:pathLst>
                <a:path w="75" h="172">
                  <a:moveTo>
                    <a:pt x="74" y="23"/>
                  </a:moveTo>
                  <a:cubicBezTo>
                    <a:pt x="46" y="16"/>
                    <a:pt x="23" y="0"/>
                    <a:pt x="18" y="23"/>
                  </a:cubicBezTo>
                  <a:cubicBezTo>
                    <a:pt x="13" y="46"/>
                    <a:pt x="7" y="98"/>
                    <a:pt x="1" y="146"/>
                  </a:cubicBezTo>
                  <a:cubicBezTo>
                    <a:pt x="0" y="158"/>
                    <a:pt x="13" y="163"/>
                    <a:pt x="17" y="164"/>
                  </a:cubicBezTo>
                  <a:cubicBezTo>
                    <a:pt x="32" y="168"/>
                    <a:pt x="44" y="170"/>
                    <a:pt x="61" y="172"/>
                  </a:cubicBezTo>
                  <a:cubicBezTo>
                    <a:pt x="75" y="23"/>
                    <a:pt x="75" y="23"/>
                    <a:pt x="75" y="23"/>
                  </a:cubicBezTo>
                  <a:cubicBezTo>
                    <a:pt x="75" y="23"/>
                    <a:pt x="74" y="23"/>
                    <a:pt x="74" y="23"/>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0" name="Freeform 43"/>
            <p:cNvSpPr>
              <a:spLocks/>
            </p:cNvSpPr>
            <p:nvPr/>
          </p:nvSpPr>
          <p:spPr bwMode="auto">
            <a:xfrm>
              <a:off x="2275681" y="1971675"/>
              <a:ext cx="598488" cy="36513"/>
            </a:xfrm>
            <a:custGeom>
              <a:avLst/>
              <a:gdLst>
                <a:gd name="T0" fmla="*/ 1 w 114"/>
                <a:gd name="T1" fmla="*/ 0 h 7"/>
                <a:gd name="T2" fmla="*/ 0 w 114"/>
                <a:gd name="T3" fmla="*/ 2 h 7"/>
                <a:gd name="T4" fmla="*/ 114 w 114"/>
                <a:gd name="T5" fmla="*/ 2 h 7"/>
                <a:gd name="T6" fmla="*/ 113 w 114"/>
                <a:gd name="T7" fmla="*/ 0 h 7"/>
                <a:gd name="T8" fmla="*/ 1 w 114"/>
                <a:gd name="T9" fmla="*/ 0 h 7"/>
              </a:gdLst>
              <a:ahLst/>
              <a:cxnLst>
                <a:cxn ang="0">
                  <a:pos x="T0" y="T1"/>
                </a:cxn>
                <a:cxn ang="0">
                  <a:pos x="T2" y="T3"/>
                </a:cxn>
                <a:cxn ang="0">
                  <a:pos x="T4" y="T5"/>
                </a:cxn>
                <a:cxn ang="0">
                  <a:pos x="T6" y="T7"/>
                </a:cxn>
                <a:cxn ang="0">
                  <a:pos x="T8" y="T9"/>
                </a:cxn>
              </a:cxnLst>
              <a:rect l="0" t="0" r="r" b="b"/>
              <a:pathLst>
                <a:path w="114" h="7">
                  <a:moveTo>
                    <a:pt x="1" y="0"/>
                  </a:moveTo>
                  <a:cubicBezTo>
                    <a:pt x="0" y="2"/>
                    <a:pt x="0" y="2"/>
                    <a:pt x="0" y="2"/>
                  </a:cubicBezTo>
                  <a:cubicBezTo>
                    <a:pt x="36" y="7"/>
                    <a:pt x="79" y="7"/>
                    <a:pt x="114" y="2"/>
                  </a:cubicBezTo>
                  <a:cubicBezTo>
                    <a:pt x="114" y="2"/>
                    <a:pt x="113" y="1"/>
                    <a:pt x="113" y="0"/>
                  </a:cubicBezTo>
                  <a:lnTo>
                    <a:pt x="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1" name="Freeform 44"/>
            <p:cNvSpPr>
              <a:spLocks/>
            </p:cNvSpPr>
            <p:nvPr/>
          </p:nvSpPr>
          <p:spPr bwMode="auto">
            <a:xfrm>
              <a:off x="2102644" y="1009650"/>
              <a:ext cx="961232" cy="998538"/>
            </a:xfrm>
            <a:custGeom>
              <a:avLst/>
              <a:gdLst>
                <a:gd name="T0" fmla="*/ 20 w 183"/>
                <a:gd name="T1" fmla="*/ 183 h 190"/>
                <a:gd name="T2" fmla="*/ 0 w 183"/>
                <a:gd name="T3" fmla="*/ 36 h 190"/>
                <a:gd name="T4" fmla="*/ 72 w 183"/>
                <a:gd name="T5" fmla="*/ 0 h 190"/>
                <a:gd name="T6" fmla="*/ 90 w 183"/>
                <a:gd name="T7" fmla="*/ 8 h 190"/>
                <a:gd name="T8" fmla="*/ 109 w 183"/>
                <a:gd name="T9" fmla="*/ 0 h 190"/>
                <a:gd name="T10" fmla="*/ 183 w 183"/>
                <a:gd name="T11" fmla="*/ 35 h 190"/>
                <a:gd name="T12" fmla="*/ 161 w 183"/>
                <a:gd name="T13" fmla="*/ 183 h 190"/>
                <a:gd name="T14" fmla="*/ 20 w 183"/>
                <a:gd name="T15" fmla="*/ 183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0">
                  <a:moveTo>
                    <a:pt x="20" y="183"/>
                  </a:moveTo>
                  <a:cubicBezTo>
                    <a:pt x="28" y="161"/>
                    <a:pt x="10" y="55"/>
                    <a:pt x="0" y="36"/>
                  </a:cubicBezTo>
                  <a:cubicBezTo>
                    <a:pt x="6" y="16"/>
                    <a:pt x="58" y="12"/>
                    <a:pt x="72" y="0"/>
                  </a:cubicBezTo>
                  <a:cubicBezTo>
                    <a:pt x="78" y="6"/>
                    <a:pt x="83" y="8"/>
                    <a:pt x="90" y="8"/>
                  </a:cubicBezTo>
                  <a:cubicBezTo>
                    <a:pt x="98" y="8"/>
                    <a:pt x="103" y="6"/>
                    <a:pt x="109" y="0"/>
                  </a:cubicBezTo>
                  <a:cubicBezTo>
                    <a:pt x="120" y="9"/>
                    <a:pt x="173" y="15"/>
                    <a:pt x="183" y="35"/>
                  </a:cubicBezTo>
                  <a:cubicBezTo>
                    <a:pt x="172" y="57"/>
                    <a:pt x="153" y="163"/>
                    <a:pt x="161" y="183"/>
                  </a:cubicBezTo>
                  <a:cubicBezTo>
                    <a:pt x="126" y="190"/>
                    <a:pt x="56" y="190"/>
                    <a:pt x="20" y="183"/>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2" name="Freeform 45"/>
            <p:cNvSpPr>
              <a:spLocks/>
            </p:cNvSpPr>
            <p:nvPr/>
          </p:nvSpPr>
          <p:spPr bwMode="auto">
            <a:xfrm>
              <a:off x="2386013" y="1009650"/>
              <a:ext cx="383382" cy="777875"/>
            </a:xfrm>
            <a:custGeom>
              <a:avLst/>
              <a:gdLst>
                <a:gd name="T0" fmla="*/ 7 w 483"/>
                <a:gd name="T1" fmla="*/ 66 h 980"/>
                <a:gd name="T2" fmla="*/ 0 w 483"/>
                <a:gd name="T3" fmla="*/ 357 h 980"/>
                <a:gd name="T4" fmla="*/ 245 w 483"/>
                <a:gd name="T5" fmla="*/ 980 h 980"/>
                <a:gd name="T6" fmla="*/ 483 w 483"/>
                <a:gd name="T7" fmla="*/ 357 h 980"/>
                <a:gd name="T8" fmla="*/ 470 w 483"/>
                <a:gd name="T9" fmla="*/ 59 h 980"/>
                <a:gd name="T10" fmla="*/ 364 w 483"/>
                <a:gd name="T11" fmla="*/ 0 h 980"/>
                <a:gd name="T12" fmla="*/ 119 w 483"/>
                <a:gd name="T13" fmla="*/ 0 h 980"/>
                <a:gd name="T14" fmla="*/ 7 w 483"/>
                <a:gd name="T15" fmla="*/ 66 h 9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3" h="980">
                  <a:moveTo>
                    <a:pt x="7" y="66"/>
                  </a:moveTo>
                  <a:lnTo>
                    <a:pt x="0" y="357"/>
                  </a:lnTo>
                  <a:lnTo>
                    <a:pt x="245" y="980"/>
                  </a:lnTo>
                  <a:lnTo>
                    <a:pt x="483" y="357"/>
                  </a:lnTo>
                  <a:lnTo>
                    <a:pt x="470" y="59"/>
                  </a:lnTo>
                  <a:lnTo>
                    <a:pt x="364" y="0"/>
                  </a:lnTo>
                  <a:lnTo>
                    <a:pt x="119" y="0"/>
                  </a:lnTo>
                  <a:lnTo>
                    <a:pt x="7" y="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3" name="Rectangle 46"/>
            <p:cNvSpPr>
              <a:spLocks noChangeArrowheads="1"/>
            </p:cNvSpPr>
            <p:nvPr/>
          </p:nvSpPr>
          <p:spPr bwMode="auto">
            <a:xfrm>
              <a:off x="2480469" y="930275"/>
              <a:ext cx="194469"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4" name="Freeform 47"/>
            <p:cNvSpPr>
              <a:spLocks/>
            </p:cNvSpPr>
            <p:nvPr/>
          </p:nvSpPr>
          <p:spPr bwMode="auto">
            <a:xfrm>
              <a:off x="2532856" y="1114425"/>
              <a:ext cx="89694" cy="142082"/>
            </a:xfrm>
            <a:custGeom>
              <a:avLst/>
              <a:gdLst>
                <a:gd name="T0" fmla="*/ 15 w 17"/>
                <a:gd name="T1" fmla="*/ 27 h 27"/>
                <a:gd name="T2" fmla="*/ 17 w 17"/>
                <a:gd name="T3" fmla="*/ 22 h 27"/>
                <a:gd name="T4" fmla="*/ 8 w 17"/>
                <a:gd name="T5" fmla="*/ 0 h 27"/>
                <a:gd name="T6" fmla="*/ 0 w 17"/>
                <a:gd name="T7" fmla="*/ 21 h 27"/>
                <a:gd name="T8" fmla="*/ 3 w 17"/>
                <a:gd name="T9" fmla="*/ 27 h 27"/>
                <a:gd name="T10" fmla="*/ 15 w 17"/>
                <a:gd name="T11" fmla="*/ 27 h 27"/>
              </a:gdLst>
              <a:ahLst/>
              <a:cxnLst>
                <a:cxn ang="0">
                  <a:pos x="T0" y="T1"/>
                </a:cxn>
                <a:cxn ang="0">
                  <a:pos x="T2" y="T3"/>
                </a:cxn>
                <a:cxn ang="0">
                  <a:pos x="T4" y="T5"/>
                </a:cxn>
                <a:cxn ang="0">
                  <a:pos x="T6" y="T7"/>
                </a:cxn>
                <a:cxn ang="0">
                  <a:pos x="T8" y="T9"/>
                </a:cxn>
                <a:cxn ang="0">
                  <a:pos x="T10" y="T11"/>
                </a:cxn>
              </a:cxnLst>
              <a:rect l="0" t="0" r="r" b="b"/>
              <a:pathLst>
                <a:path w="17" h="27">
                  <a:moveTo>
                    <a:pt x="15" y="27"/>
                  </a:moveTo>
                  <a:cubicBezTo>
                    <a:pt x="17" y="22"/>
                    <a:pt x="17" y="22"/>
                    <a:pt x="17" y="22"/>
                  </a:cubicBezTo>
                  <a:cubicBezTo>
                    <a:pt x="8" y="0"/>
                    <a:pt x="8" y="0"/>
                    <a:pt x="8" y="0"/>
                  </a:cubicBezTo>
                  <a:cubicBezTo>
                    <a:pt x="0" y="21"/>
                    <a:pt x="0" y="21"/>
                    <a:pt x="0" y="21"/>
                  </a:cubicBezTo>
                  <a:cubicBezTo>
                    <a:pt x="3" y="27"/>
                    <a:pt x="3" y="27"/>
                    <a:pt x="3" y="27"/>
                  </a:cubicBezTo>
                  <a:cubicBezTo>
                    <a:pt x="7" y="27"/>
                    <a:pt x="11" y="27"/>
                    <a:pt x="15" y="27"/>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5" name="Freeform 48"/>
            <p:cNvSpPr>
              <a:spLocks/>
            </p:cNvSpPr>
            <p:nvPr/>
          </p:nvSpPr>
          <p:spPr bwMode="auto">
            <a:xfrm>
              <a:off x="2422525" y="1009650"/>
              <a:ext cx="152400" cy="294482"/>
            </a:xfrm>
            <a:custGeom>
              <a:avLst/>
              <a:gdLst>
                <a:gd name="T0" fmla="*/ 73 w 192"/>
                <a:gd name="T1" fmla="*/ 0 h 371"/>
                <a:gd name="T2" fmla="*/ 192 w 192"/>
                <a:gd name="T3" fmla="*/ 132 h 371"/>
                <a:gd name="T4" fmla="*/ 106 w 192"/>
                <a:gd name="T5" fmla="*/ 371 h 371"/>
                <a:gd name="T6" fmla="*/ 0 w 192"/>
                <a:gd name="T7" fmla="*/ 53 h 371"/>
                <a:gd name="T8" fmla="*/ 73 w 192"/>
                <a:gd name="T9" fmla="*/ 0 h 371"/>
              </a:gdLst>
              <a:ahLst/>
              <a:cxnLst>
                <a:cxn ang="0">
                  <a:pos x="T0" y="T1"/>
                </a:cxn>
                <a:cxn ang="0">
                  <a:pos x="T2" y="T3"/>
                </a:cxn>
                <a:cxn ang="0">
                  <a:pos x="T4" y="T5"/>
                </a:cxn>
                <a:cxn ang="0">
                  <a:pos x="T6" y="T7"/>
                </a:cxn>
                <a:cxn ang="0">
                  <a:pos x="T8" y="T9"/>
                </a:cxn>
              </a:cxnLst>
              <a:rect l="0" t="0" r="r" b="b"/>
              <a:pathLst>
                <a:path w="192" h="371">
                  <a:moveTo>
                    <a:pt x="73" y="0"/>
                  </a:moveTo>
                  <a:lnTo>
                    <a:pt x="192" y="132"/>
                  </a:lnTo>
                  <a:lnTo>
                    <a:pt x="106" y="371"/>
                  </a:lnTo>
                  <a:lnTo>
                    <a:pt x="0" y="53"/>
                  </a:lnTo>
                  <a:lnTo>
                    <a:pt x="73"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6" name="Freeform 49"/>
            <p:cNvSpPr>
              <a:spLocks/>
            </p:cNvSpPr>
            <p:nvPr/>
          </p:nvSpPr>
          <p:spPr bwMode="auto">
            <a:xfrm>
              <a:off x="2281238" y="1046163"/>
              <a:ext cx="293688" cy="746919"/>
            </a:xfrm>
            <a:custGeom>
              <a:avLst/>
              <a:gdLst>
                <a:gd name="T0" fmla="*/ 178 w 370"/>
                <a:gd name="T1" fmla="*/ 0 h 941"/>
                <a:gd name="T2" fmla="*/ 370 w 370"/>
                <a:gd name="T3" fmla="*/ 941 h 941"/>
                <a:gd name="T4" fmla="*/ 53 w 370"/>
                <a:gd name="T5" fmla="*/ 424 h 941"/>
                <a:gd name="T6" fmla="*/ 92 w 370"/>
                <a:gd name="T7" fmla="*/ 331 h 941"/>
                <a:gd name="T8" fmla="*/ 0 w 370"/>
                <a:gd name="T9" fmla="*/ 258 h 941"/>
                <a:gd name="T10" fmla="*/ 125 w 370"/>
                <a:gd name="T11" fmla="*/ 27 h 941"/>
                <a:gd name="T12" fmla="*/ 178 w 370"/>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70" h="941">
                  <a:moveTo>
                    <a:pt x="178" y="0"/>
                  </a:moveTo>
                  <a:lnTo>
                    <a:pt x="370" y="941"/>
                  </a:lnTo>
                  <a:lnTo>
                    <a:pt x="53" y="424"/>
                  </a:lnTo>
                  <a:lnTo>
                    <a:pt x="92" y="331"/>
                  </a:lnTo>
                  <a:lnTo>
                    <a:pt x="0" y="258"/>
                  </a:lnTo>
                  <a:lnTo>
                    <a:pt x="125" y="27"/>
                  </a:lnTo>
                  <a:lnTo>
                    <a:pt x="178"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7" name="Freeform 50"/>
            <p:cNvSpPr>
              <a:spLocks/>
            </p:cNvSpPr>
            <p:nvPr/>
          </p:nvSpPr>
          <p:spPr bwMode="auto">
            <a:xfrm>
              <a:off x="2574925" y="1009650"/>
              <a:ext cx="157957" cy="294482"/>
            </a:xfrm>
            <a:custGeom>
              <a:avLst/>
              <a:gdLst>
                <a:gd name="T0" fmla="*/ 126 w 199"/>
                <a:gd name="T1" fmla="*/ 0 h 371"/>
                <a:gd name="T2" fmla="*/ 0 w 199"/>
                <a:gd name="T3" fmla="*/ 132 h 371"/>
                <a:gd name="T4" fmla="*/ 93 w 199"/>
                <a:gd name="T5" fmla="*/ 371 h 371"/>
                <a:gd name="T6" fmla="*/ 199 w 199"/>
                <a:gd name="T7" fmla="*/ 53 h 371"/>
                <a:gd name="T8" fmla="*/ 126 w 199"/>
                <a:gd name="T9" fmla="*/ 0 h 371"/>
              </a:gdLst>
              <a:ahLst/>
              <a:cxnLst>
                <a:cxn ang="0">
                  <a:pos x="T0" y="T1"/>
                </a:cxn>
                <a:cxn ang="0">
                  <a:pos x="T2" y="T3"/>
                </a:cxn>
                <a:cxn ang="0">
                  <a:pos x="T4" y="T5"/>
                </a:cxn>
                <a:cxn ang="0">
                  <a:pos x="T6" y="T7"/>
                </a:cxn>
                <a:cxn ang="0">
                  <a:pos x="T8" y="T9"/>
                </a:cxn>
              </a:cxnLst>
              <a:rect l="0" t="0" r="r" b="b"/>
              <a:pathLst>
                <a:path w="199" h="371">
                  <a:moveTo>
                    <a:pt x="126" y="0"/>
                  </a:moveTo>
                  <a:lnTo>
                    <a:pt x="0" y="132"/>
                  </a:lnTo>
                  <a:lnTo>
                    <a:pt x="93" y="371"/>
                  </a:lnTo>
                  <a:lnTo>
                    <a:pt x="199" y="53"/>
                  </a:lnTo>
                  <a:lnTo>
                    <a:pt x="126"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8" name="Freeform 51"/>
            <p:cNvSpPr>
              <a:spLocks/>
            </p:cNvSpPr>
            <p:nvPr/>
          </p:nvSpPr>
          <p:spPr bwMode="auto">
            <a:xfrm>
              <a:off x="2516981" y="1324769"/>
              <a:ext cx="126207" cy="468313"/>
            </a:xfrm>
            <a:custGeom>
              <a:avLst/>
              <a:gdLst>
                <a:gd name="T0" fmla="*/ 40 w 159"/>
                <a:gd name="T1" fmla="*/ 0 h 590"/>
                <a:gd name="T2" fmla="*/ 119 w 159"/>
                <a:gd name="T3" fmla="*/ 0 h 590"/>
                <a:gd name="T4" fmla="*/ 159 w 159"/>
                <a:gd name="T5" fmla="*/ 397 h 590"/>
                <a:gd name="T6" fmla="*/ 73 w 159"/>
                <a:gd name="T7" fmla="*/ 590 h 590"/>
                <a:gd name="T8" fmla="*/ 0 w 159"/>
                <a:gd name="T9" fmla="*/ 397 h 590"/>
                <a:gd name="T10" fmla="*/ 40 w 159"/>
                <a:gd name="T11" fmla="*/ 0 h 590"/>
              </a:gdLst>
              <a:ahLst/>
              <a:cxnLst>
                <a:cxn ang="0">
                  <a:pos x="T0" y="T1"/>
                </a:cxn>
                <a:cxn ang="0">
                  <a:pos x="T2" y="T3"/>
                </a:cxn>
                <a:cxn ang="0">
                  <a:pos x="T4" y="T5"/>
                </a:cxn>
                <a:cxn ang="0">
                  <a:pos x="T6" y="T7"/>
                </a:cxn>
                <a:cxn ang="0">
                  <a:pos x="T8" y="T9"/>
                </a:cxn>
                <a:cxn ang="0">
                  <a:pos x="T10" y="T11"/>
                </a:cxn>
              </a:cxnLst>
              <a:rect l="0" t="0" r="r" b="b"/>
              <a:pathLst>
                <a:path w="159" h="590">
                  <a:moveTo>
                    <a:pt x="40" y="0"/>
                  </a:moveTo>
                  <a:lnTo>
                    <a:pt x="119" y="0"/>
                  </a:lnTo>
                  <a:lnTo>
                    <a:pt x="159" y="397"/>
                  </a:lnTo>
                  <a:lnTo>
                    <a:pt x="73" y="590"/>
                  </a:lnTo>
                  <a:lnTo>
                    <a:pt x="0" y="397"/>
                  </a:lnTo>
                  <a:lnTo>
                    <a:pt x="40" y="0"/>
                  </a:ln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9" name="Freeform 52"/>
            <p:cNvSpPr>
              <a:spLocks/>
            </p:cNvSpPr>
            <p:nvPr/>
          </p:nvSpPr>
          <p:spPr bwMode="auto">
            <a:xfrm>
              <a:off x="2422525" y="1009650"/>
              <a:ext cx="152400" cy="246857"/>
            </a:xfrm>
            <a:custGeom>
              <a:avLst/>
              <a:gdLst>
                <a:gd name="T0" fmla="*/ 73 w 192"/>
                <a:gd name="T1" fmla="*/ 0 h 311"/>
                <a:gd name="T2" fmla="*/ 192 w 192"/>
                <a:gd name="T3" fmla="*/ 132 h 311"/>
                <a:gd name="T4" fmla="*/ 106 w 192"/>
                <a:gd name="T5" fmla="*/ 311 h 311"/>
                <a:gd name="T6" fmla="*/ 0 w 192"/>
                <a:gd name="T7" fmla="*/ 53 h 311"/>
                <a:gd name="T8" fmla="*/ 73 w 192"/>
                <a:gd name="T9" fmla="*/ 0 h 311"/>
              </a:gdLst>
              <a:ahLst/>
              <a:cxnLst>
                <a:cxn ang="0">
                  <a:pos x="T0" y="T1"/>
                </a:cxn>
                <a:cxn ang="0">
                  <a:pos x="T2" y="T3"/>
                </a:cxn>
                <a:cxn ang="0">
                  <a:pos x="T4" y="T5"/>
                </a:cxn>
                <a:cxn ang="0">
                  <a:pos x="T6" y="T7"/>
                </a:cxn>
                <a:cxn ang="0">
                  <a:pos x="T8" y="T9"/>
                </a:cxn>
              </a:cxnLst>
              <a:rect l="0" t="0" r="r" b="b"/>
              <a:pathLst>
                <a:path w="192" h="311">
                  <a:moveTo>
                    <a:pt x="73" y="0"/>
                  </a:moveTo>
                  <a:lnTo>
                    <a:pt x="192" y="132"/>
                  </a:lnTo>
                  <a:lnTo>
                    <a:pt x="106" y="311"/>
                  </a:lnTo>
                  <a:lnTo>
                    <a:pt x="0" y="53"/>
                  </a:lnTo>
                  <a:lnTo>
                    <a:pt x="7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0" name="Freeform 53"/>
            <p:cNvSpPr>
              <a:spLocks/>
            </p:cNvSpPr>
            <p:nvPr/>
          </p:nvSpPr>
          <p:spPr bwMode="auto">
            <a:xfrm>
              <a:off x="2312194" y="1046163"/>
              <a:ext cx="262732" cy="746919"/>
            </a:xfrm>
            <a:custGeom>
              <a:avLst/>
              <a:gdLst>
                <a:gd name="T0" fmla="*/ 139 w 331"/>
                <a:gd name="T1" fmla="*/ 0 h 941"/>
                <a:gd name="T2" fmla="*/ 331 w 331"/>
                <a:gd name="T3" fmla="*/ 941 h 941"/>
                <a:gd name="T4" fmla="*/ 40 w 331"/>
                <a:gd name="T5" fmla="*/ 384 h 941"/>
                <a:gd name="T6" fmla="*/ 93 w 331"/>
                <a:gd name="T7" fmla="*/ 311 h 941"/>
                <a:gd name="T8" fmla="*/ 0 w 331"/>
                <a:gd name="T9" fmla="*/ 238 h 941"/>
                <a:gd name="T10" fmla="*/ 86 w 331"/>
                <a:gd name="T11" fmla="*/ 27 h 941"/>
                <a:gd name="T12" fmla="*/ 139 w 331"/>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31" h="941">
                  <a:moveTo>
                    <a:pt x="139" y="0"/>
                  </a:moveTo>
                  <a:lnTo>
                    <a:pt x="331" y="941"/>
                  </a:lnTo>
                  <a:lnTo>
                    <a:pt x="40" y="384"/>
                  </a:lnTo>
                  <a:lnTo>
                    <a:pt x="93" y="311"/>
                  </a:lnTo>
                  <a:lnTo>
                    <a:pt x="0" y="238"/>
                  </a:lnTo>
                  <a:lnTo>
                    <a:pt x="86" y="27"/>
                  </a:lnTo>
                  <a:lnTo>
                    <a:pt x="139"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1" name="Freeform 54"/>
            <p:cNvSpPr>
              <a:spLocks/>
            </p:cNvSpPr>
            <p:nvPr/>
          </p:nvSpPr>
          <p:spPr bwMode="auto">
            <a:xfrm>
              <a:off x="2574925" y="1040607"/>
              <a:ext cx="299244" cy="752475"/>
            </a:xfrm>
            <a:custGeom>
              <a:avLst/>
              <a:gdLst>
                <a:gd name="T0" fmla="*/ 205 w 377"/>
                <a:gd name="T1" fmla="*/ 0 h 948"/>
                <a:gd name="T2" fmla="*/ 0 w 377"/>
                <a:gd name="T3" fmla="*/ 948 h 948"/>
                <a:gd name="T4" fmla="*/ 324 w 377"/>
                <a:gd name="T5" fmla="*/ 431 h 948"/>
                <a:gd name="T6" fmla="*/ 285 w 377"/>
                <a:gd name="T7" fmla="*/ 338 h 948"/>
                <a:gd name="T8" fmla="*/ 377 w 377"/>
                <a:gd name="T9" fmla="*/ 265 h 948"/>
                <a:gd name="T10" fmla="*/ 278 w 377"/>
                <a:gd name="T11" fmla="*/ 40 h 948"/>
                <a:gd name="T12" fmla="*/ 205 w 377"/>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77" h="948">
                  <a:moveTo>
                    <a:pt x="205" y="0"/>
                  </a:moveTo>
                  <a:lnTo>
                    <a:pt x="0" y="948"/>
                  </a:lnTo>
                  <a:lnTo>
                    <a:pt x="324" y="431"/>
                  </a:lnTo>
                  <a:lnTo>
                    <a:pt x="285" y="338"/>
                  </a:lnTo>
                  <a:lnTo>
                    <a:pt x="377" y="265"/>
                  </a:lnTo>
                  <a:lnTo>
                    <a:pt x="278" y="40"/>
                  </a:lnTo>
                  <a:lnTo>
                    <a:pt x="205"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2" name="Freeform 55"/>
            <p:cNvSpPr>
              <a:spLocks/>
            </p:cNvSpPr>
            <p:nvPr/>
          </p:nvSpPr>
          <p:spPr bwMode="auto">
            <a:xfrm>
              <a:off x="2574925" y="1040607"/>
              <a:ext cx="268288" cy="752475"/>
            </a:xfrm>
            <a:custGeom>
              <a:avLst/>
              <a:gdLst>
                <a:gd name="T0" fmla="*/ 205 w 338"/>
                <a:gd name="T1" fmla="*/ 0 h 948"/>
                <a:gd name="T2" fmla="*/ 0 w 338"/>
                <a:gd name="T3" fmla="*/ 948 h 948"/>
                <a:gd name="T4" fmla="*/ 298 w 338"/>
                <a:gd name="T5" fmla="*/ 391 h 948"/>
                <a:gd name="T6" fmla="*/ 245 w 338"/>
                <a:gd name="T7" fmla="*/ 318 h 948"/>
                <a:gd name="T8" fmla="*/ 338 w 338"/>
                <a:gd name="T9" fmla="*/ 245 h 948"/>
                <a:gd name="T10" fmla="*/ 278 w 338"/>
                <a:gd name="T11" fmla="*/ 40 h 948"/>
                <a:gd name="T12" fmla="*/ 205 w 338"/>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38" h="948">
                  <a:moveTo>
                    <a:pt x="205" y="0"/>
                  </a:moveTo>
                  <a:lnTo>
                    <a:pt x="0" y="948"/>
                  </a:lnTo>
                  <a:lnTo>
                    <a:pt x="298" y="391"/>
                  </a:lnTo>
                  <a:lnTo>
                    <a:pt x="245" y="318"/>
                  </a:lnTo>
                  <a:lnTo>
                    <a:pt x="338" y="245"/>
                  </a:lnTo>
                  <a:lnTo>
                    <a:pt x="278" y="40"/>
                  </a:lnTo>
                  <a:lnTo>
                    <a:pt x="205"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3" name="Freeform 56"/>
            <p:cNvSpPr>
              <a:spLocks/>
            </p:cNvSpPr>
            <p:nvPr/>
          </p:nvSpPr>
          <p:spPr bwMode="auto">
            <a:xfrm>
              <a:off x="2574925" y="1009650"/>
              <a:ext cx="157957" cy="246857"/>
            </a:xfrm>
            <a:custGeom>
              <a:avLst/>
              <a:gdLst>
                <a:gd name="T0" fmla="*/ 126 w 199"/>
                <a:gd name="T1" fmla="*/ 0 h 311"/>
                <a:gd name="T2" fmla="*/ 0 w 199"/>
                <a:gd name="T3" fmla="*/ 132 h 311"/>
                <a:gd name="T4" fmla="*/ 93 w 199"/>
                <a:gd name="T5" fmla="*/ 311 h 311"/>
                <a:gd name="T6" fmla="*/ 199 w 199"/>
                <a:gd name="T7" fmla="*/ 53 h 311"/>
                <a:gd name="T8" fmla="*/ 126 w 199"/>
                <a:gd name="T9" fmla="*/ 0 h 311"/>
              </a:gdLst>
              <a:ahLst/>
              <a:cxnLst>
                <a:cxn ang="0">
                  <a:pos x="T0" y="T1"/>
                </a:cxn>
                <a:cxn ang="0">
                  <a:pos x="T2" y="T3"/>
                </a:cxn>
                <a:cxn ang="0">
                  <a:pos x="T4" y="T5"/>
                </a:cxn>
                <a:cxn ang="0">
                  <a:pos x="T6" y="T7"/>
                </a:cxn>
                <a:cxn ang="0">
                  <a:pos x="T8" y="T9"/>
                </a:cxn>
              </a:cxnLst>
              <a:rect l="0" t="0" r="r" b="b"/>
              <a:pathLst>
                <a:path w="199" h="311">
                  <a:moveTo>
                    <a:pt x="126" y="0"/>
                  </a:moveTo>
                  <a:lnTo>
                    <a:pt x="0" y="132"/>
                  </a:lnTo>
                  <a:lnTo>
                    <a:pt x="93" y="311"/>
                  </a:lnTo>
                  <a:lnTo>
                    <a:pt x="199" y="53"/>
                  </a:lnTo>
                  <a:lnTo>
                    <a:pt x="12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4" name="Freeform 57"/>
            <p:cNvSpPr>
              <a:spLocks/>
            </p:cNvSpPr>
            <p:nvPr/>
          </p:nvSpPr>
          <p:spPr bwMode="auto">
            <a:xfrm>
              <a:off x="2532856" y="1250950"/>
              <a:ext cx="89694" cy="79375"/>
            </a:xfrm>
            <a:custGeom>
              <a:avLst/>
              <a:gdLst>
                <a:gd name="T0" fmla="*/ 3 w 17"/>
                <a:gd name="T1" fmla="*/ 0 h 15"/>
                <a:gd name="T2" fmla="*/ 15 w 17"/>
                <a:gd name="T3" fmla="*/ 0 h 15"/>
                <a:gd name="T4" fmla="*/ 15 w 17"/>
                <a:gd name="T5" fmla="*/ 15 h 15"/>
                <a:gd name="T6" fmla="*/ 3 w 17"/>
                <a:gd name="T7" fmla="*/ 15 h 15"/>
                <a:gd name="T8" fmla="*/ 3 w 17"/>
                <a:gd name="T9" fmla="*/ 0 h 15"/>
              </a:gdLst>
              <a:ahLst/>
              <a:cxnLst>
                <a:cxn ang="0">
                  <a:pos x="T0" y="T1"/>
                </a:cxn>
                <a:cxn ang="0">
                  <a:pos x="T2" y="T3"/>
                </a:cxn>
                <a:cxn ang="0">
                  <a:pos x="T4" y="T5"/>
                </a:cxn>
                <a:cxn ang="0">
                  <a:pos x="T6" y="T7"/>
                </a:cxn>
                <a:cxn ang="0">
                  <a:pos x="T8" y="T9"/>
                </a:cxn>
              </a:cxnLst>
              <a:rect l="0" t="0" r="r" b="b"/>
              <a:pathLst>
                <a:path w="17" h="15">
                  <a:moveTo>
                    <a:pt x="3" y="0"/>
                  </a:moveTo>
                  <a:cubicBezTo>
                    <a:pt x="15" y="0"/>
                    <a:pt x="15" y="0"/>
                    <a:pt x="15" y="0"/>
                  </a:cubicBezTo>
                  <a:cubicBezTo>
                    <a:pt x="17" y="6"/>
                    <a:pt x="17" y="10"/>
                    <a:pt x="15" y="15"/>
                  </a:cubicBezTo>
                  <a:cubicBezTo>
                    <a:pt x="3" y="15"/>
                    <a:pt x="3" y="15"/>
                    <a:pt x="3" y="15"/>
                  </a:cubicBezTo>
                  <a:cubicBezTo>
                    <a:pt x="0" y="10"/>
                    <a:pt x="0" y="6"/>
                    <a:pt x="3" y="0"/>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5" name="Freeform 58"/>
            <p:cNvSpPr>
              <a:spLocks/>
            </p:cNvSpPr>
            <p:nvPr/>
          </p:nvSpPr>
          <p:spPr bwMode="auto">
            <a:xfrm>
              <a:off x="2570163" y="1781969"/>
              <a:ext cx="26194" cy="220663"/>
            </a:xfrm>
            <a:custGeom>
              <a:avLst/>
              <a:gdLst>
                <a:gd name="T0" fmla="*/ 0 w 5"/>
                <a:gd name="T1" fmla="*/ 42 h 42"/>
                <a:gd name="T2" fmla="*/ 2 w 5"/>
                <a:gd name="T3" fmla="*/ 0 h 42"/>
                <a:gd name="T4" fmla="*/ 5 w 5"/>
                <a:gd name="T5" fmla="*/ 42 h 42"/>
                <a:gd name="T6" fmla="*/ 0 w 5"/>
                <a:gd name="T7" fmla="*/ 42 h 42"/>
              </a:gdLst>
              <a:ahLst/>
              <a:cxnLst>
                <a:cxn ang="0">
                  <a:pos x="T0" y="T1"/>
                </a:cxn>
                <a:cxn ang="0">
                  <a:pos x="T2" y="T3"/>
                </a:cxn>
                <a:cxn ang="0">
                  <a:pos x="T4" y="T5"/>
                </a:cxn>
                <a:cxn ang="0">
                  <a:pos x="T6" y="T7"/>
                </a:cxn>
              </a:cxnLst>
              <a:rect l="0" t="0" r="r" b="b"/>
              <a:pathLst>
                <a:path w="5" h="42">
                  <a:moveTo>
                    <a:pt x="0" y="42"/>
                  </a:moveTo>
                  <a:cubicBezTo>
                    <a:pt x="0" y="31"/>
                    <a:pt x="1" y="19"/>
                    <a:pt x="2" y="0"/>
                  </a:cubicBezTo>
                  <a:cubicBezTo>
                    <a:pt x="3" y="19"/>
                    <a:pt x="4" y="31"/>
                    <a:pt x="5" y="42"/>
                  </a:cubicBezTo>
                  <a:cubicBezTo>
                    <a:pt x="3" y="42"/>
                    <a:pt x="1" y="42"/>
                    <a:pt x="0"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6" name="Freeform 59"/>
            <p:cNvSpPr>
              <a:spLocks/>
            </p:cNvSpPr>
            <p:nvPr/>
          </p:nvSpPr>
          <p:spPr bwMode="auto">
            <a:xfrm>
              <a:off x="2364581" y="1009650"/>
              <a:ext cx="431007" cy="772319"/>
            </a:xfrm>
            <a:custGeom>
              <a:avLst/>
              <a:gdLst>
                <a:gd name="T0" fmla="*/ 0 w 543"/>
                <a:gd name="T1" fmla="*/ 73 h 973"/>
                <a:gd name="T2" fmla="*/ 27 w 543"/>
                <a:gd name="T3" fmla="*/ 357 h 973"/>
                <a:gd name="T4" fmla="*/ 272 w 543"/>
                <a:gd name="T5" fmla="*/ 973 h 973"/>
                <a:gd name="T6" fmla="*/ 517 w 543"/>
                <a:gd name="T7" fmla="*/ 357 h 973"/>
                <a:gd name="T8" fmla="*/ 543 w 543"/>
                <a:gd name="T9" fmla="*/ 73 h 973"/>
                <a:gd name="T10" fmla="*/ 431 w 543"/>
                <a:gd name="T11" fmla="*/ 0 h 973"/>
                <a:gd name="T12" fmla="*/ 113 w 543"/>
                <a:gd name="T13" fmla="*/ 0 h 973"/>
                <a:gd name="T14" fmla="*/ 0 w 543"/>
                <a:gd name="T15" fmla="*/ 73 h 9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3" h="973">
                  <a:moveTo>
                    <a:pt x="0" y="73"/>
                  </a:moveTo>
                  <a:lnTo>
                    <a:pt x="27" y="357"/>
                  </a:lnTo>
                  <a:lnTo>
                    <a:pt x="272" y="973"/>
                  </a:lnTo>
                  <a:lnTo>
                    <a:pt x="517" y="357"/>
                  </a:lnTo>
                  <a:lnTo>
                    <a:pt x="543" y="73"/>
                  </a:lnTo>
                  <a:lnTo>
                    <a:pt x="431" y="0"/>
                  </a:lnTo>
                  <a:lnTo>
                    <a:pt x="113" y="0"/>
                  </a:lnTo>
                  <a:lnTo>
                    <a:pt x="0" y="7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7" name="Rectangle 60"/>
            <p:cNvSpPr>
              <a:spLocks noChangeArrowheads="1"/>
            </p:cNvSpPr>
            <p:nvPr/>
          </p:nvSpPr>
          <p:spPr bwMode="auto">
            <a:xfrm>
              <a:off x="2454275" y="930275"/>
              <a:ext cx="246857"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8" name="Freeform 61"/>
            <p:cNvSpPr>
              <a:spLocks/>
            </p:cNvSpPr>
            <p:nvPr/>
          </p:nvSpPr>
          <p:spPr bwMode="auto">
            <a:xfrm>
              <a:off x="2275681" y="310357"/>
              <a:ext cx="604044" cy="735807"/>
            </a:xfrm>
            <a:custGeom>
              <a:avLst/>
              <a:gdLst>
                <a:gd name="T0" fmla="*/ 58 w 115"/>
                <a:gd name="T1" fmla="*/ 140 h 140"/>
                <a:gd name="T2" fmla="*/ 102 w 115"/>
                <a:gd name="T3" fmla="*/ 93 h 140"/>
                <a:gd name="T4" fmla="*/ 104 w 115"/>
                <a:gd name="T5" fmla="*/ 94 h 140"/>
                <a:gd name="T6" fmla="*/ 114 w 115"/>
                <a:gd name="T7" fmla="*/ 79 h 140"/>
                <a:gd name="T8" fmla="*/ 110 w 115"/>
                <a:gd name="T9" fmla="*/ 61 h 140"/>
                <a:gd name="T10" fmla="*/ 109 w 115"/>
                <a:gd name="T11" fmla="*/ 61 h 140"/>
                <a:gd name="T12" fmla="*/ 58 w 115"/>
                <a:gd name="T13" fmla="*/ 0 h 140"/>
                <a:gd name="T14" fmla="*/ 7 w 115"/>
                <a:gd name="T15" fmla="*/ 61 h 140"/>
                <a:gd name="T16" fmla="*/ 6 w 115"/>
                <a:gd name="T17" fmla="*/ 61 h 140"/>
                <a:gd name="T18" fmla="*/ 2 w 115"/>
                <a:gd name="T19" fmla="*/ 79 h 140"/>
                <a:gd name="T20" fmla="*/ 11 w 115"/>
                <a:gd name="T21" fmla="*/ 94 h 140"/>
                <a:gd name="T22" fmla="*/ 13 w 115"/>
                <a:gd name="T23" fmla="*/ 93 h 140"/>
                <a:gd name="T24" fmla="*/ 58 w 115"/>
                <a:gd name="T25" fmla="*/ 14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 h="140">
                  <a:moveTo>
                    <a:pt x="58" y="140"/>
                  </a:moveTo>
                  <a:cubicBezTo>
                    <a:pt x="76" y="140"/>
                    <a:pt x="93" y="119"/>
                    <a:pt x="102" y="93"/>
                  </a:cubicBezTo>
                  <a:cubicBezTo>
                    <a:pt x="103" y="94"/>
                    <a:pt x="104" y="94"/>
                    <a:pt x="104" y="94"/>
                  </a:cubicBezTo>
                  <a:cubicBezTo>
                    <a:pt x="108" y="95"/>
                    <a:pt x="112" y="88"/>
                    <a:pt x="114" y="79"/>
                  </a:cubicBezTo>
                  <a:cubicBezTo>
                    <a:pt x="115" y="70"/>
                    <a:pt x="113" y="62"/>
                    <a:pt x="110" y="61"/>
                  </a:cubicBezTo>
                  <a:cubicBezTo>
                    <a:pt x="109" y="61"/>
                    <a:pt x="109" y="61"/>
                    <a:pt x="109" y="61"/>
                  </a:cubicBezTo>
                  <a:cubicBezTo>
                    <a:pt x="111" y="29"/>
                    <a:pt x="97" y="0"/>
                    <a:pt x="58" y="0"/>
                  </a:cubicBezTo>
                  <a:cubicBezTo>
                    <a:pt x="18" y="0"/>
                    <a:pt x="5" y="29"/>
                    <a:pt x="7" y="61"/>
                  </a:cubicBezTo>
                  <a:cubicBezTo>
                    <a:pt x="7" y="61"/>
                    <a:pt x="6" y="61"/>
                    <a:pt x="6" y="61"/>
                  </a:cubicBezTo>
                  <a:cubicBezTo>
                    <a:pt x="2" y="62"/>
                    <a:pt x="0" y="70"/>
                    <a:pt x="2" y="79"/>
                  </a:cubicBezTo>
                  <a:cubicBezTo>
                    <a:pt x="3" y="88"/>
                    <a:pt x="8" y="95"/>
                    <a:pt x="11" y="94"/>
                  </a:cubicBezTo>
                  <a:cubicBezTo>
                    <a:pt x="12" y="94"/>
                    <a:pt x="13" y="94"/>
                    <a:pt x="13" y="93"/>
                  </a:cubicBezTo>
                  <a:cubicBezTo>
                    <a:pt x="22" y="119"/>
                    <a:pt x="39" y="140"/>
                    <a:pt x="58" y="140"/>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9" name="Freeform 62"/>
            <p:cNvSpPr>
              <a:spLocks/>
            </p:cNvSpPr>
            <p:nvPr/>
          </p:nvSpPr>
          <p:spPr bwMode="auto">
            <a:xfrm>
              <a:off x="2301875" y="310357"/>
              <a:ext cx="556419" cy="404813"/>
            </a:xfrm>
            <a:custGeom>
              <a:avLst/>
              <a:gdLst>
                <a:gd name="T0" fmla="*/ 104 w 106"/>
                <a:gd name="T1" fmla="*/ 61 h 77"/>
                <a:gd name="T2" fmla="*/ 53 w 106"/>
                <a:gd name="T3" fmla="*/ 0 h 77"/>
                <a:gd name="T4" fmla="*/ 2 w 106"/>
                <a:gd name="T5" fmla="*/ 61 h 77"/>
                <a:gd name="T6" fmla="*/ 10 w 106"/>
                <a:gd name="T7" fmla="*/ 75 h 77"/>
                <a:gd name="T8" fmla="*/ 14 w 106"/>
                <a:gd name="T9" fmla="*/ 70 h 77"/>
                <a:gd name="T10" fmla="*/ 29 w 106"/>
                <a:gd name="T11" fmla="*/ 30 h 77"/>
                <a:gd name="T12" fmla="*/ 53 w 106"/>
                <a:gd name="T13" fmla="*/ 34 h 77"/>
                <a:gd name="T14" fmla="*/ 76 w 106"/>
                <a:gd name="T15" fmla="*/ 30 h 77"/>
                <a:gd name="T16" fmla="*/ 91 w 106"/>
                <a:gd name="T17" fmla="*/ 70 h 77"/>
                <a:gd name="T18" fmla="*/ 95 w 106"/>
                <a:gd name="T19" fmla="*/ 76 h 77"/>
                <a:gd name="T20" fmla="*/ 104 w 106"/>
                <a:gd name="T21" fmla="*/ 61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6" h="77">
                  <a:moveTo>
                    <a:pt x="104" y="61"/>
                  </a:moveTo>
                  <a:cubicBezTo>
                    <a:pt x="106" y="29"/>
                    <a:pt x="92" y="0"/>
                    <a:pt x="53" y="0"/>
                  </a:cubicBezTo>
                  <a:cubicBezTo>
                    <a:pt x="13" y="0"/>
                    <a:pt x="0" y="29"/>
                    <a:pt x="2" y="61"/>
                  </a:cubicBezTo>
                  <a:cubicBezTo>
                    <a:pt x="5" y="62"/>
                    <a:pt x="8" y="68"/>
                    <a:pt x="10" y="75"/>
                  </a:cubicBezTo>
                  <a:cubicBezTo>
                    <a:pt x="13" y="77"/>
                    <a:pt x="14" y="76"/>
                    <a:pt x="14" y="70"/>
                  </a:cubicBezTo>
                  <a:cubicBezTo>
                    <a:pt x="14" y="51"/>
                    <a:pt x="17" y="34"/>
                    <a:pt x="29" y="30"/>
                  </a:cubicBezTo>
                  <a:cubicBezTo>
                    <a:pt x="41" y="26"/>
                    <a:pt x="44" y="34"/>
                    <a:pt x="53" y="34"/>
                  </a:cubicBezTo>
                  <a:cubicBezTo>
                    <a:pt x="62" y="34"/>
                    <a:pt x="65" y="26"/>
                    <a:pt x="76" y="30"/>
                  </a:cubicBezTo>
                  <a:cubicBezTo>
                    <a:pt x="89" y="33"/>
                    <a:pt x="91" y="51"/>
                    <a:pt x="91" y="70"/>
                  </a:cubicBezTo>
                  <a:cubicBezTo>
                    <a:pt x="91" y="76"/>
                    <a:pt x="93" y="77"/>
                    <a:pt x="95" y="76"/>
                  </a:cubicBezTo>
                  <a:cubicBezTo>
                    <a:pt x="97" y="68"/>
                    <a:pt x="101" y="62"/>
                    <a:pt x="104" y="61"/>
                  </a:cubicBezTo>
                  <a:close/>
                </a:path>
              </a:pathLst>
            </a:custGeom>
            <a:solidFill>
              <a:srgbClr val="3B19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0" name="Freeform 63"/>
            <p:cNvSpPr>
              <a:spLocks/>
            </p:cNvSpPr>
            <p:nvPr/>
          </p:nvSpPr>
          <p:spPr bwMode="auto">
            <a:xfrm>
              <a:off x="2532856" y="1114425"/>
              <a:ext cx="94457" cy="136525"/>
            </a:xfrm>
            <a:custGeom>
              <a:avLst/>
              <a:gdLst>
                <a:gd name="T0" fmla="*/ 15 w 18"/>
                <a:gd name="T1" fmla="*/ 26 h 26"/>
                <a:gd name="T2" fmla="*/ 18 w 18"/>
                <a:gd name="T3" fmla="*/ 21 h 26"/>
                <a:gd name="T4" fmla="*/ 9 w 18"/>
                <a:gd name="T5" fmla="*/ 0 h 26"/>
                <a:gd name="T6" fmla="*/ 0 w 18"/>
                <a:gd name="T7" fmla="*/ 21 h 26"/>
                <a:gd name="T8" fmla="*/ 3 w 18"/>
                <a:gd name="T9" fmla="*/ 26 h 26"/>
                <a:gd name="T10" fmla="*/ 15 w 18"/>
                <a:gd name="T11" fmla="*/ 26 h 26"/>
              </a:gdLst>
              <a:ahLst/>
              <a:cxnLst>
                <a:cxn ang="0">
                  <a:pos x="T0" y="T1"/>
                </a:cxn>
                <a:cxn ang="0">
                  <a:pos x="T2" y="T3"/>
                </a:cxn>
                <a:cxn ang="0">
                  <a:pos x="T4" y="T5"/>
                </a:cxn>
                <a:cxn ang="0">
                  <a:pos x="T6" y="T7"/>
                </a:cxn>
                <a:cxn ang="0">
                  <a:pos x="T8" y="T9"/>
                </a:cxn>
                <a:cxn ang="0">
                  <a:pos x="T10" y="T11"/>
                </a:cxn>
              </a:cxnLst>
              <a:rect l="0" t="0" r="r" b="b"/>
              <a:pathLst>
                <a:path w="18" h="26">
                  <a:moveTo>
                    <a:pt x="15" y="26"/>
                  </a:moveTo>
                  <a:cubicBezTo>
                    <a:pt x="18" y="21"/>
                    <a:pt x="18" y="21"/>
                    <a:pt x="18" y="21"/>
                  </a:cubicBezTo>
                  <a:cubicBezTo>
                    <a:pt x="9" y="0"/>
                    <a:pt x="9" y="0"/>
                    <a:pt x="9" y="0"/>
                  </a:cubicBezTo>
                  <a:cubicBezTo>
                    <a:pt x="0" y="21"/>
                    <a:pt x="0" y="21"/>
                    <a:pt x="0" y="21"/>
                  </a:cubicBezTo>
                  <a:cubicBezTo>
                    <a:pt x="3" y="26"/>
                    <a:pt x="3" y="26"/>
                    <a:pt x="3" y="26"/>
                  </a:cubicBezTo>
                  <a:cubicBezTo>
                    <a:pt x="7" y="26"/>
                    <a:pt x="11" y="26"/>
                    <a:pt x="15" y="26"/>
                  </a:cubicBez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1" name="Freeform 64"/>
            <p:cNvSpPr>
              <a:spLocks/>
            </p:cNvSpPr>
            <p:nvPr/>
          </p:nvSpPr>
          <p:spPr bwMode="auto">
            <a:xfrm>
              <a:off x="2396331" y="1009650"/>
              <a:ext cx="184150" cy="288925"/>
            </a:xfrm>
            <a:custGeom>
              <a:avLst/>
              <a:gdLst>
                <a:gd name="T0" fmla="*/ 73 w 232"/>
                <a:gd name="T1" fmla="*/ 0 h 364"/>
                <a:gd name="T2" fmla="*/ 232 w 232"/>
                <a:gd name="T3" fmla="*/ 132 h 364"/>
                <a:gd name="T4" fmla="*/ 146 w 232"/>
                <a:gd name="T5" fmla="*/ 364 h 364"/>
                <a:gd name="T6" fmla="*/ 0 w 232"/>
                <a:gd name="T7" fmla="*/ 46 h 364"/>
                <a:gd name="T8" fmla="*/ 73 w 232"/>
                <a:gd name="T9" fmla="*/ 0 h 364"/>
              </a:gdLst>
              <a:ahLst/>
              <a:cxnLst>
                <a:cxn ang="0">
                  <a:pos x="T0" y="T1"/>
                </a:cxn>
                <a:cxn ang="0">
                  <a:pos x="T2" y="T3"/>
                </a:cxn>
                <a:cxn ang="0">
                  <a:pos x="T4" y="T5"/>
                </a:cxn>
                <a:cxn ang="0">
                  <a:pos x="T6" y="T7"/>
                </a:cxn>
                <a:cxn ang="0">
                  <a:pos x="T8" y="T9"/>
                </a:cxn>
              </a:cxnLst>
              <a:rect l="0" t="0" r="r" b="b"/>
              <a:pathLst>
                <a:path w="232" h="364">
                  <a:moveTo>
                    <a:pt x="73" y="0"/>
                  </a:moveTo>
                  <a:lnTo>
                    <a:pt x="232" y="132"/>
                  </a:lnTo>
                  <a:lnTo>
                    <a:pt x="146" y="364"/>
                  </a:lnTo>
                  <a:lnTo>
                    <a:pt x="0" y="46"/>
                  </a:lnTo>
                  <a:lnTo>
                    <a:pt x="73"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2" name="Freeform 65"/>
            <p:cNvSpPr>
              <a:spLocks/>
            </p:cNvSpPr>
            <p:nvPr/>
          </p:nvSpPr>
          <p:spPr bwMode="auto">
            <a:xfrm>
              <a:off x="2286000" y="1046163"/>
              <a:ext cx="294482" cy="741363"/>
            </a:xfrm>
            <a:custGeom>
              <a:avLst/>
              <a:gdLst>
                <a:gd name="T0" fmla="*/ 139 w 371"/>
                <a:gd name="T1" fmla="*/ 0 h 934"/>
                <a:gd name="T2" fmla="*/ 371 w 371"/>
                <a:gd name="T3" fmla="*/ 934 h 934"/>
                <a:gd name="T4" fmla="*/ 47 w 371"/>
                <a:gd name="T5" fmla="*/ 417 h 934"/>
                <a:gd name="T6" fmla="*/ 93 w 371"/>
                <a:gd name="T7" fmla="*/ 331 h 934"/>
                <a:gd name="T8" fmla="*/ 0 w 371"/>
                <a:gd name="T9" fmla="*/ 252 h 934"/>
                <a:gd name="T10" fmla="*/ 99 w 371"/>
                <a:gd name="T11" fmla="*/ 27 h 934"/>
                <a:gd name="T12" fmla="*/ 139 w 371"/>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1" h="934">
                  <a:moveTo>
                    <a:pt x="139" y="0"/>
                  </a:moveTo>
                  <a:lnTo>
                    <a:pt x="371" y="934"/>
                  </a:lnTo>
                  <a:lnTo>
                    <a:pt x="47" y="417"/>
                  </a:lnTo>
                  <a:lnTo>
                    <a:pt x="93" y="331"/>
                  </a:lnTo>
                  <a:lnTo>
                    <a:pt x="0" y="252"/>
                  </a:lnTo>
                  <a:lnTo>
                    <a:pt x="99" y="27"/>
                  </a:lnTo>
                  <a:lnTo>
                    <a:pt x="139"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3" name="Freeform 66"/>
            <p:cNvSpPr>
              <a:spLocks/>
            </p:cNvSpPr>
            <p:nvPr/>
          </p:nvSpPr>
          <p:spPr bwMode="auto">
            <a:xfrm>
              <a:off x="2580481" y="1009650"/>
              <a:ext cx="183357" cy="288925"/>
            </a:xfrm>
            <a:custGeom>
              <a:avLst/>
              <a:gdLst>
                <a:gd name="T0" fmla="*/ 159 w 231"/>
                <a:gd name="T1" fmla="*/ 0 h 364"/>
                <a:gd name="T2" fmla="*/ 0 w 231"/>
                <a:gd name="T3" fmla="*/ 132 h 364"/>
                <a:gd name="T4" fmla="*/ 86 w 231"/>
                <a:gd name="T5" fmla="*/ 364 h 364"/>
                <a:gd name="T6" fmla="*/ 231 w 231"/>
                <a:gd name="T7" fmla="*/ 46 h 364"/>
                <a:gd name="T8" fmla="*/ 159 w 231"/>
                <a:gd name="T9" fmla="*/ 0 h 364"/>
              </a:gdLst>
              <a:ahLst/>
              <a:cxnLst>
                <a:cxn ang="0">
                  <a:pos x="T0" y="T1"/>
                </a:cxn>
                <a:cxn ang="0">
                  <a:pos x="T2" y="T3"/>
                </a:cxn>
                <a:cxn ang="0">
                  <a:pos x="T4" y="T5"/>
                </a:cxn>
                <a:cxn ang="0">
                  <a:pos x="T6" y="T7"/>
                </a:cxn>
                <a:cxn ang="0">
                  <a:pos x="T8" y="T9"/>
                </a:cxn>
              </a:cxnLst>
              <a:rect l="0" t="0" r="r" b="b"/>
              <a:pathLst>
                <a:path w="231" h="364">
                  <a:moveTo>
                    <a:pt x="159" y="0"/>
                  </a:moveTo>
                  <a:lnTo>
                    <a:pt x="0" y="132"/>
                  </a:lnTo>
                  <a:lnTo>
                    <a:pt x="86" y="364"/>
                  </a:lnTo>
                  <a:lnTo>
                    <a:pt x="231" y="46"/>
                  </a:lnTo>
                  <a:lnTo>
                    <a:pt x="159"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4" name="Freeform 67"/>
            <p:cNvSpPr>
              <a:spLocks/>
            </p:cNvSpPr>
            <p:nvPr/>
          </p:nvSpPr>
          <p:spPr bwMode="auto">
            <a:xfrm>
              <a:off x="2516981" y="1319213"/>
              <a:ext cx="126207" cy="468313"/>
            </a:xfrm>
            <a:custGeom>
              <a:avLst/>
              <a:gdLst>
                <a:gd name="T0" fmla="*/ 40 w 159"/>
                <a:gd name="T1" fmla="*/ 0 h 590"/>
                <a:gd name="T2" fmla="*/ 119 w 159"/>
                <a:gd name="T3" fmla="*/ 0 h 590"/>
                <a:gd name="T4" fmla="*/ 159 w 159"/>
                <a:gd name="T5" fmla="*/ 398 h 590"/>
                <a:gd name="T6" fmla="*/ 80 w 159"/>
                <a:gd name="T7" fmla="*/ 590 h 590"/>
                <a:gd name="T8" fmla="*/ 0 w 159"/>
                <a:gd name="T9" fmla="*/ 398 h 590"/>
                <a:gd name="T10" fmla="*/ 40 w 159"/>
                <a:gd name="T11" fmla="*/ 0 h 590"/>
              </a:gdLst>
              <a:ahLst/>
              <a:cxnLst>
                <a:cxn ang="0">
                  <a:pos x="T0" y="T1"/>
                </a:cxn>
                <a:cxn ang="0">
                  <a:pos x="T2" y="T3"/>
                </a:cxn>
                <a:cxn ang="0">
                  <a:pos x="T4" y="T5"/>
                </a:cxn>
                <a:cxn ang="0">
                  <a:pos x="T6" y="T7"/>
                </a:cxn>
                <a:cxn ang="0">
                  <a:pos x="T8" y="T9"/>
                </a:cxn>
                <a:cxn ang="0">
                  <a:pos x="T10" y="T11"/>
                </a:cxn>
              </a:cxnLst>
              <a:rect l="0" t="0" r="r" b="b"/>
              <a:pathLst>
                <a:path w="159" h="590">
                  <a:moveTo>
                    <a:pt x="40" y="0"/>
                  </a:moveTo>
                  <a:lnTo>
                    <a:pt x="119" y="0"/>
                  </a:lnTo>
                  <a:lnTo>
                    <a:pt x="159" y="398"/>
                  </a:lnTo>
                  <a:lnTo>
                    <a:pt x="80" y="590"/>
                  </a:lnTo>
                  <a:lnTo>
                    <a:pt x="0" y="398"/>
                  </a:lnTo>
                  <a:lnTo>
                    <a:pt x="40" y="0"/>
                  </a:ln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5" name="Freeform 68"/>
            <p:cNvSpPr>
              <a:spLocks/>
            </p:cNvSpPr>
            <p:nvPr/>
          </p:nvSpPr>
          <p:spPr bwMode="auto">
            <a:xfrm>
              <a:off x="2307431" y="278607"/>
              <a:ext cx="461963" cy="252413"/>
            </a:xfrm>
            <a:custGeom>
              <a:avLst/>
              <a:gdLst>
                <a:gd name="T0" fmla="*/ 88 w 88"/>
                <a:gd name="T1" fmla="*/ 26 h 48"/>
                <a:gd name="T2" fmla="*/ 17 w 88"/>
                <a:gd name="T3" fmla="*/ 46 h 48"/>
                <a:gd name="T4" fmla="*/ 88 w 88"/>
                <a:gd name="T5" fmla="*/ 26 h 48"/>
              </a:gdLst>
              <a:ahLst/>
              <a:cxnLst>
                <a:cxn ang="0">
                  <a:pos x="T0" y="T1"/>
                </a:cxn>
                <a:cxn ang="0">
                  <a:pos x="T2" y="T3"/>
                </a:cxn>
                <a:cxn ang="0">
                  <a:pos x="T4" y="T5"/>
                </a:cxn>
              </a:cxnLst>
              <a:rect l="0" t="0" r="r" b="b"/>
              <a:pathLst>
                <a:path w="88" h="48">
                  <a:moveTo>
                    <a:pt x="88" y="26"/>
                  </a:moveTo>
                  <a:cubicBezTo>
                    <a:pt x="82" y="37"/>
                    <a:pt x="34" y="45"/>
                    <a:pt x="17" y="46"/>
                  </a:cubicBezTo>
                  <a:cubicBezTo>
                    <a:pt x="0" y="48"/>
                    <a:pt x="13" y="0"/>
                    <a:pt x="88" y="26"/>
                  </a:cubicBezTo>
                  <a:close/>
                </a:path>
              </a:pathLst>
            </a:custGeom>
            <a:solidFill>
              <a:srgbClr val="3B19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6" name="Freeform 69"/>
            <p:cNvSpPr>
              <a:spLocks/>
            </p:cNvSpPr>
            <p:nvPr/>
          </p:nvSpPr>
          <p:spPr bwMode="auto">
            <a:xfrm>
              <a:off x="2638425" y="278607"/>
              <a:ext cx="225425" cy="326232"/>
            </a:xfrm>
            <a:custGeom>
              <a:avLst/>
              <a:gdLst>
                <a:gd name="T0" fmla="*/ 0 w 43"/>
                <a:gd name="T1" fmla="*/ 26 h 62"/>
                <a:gd name="T2" fmla="*/ 35 w 43"/>
                <a:gd name="T3" fmla="*/ 60 h 62"/>
                <a:gd name="T4" fmla="*/ 0 w 43"/>
                <a:gd name="T5" fmla="*/ 26 h 62"/>
              </a:gdLst>
              <a:ahLst/>
              <a:cxnLst>
                <a:cxn ang="0">
                  <a:pos x="T0" y="T1"/>
                </a:cxn>
                <a:cxn ang="0">
                  <a:pos x="T2" y="T3"/>
                </a:cxn>
                <a:cxn ang="0">
                  <a:pos x="T4" y="T5"/>
                </a:cxn>
              </a:cxnLst>
              <a:rect l="0" t="0" r="r" b="b"/>
              <a:pathLst>
                <a:path w="43" h="62">
                  <a:moveTo>
                    <a:pt x="0" y="26"/>
                  </a:moveTo>
                  <a:cubicBezTo>
                    <a:pt x="2" y="37"/>
                    <a:pt x="28" y="59"/>
                    <a:pt x="35" y="60"/>
                  </a:cubicBezTo>
                  <a:cubicBezTo>
                    <a:pt x="43" y="62"/>
                    <a:pt x="32" y="0"/>
                    <a:pt x="0" y="26"/>
                  </a:cubicBezTo>
                  <a:close/>
                </a:path>
              </a:pathLst>
            </a:custGeom>
            <a:solidFill>
              <a:srgbClr val="3B19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7" name="Freeform 70"/>
            <p:cNvSpPr>
              <a:spLocks/>
            </p:cNvSpPr>
            <p:nvPr/>
          </p:nvSpPr>
          <p:spPr bwMode="auto">
            <a:xfrm>
              <a:off x="2396331" y="1009650"/>
              <a:ext cx="184150" cy="246857"/>
            </a:xfrm>
            <a:custGeom>
              <a:avLst/>
              <a:gdLst>
                <a:gd name="T0" fmla="*/ 73 w 232"/>
                <a:gd name="T1" fmla="*/ 0 h 311"/>
                <a:gd name="T2" fmla="*/ 232 w 232"/>
                <a:gd name="T3" fmla="*/ 132 h 311"/>
                <a:gd name="T4" fmla="*/ 139 w 232"/>
                <a:gd name="T5" fmla="*/ 311 h 311"/>
                <a:gd name="T6" fmla="*/ 0 w 232"/>
                <a:gd name="T7" fmla="*/ 46 h 311"/>
                <a:gd name="T8" fmla="*/ 73 w 232"/>
                <a:gd name="T9" fmla="*/ 0 h 311"/>
              </a:gdLst>
              <a:ahLst/>
              <a:cxnLst>
                <a:cxn ang="0">
                  <a:pos x="T0" y="T1"/>
                </a:cxn>
                <a:cxn ang="0">
                  <a:pos x="T2" y="T3"/>
                </a:cxn>
                <a:cxn ang="0">
                  <a:pos x="T4" y="T5"/>
                </a:cxn>
                <a:cxn ang="0">
                  <a:pos x="T6" y="T7"/>
                </a:cxn>
                <a:cxn ang="0">
                  <a:pos x="T8" y="T9"/>
                </a:cxn>
              </a:cxnLst>
              <a:rect l="0" t="0" r="r" b="b"/>
              <a:pathLst>
                <a:path w="232" h="311">
                  <a:moveTo>
                    <a:pt x="73" y="0"/>
                  </a:moveTo>
                  <a:lnTo>
                    <a:pt x="232" y="132"/>
                  </a:lnTo>
                  <a:lnTo>
                    <a:pt x="139" y="311"/>
                  </a:lnTo>
                  <a:lnTo>
                    <a:pt x="0" y="46"/>
                  </a:lnTo>
                  <a:lnTo>
                    <a:pt x="7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8" name="Freeform 71"/>
            <p:cNvSpPr>
              <a:spLocks/>
            </p:cNvSpPr>
            <p:nvPr/>
          </p:nvSpPr>
          <p:spPr bwMode="auto">
            <a:xfrm>
              <a:off x="2312194" y="1046163"/>
              <a:ext cx="268288" cy="741363"/>
            </a:xfrm>
            <a:custGeom>
              <a:avLst/>
              <a:gdLst>
                <a:gd name="T0" fmla="*/ 106 w 338"/>
                <a:gd name="T1" fmla="*/ 0 h 934"/>
                <a:gd name="T2" fmla="*/ 338 w 338"/>
                <a:gd name="T3" fmla="*/ 934 h 934"/>
                <a:gd name="T4" fmla="*/ 47 w 338"/>
                <a:gd name="T5" fmla="*/ 378 h 934"/>
                <a:gd name="T6" fmla="*/ 93 w 338"/>
                <a:gd name="T7" fmla="*/ 311 h 934"/>
                <a:gd name="T8" fmla="*/ 0 w 338"/>
                <a:gd name="T9" fmla="*/ 238 h 934"/>
                <a:gd name="T10" fmla="*/ 66 w 338"/>
                <a:gd name="T11" fmla="*/ 27 h 934"/>
                <a:gd name="T12" fmla="*/ 106 w 338"/>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8" h="934">
                  <a:moveTo>
                    <a:pt x="106" y="0"/>
                  </a:moveTo>
                  <a:lnTo>
                    <a:pt x="338" y="934"/>
                  </a:lnTo>
                  <a:lnTo>
                    <a:pt x="47" y="378"/>
                  </a:lnTo>
                  <a:lnTo>
                    <a:pt x="93" y="311"/>
                  </a:lnTo>
                  <a:lnTo>
                    <a:pt x="0" y="238"/>
                  </a:lnTo>
                  <a:lnTo>
                    <a:pt x="66" y="27"/>
                  </a:lnTo>
                  <a:lnTo>
                    <a:pt x="106"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9" name="Freeform 72"/>
            <p:cNvSpPr>
              <a:spLocks/>
            </p:cNvSpPr>
            <p:nvPr/>
          </p:nvSpPr>
          <p:spPr bwMode="auto">
            <a:xfrm>
              <a:off x="2580481" y="1046163"/>
              <a:ext cx="293688" cy="741363"/>
            </a:xfrm>
            <a:custGeom>
              <a:avLst/>
              <a:gdLst>
                <a:gd name="T0" fmla="*/ 231 w 370"/>
                <a:gd name="T1" fmla="*/ 0 h 934"/>
                <a:gd name="T2" fmla="*/ 0 w 370"/>
                <a:gd name="T3" fmla="*/ 934 h 934"/>
                <a:gd name="T4" fmla="*/ 324 w 370"/>
                <a:gd name="T5" fmla="*/ 417 h 934"/>
                <a:gd name="T6" fmla="*/ 278 w 370"/>
                <a:gd name="T7" fmla="*/ 331 h 934"/>
                <a:gd name="T8" fmla="*/ 370 w 370"/>
                <a:gd name="T9" fmla="*/ 252 h 934"/>
                <a:gd name="T10" fmla="*/ 271 w 370"/>
                <a:gd name="T11" fmla="*/ 27 h 934"/>
                <a:gd name="T12" fmla="*/ 231 w 370"/>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0" h="934">
                  <a:moveTo>
                    <a:pt x="231" y="0"/>
                  </a:moveTo>
                  <a:lnTo>
                    <a:pt x="0" y="934"/>
                  </a:lnTo>
                  <a:lnTo>
                    <a:pt x="324" y="417"/>
                  </a:lnTo>
                  <a:lnTo>
                    <a:pt x="278" y="331"/>
                  </a:lnTo>
                  <a:lnTo>
                    <a:pt x="370" y="252"/>
                  </a:lnTo>
                  <a:lnTo>
                    <a:pt x="271" y="27"/>
                  </a:lnTo>
                  <a:lnTo>
                    <a:pt x="23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0" name="Freeform 73"/>
            <p:cNvSpPr>
              <a:spLocks/>
            </p:cNvSpPr>
            <p:nvPr/>
          </p:nvSpPr>
          <p:spPr bwMode="auto">
            <a:xfrm>
              <a:off x="2580481" y="1046163"/>
              <a:ext cx="267494" cy="741363"/>
            </a:xfrm>
            <a:custGeom>
              <a:avLst/>
              <a:gdLst>
                <a:gd name="T0" fmla="*/ 231 w 337"/>
                <a:gd name="T1" fmla="*/ 0 h 934"/>
                <a:gd name="T2" fmla="*/ 0 w 337"/>
                <a:gd name="T3" fmla="*/ 934 h 934"/>
                <a:gd name="T4" fmla="*/ 291 w 337"/>
                <a:gd name="T5" fmla="*/ 378 h 934"/>
                <a:gd name="T6" fmla="*/ 245 w 337"/>
                <a:gd name="T7" fmla="*/ 311 h 934"/>
                <a:gd name="T8" fmla="*/ 337 w 337"/>
                <a:gd name="T9" fmla="*/ 238 h 934"/>
                <a:gd name="T10" fmla="*/ 271 w 337"/>
                <a:gd name="T11" fmla="*/ 27 h 934"/>
                <a:gd name="T12" fmla="*/ 231 w 337"/>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7" h="934">
                  <a:moveTo>
                    <a:pt x="231" y="0"/>
                  </a:moveTo>
                  <a:lnTo>
                    <a:pt x="0" y="934"/>
                  </a:lnTo>
                  <a:lnTo>
                    <a:pt x="291" y="378"/>
                  </a:lnTo>
                  <a:lnTo>
                    <a:pt x="245" y="311"/>
                  </a:lnTo>
                  <a:lnTo>
                    <a:pt x="337" y="238"/>
                  </a:lnTo>
                  <a:lnTo>
                    <a:pt x="271" y="27"/>
                  </a:lnTo>
                  <a:lnTo>
                    <a:pt x="231"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1" name="Freeform 74"/>
            <p:cNvSpPr>
              <a:spLocks/>
            </p:cNvSpPr>
            <p:nvPr/>
          </p:nvSpPr>
          <p:spPr bwMode="auto">
            <a:xfrm>
              <a:off x="2580481" y="1009650"/>
              <a:ext cx="183357" cy="246857"/>
            </a:xfrm>
            <a:custGeom>
              <a:avLst/>
              <a:gdLst>
                <a:gd name="T0" fmla="*/ 159 w 231"/>
                <a:gd name="T1" fmla="*/ 0 h 311"/>
                <a:gd name="T2" fmla="*/ 0 w 231"/>
                <a:gd name="T3" fmla="*/ 132 h 311"/>
                <a:gd name="T4" fmla="*/ 86 w 231"/>
                <a:gd name="T5" fmla="*/ 311 h 311"/>
                <a:gd name="T6" fmla="*/ 231 w 231"/>
                <a:gd name="T7" fmla="*/ 46 h 311"/>
                <a:gd name="T8" fmla="*/ 159 w 231"/>
                <a:gd name="T9" fmla="*/ 0 h 311"/>
              </a:gdLst>
              <a:ahLst/>
              <a:cxnLst>
                <a:cxn ang="0">
                  <a:pos x="T0" y="T1"/>
                </a:cxn>
                <a:cxn ang="0">
                  <a:pos x="T2" y="T3"/>
                </a:cxn>
                <a:cxn ang="0">
                  <a:pos x="T4" y="T5"/>
                </a:cxn>
                <a:cxn ang="0">
                  <a:pos x="T6" y="T7"/>
                </a:cxn>
                <a:cxn ang="0">
                  <a:pos x="T8" y="T9"/>
                </a:cxn>
              </a:cxnLst>
              <a:rect l="0" t="0" r="r" b="b"/>
              <a:pathLst>
                <a:path w="231" h="311">
                  <a:moveTo>
                    <a:pt x="159" y="0"/>
                  </a:moveTo>
                  <a:lnTo>
                    <a:pt x="0" y="132"/>
                  </a:lnTo>
                  <a:lnTo>
                    <a:pt x="86" y="311"/>
                  </a:lnTo>
                  <a:lnTo>
                    <a:pt x="231" y="46"/>
                  </a:lnTo>
                  <a:lnTo>
                    <a:pt x="15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2" name="Freeform 75"/>
            <p:cNvSpPr>
              <a:spLocks/>
            </p:cNvSpPr>
            <p:nvPr/>
          </p:nvSpPr>
          <p:spPr bwMode="auto">
            <a:xfrm>
              <a:off x="2532856" y="1246188"/>
              <a:ext cx="94457" cy="78582"/>
            </a:xfrm>
            <a:custGeom>
              <a:avLst/>
              <a:gdLst>
                <a:gd name="T0" fmla="*/ 3 w 18"/>
                <a:gd name="T1" fmla="*/ 0 h 15"/>
                <a:gd name="T2" fmla="*/ 15 w 18"/>
                <a:gd name="T3" fmla="*/ 0 h 15"/>
                <a:gd name="T4" fmla="*/ 15 w 18"/>
                <a:gd name="T5" fmla="*/ 15 h 15"/>
                <a:gd name="T6" fmla="*/ 3 w 18"/>
                <a:gd name="T7" fmla="*/ 15 h 15"/>
                <a:gd name="T8" fmla="*/ 3 w 18"/>
                <a:gd name="T9" fmla="*/ 0 h 15"/>
              </a:gdLst>
              <a:ahLst/>
              <a:cxnLst>
                <a:cxn ang="0">
                  <a:pos x="T0" y="T1"/>
                </a:cxn>
                <a:cxn ang="0">
                  <a:pos x="T2" y="T3"/>
                </a:cxn>
                <a:cxn ang="0">
                  <a:pos x="T4" y="T5"/>
                </a:cxn>
                <a:cxn ang="0">
                  <a:pos x="T6" y="T7"/>
                </a:cxn>
                <a:cxn ang="0">
                  <a:pos x="T8" y="T9"/>
                </a:cxn>
              </a:cxnLst>
              <a:rect l="0" t="0" r="r" b="b"/>
              <a:pathLst>
                <a:path w="18" h="15">
                  <a:moveTo>
                    <a:pt x="3" y="0"/>
                  </a:moveTo>
                  <a:cubicBezTo>
                    <a:pt x="15" y="0"/>
                    <a:pt x="15" y="0"/>
                    <a:pt x="15" y="0"/>
                  </a:cubicBezTo>
                  <a:cubicBezTo>
                    <a:pt x="18" y="6"/>
                    <a:pt x="18" y="11"/>
                    <a:pt x="15" y="15"/>
                  </a:cubicBezTo>
                  <a:cubicBezTo>
                    <a:pt x="3" y="15"/>
                    <a:pt x="3" y="15"/>
                    <a:pt x="3" y="15"/>
                  </a:cubicBezTo>
                  <a:cubicBezTo>
                    <a:pt x="1" y="11"/>
                    <a:pt x="0" y="6"/>
                    <a:pt x="3" y="0"/>
                  </a:cubicBez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3" name="Freeform 76"/>
            <p:cNvSpPr>
              <a:spLocks/>
            </p:cNvSpPr>
            <p:nvPr/>
          </p:nvSpPr>
          <p:spPr bwMode="auto">
            <a:xfrm>
              <a:off x="2559050" y="1781969"/>
              <a:ext cx="42069" cy="220663"/>
            </a:xfrm>
            <a:custGeom>
              <a:avLst/>
              <a:gdLst>
                <a:gd name="T0" fmla="*/ 1 w 8"/>
                <a:gd name="T1" fmla="*/ 42 h 42"/>
                <a:gd name="T2" fmla="*/ 7 w 8"/>
                <a:gd name="T3" fmla="*/ 42 h 42"/>
                <a:gd name="T4" fmla="*/ 4 w 8"/>
                <a:gd name="T5" fmla="*/ 0 h 42"/>
                <a:gd name="T6" fmla="*/ 1 w 8"/>
                <a:gd name="T7" fmla="*/ 42 h 42"/>
              </a:gdLst>
              <a:ahLst/>
              <a:cxnLst>
                <a:cxn ang="0">
                  <a:pos x="T0" y="T1"/>
                </a:cxn>
                <a:cxn ang="0">
                  <a:pos x="T2" y="T3"/>
                </a:cxn>
                <a:cxn ang="0">
                  <a:pos x="T4" y="T5"/>
                </a:cxn>
                <a:cxn ang="0">
                  <a:pos x="T6" y="T7"/>
                </a:cxn>
              </a:cxnLst>
              <a:rect l="0" t="0" r="r" b="b"/>
              <a:pathLst>
                <a:path w="8" h="42">
                  <a:moveTo>
                    <a:pt x="1" y="42"/>
                  </a:moveTo>
                  <a:cubicBezTo>
                    <a:pt x="3" y="42"/>
                    <a:pt x="5" y="42"/>
                    <a:pt x="7" y="42"/>
                  </a:cubicBezTo>
                  <a:cubicBezTo>
                    <a:pt x="8" y="31"/>
                    <a:pt x="5" y="5"/>
                    <a:pt x="4" y="0"/>
                  </a:cubicBezTo>
                  <a:cubicBezTo>
                    <a:pt x="2" y="4"/>
                    <a:pt x="0" y="31"/>
                    <a:pt x="1"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4" name="Freeform 77"/>
            <p:cNvSpPr>
              <a:spLocks/>
            </p:cNvSpPr>
            <p:nvPr/>
          </p:nvSpPr>
          <p:spPr bwMode="auto">
            <a:xfrm>
              <a:off x="1944688" y="1471613"/>
              <a:ext cx="504032" cy="1298575"/>
            </a:xfrm>
            <a:custGeom>
              <a:avLst/>
              <a:gdLst>
                <a:gd name="T0" fmla="*/ 0 w 96"/>
                <a:gd name="T1" fmla="*/ 29 h 247"/>
                <a:gd name="T2" fmla="*/ 62 w 96"/>
                <a:gd name="T3" fmla="*/ 26 h 247"/>
                <a:gd name="T4" fmla="*/ 94 w 96"/>
                <a:gd name="T5" fmla="*/ 212 h 247"/>
                <a:gd name="T6" fmla="*/ 87 w 96"/>
                <a:gd name="T7" fmla="*/ 234 h 247"/>
                <a:gd name="T8" fmla="*/ 21 w 96"/>
                <a:gd name="T9" fmla="*/ 247 h 247"/>
                <a:gd name="T10" fmla="*/ 0 w 96"/>
                <a:gd name="T11" fmla="*/ 29 h 247"/>
                <a:gd name="T12" fmla="*/ 0 w 96"/>
                <a:gd name="T13" fmla="*/ 29 h 247"/>
              </a:gdLst>
              <a:ahLst/>
              <a:cxnLst>
                <a:cxn ang="0">
                  <a:pos x="T0" y="T1"/>
                </a:cxn>
                <a:cxn ang="0">
                  <a:pos x="T2" y="T3"/>
                </a:cxn>
                <a:cxn ang="0">
                  <a:pos x="T4" y="T5"/>
                </a:cxn>
                <a:cxn ang="0">
                  <a:pos x="T6" y="T7"/>
                </a:cxn>
                <a:cxn ang="0">
                  <a:pos x="T8" y="T9"/>
                </a:cxn>
                <a:cxn ang="0">
                  <a:pos x="T10" y="T11"/>
                </a:cxn>
                <a:cxn ang="0">
                  <a:pos x="T12" y="T13"/>
                </a:cxn>
              </a:cxnLst>
              <a:rect l="0" t="0" r="r" b="b"/>
              <a:pathLst>
                <a:path w="96" h="247">
                  <a:moveTo>
                    <a:pt x="0" y="29"/>
                  </a:moveTo>
                  <a:cubicBezTo>
                    <a:pt x="33" y="21"/>
                    <a:pt x="56" y="0"/>
                    <a:pt x="62" y="26"/>
                  </a:cubicBezTo>
                  <a:cubicBezTo>
                    <a:pt x="69" y="58"/>
                    <a:pt x="85" y="139"/>
                    <a:pt x="94" y="212"/>
                  </a:cubicBezTo>
                  <a:cubicBezTo>
                    <a:pt x="96" y="228"/>
                    <a:pt x="92" y="233"/>
                    <a:pt x="87" y="234"/>
                  </a:cubicBezTo>
                  <a:cubicBezTo>
                    <a:pt x="65" y="241"/>
                    <a:pt x="45" y="243"/>
                    <a:pt x="21" y="247"/>
                  </a:cubicBezTo>
                  <a:cubicBezTo>
                    <a:pt x="0" y="29"/>
                    <a:pt x="0" y="29"/>
                    <a:pt x="0" y="29"/>
                  </a:cubicBezTo>
                  <a:cubicBezTo>
                    <a:pt x="0" y="29"/>
                    <a:pt x="0" y="29"/>
                    <a:pt x="0" y="29"/>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5" name="Freeform 78"/>
            <p:cNvSpPr>
              <a:spLocks/>
            </p:cNvSpPr>
            <p:nvPr/>
          </p:nvSpPr>
          <p:spPr bwMode="auto">
            <a:xfrm>
              <a:off x="1089025" y="142082"/>
              <a:ext cx="1166019" cy="2292350"/>
            </a:xfrm>
            <a:custGeom>
              <a:avLst/>
              <a:gdLst>
                <a:gd name="T0" fmla="*/ 204 w 222"/>
                <a:gd name="T1" fmla="*/ 168 h 436"/>
                <a:gd name="T2" fmla="*/ 113 w 222"/>
                <a:gd name="T3" fmla="*/ 436 h 436"/>
                <a:gd name="T4" fmla="*/ 11 w 222"/>
                <a:gd name="T5" fmla="*/ 181 h 436"/>
                <a:gd name="T6" fmla="*/ 148 w 222"/>
                <a:gd name="T7" fmla="*/ 39 h 436"/>
                <a:gd name="T8" fmla="*/ 204 w 222"/>
                <a:gd name="T9" fmla="*/ 168 h 436"/>
              </a:gdLst>
              <a:ahLst/>
              <a:cxnLst>
                <a:cxn ang="0">
                  <a:pos x="T0" y="T1"/>
                </a:cxn>
                <a:cxn ang="0">
                  <a:pos x="T2" y="T3"/>
                </a:cxn>
                <a:cxn ang="0">
                  <a:pos x="T4" y="T5"/>
                </a:cxn>
                <a:cxn ang="0">
                  <a:pos x="T6" y="T7"/>
                </a:cxn>
                <a:cxn ang="0">
                  <a:pos x="T8" y="T9"/>
                </a:cxn>
              </a:cxnLst>
              <a:rect l="0" t="0" r="r" b="b"/>
              <a:pathLst>
                <a:path w="222" h="436">
                  <a:moveTo>
                    <a:pt x="204" y="168"/>
                  </a:moveTo>
                  <a:cubicBezTo>
                    <a:pt x="184" y="265"/>
                    <a:pt x="144" y="436"/>
                    <a:pt x="113" y="436"/>
                  </a:cubicBezTo>
                  <a:cubicBezTo>
                    <a:pt x="82" y="436"/>
                    <a:pt x="22" y="252"/>
                    <a:pt x="11" y="181"/>
                  </a:cubicBezTo>
                  <a:cubicBezTo>
                    <a:pt x="0" y="120"/>
                    <a:pt x="20" y="0"/>
                    <a:pt x="148" y="39"/>
                  </a:cubicBezTo>
                  <a:cubicBezTo>
                    <a:pt x="191" y="37"/>
                    <a:pt x="222" y="85"/>
                    <a:pt x="204" y="168"/>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6" name="Freeform 79"/>
            <p:cNvSpPr>
              <a:spLocks/>
            </p:cNvSpPr>
            <p:nvPr/>
          </p:nvSpPr>
          <p:spPr bwMode="auto">
            <a:xfrm>
              <a:off x="915194" y="1461294"/>
              <a:ext cx="509588" cy="1308894"/>
            </a:xfrm>
            <a:custGeom>
              <a:avLst/>
              <a:gdLst>
                <a:gd name="T0" fmla="*/ 96 w 97"/>
                <a:gd name="T1" fmla="*/ 31 h 249"/>
                <a:gd name="T2" fmla="*/ 34 w 97"/>
                <a:gd name="T3" fmla="*/ 32 h 249"/>
                <a:gd name="T4" fmla="*/ 2 w 97"/>
                <a:gd name="T5" fmla="*/ 215 h 249"/>
                <a:gd name="T6" fmla="*/ 12 w 97"/>
                <a:gd name="T7" fmla="*/ 237 h 249"/>
                <a:gd name="T8" fmla="*/ 76 w 97"/>
                <a:gd name="T9" fmla="*/ 249 h 249"/>
                <a:gd name="T10" fmla="*/ 97 w 97"/>
                <a:gd name="T11" fmla="*/ 31 h 249"/>
                <a:gd name="T12" fmla="*/ 96 w 97"/>
                <a:gd name="T13" fmla="*/ 31 h 249"/>
              </a:gdLst>
              <a:ahLst/>
              <a:cxnLst>
                <a:cxn ang="0">
                  <a:pos x="T0" y="T1"/>
                </a:cxn>
                <a:cxn ang="0">
                  <a:pos x="T2" y="T3"/>
                </a:cxn>
                <a:cxn ang="0">
                  <a:pos x="T4" y="T5"/>
                </a:cxn>
                <a:cxn ang="0">
                  <a:pos x="T6" y="T7"/>
                </a:cxn>
                <a:cxn ang="0">
                  <a:pos x="T8" y="T9"/>
                </a:cxn>
                <a:cxn ang="0">
                  <a:pos x="T10" y="T11"/>
                </a:cxn>
                <a:cxn ang="0">
                  <a:pos x="T12" y="T13"/>
                </a:cxn>
              </a:cxnLst>
              <a:rect l="0" t="0" r="r" b="b"/>
              <a:pathLst>
                <a:path w="97" h="249">
                  <a:moveTo>
                    <a:pt x="96" y="31"/>
                  </a:moveTo>
                  <a:cubicBezTo>
                    <a:pt x="55" y="21"/>
                    <a:pt x="41" y="0"/>
                    <a:pt x="34" y="32"/>
                  </a:cubicBezTo>
                  <a:cubicBezTo>
                    <a:pt x="26" y="66"/>
                    <a:pt x="11" y="145"/>
                    <a:pt x="2" y="215"/>
                  </a:cubicBezTo>
                  <a:cubicBezTo>
                    <a:pt x="0" y="233"/>
                    <a:pt x="6" y="235"/>
                    <a:pt x="12" y="237"/>
                  </a:cubicBezTo>
                  <a:cubicBezTo>
                    <a:pt x="34" y="243"/>
                    <a:pt x="52" y="245"/>
                    <a:pt x="76" y="249"/>
                  </a:cubicBezTo>
                  <a:cubicBezTo>
                    <a:pt x="97" y="31"/>
                    <a:pt x="97" y="31"/>
                    <a:pt x="97" y="31"/>
                  </a:cubicBezTo>
                  <a:cubicBezTo>
                    <a:pt x="97" y="31"/>
                    <a:pt x="96" y="31"/>
                    <a:pt x="96" y="31"/>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7" name="Freeform 80"/>
            <p:cNvSpPr>
              <a:spLocks/>
            </p:cNvSpPr>
            <p:nvPr/>
          </p:nvSpPr>
          <p:spPr bwMode="auto">
            <a:xfrm>
              <a:off x="1246188" y="2743994"/>
              <a:ext cx="871538" cy="47625"/>
            </a:xfrm>
            <a:custGeom>
              <a:avLst/>
              <a:gdLst>
                <a:gd name="T0" fmla="*/ 1 w 166"/>
                <a:gd name="T1" fmla="*/ 0 h 9"/>
                <a:gd name="T2" fmla="*/ 0 w 166"/>
                <a:gd name="T3" fmla="*/ 3 h 9"/>
                <a:gd name="T4" fmla="*/ 166 w 166"/>
                <a:gd name="T5" fmla="*/ 3 h 9"/>
                <a:gd name="T6" fmla="*/ 164 w 166"/>
                <a:gd name="T7" fmla="*/ 0 h 9"/>
                <a:gd name="T8" fmla="*/ 1 w 166"/>
                <a:gd name="T9" fmla="*/ 0 h 9"/>
              </a:gdLst>
              <a:ahLst/>
              <a:cxnLst>
                <a:cxn ang="0">
                  <a:pos x="T0" y="T1"/>
                </a:cxn>
                <a:cxn ang="0">
                  <a:pos x="T2" y="T3"/>
                </a:cxn>
                <a:cxn ang="0">
                  <a:pos x="T4" y="T5"/>
                </a:cxn>
                <a:cxn ang="0">
                  <a:pos x="T6" y="T7"/>
                </a:cxn>
                <a:cxn ang="0">
                  <a:pos x="T8" y="T9"/>
                </a:cxn>
              </a:cxnLst>
              <a:rect l="0" t="0" r="r" b="b"/>
              <a:pathLst>
                <a:path w="166" h="9">
                  <a:moveTo>
                    <a:pt x="1" y="0"/>
                  </a:moveTo>
                  <a:cubicBezTo>
                    <a:pt x="0" y="3"/>
                    <a:pt x="0" y="3"/>
                    <a:pt x="0" y="3"/>
                  </a:cubicBezTo>
                  <a:cubicBezTo>
                    <a:pt x="51" y="9"/>
                    <a:pt x="114" y="9"/>
                    <a:pt x="166" y="3"/>
                  </a:cubicBezTo>
                  <a:cubicBezTo>
                    <a:pt x="165" y="2"/>
                    <a:pt x="165" y="1"/>
                    <a:pt x="164" y="0"/>
                  </a:cubicBezTo>
                  <a:lnTo>
                    <a:pt x="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8" name="Freeform 81"/>
            <p:cNvSpPr>
              <a:spLocks/>
            </p:cNvSpPr>
            <p:nvPr/>
          </p:nvSpPr>
          <p:spPr bwMode="auto">
            <a:xfrm>
              <a:off x="1067594" y="1340644"/>
              <a:ext cx="1234282" cy="1456532"/>
            </a:xfrm>
            <a:custGeom>
              <a:avLst/>
              <a:gdLst>
                <a:gd name="T0" fmla="*/ 32 w 235"/>
                <a:gd name="T1" fmla="*/ 270 h 277"/>
                <a:gd name="T2" fmla="*/ 19 w 235"/>
                <a:gd name="T3" fmla="*/ 170 h 277"/>
                <a:gd name="T4" fmla="*/ 10 w 235"/>
                <a:gd name="T5" fmla="*/ 41 h 277"/>
                <a:gd name="T6" fmla="*/ 90 w 235"/>
                <a:gd name="T7" fmla="*/ 1 h 277"/>
                <a:gd name="T8" fmla="*/ 117 w 235"/>
                <a:gd name="T9" fmla="*/ 11 h 277"/>
                <a:gd name="T10" fmla="*/ 145 w 235"/>
                <a:gd name="T11" fmla="*/ 0 h 277"/>
                <a:gd name="T12" fmla="*/ 225 w 235"/>
                <a:gd name="T13" fmla="*/ 41 h 277"/>
                <a:gd name="T14" fmla="*/ 216 w 235"/>
                <a:gd name="T15" fmla="*/ 170 h 277"/>
                <a:gd name="T16" fmla="*/ 199 w 235"/>
                <a:gd name="T17" fmla="*/ 270 h 277"/>
                <a:gd name="T18" fmla="*/ 32 w 235"/>
                <a:gd name="T19" fmla="*/ 270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5" h="277">
                  <a:moveTo>
                    <a:pt x="32" y="270"/>
                  </a:moveTo>
                  <a:cubicBezTo>
                    <a:pt x="47" y="228"/>
                    <a:pt x="38" y="215"/>
                    <a:pt x="19" y="170"/>
                  </a:cubicBezTo>
                  <a:cubicBezTo>
                    <a:pt x="0" y="123"/>
                    <a:pt x="39" y="98"/>
                    <a:pt x="10" y="41"/>
                  </a:cubicBezTo>
                  <a:cubicBezTo>
                    <a:pt x="36" y="24"/>
                    <a:pt x="70" y="17"/>
                    <a:pt x="90" y="1"/>
                  </a:cubicBezTo>
                  <a:cubicBezTo>
                    <a:pt x="99" y="9"/>
                    <a:pt x="106" y="11"/>
                    <a:pt x="117" y="11"/>
                  </a:cubicBezTo>
                  <a:cubicBezTo>
                    <a:pt x="128" y="11"/>
                    <a:pt x="135" y="9"/>
                    <a:pt x="145" y="0"/>
                  </a:cubicBezTo>
                  <a:cubicBezTo>
                    <a:pt x="160" y="13"/>
                    <a:pt x="198" y="23"/>
                    <a:pt x="225" y="41"/>
                  </a:cubicBezTo>
                  <a:cubicBezTo>
                    <a:pt x="197" y="100"/>
                    <a:pt x="235" y="109"/>
                    <a:pt x="216" y="170"/>
                  </a:cubicBezTo>
                  <a:cubicBezTo>
                    <a:pt x="201" y="216"/>
                    <a:pt x="178" y="218"/>
                    <a:pt x="199" y="270"/>
                  </a:cubicBezTo>
                  <a:cubicBezTo>
                    <a:pt x="148" y="277"/>
                    <a:pt x="84" y="276"/>
                    <a:pt x="32" y="270"/>
                  </a:cubicBezTo>
                  <a:close/>
                </a:path>
              </a:pathLst>
            </a:custGeom>
            <a:solidFill>
              <a:srgbClr val="5A8F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9" name="Freeform 82"/>
            <p:cNvSpPr>
              <a:spLocks/>
            </p:cNvSpPr>
            <p:nvPr/>
          </p:nvSpPr>
          <p:spPr bwMode="auto">
            <a:xfrm>
              <a:off x="1398588" y="1340644"/>
              <a:ext cx="567532" cy="1135857"/>
            </a:xfrm>
            <a:custGeom>
              <a:avLst/>
              <a:gdLst>
                <a:gd name="T0" fmla="*/ 20 w 715"/>
                <a:gd name="T1" fmla="*/ 99 h 1431"/>
                <a:gd name="T2" fmla="*/ 0 w 715"/>
                <a:gd name="T3" fmla="*/ 523 h 1431"/>
                <a:gd name="T4" fmla="*/ 357 w 715"/>
                <a:gd name="T5" fmla="*/ 1431 h 1431"/>
                <a:gd name="T6" fmla="*/ 715 w 715"/>
                <a:gd name="T7" fmla="*/ 523 h 1431"/>
                <a:gd name="T8" fmla="*/ 688 w 715"/>
                <a:gd name="T9" fmla="*/ 86 h 1431"/>
                <a:gd name="T10" fmla="*/ 543 w 715"/>
                <a:gd name="T11" fmla="*/ 0 h 1431"/>
                <a:gd name="T12" fmla="*/ 179 w 715"/>
                <a:gd name="T13" fmla="*/ 7 h 1431"/>
                <a:gd name="T14" fmla="*/ 20 w 715"/>
                <a:gd name="T15" fmla="*/ 99 h 14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5" h="1431">
                  <a:moveTo>
                    <a:pt x="20" y="99"/>
                  </a:moveTo>
                  <a:lnTo>
                    <a:pt x="0" y="523"/>
                  </a:lnTo>
                  <a:lnTo>
                    <a:pt x="357" y="1431"/>
                  </a:lnTo>
                  <a:lnTo>
                    <a:pt x="715" y="523"/>
                  </a:lnTo>
                  <a:lnTo>
                    <a:pt x="688" y="86"/>
                  </a:lnTo>
                  <a:lnTo>
                    <a:pt x="543" y="0"/>
                  </a:lnTo>
                  <a:lnTo>
                    <a:pt x="179" y="7"/>
                  </a:lnTo>
                  <a:lnTo>
                    <a:pt x="20" y="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0" name="Rectangle 83"/>
            <p:cNvSpPr>
              <a:spLocks noChangeArrowheads="1"/>
            </p:cNvSpPr>
            <p:nvPr/>
          </p:nvSpPr>
          <p:spPr bwMode="auto">
            <a:xfrm>
              <a:off x="1540669" y="1224757"/>
              <a:ext cx="283369" cy="294482"/>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1" name="Freeform 84"/>
            <p:cNvSpPr>
              <a:spLocks/>
            </p:cNvSpPr>
            <p:nvPr/>
          </p:nvSpPr>
          <p:spPr bwMode="auto">
            <a:xfrm>
              <a:off x="1240631" y="315119"/>
              <a:ext cx="882650" cy="1083469"/>
            </a:xfrm>
            <a:custGeom>
              <a:avLst/>
              <a:gdLst>
                <a:gd name="T0" fmla="*/ 84 w 168"/>
                <a:gd name="T1" fmla="*/ 206 h 206"/>
                <a:gd name="T2" fmla="*/ 149 w 168"/>
                <a:gd name="T3" fmla="*/ 137 h 206"/>
                <a:gd name="T4" fmla="*/ 152 w 168"/>
                <a:gd name="T5" fmla="*/ 139 h 206"/>
                <a:gd name="T6" fmla="*/ 166 w 168"/>
                <a:gd name="T7" fmla="*/ 116 h 206"/>
                <a:gd name="T8" fmla="*/ 160 w 168"/>
                <a:gd name="T9" fmla="*/ 90 h 206"/>
                <a:gd name="T10" fmla="*/ 159 w 168"/>
                <a:gd name="T11" fmla="*/ 90 h 206"/>
                <a:gd name="T12" fmla="*/ 84 w 168"/>
                <a:gd name="T13" fmla="*/ 0 h 206"/>
                <a:gd name="T14" fmla="*/ 9 w 168"/>
                <a:gd name="T15" fmla="*/ 91 h 206"/>
                <a:gd name="T16" fmla="*/ 8 w 168"/>
                <a:gd name="T17" fmla="*/ 90 h 206"/>
                <a:gd name="T18" fmla="*/ 2 w 168"/>
                <a:gd name="T19" fmla="*/ 116 h 206"/>
                <a:gd name="T20" fmla="*/ 16 w 168"/>
                <a:gd name="T21" fmla="*/ 139 h 206"/>
                <a:gd name="T22" fmla="*/ 19 w 168"/>
                <a:gd name="T23" fmla="*/ 137 h 206"/>
                <a:gd name="T24" fmla="*/ 84 w 168"/>
                <a:gd name="T25" fmla="*/ 206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8" h="206">
                  <a:moveTo>
                    <a:pt x="84" y="206"/>
                  </a:moveTo>
                  <a:cubicBezTo>
                    <a:pt x="111" y="206"/>
                    <a:pt x="136" y="175"/>
                    <a:pt x="149" y="137"/>
                  </a:cubicBezTo>
                  <a:cubicBezTo>
                    <a:pt x="150" y="138"/>
                    <a:pt x="151" y="139"/>
                    <a:pt x="152" y="139"/>
                  </a:cubicBezTo>
                  <a:cubicBezTo>
                    <a:pt x="157" y="140"/>
                    <a:pt x="163" y="130"/>
                    <a:pt x="166" y="116"/>
                  </a:cubicBezTo>
                  <a:cubicBezTo>
                    <a:pt x="168" y="103"/>
                    <a:pt x="165" y="91"/>
                    <a:pt x="160" y="90"/>
                  </a:cubicBezTo>
                  <a:cubicBezTo>
                    <a:pt x="159" y="90"/>
                    <a:pt x="159" y="90"/>
                    <a:pt x="159" y="90"/>
                  </a:cubicBezTo>
                  <a:cubicBezTo>
                    <a:pt x="161" y="44"/>
                    <a:pt x="142" y="0"/>
                    <a:pt x="84" y="0"/>
                  </a:cubicBezTo>
                  <a:cubicBezTo>
                    <a:pt x="26" y="0"/>
                    <a:pt x="7" y="44"/>
                    <a:pt x="9" y="91"/>
                  </a:cubicBezTo>
                  <a:cubicBezTo>
                    <a:pt x="9" y="90"/>
                    <a:pt x="8" y="90"/>
                    <a:pt x="8" y="90"/>
                  </a:cubicBezTo>
                  <a:cubicBezTo>
                    <a:pt x="2" y="91"/>
                    <a:pt x="0" y="103"/>
                    <a:pt x="2" y="116"/>
                  </a:cubicBezTo>
                  <a:cubicBezTo>
                    <a:pt x="4" y="130"/>
                    <a:pt x="10" y="140"/>
                    <a:pt x="16" y="139"/>
                  </a:cubicBezTo>
                  <a:cubicBezTo>
                    <a:pt x="17" y="139"/>
                    <a:pt x="18" y="138"/>
                    <a:pt x="19" y="137"/>
                  </a:cubicBezTo>
                  <a:cubicBezTo>
                    <a:pt x="32" y="175"/>
                    <a:pt x="57" y="206"/>
                    <a:pt x="84" y="206"/>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2" name="Freeform 85"/>
            <p:cNvSpPr>
              <a:spLocks/>
            </p:cNvSpPr>
            <p:nvPr/>
          </p:nvSpPr>
          <p:spPr bwMode="auto">
            <a:xfrm>
              <a:off x="1619250" y="1498600"/>
              <a:ext cx="130969" cy="199232"/>
            </a:xfrm>
            <a:custGeom>
              <a:avLst/>
              <a:gdLst>
                <a:gd name="T0" fmla="*/ 21 w 25"/>
                <a:gd name="T1" fmla="*/ 38 h 38"/>
                <a:gd name="T2" fmla="*/ 25 w 25"/>
                <a:gd name="T3" fmla="*/ 31 h 38"/>
                <a:gd name="T4" fmla="*/ 12 w 25"/>
                <a:gd name="T5" fmla="*/ 0 h 38"/>
                <a:gd name="T6" fmla="*/ 0 w 25"/>
                <a:gd name="T7" fmla="*/ 30 h 38"/>
                <a:gd name="T8" fmla="*/ 4 w 25"/>
                <a:gd name="T9" fmla="*/ 38 h 38"/>
                <a:gd name="T10" fmla="*/ 21 w 25"/>
                <a:gd name="T11" fmla="*/ 38 h 38"/>
              </a:gdLst>
              <a:ahLst/>
              <a:cxnLst>
                <a:cxn ang="0">
                  <a:pos x="T0" y="T1"/>
                </a:cxn>
                <a:cxn ang="0">
                  <a:pos x="T2" y="T3"/>
                </a:cxn>
                <a:cxn ang="0">
                  <a:pos x="T4" y="T5"/>
                </a:cxn>
                <a:cxn ang="0">
                  <a:pos x="T6" y="T7"/>
                </a:cxn>
                <a:cxn ang="0">
                  <a:pos x="T8" y="T9"/>
                </a:cxn>
                <a:cxn ang="0">
                  <a:pos x="T10" y="T11"/>
                </a:cxn>
              </a:cxnLst>
              <a:rect l="0" t="0" r="r" b="b"/>
              <a:pathLst>
                <a:path w="25" h="38">
                  <a:moveTo>
                    <a:pt x="21" y="38"/>
                  </a:moveTo>
                  <a:cubicBezTo>
                    <a:pt x="25" y="31"/>
                    <a:pt x="25" y="31"/>
                    <a:pt x="25" y="31"/>
                  </a:cubicBezTo>
                  <a:cubicBezTo>
                    <a:pt x="12" y="0"/>
                    <a:pt x="12" y="0"/>
                    <a:pt x="12" y="0"/>
                  </a:cubicBezTo>
                  <a:cubicBezTo>
                    <a:pt x="0" y="30"/>
                    <a:pt x="0" y="30"/>
                    <a:pt x="0" y="30"/>
                  </a:cubicBezTo>
                  <a:cubicBezTo>
                    <a:pt x="4" y="38"/>
                    <a:pt x="4" y="38"/>
                    <a:pt x="4" y="38"/>
                  </a:cubicBezTo>
                  <a:cubicBezTo>
                    <a:pt x="9" y="38"/>
                    <a:pt x="15" y="38"/>
                    <a:pt x="21" y="38"/>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3" name="Freeform 86"/>
            <p:cNvSpPr>
              <a:spLocks/>
            </p:cNvSpPr>
            <p:nvPr/>
          </p:nvSpPr>
          <p:spPr bwMode="auto">
            <a:xfrm>
              <a:off x="1456531" y="1346200"/>
              <a:ext cx="225425" cy="425450"/>
            </a:xfrm>
            <a:custGeom>
              <a:avLst/>
              <a:gdLst>
                <a:gd name="T0" fmla="*/ 106 w 284"/>
                <a:gd name="T1" fmla="*/ 0 h 536"/>
                <a:gd name="T2" fmla="*/ 284 w 284"/>
                <a:gd name="T3" fmla="*/ 192 h 536"/>
                <a:gd name="T4" fmla="*/ 159 w 284"/>
                <a:gd name="T5" fmla="*/ 536 h 536"/>
                <a:gd name="T6" fmla="*/ 0 w 284"/>
                <a:gd name="T7" fmla="*/ 66 h 536"/>
                <a:gd name="T8" fmla="*/ 106 w 284"/>
                <a:gd name="T9" fmla="*/ 0 h 536"/>
              </a:gdLst>
              <a:ahLst/>
              <a:cxnLst>
                <a:cxn ang="0">
                  <a:pos x="T0" y="T1"/>
                </a:cxn>
                <a:cxn ang="0">
                  <a:pos x="T2" y="T3"/>
                </a:cxn>
                <a:cxn ang="0">
                  <a:pos x="T4" y="T5"/>
                </a:cxn>
                <a:cxn ang="0">
                  <a:pos x="T6" y="T7"/>
                </a:cxn>
                <a:cxn ang="0">
                  <a:pos x="T8" y="T9"/>
                </a:cxn>
              </a:cxnLst>
              <a:rect l="0" t="0" r="r" b="b"/>
              <a:pathLst>
                <a:path w="284" h="536">
                  <a:moveTo>
                    <a:pt x="106" y="0"/>
                  </a:moveTo>
                  <a:lnTo>
                    <a:pt x="284" y="192"/>
                  </a:lnTo>
                  <a:lnTo>
                    <a:pt x="159" y="536"/>
                  </a:lnTo>
                  <a:lnTo>
                    <a:pt x="0" y="66"/>
                  </a:lnTo>
                  <a:lnTo>
                    <a:pt x="106"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4" name="Freeform 87"/>
            <p:cNvSpPr>
              <a:spLocks/>
            </p:cNvSpPr>
            <p:nvPr/>
          </p:nvSpPr>
          <p:spPr bwMode="auto">
            <a:xfrm>
              <a:off x="1251744" y="1393032"/>
              <a:ext cx="430213" cy="1088232"/>
            </a:xfrm>
            <a:custGeom>
              <a:avLst/>
              <a:gdLst>
                <a:gd name="T0" fmla="*/ 258 w 542"/>
                <a:gd name="T1" fmla="*/ 0 h 1371"/>
                <a:gd name="T2" fmla="*/ 542 w 542"/>
                <a:gd name="T3" fmla="*/ 1371 h 1371"/>
                <a:gd name="T4" fmla="*/ 72 w 542"/>
                <a:gd name="T5" fmla="*/ 616 h 1371"/>
                <a:gd name="T6" fmla="*/ 132 w 542"/>
                <a:gd name="T7" fmla="*/ 490 h 1371"/>
                <a:gd name="T8" fmla="*/ 0 w 542"/>
                <a:gd name="T9" fmla="*/ 378 h 1371"/>
                <a:gd name="T10" fmla="*/ 178 w 542"/>
                <a:gd name="T11" fmla="*/ 40 h 1371"/>
                <a:gd name="T12" fmla="*/ 258 w 542"/>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542" h="1371">
                  <a:moveTo>
                    <a:pt x="258" y="0"/>
                  </a:moveTo>
                  <a:lnTo>
                    <a:pt x="542" y="1371"/>
                  </a:lnTo>
                  <a:lnTo>
                    <a:pt x="72" y="616"/>
                  </a:lnTo>
                  <a:lnTo>
                    <a:pt x="132" y="490"/>
                  </a:lnTo>
                  <a:lnTo>
                    <a:pt x="0" y="378"/>
                  </a:lnTo>
                  <a:lnTo>
                    <a:pt x="178" y="40"/>
                  </a:lnTo>
                  <a:lnTo>
                    <a:pt x="258"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5" name="Freeform 88"/>
            <p:cNvSpPr>
              <a:spLocks/>
            </p:cNvSpPr>
            <p:nvPr/>
          </p:nvSpPr>
          <p:spPr bwMode="auto">
            <a:xfrm>
              <a:off x="1681956" y="1340644"/>
              <a:ext cx="230982" cy="431007"/>
            </a:xfrm>
            <a:custGeom>
              <a:avLst/>
              <a:gdLst>
                <a:gd name="T0" fmla="*/ 186 w 291"/>
                <a:gd name="T1" fmla="*/ 0 h 543"/>
                <a:gd name="T2" fmla="*/ 0 w 291"/>
                <a:gd name="T3" fmla="*/ 199 h 543"/>
                <a:gd name="T4" fmla="*/ 126 w 291"/>
                <a:gd name="T5" fmla="*/ 543 h 543"/>
                <a:gd name="T6" fmla="*/ 291 w 291"/>
                <a:gd name="T7" fmla="*/ 73 h 543"/>
                <a:gd name="T8" fmla="*/ 186 w 291"/>
                <a:gd name="T9" fmla="*/ 0 h 543"/>
              </a:gdLst>
              <a:ahLst/>
              <a:cxnLst>
                <a:cxn ang="0">
                  <a:pos x="T0" y="T1"/>
                </a:cxn>
                <a:cxn ang="0">
                  <a:pos x="T2" y="T3"/>
                </a:cxn>
                <a:cxn ang="0">
                  <a:pos x="T4" y="T5"/>
                </a:cxn>
                <a:cxn ang="0">
                  <a:pos x="T6" y="T7"/>
                </a:cxn>
                <a:cxn ang="0">
                  <a:pos x="T8" y="T9"/>
                </a:cxn>
              </a:cxnLst>
              <a:rect l="0" t="0" r="r" b="b"/>
              <a:pathLst>
                <a:path w="291" h="543">
                  <a:moveTo>
                    <a:pt x="186" y="0"/>
                  </a:moveTo>
                  <a:lnTo>
                    <a:pt x="0" y="199"/>
                  </a:lnTo>
                  <a:lnTo>
                    <a:pt x="126" y="543"/>
                  </a:lnTo>
                  <a:lnTo>
                    <a:pt x="291" y="73"/>
                  </a:lnTo>
                  <a:lnTo>
                    <a:pt x="186"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6" name="Freeform 89"/>
            <p:cNvSpPr>
              <a:spLocks/>
            </p:cNvSpPr>
            <p:nvPr/>
          </p:nvSpPr>
          <p:spPr bwMode="auto">
            <a:xfrm>
              <a:off x="1593056" y="1803400"/>
              <a:ext cx="183357" cy="677863"/>
            </a:xfrm>
            <a:custGeom>
              <a:avLst/>
              <a:gdLst>
                <a:gd name="T0" fmla="*/ 59 w 231"/>
                <a:gd name="T1" fmla="*/ 0 h 854"/>
                <a:gd name="T2" fmla="*/ 172 w 231"/>
                <a:gd name="T3" fmla="*/ 0 h 854"/>
                <a:gd name="T4" fmla="*/ 231 w 231"/>
                <a:gd name="T5" fmla="*/ 576 h 854"/>
                <a:gd name="T6" fmla="*/ 112 w 231"/>
                <a:gd name="T7" fmla="*/ 854 h 854"/>
                <a:gd name="T8" fmla="*/ 0 w 231"/>
                <a:gd name="T9" fmla="*/ 576 h 854"/>
                <a:gd name="T10" fmla="*/ 59 w 231"/>
                <a:gd name="T11" fmla="*/ 0 h 854"/>
              </a:gdLst>
              <a:ahLst/>
              <a:cxnLst>
                <a:cxn ang="0">
                  <a:pos x="T0" y="T1"/>
                </a:cxn>
                <a:cxn ang="0">
                  <a:pos x="T2" y="T3"/>
                </a:cxn>
                <a:cxn ang="0">
                  <a:pos x="T4" y="T5"/>
                </a:cxn>
                <a:cxn ang="0">
                  <a:pos x="T6" y="T7"/>
                </a:cxn>
                <a:cxn ang="0">
                  <a:pos x="T8" y="T9"/>
                </a:cxn>
                <a:cxn ang="0">
                  <a:pos x="T10" y="T11"/>
                </a:cxn>
              </a:cxnLst>
              <a:rect l="0" t="0" r="r" b="b"/>
              <a:pathLst>
                <a:path w="231" h="854">
                  <a:moveTo>
                    <a:pt x="59" y="0"/>
                  </a:moveTo>
                  <a:lnTo>
                    <a:pt x="172" y="0"/>
                  </a:lnTo>
                  <a:lnTo>
                    <a:pt x="231" y="576"/>
                  </a:lnTo>
                  <a:lnTo>
                    <a:pt x="112" y="854"/>
                  </a:lnTo>
                  <a:lnTo>
                    <a:pt x="0" y="576"/>
                  </a:lnTo>
                  <a:lnTo>
                    <a:pt x="59"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7" name="Freeform 90"/>
            <p:cNvSpPr>
              <a:spLocks/>
            </p:cNvSpPr>
            <p:nvPr/>
          </p:nvSpPr>
          <p:spPr bwMode="auto">
            <a:xfrm>
              <a:off x="1456531" y="1346200"/>
              <a:ext cx="225425" cy="357188"/>
            </a:xfrm>
            <a:custGeom>
              <a:avLst/>
              <a:gdLst>
                <a:gd name="T0" fmla="*/ 106 w 284"/>
                <a:gd name="T1" fmla="*/ 0 h 450"/>
                <a:gd name="T2" fmla="*/ 284 w 284"/>
                <a:gd name="T3" fmla="*/ 192 h 450"/>
                <a:gd name="T4" fmla="*/ 152 w 284"/>
                <a:gd name="T5" fmla="*/ 450 h 450"/>
                <a:gd name="T6" fmla="*/ 0 w 284"/>
                <a:gd name="T7" fmla="*/ 66 h 450"/>
                <a:gd name="T8" fmla="*/ 106 w 284"/>
                <a:gd name="T9" fmla="*/ 0 h 450"/>
              </a:gdLst>
              <a:ahLst/>
              <a:cxnLst>
                <a:cxn ang="0">
                  <a:pos x="T0" y="T1"/>
                </a:cxn>
                <a:cxn ang="0">
                  <a:pos x="T2" y="T3"/>
                </a:cxn>
                <a:cxn ang="0">
                  <a:pos x="T4" y="T5"/>
                </a:cxn>
                <a:cxn ang="0">
                  <a:pos x="T6" y="T7"/>
                </a:cxn>
                <a:cxn ang="0">
                  <a:pos x="T8" y="T9"/>
                </a:cxn>
              </a:cxnLst>
              <a:rect l="0" t="0" r="r" b="b"/>
              <a:pathLst>
                <a:path w="284" h="450">
                  <a:moveTo>
                    <a:pt x="106" y="0"/>
                  </a:moveTo>
                  <a:lnTo>
                    <a:pt x="284" y="192"/>
                  </a:lnTo>
                  <a:lnTo>
                    <a:pt x="152" y="450"/>
                  </a:lnTo>
                  <a:lnTo>
                    <a:pt x="0" y="66"/>
                  </a:lnTo>
                  <a:lnTo>
                    <a:pt x="10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8" name="Freeform 91"/>
            <p:cNvSpPr>
              <a:spLocks/>
            </p:cNvSpPr>
            <p:nvPr/>
          </p:nvSpPr>
          <p:spPr bwMode="auto">
            <a:xfrm>
              <a:off x="1293813" y="1393032"/>
              <a:ext cx="388144" cy="1088232"/>
            </a:xfrm>
            <a:custGeom>
              <a:avLst/>
              <a:gdLst>
                <a:gd name="T0" fmla="*/ 205 w 489"/>
                <a:gd name="T1" fmla="*/ 0 h 1371"/>
                <a:gd name="T2" fmla="*/ 489 w 489"/>
                <a:gd name="T3" fmla="*/ 1371 h 1371"/>
                <a:gd name="T4" fmla="*/ 66 w 489"/>
                <a:gd name="T5" fmla="*/ 556 h 1371"/>
                <a:gd name="T6" fmla="*/ 132 w 489"/>
                <a:gd name="T7" fmla="*/ 457 h 1371"/>
                <a:gd name="T8" fmla="*/ 0 w 489"/>
                <a:gd name="T9" fmla="*/ 351 h 1371"/>
                <a:gd name="T10" fmla="*/ 125 w 489"/>
                <a:gd name="T11" fmla="*/ 40 h 1371"/>
                <a:gd name="T12" fmla="*/ 205 w 489"/>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489" h="1371">
                  <a:moveTo>
                    <a:pt x="205" y="0"/>
                  </a:moveTo>
                  <a:lnTo>
                    <a:pt x="489" y="1371"/>
                  </a:lnTo>
                  <a:lnTo>
                    <a:pt x="66" y="556"/>
                  </a:lnTo>
                  <a:lnTo>
                    <a:pt x="132" y="457"/>
                  </a:lnTo>
                  <a:lnTo>
                    <a:pt x="0" y="351"/>
                  </a:lnTo>
                  <a:lnTo>
                    <a:pt x="125" y="40"/>
                  </a:lnTo>
                  <a:lnTo>
                    <a:pt x="205" y="0"/>
                  </a:lnTo>
                  <a:close/>
                </a:path>
              </a:pathLst>
            </a:custGeom>
            <a:solidFill>
              <a:srgbClr val="5A8F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9" name="Freeform 92"/>
            <p:cNvSpPr>
              <a:spLocks/>
            </p:cNvSpPr>
            <p:nvPr/>
          </p:nvSpPr>
          <p:spPr bwMode="auto">
            <a:xfrm>
              <a:off x="1681956" y="1393032"/>
              <a:ext cx="431007" cy="1088232"/>
            </a:xfrm>
            <a:custGeom>
              <a:avLst/>
              <a:gdLst>
                <a:gd name="T0" fmla="*/ 291 w 543"/>
                <a:gd name="T1" fmla="*/ 0 h 1371"/>
                <a:gd name="T2" fmla="*/ 0 w 543"/>
                <a:gd name="T3" fmla="*/ 1371 h 1371"/>
                <a:gd name="T4" fmla="*/ 470 w 543"/>
                <a:gd name="T5" fmla="*/ 616 h 1371"/>
                <a:gd name="T6" fmla="*/ 411 w 543"/>
                <a:gd name="T7" fmla="*/ 490 h 1371"/>
                <a:gd name="T8" fmla="*/ 543 w 543"/>
                <a:gd name="T9" fmla="*/ 378 h 1371"/>
                <a:gd name="T10" fmla="*/ 397 w 543"/>
                <a:gd name="T11" fmla="*/ 47 h 1371"/>
                <a:gd name="T12" fmla="*/ 291 w 543"/>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543" h="1371">
                  <a:moveTo>
                    <a:pt x="291" y="0"/>
                  </a:moveTo>
                  <a:lnTo>
                    <a:pt x="0" y="1371"/>
                  </a:lnTo>
                  <a:lnTo>
                    <a:pt x="470" y="616"/>
                  </a:lnTo>
                  <a:lnTo>
                    <a:pt x="411" y="490"/>
                  </a:lnTo>
                  <a:lnTo>
                    <a:pt x="543" y="378"/>
                  </a:lnTo>
                  <a:lnTo>
                    <a:pt x="397" y="47"/>
                  </a:lnTo>
                  <a:lnTo>
                    <a:pt x="291"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10" name="Freeform 93"/>
            <p:cNvSpPr>
              <a:spLocks/>
            </p:cNvSpPr>
            <p:nvPr/>
          </p:nvSpPr>
          <p:spPr bwMode="auto">
            <a:xfrm>
              <a:off x="1681956" y="1393032"/>
              <a:ext cx="388938" cy="1088232"/>
            </a:xfrm>
            <a:custGeom>
              <a:avLst/>
              <a:gdLst>
                <a:gd name="T0" fmla="*/ 291 w 490"/>
                <a:gd name="T1" fmla="*/ 0 h 1371"/>
                <a:gd name="T2" fmla="*/ 0 w 490"/>
                <a:gd name="T3" fmla="*/ 1371 h 1371"/>
                <a:gd name="T4" fmla="*/ 424 w 490"/>
                <a:gd name="T5" fmla="*/ 556 h 1371"/>
                <a:gd name="T6" fmla="*/ 358 w 490"/>
                <a:gd name="T7" fmla="*/ 457 h 1371"/>
                <a:gd name="T8" fmla="*/ 490 w 490"/>
                <a:gd name="T9" fmla="*/ 351 h 1371"/>
                <a:gd name="T10" fmla="*/ 397 w 490"/>
                <a:gd name="T11" fmla="*/ 47 h 1371"/>
                <a:gd name="T12" fmla="*/ 291 w 490"/>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490" h="1371">
                  <a:moveTo>
                    <a:pt x="291" y="0"/>
                  </a:moveTo>
                  <a:lnTo>
                    <a:pt x="0" y="1371"/>
                  </a:lnTo>
                  <a:lnTo>
                    <a:pt x="424" y="556"/>
                  </a:lnTo>
                  <a:lnTo>
                    <a:pt x="358" y="457"/>
                  </a:lnTo>
                  <a:lnTo>
                    <a:pt x="490" y="351"/>
                  </a:lnTo>
                  <a:lnTo>
                    <a:pt x="397" y="47"/>
                  </a:lnTo>
                  <a:lnTo>
                    <a:pt x="291" y="0"/>
                  </a:lnTo>
                  <a:close/>
                </a:path>
              </a:pathLst>
            </a:custGeom>
            <a:solidFill>
              <a:srgbClr val="5A8F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11" name="Freeform 94"/>
            <p:cNvSpPr>
              <a:spLocks/>
            </p:cNvSpPr>
            <p:nvPr/>
          </p:nvSpPr>
          <p:spPr bwMode="auto">
            <a:xfrm>
              <a:off x="1681956" y="1340644"/>
              <a:ext cx="230982" cy="362744"/>
            </a:xfrm>
            <a:custGeom>
              <a:avLst/>
              <a:gdLst>
                <a:gd name="T0" fmla="*/ 186 w 291"/>
                <a:gd name="T1" fmla="*/ 0 h 457"/>
                <a:gd name="T2" fmla="*/ 0 w 291"/>
                <a:gd name="T3" fmla="*/ 199 h 457"/>
                <a:gd name="T4" fmla="*/ 133 w 291"/>
                <a:gd name="T5" fmla="*/ 457 h 457"/>
                <a:gd name="T6" fmla="*/ 291 w 291"/>
                <a:gd name="T7" fmla="*/ 73 h 457"/>
                <a:gd name="T8" fmla="*/ 186 w 291"/>
                <a:gd name="T9" fmla="*/ 0 h 457"/>
              </a:gdLst>
              <a:ahLst/>
              <a:cxnLst>
                <a:cxn ang="0">
                  <a:pos x="T0" y="T1"/>
                </a:cxn>
                <a:cxn ang="0">
                  <a:pos x="T2" y="T3"/>
                </a:cxn>
                <a:cxn ang="0">
                  <a:pos x="T4" y="T5"/>
                </a:cxn>
                <a:cxn ang="0">
                  <a:pos x="T6" y="T7"/>
                </a:cxn>
                <a:cxn ang="0">
                  <a:pos x="T8" y="T9"/>
                </a:cxn>
              </a:cxnLst>
              <a:rect l="0" t="0" r="r" b="b"/>
              <a:pathLst>
                <a:path w="291" h="457">
                  <a:moveTo>
                    <a:pt x="186" y="0"/>
                  </a:moveTo>
                  <a:lnTo>
                    <a:pt x="0" y="199"/>
                  </a:lnTo>
                  <a:lnTo>
                    <a:pt x="133" y="457"/>
                  </a:lnTo>
                  <a:lnTo>
                    <a:pt x="291" y="73"/>
                  </a:lnTo>
                  <a:lnTo>
                    <a:pt x="18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12" name="Freeform 95"/>
            <p:cNvSpPr>
              <a:spLocks/>
            </p:cNvSpPr>
            <p:nvPr/>
          </p:nvSpPr>
          <p:spPr bwMode="auto">
            <a:xfrm>
              <a:off x="1619250" y="1693069"/>
              <a:ext cx="130969" cy="115094"/>
            </a:xfrm>
            <a:custGeom>
              <a:avLst/>
              <a:gdLst>
                <a:gd name="T0" fmla="*/ 4 w 25"/>
                <a:gd name="T1" fmla="*/ 0 h 22"/>
                <a:gd name="T2" fmla="*/ 21 w 25"/>
                <a:gd name="T3" fmla="*/ 0 h 22"/>
                <a:gd name="T4" fmla="*/ 21 w 25"/>
                <a:gd name="T5" fmla="*/ 22 h 22"/>
                <a:gd name="T6" fmla="*/ 4 w 25"/>
                <a:gd name="T7" fmla="*/ 22 h 22"/>
                <a:gd name="T8" fmla="*/ 4 w 25"/>
                <a:gd name="T9" fmla="*/ 0 h 22"/>
              </a:gdLst>
              <a:ahLst/>
              <a:cxnLst>
                <a:cxn ang="0">
                  <a:pos x="T0" y="T1"/>
                </a:cxn>
                <a:cxn ang="0">
                  <a:pos x="T2" y="T3"/>
                </a:cxn>
                <a:cxn ang="0">
                  <a:pos x="T4" y="T5"/>
                </a:cxn>
                <a:cxn ang="0">
                  <a:pos x="T6" y="T7"/>
                </a:cxn>
                <a:cxn ang="0">
                  <a:pos x="T8" y="T9"/>
                </a:cxn>
              </a:cxnLst>
              <a:rect l="0" t="0" r="r" b="b"/>
              <a:pathLst>
                <a:path w="25" h="22">
                  <a:moveTo>
                    <a:pt x="4" y="0"/>
                  </a:moveTo>
                  <a:cubicBezTo>
                    <a:pt x="21" y="0"/>
                    <a:pt x="21" y="0"/>
                    <a:pt x="21" y="0"/>
                  </a:cubicBezTo>
                  <a:cubicBezTo>
                    <a:pt x="25" y="8"/>
                    <a:pt x="25" y="15"/>
                    <a:pt x="21" y="22"/>
                  </a:cubicBezTo>
                  <a:cubicBezTo>
                    <a:pt x="4" y="22"/>
                    <a:pt x="4" y="22"/>
                    <a:pt x="4" y="22"/>
                  </a:cubicBezTo>
                  <a:cubicBezTo>
                    <a:pt x="0" y="15"/>
                    <a:pt x="0" y="8"/>
                    <a:pt x="4" y="0"/>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13" name="Freeform 96"/>
            <p:cNvSpPr>
              <a:spLocks/>
            </p:cNvSpPr>
            <p:nvPr/>
          </p:nvSpPr>
          <p:spPr bwMode="auto">
            <a:xfrm>
              <a:off x="1671638" y="2470944"/>
              <a:ext cx="36513" cy="315119"/>
            </a:xfrm>
            <a:custGeom>
              <a:avLst/>
              <a:gdLst>
                <a:gd name="T0" fmla="*/ 0 w 7"/>
                <a:gd name="T1" fmla="*/ 60 h 60"/>
                <a:gd name="T2" fmla="*/ 3 w 7"/>
                <a:gd name="T3" fmla="*/ 0 h 60"/>
                <a:gd name="T4" fmla="*/ 7 w 7"/>
                <a:gd name="T5" fmla="*/ 60 h 60"/>
                <a:gd name="T6" fmla="*/ 0 w 7"/>
                <a:gd name="T7" fmla="*/ 60 h 60"/>
              </a:gdLst>
              <a:ahLst/>
              <a:cxnLst>
                <a:cxn ang="0">
                  <a:pos x="T0" y="T1"/>
                </a:cxn>
                <a:cxn ang="0">
                  <a:pos x="T2" y="T3"/>
                </a:cxn>
                <a:cxn ang="0">
                  <a:pos x="T4" y="T5"/>
                </a:cxn>
                <a:cxn ang="0">
                  <a:pos x="T6" y="T7"/>
                </a:cxn>
              </a:cxnLst>
              <a:rect l="0" t="0" r="r" b="b"/>
              <a:pathLst>
                <a:path w="7" h="60">
                  <a:moveTo>
                    <a:pt x="0" y="60"/>
                  </a:moveTo>
                  <a:cubicBezTo>
                    <a:pt x="0" y="45"/>
                    <a:pt x="1" y="27"/>
                    <a:pt x="3" y="0"/>
                  </a:cubicBezTo>
                  <a:cubicBezTo>
                    <a:pt x="5" y="27"/>
                    <a:pt x="6" y="45"/>
                    <a:pt x="7" y="60"/>
                  </a:cubicBezTo>
                  <a:cubicBezTo>
                    <a:pt x="4" y="60"/>
                    <a:pt x="2" y="60"/>
                    <a:pt x="0" y="60"/>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14" name="Freeform 97"/>
            <p:cNvSpPr>
              <a:spLocks/>
            </p:cNvSpPr>
            <p:nvPr/>
          </p:nvSpPr>
          <p:spPr bwMode="auto">
            <a:xfrm>
              <a:off x="1997075" y="830263"/>
              <a:ext cx="126207" cy="221457"/>
            </a:xfrm>
            <a:custGeom>
              <a:avLst/>
              <a:gdLst>
                <a:gd name="T0" fmla="*/ 16 w 24"/>
                <a:gd name="T1" fmla="*/ 1 h 42"/>
                <a:gd name="T2" fmla="*/ 21 w 24"/>
                <a:gd name="T3" fmla="*/ 23 h 42"/>
                <a:gd name="T4" fmla="*/ 7 w 24"/>
                <a:gd name="T5" fmla="*/ 41 h 42"/>
                <a:gd name="T6" fmla="*/ 2 w 24"/>
                <a:gd name="T7" fmla="*/ 19 h 42"/>
                <a:gd name="T8" fmla="*/ 16 w 24"/>
                <a:gd name="T9" fmla="*/ 1 h 42"/>
              </a:gdLst>
              <a:ahLst/>
              <a:cxnLst>
                <a:cxn ang="0">
                  <a:pos x="T0" y="T1"/>
                </a:cxn>
                <a:cxn ang="0">
                  <a:pos x="T2" y="T3"/>
                </a:cxn>
                <a:cxn ang="0">
                  <a:pos x="T4" y="T5"/>
                </a:cxn>
                <a:cxn ang="0">
                  <a:pos x="T6" y="T7"/>
                </a:cxn>
                <a:cxn ang="0">
                  <a:pos x="T8" y="T9"/>
                </a:cxn>
              </a:cxnLst>
              <a:rect l="0" t="0" r="r" b="b"/>
              <a:pathLst>
                <a:path w="24" h="42">
                  <a:moveTo>
                    <a:pt x="16" y="1"/>
                  </a:moveTo>
                  <a:cubicBezTo>
                    <a:pt x="21" y="2"/>
                    <a:pt x="24" y="12"/>
                    <a:pt x="21" y="23"/>
                  </a:cubicBezTo>
                  <a:cubicBezTo>
                    <a:pt x="19" y="34"/>
                    <a:pt x="12" y="42"/>
                    <a:pt x="7" y="41"/>
                  </a:cubicBezTo>
                  <a:cubicBezTo>
                    <a:pt x="2" y="39"/>
                    <a:pt x="0" y="30"/>
                    <a:pt x="2" y="19"/>
                  </a:cubicBezTo>
                  <a:cubicBezTo>
                    <a:pt x="5" y="8"/>
                    <a:pt x="11" y="0"/>
                    <a:pt x="16" y="1"/>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15" name="Freeform 98"/>
            <p:cNvSpPr>
              <a:spLocks/>
            </p:cNvSpPr>
            <p:nvPr/>
          </p:nvSpPr>
          <p:spPr bwMode="auto">
            <a:xfrm>
              <a:off x="1267619" y="315119"/>
              <a:ext cx="823913" cy="599282"/>
            </a:xfrm>
            <a:custGeom>
              <a:avLst/>
              <a:gdLst>
                <a:gd name="T0" fmla="*/ 155 w 157"/>
                <a:gd name="T1" fmla="*/ 90 h 114"/>
                <a:gd name="T2" fmla="*/ 79 w 157"/>
                <a:gd name="T3" fmla="*/ 0 h 114"/>
                <a:gd name="T4" fmla="*/ 3 w 157"/>
                <a:gd name="T5" fmla="*/ 91 h 114"/>
                <a:gd name="T6" fmla="*/ 15 w 157"/>
                <a:gd name="T7" fmla="*/ 111 h 114"/>
                <a:gd name="T8" fmla="*/ 21 w 157"/>
                <a:gd name="T9" fmla="*/ 103 h 114"/>
                <a:gd name="T10" fmla="*/ 43 w 157"/>
                <a:gd name="T11" fmla="*/ 45 h 114"/>
                <a:gd name="T12" fmla="*/ 79 w 157"/>
                <a:gd name="T13" fmla="*/ 51 h 114"/>
                <a:gd name="T14" fmla="*/ 114 w 157"/>
                <a:gd name="T15" fmla="*/ 45 h 114"/>
                <a:gd name="T16" fmla="*/ 136 w 157"/>
                <a:gd name="T17" fmla="*/ 103 h 114"/>
                <a:gd name="T18" fmla="*/ 142 w 157"/>
                <a:gd name="T19" fmla="*/ 112 h 114"/>
                <a:gd name="T20" fmla="*/ 155 w 157"/>
                <a:gd name="T21" fmla="*/ 9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7" h="114">
                  <a:moveTo>
                    <a:pt x="155" y="90"/>
                  </a:moveTo>
                  <a:cubicBezTo>
                    <a:pt x="157" y="44"/>
                    <a:pt x="138" y="0"/>
                    <a:pt x="79" y="0"/>
                  </a:cubicBezTo>
                  <a:cubicBezTo>
                    <a:pt x="20" y="0"/>
                    <a:pt x="0" y="44"/>
                    <a:pt x="3" y="91"/>
                  </a:cubicBezTo>
                  <a:cubicBezTo>
                    <a:pt x="7" y="92"/>
                    <a:pt x="12" y="100"/>
                    <a:pt x="15" y="111"/>
                  </a:cubicBezTo>
                  <a:cubicBezTo>
                    <a:pt x="18" y="114"/>
                    <a:pt x="21" y="112"/>
                    <a:pt x="21" y="103"/>
                  </a:cubicBezTo>
                  <a:cubicBezTo>
                    <a:pt x="21" y="75"/>
                    <a:pt x="25" y="50"/>
                    <a:pt x="43" y="45"/>
                  </a:cubicBezTo>
                  <a:cubicBezTo>
                    <a:pt x="61" y="39"/>
                    <a:pt x="65" y="51"/>
                    <a:pt x="79" y="51"/>
                  </a:cubicBezTo>
                  <a:cubicBezTo>
                    <a:pt x="92" y="51"/>
                    <a:pt x="96" y="40"/>
                    <a:pt x="114" y="45"/>
                  </a:cubicBezTo>
                  <a:cubicBezTo>
                    <a:pt x="132" y="50"/>
                    <a:pt x="136" y="75"/>
                    <a:pt x="136" y="103"/>
                  </a:cubicBezTo>
                  <a:cubicBezTo>
                    <a:pt x="136" y="112"/>
                    <a:pt x="139" y="114"/>
                    <a:pt x="142" y="112"/>
                  </a:cubicBezTo>
                  <a:cubicBezTo>
                    <a:pt x="144" y="100"/>
                    <a:pt x="150" y="91"/>
                    <a:pt x="155" y="90"/>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16" name="Freeform 99"/>
            <p:cNvSpPr>
              <a:spLocks/>
            </p:cNvSpPr>
            <p:nvPr/>
          </p:nvSpPr>
          <p:spPr bwMode="auto">
            <a:xfrm>
              <a:off x="1608931" y="399257"/>
              <a:ext cx="372269" cy="510382"/>
            </a:xfrm>
            <a:custGeom>
              <a:avLst/>
              <a:gdLst>
                <a:gd name="T0" fmla="*/ 67 w 71"/>
                <a:gd name="T1" fmla="*/ 0 h 97"/>
                <a:gd name="T2" fmla="*/ 0 w 71"/>
                <a:gd name="T3" fmla="*/ 97 h 97"/>
                <a:gd name="T4" fmla="*/ 27 w 71"/>
                <a:gd name="T5" fmla="*/ 18 h 97"/>
                <a:gd name="T6" fmla="*/ 67 w 71"/>
                <a:gd name="T7" fmla="*/ 0 h 97"/>
              </a:gdLst>
              <a:ahLst/>
              <a:cxnLst>
                <a:cxn ang="0">
                  <a:pos x="T0" y="T1"/>
                </a:cxn>
                <a:cxn ang="0">
                  <a:pos x="T2" y="T3"/>
                </a:cxn>
                <a:cxn ang="0">
                  <a:pos x="T4" y="T5"/>
                </a:cxn>
                <a:cxn ang="0">
                  <a:pos x="T6" y="T7"/>
                </a:cxn>
              </a:cxnLst>
              <a:rect l="0" t="0" r="r" b="b"/>
              <a:pathLst>
                <a:path w="71" h="97">
                  <a:moveTo>
                    <a:pt x="67" y="0"/>
                  </a:moveTo>
                  <a:cubicBezTo>
                    <a:pt x="71" y="26"/>
                    <a:pt x="30" y="84"/>
                    <a:pt x="0" y="97"/>
                  </a:cubicBezTo>
                  <a:cubicBezTo>
                    <a:pt x="19" y="86"/>
                    <a:pt x="32" y="47"/>
                    <a:pt x="27" y="18"/>
                  </a:cubicBezTo>
                  <a:cubicBezTo>
                    <a:pt x="26" y="11"/>
                    <a:pt x="71" y="5"/>
                    <a:pt x="67" y="0"/>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17" name="Freeform 100"/>
            <p:cNvSpPr>
              <a:spLocks/>
            </p:cNvSpPr>
            <p:nvPr/>
          </p:nvSpPr>
          <p:spPr bwMode="auto">
            <a:xfrm>
              <a:off x="1146175" y="300038"/>
              <a:ext cx="719932" cy="709613"/>
            </a:xfrm>
            <a:custGeom>
              <a:avLst/>
              <a:gdLst>
                <a:gd name="T0" fmla="*/ 135 w 137"/>
                <a:gd name="T1" fmla="*/ 23 h 135"/>
                <a:gd name="T2" fmla="*/ 11 w 137"/>
                <a:gd name="T3" fmla="*/ 135 h 135"/>
                <a:gd name="T4" fmla="*/ 92 w 137"/>
                <a:gd name="T5" fmla="*/ 29 h 135"/>
                <a:gd name="T6" fmla="*/ 135 w 137"/>
                <a:gd name="T7" fmla="*/ 23 h 135"/>
              </a:gdLst>
              <a:ahLst/>
              <a:cxnLst>
                <a:cxn ang="0">
                  <a:pos x="T0" y="T1"/>
                </a:cxn>
                <a:cxn ang="0">
                  <a:pos x="T2" y="T3"/>
                </a:cxn>
                <a:cxn ang="0">
                  <a:pos x="T4" y="T5"/>
                </a:cxn>
                <a:cxn ang="0">
                  <a:pos x="T6" y="T7"/>
                </a:cxn>
              </a:cxnLst>
              <a:rect l="0" t="0" r="r" b="b"/>
              <a:pathLst>
                <a:path w="137" h="135">
                  <a:moveTo>
                    <a:pt x="135" y="23"/>
                  </a:moveTo>
                  <a:cubicBezTo>
                    <a:pt x="132" y="49"/>
                    <a:pt x="43" y="131"/>
                    <a:pt x="11" y="135"/>
                  </a:cubicBezTo>
                  <a:cubicBezTo>
                    <a:pt x="0" y="0"/>
                    <a:pt x="84" y="56"/>
                    <a:pt x="92" y="29"/>
                  </a:cubicBezTo>
                  <a:cubicBezTo>
                    <a:pt x="94" y="22"/>
                    <a:pt x="137" y="28"/>
                    <a:pt x="135" y="23"/>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18" name="Freeform 101"/>
            <p:cNvSpPr>
              <a:spLocks/>
            </p:cNvSpPr>
            <p:nvPr/>
          </p:nvSpPr>
          <p:spPr bwMode="auto">
            <a:xfrm>
              <a:off x="1729581" y="330994"/>
              <a:ext cx="457200" cy="694532"/>
            </a:xfrm>
            <a:custGeom>
              <a:avLst/>
              <a:gdLst>
                <a:gd name="T0" fmla="*/ 3 w 87"/>
                <a:gd name="T1" fmla="*/ 0 h 132"/>
                <a:gd name="T2" fmla="*/ 75 w 87"/>
                <a:gd name="T3" fmla="*/ 132 h 132"/>
                <a:gd name="T4" fmla="*/ 45 w 87"/>
                <a:gd name="T5" fmla="*/ 15 h 132"/>
                <a:gd name="T6" fmla="*/ 3 w 87"/>
                <a:gd name="T7" fmla="*/ 0 h 132"/>
              </a:gdLst>
              <a:ahLst/>
              <a:cxnLst>
                <a:cxn ang="0">
                  <a:pos x="T0" y="T1"/>
                </a:cxn>
                <a:cxn ang="0">
                  <a:pos x="T2" y="T3"/>
                </a:cxn>
                <a:cxn ang="0">
                  <a:pos x="T4" y="T5"/>
                </a:cxn>
                <a:cxn ang="0">
                  <a:pos x="T6" y="T7"/>
                </a:cxn>
              </a:cxnLst>
              <a:rect l="0" t="0" r="r" b="b"/>
              <a:pathLst>
                <a:path w="87" h="132">
                  <a:moveTo>
                    <a:pt x="3" y="0"/>
                  </a:moveTo>
                  <a:cubicBezTo>
                    <a:pt x="1" y="26"/>
                    <a:pt x="44" y="121"/>
                    <a:pt x="75" y="132"/>
                  </a:cubicBezTo>
                  <a:cubicBezTo>
                    <a:pt x="87" y="36"/>
                    <a:pt x="62" y="23"/>
                    <a:pt x="45" y="15"/>
                  </a:cubicBezTo>
                  <a:cubicBezTo>
                    <a:pt x="38" y="12"/>
                    <a:pt x="0" y="5"/>
                    <a:pt x="3" y="0"/>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964614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 name="Group 162"/>
          <p:cNvGrpSpPr/>
          <p:nvPr/>
        </p:nvGrpSpPr>
        <p:grpSpPr>
          <a:xfrm>
            <a:off x="5638800" y="8382000"/>
            <a:ext cx="2514600" cy="4749933"/>
            <a:chOff x="6992144" y="2528888"/>
            <a:chExt cx="717550" cy="1821657"/>
          </a:xfrm>
        </p:grpSpPr>
        <p:sp>
          <p:nvSpPr>
            <p:cNvPr id="164" name="Oval 258"/>
            <p:cNvSpPr>
              <a:spLocks noChangeArrowheads="1"/>
            </p:cNvSpPr>
            <p:nvPr/>
          </p:nvSpPr>
          <p:spPr bwMode="auto">
            <a:xfrm>
              <a:off x="7246938" y="2528888"/>
              <a:ext cx="211138" cy="209550"/>
            </a:xfrm>
            <a:prstGeom prst="ellipse">
              <a:avLst/>
            </a:prstGeom>
            <a:solidFill>
              <a:srgbClr val="B6862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65" name="Freeform 259"/>
            <p:cNvSpPr>
              <a:spLocks/>
            </p:cNvSpPr>
            <p:nvPr/>
          </p:nvSpPr>
          <p:spPr bwMode="auto">
            <a:xfrm>
              <a:off x="7032626" y="4237832"/>
              <a:ext cx="635794" cy="112713"/>
            </a:xfrm>
            <a:custGeom>
              <a:avLst/>
              <a:gdLst>
                <a:gd name="T0" fmla="*/ 202 w 202"/>
                <a:gd name="T1" fmla="*/ 0 h 36"/>
                <a:gd name="T2" fmla="*/ 184 w 202"/>
                <a:gd name="T3" fmla="*/ 36 h 36"/>
                <a:gd name="T4" fmla="*/ 18 w 202"/>
                <a:gd name="T5" fmla="*/ 36 h 36"/>
                <a:gd name="T6" fmla="*/ 0 w 202"/>
                <a:gd name="T7" fmla="*/ 0 h 36"/>
                <a:gd name="T8" fmla="*/ 202 w 202"/>
                <a:gd name="T9" fmla="*/ 0 h 36"/>
              </a:gdLst>
              <a:ahLst/>
              <a:cxnLst>
                <a:cxn ang="0">
                  <a:pos x="T0" y="T1"/>
                </a:cxn>
                <a:cxn ang="0">
                  <a:pos x="T2" y="T3"/>
                </a:cxn>
                <a:cxn ang="0">
                  <a:pos x="T4" y="T5"/>
                </a:cxn>
                <a:cxn ang="0">
                  <a:pos x="T6" y="T7"/>
                </a:cxn>
                <a:cxn ang="0">
                  <a:pos x="T8" y="T9"/>
                </a:cxn>
              </a:cxnLst>
              <a:rect l="0" t="0" r="r" b="b"/>
              <a:pathLst>
                <a:path w="202" h="36">
                  <a:moveTo>
                    <a:pt x="202" y="0"/>
                  </a:moveTo>
                  <a:cubicBezTo>
                    <a:pt x="202" y="20"/>
                    <a:pt x="194" y="36"/>
                    <a:pt x="184" y="36"/>
                  </a:cubicBezTo>
                  <a:cubicBezTo>
                    <a:pt x="18" y="36"/>
                    <a:pt x="18" y="36"/>
                    <a:pt x="18" y="36"/>
                  </a:cubicBezTo>
                  <a:cubicBezTo>
                    <a:pt x="8" y="36"/>
                    <a:pt x="0" y="20"/>
                    <a:pt x="0" y="0"/>
                  </a:cubicBezTo>
                  <a:cubicBezTo>
                    <a:pt x="202" y="0"/>
                    <a:pt x="202" y="0"/>
                    <a:pt x="202" y="0"/>
                  </a:cubicBezTo>
                </a:path>
              </a:pathLst>
            </a:custGeom>
            <a:solidFill>
              <a:srgbClr val="F2B3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66" name="Freeform 260"/>
            <p:cNvSpPr>
              <a:spLocks/>
            </p:cNvSpPr>
            <p:nvPr/>
          </p:nvSpPr>
          <p:spPr bwMode="auto">
            <a:xfrm>
              <a:off x="7073901" y="2953544"/>
              <a:ext cx="554038" cy="1137444"/>
            </a:xfrm>
            <a:custGeom>
              <a:avLst/>
              <a:gdLst>
                <a:gd name="T0" fmla="*/ 88 w 176"/>
                <a:gd name="T1" fmla="*/ 363 h 364"/>
                <a:gd name="T2" fmla="*/ 176 w 176"/>
                <a:gd name="T3" fmla="*/ 364 h 364"/>
                <a:gd name="T4" fmla="*/ 120 w 176"/>
                <a:gd name="T5" fmla="*/ 135 h 364"/>
                <a:gd name="T6" fmla="*/ 120 w 176"/>
                <a:gd name="T7" fmla="*/ 123 h 364"/>
                <a:gd name="T8" fmla="*/ 119 w 176"/>
                <a:gd name="T9" fmla="*/ 101 h 364"/>
                <a:gd name="T10" fmla="*/ 120 w 176"/>
                <a:gd name="T11" fmla="*/ 90 h 364"/>
                <a:gd name="T12" fmla="*/ 128 w 176"/>
                <a:gd name="T13" fmla="*/ 0 h 364"/>
                <a:gd name="T14" fmla="*/ 102 w 176"/>
                <a:gd name="T15" fmla="*/ 0 h 364"/>
                <a:gd name="T16" fmla="*/ 74 w 176"/>
                <a:gd name="T17" fmla="*/ 0 h 364"/>
                <a:gd name="T18" fmla="*/ 48 w 176"/>
                <a:gd name="T19" fmla="*/ 0 h 364"/>
                <a:gd name="T20" fmla="*/ 56 w 176"/>
                <a:gd name="T21" fmla="*/ 89 h 364"/>
                <a:gd name="T22" fmla="*/ 57 w 176"/>
                <a:gd name="T23" fmla="*/ 101 h 364"/>
                <a:gd name="T24" fmla="*/ 56 w 176"/>
                <a:gd name="T25" fmla="*/ 123 h 364"/>
                <a:gd name="T26" fmla="*/ 56 w 176"/>
                <a:gd name="T27" fmla="*/ 135 h 364"/>
                <a:gd name="T28" fmla="*/ 0 w 176"/>
                <a:gd name="T29" fmla="*/ 364 h 364"/>
                <a:gd name="T30" fmla="*/ 88 w 176"/>
                <a:gd name="T31" fmla="*/ 363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6" h="364">
                  <a:moveTo>
                    <a:pt x="88" y="363"/>
                  </a:moveTo>
                  <a:cubicBezTo>
                    <a:pt x="176" y="364"/>
                    <a:pt x="176" y="364"/>
                    <a:pt x="176" y="364"/>
                  </a:cubicBezTo>
                  <a:cubicBezTo>
                    <a:pt x="136" y="285"/>
                    <a:pt x="123" y="202"/>
                    <a:pt x="120" y="135"/>
                  </a:cubicBezTo>
                  <a:cubicBezTo>
                    <a:pt x="120" y="130"/>
                    <a:pt x="122" y="126"/>
                    <a:pt x="120" y="123"/>
                  </a:cubicBezTo>
                  <a:cubicBezTo>
                    <a:pt x="115" y="117"/>
                    <a:pt x="115" y="108"/>
                    <a:pt x="119" y="101"/>
                  </a:cubicBezTo>
                  <a:cubicBezTo>
                    <a:pt x="122" y="98"/>
                    <a:pt x="120" y="94"/>
                    <a:pt x="120" y="90"/>
                  </a:cubicBezTo>
                  <a:cubicBezTo>
                    <a:pt x="121" y="36"/>
                    <a:pt x="128" y="0"/>
                    <a:pt x="128" y="0"/>
                  </a:cubicBezTo>
                  <a:cubicBezTo>
                    <a:pt x="102" y="0"/>
                    <a:pt x="102" y="0"/>
                    <a:pt x="102" y="0"/>
                  </a:cubicBezTo>
                  <a:cubicBezTo>
                    <a:pt x="74" y="0"/>
                    <a:pt x="74" y="0"/>
                    <a:pt x="74" y="0"/>
                  </a:cubicBezTo>
                  <a:cubicBezTo>
                    <a:pt x="48" y="0"/>
                    <a:pt x="48" y="0"/>
                    <a:pt x="48" y="0"/>
                  </a:cubicBezTo>
                  <a:cubicBezTo>
                    <a:pt x="48" y="0"/>
                    <a:pt x="55" y="35"/>
                    <a:pt x="56" y="89"/>
                  </a:cubicBezTo>
                  <a:cubicBezTo>
                    <a:pt x="57" y="93"/>
                    <a:pt x="54" y="98"/>
                    <a:pt x="57" y="101"/>
                  </a:cubicBezTo>
                  <a:cubicBezTo>
                    <a:pt x="62" y="109"/>
                    <a:pt x="60" y="116"/>
                    <a:pt x="56" y="123"/>
                  </a:cubicBezTo>
                  <a:cubicBezTo>
                    <a:pt x="54" y="127"/>
                    <a:pt x="56" y="130"/>
                    <a:pt x="56" y="135"/>
                  </a:cubicBezTo>
                  <a:cubicBezTo>
                    <a:pt x="53" y="202"/>
                    <a:pt x="40" y="285"/>
                    <a:pt x="0" y="364"/>
                  </a:cubicBezTo>
                  <a:cubicBezTo>
                    <a:pt x="88" y="363"/>
                    <a:pt x="88" y="363"/>
                    <a:pt x="88" y="363"/>
                  </a:cubicBezTo>
                </a:path>
              </a:pathLst>
            </a:custGeom>
            <a:solidFill>
              <a:srgbClr val="F2B3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67" name="Freeform 261"/>
            <p:cNvSpPr>
              <a:spLocks/>
            </p:cNvSpPr>
            <p:nvPr/>
          </p:nvSpPr>
          <p:spPr bwMode="auto">
            <a:xfrm>
              <a:off x="7181057" y="2897188"/>
              <a:ext cx="339725" cy="56357"/>
            </a:xfrm>
            <a:custGeom>
              <a:avLst/>
              <a:gdLst>
                <a:gd name="T0" fmla="*/ 108 w 108"/>
                <a:gd name="T1" fmla="*/ 9 h 18"/>
                <a:gd name="T2" fmla="*/ 99 w 108"/>
                <a:gd name="T3" fmla="*/ 18 h 18"/>
                <a:gd name="T4" fmla="*/ 9 w 108"/>
                <a:gd name="T5" fmla="*/ 18 h 18"/>
                <a:gd name="T6" fmla="*/ 0 w 108"/>
                <a:gd name="T7" fmla="*/ 9 h 18"/>
                <a:gd name="T8" fmla="*/ 9 w 108"/>
                <a:gd name="T9" fmla="*/ 0 h 18"/>
                <a:gd name="T10" fmla="*/ 99 w 108"/>
                <a:gd name="T11" fmla="*/ 0 h 18"/>
                <a:gd name="T12" fmla="*/ 108 w 108"/>
                <a:gd name="T13" fmla="*/ 9 h 18"/>
              </a:gdLst>
              <a:ahLst/>
              <a:cxnLst>
                <a:cxn ang="0">
                  <a:pos x="T0" y="T1"/>
                </a:cxn>
                <a:cxn ang="0">
                  <a:pos x="T2" y="T3"/>
                </a:cxn>
                <a:cxn ang="0">
                  <a:pos x="T4" y="T5"/>
                </a:cxn>
                <a:cxn ang="0">
                  <a:pos x="T6" y="T7"/>
                </a:cxn>
                <a:cxn ang="0">
                  <a:pos x="T8" y="T9"/>
                </a:cxn>
                <a:cxn ang="0">
                  <a:pos x="T10" y="T11"/>
                </a:cxn>
                <a:cxn ang="0">
                  <a:pos x="T12" y="T13"/>
                </a:cxn>
              </a:cxnLst>
              <a:rect l="0" t="0" r="r" b="b"/>
              <a:pathLst>
                <a:path w="108" h="18">
                  <a:moveTo>
                    <a:pt x="108" y="9"/>
                  </a:moveTo>
                  <a:cubicBezTo>
                    <a:pt x="108" y="14"/>
                    <a:pt x="104" y="18"/>
                    <a:pt x="99" y="18"/>
                  </a:cubicBezTo>
                  <a:cubicBezTo>
                    <a:pt x="9" y="18"/>
                    <a:pt x="9" y="18"/>
                    <a:pt x="9" y="18"/>
                  </a:cubicBezTo>
                  <a:cubicBezTo>
                    <a:pt x="4" y="18"/>
                    <a:pt x="0" y="14"/>
                    <a:pt x="0" y="9"/>
                  </a:cubicBezTo>
                  <a:cubicBezTo>
                    <a:pt x="0" y="4"/>
                    <a:pt x="4" y="0"/>
                    <a:pt x="9" y="0"/>
                  </a:cubicBezTo>
                  <a:cubicBezTo>
                    <a:pt x="99" y="0"/>
                    <a:pt x="99" y="0"/>
                    <a:pt x="99" y="0"/>
                  </a:cubicBezTo>
                  <a:cubicBezTo>
                    <a:pt x="104" y="0"/>
                    <a:pt x="108" y="4"/>
                    <a:pt x="108" y="9"/>
                  </a:cubicBezTo>
                </a:path>
              </a:pathLst>
            </a:custGeom>
            <a:solidFill>
              <a:srgbClr val="F7D18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68" name="Freeform 262"/>
            <p:cNvSpPr>
              <a:spLocks/>
            </p:cNvSpPr>
            <p:nvPr/>
          </p:nvSpPr>
          <p:spPr bwMode="auto">
            <a:xfrm>
              <a:off x="7174707" y="2732088"/>
              <a:ext cx="352425" cy="165100"/>
            </a:xfrm>
            <a:custGeom>
              <a:avLst/>
              <a:gdLst>
                <a:gd name="T0" fmla="*/ 111 w 112"/>
                <a:gd name="T1" fmla="*/ 7 h 53"/>
                <a:gd name="T2" fmla="*/ 106 w 112"/>
                <a:gd name="T3" fmla="*/ 0 h 53"/>
                <a:gd name="T4" fmla="*/ 6 w 112"/>
                <a:gd name="T5" fmla="*/ 0 h 53"/>
                <a:gd name="T6" fmla="*/ 2 w 112"/>
                <a:gd name="T7" fmla="*/ 7 h 53"/>
                <a:gd name="T8" fmla="*/ 21 w 112"/>
                <a:gd name="T9" fmla="*/ 50 h 53"/>
                <a:gd name="T10" fmla="*/ 27 w 112"/>
                <a:gd name="T11" fmla="*/ 53 h 53"/>
                <a:gd name="T12" fmla="*/ 87 w 112"/>
                <a:gd name="T13" fmla="*/ 53 h 53"/>
                <a:gd name="T14" fmla="*/ 93 w 112"/>
                <a:gd name="T15" fmla="*/ 50 h 53"/>
                <a:gd name="T16" fmla="*/ 111 w 112"/>
                <a:gd name="T17" fmla="*/ 7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2" h="53">
                  <a:moveTo>
                    <a:pt x="111" y="7"/>
                  </a:moveTo>
                  <a:cubicBezTo>
                    <a:pt x="112" y="3"/>
                    <a:pt x="110" y="0"/>
                    <a:pt x="106" y="0"/>
                  </a:cubicBezTo>
                  <a:cubicBezTo>
                    <a:pt x="6" y="0"/>
                    <a:pt x="6" y="0"/>
                    <a:pt x="6" y="0"/>
                  </a:cubicBezTo>
                  <a:cubicBezTo>
                    <a:pt x="2" y="0"/>
                    <a:pt x="0" y="3"/>
                    <a:pt x="2" y="7"/>
                  </a:cubicBezTo>
                  <a:cubicBezTo>
                    <a:pt x="21" y="50"/>
                    <a:pt x="21" y="50"/>
                    <a:pt x="21" y="50"/>
                  </a:cubicBezTo>
                  <a:cubicBezTo>
                    <a:pt x="22" y="52"/>
                    <a:pt x="24" y="53"/>
                    <a:pt x="27" y="53"/>
                  </a:cubicBezTo>
                  <a:cubicBezTo>
                    <a:pt x="87" y="53"/>
                    <a:pt x="87" y="53"/>
                    <a:pt x="87" y="53"/>
                  </a:cubicBezTo>
                  <a:cubicBezTo>
                    <a:pt x="89" y="53"/>
                    <a:pt x="92" y="52"/>
                    <a:pt x="93" y="50"/>
                  </a:cubicBezTo>
                  <a:cubicBezTo>
                    <a:pt x="111" y="7"/>
                    <a:pt x="111" y="7"/>
                    <a:pt x="111" y="7"/>
                  </a:cubicBezTo>
                </a:path>
              </a:pathLst>
            </a:custGeom>
            <a:solidFill>
              <a:srgbClr val="F2B3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69" name="Freeform 263"/>
            <p:cNvSpPr>
              <a:spLocks/>
            </p:cNvSpPr>
            <p:nvPr/>
          </p:nvSpPr>
          <p:spPr bwMode="auto">
            <a:xfrm>
              <a:off x="7048501" y="4084638"/>
              <a:ext cx="604044" cy="41275"/>
            </a:xfrm>
            <a:custGeom>
              <a:avLst/>
              <a:gdLst>
                <a:gd name="T0" fmla="*/ 192 w 192"/>
                <a:gd name="T1" fmla="*/ 7 h 13"/>
                <a:gd name="T2" fmla="*/ 185 w 192"/>
                <a:gd name="T3" fmla="*/ 13 h 13"/>
                <a:gd name="T4" fmla="*/ 7 w 192"/>
                <a:gd name="T5" fmla="*/ 13 h 13"/>
                <a:gd name="T6" fmla="*/ 0 w 192"/>
                <a:gd name="T7" fmla="*/ 7 h 13"/>
                <a:gd name="T8" fmla="*/ 7 w 192"/>
                <a:gd name="T9" fmla="*/ 0 h 13"/>
                <a:gd name="T10" fmla="*/ 185 w 192"/>
                <a:gd name="T11" fmla="*/ 0 h 13"/>
                <a:gd name="T12" fmla="*/ 192 w 192"/>
                <a:gd name="T13" fmla="*/ 7 h 13"/>
              </a:gdLst>
              <a:ahLst/>
              <a:cxnLst>
                <a:cxn ang="0">
                  <a:pos x="T0" y="T1"/>
                </a:cxn>
                <a:cxn ang="0">
                  <a:pos x="T2" y="T3"/>
                </a:cxn>
                <a:cxn ang="0">
                  <a:pos x="T4" y="T5"/>
                </a:cxn>
                <a:cxn ang="0">
                  <a:pos x="T6" y="T7"/>
                </a:cxn>
                <a:cxn ang="0">
                  <a:pos x="T8" y="T9"/>
                </a:cxn>
                <a:cxn ang="0">
                  <a:pos x="T10" y="T11"/>
                </a:cxn>
                <a:cxn ang="0">
                  <a:pos x="T12" y="T13"/>
                </a:cxn>
              </a:cxnLst>
              <a:rect l="0" t="0" r="r" b="b"/>
              <a:pathLst>
                <a:path w="192" h="13">
                  <a:moveTo>
                    <a:pt x="192" y="7"/>
                  </a:moveTo>
                  <a:cubicBezTo>
                    <a:pt x="192" y="10"/>
                    <a:pt x="189" y="13"/>
                    <a:pt x="185" y="13"/>
                  </a:cubicBezTo>
                  <a:cubicBezTo>
                    <a:pt x="7" y="13"/>
                    <a:pt x="7" y="13"/>
                    <a:pt x="7" y="13"/>
                  </a:cubicBezTo>
                  <a:cubicBezTo>
                    <a:pt x="3" y="13"/>
                    <a:pt x="0" y="10"/>
                    <a:pt x="0" y="7"/>
                  </a:cubicBezTo>
                  <a:cubicBezTo>
                    <a:pt x="0" y="3"/>
                    <a:pt x="3" y="0"/>
                    <a:pt x="7" y="0"/>
                  </a:cubicBezTo>
                  <a:cubicBezTo>
                    <a:pt x="185" y="0"/>
                    <a:pt x="185" y="0"/>
                    <a:pt x="185" y="0"/>
                  </a:cubicBezTo>
                  <a:cubicBezTo>
                    <a:pt x="189" y="0"/>
                    <a:pt x="192" y="3"/>
                    <a:pt x="192" y="7"/>
                  </a:cubicBezTo>
                </a:path>
              </a:pathLst>
            </a:custGeom>
            <a:solidFill>
              <a:srgbClr val="F7D18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70" name="Freeform 264"/>
            <p:cNvSpPr>
              <a:spLocks/>
            </p:cNvSpPr>
            <p:nvPr/>
          </p:nvSpPr>
          <p:spPr bwMode="auto">
            <a:xfrm>
              <a:off x="6992144" y="4175919"/>
              <a:ext cx="717550" cy="80963"/>
            </a:xfrm>
            <a:custGeom>
              <a:avLst/>
              <a:gdLst>
                <a:gd name="T0" fmla="*/ 228 w 228"/>
                <a:gd name="T1" fmla="*/ 13 h 26"/>
                <a:gd name="T2" fmla="*/ 220 w 228"/>
                <a:gd name="T3" fmla="*/ 26 h 26"/>
                <a:gd name="T4" fmla="*/ 8 w 228"/>
                <a:gd name="T5" fmla="*/ 26 h 26"/>
                <a:gd name="T6" fmla="*/ 0 w 228"/>
                <a:gd name="T7" fmla="*/ 13 h 26"/>
                <a:gd name="T8" fmla="*/ 8 w 228"/>
                <a:gd name="T9" fmla="*/ 0 h 26"/>
                <a:gd name="T10" fmla="*/ 220 w 228"/>
                <a:gd name="T11" fmla="*/ 0 h 26"/>
                <a:gd name="T12" fmla="*/ 228 w 228"/>
                <a:gd name="T13" fmla="*/ 13 h 26"/>
              </a:gdLst>
              <a:ahLst/>
              <a:cxnLst>
                <a:cxn ang="0">
                  <a:pos x="T0" y="T1"/>
                </a:cxn>
                <a:cxn ang="0">
                  <a:pos x="T2" y="T3"/>
                </a:cxn>
                <a:cxn ang="0">
                  <a:pos x="T4" y="T5"/>
                </a:cxn>
                <a:cxn ang="0">
                  <a:pos x="T6" y="T7"/>
                </a:cxn>
                <a:cxn ang="0">
                  <a:pos x="T8" y="T9"/>
                </a:cxn>
                <a:cxn ang="0">
                  <a:pos x="T10" y="T11"/>
                </a:cxn>
                <a:cxn ang="0">
                  <a:pos x="T12" y="T13"/>
                </a:cxn>
              </a:cxnLst>
              <a:rect l="0" t="0" r="r" b="b"/>
              <a:pathLst>
                <a:path w="228" h="26">
                  <a:moveTo>
                    <a:pt x="228" y="13"/>
                  </a:moveTo>
                  <a:cubicBezTo>
                    <a:pt x="228" y="20"/>
                    <a:pt x="224" y="26"/>
                    <a:pt x="220" y="26"/>
                  </a:cubicBezTo>
                  <a:cubicBezTo>
                    <a:pt x="8" y="26"/>
                    <a:pt x="8" y="26"/>
                    <a:pt x="8" y="26"/>
                  </a:cubicBezTo>
                  <a:cubicBezTo>
                    <a:pt x="4" y="26"/>
                    <a:pt x="0" y="20"/>
                    <a:pt x="0" y="13"/>
                  </a:cubicBezTo>
                  <a:cubicBezTo>
                    <a:pt x="0" y="5"/>
                    <a:pt x="4" y="0"/>
                    <a:pt x="8" y="0"/>
                  </a:cubicBezTo>
                  <a:cubicBezTo>
                    <a:pt x="220" y="0"/>
                    <a:pt x="220" y="0"/>
                    <a:pt x="220" y="0"/>
                  </a:cubicBezTo>
                  <a:cubicBezTo>
                    <a:pt x="224" y="0"/>
                    <a:pt x="228" y="5"/>
                    <a:pt x="228" y="13"/>
                  </a:cubicBezTo>
                </a:path>
              </a:pathLst>
            </a:custGeom>
            <a:solidFill>
              <a:srgbClr val="F7D18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71" name="Freeform 265"/>
            <p:cNvSpPr>
              <a:spLocks/>
            </p:cNvSpPr>
            <p:nvPr/>
          </p:nvSpPr>
          <p:spPr bwMode="auto">
            <a:xfrm>
              <a:off x="7016751" y="4125913"/>
              <a:ext cx="667544" cy="50007"/>
            </a:xfrm>
            <a:custGeom>
              <a:avLst/>
              <a:gdLst>
                <a:gd name="T0" fmla="*/ 17 w 212"/>
                <a:gd name="T1" fmla="*/ 0 h 16"/>
                <a:gd name="T2" fmla="*/ 0 w 212"/>
                <a:gd name="T3" fmla="*/ 16 h 16"/>
                <a:gd name="T4" fmla="*/ 212 w 212"/>
                <a:gd name="T5" fmla="*/ 16 h 16"/>
                <a:gd name="T6" fmla="*/ 195 w 212"/>
                <a:gd name="T7" fmla="*/ 0 h 16"/>
                <a:gd name="T8" fmla="*/ 17 w 212"/>
                <a:gd name="T9" fmla="*/ 0 h 16"/>
              </a:gdLst>
              <a:ahLst/>
              <a:cxnLst>
                <a:cxn ang="0">
                  <a:pos x="T0" y="T1"/>
                </a:cxn>
                <a:cxn ang="0">
                  <a:pos x="T2" y="T3"/>
                </a:cxn>
                <a:cxn ang="0">
                  <a:pos x="T4" y="T5"/>
                </a:cxn>
                <a:cxn ang="0">
                  <a:pos x="T6" y="T7"/>
                </a:cxn>
                <a:cxn ang="0">
                  <a:pos x="T8" y="T9"/>
                </a:cxn>
              </a:cxnLst>
              <a:rect l="0" t="0" r="r" b="b"/>
              <a:pathLst>
                <a:path w="212" h="16">
                  <a:moveTo>
                    <a:pt x="17" y="0"/>
                  </a:moveTo>
                  <a:cubicBezTo>
                    <a:pt x="17" y="0"/>
                    <a:pt x="34" y="10"/>
                    <a:pt x="0" y="16"/>
                  </a:cubicBezTo>
                  <a:cubicBezTo>
                    <a:pt x="212" y="16"/>
                    <a:pt x="212" y="16"/>
                    <a:pt x="212" y="16"/>
                  </a:cubicBezTo>
                  <a:cubicBezTo>
                    <a:pt x="212" y="16"/>
                    <a:pt x="191" y="12"/>
                    <a:pt x="195" y="0"/>
                  </a:cubicBezTo>
                  <a:cubicBezTo>
                    <a:pt x="17" y="0"/>
                    <a:pt x="17" y="0"/>
                    <a:pt x="17" y="0"/>
                  </a:cubicBezTo>
                </a:path>
              </a:pathLst>
            </a:custGeom>
            <a:solidFill>
              <a:srgbClr val="F2B3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72" name="Freeform 266"/>
            <p:cNvSpPr>
              <a:spLocks/>
            </p:cNvSpPr>
            <p:nvPr/>
          </p:nvSpPr>
          <p:spPr bwMode="auto">
            <a:xfrm>
              <a:off x="7218363" y="3232150"/>
              <a:ext cx="264319" cy="37307"/>
            </a:xfrm>
            <a:custGeom>
              <a:avLst/>
              <a:gdLst>
                <a:gd name="T0" fmla="*/ 84 w 84"/>
                <a:gd name="T1" fmla="*/ 6 h 12"/>
                <a:gd name="T2" fmla="*/ 78 w 84"/>
                <a:gd name="T3" fmla="*/ 12 h 12"/>
                <a:gd name="T4" fmla="*/ 6 w 84"/>
                <a:gd name="T5" fmla="*/ 12 h 12"/>
                <a:gd name="T6" fmla="*/ 0 w 84"/>
                <a:gd name="T7" fmla="*/ 6 h 12"/>
                <a:gd name="T8" fmla="*/ 6 w 84"/>
                <a:gd name="T9" fmla="*/ 0 h 12"/>
                <a:gd name="T10" fmla="*/ 78 w 84"/>
                <a:gd name="T11" fmla="*/ 0 h 12"/>
                <a:gd name="T12" fmla="*/ 84 w 84"/>
                <a:gd name="T13" fmla="*/ 6 h 12"/>
              </a:gdLst>
              <a:ahLst/>
              <a:cxnLst>
                <a:cxn ang="0">
                  <a:pos x="T0" y="T1"/>
                </a:cxn>
                <a:cxn ang="0">
                  <a:pos x="T2" y="T3"/>
                </a:cxn>
                <a:cxn ang="0">
                  <a:pos x="T4" y="T5"/>
                </a:cxn>
                <a:cxn ang="0">
                  <a:pos x="T6" y="T7"/>
                </a:cxn>
                <a:cxn ang="0">
                  <a:pos x="T8" y="T9"/>
                </a:cxn>
                <a:cxn ang="0">
                  <a:pos x="T10" y="T11"/>
                </a:cxn>
                <a:cxn ang="0">
                  <a:pos x="T12" y="T13"/>
                </a:cxn>
              </a:cxnLst>
              <a:rect l="0" t="0" r="r" b="b"/>
              <a:pathLst>
                <a:path w="84" h="12">
                  <a:moveTo>
                    <a:pt x="84" y="6"/>
                  </a:moveTo>
                  <a:cubicBezTo>
                    <a:pt x="84" y="10"/>
                    <a:pt x="82" y="12"/>
                    <a:pt x="78" y="12"/>
                  </a:cubicBezTo>
                  <a:cubicBezTo>
                    <a:pt x="6" y="12"/>
                    <a:pt x="6" y="12"/>
                    <a:pt x="6" y="12"/>
                  </a:cubicBezTo>
                  <a:cubicBezTo>
                    <a:pt x="3" y="12"/>
                    <a:pt x="0" y="10"/>
                    <a:pt x="0" y="6"/>
                  </a:cubicBezTo>
                  <a:cubicBezTo>
                    <a:pt x="0" y="3"/>
                    <a:pt x="3" y="0"/>
                    <a:pt x="6" y="0"/>
                  </a:cubicBezTo>
                  <a:cubicBezTo>
                    <a:pt x="78" y="0"/>
                    <a:pt x="78" y="0"/>
                    <a:pt x="78" y="0"/>
                  </a:cubicBezTo>
                  <a:cubicBezTo>
                    <a:pt x="82" y="0"/>
                    <a:pt x="84" y="3"/>
                    <a:pt x="84" y="6"/>
                  </a:cubicBezTo>
                </a:path>
              </a:pathLst>
            </a:custGeom>
            <a:solidFill>
              <a:srgbClr val="F7D18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73" name="Freeform 267"/>
            <p:cNvSpPr>
              <a:spLocks/>
            </p:cNvSpPr>
            <p:nvPr/>
          </p:nvSpPr>
          <p:spPr bwMode="auto">
            <a:xfrm>
              <a:off x="7218363" y="3337719"/>
              <a:ext cx="264319" cy="38100"/>
            </a:xfrm>
            <a:custGeom>
              <a:avLst/>
              <a:gdLst>
                <a:gd name="T0" fmla="*/ 84 w 84"/>
                <a:gd name="T1" fmla="*/ 6 h 12"/>
                <a:gd name="T2" fmla="*/ 78 w 84"/>
                <a:gd name="T3" fmla="*/ 12 h 12"/>
                <a:gd name="T4" fmla="*/ 6 w 84"/>
                <a:gd name="T5" fmla="*/ 12 h 12"/>
                <a:gd name="T6" fmla="*/ 0 w 84"/>
                <a:gd name="T7" fmla="*/ 6 h 12"/>
                <a:gd name="T8" fmla="*/ 6 w 84"/>
                <a:gd name="T9" fmla="*/ 0 h 12"/>
                <a:gd name="T10" fmla="*/ 78 w 84"/>
                <a:gd name="T11" fmla="*/ 0 h 12"/>
                <a:gd name="T12" fmla="*/ 84 w 84"/>
                <a:gd name="T13" fmla="*/ 6 h 12"/>
              </a:gdLst>
              <a:ahLst/>
              <a:cxnLst>
                <a:cxn ang="0">
                  <a:pos x="T0" y="T1"/>
                </a:cxn>
                <a:cxn ang="0">
                  <a:pos x="T2" y="T3"/>
                </a:cxn>
                <a:cxn ang="0">
                  <a:pos x="T4" y="T5"/>
                </a:cxn>
                <a:cxn ang="0">
                  <a:pos x="T6" y="T7"/>
                </a:cxn>
                <a:cxn ang="0">
                  <a:pos x="T8" y="T9"/>
                </a:cxn>
                <a:cxn ang="0">
                  <a:pos x="T10" y="T11"/>
                </a:cxn>
                <a:cxn ang="0">
                  <a:pos x="T12" y="T13"/>
                </a:cxn>
              </a:cxnLst>
              <a:rect l="0" t="0" r="r" b="b"/>
              <a:pathLst>
                <a:path w="84" h="12">
                  <a:moveTo>
                    <a:pt x="84" y="6"/>
                  </a:moveTo>
                  <a:cubicBezTo>
                    <a:pt x="84" y="9"/>
                    <a:pt x="82" y="12"/>
                    <a:pt x="78" y="12"/>
                  </a:cubicBezTo>
                  <a:cubicBezTo>
                    <a:pt x="6" y="12"/>
                    <a:pt x="6" y="12"/>
                    <a:pt x="6" y="12"/>
                  </a:cubicBezTo>
                  <a:cubicBezTo>
                    <a:pt x="3" y="12"/>
                    <a:pt x="0" y="9"/>
                    <a:pt x="0" y="6"/>
                  </a:cubicBezTo>
                  <a:cubicBezTo>
                    <a:pt x="0" y="3"/>
                    <a:pt x="3" y="0"/>
                    <a:pt x="6" y="0"/>
                  </a:cubicBezTo>
                  <a:cubicBezTo>
                    <a:pt x="78" y="0"/>
                    <a:pt x="78" y="0"/>
                    <a:pt x="78" y="0"/>
                  </a:cubicBezTo>
                  <a:cubicBezTo>
                    <a:pt x="82" y="0"/>
                    <a:pt x="84" y="3"/>
                    <a:pt x="84" y="6"/>
                  </a:cubicBezTo>
                </a:path>
              </a:pathLst>
            </a:custGeom>
            <a:solidFill>
              <a:srgbClr val="F7D18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74" name="Freeform 268"/>
            <p:cNvSpPr>
              <a:spLocks noEditPoints="1"/>
            </p:cNvSpPr>
            <p:nvPr/>
          </p:nvSpPr>
          <p:spPr bwMode="auto">
            <a:xfrm>
              <a:off x="7246938" y="2528888"/>
              <a:ext cx="103982" cy="106363"/>
            </a:xfrm>
            <a:custGeom>
              <a:avLst/>
              <a:gdLst>
                <a:gd name="T0" fmla="*/ 0 w 33"/>
                <a:gd name="T1" fmla="*/ 34 h 34"/>
                <a:gd name="T2" fmla="*/ 0 w 33"/>
                <a:gd name="T3" fmla="*/ 34 h 34"/>
                <a:gd name="T4" fmla="*/ 0 w 33"/>
                <a:gd name="T5" fmla="*/ 34 h 34"/>
                <a:gd name="T6" fmla="*/ 0 w 33"/>
                <a:gd name="T7" fmla="*/ 34 h 34"/>
                <a:gd name="T8" fmla="*/ 0 w 33"/>
                <a:gd name="T9" fmla="*/ 34 h 34"/>
                <a:gd name="T10" fmla="*/ 0 w 33"/>
                <a:gd name="T11" fmla="*/ 34 h 34"/>
                <a:gd name="T12" fmla="*/ 0 w 33"/>
                <a:gd name="T13" fmla="*/ 34 h 34"/>
                <a:gd name="T14" fmla="*/ 0 w 33"/>
                <a:gd name="T15" fmla="*/ 34 h 34"/>
                <a:gd name="T16" fmla="*/ 0 w 33"/>
                <a:gd name="T17" fmla="*/ 34 h 34"/>
                <a:gd name="T18" fmla="*/ 0 w 33"/>
                <a:gd name="T19" fmla="*/ 34 h 34"/>
                <a:gd name="T20" fmla="*/ 0 w 33"/>
                <a:gd name="T21" fmla="*/ 34 h 34"/>
                <a:gd name="T22" fmla="*/ 0 w 33"/>
                <a:gd name="T23" fmla="*/ 34 h 34"/>
                <a:gd name="T24" fmla="*/ 0 w 33"/>
                <a:gd name="T25" fmla="*/ 34 h 34"/>
                <a:gd name="T26" fmla="*/ 0 w 33"/>
                <a:gd name="T27" fmla="*/ 34 h 34"/>
                <a:gd name="T28" fmla="*/ 0 w 33"/>
                <a:gd name="T29" fmla="*/ 34 h 34"/>
                <a:gd name="T30" fmla="*/ 0 w 33"/>
                <a:gd name="T31" fmla="*/ 34 h 34"/>
                <a:gd name="T32" fmla="*/ 0 w 33"/>
                <a:gd name="T33" fmla="*/ 34 h 34"/>
                <a:gd name="T34" fmla="*/ 0 w 33"/>
                <a:gd name="T35" fmla="*/ 34 h 34"/>
                <a:gd name="T36" fmla="*/ 0 w 33"/>
                <a:gd name="T37" fmla="*/ 34 h 34"/>
                <a:gd name="T38" fmla="*/ 0 w 33"/>
                <a:gd name="T39" fmla="*/ 34 h 34"/>
                <a:gd name="T40" fmla="*/ 0 w 33"/>
                <a:gd name="T41" fmla="*/ 34 h 34"/>
                <a:gd name="T42" fmla="*/ 0 w 33"/>
                <a:gd name="T43" fmla="*/ 34 h 34"/>
                <a:gd name="T44" fmla="*/ 0 w 33"/>
                <a:gd name="T45" fmla="*/ 34 h 34"/>
                <a:gd name="T46" fmla="*/ 0 w 33"/>
                <a:gd name="T47" fmla="*/ 34 h 34"/>
                <a:gd name="T48" fmla="*/ 33 w 33"/>
                <a:gd name="T49" fmla="*/ 0 h 34"/>
                <a:gd name="T50" fmla="*/ 33 w 33"/>
                <a:gd name="T51" fmla="*/ 0 h 34"/>
                <a:gd name="T52" fmla="*/ 0 w 33"/>
                <a:gd name="T53" fmla="*/ 34 h 34"/>
                <a:gd name="T54" fmla="*/ 0 w 33"/>
                <a:gd name="T55" fmla="*/ 34 h 34"/>
                <a:gd name="T56" fmla="*/ 33 w 33"/>
                <a:gd name="T57" fmla="*/ 0 h 34"/>
                <a:gd name="T58" fmla="*/ 33 w 33"/>
                <a:gd name="T59" fmla="*/ 0 h 34"/>
                <a:gd name="T60" fmla="*/ 33 w 33"/>
                <a:gd name="T61"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3" h="34">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33" y="0"/>
                  </a:moveTo>
                  <a:cubicBezTo>
                    <a:pt x="33" y="0"/>
                    <a:pt x="33" y="0"/>
                    <a:pt x="33" y="0"/>
                  </a:cubicBezTo>
                  <a:cubicBezTo>
                    <a:pt x="15" y="0"/>
                    <a:pt x="0" y="15"/>
                    <a:pt x="0" y="34"/>
                  </a:cubicBezTo>
                  <a:cubicBezTo>
                    <a:pt x="0" y="34"/>
                    <a:pt x="0" y="34"/>
                    <a:pt x="0" y="34"/>
                  </a:cubicBezTo>
                  <a:cubicBezTo>
                    <a:pt x="0" y="15"/>
                    <a:pt x="15" y="0"/>
                    <a:pt x="33" y="0"/>
                  </a:cubicBezTo>
                  <a:cubicBezTo>
                    <a:pt x="33" y="0"/>
                    <a:pt x="33" y="0"/>
                    <a:pt x="33" y="0"/>
                  </a:cubicBezTo>
                  <a:cubicBezTo>
                    <a:pt x="33" y="0"/>
                    <a:pt x="33" y="0"/>
                    <a:pt x="33" y="0"/>
                  </a:cubicBezTo>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75" name="Freeform 269"/>
            <p:cNvSpPr>
              <a:spLocks/>
            </p:cNvSpPr>
            <p:nvPr/>
          </p:nvSpPr>
          <p:spPr bwMode="auto">
            <a:xfrm>
              <a:off x="7246938" y="2528888"/>
              <a:ext cx="103982" cy="203200"/>
            </a:xfrm>
            <a:custGeom>
              <a:avLst/>
              <a:gdLst>
                <a:gd name="T0" fmla="*/ 33 w 33"/>
                <a:gd name="T1" fmla="*/ 0 h 65"/>
                <a:gd name="T2" fmla="*/ 0 w 33"/>
                <a:gd name="T3" fmla="*/ 34 h 65"/>
                <a:gd name="T4" fmla="*/ 0 w 33"/>
                <a:gd name="T5" fmla="*/ 34 h 65"/>
                <a:gd name="T6" fmla="*/ 0 w 33"/>
                <a:gd name="T7" fmla="*/ 34 h 65"/>
                <a:gd name="T8" fmla="*/ 0 w 33"/>
                <a:gd name="T9" fmla="*/ 34 h 65"/>
                <a:gd name="T10" fmla="*/ 0 w 33"/>
                <a:gd name="T11" fmla="*/ 34 h 65"/>
                <a:gd name="T12" fmla="*/ 0 w 33"/>
                <a:gd name="T13" fmla="*/ 34 h 65"/>
                <a:gd name="T14" fmla="*/ 0 w 33"/>
                <a:gd name="T15" fmla="*/ 34 h 65"/>
                <a:gd name="T16" fmla="*/ 0 w 33"/>
                <a:gd name="T17" fmla="*/ 34 h 65"/>
                <a:gd name="T18" fmla="*/ 0 w 33"/>
                <a:gd name="T19" fmla="*/ 34 h 65"/>
                <a:gd name="T20" fmla="*/ 0 w 33"/>
                <a:gd name="T21" fmla="*/ 34 h 65"/>
                <a:gd name="T22" fmla="*/ 0 w 33"/>
                <a:gd name="T23" fmla="*/ 34 h 65"/>
                <a:gd name="T24" fmla="*/ 0 w 33"/>
                <a:gd name="T25" fmla="*/ 34 h 65"/>
                <a:gd name="T26" fmla="*/ 0 w 33"/>
                <a:gd name="T27" fmla="*/ 34 h 65"/>
                <a:gd name="T28" fmla="*/ 0 w 33"/>
                <a:gd name="T29" fmla="*/ 34 h 65"/>
                <a:gd name="T30" fmla="*/ 0 w 33"/>
                <a:gd name="T31" fmla="*/ 34 h 65"/>
                <a:gd name="T32" fmla="*/ 0 w 33"/>
                <a:gd name="T33" fmla="*/ 34 h 65"/>
                <a:gd name="T34" fmla="*/ 0 w 33"/>
                <a:gd name="T35" fmla="*/ 34 h 65"/>
                <a:gd name="T36" fmla="*/ 20 w 33"/>
                <a:gd name="T37" fmla="*/ 65 h 65"/>
                <a:gd name="T38" fmla="*/ 20 w 33"/>
                <a:gd name="T39" fmla="*/ 65 h 65"/>
                <a:gd name="T40" fmla="*/ 20 w 33"/>
                <a:gd name="T41" fmla="*/ 65 h 65"/>
                <a:gd name="T42" fmla="*/ 33 w 33"/>
                <a:gd name="T43" fmla="*/ 65 h 65"/>
                <a:gd name="T44" fmla="*/ 33 w 33"/>
                <a:gd name="T45" fmla="*/ 0 h 65"/>
                <a:gd name="T46" fmla="*/ 33 w 33"/>
                <a:gd name="T47"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3" h="65">
                  <a:moveTo>
                    <a:pt x="33" y="0"/>
                  </a:moveTo>
                  <a:cubicBezTo>
                    <a:pt x="15" y="0"/>
                    <a:pt x="0" y="15"/>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48"/>
                    <a:pt x="8" y="60"/>
                    <a:pt x="20" y="65"/>
                  </a:cubicBezTo>
                  <a:cubicBezTo>
                    <a:pt x="20" y="65"/>
                    <a:pt x="20" y="65"/>
                    <a:pt x="20" y="65"/>
                  </a:cubicBezTo>
                  <a:cubicBezTo>
                    <a:pt x="20" y="65"/>
                    <a:pt x="20" y="65"/>
                    <a:pt x="20" y="65"/>
                  </a:cubicBezTo>
                  <a:cubicBezTo>
                    <a:pt x="33" y="65"/>
                    <a:pt x="33" y="65"/>
                    <a:pt x="33" y="65"/>
                  </a:cubicBezTo>
                  <a:cubicBezTo>
                    <a:pt x="33" y="0"/>
                    <a:pt x="33" y="0"/>
                    <a:pt x="33" y="0"/>
                  </a:cubicBezTo>
                  <a:cubicBezTo>
                    <a:pt x="33" y="0"/>
                    <a:pt x="33" y="0"/>
                    <a:pt x="33" y="0"/>
                  </a:cubicBezTo>
                </a:path>
              </a:pathLst>
            </a:custGeom>
            <a:solidFill>
              <a:srgbClr val="956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76" name="Freeform 270"/>
            <p:cNvSpPr>
              <a:spLocks/>
            </p:cNvSpPr>
            <p:nvPr/>
          </p:nvSpPr>
          <p:spPr bwMode="auto">
            <a:xfrm>
              <a:off x="7224713" y="2953544"/>
              <a:ext cx="126207" cy="278607"/>
            </a:xfrm>
            <a:custGeom>
              <a:avLst/>
              <a:gdLst>
                <a:gd name="T0" fmla="*/ 40 w 40"/>
                <a:gd name="T1" fmla="*/ 0 h 89"/>
                <a:gd name="T2" fmla="*/ 26 w 40"/>
                <a:gd name="T3" fmla="*/ 0 h 89"/>
                <a:gd name="T4" fmla="*/ 0 w 40"/>
                <a:gd name="T5" fmla="*/ 0 h 89"/>
                <a:gd name="T6" fmla="*/ 8 w 40"/>
                <a:gd name="T7" fmla="*/ 89 h 89"/>
                <a:gd name="T8" fmla="*/ 8 w 40"/>
                <a:gd name="T9" fmla="*/ 89 h 89"/>
                <a:gd name="T10" fmla="*/ 8 w 40"/>
                <a:gd name="T11" fmla="*/ 89 h 89"/>
                <a:gd name="T12" fmla="*/ 40 w 40"/>
                <a:gd name="T13" fmla="*/ 89 h 89"/>
                <a:gd name="T14" fmla="*/ 40 w 40"/>
                <a:gd name="T15" fmla="*/ 0 h 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 h="89">
                  <a:moveTo>
                    <a:pt x="40" y="0"/>
                  </a:moveTo>
                  <a:cubicBezTo>
                    <a:pt x="26" y="0"/>
                    <a:pt x="26" y="0"/>
                    <a:pt x="26" y="0"/>
                  </a:cubicBezTo>
                  <a:cubicBezTo>
                    <a:pt x="0" y="0"/>
                    <a:pt x="0" y="0"/>
                    <a:pt x="0" y="0"/>
                  </a:cubicBezTo>
                  <a:cubicBezTo>
                    <a:pt x="0" y="0"/>
                    <a:pt x="7" y="35"/>
                    <a:pt x="8" y="89"/>
                  </a:cubicBezTo>
                  <a:cubicBezTo>
                    <a:pt x="8" y="89"/>
                    <a:pt x="8" y="89"/>
                    <a:pt x="8" y="89"/>
                  </a:cubicBezTo>
                  <a:cubicBezTo>
                    <a:pt x="8" y="89"/>
                    <a:pt x="8" y="89"/>
                    <a:pt x="8" y="89"/>
                  </a:cubicBezTo>
                  <a:cubicBezTo>
                    <a:pt x="40" y="89"/>
                    <a:pt x="40" y="89"/>
                    <a:pt x="40" y="89"/>
                  </a:cubicBezTo>
                  <a:cubicBezTo>
                    <a:pt x="40" y="0"/>
                    <a:pt x="40" y="0"/>
                    <a:pt x="40" y="0"/>
                  </a:cubicBezTo>
                </a:path>
              </a:pathLst>
            </a:custGeom>
            <a:solidFill>
              <a:srgbClr val="C694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77" name="Freeform 271"/>
            <p:cNvSpPr>
              <a:spLocks/>
            </p:cNvSpPr>
            <p:nvPr/>
          </p:nvSpPr>
          <p:spPr bwMode="auto">
            <a:xfrm>
              <a:off x="7181057" y="2897188"/>
              <a:ext cx="169863" cy="56357"/>
            </a:xfrm>
            <a:custGeom>
              <a:avLst/>
              <a:gdLst>
                <a:gd name="T0" fmla="*/ 54 w 54"/>
                <a:gd name="T1" fmla="*/ 0 h 18"/>
                <a:gd name="T2" fmla="*/ 9 w 54"/>
                <a:gd name="T3" fmla="*/ 0 h 18"/>
                <a:gd name="T4" fmla="*/ 0 w 54"/>
                <a:gd name="T5" fmla="*/ 9 h 18"/>
                <a:gd name="T6" fmla="*/ 9 w 54"/>
                <a:gd name="T7" fmla="*/ 18 h 18"/>
                <a:gd name="T8" fmla="*/ 14 w 54"/>
                <a:gd name="T9" fmla="*/ 18 h 18"/>
                <a:gd name="T10" fmla="*/ 14 w 54"/>
                <a:gd name="T11" fmla="*/ 18 h 18"/>
                <a:gd name="T12" fmla="*/ 54 w 54"/>
                <a:gd name="T13" fmla="*/ 18 h 18"/>
                <a:gd name="T14" fmla="*/ 54 w 54"/>
                <a:gd name="T15" fmla="*/ 0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 h="18">
                  <a:moveTo>
                    <a:pt x="54" y="0"/>
                  </a:moveTo>
                  <a:cubicBezTo>
                    <a:pt x="9" y="0"/>
                    <a:pt x="9" y="0"/>
                    <a:pt x="9" y="0"/>
                  </a:cubicBezTo>
                  <a:cubicBezTo>
                    <a:pt x="4" y="0"/>
                    <a:pt x="0" y="4"/>
                    <a:pt x="0" y="9"/>
                  </a:cubicBezTo>
                  <a:cubicBezTo>
                    <a:pt x="0" y="14"/>
                    <a:pt x="4" y="18"/>
                    <a:pt x="9" y="18"/>
                  </a:cubicBezTo>
                  <a:cubicBezTo>
                    <a:pt x="14" y="18"/>
                    <a:pt x="14" y="18"/>
                    <a:pt x="14" y="18"/>
                  </a:cubicBezTo>
                  <a:cubicBezTo>
                    <a:pt x="14" y="18"/>
                    <a:pt x="14" y="18"/>
                    <a:pt x="14" y="18"/>
                  </a:cubicBezTo>
                  <a:cubicBezTo>
                    <a:pt x="54" y="18"/>
                    <a:pt x="54" y="18"/>
                    <a:pt x="54" y="18"/>
                  </a:cubicBezTo>
                  <a:cubicBezTo>
                    <a:pt x="54" y="0"/>
                    <a:pt x="54" y="0"/>
                    <a:pt x="54" y="0"/>
                  </a:cubicBezTo>
                </a:path>
              </a:pathLst>
            </a:custGeom>
            <a:solidFill>
              <a:srgbClr val="CAAD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78" name="Freeform 272"/>
            <p:cNvSpPr>
              <a:spLocks/>
            </p:cNvSpPr>
            <p:nvPr/>
          </p:nvSpPr>
          <p:spPr bwMode="auto">
            <a:xfrm>
              <a:off x="7177882" y="2732088"/>
              <a:ext cx="173038" cy="165100"/>
            </a:xfrm>
            <a:custGeom>
              <a:avLst/>
              <a:gdLst>
                <a:gd name="T0" fmla="*/ 55 w 55"/>
                <a:gd name="T1" fmla="*/ 0 h 53"/>
                <a:gd name="T2" fmla="*/ 42 w 55"/>
                <a:gd name="T3" fmla="*/ 0 h 53"/>
                <a:gd name="T4" fmla="*/ 5 w 55"/>
                <a:gd name="T5" fmla="*/ 0 h 53"/>
                <a:gd name="T6" fmla="*/ 0 w 55"/>
                <a:gd name="T7" fmla="*/ 4 h 53"/>
                <a:gd name="T8" fmla="*/ 1 w 55"/>
                <a:gd name="T9" fmla="*/ 7 h 53"/>
                <a:gd name="T10" fmla="*/ 20 w 55"/>
                <a:gd name="T11" fmla="*/ 50 h 53"/>
                <a:gd name="T12" fmla="*/ 26 w 55"/>
                <a:gd name="T13" fmla="*/ 53 h 53"/>
                <a:gd name="T14" fmla="*/ 26 w 55"/>
                <a:gd name="T15" fmla="*/ 53 h 53"/>
                <a:gd name="T16" fmla="*/ 26 w 55"/>
                <a:gd name="T17" fmla="*/ 53 h 53"/>
                <a:gd name="T18" fmla="*/ 55 w 55"/>
                <a:gd name="T19" fmla="*/ 53 h 53"/>
                <a:gd name="T20" fmla="*/ 55 w 55"/>
                <a:gd name="T21" fmla="*/ 0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53">
                  <a:moveTo>
                    <a:pt x="55" y="0"/>
                  </a:moveTo>
                  <a:cubicBezTo>
                    <a:pt x="42" y="0"/>
                    <a:pt x="42" y="0"/>
                    <a:pt x="42" y="0"/>
                  </a:cubicBezTo>
                  <a:cubicBezTo>
                    <a:pt x="5" y="0"/>
                    <a:pt x="5" y="0"/>
                    <a:pt x="5" y="0"/>
                  </a:cubicBezTo>
                  <a:cubicBezTo>
                    <a:pt x="2" y="0"/>
                    <a:pt x="0" y="2"/>
                    <a:pt x="0" y="4"/>
                  </a:cubicBezTo>
                  <a:cubicBezTo>
                    <a:pt x="0" y="5"/>
                    <a:pt x="0" y="6"/>
                    <a:pt x="1" y="7"/>
                  </a:cubicBezTo>
                  <a:cubicBezTo>
                    <a:pt x="20" y="50"/>
                    <a:pt x="20" y="50"/>
                    <a:pt x="20" y="50"/>
                  </a:cubicBezTo>
                  <a:cubicBezTo>
                    <a:pt x="21" y="52"/>
                    <a:pt x="23" y="53"/>
                    <a:pt x="26" y="53"/>
                  </a:cubicBezTo>
                  <a:cubicBezTo>
                    <a:pt x="26" y="53"/>
                    <a:pt x="26" y="53"/>
                    <a:pt x="26" y="53"/>
                  </a:cubicBezTo>
                  <a:cubicBezTo>
                    <a:pt x="26" y="53"/>
                    <a:pt x="26" y="53"/>
                    <a:pt x="26" y="53"/>
                  </a:cubicBezTo>
                  <a:cubicBezTo>
                    <a:pt x="55" y="53"/>
                    <a:pt x="55" y="53"/>
                    <a:pt x="55" y="53"/>
                  </a:cubicBezTo>
                  <a:cubicBezTo>
                    <a:pt x="55" y="0"/>
                    <a:pt x="55" y="0"/>
                    <a:pt x="55" y="0"/>
                  </a:cubicBezTo>
                </a:path>
              </a:pathLst>
            </a:custGeom>
            <a:solidFill>
              <a:srgbClr val="C694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79" name="Freeform 273"/>
            <p:cNvSpPr>
              <a:spLocks/>
            </p:cNvSpPr>
            <p:nvPr/>
          </p:nvSpPr>
          <p:spPr bwMode="auto">
            <a:xfrm>
              <a:off x="7250113" y="3269457"/>
              <a:ext cx="100807" cy="68263"/>
            </a:xfrm>
            <a:custGeom>
              <a:avLst/>
              <a:gdLst>
                <a:gd name="T0" fmla="*/ 32 w 32"/>
                <a:gd name="T1" fmla="*/ 0 h 22"/>
                <a:gd name="T2" fmla="*/ 1 w 32"/>
                <a:gd name="T3" fmla="*/ 0 h 22"/>
                <a:gd name="T4" fmla="*/ 4 w 32"/>
                <a:gd name="T5" fmla="*/ 10 h 22"/>
                <a:gd name="T6" fmla="*/ 0 w 32"/>
                <a:gd name="T7" fmla="*/ 22 h 22"/>
                <a:gd name="T8" fmla="*/ 32 w 32"/>
                <a:gd name="T9" fmla="*/ 22 h 22"/>
                <a:gd name="T10" fmla="*/ 32 w 32"/>
                <a:gd name="T11" fmla="*/ 0 h 22"/>
              </a:gdLst>
              <a:ahLst/>
              <a:cxnLst>
                <a:cxn ang="0">
                  <a:pos x="T0" y="T1"/>
                </a:cxn>
                <a:cxn ang="0">
                  <a:pos x="T2" y="T3"/>
                </a:cxn>
                <a:cxn ang="0">
                  <a:pos x="T4" y="T5"/>
                </a:cxn>
                <a:cxn ang="0">
                  <a:pos x="T6" y="T7"/>
                </a:cxn>
                <a:cxn ang="0">
                  <a:pos x="T8" y="T9"/>
                </a:cxn>
                <a:cxn ang="0">
                  <a:pos x="T10" y="T11"/>
                </a:cxn>
              </a:cxnLst>
              <a:rect l="0" t="0" r="r" b="b"/>
              <a:pathLst>
                <a:path w="32" h="22">
                  <a:moveTo>
                    <a:pt x="32" y="0"/>
                  </a:moveTo>
                  <a:cubicBezTo>
                    <a:pt x="1" y="0"/>
                    <a:pt x="1" y="0"/>
                    <a:pt x="1" y="0"/>
                  </a:cubicBezTo>
                  <a:cubicBezTo>
                    <a:pt x="3" y="4"/>
                    <a:pt x="4" y="7"/>
                    <a:pt x="4" y="10"/>
                  </a:cubicBezTo>
                  <a:cubicBezTo>
                    <a:pt x="4" y="14"/>
                    <a:pt x="3" y="18"/>
                    <a:pt x="0" y="22"/>
                  </a:cubicBezTo>
                  <a:cubicBezTo>
                    <a:pt x="32" y="22"/>
                    <a:pt x="32" y="22"/>
                    <a:pt x="32" y="22"/>
                  </a:cubicBezTo>
                  <a:cubicBezTo>
                    <a:pt x="32" y="0"/>
                    <a:pt x="32" y="0"/>
                    <a:pt x="32" y="0"/>
                  </a:cubicBezTo>
                </a:path>
              </a:pathLst>
            </a:custGeom>
            <a:solidFill>
              <a:srgbClr val="C694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80" name="Freeform 274"/>
            <p:cNvSpPr>
              <a:spLocks/>
            </p:cNvSpPr>
            <p:nvPr/>
          </p:nvSpPr>
          <p:spPr bwMode="auto">
            <a:xfrm>
              <a:off x="7048501" y="3532188"/>
              <a:ext cx="188913" cy="574675"/>
            </a:xfrm>
            <a:custGeom>
              <a:avLst/>
              <a:gdLst>
                <a:gd name="T0" fmla="*/ 60 w 60"/>
                <a:gd name="T1" fmla="*/ 0 h 184"/>
                <a:gd name="T2" fmla="*/ 9 w 60"/>
                <a:gd name="T3" fmla="*/ 177 h 184"/>
                <a:gd name="T4" fmla="*/ 7 w 60"/>
                <a:gd name="T5" fmla="*/ 177 h 184"/>
                <a:gd name="T6" fmla="*/ 0 w 60"/>
                <a:gd name="T7" fmla="*/ 184 h 184"/>
                <a:gd name="T8" fmla="*/ 0 w 60"/>
                <a:gd name="T9" fmla="*/ 184 h 184"/>
                <a:gd name="T10" fmla="*/ 7 w 60"/>
                <a:gd name="T11" fmla="*/ 177 h 184"/>
                <a:gd name="T12" fmla="*/ 9 w 60"/>
                <a:gd name="T13" fmla="*/ 177 h 184"/>
                <a:gd name="T14" fmla="*/ 60 w 60"/>
                <a:gd name="T15" fmla="*/ 0 h 18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0" h="184">
                  <a:moveTo>
                    <a:pt x="60" y="0"/>
                  </a:moveTo>
                  <a:cubicBezTo>
                    <a:pt x="53" y="55"/>
                    <a:pt x="39" y="117"/>
                    <a:pt x="9" y="177"/>
                  </a:cubicBezTo>
                  <a:cubicBezTo>
                    <a:pt x="7" y="177"/>
                    <a:pt x="7" y="177"/>
                    <a:pt x="7" y="177"/>
                  </a:cubicBezTo>
                  <a:cubicBezTo>
                    <a:pt x="3" y="177"/>
                    <a:pt x="0" y="180"/>
                    <a:pt x="0" y="184"/>
                  </a:cubicBezTo>
                  <a:cubicBezTo>
                    <a:pt x="0" y="184"/>
                    <a:pt x="0" y="184"/>
                    <a:pt x="0" y="184"/>
                  </a:cubicBezTo>
                  <a:cubicBezTo>
                    <a:pt x="0" y="180"/>
                    <a:pt x="3" y="177"/>
                    <a:pt x="7" y="177"/>
                  </a:cubicBezTo>
                  <a:cubicBezTo>
                    <a:pt x="9" y="177"/>
                    <a:pt x="9" y="177"/>
                    <a:pt x="9" y="177"/>
                  </a:cubicBezTo>
                  <a:cubicBezTo>
                    <a:pt x="39" y="117"/>
                    <a:pt x="54" y="55"/>
                    <a:pt x="60" y="0"/>
                  </a:cubicBezTo>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81" name="Freeform 275"/>
            <p:cNvSpPr>
              <a:spLocks/>
            </p:cNvSpPr>
            <p:nvPr/>
          </p:nvSpPr>
          <p:spPr bwMode="auto">
            <a:xfrm>
              <a:off x="7077076" y="3375819"/>
              <a:ext cx="273844" cy="708819"/>
            </a:xfrm>
            <a:custGeom>
              <a:avLst/>
              <a:gdLst>
                <a:gd name="T0" fmla="*/ 87 w 87"/>
                <a:gd name="T1" fmla="*/ 0 h 227"/>
                <a:gd name="T2" fmla="*/ 55 w 87"/>
                <a:gd name="T3" fmla="*/ 0 h 227"/>
                <a:gd name="T4" fmla="*/ 55 w 87"/>
                <a:gd name="T5" fmla="*/ 0 h 227"/>
                <a:gd name="T6" fmla="*/ 55 w 87"/>
                <a:gd name="T7" fmla="*/ 0 h 227"/>
                <a:gd name="T8" fmla="*/ 51 w 87"/>
                <a:gd name="T9" fmla="*/ 50 h 227"/>
                <a:gd name="T10" fmla="*/ 0 w 87"/>
                <a:gd name="T11" fmla="*/ 227 h 227"/>
                <a:gd name="T12" fmla="*/ 87 w 87"/>
                <a:gd name="T13" fmla="*/ 227 h 227"/>
                <a:gd name="T14" fmla="*/ 87 w 87"/>
                <a:gd name="T15" fmla="*/ 0 h 2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7" h="227">
                  <a:moveTo>
                    <a:pt x="87" y="0"/>
                  </a:moveTo>
                  <a:cubicBezTo>
                    <a:pt x="55" y="0"/>
                    <a:pt x="55" y="0"/>
                    <a:pt x="55" y="0"/>
                  </a:cubicBezTo>
                  <a:cubicBezTo>
                    <a:pt x="55" y="0"/>
                    <a:pt x="55" y="0"/>
                    <a:pt x="55" y="0"/>
                  </a:cubicBezTo>
                  <a:cubicBezTo>
                    <a:pt x="55" y="0"/>
                    <a:pt x="55" y="0"/>
                    <a:pt x="55" y="0"/>
                  </a:cubicBezTo>
                  <a:cubicBezTo>
                    <a:pt x="54" y="16"/>
                    <a:pt x="53" y="32"/>
                    <a:pt x="51" y="50"/>
                  </a:cubicBezTo>
                  <a:cubicBezTo>
                    <a:pt x="45" y="105"/>
                    <a:pt x="30" y="167"/>
                    <a:pt x="0" y="227"/>
                  </a:cubicBezTo>
                  <a:cubicBezTo>
                    <a:pt x="87" y="227"/>
                    <a:pt x="87" y="227"/>
                    <a:pt x="87" y="227"/>
                  </a:cubicBezTo>
                  <a:cubicBezTo>
                    <a:pt x="87" y="0"/>
                    <a:pt x="87" y="0"/>
                    <a:pt x="87" y="0"/>
                  </a:cubicBezTo>
                </a:path>
              </a:pathLst>
            </a:custGeom>
            <a:solidFill>
              <a:srgbClr val="C694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82" name="Freeform 276"/>
            <p:cNvSpPr>
              <a:spLocks/>
            </p:cNvSpPr>
            <p:nvPr/>
          </p:nvSpPr>
          <p:spPr bwMode="auto">
            <a:xfrm>
              <a:off x="7048501" y="4084638"/>
              <a:ext cx="302419" cy="41275"/>
            </a:xfrm>
            <a:custGeom>
              <a:avLst/>
              <a:gdLst>
                <a:gd name="T0" fmla="*/ 96 w 96"/>
                <a:gd name="T1" fmla="*/ 0 h 13"/>
                <a:gd name="T2" fmla="*/ 9 w 96"/>
                <a:gd name="T3" fmla="*/ 0 h 13"/>
                <a:gd name="T4" fmla="*/ 7 w 96"/>
                <a:gd name="T5" fmla="*/ 0 h 13"/>
                <a:gd name="T6" fmla="*/ 0 w 96"/>
                <a:gd name="T7" fmla="*/ 7 h 13"/>
                <a:gd name="T8" fmla="*/ 7 w 96"/>
                <a:gd name="T9" fmla="*/ 13 h 13"/>
                <a:gd name="T10" fmla="*/ 7 w 96"/>
                <a:gd name="T11" fmla="*/ 13 h 13"/>
                <a:gd name="T12" fmla="*/ 96 w 96"/>
                <a:gd name="T13" fmla="*/ 13 h 13"/>
                <a:gd name="T14" fmla="*/ 96 w 96"/>
                <a:gd name="T15" fmla="*/ 0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6" h="13">
                  <a:moveTo>
                    <a:pt x="96" y="0"/>
                  </a:moveTo>
                  <a:cubicBezTo>
                    <a:pt x="9" y="0"/>
                    <a:pt x="9" y="0"/>
                    <a:pt x="9" y="0"/>
                  </a:cubicBezTo>
                  <a:cubicBezTo>
                    <a:pt x="7" y="0"/>
                    <a:pt x="7" y="0"/>
                    <a:pt x="7" y="0"/>
                  </a:cubicBezTo>
                  <a:cubicBezTo>
                    <a:pt x="3" y="0"/>
                    <a:pt x="0" y="3"/>
                    <a:pt x="0" y="7"/>
                  </a:cubicBezTo>
                  <a:cubicBezTo>
                    <a:pt x="0" y="10"/>
                    <a:pt x="3" y="13"/>
                    <a:pt x="7" y="13"/>
                  </a:cubicBezTo>
                  <a:cubicBezTo>
                    <a:pt x="7" y="13"/>
                    <a:pt x="7" y="13"/>
                    <a:pt x="7" y="13"/>
                  </a:cubicBezTo>
                  <a:cubicBezTo>
                    <a:pt x="96" y="13"/>
                    <a:pt x="96" y="13"/>
                    <a:pt x="96" y="13"/>
                  </a:cubicBezTo>
                  <a:cubicBezTo>
                    <a:pt x="96" y="0"/>
                    <a:pt x="96" y="0"/>
                    <a:pt x="96" y="0"/>
                  </a:cubicBezTo>
                </a:path>
              </a:pathLst>
            </a:custGeom>
            <a:solidFill>
              <a:srgbClr val="CAAD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83" name="Freeform 277"/>
            <p:cNvSpPr>
              <a:spLocks noEditPoints="1"/>
            </p:cNvSpPr>
            <p:nvPr/>
          </p:nvSpPr>
          <p:spPr bwMode="auto">
            <a:xfrm>
              <a:off x="6992144" y="4125913"/>
              <a:ext cx="128588" cy="224632"/>
            </a:xfrm>
            <a:custGeom>
              <a:avLst/>
              <a:gdLst>
                <a:gd name="T0" fmla="*/ 31 w 41"/>
                <a:gd name="T1" fmla="*/ 72 h 72"/>
                <a:gd name="T2" fmla="*/ 31 w 41"/>
                <a:gd name="T3" fmla="*/ 72 h 72"/>
                <a:gd name="T4" fmla="*/ 31 w 41"/>
                <a:gd name="T5" fmla="*/ 72 h 72"/>
                <a:gd name="T6" fmla="*/ 31 w 41"/>
                <a:gd name="T7" fmla="*/ 72 h 72"/>
                <a:gd name="T8" fmla="*/ 31 w 41"/>
                <a:gd name="T9" fmla="*/ 72 h 72"/>
                <a:gd name="T10" fmla="*/ 31 w 41"/>
                <a:gd name="T11" fmla="*/ 72 h 72"/>
                <a:gd name="T12" fmla="*/ 31 w 41"/>
                <a:gd name="T13" fmla="*/ 72 h 72"/>
                <a:gd name="T14" fmla="*/ 31 w 41"/>
                <a:gd name="T15" fmla="*/ 72 h 72"/>
                <a:gd name="T16" fmla="*/ 31 w 41"/>
                <a:gd name="T17" fmla="*/ 72 h 72"/>
                <a:gd name="T18" fmla="*/ 31 w 41"/>
                <a:gd name="T19" fmla="*/ 72 h 72"/>
                <a:gd name="T20" fmla="*/ 31 w 41"/>
                <a:gd name="T21" fmla="*/ 72 h 72"/>
                <a:gd name="T22" fmla="*/ 31 w 41"/>
                <a:gd name="T23" fmla="*/ 72 h 72"/>
                <a:gd name="T24" fmla="*/ 31 w 41"/>
                <a:gd name="T25" fmla="*/ 72 h 72"/>
                <a:gd name="T26" fmla="*/ 31 w 41"/>
                <a:gd name="T27" fmla="*/ 72 h 72"/>
                <a:gd name="T28" fmla="*/ 31 w 41"/>
                <a:gd name="T29" fmla="*/ 72 h 72"/>
                <a:gd name="T30" fmla="*/ 31 w 41"/>
                <a:gd name="T31" fmla="*/ 72 h 72"/>
                <a:gd name="T32" fmla="*/ 31 w 41"/>
                <a:gd name="T33" fmla="*/ 72 h 72"/>
                <a:gd name="T34" fmla="*/ 31 w 41"/>
                <a:gd name="T35" fmla="*/ 72 h 72"/>
                <a:gd name="T36" fmla="*/ 31 w 41"/>
                <a:gd name="T37" fmla="*/ 72 h 72"/>
                <a:gd name="T38" fmla="*/ 31 w 41"/>
                <a:gd name="T39" fmla="*/ 72 h 72"/>
                <a:gd name="T40" fmla="*/ 31 w 41"/>
                <a:gd name="T41" fmla="*/ 72 h 72"/>
                <a:gd name="T42" fmla="*/ 25 w 41"/>
                <a:gd name="T43" fmla="*/ 0 h 72"/>
                <a:gd name="T44" fmla="*/ 11 w 41"/>
                <a:gd name="T45" fmla="*/ 16 h 72"/>
                <a:gd name="T46" fmla="*/ 8 w 41"/>
                <a:gd name="T47" fmla="*/ 16 h 72"/>
                <a:gd name="T48" fmla="*/ 0 w 41"/>
                <a:gd name="T49" fmla="*/ 29 h 72"/>
                <a:gd name="T50" fmla="*/ 0 w 41"/>
                <a:gd name="T51" fmla="*/ 29 h 72"/>
                <a:gd name="T52" fmla="*/ 8 w 41"/>
                <a:gd name="T53" fmla="*/ 16 h 72"/>
                <a:gd name="T54" fmla="*/ 11 w 41"/>
                <a:gd name="T55" fmla="*/ 16 h 72"/>
                <a:gd name="T56" fmla="*/ 25 w 41"/>
                <a:gd name="T57" fmla="*/ 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1" h="72">
                  <a:moveTo>
                    <a:pt x="31" y="72"/>
                  </a:moveTo>
                  <a:cubicBezTo>
                    <a:pt x="31" y="72"/>
                    <a:pt x="31" y="72"/>
                    <a:pt x="31" y="72"/>
                  </a:cubicBezTo>
                  <a:cubicBezTo>
                    <a:pt x="31" y="72"/>
                    <a:pt x="31" y="72"/>
                    <a:pt x="31" y="72"/>
                  </a:cubicBezTo>
                  <a:moveTo>
                    <a:pt x="31" y="72"/>
                  </a:moveTo>
                  <a:cubicBezTo>
                    <a:pt x="31" y="72"/>
                    <a:pt x="31" y="72"/>
                    <a:pt x="31" y="72"/>
                  </a:cubicBezTo>
                  <a:cubicBezTo>
                    <a:pt x="31" y="72"/>
                    <a:pt x="31" y="72"/>
                    <a:pt x="31" y="72"/>
                  </a:cubicBezTo>
                  <a:moveTo>
                    <a:pt x="31" y="72"/>
                  </a:moveTo>
                  <a:cubicBezTo>
                    <a:pt x="31" y="72"/>
                    <a:pt x="31" y="72"/>
                    <a:pt x="31" y="72"/>
                  </a:cubicBezTo>
                  <a:cubicBezTo>
                    <a:pt x="31" y="72"/>
                    <a:pt x="31" y="72"/>
                    <a:pt x="31" y="72"/>
                  </a:cubicBezTo>
                  <a:moveTo>
                    <a:pt x="31" y="72"/>
                  </a:moveTo>
                  <a:cubicBezTo>
                    <a:pt x="31" y="72"/>
                    <a:pt x="31" y="72"/>
                    <a:pt x="31" y="72"/>
                  </a:cubicBezTo>
                  <a:cubicBezTo>
                    <a:pt x="31" y="72"/>
                    <a:pt x="31" y="72"/>
                    <a:pt x="31" y="72"/>
                  </a:cubicBezTo>
                  <a:moveTo>
                    <a:pt x="31" y="72"/>
                  </a:moveTo>
                  <a:cubicBezTo>
                    <a:pt x="31" y="72"/>
                    <a:pt x="31" y="72"/>
                    <a:pt x="31" y="72"/>
                  </a:cubicBezTo>
                  <a:cubicBezTo>
                    <a:pt x="31" y="72"/>
                    <a:pt x="31" y="72"/>
                    <a:pt x="31" y="72"/>
                  </a:cubicBezTo>
                  <a:moveTo>
                    <a:pt x="31" y="72"/>
                  </a:moveTo>
                  <a:cubicBezTo>
                    <a:pt x="31" y="72"/>
                    <a:pt x="31" y="72"/>
                    <a:pt x="31" y="72"/>
                  </a:cubicBezTo>
                  <a:cubicBezTo>
                    <a:pt x="31" y="72"/>
                    <a:pt x="31" y="72"/>
                    <a:pt x="31" y="72"/>
                  </a:cubicBezTo>
                  <a:moveTo>
                    <a:pt x="31" y="72"/>
                  </a:moveTo>
                  <a:cubicBezTo>
                    <a:pt x="31" y="72"/>
                    <a:pt x="31" y="72"/>
                    <a:pt x="31" y="72"/>
                  </a:cubicBezTo>
                  <a:cubicBezTo>
                    <a:pt x="31" y="72"/>
                    <a:pt x="31" y="72"/>
                    <a:pt x="31" y="72"/>
                  </a:cubicBezTo>
                  <a:moveTo>
                    <a:pt x="25" y="0"/>
                  </a:moveTo>
                  <a:cubicBezTo>
                    <a:pt x="25" y="0"/>
                    <a:pt x="41" y="10"/>
                    <a:pt x="11" y="16"/>
                  </a:cubicBezTo>
                  <a:cubicBezTo>
                    <a:pt x="8" y="16"/>
                    <a:pt x="8" y="16"/>
                    <a:pt x="8" y="16"/>
                  </a:cubicBezTo>
                  <a:cubicBezTo>
                    <a:pt x="4" y="16"/>
                    <a:pt x="0" y="21"/>
                    <a:pt x="0" y="29"/>
                  </a:cubicBezTo>
                  <a:cubicBezTo>
                    <a:pt x="0" y="29"/>
                    <a:pt x="0" y="29"/>
                    <a:pt x="0" y="29"/>
                  </a:cubicBezTo>
                  <a:cubicBezTo>
                    <a:pt x="0" y="21"/>
                    <a:pt x="4" y="16"/>
                    <a:pt x="8" y="16"/>
                  </a:cubicBezTo>
                  <a:cubicBezTo>
                    <a:pt x="11" y="16"/>
                    <a:pt x="11" y="16"/>
                    <a:pt x="11" y="16"/>
                  </a:cubicBezTo>
                  <a:cubicBezTo>
                    <a:pt x="41" y="10"/>
                    <a:pt x="25" y="0"/>
                    <a:pt x="25" y="0"/>
                  </a:cubicBezTo>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84" name="Freeform 278"/>
            <p:cNvSpPr>
              <a:spLocks/>
            </p:cNvSpPr>
            <p:nvPr/>
          </p:nvSpPr>
          <p:spPr bwMode="auto">
            <a:xfrm>
              <a:off x="7035801" y="4256882"/>
              <a:ext cx="315119" cy="93663"/>
            </a:xfrm>
            <a:custGeom>
              <a:avLst/>
              <a:gdLst>
                <a:gd name="T0" fmla="*/ 100 w 100"/>
                <a:gd name="T1" fmla="*/ 0 h 30"/>
                <a:gd name="T2" fmla="*/ 0 w 100"/>
                <a:gd name="T3" fmla="*/ 0 h 30"/>
                <a:gd name="T4" fmla="*/ 17 w 100"/>
                <a:gd name="T5" fmla="*/ 30 h 30"/>
                <a:gd name="T6" fmla="*/ 17 w 100"/>
                <a:gd name="T7" fmla="*/ 30 h 30"/>
                <a:gd name="T8" fmla="*/ 17 w 100"/>
                <a:gd name="T9" fmla="*/ 30 h 30"/>
                <a:gd name="T10" fmla="*/ 17 w 100"/>
                <a:gd name="T11" fmla="*/ 30 h 30"/>
                <a:gd name="T12" fmla="*/ 17 w 100"/>
                <a:gd name="T13" fmla="*/ 30 h 30"/>
                <a:gd name="T14" fmla="*/ 17 w 100"/>
                <a:gd name="T15" fmla="*/ 30 h 30"/>
                <a:gd name="T16" fmla="*/ 17 w 100"/>
                <a:gd name="T17" fmla="*/ 30 h 30"/>
                <a:gd name="T18" fmla="*/ 17 w 100"/>
                <a:gd name="T19" fmla="*/ 30 h 30"/>
                <a:gd name="T20" fmla="*/ 17 w 100"/>
                <a:gd name="T21" fmla="*/ 30 h 30"/>
                <a:gd name="T22" fmla="*/ 17 w 100"/>
                <a:gd name="T23" fmla="*/ 30 h 30"/>
                <a:gd name="T24" fmla="*/ 17 w 100"/>
                <a:gd name="T25" fmla="*/ 30 h 30"/>
                <a:gd name="T26" fmla="*/ 17 w 100"/>
                <a:gd name="T27" fmla="*/ 30 h 30"/>
                <a:gd name="T28" fmla="*/ 17 w 100"/>
                <a:gd name="T29" fmla="*/ 30 h 30"/>
                <a:gd name="T30" fmla="*/ 17 w 100"/>
                <a:gd name="T31" fmla="*/ 30 h 30"/>
                <a:gd name="T32" fmla="*/ 17 w 100"/>
                <a:gd name="T33" fmla="*/ 30 h 30"/>
                <a:gd name="T34" fmla="*/ 100 w 100"/>
                <a:gd name="T35" fmla="*/ 30 h 30"/>
                <a:gd name="T36" fmla="*/ 100 w 100"/>
                <a:gd name="T3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0" h="30">
                  <a:moveTo>
                    <a:pt x="100" y="0"/>
                  </a:moveTo>
                  <a:cubicBezTo>
                    <a:pt x="0" y="0"/>
                    <a:pt x="0" y="0"/>
                    <a:pt x="0" y="0"/>
                  </a:cubicBezTo>
                  <a:cubicBezTo>
                    <a:pt x="1" y="16"/>
                    <a:pt x="8" y="29"/>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00" y="30"/>
                    <a:pt x="100" y="30"/>
                    <a:pt x="100" y="30"/>
                  </a:cubicBezTo>
                  <a:cubicBezTo>
                    <a:pt x="100" y="0"/>
                    <a:pt x="100" y="0"/>
                    <a:pt x="100" y="0"/>
                  </a:cubicBezTo>
                </a:path>
              </a:pathLst>
            </a:custGeom>
            <a:solidFill>
              <a:srgbClr val="C694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85" name="Freeform 279"/>
            <p:cNvSpPr>
              <a:spLocks/>
            </p:cNvSpPr>
            <p:nvPr/>
          </p:nvSpPr>
          <p:spPr bwMode="auto">
            <a:xfrm>
              <a:off x="6992144" y="4175919"/>
              <a:ext cx="358775" cy="80963"/>
            </a:xfrm>
            <a:custGeom>
              <a:avLst/>
              <a:gdLst>
                <a:gd name="T0" fmla="*/ 11 w 114"/>
                <a:gd name="T1" fmla="*/ 0 h 26"/>
                <a:gd name="T2" fmla="*/ 8 w 114"/>
                <a:gd name="T3" fmla="*/ 0 h 26"/>
                <a:gd name="T4" fmla="*/ 0 w 114"/>
                <a:gd name="T5" fmla="*/ 13 h 26"/>
                <a:gd name="T6" fmla="*/ 8 w 114"/>
                <a:gd name="T7" fmla="*/ 26 h 26"/>
                <a:gd name="T8" fmla="*/ 14 w 114"/>
                <a:gd name="T9" fmla="*/ 26 h 26"/>
                <a:gd name="T10" fmla="*/ 14 w 114"/>
                <a:gd name="T11" fmla="*/ 26 h 26"/>
                <a:gd name="T12" fmla="*/ 114 w 114"/>
                <a:gd name="T13" fmla="*/ 26 h 26"/>
                <a:gd name="T14" fmla="*/ 114 w 114"/>
                <a:gd name="T15" fmla="*/ 0 h 26"/>
                <a:gd name="T16" fmla="*/ 8 w 114"/>
                <a:gd name="T17" fmla="*/ 0 h 26"/>
                <a:gd name="T18" fmla="*/ 11 w 114"/>
                <a:gd name="T19"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4" h="26">
                  <a:moveTo>
                    <a:pt x="11" y="0"/>
                  </a:moveTo>
                  <a:cubicBezTo>
                    <a:pt x="8" y="0"/>
                    <a:pt x="8" y="0"/>
                    <a:pt x="8" y="0"/>
                  </a:cubicBezTo>
                  <a:cubicBezTo>
                    <a:pt x="4" y="0"/>
                    <a:pt x="0" y="5"/>
                    <a:pt x="0" y="13"/>
                  </a:cubicBezTo>
                  <a:cubicBezTo>
                    <a:pt x="0" y="20"/>
                    <a:pt x="4" y="26"/>
                    <a:pt x="8" y="26"/>
                  </a:cubicBezTo>
                  <a:cubicBezTo>
                    <a:pt x="14" y="26"/>
                    <a:pt x="14" y="26"/>
                    <a:pt x="14" y="26"/>
                  </a:cubicBezTo>
                  <a:cubicBezTo>
                    <a:pt x="14" y="26"/>
                    <a:pt x="14" y="26"/>
                    <a:pt x="14" y="26"/>
                  </a:cubicBezTo>
                  <a:cubicBezTo>
                    <a:pt x="114" y="26"/>
                    <a:pt x="114" y="26"/>
                    <a:pt x="114" y="26"/>
                  </a:cubicBezTo>
                  <a:cubicBezTo>
                    <a:pt x="114" y="0"/>
                    <a:pt x="114" y="0"/>
                    <a:pt x="114" y="0"/>
                  </a:cubicBezTo>
                  <a:cubicBezTo>
                    <a:pt x="8" y="0"/>
                    <a:pt x="8" y="0"/>
                    <a:pt x="8" y="0"/>
                  </a:cubicBezTo>
                  <a:cubicBezTo>
                    <a:pt x="9" y="0"/>
                    <a:pt x="10" y="0"/>
                    <a:pt x="11" y="0"/>
                  </a:cubicBezTo>
                </a:path>
              </a:pathLst>
            </a:custGeom>
            <a:solidFill>
              <a:srgbClr val="CAAD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86" name="Freeform 280"/>
            <p:cNvSpPr>
              <a:spLocks/>
            </p:cNvSpPr>
            <p:nvPr/>
          </p:nvSpPr>
          <p:spPr bwMode="auto">
            <a:xfrm>
              <a:off x="7016751" y="4125913"/>
              <a:ext cx="334169" cy="50007"/>
            </a:xfrm>
            <a:custGeom>
              <a:avLst/>
              <a:gdLst>
                <a:gd name="T0" fmla="*/ 106 w 106"/>
                <a:gd name="T1" fmla="*/ 0 h 16"/>
                <a:gd name="T2" fmla="*/ 17 w 106"/>
                <a:gd name="T3" fmla="*/ 0 h 16"/>
                <a:gd name="T4" fmla="*/ 17 w 106"/>
                <a:gd name="T5" fmla="*/ 0 h 16"/>
                <a:gd name="T6" fmla="*/ 3 w 106"/>
                <a:gd name="T7" fmla="*/ 16 h 16"/>
                <a:gd name="T8" fmla="*/ 0 w 106"/>
                <a:gd name="T9" fmla="*/ 16 h 16"/>
                <a:gd name="T10" fmla="*/ 106 w 106"/>
                <a:gd name="T11" fmla="*/ 16 h 16"/>
                <a:gd name="T12" fmla="*/ 106 w 106"/>
                <a:gd name="T13" fmla="*/ 0 h 16"/>
              </a:gdLst>
              <a:ahLst/>
              <a:cxnLst>
                <a:cxn ang="0">
                  <a:pos x="T0" y="T1"/>
                </a:cxn>
                <a:cxn ang="0">
                  <a:pos x="T2" y="T3"/>
                </a:cxn>
                <a:cxn ang="0">
                  <a:pos x="T4" y="T5"/>
                </a:cxn>
                <a:cxn ang="0">
                  <a:pos x="T6" y="T7"/>
                </a:cxn>
                <a:cxn ang="0">
                  <a:pos x="T8" y="T9"/>
                </a:cxn>
                <a:cxn ang="0">
                  <a:pos x="T10" y="T11"/>
                </a:cxn>
                <a:cxn ang="0">
                  <a:pos x="T12" y="T13"/>
                </a:cxn>
              </a:cxnLst>
              <a:rect l="0" t="0" r="r" b="b"/>
              <a:pathLst>
                <a:path w="106" h="16">
                  <a:moveTo>
                    <a:pt x="106" y="0"/>
                  </a:moveTo>
                  <a:cubicBezTo>
                    <a:pt x="17" y="0"/>
                    <a:pt x="17" y="0"/>
                    <a:pt x="17" y="0"/>
                  </a:cubicBezTo>
                  <a:cubicBezTo>
                    <a:pt x="17" y="0"/>
                    <a:pt x="17" y="0"/>
                    <a:pt x="17" y="0"/>
                  </a:cubicBezTo>
                  <a:cubicBezTo>
                    <a:pt x="17" y="0"/>
                    <a:pt x="33" y="10"/>
                    <a:pt x="3" y="16"/>
                  </a:cubicBezTo>
                  <a:cubicBezTo>
                    <a:pt x="2" y="16"/>
                    <a:pt x="1" y="16"/>
                    <a:pt x="0" y="16"/>
                  </a:cubicBezTo>
                  <a:cubicBezTo>
                    <a:pt x="106" y="16"/>
                    <a:pt x="106" y="16"/>
                    <a:pt x="106" y="16"/>
                  </a:cubicBezTo>
                  <a:cubicBezTo>
                    <a:pt x="106" y="0"/>
                    <a:pt x="106" y="0"/>
                    <a:pt x="106" y="0"/>
                  </a:cubicBezTo>
                </a:path>
              </a:pathLst>
            </a:custGeom>
            <a:solidFill>
              <a:srgbClr val="C694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87" name="Freeform 281"/>
            <p:cNvSpPr>
              <a:spLocks/>
            </p:cNvSpPr>
            <p:nvPr/>
          </p:nvSpPr>
          <p:spPr bwMode="auto">
            <a:xfrm>
              <a:off x="7218363" y="3232150"/>
              <a:ext cx="132557" cy="37307"/>
            </a:xfrm>
            <a:custGeom>
              <a:avLst/>
              <a:gdLst>
                <a:gd name="T0" fmla="*/ 42 w 42"/>
                <a:gd name="T1" fmla="*/ 0 h 12"/>
                <a:gd name="T2" fmla="*/ 10 w 42"/>
                <a:gd name="T3" fmla="*/ 0 h 12"/>
                <a:gd name="T4" fmla="*/ 6 w 42"/>
                <a:gd name="T5" fmla="*/ 0 h 12"/>
                <a:gd name="T6" fmla="*/ 0 w 42"/>
                <a:gd name="T7" fmla="*/ 6 h 12"/>
                <a:gd name="T8" fmla="*/ 6 w 42"/>
                <a:gd name="T9" fmla="*/ 12 h 12"/>
                <a:gd name="T10" fmla="*/ 11 w 42"/>
                <a:gd name="T11" fmla="*/ 12 h 12"/>
                <a:gd name="T12" fmla="*/ 11 w 42"/>
                <a:gd name="T13" fmla="*/ 12 h 12"/>
                <a:gd name="T14" fmla="*/ 42 w 42"/>
                <a:gd name="T15" fmla="*/ 12 h 12"/>
                <a:gd name="T16" fmla="*/ 42 w 42"/>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12">
                  <a:moveTo>
                    <a:pt x="42" y="0"/>
                  </a:moveTo>
                  <a:cubicBezTo>
                    <a:pt x="10" y="0"/>
                    <a:pt x="10" y="0"/>
                    <a:pt x="10" y="0"/>
                  </a:cubicBezTo>
                  <a:cubicBezTo>
                    <a:pt x="6" y="0"/>
                    <a:pt x="6" y="0"/>
                    <a:pt x="6" y="0"/>
                  </a:cubicBezTo>
                  <a:cubicBezTo>
                    <a:pt x="3" y="0"/>
                    <a:pt x="0" y="3"/>
                    <a:pt x="0" y="6"/>
                  </a:cubicBezTo>
                  <a:cubicBezTo>
                    <a:pt x="0" y="10"/>
                    <a:pt x="3" y="12"/>
                    <a:pt x="6" y="12"/>
                  </a:cubicBezTo>
                  <a:cubicBezTo>
                    <a:pt x="11" y="12"/>
                    <a:pt x="11" y="12"/>
                    <a:pt x="11" y="12"/>
                  </a:cubicBezTo>
                  <a:cubicBezTo>
                    <a:pt x="11" y="12"/>
                    <a:pt x="11" y="12"/>
                    <a:pt x="11" y="12"/>
                  </a:cubicBezTo>
                  <a:cubicBezTo>
                    <a:pt x="42" y="12"/>
                    <a:pt x="42" y="12"/>
                    <a:pt x="42" y="12"/>
                  </a:cubicBezTo>
                  <a:cubicBezTo>
                    <a:pt x="42" y="0"/>
                    <a:pt x="42" y="0"/>
                    <a:pt x="42" y="0"/>
                  </a:cubicBezTo>
                </a:path>
              </a:pathLst>
            </a:custGeom>
            <a:solidFill>
              <a:srgbClr val="CAAD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88" name="Freeform 282"/>
            <p:cNvSpPr>
              <a:spLocks/>
            </p:cNvSpPr>
            <p:nvPr/>
          </p:nvSpPr>
          <p:spPr bwMode="auto">
            <a:xfrm>
              <a:off x="7218363" y="3337719"/>
              <a:ext cx="132557" cy="38100"/>
            </a:xfrm>
            <a:custGeom>
              <a:avLst/>
              <a:gdLst>
                <a:gd name="T0" fmla="*/ 42 w 42"/>
                <a:gd name="T1" fmla="*/ 0 h 12"/>
                <a:gd name="T2" fmla="*/ 10 w 42"/>
                <a:gd name="T3" fmla="*/ 0 h 12"/>
                <a:gd name="T4" fmla="*/ 6 w 42"/>
                <a:gd name="T5" fmla="*/ 0 h 12"/>
                <a:gd name="T6" fmla="*/ 0 w 42"/>
                <a:gd name="T7" fmla="*/ 6 h 12"/>
                <a:gd name="T8" fmla="*/ 6 w 42"/>
                <a:gd name="T9" fmla="*/ 12 h 12"/>
                <a:gd name="T10" fmla="*/ 10 w 42"/>
                <a:gd name="T11" fmla="*/ 12 h 12"/>
                <a:gd name="T12" fmla="*/ 10 w 42"/>
                <a:gd name="T13" fmla="*/ 12 h 12"/>
                <a:gd name="T14" fmla="*/ 42 w 42"/>
                <a:gd name="T15" fmla="*/ 12 h 12"/>
                <a:gd name="T16" fmla="*/ 42 w 42"/>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12">
                  <a:moveTo>
                    <a:pt x="42" y="0"/>
                  </a:moveTo>
                  <a:cubicBezTo>
                    <a:pt x="10" y="0"/>
                    <a:pt x="10" y="0"/>
                    <a:pt x="10" y="0"/>
                  </a:cubicBezTo>
                  <a:cubicBezTo>
                    <a:pt x="6" y="0"/>
                    <a:pt x="6" y="0"/>
                    <a:pt x="6" y="0"/>
                  </a:cubicBezTo>
                  <a:cubicBezTo>
                    <a:pt x="3" y="0"/>
                    <a:pt x="0" y="3"/>
                    <a:pt x="0" y="6"/>
                  </a:cubicBezTo>
                  <a:cubicBezTo>
                    <a:pt x="0" y="9"/>
                    <a:pt x="3" y="12"/>
                    <a:pt x="6" y="12"/>
                  </a:cubicBezTo>
                  <a:cubicBezTo>
                    <a:pt x="10" y="12"/>
                    <a:pt x="10" y="12"/>
                    <a:pt x="10" y="12"/>
                  </a:cubicBezTo>
                  <a:cubicBezTo>
                    <a:pt x="10" y="12"/>
                    <a:pt x="10" y="12"/>
                    <a:pt x="10" y="12"/>
                  </a:cubicBezTo>
                  <a:cubicBezTo>
                    <a:pt x="42" y="12"/>
                    <a:pt x="42" y="12"/>
                    <a:pt x="42" y="12"/>
                  </a:cubicBezTo>
                  <a:cubicBezTo>
                    <a:pt x="42" y="0"/>
                    <a:pt x="42" y="0"/>
                    <a:pt x="42" y="0"/>
                  </a:cubicBezTo>
                </a:path>
              </a:pathLst>
            </a:custGeom>
            <a:solidFill>
              <a:srgbClr val="CAAD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grpSp>
      <p:grpSp>
        <p:nvGrpSpPr>
          <p:cNvPr id="189" name="Group 188"/>
          <p:cNvGrpSpPr/>
          <p:nvPr/>
        </p:nvGrpSpPr>
        <p:grpSpPr>
          <a:xfrm>
            <a:off x="3116432" y="9723141"/>
            <a:ext cx="2220082" cy="3281621"/>
            <a:chOff x="6992144" y="2528888"/>
            <a:chExt cx="717550" cy="1821657"/>
          </a:xfrm>
        </p:grpSpPr>
        <p:sp>
          <p:nvSpPr>
            <p:cNvPr id="190" name="Oval 258"/>
            <p:cNvSpPr>
              <a:spLocks noChangeArrowheads="1"/>
            </p:cNvSpPr>
            <p:nvPr/>
          </p:nvSpPr>
          <p:spPr bwMode="auto">
            <a:xfrm>
              <a:off x="7246938" y="2528888"/>
              <a:ext cx="211138" cy="209550"/>
            </a:xfrm>
            <a:prstGeom prst="ellipse">
              <a:avLst/>
            </a:prstGeom>
            <a:solidFill>
              <a:srgbClr val="B6862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91" name="Freeform 259"/>
            <p:cNvSpPr>
              <a:spLocks/>
            </p:cNvSpPr>
            <p:nvPr/>
          </p:nvSpPr>
          <p:spPr bwMode="auto">
            <a:xfrm>
              <a:off x="7032626" y="4237832"/>
              <a:ext cx="635794" cy="112713"/>
            </a:xfrm>
            <a:custGeom>
              <a:avLst/>
              <a:gdLst>
                <a:gd name="T0" fmla="*/ 202 w 202"/>
                <a:gd name="T1" fmla="*/ 0 h 36"/>
                <a:gd name="T2" fmla="*/ 184 w 202"/>
                <a:gd name="T3" fmla="*/ 36 h 36"/>
                <a:gd name="T4" fmla="*/ 18 w 202"/>
                <a:gd name="T5" fmla="*/ 36 h 36"/>
                <a:gd name="T6" fmla="*/ 0 w 202"/>
                <a:gd name="T7" fmla="*/ 0 h 36"/>
                <a:gd name="T8" fmla="*/ 202 w 202"/>
                <a:gd name="T9" fmla="*/ 0 h 36"/>
              </a:gdLst>
              <a:ahLst/>
              <a:cxnLst>
                <a:cxn ang="0">
                  <a:pos x="T0" y="T1"/>
                </a:cxn>
                <a:cxn ang="0">
                  <a:pos x="T2" y="T3"/>
                </a:cxn>
                <a:cxn ang="0">
                  <a:pos x="T4" y="T5"/>
                </a:cxn>
                <a:cxn ang="0">
                  <a:pos x="T6" y="T7"/>
                </a:cxn>
                <a:cxn ang="0">
                  <a:pos x="T8" y="T9"/>
                </a:cxn>
              </a:cxnLst>
              <a:rect l="0" t="0" r="r" b="b"/>
              <a:pathLst>
                <a:path w="202" h="36">
                  <a:moveTo>
                    <a:pt x="202" y="0"/>
                  </a:moveTo>
                  <a:cubicBezTo>
                    <a:pt x="202" y="20"/>
                    <a:pt x="194" y="36"/>
                    <a:pt x="184" y="36"/>
                  </a:cubicBezTo>
                  <a:cubicBezTo>
                    <a:pt x="18" y="36"/>
                    <a:pt x="18" y="36"/>
                    <a:pt x="18" y="36"/>
                  </a:cubicBezTo>
                  <a:cubicBezTo>
                    <a:pt x="8" y="36"/>
                    <a:pt x="0" y="20"/>
                    <a:pt x="0" y="0"/>
                  </a:cubicBezTo>
                  <a:cubicBezTo>
                    <a:pt x="202" y="0"/>
                    <a:pt x="202" y="0"/>
                    <a:pt x="202" y="0"/>
                  </a:cubicBezTo>
                </a:path>
              </a:pathLst>
            </a:custGeom>
            <a:solidFill>
              <a:srgbClr val="F2B3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92" name="Freeform 260"/>
            <p:cNvSpPr>
              <a:spLocks/>
            </p:cNvSpPr>
            <p:nvPr/>
          </p:nvSpPr>
          <p:spPr bwMode="auto">
            <a:xfrm>
              <a:off x="7073901" y="2953544"/>
              <a:ext cx="554038" cy="1137444"/>
            </a:xfrm>
            <a:custGeom>
              <a:avLst/>
              <a:gdLst>
                <a:gd name="T0" fmla="*/ 88 w 176"/>
                <a:gd name="T1" fmla="*/ 363 h 364"/>
                <a:gd name="T2" fmla="*/ 176 w 176"/>
                <a:gd name="T3" fmla="*/ 364 h 364"/>
                <a:gd name="T4" fmla="*/ 120 w 176"/>
                <a:gd name="T5" fmla="*/ 135 h 364"/>
                <a:gd name="T6" fmla="*/ 120 w 176"/>
                <a:gd name="T7" fmla="*/ 123 h 364"/>
                <a:gd name="T8" fmla="*/ 119 w 176"/>
                <a:gd name="T9" fmla="*/ 101 h 364"/>
                <a:gd name="T10" fmla="*/ 120 w 176"/>
                <a:gd name="T11" fmla="*/ 90 h 364"/>
                <a:gd name="T12" fmla="*/ 128 w 176"/>
                <a:gd name="T13" fmla="*/ 0 h 364"/>
                <a:gd name="T14" fmla="*/ 102 w 176"/>
                <a:gd name="T15" fmla="*/ 0 h 364"/>
                <a:gd name="T16" fmla="*/ 74 w 176"/>
                <a:gd name="T17" fmla="*/ 0 h 364"/>
                <a:gd name="T18" fmla="*/ 48 w 176"/>
                <a:gd name="T19" fmla="*/ 0 h 364"/>
                <a:gd name="T20" fmla="*/ 56 w 176"/>
                <a:gd name="T21" fmla="*/ 89 h 364"/>
                <a:gd name="T22" fmla="*/ 57 w 176"/>
                <a:gd name="T23" fmla="*/ 101 h 364"/>
                <a:gd name="T24" fmla="*/ 56 w 176"/>
                <a:gd name="T25" fmla="*/ 123 h 364"/>
                <a:gd name="T26" fmla="*/ 56 w 176"/>
                <a:gd name="T27" fmla="*/ 135 h 364"/>
                <a:gd name="T28" fmla="*/ 0 w 176"/>
                <a:gd name="T29" fmla="*/ 364 h 364"/>
                <a:gd name="T30" fmla="*/ 88 w 176"/>
                <a:gd name="T31" fmla="*/ 363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6" h="364">
                  <a:moveTo>
                    <a:pt x="88" y="363"/>
                  </a:moveTo>
                  <a:cubicBezTo>
                    <a:pt x="176" y="364"/>
                    <a:pt x="176" y="364"/>
                    <a:pt x="176" y="364"/>
                  </a:cubicBezTo>
                  <a:cubicBezTo>
                    <a:pt x="136" y="285"/>
                    <a:pt x="123" y="202"/>
                    <a:pt x="120" y="135"/>
                  </a:cubicBezTo>
                  <a:cubicBezTo>
                    <a:pt x="120" y="130"/>
                    <a:pt x="122" y="126"/>
                    <a:pt x="120" y="123"/>
                  </a:cubicBezTo>
                  <a:cubicBezTo>
                    <a:pt x="115" y="117"/>
                    <a:pt x="115" y="108"/>
                    <a:pt x="119" y="101"/>
                  </a:cubicBezTo>
                  <a:cubicBezTo>
                    <a:pt x="122" y="98"/>
                    <a:pt x="120" y="94"/>
                    <a:pt x="120" y="90"/>
                  </a:cubicBezTo>
                  <a:cubicBezTo>
                    <a:pt x="121" y="36"/>
                    <a:pt x="128" y="0"/>
                    <a:pt x="128" y="0"/>
                  </a:cubicBezTo>
                  <a:cubicBezTo>
                    <a:pt x="102" y="0"/>
                    <a:pt x="102" y="0"/>
                    <a:pt x="102" y="0"/>
                  </a:cubicBezTo>
                  <a:cubicBezTo>
                    <a:pt x="74" y="0"/>
                    <a:pt x="74" y="0"/>
                    <a:pt x="74" y="0"/>
                  </a:cubicBezTo>
                  <a:cubicBezTo>
                    <a:pt x="48" y="0"/>
                    <a:pt x="48" y="0"/>
                    <a:pt x="48" y="0"/>
                  </a:cubicBezTo>
                  <a:cubicBezTo>
                    <a:pt x="48" y="0"/>
                    <a:pt x="55" y="35"/>
                    <a:pt x="56" y="89"/>
                  </a:cubicBezTo>
                  <a:cubicBezTo>
                    <a:pt x="57" y="93"/>
                    <a:pt x="54" y="98"/>
                    <a:pt x="57" y="101"/>
                  </a:cubicBezTo>
                  <a:cubicBezTo>
                    <a:pt x="62" y="109"/>
                    <a:pt x="60" y="116"/>
                    <a:pt x="56" y="123"/>
                  </a:cubicBezTo>
                  <a:cubicBezTo>
                    <a:pt x="54" y="127"/>
                    <a:pt x="56" y="130"/>
                    <a:pt x="56" y="135"/>
                  </a:cubicBezTo>
                  <a:cubicBezTo>
                    <a:pt x="53" y="202"/>
                    <a:pt x="40" y="285"/>
                    <a:pt x="0" y="364"/>
                  </a:cubicBezTo>
                  <a:cubicBezTo>
                    <a:pt x="88" y="363"/>
                    <a:pt x="88" y="363"/>
                    <a:pt x="88" y="363"/>
                  </a:cubicBezTo>
                </a:path>
              </a:pathLst>
            </a:custGeom>
            <a:solidFill>
              <a:srgbClr val="F2B3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93" name="Freeform 261"/>
            <p:cNvSpPr>
              <a:spLocks/>
            </p:cNvSpPr>
            <p:nvPr/>
          </p:nvSpPr>
          <p:spPr bwMode="auto">
            <a:xfrm>
              <a:off x="7181057" y="2897188"/>
              <a:ext cx="339725" cy="56357"/>
            </a:xfrm>
            <a:custGeom>
              <a:avLst/>
              <a:gdLst>
                <a:gd name="T0" fmla="*/ 108 w 108"/>
                <a:gd name="T1" fmla="*/ 9 h 18"/>
                <a:gd name="T2" fmla="*/ 99 w 108"/>
                <a:gd name="T3" fmla="*/ 18 h 18"/>
                <a:gd name="T4" fmla="*/ 9 w 108"/>
                <a:gd name="T5" fmla="*/ 18 h 18"/>
                <a:gd name="T6" fmla="*/ 0 w 108"/>
                <a:gd name="T7" fmla="*/ 9 h 18"/>
                <a:gd name="T8" fmla="*/ 9 w 108"/>
                <a:gd name="T9" fmla="*/ 0 h 18"/>
                <a:gd name="T10" fmla="*/ 99 w 108"/>
                <a:gd name="T11" fmla="*/ 0 h 18"/>
                <a:gd name="T12" fmla="*/ 108 w 108"/>
                <a:gd name="T13" fmla="*/ 9 h 18"/>
              </a:gdLst>
              <a:ahLst/>
              <a:cxnLst>
                <a:cxn ang="0">
                  <a:pos x="T0" y="T1"/>
                </a:cxn>
                <a:cxn ang="0">
                  <a:pos x="T2" y="T3"/>
                </a:cxn>
                <a:cxn ang="0">
                  <a:pos x="T4" y="T5"/>
                </a:cxn>
                <a:cxn ang="0">
                  <a:pos x="T6" y="T7"/>
                </a:cxn>
                <a:cxn ang="0">
                  <a:pos x="T8" y="T9"/>
                </a:cxn>
                <a:cxn ang="0">
                  <a:pos x="T10" y="T11"/>
                </a:cxn>
                <a:cxn ang="0">
                  <a:pos x="T12" y="T13"/>
                </a:cxn>
              </a:cxnLst>
              <a:rect l="0" t="0" r="r" b="b"/>
              <a:pathLst>
                <a:path w="108" h="18">
                  <a:moveTo>
                    <a:pt x="108" y="9"/>
                  </a:moveTo>
                  <a:cubicBezTo>
                    <a:pt x="108" y="14"/>
                    <a:pt x="104" y="18"/>
                    <a:pt x="99" y="18"/>
                  </a:cubicBezTo>
                  <a:cubicBezTo>
                    <a:pt x="9" y="18"/>
                    <a:pt x="9" y="18"/>
                    <a:pt x="9" y="18"/>
                  </a:cubicBezTo>
                  <a:cubicBezTo>
                    <a:pt x="4" y="18"/>
                    <a:pt x="0" y="14"/>
                    <a:pt x="0" y="9"/>
                  </a:cubicBezTo>
                  <a:cubicBezTo>
                    <a:pt x="0" y="4"/>
                    <a:pt x="4" y="0"/>
                    <a:pt x="9" y="0"/>
                  </a:cubicBezTo>
                  <a:cubicBezTo>
                    <a:pt x="99" y="0"/>
                    <a:pt x="99" y="0"/>
                    <a:pt x="99" y="0"/>
                  </a:cubicBezTo>
                  <a:cubicBezTo>
                    <a:pt x="104" y="0"/>
                    <a:pt x="108" y="4"/>
                    <a:pt x="108" y="9"/>
                  </a:cubicBezTo>
                </a:path>
              </a:pathLst>
            </a:custGeom>
            <a:solidFill>
              <a:srgbClr val="F7D18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94" name="Freeform 262"/>
            <p:cNvSpPr>
              <a:spLocks/>
            </p:cNvSpPr>
            <p:nvPr/>
          </p:nvSpPr>
          <p:spPr bwMode="auto">
            <a:xfrm>
              <a:off x="7174707" y="2732088"/>
              <a:ext cx="352425" cy="165100"/>
            </a:xfrm>
            <a:custGeom>
              <a:avLst/>
              <a:gdLst>
                <a:gd name="T0" fmla="*/ 111 w 112"/>
                <a:gd name="T1" fmla="*/ 7 h 53"/>
                <a:gd name="T2" fmla="*/ 106 w 112"/>
                <a:gd name="T3" fmla="*/ 0 h 53"/>
                <a:gd name="T4" fmla="*/ 6 w 112"/>
                <a:gd name="T5" fmla="*/ 0 h 53"/>
                <a:gd name="T6" fmla="*/ 2 w 112"/>
                <a:gd name="T7" fmla="*/ 7 h 53"/>
                <a:gd name="T8" fmla="*/ 21 w 112"/>
                <a:gd name="T9" fmla="*/ 50 h 53"/>
                <a:gd name="T10" fmla="*/ 27 w 112"/>
                <a:gd name="T11" fmla="*/ 53 h 53"/>
                <a:gd name="T12" fmla="*/ 87 w 112"/>
                <a:gd name="T13" fmla="*/ 53 h 53"/>
                <a:gd name="T14" fmla="*/ 93 w 112"/>
                <a:gd name="T15" fmla="*/ 50 h 53"/>
                <a:gd name="T16" fmla="*/ 111 w 112"/>
                <a:gd name="T17" fmla="*/ 7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2" h="53">
                  <a:moveTo>
                    <a:pt x="111" y="7"/>
                  </a:moveTo>
                  <a:cubicBezTo>
                    <a:pt x="112" y="3"/>
                    <a:pt x="110" y="0"/>
                    <a:pt x="106" y="0"/>
                  </a:cubicBezTo>
                  <a:cubicBezTo>
                    <a:pt x="6" y="0"/>
                    <a:pt x="6" y="0"/>
                    <a:pt x="6" y="0"/>
                  </a:cubicBezTo>
                  <a:cubicBezTo>
                    <a:pt x="2" y="0"/>
                    <a:pt x="0" y="3"/>
                    <a:pt x="2" y="7"/>
                  </a:cubicBezTo>
                  <a:cubicBezTo>
                    <a:pt x="21" y="50"/>
                    <a:pt x="21" y="50"/>
                    <a:pt x="21" y="50"/>
                  </a:cubicBezTo>
                  <a:cubicBezTo>
                    <a:pt x="22" y="52"/>
                    <a:pt x="24" y="53"/>
                    <a:pt x="27" y="53"/>
                  </a:cubicBezTo>
                  <a:cubicBezTo>
                    <a:pt x="87" y="53"/>
                    <a:pt x="87" y="53"/>
                    <a:pt x="87" y="53"/>
                  </a:cubicBezTo>
                  <a:cubicBezTo>
                    <a:pt x="89" y="53"/>
                    <a:pt x="92" y="52"/>
                    <a:pt x="93" y="50"/>
                  </a:cubicBezTo>
                  <a:cubicBezTo>
                    <a:pt x="111" y="7"/>
                    <a:pt x="111" y="7"/>
                    <a:pt x="111" y="7"/>
                  </a:cubicBezTo>
                </a:path>
              </a:pathLst>
            </a:custGeom>
            <a:solidFill>
              <a:srgbClr val="F2B3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95" name="Freeform 263"/>
            <p:cNvSpPr>
              <a:spLocks/>
            </p:cNvSpPr>
            <p:nvPr/>
          </p:nvSpPr>
          <p:spPr bwMode="auto">
            <a:xfrm>
              <a:off x="7048501" y="4084638"/>
              <a:ext cx="604044" cy="41275"/>
            </a:xfrm>
            <a:custGeom>
              <a:avLst/>
              <a:gdLst>
                <a:gd name="T0" fmla="*/ 192 w 192"/>
                <a:gd name="T1" fmla="*/ 7 h 13"/>
                <a:gd name="T2" fmla="*/ 185 w 192"/>
                <a:gd name="T3" fmla="*/ 13 h 13"/>
                <a:gd name="T4" fmla="*/ 7 w 192"/>
                <a:gd name="T5" fmla="*/ 13 h 13"/>
                <a:gd name="T6" fmla="*/ 0 w 192"/>
                <a:gd name="T7" fmla="*/ 7 h 13"/>
                <a:gd name="T8" fmla="*/ 7 w 192"/>
                <a:gd name="T9" fmla="*/ 0 h 13"/>
                <a:gd name="T10" fmla="*/ 185 w 192"/>
                <a:gd name="T11" fmla="*/ 0 h 13"/>
                <a:gd name="T12" fmla="*/ 192 w 192"/>
                <a:gd name="T13" fmla="*/ 7 h 13"/>
              </a:gdLst>
              <a:ahLst/>
              <a:cxnLst>
                <a:cxn ang="0">
                  <a:pos x="T0" y="T1"/>
                </a:cxn>
                <a:cxn ang="0">
                  <a:pos x="T2" y="T3"/>
                </a:cxn>
                <a:cxn ang="0">
                  <a:pos x="T4" y="T5"/>
                </a:cxn>
                <a:cxn ang="0">
                  <a:pos x="T6" y="T7"/>
                </a:cxn>
                <a:cxn ang="0">
                  <a:pos x="T8" y="T9"/>
                </a:cxn>
                <a:cxn ang="0">
                  <a:pos x="T10" y="T11"/>
                </a:cxn>
                <a:cxn ang="0">
                  <a:pos x="T12" y="T13"/>
                </a:cxn>
              </a:cxnLst>
              <a:rect l="0" t="0" r="r" b="b"/>
              <a:pathLst>
                <a:path w="192" h="13">
                  <a:moveTo>
                    <a:pt x="192" y="7"/>
                  </a:moveTo>
                  <a:cubicBezTo>
                    <a:pt x="192" y="10"/>
                    <a:pt x="189" y="13"/>
                    <a:pt x="185" y="13"/>
                  </a:cubicBezTo>
                  <a:cubicBezTo>
                    <a:pt x="7" y="13"/>
                    <a:pt x="7" y="13"/>
                    <a:pt x="7" y="13"/>
                  </a:cubicBezTo>
                  <a:cubicBezTo>
                    <a:pt x="3" y="13"/>
                    <a:pt x="0" y="10"/>
                    <a:pt x="0" y="7"/>
                  </a:cubicBezTo>
                  <a:cubicBezTo>
                    <a:pt x="0" y="3"/>
                    <a:pt x="3" y="0"/>
                    <a:pt x="7" y="0"/>
                  </a:cubicBezTo>
                  <a:cubicBezTo>
                    <a:pt x="185" y="0"/>
                    <a:pt x="185" y="0"/>
                    <a:pt x="185" y="0"/>
                  </a:cubicBezTo>
                  <a:cubicBezTo>
                    <a:pt x="189" y="0"/>
                    <a:pt x="192" y="3"/>
                    <a:pt x="192" y="7"/>
                  </a:cubicBezTo>
                </a:path>
              </a:pathLst>
            </a:custGeom>
            <a:solidFill>
              <a:srgbClr val="F7D18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96" name="Freeform 264"/>
            <p:cNvSpPr>
              <a:spLocks/>
            </p:cNvSpPr>
            <p:nvPr/>
          </p:nvSpPr>
          <p:spPr bwMode="auto">
            <a:xfrm>
              <a:off x="6992144" y="4175919"/>
              <a:ext cx="717550" cy="80963"/>
            </a:xfrm>
            <a:custGeom>
              <a:avLst/>
              <a:gdLst>
                <a:gd name="T0" fmla="*/ 228 w 228"/>
                <a:gd name="T1" fmla="*/ 13 h 26"/>
                <a:gd name="T2" fmla="*/ 220 w 228"/>
                <a:gd name="T3" fmla="*/ 26 h 26"/>
                <a:gd name="T4" fmla="*/ 8 w 228"/>
                <a:gd name="T5" fmla="*/ 26 h 26"/>
                <a:gd name="T6" fmla="*/ 0 w 228"/>
                <a:gd name="T7" fmla="*/ 13 h 26"/>
                <a:gd name="T8" fmla="*/ 8 w 228"/>
                <a:gd name="T9" fmla="*/ 0 h 26"/>
                <a:gd name="T10" fmla="*/ 220 w 228"/>
                <a:gd name="T11" fmla="*/ 0 h 26"/>
                <a:gd name="T12" fmla="*/ 228 w 228"/>
                <a:gd name="T13" fmla="*/ 13 h 26"/>
              </a:gdLst>
              <a:ahLst/>
              <a:cxnLst>
                <a:cxn ang="0">
                  <a:pos x="T0" y="T1"/>
                </a:cxn>
                <a:cxn ang="0">
                  <a:pos x="T2" y="T3"/>
                </a:cxn>
                <a:cxn ang="0">
                  <a:pos x="T4" y="T5"/>
                </a:cxn>
                <a:cxn ang="0">
                  <a:pos x="T6" y="T7"/>
                </a:cxn>
                <a:cxn ang="0">
                  <a:pos x="T8" y="T9"/>
                </a:cxn>
                <a:cxn ang="0">
                  <a:pos x="T10" y="T11"/>
                </a:cxn>
                <a:cxn ang="0">
                  <a:pos x="T12" y="T13"/>
                </a:cxn>
              </a:cxnLst>
              <a:rect l="0" t="0" r="r" b="b"/>
              <a:pathLst>
                <a:path w="228" h="26">
                  <a:moveTo>
                    <a:pt x="228" y="13"/>
                  </a:moveTo>
                  <a:cubicBezTo>
                    <a:pt x="228" y="20"/>
                    <a:pt x="224" y="26"/>
                    <a:pt x="220" y="26"/>
                  </a:cubicBezTo>
                  <a:cubicBezTo>
                    <a:pt x="8" y="26"/>
                    <a:pt x="8" y="26"/>
                    <a:pt x="8" y="26"/>
                  </a:cubicBezTo>
                  <a:cubicBezTo>
                    <a:pt x="4" y="26"/>
                    <a:pt x="0" y="20"/>
                    <a:pt x="0" y="13"/>
                  </a:cubicBezTo>
                  <a:cubicBezTo>
                    <a:pt x="0" y="5"/>
                    <a:pt x="4" y="0"/>
                    <a:pt x="8" y="0"/>
                  </a:cubicBezTo>
                  <a:cubicBezTo>
                    <a:pt x="220" y="0"/>
                    <a:pt x="220" y="0"/>
                    <a:pt x="220" y="0"/>
                  </a:cubicBezTo>
                  <a:cubicBezTo>
                    <a:pt x="224" y="0"/>
                    <a:pt x="228" y="5"/>
                    <a:pt x="228" y="13"/>
                  </a:cubicBezTo>
                </a:path>
              </a:pathLst>
            </a:custGeom>
            <a:solidFill>
              <a:srgbClr val="F7D18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97" name="Freeform 265"/>
            <p:cNvSpPr>
              <a:spLocks/>
            </p:cNvSpPr>
            <p:nvPr/>
          </p:nvSpPr>
          <p:spPr bwMode="auto">
            <a:xfrm>
              <a:off x="7016751" y="4125913"/>
              <a:ext cx="667544" cy="50007"/>
            </a:xfrm>
            <a:custGeom>
              <a:avLst/>
              <a:gdLst>
                <a:gd name="T0" fmla="*/ 17 w 212"/>
                <a:gd name="T1" fmla="*/ 0 h 16"/>
                <a:gd name="T2" fmla="*/ 0 w 212"/>
                <a:gd name="T3" fmla="*/ 16 h 16"/>
                <a:gd name="T4" fmla="*/ 212 w 212"/>
                <a:gd name="T5" fmla="*/ 16 h 16"/>
                <a:gd name="T6" fmla="*/ 195 w 212"/>
                <a:gd name="T7" fmla="*/ 0 h 16"/>
                <a:gd name="T8" fmla="*/ 17 w 212"/>
                <a:gd name="T9" fmla="*/ 0 h 16"/>
              </a:gdLst>
              <a:ahLst/>
              <a:cxnLst>
                <a:cxn ang="0">
                  <a:pos x="T0" y="T1"/>
                </a:cxn>
                <a:cxn ang="0">
                  <a:pos x="T2" y="T3"/>
                </a:cxn>
                <a:cxn ang="0">
                  <a:pos x="T4" y="T5"/>
                </a:cxn>
                <a:cxn ang="0">
                  <a:pos x="T6" y="T7"/>
                </a:cxn>
                <a:cxn ang="0">
                  <a:pos x="T8" y="T9"/>
                </a:cxn>
              </a:cxnLst>
              <a:rect l="0" t="0" r="r" b="b"/>
              <a:pathLst>
                <a:path w="212" h="16">
                  <a:moveTo>
                    <a:pt x="17" y="0"/>
                  </a:moveTo>
                  <a:cubicBezTo>
                    <a:pt x="17" y="0"/>
                    <a:pt x="34" y="10"/>
                    <a:pt x="0" y="16"/>
                  </a:cubicBezTo>
                  <a:cubicBezTo>
                    <a:pt x="212" y="16"/>
                    <a:pt x="212" y="16"/>
                    <a:pt x="212" y="16"/>
                  </a:cubicBezTo>
                  <a:cubicBezTo>
                    <a:pt x="212" y="16"/>
                    <a:pt x="191" y="12"/>
                    <a:pt x="195" y="0"/>
                  </a:cubicBezTo>
                  <a:cubicBezTo>
                    <a:pt x="17" y="0"/>
                    <a:pt x="17" y="0"/>
                    <a:pt x="17" y="0"/>
                  </a:cubicBezTo>
                </a:path>
              </a:pathLst>
            </a:custGeom>
            <a:solidFill>
              <a:srgbClr val="F2B3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98" name="Freeform 266"/>
            <p:cNvSpPr>
              <a:spLocks/>
            </p:cNvSpPr>
            <p:nvPr/>
          </p:nvSpPr>
          <p:spPr bwMode="auto">
            <a:xfrm>
              <a:off x="7218363" y="3232150"/>
              <a:ext cx="264319" cy="37307"/>
            </a:xfrm>
            <a:custGeom>
              <a:avLst/>
              <a:gdLst>
                <a:gd name="T0" fmla="*/ 84 w 84"/>
                <a:gd name="T1" fmla="*/ 6 h 12"/>
                <a:gd name="T2" fmla="*/ 78 w 84"/>
                <a:gd name="T3" fmla="*/ 12 h 12"/>
                <a:gd name="T4" fmla="*/ 6 w 84"/>
                <a:gd name="T5" fmla="*/ 12 h 12"/>
                <a:gd name="T6" fmla="*/ 0 w 84"/>
                <a:gd name="T7" fmla="*/ 6 h 12"/>
                <a:gd name="T8" fmla="*/ 6 w 84"/>
                <a:gd name="T9" fmla="*/ 0 h 12"/>
                <a:gd name="T10" fmla="*/ 78 w 84"/>
                <a:gd name="T11" fmla="*/ 0 h 12"/>
                <a:gd name="T12" fmla="*/ 84 w 84"/>
                <a:gd name="T13" fmla="*/ 6 h 12"/>
              </a:gdLst>
              <a:ahLst/>
              <a:cxnLst>
                <a:cxn ang="0">
                  <a:pos x="T0" y="T1"/>
                </a:cxn>
                <a:cxn ang="0">
                  <a:pos x="T2" y="T3"/>
                </a:cxn>
                <a:cxn ang="0">
                  <a:pos x="T4" y="T5"/>
                </a:cxn>
                <a:cxn ang="0">
                  <a:pos x="T6" y="T7"/>
                </a:cxn>
                <a:cxn ang="0">
                  <a:pos x="T8" y="T9"/>
                </a:cxn>
                <a:cxn ang="0">
                  <a:pos x="T10" y="T11"/>
                </a:cxn>
                <a:cxn ang="0">
                  <a:pos x="T12" y="T13"/>
                </a:cxn>
              </a:cxnLst>
              <a:rect l="0" t="0" r="r" b="b"/>
              <a:pathLst>
                <a:path w="84" h="12">
                  <a:moveTo>
                    <a:pt x="84" y="6"/>
                  </a:moveTo>
                  <a:cubicBezTo>
                    <a:pt x="84" y="10"/>
                    <a:pt x="82" y="12"/>
                    <a:pt x="78" y="12"/>
                  </a:cubicBezTo>
                  <a:cubicBezTo>
                    <a:pt x="6" y="12"/>
                    <a:pt x="6" y="12"/>
                    <a:pt x="6" y="12"/>
                  </a:cubicBezTo>
                  <a:cubicBezTo>
                    <a:pt x="3" y="12"/>
                    <a:pt x="0" y="10"/>
                    <a:pt x="0" y="6"/>
                  </a:cubicBezTo>
                  <a:cubicBezTo>
                    <a:pt x="0" y="3"/>
                    <a:pt x="3" y="0"/>
                    <a:pt x="6" y="0"/>
                  </a:cubicBezTo>
                  <a:cubicBezTo>
                    <a:pt x="78" y="0"/>
                    <a:pt x="78" y="0"/>
                    <a:pt x="78" y="0"/>
                  </a:cubicBezTo>
                  <a:cubicBezTo>
                    <a:pt x="82" y="0"/>
                    <a:pt x="84" y="3"/>
                    <a:pt x="84" y="6"/>
                  </a:cubicBezTo>
                </a:path>
              </a:pathLst>
            </a:custGeom>
            <a:solidFill>
              <a:srgbClr val="F7D18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99" name="Freeform 267"/>
            <p:cNvSpPr>
              <a:spLocks/>
            </p:cNvSpPr>
            <p:nvPr/>
          </p:nvSpPr>
          <p:spPr bwMode="auto">
            <a:xfrm>
              <a:off x="7218363" y="3337719"/>
              <a:ext cx="264319" cy="38100"/>
            </a:xfrm>
            <a:custGeom>
              <a:avLst/>
              <a:gdLst>
                <a:gd name="T0" fmla="*/ 84 w 84"/>
                <a:gd name="T1" fmla="*/ 6 h 12"/>
                <a:gd name="T2" fmla="*/ 78 w 84"/>
                <a:gd name="T3" fmla="*/ 12 h 12"/>
                <a:gd name="T4" fmla="*/ 6 w 84"/>
                <a:gd name="T5" fmla="*/ 12 h 12"/>
                <a:gd name="T6" fmla="*/ 0 w 84"/>
                <a:gd name="T7" fmla="*/ 6 h 12"/>
                <a:gd name="T8" fmla="*/ 6 w 84"/>
                <a:gd name="T9" fmla="*/ 0 h 12"/>
                <a:gd name="T10" fmla="*/ 78 w 84"/>
                <a:gd name="T11" fmla="*/ 0 h 12"/>
                <a:gd name="T12" fmla="*/ 84 w 84"/>
                <a:gd name="T13" fmla="*/ 6 h 12"/>
              </a:gdLst>
              <a:ahLst/>
              <a:cxnLst>
                <a:cxn ang="0">
                  <a:pos x="T0" y="T1"/>
                </a:cxn>
                <a:cxn ang="0">
                  <a:pos x="T2" y="T3"/>
                </a:cxn>
                <a:cxn ang="0">
                  <a:pos x="T4" y="T5"/>
                </a:cxn>
                <a:cxn ang="0">
                  <a:pos x="T6" y="T7"/>
                </a:cxn>
                <a:cxn ang="0">
                  <a:pos x="T8" y="T9"/>
                </a:cxn>
                <a:cxn ang="0">
                  <a:pos x="T10" y="T11"/>
                </a:cxn>
                <a:cxn ang="0">
                  <a:pos x="T12" y="T13"/>
                </a:cxn>
              </a:cxnLst>
              <a:rect l="0" t="0" r="r" b="b"/>
              <a:pathLst>
                <a:path w="84" h="12">
                  <a:moveTo>
                    <a:pt x="84" y="6"/>
                  </a:moveTo>
                  <a:cubicBezTo>
                    <a:pt x="84" y="9"/>
                    <a:pt x="82" y="12"/>
                    <a:pt x="78" y="12"/>
                  </a:cubicBezTo>
                  <a:cubicBezTo>
                    <a:pt x="6" y="12"/>
                    <a:pt x="6" y="12"/>
                    <a:pt x="6" y="12"/>
                  </a:cubicBezTo>
                  <a:cubicBezTo>
                    <a:pt x="3" y="12"/>
                    <a:pt x="0" y="9"/>
                    <a:pt x="0" y="6"/>
                  </a:cubicBezTo>
                  <a:cubicBezTo>
                    <a:pt x="0" y="3"/>
                    <a:pt x="3" y="0"/>
                    <a:pt x="6" y="0"/>
                  </a:cubicBezTo>
                  <a:cubicBezTo>
                    <a:pt x="78" y="0"/>
                    <a:pt x="78" y="0"/>
                    <a:pt x="78" y="0"/>
                  </a:cubicBezTo>
                  <a:cubicBezTo>
                    <a:pt x="82" y="0"/>
                    <a:pt x="84" y="3"/>
                    <a:pt x="84" y="6"/>
                  </a:cubicBezTo>
                </a:path>
              </a:pathLst>
            </a:custGeom>
            <a:solidFill>
              <a:srgbClr val="F7D18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00" name="Freeform 268"/>
            <p:cNvSpPr>
              <a:spLocks noEditPoints="1"/>
            </p:cNvSpPr>
            <p:nvPr/>
          </p:nvSpPr>
          <p:spPr bwMode="auto">
            <a:xfrm>
              <a:off x="7246938" y="2528888"/>
              <a:ext cx="103982" cy="106363"/>
            </a:xfrm>
            <a:custGeom>
              <a:avLst/>
              <a:gdLst>
                <a:gd name="T0" fmla="*/ 0 w 33"/>
                <a:gd name="T1" fmla="*/ 34 h 34"/>
                <a:gd name="T2" fmla="*/ 0 w 33"/>
                <a:gd name="T3" fmla="*/ 34 h 34"/>
                <a:gd name="T4" fmla="*/ 0 w 33"/>
                <a:gd name="T5" fmla="*/ 34 h 34"/>
                <a:gd name="T6" fmla="*/ 0 w 33"/>
                <a:gd name="T7" fmla="*/ 34 h 34"/>
                <a:gd name="T8" fmla="*/ 0 w 33"/>
                <a:gd name="T9" fmla="*/ 34 h 34"/>
                <a:gd name="T10" fmla="*/ 0 w 33"/>
                <a:gd name="T11" fmla="*/ 34 h 34"/>
                <a:gd name="T12" fmla="*/ 0 w 33"/>
                <a:gd name="T13" fmla="*/ 34 h 34"/>
                <a:gd name="T14" fmla="*/ 0 w 33"/>
                <a:gd name="T15" fmla="*/ 34 h 34"/>
                <a:gd name="T16" fmla="*/ 0 w 33"/>
                <a:gd name="T17" fmla="*/ 34 h 34"/>
                <a:gd name="T18" fmla="*/ 0 w 33"/>
                <a:gd name="T19" fmla="*/ 34 h 34"/>
                <a:gd name="T20" fmla="*/ 0 w 33"/>
                <a:gd name="T21" fmla="*/ 34 h 34"/>
                <a:gd name="T22" fmla="*/ 0 w 33"/>
                <a:gd name="T23" fmla="*/ 34 h 34"/>
                <a:gd name="T24" fmla="*/ 0 w 33"/>
                <a:gd name="T25" fmla="*/ 34 h 34"/>
                <a:gd name="T26" fmla="*/ 0 w 33"/>
                <a:gd name="T27" fmla="*/ 34 h 34"/>
                <a:gd name="T28" fmla="*/ 0 w 33"/>
                <a:gd name="T29" fmla="*/ 34 h 34"/>
                <a:gd name="T30" fmla="*/ 0 w 33"/>
                <a:gd name="T31" fmla="*/ 34 h 34"/>
                <a:gd name="T32" fmla="*/ 0 w 33"/>
                <a:gd name="T33" fmla="*/ 34 h 34"/>
                <a:gd name="T34" fmla="*/ 0 w 33"/>
                <a:gd name="T35" fmla="*/ 34 h 34"/>
                <a:gd name="T36" fmla="*/ 0 w 33"/>
                <a:gd name="T37" fmla="*/ 34 h 34"/>
                <a:gd name="T38" fmla="*/ 0 w 33"/>
                <a:gd name="T39" fmla="*/ 34 h 34"/>
                <a:gd name="T40" fmla="*/ 0 w 33"/>
                <a:gd name="T41" fmla="*/ 34 h 34"/>
                <a:gd name="T42" fmla="*/ 0 w 33"/>
                <a:gd name="T43" fmla="*/ 34 h 34"/>
                <a:gd name="T44" fmla="*/ 0 w 33"/>
                <a:gd name="T45" fmla="*/ 34 h 34"/>
                <a:gd name="T46" fmla="*/ 0 w 33"/>
                <a:gd name="T47" fmla="*/ 34 h 34"/>
                <a:gd name="T48" fmla="*/ 33 w 33"/>
                <a:gd name="T49" fmla="*/ 0 h 34"/>
                <a:gd name="T50" fmla="*/ 33 w 33"/>
                <a:gd name="T51" fmla="*/ 0 h 34"/>
                <a:gd name="T52" fmla="*/ 0 w 33"/>
                <a:gd name="T53" fmla="*/ 34 h 34"/>
                <a:gd name="T54" fmla="*/ 0 w 33"/>
                <a:gd name="T55" fmla="*/ 34 h 34"/>
                <a:gd name="T56" fmla="*/ 33 w 33"/>
                <a:gd name="T57" fmla="*/ 0 h 34"/>
                <a:gd name="T58" fmla="*/ 33 w 33"/>
                <a:gd name="T59" fmla="*/ 0 h 34"/>
                <a:gd name="T60" fmla="*/ 33 w 33"/>
                <a:gd name="T61"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3" h="34">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33" y="0"/>
                  </a:moveTo>
                  <a:cubicBezTo>
                    <a:pt x="33" y="0"/>
                    <a:pt x="33" y="0"/>
                    <a:pt x="33" y="0"/>
                  </a:cubicBezTo>
                  <a:cubicBezTo>
                    <a:pt x="15" y="0"/>
                    <a:pt x="0" y="15"/>
                    <a:pt x="0" y="34"/>
                  </a:cubicBezTo>
                  <a:cubicBezTo>
                    <a:pt x="0" y="34"/>
                    <a:pt x="0" y="34"/>
                    <a:pt x="0" y="34"/>
                  </a:cubicBezTo>
                  <a:cubicBezTo>
                    <a:pt x="0" y="15"/>
                    <a:pt x="15" y="0"/>
                    <a:pt x="33" y="0"/>
                  </a:cubicBezTo>
                  <a:cubicBezTo>
                    <a:pt x="33" y="0"/>
                    <a:pt x="33" y="0"/>
                    <a:pt x="33" y="0"/>
                  </a:cubicBezTo>
                  <a:cubicBezTo>
                    <a:pt x="33" y="0"/>
                    <a:pt x="33" y="0"/>
                    <a:pt x="33" y="0"/>
                  </a:cubicBezTo>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01" name="Freeform 269"/>
            <p:cNvSpPr>
              <a:spLocks/>
            </p:cNvSpPr>
            <p:nvPr/>
          </p:nvSpPr>
          <p:spPr bwMode="auto">
            <a:xfrm>
              <a:off x="7246938" y="2528888"/>
              <a:ext cx="103982" cy="203200"/>
            </a:xfrm>
            <a:custGeom>
              <a:avLst/>
              <a:gdLst>
                <a:gd name="T0" fmla="*/ 33 w 33"/>
                <a:gd name="T1" fmla="*/ 0 h 65"/>
                <a:gd name="T2" fmla="*/ 0 w 33"/>
                <a:gd name="T3" fmla="*/ 34 h 65"/>
                <a:gd name="T4" fmla="*/ 0 w 33"/>
                <a:gd name="T5" fmla="*/ 34 h 65"/>
                <a:gd name="T6" fmla="*/ 0 w 33"/>
                <a:gd name="T7" fmla="*/ 34 h 65"/>
                <a:gd name="T8" fmla="*/ 0 w 33"/>
                <a:gd name="T9" fmla="*/ 34 h 65"/>
                <a:gd name="T10" fmla="*/ 0 w 33"/>
                <a:gd name="T11" fmla="*/ 34 h 65"/>
                <a:gd name="T12" fmla="*/ 0 w 33"/>
                <a:gd name="T13" fmla="*/ 34 h 65"/>
                <a:gd name="T14" fmla="*/ 0 w 33"/>
                <a:gd name="T15" fmla="*/ 34 h 65"/>
                <a:gd name="T16" fmla="*/ 0 w 33"/>
                <a:gd name="T17" fmla="*/ 34 h 65"/>
                <a:gd name="T18" fmla="*/ 0 w 33"/>
                <a:gd name="T19" fmla="*/ 34 h 65"/>
                <a:gd name="T20" fmla="*/ 0 w 33"/>
                <a:gd name="T21" fmla="*/ 34 h 65"/>
                <a:gd name="T22" fmla="*/ 0 w 33"/>
                <a:gd name="T23" fmla="*/ 34 h 65"/>
                <a:gd name="T24" fmla="*/ 0 w 33"/>
                <a:gd name="T25" fmla="*/ 34 h 65"/>
                <a:gd name="T26" fmla="*/ 0 w 33"/>
                <a:gd name="T27" fmla="*/ 34 h 65"/>
                <a:gd name="T28" fmla="*/ 0 w 33"/>
                <a:gd name="T29" fmla="*/ 34 h 65"/>
                <a:gd name="T30" fmla="*/ 0 w 33"/>
                <a:gd name="T31" fmla="*/ 34 h 65"/>
                <a:gd name="T32" fmla="*/ 0 w 33"/>
                <a:gd name="T33" fmla="*/ 34 h 65"/>
                <a:gd name="T34" fmla="*/ 0 w 33"/>
                <a:gd name="T35" fmla="*/ 34 h 65"/>
                <a:gd name="T36" fmla="*/ 20 w 33"/>
                <a:gd name="T37" fmla="*/ 65 h 65"/>
                <a:gd name="T38" fmla="*/ 20 w 33"/>
                <a:gd name="T39" fmla="*/ 65 h 65"/>
                <a:gd name="T40" fmla="*/ 20 w 33"/>
                <a:gd name="T41" fmla="*/ 65 h 65"/>
                <a:gd name="T42" fmla="*/ 33 w 33"/>
                <a:gd name="T43" fmla="*/ 65 h 65"/>
                <a:gd name="T44" fmla="*/ 33 w 33"/>
                <a:gd name="T45" fmla="*/ 0 h 65"/>
                <a:gd name="T46" fmla="*/ 33 w 33"/>
                <a:gd name="T47"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3" h="65">
                  <a:moveTo>
                    <a:pt x="33" y="0"/>
                  </a:moveTo>
                  <a:cubicBezTo>
                    <a:pt x="15" y="0"/>
                    <a:pt x="0" y="15"/>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48"/>
                    <a:pt x="8" y="60"/>
                    <a:pt x="20" y="65"/>
                  </a:cubicBezTo>
                  <a:cubicBezTo>
                    <a:pt x="20" y="65"/>
                    <a:pt x="20" y="65"/>
                    <a:pt x="20" y="65"/>
                  </a:cubicBezTo>
                  <a:cubicBezTo>
                    <a:pt x="20" y="65"/>
                    <a:pt x="20" y="65"/>
                    <a:pt x="20" y="65"/>
                  </a:cubicBezTo>
                  <a:cubicBezTo>
                    <a:pt x="33" y="65"/>
                    <a:pt x="33" y="65"/>
                    <a:pt x="33" y="65"/>
                  </a:cubicBezTo>
                  <a:cubicBezTo>
                    <a:pt x="33" y="0"/>
                    <a:pt x="33" y="0"/>
                    <a:pt x="33" y="0"/>
                  </a:cubicBezTo>
                  <a:cubicBezTo>
                    <a:pt x="33" y="0"/>
                    <a:pt x="33" y="0"/>
                    <a:pt x="33" y="0"/>
                  </a:cubicBezTo>
                </a:path>
              </a:pathLst>
            </a:custGeom>
            <a:solidFill>
              <a:srgbClr val="956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02" name="Freeform 270"/>
            <p:cNvSpPr>
              <a:spLocks/>
            </p:cNvSpPr>
            <p:nvPr/>
          </p:nvSpPr>
          <p:spPr bwMode="auto">
            <a:xfrm>
              <a:off x="7224713" y="2953544"/>
              <a:ext cx="126207" cy="278607"/>
            </a:xfrm>
            <a:custGeom>
              <a:avLst/>
              <a:gdLst>
                <a:gd name="T0" fmla="*/ 40 w 40"/>
                <a:gd name="T1" fmla="*/ 0 h 89"/>
                <a:gd name="T2" fmla="*/ 26 w 40"/>
                <a:gd name="T3" fmla="*/ 0 h 89"/>
                <a:gd name="T4" fmla="*/ 0 w 40"/>
                <a:gd name="T5" fmla="*/ 0 h 89"/>
                <a:gd name="T6" fmla="*/ 8 w 40"/>
                <a:gd name="T7" fmla="*/ 89 h 89"/>
                <a:gd name="T8" fmla="*/ 8 w 40"/>
                <a:gd name="T9" fmla="*/ 89 h 89"/>
                <a:gd name="T10" fmla="*/ 8 w 40"/>
                <a:gd name="T11" fmla="*/ 89 h 89"/>
                <a:gd name="T12" fmla="*/ 40 w 40"/>
                <a:gd name="T13" fmla="*/ 89 h 89"/>
                <a:gd name="T14" fmla="*/ 40 w 40"/>
                <a:gd name="T15" fmla="*/ 0 h 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 h="89">
                  <a:moveTo>
                    <a:pt x="40" y="0"/>
                  </a:moveTo>
                  <a:cubicBezTo>
                    <a:pt x="26" y="0"/>
                    <a:pt x="26" y="0"/>
                    <a:pt x="26" y="0"/>
                  </a:cubicBezTo>
                  <a:cubicBezTo>
                    <a:pt x="0" y="0"/>
                    <a:pt x="0" y="0"/>
                    <a:pt x="0" y="0"/>
                  </a:cubicBezTo>
                  <a:cubicBezTo>
                    <a:pt x="0" y="0"/>
                    <a:pt x="7" y="35"/>
                    <a:pt x="8" y="89"/>
                  </a:cubicBezTo>
                  <a:cubicBezTo>
                    <a:pt x="8" y="89"/>
                    <a:pt x="8" y="89"/>
                    <a:pt x="8" y="89"/>
                  </a:cubicBezTo>
                  <a:cubicBezTo>
                    <a:pt x="8" y="89"/>
                    <a:pt x="8" y="89"/>
                    <a:pt x="8" y="89"/>
                  </a:cubicBezTo>
                  <a:cubicBezTo>
                    <a:pt x="40" y="89"/>
                    <a:pt x="40" y="89"/>
                    <a:pt x="40" y="89"/>
                  </a:cubicBezTo>
                  <a:cubicBezTo>
                    <a:pt x="40" y="0"/>
                    <a:pt x="40" y="0"/>
                    <a:pt x="40" y="0"/>
                  </a:cubicBezTo>
                </a:path>
              </a:pathLst>
            </a:custGeom>
            <a:solidFill>
              <a:srgbClr val="C694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03" name="Freeform 271"/>
            <p:cNvSpPr>
              <a:spLocks/>
            </p:cNvSpPr>
            <p:nvPr/>
          </p:nvSpPr>
          <p:spPr bwMode="auto">
            <a:xfrm>
              <a:off x="7181057" y="2897188"/>
              <a:ext cx="169863" cy="56357"/>
            </a:xfrm>
            <a:custGeom>
              <a:avLst/>
              <a:gdLst>
                <a:gd name="T0" fmla="*/ 54 w 54"/>
                <a:gd name="T1" fmla="*/ 0 h 18"/>
                <a:gd name="T2" fmla="*/ 9 w 54"/>
                <a:gd name="T3" fmla="*/ 0 h 18"/>
                <a:gd name="T4" fmla="*/ 0 w 54"/>
                <a:gd name="T5" fmla="*/ 9 h 18"/>
                <a:gd name="T6" fmla="*/ 9 w 54"/>
                <a:gd name="T7" fmla="*/ 18 h 18"/>
                <a:gd name="T8" fmla="*/ 14 w 54"/>
                <a:gd name="T9" fmla="*/ 18 h 18"/>
                <a:gd name="T10" fmla="*/ 14 w 54"/>
                <a:gd name="T11" fmla="*/ 18 h 18"/>
                <a:gd name="T12" fmla="*/ 54 w 54"/>
                <a:gd name="T13" fmla="*/ 18 h 18"/>
                <a:gd name="T14" fmla="*/ 54 w 54"/>
                <a:gd name="T15" fmla="*/ 0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 h="18">
                  <a:moveTo>
                    <a:pt x="54" y="0"/>
                  </a:moveTo>
                  <a:cubicBezTo>
                    <a:pt x="9" y="0"/>
                    <a:pt x="9" y="0"/>
                    <a:pt x="9" y="0"/>
                  </a:cubicBezTo>
                  <a:cubicBezTo>
                    <a:pt x="4" y="0"/>
                    <a:pt x="0" y="4"/>
                    <a:pt x="0" y="9"/>
                  </a:cubicBezTo>
                  <a:cubicBezTo>
                    <a:pt x="0" y="14"/>
                    <a:pt x="4" y="18"/>
                    <a:pt x="9" y="18"/>
                  </a:cubicBezTo>
                  <a:cubicBezTo>
                    <a:pt x="14" y="18"/>
                    <a:pt x="14" y="18"/>
                    <a:pt x="14" y="18"/>
                  </a:cubicBezTo>
                  <a:cubicBezTo>
                    <a:pt x="14" y="18"/>
                    <a:pt x="14" y="18"/>
                    <a:pt x="14" y="18"/>
                  </a:cubicBezTo>
                  <a:cubicBezTo>
                    <a:pt x="54" y="18"/>
                    <a:pt x="54" y="18"/>
                    <a:pt x="54" y="18"/>
                  </a:cubicBezTo>
                  <a:cubicBezTo>
                    <a:pt x="54" y="0"/>
                    <a:pt x="54" y="0"/>
                    <a:pt x="54" y="0"/>
                  </a:cubicBezTo>
                </a:path>
              </a:pathLst>
            </a:custGeom>
            <a:solidFill>
              <a:srgbClr val="CAAD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04" name="Freeform 272"/>
            <p:cNvSpPr>
              <a:spLocks/>
            </p:cNvSpPr>
            <p:nvPr/>
          </p:nvSpPr>
          <p:spPr bwMode="auto">
            <a:xfrm>
              <a:off x="7177882" y="2732088"/>
              <a:ext cx="173038" cy="165100"/>
            </a:xfrm>
            <a:custGeom>
              <a:avLst/>
              <a:gdLst>
                <a:gd name="T0" fmla="*/ 55 w 55"/>
                <a:gd name="T1" fmla="*/ 0 h 53"/>
                <a:gd name="T2" fmla="*/ 42 w 55"/>
                <a:gd name="T3" fmla="*/ 0 h 53"/>
                <a:gd name="T4" fmla="*/ 5 w 55"/>
                <a:gd name="T5" fmla="*/ 0 h 53"/>
                <a:gd name="T6" fmla="*/ 0 w 55"/>
                <a:gd name="T7" fmla="*/ 4 h 53"/>
                <a:gd name="T8" fmla="*/ 1 w 55"/>
                <a:gd name="T9" fmla="*/ 7 h 53"/>
                <a:gd name="T10" fmla="*/ 20 w 55"/>
                <a:gd name="T11" fmla="*/ 50 h 53"/>
                <a:gd name="T12" fmla="*/ 26 w 55"/>
                <a:gd name="T13" fmla="*/ 53 h 53"/>
                <a:gd name="T14" fmla="*/ 26 w 55"/>
                <a:gd name="T15" fmla="*/ 53 h 53"/>
                <a:gd name="T16" fmla="*/ 26 w 55"/>
                <a:gd name="T17" fmla="*/ 53 h 53"/>
                <a:gd name="T18" fmla="*/ 55 w 55"/>
                <a:gd name="T19" fmla="*/ 53 h 53"/>
                <a:gd name="T20" fmla="*/ 55 w 55"/>
                <a:gd name="T21" fmla="*/ 0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53">
                  <a:moveTo>
                    <a:pt x="55" y="0"/>
                  </a:moveTo>
                  <a:cubicBezTo>
                    <a:pt x="42" y="0"/>
                    <a:pt x="42" y="0"/>
                    <a:pt x="42" y="0"/>
                  </a:cubicBezTo>
                  <a:cubicBezTo>
                    <a:pt x="5" y="0"/>
                    <a:pt x="5" y="0"/>
                    <a:pt x="5" y="0"/>
                  </a:cubicBezTo>
                  <a:cubicBezTo>
                    <a:pt x="2" y="0"/>
                    <a:pt x="0" y="2"/>
                    <a:pt x="0" y="4"/>
                  </a:cubicBezTo>
                  <a:cubicBezTo>
                    <a:pt x="0" y="5"/>
                    <a:pt x="0" y="6"/>
                    <a:pt x="1" y="7"/>
                  </a:cubicBezTo>
                  <a:cubicBezTo>
                    <a:pt x="20" y="50"/>
                    <a:pt x="20" y="50"/>
                    <a:pt x="20" y="50"/>
                  </a:cubicBezTo>
                  <a:cubicBezTo>
                    <a:pt x="21" y="52"/>
                    <a:pt x="23" y="53"/>
                    <a:pt x="26" y="53"/>
                  </a:cubicBezTo>
                  <a:cubicBezTo>
                    <a:pt x="26" y="53"/>
                    <a:pt x="26" y="53"/>
                    <a:pt x="26" y="53"/>
                  </a:cubicBezTo>
                  <a:cubicBezTo>
                    <a:pt x="26" y="53"/>
                    <a:pt x="26" y="53"/>
                    <a:pt x="26" y="53"/>
                  </a:cubicBezTo>
                  <a:cubicBezTo>
                    <a:pt x="55" y="53"/>
                    <a:pt x="55" y="53"/>
                    <a:pt x="55" y="53"/>
                  </a:cubicBezTo>
                  <a:cubicBezTo>
                    <a:pt x="55" y="0"/>
                    <a:pt x="55" y="0"/>
                    <a:pt x="55" y="0"/>
                  </a:cubicBezTo>
                </a:path>
              </a:pathLst>
            </a:custGeom>
            <a:solidFill>
              <a:srgbClr val="C694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05" name="Freeform 273"/>
            <p:cNvSpPr>
              <a:spLocks/>
            </p:cNvSpPr>
            <p:nvPr/>
          </p:nvSpPr>
          <p:spPr bwMode="auto">
            <a:xfrm>
              <a:off x="7250113" y="3269457"/>
              <a:ext cx="100807" cy="68263"/>
            </a:xfrm>
            <a:custGeom>
              <a:avLst/>
              <a:gdLst>
                <a:gd name="T0" fmla="*/ 32 w 32"/>
                <a:gd name="T1" fmla="*/ 0 h 22"/>
                <a:gd name="T2" fmla="*/ 1 w 32"/>
                <a:gd name="T3" fmla="*/ 0 h 22"/>
                <a:gd name="T4" fmla="*/ 4 w 32"/>
                <a:gd name="T5" fmla="*/ 10 h 22"/>
                <a:gd name="T6" fmla="*/ 0 w 32"/>
                <a:gd name="T7" fmla="*/ 22 h 22"/>
                <a:gd name="T8" fmla="*/ 32 w 32"/>
                <a:gd name="T9" fmla="*/ 22 h 22"/>
                <a:gd name="T10" fmla="*/ 32 w 32"/>
                <a:gd name="T11" fmla="*/ 0 h 22"/>
              </a:gdLst>
              <a:ahLst/>
              <a:cxnLst>
                <a:cxn ang="0">
                  <a:pos x="T0" y="T1"/>
                </a:cxn>
                <a:cxn ang="0">
                  <a:pos x="T2" y="T3"/>
                </a:cxn>
                <a:cxn ang="0">
                  <a:pos x="T4" y="T5"/>
                </a:cxn>
                <a:cxn ang="0">
                  <a:pos x="T6" y="T7"/>
                </a:cxn>
                <a:cxn ang="0">
                  <a:pos x="T8" y="T9"/>
                </a:cxn>
                <a:cxn ang="0">
                  <a:pos x="T10" y="T11"/>
                </a:cxn>
              </a:cxnLst>
              <a:rect l="0" t="0" r="r" b="b"/>
              <a:pathLst>
                <a:path w="32" h="22">
                  <a:moveTo>
                    <a:pt x="32" y="0"/>
                  </a:moveTo>
                  <a:cubicBezTo>
                    <a:pt x="1" y="0"/>
                    <a:pt x="1" y="0"/>
                    <a:pt x="1" y="0"/>
                  </a:cubicBezTo>
                  <a:cubicBezTo>
                    <a:pt x="3" y="4"/>
                    <a:pt x="4" y="7"/>
                    <a:pt x="4" y="10"/>
                  </a:cubicBezTo>
                  <a:cubicBezTo>
                    <a:pt x="4" y="14"/>
                    <a:pt x="3" y="18"/>
                    <a:pt x="0" y="22"/>
                  </a:cubicBezTo>
                  <a:cubicBezTo>
                    <a:pt x="32" y="22"/>
                    <a:pt x="32" y="22"/>
                    <a:pt x="32" y="22"/>
                  </a:cubicBezTo>
                  <a:cubicBezTo>
                    <a:pt x="32" y="0"/>
                    <a:pt x="32" y="0"/>
                    <a:pt x="32" y="0"/>
                  </a:cubicBezTo>
                </a:path>
              </a:pathLst>
            </a:custGeom>
            <a:solidFill>
              <a:srgbClr val="C694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06" name="Freeform 274"/>
            <p:cNvSpPr>
              <a:spLocks/>
            </p:cNvSpPr>
            <p:nvPr/>
          </p:nvSpPr>
          <p:spPr bwMode="auto">
            <a:xfrm>
              <a:off x="7048501" y="3532188"/>
              <a:ext cx="188913" cy="574675"/>
            </a:xfrm>
            <a:custGeom>
              <a:avLst/>
              <a:gdLst>
                <a:gd name="T0" fmla="*/ 60 w 60"/>
                <a:gd name="T1" fmla="*/ 0 h 184"/>
                <a:gd name="T2" fmla="*/ 9 w 60"/>
                <a:gd name="T3" fmla="*/ 177 h 184"/>
                <a:gd name="T4" fmla="*/ 7 w 60"/>
                <a:gd name="T5" fmla="*/ 177 h 184"/>
                <a:gd name="T6" fmla="*/ 0 w 60"/>
                <a:gd name="T7" fmla="*/ 184 h 184"/>
                <a:gd name="T8" fmla="*/ 0 w 60"/>
                <a:gd name="T9" fmla="*/ 184 h 184"/>
                <a:gd name="T10" fmla="*/ 7 w 60"/>
                <a:gd name="T11" fmla="*/ 177 h 184"/>
                <a:gd name="T12" fmla="*/ 9 w 60"/>
                <a:gd name="T13" fmla="*/ 177 h 184"/>
                <a:gd name="T14" fmla="*/ 60 w 60"/>
                <a:gd name="T15" fmla="*/ 0 h 18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0" h="184">
                  <a:moveTo>
                    <a:pt x="60" y="0"/>
                  </a:moveTo>
                  <a:cubicBezTo>
                    <a:pt x="53" y="55"/>
                    <a:pt x="39" y="117"/>
                    <a:pt x="9" y="177"/>
                  </a:cubicBezTo>
                  <a:cubicBezTo>
                    <a:pt x="7" y="177"/>
                    <a:pt x="7" y="177"/>
                    <a:pt x="7" y="177"/>
                  </a:cubicBezTo>
                  <a:cubicBezTo>
                    <a:pt x="3" y="177"/>
                    <a:pt x="0" y="180"/>
                    <a:pt x="0" y="184"/>
                  </a:cubicBezTo>
                  <a:cubicBezTo>
                    <a:pt x="0" y="184"/>
                    <a:pt x="0" y="184"/>
                    <a:pt x="0" y="184"/>
                  </a:cubicBezTo>
                  <a:cubicBezTo>
                    <a:pt x="0" y="180"/>
                    <a:pt x="3" y="177"/>
                    <a:pt x="7" y="177"/>
                  </a:cubicBezTo>
                  <a:cubicBezTo>
                    <a:pt x="9" y="177"/>
                    <a:pt x="9" y="177"/>
                    <a:pt x="9" y="177"/>
                  </a:cubicBezTo>
                  <a:cubicBezTo>
                    <a:pt x="39" y="117"/>
                    <a:pt x="54" y="55"/>
                    <a:pt x="60" y="0"/>
                  </a:cubicBezTo>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07" name="Freeform 275"/>
            <p:cNvSpPr>
              <a:spLocks/>
            </p:cNvSpPr>
            <p:nvPr/>
          </p:nvSpPr>
          <p:spPr bwMode="auto">
            <a:xfrm>
              <a:off x="7077076" y="3375819"/>
              <a:ext cx="273844" cy="708819"/>
            </a:xfrm>
            <a:custGeom>
              <a:avLst/>
              <a:gdLst>
                <a:gd name="T0" fmla="*/ 87 w 87"/>
                <a:gd name="T1" fmla="*/ 0 h 227"/>
                <a:gd name="T2" fmla="*/ 55 w 87"/>
                <a:gd name="T3" fmla="*/ 0 h 227"/>
                <a:gd name="T4" fmla="*/ 55 w 87"/>
                <a:gd name="T5" fmla="*/ 0 h 227"/>
                <a:gd name="T6" fmla="*/ 55 w 87"/>
                <a:gd name="T7" fmla="*/ 0 h 227"/>
                <a:gd name="T8" fmla="*/ 51 w 87"/>
                <a:gd name="T9" fmla="*/ 50 h 227"/>
                <a:gd name="T10" fmla="*/ 0 w 87"/>
                <a:gd name="T11" fmla="*/ 227 h 227"/>
                <a:gd name="T12" fmla="*/ 87 w 87"/>
                <a:gd name="T13" fmla="*/ 227 h 227"/>
                <a:gd name="T14" fmla="*/ 87 w 87"/>
                <a:gd name="T15" fmla="*/ 0 h 2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7" h="227">
                  <a:moveTo>
                    <a:pt x="87" y="0"/>
                  </a:moveTo>
                  <a:cubicBezTo>
                    <a:pt x="55" y="0"/>
                    <a:pt x="55" y="0"/>
                    <a:pt x="55" y="0"/>
                  </a:cubicBezTo>
                  <a:cubicBezTo>
                    <a:pt x="55" y="0"/>
                    <a:pt x="55" y="0"/>
                    <a:pt x="55" y="0"/>
                  </a:cubicBezTo>
                  <a:cubicBezTo>
                    <a:pt x="55" y="0"/>
                    <a:pt x="55" y="0"/>
                    <a:pt x="55" y="0"/>
                  </a:cubicBezTo>
                  <a:cubicBezTo>
                    <a:pt x="54" y="16"/>
                    <a:pt x="53" y="32"/>
                    <a:pt x="51" y="50"/>
                  </a:cubicBezTo>
                  <a:cubicBezTo>
                    <a:pt x="45" y="105"/>
                    <a:pt x="30" y="167"/>
                    <a:pt x="0" y="227"/>
                  </a:cubicBezTo>
                  <a:cubicBezTo>
                    <a:pt x="87" y="227"/>
                    <a:pt x="87" y="227"/>
                    <a:pt x="87" y="227"/>
                  </a:cubicBezTo>
                  <a:cubicBezTo>
                    <a:pt x="87" y="0"/>
                    <a:pt x="87" y="0"/>
                    <a:pt x="87" y="0"/>
                  </a:cubicBezTo>
                </a:path>
              </a:pathLst>
            </a:custGeom>
            <a:solidFill>
              <a:srgbClr val="C694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08" name="Freeform 276"/>
            <p:cNvSpPr>
              <a:spLocks/>
            </p:cNvSpPr>
            <p:nvPr/>
          </p:nvSpPr>
          <p:spPr bwMode="auto">
            <a:xfrm>
              <a:off x="7048501" y="4084638"/>
              <a:ext cx="302419" cy="41275"/>
            </a:xfrm>
            <a:custGeom>
              <a:avLst/>
              <a:gdLst>
                <a:gd name="T0" fmla="*/ 96 w 96"/>
                <a:gd name="T1" fmla="*/ 0 h 13"/>
                <a:gd name="T2" fmla="*/ 9 w 96"/>
                <a:gd name="T3" fmla="*/ 0 h 13"/>
                <a:gd name="T4" fmla="*/ 7 w 96"/>
                <a:gd name="T5" fmla="*/ 0 h 13"/>
                <a:gd name="T6" fmla="*/ 0 w 96"/>
                <a:gd name="T7" fmla="*/ 7 h 13"/>
                <a:gd name="T8" fmla="*/ 7 w 96"/>
                <a:gd name="T9" fmla="*/ 13 h 13"/>
                <a:gd name="T10" fmla="*/ 7 w 96"/>
                <a:gd name="T11" fmla="*/ 13 h 13"/>
                <a:gd name="T12" fmla="*/ 96 w 96"/>
                <a:gd name="T13" fmla="*/ 13 h 13"/>
                <a:gd name="T14" fmla="*/ 96 w 96"/>
                <a:gd name="T15" fmla="*/ 0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6" h="13">
                  <a:moveTo>
                    <a:pt x="96" y="0"/>
                  </a:moveTo>
                  <a:cubicBezTo>
                    <a:pt x="9" y="0"/>
                    <a:pt x="9" y="0"/>
                    <a:pt x="9" y="0"/>
                  </a:cubicBezTo>
                  <a:cubicBezTo>
                    <a:pt x="7" y="0"/>
                    <a:pt x="7" y="0"/>
                    <a:pt x="7" y="0"/>
                  </a:cubicBezTo>
                  <a:cubicBezTo>
                    <a:pt x="3" y="0"/>
                    <a:pt x="0" y="3"/>
                    <a:pt x="0" y="7"/>
                  </a:cubicBezTo>
                  <a:cubicBezTo>
                    <a:pt x="0" y="10"/>
                    <a:pt x="3" y="13"/>
                    <a:pt x="7" y="13"/>
                  </a:cubicBezTo>
                  <a:cubicBezTo>
                    <a:pt x="7" y="13"/>
                    <a:pt x="7" y="13"/>
                    <a:pt x="7" y="13"/>
                  </a:cubicBezTo>
                  <a:cubicBezTo>
                    <a:pt x="96" y="13"/>
                    <a:pt x="96" y="13"/>
                    <a:pt x="96" y="13"/>
                  </a:cubicBezTo>
                  <a:cubicBezTo>
                    <a:pt x="96" y="0"/>
                    <a:pt x="96" y="0"/>
                    <a:pt x="96" y="0"/>
                  </a:cubicBezTo>
                </a:path>
              </a:pathLst>
            </a:custGeom>
            <a:solidFill>
              <a:srgbClr val="CAAD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09" name="Freeform 277"/>
            <p:cNvSpPr>
              <a:spLocks noEditPoints="1"/>
            </p:cNvSpPr>
            <p:nvPr/>
          </p:nvSpPr>
          <p:spPr bwMode="auto">
            <a:xfrm>
              <a:off x="6992144" y="4125913"/>
              <a:ext cx="128588" cy="224632"/>
            </a:xfrm>
            <a:custGeom>
              <a:avLst/>
              <a:gdLst>
                <a:gd name="T0" fmla="*/ 31 w 41"/>
                <a:gd name="T1" fmla="*/ 72 h 72"/>
                <a:gd name="T2" fmla="*/ 31 w 41"/>
                <a:gd name="T3" fmla="*/ 72 h 72"/>
                <a:gd name="T4" fmla="*/ 31 w 41"/>
                <a:gd name="T5" fmla="*/ 72 h 72"/>
                <a:gd name="T6" fmla="*/ 31 w 41"/>
                <a:gd name="T7" fmla="*/ 72 h 72"/>
                <a:gd name="T8" fmla="*/ 31 w 41"/>
                <a:gd name="T9" fmla="*/ 72 h 72"/>
                <a:gd name="T10" fmla="*/ 31 w 41"/>
                <a:gd name="T11" fmla="*/ 72 h 72"/>
                <a:gd name="T12" fmla="*/ 31 w 41"/>
                <a:gd name="T13" fmla="*/ 72 h 72"/>
                <a:gd name="T14" fmla="*/ 31 w 41"/>
                <a:gd name="T15" fmla="*/ 72 h 72"/>
                <a:gd name="T16" fmla="*/ 31 w 41"/>
                <a:gd name="T17" fmla="*/ 72 h 72"/>
                <a:gd name="T18" fmla="*/ 31 w 41"/>
                <a:gd name="T19" fmla="*/ 72 h 72"/>
                <a:gd name="T20" fmla="*/ 31 w 41"/>
                <a:gd name="T21" fmla="*/ 72 h 72"/>
                <a:gd name="T22" fmla="*/ 31 w 41"/>
                <a:gd name="T23" fmla="*/ 72 h 72"/>
                <a:gd name="T24" fmla="*/ 31 w 41"/>
                <a:gd name="T25" fmla="*/ 72 h 72"/>
                <a:gd name="T26" fmla="*/ 31 w 41"/>
                <a:gd name="T27" fmla="*/ 72 h 72"/>
                <a:gd name="T28" fmla="*/ 31 w 41"/>
                <a:gd name="T29" fmla="*/ 72 h 72"/>
                <a:gd name="T30" fmla="*/ 31 w 41"/>
                <a:gd name="T31" fmla="*/ 72 h 72"/>
                <a:gd name="T32" fmla="*/ 31 w 41"/>
                <a:gd name="T33" fmla="*/ 72 h 72"/>
                <a:gd name="T34" fmla="*/ 31 w 41"/>
                <a:gd name="T35" fmla="*/ 72 h 72"/>
                <a:gd name="T36" fmla="*/ 31 w 41"/>
                <a:gd name="T37" fmla="*/ 72 h 72"/>
                <a:gd name="T38" fmla="*/ 31 w 41"/>
                <a:gd name="T39" fmla="*/ 72 h 72"/>
                <a:gd name="T40" fmla="*/ 31 w 41"/>
                <a:gd name="T41" fmla="*/ 72 h 72"/>
                <a:gd name="T42" fmla="*/ 25 w 41"/>
                <a:gd name="T43" fmla="*/ 0 h 72"/>
                <a:gd name="T44" fmla="*/ 11 w 41"/>
                <a:gd name="T45" fmla="*/ 16 h 72"/>
                <a:gd name="T46" fmla="*/ 8 w 41"/>
                <a:gd name="T47" fmla="*/ 16 h 72"/>
                <a:gd name="T48" fmla="*/ 0 w 41"/>
                <a:gd name="T49" fmla="*/ 29 h 72"/>
                <a:gd name="T50" fmla="*/ 0 w 41"/>
                <a:gd name="T51" fmla="*/ 29 h 72"/>
                <a:gd name="T52" fmla="*/ 8 w 41"/>
                <a:gd name="T53" fmla="*/ 16 h 72"/>
                <a:gd name="T54" fmla="*/ 11 w 41"/>
                <a:gd name="T55" fmla="*/ 16 h 72"/>
                <a:gd name="T56" fmla="*/ 25 w 41"/>
                <a:gd name="T57" fmla="*/ 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1" h="72">
                  <a:moveTo>
                    <a:pt x="31" y="72"/>
                  </a:moveTo>
                  <a:cubicBezTo>
                    <a:pt x="31" y="72"/>
                    <a:pt x="31" y="72"/>
                    <a:pt x="31" y="72"/>
                  </a:cubicBezTo>
                  <a:cubicBezTo>
                    <a:pt x="31" y="72"/>
                    <a:pt x="31" y="72"/>
                    <a:pt x="31" y="72"/>
                  </a:cubicBezTo>
                  <a:moveTo>
                    <a:pt x="31" y="72"/>
                  </a:moveTo>
                  <a:cubicBezTo>
                    <a:pt x="31" y="72"/>
                    <a:pt x="31" y="72"/>
                    <a:pt x="31" y="72"/>
                  </a:cubicBezTo>
                  <a:cubicBezTo>
                    <a:pt x="31" y="72"/>
                    <a:pt x="31" y="72"/>
                    <a:pt x="31" y="72"/>
                  </a:cubicBezTo>
                  <a:moveTo>
                    <a:pt x="31" y="72"/>
                  </a:moveTo>
                  <a:cubicBezTo>
                    <a:pt x="31" y="72"/>
                    <a:pt x="31" y="72"/>
                    <a:pt x="31" y="72"/>
                  </a:cubicBezTo>
                  <a:cubicBezTo>
                    <a:pt x="31" y="72"/>
                    <a:pt x="31" y="72"/>
                    <a:pt x="31" y="72"/>
                  </a:cubicBezTo>
                  <a:moveTo>
                    <a:pt x="31" y="72"/>
                  </a:moveTo>
                  <a:cubicBezTo>
                    <a:pt x="31" y="72"/>
                    <a:pt x="31" y="72"/>
                    <a:pt x="31" y="72"/>
                  </a:cubicBezTo>
                  <a:cubicBezTo>
                    <a:pt x="31" y="72"/>
                    <a:pt x="31" y="72"/>
                    <a:pt x="31" y="72"/>
                  </a:cubicBezTo>
                  <a:moveTo>
                    <a:pt x="31" y="72"/>
                  </a:moveTo>
                  <a:cubicBezTo>
                    <a:pt x="31" y="72"/>
                    <a:pt x="31" y="72"/>
                    <a:pt x="31" y="72"/>
                  </a:cubicBezTo>
                  <a:cubicBezTo>
                    <a:pt x="31" y="72"/>
                    <a:pt x="31" y="72"/>
                    <a:pt x="31" y="72"/>
                  </a:cubicBezTo>
                  <a:moveTo>
                    <a:pt x="31" y="72"/>
                  </a:moveTo>
                  <a:cubicBezTo>
                    <a:pt x="31" y="72"/>
                    <a:pt x="31" y="72"/>
                    <a:pt x="31" y="72"/>
                  </a:cubicBezTo>
                  <a:cubicBezTo>
                    <a:pt x="31" y="72"/>
                    <a:pt x="31" y="72"/>
                    <a:pt x="31" y="72"/>
                  </a:cubicBezTo>
                  <a:moveTo>
                    <a:pt x="31" y="72"/>
                  </a:moveTo>
                  <a:cubicBezTo>
                    <a:pt x="31" y="72"/>
                    <a:pt x="31" y="72"/>
                    <a:pt x="31" y="72"/>
                  </a:cubicBezTo>
                  <a:cubicBezTo>
                    <a:pt x="31" y="72"/>
                    <a:pt x="31" y="72"/>
                    <a:pt x="31" y="72"/>
                  </a:cubicBezTo>
                  <a:moveTo>
                    <a:pt x="25" y="0"/>
                  </a:moveTo>
                  <a:cubicBezTo>
                    <a:pt x="25" y="0"/>
                    <a:pt x="41" y="10"/>
                    <a:pt x="11" y="16"/>
                  </a:cubicBezTo>
                  <a:cubicBezTo>
                    <a:pt x="8" y="16"/>
                    <a:pt x="8" y="16"/>
                    <a:pt x="8" y="16"/>
                  </a:cubicBezTo>
                  <a:cubicBezTo>
                    <a:pt x="4" y="16"/>
                    <a:pt x="0" y="21"/>
                    <a:pt x="0" y="29"/>
                  </a:cubicBezTo>
                  <a:cubicBezTo>
                    <a:pt x="0" y="29"/>
                    <a:pt x="0" y="29"/>
                    <a:pt x="0" y="29"/>
                  </a:cubicBezTo>
                  <a:cubicBezTo>
                    <a:pt x="0" y="21"/>
                    <a:pt x="4" y="16"/>
                    <a:pt x="8" y="16"/>
                  </a:cubicBezTo>
                  <a:cubicBezTo>
                    <a:pt x="11" y="16"/>
                    <a:pt x="11" y="16"/>
                    <a:pt x="11" y="16"/>
                  </a:cubicBezTo>
                  <a:cubicBezTo>
                    <a:pt x="41" y="10"/>
                    <a:pt x="25" y="0"/>
                    <a:pt x="25" y="0"/>
                  </a:cubicBezTo>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10" name="Freeform 278"/>
            <p:cNvSpPr>
              <a:spLocks/>
            </p:cNvSpPr>
            <p:nvPr/>
          </p:nvSpPr>
          <p:spPr bwMode="auto">
            <a:xfrm>
              <a:off x="7035801" y="4256882"/>
              <a:ext cx="315119" cy="93663"/>
            </a:xfrm>
            <a:custGeom>
              <a:avLst/>
              <a:gdLst>
                <a:gd name="T0" fmla="*/ 100 w 100"/>
                <a:gd name="T1" fmla="*/ 0 h 30"/>
                <a:gd name="T2" fmla="*/ 0 w 100"/>
                <a:gd name="T3" fmla="*/ 0 h 30"/>
                <a:gd name="T4" fmla="*/ 17 w 100"/>
                <a:gd name="T5" fmla="*/ 30 h 30"/>
                <a:gd name="T6" fmla="*/ 17 w 100"/>
                <a:gd name="T7" fmla="*/ 30 h 30"/>
                <a:gd name="T8" fmla="*/ 17 w 100"/>
                <a:gd name="T9" fmla="*/ 30 h 30"/>
                <a:gd name="T10" fmla="*/ 17 w 100"/>
                <a:gd name="T11" fmla="*/ 30 h 30"/>
                <a:gd name="T12" fmla="*/ 17 w 100"/>
                <a:gd name="T13" fmla="*/ 30 h 30"/>
                <a:gd name="T14" fmla="*/ 17 w 100"/>
                <a:gd name="T15" fmla="*/ 30 h 30"/>
                <a:gd name="T16" fmla="*/ 17 w 100"/>
                <a:gd name="T17" fmla="*/ 30 h 30"/>
                <a:gd name="T18" fmla="*/ 17 w 100"/>
                <a:gd name="T19" fmla="*/ 30 h 30"/>
                <a:gd name="T20" fmla="*/ 17 w 100"/>
                <a:gd name="T21" fmla="*/ 30 h 30"/>
                <a:gd name="T22" fmla="*/ 17 w 100"/>
                <a:gd name="T23" fmla="*/ 30 h 30"/>
                <a:gd name="T24" fmla="*/ 17 w 100"/>
                <a:gd name="T25" fmla="*/ 30 h 30"/>
                <a:gd name="T26" fmla="*/ 17 w 100"/>
                <a:gd name="T27" fmla="*/ 30 h 30"/>
                <a:gd name="T28" fmla="*/ 17 w 100"/>
                <a:gd name="T29" fmla="*/ 30 h 30"/>
                <a:gd name="T30" fmla="*/ 17 w 100"/>
                <a:gd name="T31" fmla="*/ 30 h 30"/>
                <a:gd name="T32" fmla="*/ 17 w 100"/>
                <a:gd name="T33" fmla="*/ 30 h 30"/>
                <a:gd name="T34" fmla="*/ 100 w 100"/>
                <a:gd name="T35" fmla="*/ 30 h 30"/>
                <a:gd name="T36" fmla="*/ 100 w 100"/>
                <a:gd name="T3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0" h="30">
                  <a:moveTo>
                    <a:pt x="100" y="0"/>
                  </a:moveTo>
                  <a:cubicBezTo>
                    <a:pt x="0" y="0"/>
                    <a:pt x="0" y="0"/>
                    <a:pt x="0" y="0"/>
                  </a:cubicBezTo>
                  <a:cubicBezTo>
                    <a:pt x="1" y="16"/>
                    <a:pt x="8" y="29"/>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00" y="30"/>
                    <a:pt x="100" y="30"/>
                    <a:pt x="100" y="30"/>
                  </a:cubicBezTo>
                  <a:cubicBezTo>
                    <a:pt x="100" y="0"/>
                    <a:pt x="100" y="0"/>
                    <a:pt x="100" y="0"/>
                  </a:cubicBezTo>
                </a:path>
              </a:pathLst>
            </a:custGeom>
            <a:solidFill>
              <a:srgbClr val="C694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11" name="Freeform 279"/>
            <p:cNvSpPr>
              <a:spLocks/>
            </p:cNvSpPr>
            <p:nvPr/>
          </p:nvSpPr>
          <p:spPr bwMode="auto">
            <a:xfrm>
              <a:off x="6992144" y="4175919"/>
              <a:ext cx="358775" cy="80963"/>
            </a:xfrm>
            <a:custGeom>
              <a:avLst/>
              <a:gdLst>
                <a:gd name="T0" fmla="*/ 11 w 114"/>
                <a:gd name="T1" fmla="*/ 0 h 26"/>
                <a:gd name="T2" fmla="*/ 8 w 114"/>
                <a:gd name="T3" fmla="*/ 0 h 26"/>
                <a:gd name="T4" fmla="*/ 0 w 114"/>
                <a:gd name="T5" fmla="*/ 13 h 26"/>
                <a:gd name="T6" fmla="*/ 8 w 114"/>
                <a:gd name="T7" fmla="*/ 26 h 26"/>
                <a:gd name="T8" fmla="*/ 14 w 114"/>
                <a:gd name="T9" fmla="*/ 26 h 26"/>
                <a:gd name="T10" fmla="*/ 14 w 114"/>
                <a:gd name="T11" fmla="*/ 26 h 26"/>
                <a:gd name="T12" fmla="*/ 114 w 114"/>
                <a:gd name="T13" fmla="*/ 26 h 26"/>
                <a:gd name="T14" fmla="*/ 114 w 114"/>
                <a:gd name="T15" fmla="*/ 0 h 26"/>
                <a:gd name="T16" fmla="*/ 8 w 114"/>
                <a:gd name="T17" fmla="*/ 0 h 26"/>
                <a:gd name="T18" fmla="*/ 11 w 114"/>
                <a:gd name="T19"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4" h="26">
                  <a:moveTo>
                    <a:pt x="11" y="0"/>
                  </a:moveTo>
                  <a:cubicBezTo>
                    <a:pt x="8" y="0"/>
                    <a:pt x="8" y="0"/>
                    <a:pt x="8" y="0"/>
                  </a:cubicBezTo>
                  <a:cubicBezTo>
                    <a:pt x="4" y="0"/>
                    <a:pt x="0" y="5"/>
                    <a:pt x="0" y="13"/>
                  </a:cubicBezTo>
                  <a:cubicBezTo>
                    <a:pt x="0" y="20"/>
                    <a:pt x="4" y="26"/>
                    <a:pt x="8" y="26"/>
                  </a:cubicBezTo>
                  <a:cubicBezTo>
                    <a:pt x="14" y="26"/>
                    <a:pt x="14" y="26"/>
                    <a:pt x="14" y="26"/>
                  </a:cubicBezTo>
                  <a:cubicBezTo>
                    <a:pt x="14" y="26"/>
                    <a:pt x="14" y="26"/>
                    <a:pt x="14" y="26"/>
                  </a:cubicBezTo>
                  <a:cubicBezTo>
                    <a:pt x="114" y="26"/>
                    <a:pt x="114" y="26"/>
                    <a:pt x="114" y="26"/>
                  </a:cubicBezTo>
                  <a:cubicBezTo>
                    <a:pt x="114" y="0"/>
                    <a:pt x="114" y="0"/>
                    <a:pt x="114" y="0"/>
                  </a:cubicBezTo>
                  <a:cubicBezTo>
                    <a:pt x="8" y="0"/>
                    <a:pt x="8" y="0"/>
                    <a:pt x="8" y="0"/>
                  </a:cubicBezTo>
                  <a:cubicBezTo>
                    <a:pt x="9" y="0"/>
                    <a:pt x="10" y="0"/>
                    <a:pt x="11" y="0"/>
                  </a:cubicBezTo>
                </a:path>
              </a:pathLst>
            </a:custGeom>
            <a:solidFill>
              <a:srgbClr val="CAAD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12" name="Freeform 280"/>
            <p:cNvSpPr>
              <a:spLocks/>
            </p:cNvSpPr>
            <p:nvPr/>
          </p:nvSpPr>
          <p:spPr bwMode="auto">
            <a:xfrm>
              <a:off x="7016751" y="4125913"/>
              <a:ext cx="334169" cy="50007"/>
            </a:xfrm>
            <a:custGeom>
              <a:avLst/>
              <a:gdLst>
                <a:gd name="T0" fmla="*/ 106 w 106"/>
                <a:gd name="T1" fmla="*/ 0 h 16"/>
                <a:gd name="T2" fmla="*/ 17 w 106"/>
                <a:gd name="T3" fmla="*/ 0 h 16"/>
                <a:gd name="T4" fmla="*/ 17 w 106"/>
                <a:gd name="T5" fmla="*/ 0 h 16"/>
                <a:gd name="T6" fmla="*/ 3 w 106"/>
                <a:gd name="T7" fmla="*/ 16 h 16"/>
                <a:gd name="T8" fmla="*/ 0 w 106"/>
                <a:gd name="T9" fmla="*/ 16 h 16"/>
                <a:gd name="T10" fmla="*/ 106 w 106"/>
                <a:gd name="T11" fmla="*/ 16 h 16"/>
                <a:gd name="T12" fmla="*/ 106 w 106"/>
                <a:gd name="T13" fmla="*/ 0 h 16"/>
              </a:gdLst>
              <a:ahLst/>
              <a:cxnLst>
                <a:cxn ang="0">
                  <a:pos x="T0" y="T1"/>
                </a:cxn>
                <a:cxn ang="0">
                  <a:pos x="T2" y="T3"/>
                </a:cxn>
                <a:cxn ang="0">
                  <a:pos x="T4" y="T5"/>
                </a:cxn>
                <a:cxn ang="0">
                  <a:pos x="T6" y="T7"/>
                </a:cxn>
                <a:cxn ang="0">
                  <a:pos x="T8" y="T9"/>
                </a:cxn>
                <a:cxn ang="0">
                  <a:pos x="T10" y="T11"/>
                </a:cxn>
                <a:cxn ang="0">
                  <a:pos x="T12" y="T13"/>
                </a:cxn>
              </a:cxnLst>
              <a:rect l="0" t="0" r="r" b="b"/>
              <a:pathLst>
                <a:path w="106" h="16">
                  <a:moveTo>
                    <a:pt x="106" y="0"/>
                  </a:moveTo>
                  <a:cubicBezTo>
                    <a:pt x="17" y="0"/>
                    <a:pt x="17" y="0"/>
                    <a:pt x="17" y="0"/>
                  </a:cubicBezTo>
                  <a:cubicBezTo>
                    <a:pt x="17" y="0"/>
                    <a:pt x="17" y="0"/>
                    <a:pt x="17" y="0"/>
                  </a:cubicBezTo>
                  <a:cubicBezTo>
                    <a:pt x="17" y="0"/>
                    <a:pt x="33" y="10"/>
                    <a:pt x="3" y="16"/>
                  </a:cubicBezTo>
                  <a:cubicBezTo>
                    <a:pt x="2" y="16"/>
                    <a:pt x="1" y="16"/>
                    <a:pt x="0" y="16"/>
                  </a:cubicBezTo>
                  <a:cubicBezTo>
                    <a:pt x="106" y="16"/>
                    <a:pt x="106" y="16"/>
                    <a:pt x="106" y="16"/>
                  </a:cubicBezTo>
                  <a:cubicBezTo>
                    <a:pt x="106" y="0"/>
                    <a:pt x="106" y="0"/>
                    <a:pt x="106" y="0"/>
                  </a:cubicBezTo>
                </a:path>
              </a:pathLst>
            </a:custGeom>
            <a:solidFill>
              <a:srgbClr val="C694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13" name="Freeform 281"/>
            <p:cNvSpPr>
              <a:spLocks/>
            </p:cNvSpPr>
            <p:nvPr/>
          </p:nvSpPr>
          <p:spPr bwMode="auto">
            <a:xfrm>
              <a:off x="7218363" y="3232150"/>
              <a:ext cx="132557" cy="37307"/>
            </a:xfrm>
            <a:custGeom>
              <a:avLst/>
              <a:gdLst>
                <a:gd name="T0" fmla="*/ 42 w 42"/>
                <a:gd name="T1" fmla="*/ 0 h 12"/>
                <a:gd name="T2" fmla="*/ 10 w 42"/>
                <a:gd name="T3" fmla="*/ 0 h 12"/>
                <a:gd name="T4" fmla="*/ 6 w 42"/>
                <a:gd name="T5" fmla="*/ 0 h 12"/>
                <a:gd name="T6" fmla="*/ 0 w 42"/>
                <a:gd name="T7" fmla="*/ 6 h 12"/>
                <a:gd name="T8" fmla="*/ 6 w 42"/>
                <a:gd name="T9" fmla="*/ 12 h 12"/>
                <a:gd name="T10" fmla="*/ 11 w 42"/>
                <a:gd name="T11" fmla="*/ 12 h 12"/>
                <a:gd name="T12" fmla="*/ 11 w 42"/>
                <a:gd name="T13" fmla="*/ 12 h 12"/>
                <a:gd name="T14" fmla="*/ 42 w 42"/>
                <a:gd name="T15" fmla="*/ 12 h 12"/>
                <a:gd name="T16" fmla="*/ 42 w 42"/>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12">
                  <a:moveTo>
                    <a:pt x="42" y="0"/>
                  </a:moveTo>
                  <a:cubicBezTo>
                    <a:pt x="10" y="0"/>
                    <a:pt x="10" y="0"/>
                    <a:pt x="10" y="0"/>
                  </a:cubicBezTo>
                  <a:cubicBezTo>
                    <a:pt x="6" y="0"/>
                    <a:pt x="6" y="0"/>
                    <a:pt x="6" y="0"/>
                  </a:cubicBezTo>
                  <a:cubicBezTo>
                    <a:pt x="3" y="0"/>
                    <a:pt x="0" y="3"/>
                    <a:pt x="0" y="6"/>
                  </a:cubicBezTo>
                  <a:cubicBezTo>
                    <a:pt x="0" y="10"/>
                    <a:pt x="3" y="12"/>
                    <a:pt x="6" y="12"/>
                  </a:cubicBezTo>
                  <a:cubicBezTo>
                    <a:pt x="11" y="12"/>
                    <a:pt x="11" y="12"/>
                    <a:pt x="11" y="12"/>
                  </a:cubicBezTo>
                  <a:cubicBezTo>
                    <a:pt x="11" y="12"/>
                    <a:pt x="11" y="12"/>
                    <a:pt x="11" y="12"/>
                  </a:cubicBezTo>
                  <a:cubicBezTo>
                    <a:pt x="42" y="12"/>
                    <a:pt x="42" y="12"/>
                    <a:pt x="42" y="12"/>
                  </a:cubicBezTo>
                  <a:cubicBezTo>
                    <a:pt x="42" y="0"/>
                    <a:pt x="42" y="0"/>
                    <a:pt x="42" y="0"/>
                  </a:cubicBezTo>
                </a:path>
              </a:pathLst>
            </a:custGeom>
            <a:solidFill>
              <a:srgbClr val="CAAD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14" name="Freeform 282"/>
            <p:cNvSpPr>
              <a:spLocks/>
            </p:cNvSpPr>
            <p:nvPr/>
          </p:nvSpPr>
          <p:spPr bwMode="auto">
            <a:xfrm>
              <a:off x="7218363" y="3337719"/>
              <a:ext cx="132557" cy="38100"/>
            </a:xfrm>
            <a:custGeom>
              <a:avLst/>
              <a:gdLst>
                <a:gd name="T0" fmla="*/ 42 w 42"/>
                <a:gd name="T1" fmla="*/ 0 h 12"/>
                <a:gd name="T2" fmla="*/ 10 w 42"/>
                <a:gd name="T3" fmla="*/ 0 h 12"/>
                <a:gd name="T4" fmla="*/ 6 w 42"/>
                <a:gd name="T5" fmla="*/ 0 h 12"/>
                <a:gd name="T6" fmla="*/ 0 w 42"/>
                <a:gd name="T7" fmla="*/ 6 h 12"/>
                <a:gd name="T8" fmla="*/ 6 w 42"/>
                <a:gd name="T9" fmla="*/ 12 h 12"/>
                <a:gd name="T10" fmla="*/ 10 w 42"/>
                <a:gd name="T11" fmla="*/ 12 h 12"/>
                <a:gd name="T12" fmla="*/ 10 w 42"/>
                <a:gd name="T13" fmla="*/ 12 h 12"/>
                <a:gd name="T14" fmla="*/ 42 w 42"/>
                <a:gd name="T15" fmla="*/ 12 h 12"/>
                <a:gd name="T16" fmla="*/ 42 w 42"/>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12">
                  <a:moveTo>
                    <a:pt x="42" y="0"/>
                  </a:moveTo>
                  <a:cubicBezTo>
                    <a:pt x="10" y="0"/>
                    <a:pt x="10" y="0"/>
                    <a:pt x="10" y="0"/>
                  </a:cubicBezTo>
                  <a:cubicBezTo>
                    <a:pt x="6" y="0"/>
                    <a:pt x="6" y="0"/>
                    <a:pt x="6" y="0"/>
                  </a:cubicBezTo>
                  <a:cubicBezTo>
                    <a:pt x="3" y="0"/>
                    <a:pt x="0" y="3"/>
                    <a:pt x="0" y="6"/>
                  </a:cubicBezTo>
                  <a:cubicBezTo>
                    <a:pt x="0" y="9"/>
                    <a:pt x="3" y="12"/>
                    <a:pt x="6" y="12"/>
                  </a:cubicBezTo>
                  <a:cubicBezTo>
                    <a:pt x="10" y="12"/>
                    <a:pt x="10" y="12"/>
                    <a:pt x="10" y="12"/>
                  </a:cubicBezTo>
                  <a:cubicBezTo>
                    <a:pt x="10" y="12"/>
                    <a:pt x="10" y="12"/>
                    <a:pt x="10" y="12"/>
                  </a:cubicBezTo>
                  <a:cubicBezTo>
                    <a:pt x="42" y="12"/>
                    <a:pt x="42" y="12"/>
                    <a:pt x="42" y="12"/>
                  </a:cubicBezTo>
                  <a:cubicBezTo>
                    <a:pt x="42" y="0"/>
                    <a:pt x="42" y="0"/>
                    <a:pt x="42" y="0"/>
                  </a:cubicBezTo>
                </a:path>
              </a:pathLst>
            </a:custGeom>
            <a:solidFill>
              <a:srgbClr val="CAAD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grpSp>
      <p:grpSp>
        <p:nvGrpSpPr>
          <p:cNvPr id="216" name="Group 215"/>
          <p:cNvGrpSpPr/>
          <p:nvPr/>
        </p:nvGrpSpPr>
        <p:grpSpPr>
          <a:xfrm>
            <a:off x="878300" y="10464790"/>
            <a:ext cx="1688449" cy="2539972"/>
            <a:chOff x="6992144" y="2528888"/>
            <a:chExt cx="717550" cy="1821657"/>
          </a:xfrm>
        </p:grpSpPr>
        <p:sp>
          <p:nvSpPr>
            <p:cNvPr id="217" name="Oval 258"/>
            <p:cNvSpPr>
              <a:spLocks noChangeArrowheads="1"/>
            </p:cNvSpPr>
            <p:nvPr/>
          </p:nvSpPr>
          <p:spPr bwMode="auto">
            <a:xfrm>
              <a:off x="7246938" y="2528888"/>
              <a:ext cx="211138" cy="209550"/>
            </a:xfrm>
            <a:prstGeom prst="ellipse">
              <a:avLst/>
            </a:prstGeom>
            <a:solidFill>
              <a:srgbClr val="B6862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18" name="Freeform 259"/>
            <p:cNvSpPr>
              <a:spLocks/>
            </p:cNvSpPr>
            <p:nvPr/>
          </p:nvSpPr>
          <p:spPr bwMode="auto">
            <a:xfrm>
              <a:off x="7032626" y="4237832"/>
              <a:ext cx="635794" cy="112713"/>
            </a:xfrm>
            <a:custGeom>
              <a:avLst/>
              <a:gdLst>
                <a:gd name="T0" fmla="*/ 202 w 202"/>
                <a:gd name="T1" fmla="*/ 0 h 36"/>
                <a:gd name="T2" fmla="*/ 184 w 202"/>
                <a:gd name="T3" fmla="*/ 36 h 36"/>
                <a:gd name="T4" fmla="*/ 18 w 202"/>
                <a:gd name="T5" fmla="*/ 36 h 36"/>
                <a:gd name="T6" fmla="*/ 0 w 202"/>
                <a:gd name="T7" fmla="*/ 0 h 36"/>
                <a:gd name="T8" fmla="*/ 202 w 202"/>
                <a:gd name="T9" fmla="*/ 0 h 36"/>
              </a:gdLst>
              <a:ahLst/>
              <a:cxnLst>
                <a:cxn ang="0">
                  <a:pos x="T0" y="T1"/>
                </a:cxn>
                <a:cxn ang="0">
                  <a:pos x="T2" y="T3"/>
                </a:cxn>
                <a:cxn ang="0">
                  <a:pos x="T4" y="T5"/>
                </a:cxn>
                <a:cxn ang="0">
                  <a:pos x="T6" y="T7"/>
                </a:cxn>
                <a:cxn ang="0">
                  <a:pos x="T8" y="T9"/>
                </a:cxn>
              </a:cxnLst>
              <a:rect l="0" t="0" r="r" b="b"/>
              <a:pathLst>
                <a:path w="202" h="36">
                  <a:moveTo>
                    <a:pt x="202" y="0"/>
                  </a:moveTo>
                  <a:cubicBezTo>
                    <a:pt x="202" y="20"/>
                    <a:pt x="194" y="36"/>
                    <a:pt x="184" y="36"/>
                  </a:cubicBezTo>
                  <a:cubicBezTo>
                    <a:pt x="18" y="36"/>
                    <a:pt x="18" y="36"/>
                    <a:pt x="18" y="36"/>
                  </a:cubicBezTo>
                  <a:cubicBezTo>
                    <a:pt x="8" y="36"/>
                    <a:pt x="0" y="20"/>
                    <a:pt x="0" y="0"/>
                  </a:cubicBezTo>
                  <a:cubicBezTo>
                    <a:pt x="202" y="0"/>
                    <a:pt x="202" y="0"/>
                    <a:pt x="202" y="0"/>
                  </a:cubicBezTo>
                </a:path>
              </a:pathLst>
            </a:custGeom>
            <a:solidFill>
              <a:srgbClr val="F2B3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19" name="Freeform 260"/>
            <p:cNvSpPr>
              <a:spLocks/>
            </p:cNvSpPr>
            <p:nvPr/>
          </p:nvSpPr>
          <p:spPr bwMode="auto">
            <a:xfrm>
              <a:off x="7073901" y="2953544"/>
              <a:ext cx="554038" cy="1137444"/>
            </a:xfrm>
            <a:custGeom>
              <a:avLst/>
              <a:gdLst>
                <a:gd name="T0" fmla="*/ 88 w 176"/>
                <a:gd name="T1" fmla="*/ 363 h 364"/>
                <a:gd name="T2" fmla="*/ 176 w 176"/>
                <a:gd name="T3" fmla="*/ 364 h 364"/>
                <a:gd name="T4" fmla="*/ 120 w 176"/>
                <a:gd name="T5" fmla="*/ 135 h 364"/>
                <a:gd name="T6" fmla="*/ 120 w 176"/>
                <a:gd name="T7" fmla="*/ 123 h 364"/>
                <a:gd name="T8" fmla="*/ 119 w 176"/>
                <a:gd name="T9" fmla="*/ 101 h 364"/>
                <a:gd name="T10" fmla="*/ 120 w 176"/>
                <a:gd name="T11" fmla="*/ 90 h 364"/>
                <a:gd name="T12" fmla="*/ 128 w 176"/>
                <a:gd name="T13" fmla="*/ 0 h 364"/>
                <a:gd name="T14" fmla="*/ 102 w 176"/>
                <a:gd name="T15" fmla="*/ 0 h 364"/>
                <a:gd name="T16" fmla="*/ 74 w 176"/>
                <a:gd name="T17" fmla="*/ 0 h 364"/>
                <a:gd name="T18" fmla="*/ 48 w 176"/>
                <a:gd name="T19" fmla="*/ 0 h 364"/>
                <a:gd name="T20" fmla="*/ 56 w 176"/>
                <a:gd name="T21" fmla="*/ 89 h 364"/>
                <a:gd name="T22" fmla="*/ 57 w 176"/>
                <a:gd name="T23" fmla="*/ 101 h 364"/>
                <a:gd name="T24" fmla="*/ 56 w 176"/>
                <a:gd name="T25" fmla="*/ 123 h 364"/>
                <a:gd name="T26" fmla="*/ 56 w 176"/>
                <a:gd name="T27" fmla="*/ 135 h 364"/>
                <a:gd name="T28" fmla="*/ 0 w 176"/>
                <a:gd name="T29" fmla="*/ 364 h 364"/>
                <a:gd name="T30" fmla="*/ 88 w 176"/>
                <a:gd name="T31" fmla="*/ 363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6" h="364">
                  <a:moveTo>
                    <a:pt x="88" y="363"/>
                  </a:moveTo>
                  <a:cubicBezTo>
                    <a:pt x="176" y="364"/>
                    <a:pt x="176" y="364"/>
                    <a:pt x="176" y="364"/>
                  </a:cubicBezTo>
                  <a:cubicBezTo>
                    <a:pt x="136" y="285"/>
                    <a:pt x="123" y="202"/>
                    <a:pt x="120" y="135"/>
                  </a:cubicBezTo>
                  <a:cubicBezTo>
                    <a:pt x="120" y="130"/>
                    <a:pt x="122" y="126"/>
                    <a:pt x="120" y="123"/>
                  </a:cubicBezTo>
                  <a:cubicBezTo>
                    <a:pt x="115" y="117"/>
                    <a:pt x="115" y="108"/>
                    <a:pt x="119" y="101"/>
                  </a:cubicBezTo>
                  <a:cubicBezTo>
                    <a:pt x="122" y="98"/>
                    <a:pt x="120" y="94"/>
                    <a:pt x="120" y="90"/>
                  </a:cubicBezTo>
                  <a:cubicBezTo>
                    <a:pt x="121" y="36"/>
                    <a:pt x="128" y="0"/>
                    <a:pt x="128" y="0"/>
                  </a:cubicBezTo>
                  <a:cubicBezTo>
                    <a:pt x="102" y="0"/>
                    <a:pt x="102" y="0"/>
                    <a:pt x="102" y="0"/>
                  </a:cubicBezTo>
                  <a:cubicBezTo>
                    <a:pt x="74" y="0"/>
                    <a:pt x="74" y="0"/>
                    <a:pt x="74" y="0"/>
                  </a:cubicBezTo>
                  <a:cubicBezTo>
                    <a:pt x="48" y="0"/>
                    <a:pt x="48" y="0"/>
                    <a:pt x="48" y="0"/>
                  </a:cubicBezTo>
                  <a:cubicBezTo>
                    <a:pt x="48" y="0"/>
                    <a:pt x="55" y="35"/>
                    <a:pt x="56" y="89"/>
                  </a:cubicBezTo>
                  <a:cubicBezTo>
                    <a:pt x="57" y="93"/>
                    <a:pt x="54" y="98"/>
                    <a:pt x="57" y="101"/>
                  </a:cubicBezTo>
                  <a:cubicBezTo>
                    <a:pt x="62" y="109"/>
                    <a:pt x="60" y="116"/>
                    <a:pt x="56" y="123"/>
                  </a:cubicBezTo>
                  <a:cubicBezTo>
                    <a:pt x="54" y="127"/>
                    <a:pt x="56" y="130"/>
                    <a:pt x="56" y="135"/>
                  </a:cubicBezTo>
                  <a:cubicBezTo>
                    <a:pt x="53" y="202"/>
                    <a:pt x="40" y="285"/>
                    <a:pt x="0" y="364"/>
                  </a:cubicBezTo>
                  <a:cubicBezTo>
                    <a:pt x="88" y="363"/>
                    <a:pt x="88" y="363"/>
                    <a:pt x="88" y="363"/>
                  </a:cubicBezTo>
                </a:path>
              </a:pathLst>
            </a:custGeom>
            <a:solidFill>
              <a:srgbClr val="F2B3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20" name="Freeform 261"/>
            <p:cNvSpPr>
              <a:spLocks/>
            </p:cNvSpPr>
            <p:nvPr/>
          </p:nvSpPr>
          <p:spPr bwMode="auto">
            <a:xfrm>
              <a:off x="7181057" y="2897188"/>
              <a:ext cx="339725" cy="56357"/>
            </a:xfrm>
            <a:custGeom>
              <a:avLst/>
              <a:gdLst>
                <a:gd name="T0" fmla="*/ 108 w 108"/>
                <a:gd name="T1" fmla="*/ 9 h 18"/>
                <a:gd name="T2" fmla="*/ 99 w 108"/>
                <a:gd name="T3" fmla="*/ 18 h 18"/>
                <a:gd name="T4" fmla="*/ 9 w 108"/>
                <a:gd name="T5" fmla="*/ 18 h 18"/>
                <a:gd name="T6" fmla="*/ 0 w 108"/>
                <a:gd name="T7" fmla="*/ 9 h 18"/>
                <a:gd name="T8" fmla="*/ 9 w 108"/>
                <a:gd name="T9" fmla="*/ 0 h 18"/>
                <a:gd name="T10" fmla="*/ 99 w 108"/>
                <a:gd name="T11" fmla="*/ 0 h 18"/>
                <a:gd name="T12" fmla="*/ 108 w 108"/>
                <a:gd name="T13" fmla="*/ 9 h 18"/>
              </a:gdLst>
              <a:ahLst/>
              <a:cxnLst>
                <a:cxn ang="0">
                  <a:pos x="T0" y="T1"/>
                </a:cxn>
                <a:cxn ang="0">
                  <a:pos x="T2" y="T3"/>
                </a:cxn>
                <a:cxn ang="0">
                  <a:pos x="T4" y="T5"/>
                </a:cxn>
                <a:cxn ang="0">
                  <a:pos x="T6" y="T7"/>
                </a:cxn>
                <a:cxn ang="0">
                  <a:pos x="T8" y="T9"/>
                </a:cxn>
                <a:cxn ang="0">
                  <a:pos x="T10" y="T11"/>
                </a:cxn>
                <a:cxn ang="0">
                  <a:pos x="T12" y="T13"/>
                </a:cxn>
              </a:cxnLst>
              <a:rect l="0" t="0" r="r" b="b"/>
              <a:pathLst>
                <a:path w="108" h="18">
                  <a:moveTo>
                    <a:pt x="108" y="9"/>
                  </a:moveTo>
                  <a:cubicBezTo>
                    <a:pt x="108" y="14"/>
                    <a:pt x="104" y="18"/>
                    <a:pt x="99" y="18"/>
                  </a:cubicBezTo>
                  <a:cubicBezTo>
                    <a:pt x="9" y="18"/>
                    <a:pt x="9" y="18"/>
                    <a:pt x="9" y="18"/>
                  </a:cubicBezTo>
                  <a:cubicBezTo>
                    <a:pt x="4" y="18"/>
                    <a:pt x="0" y="14"/>
                    <a:pt x="0" y="9"/>
                  </a:cubicBezTo>
                  <a:cubicBezTo>
                    <a:pt x="0" y="4"/>
                    <a:pt x="4" y="0"/>
                    <a:pt x="9" y="0"/>
                  </a:cubicBezTo>
                  <a:cubicBezTo>
                    <a:pt x="99" y="0"/>
                    <a:pt x="99" y="0"/>
                    <a:pt x="99" y="0"/>
                  </a:cubicBezTo>
                  <a:cubicBezTo>
                    <a:pt x="104" y="0"/>
                    <a:pt x="108" y="4"/>
                    <a:pt x="108" y="9"/>
                  </a:cubicBezTo>
                </a:path>
              </a:pathLst>
            </a:custGeom>
            <a:solidFill>
              <a:srgbClr val="F7D18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21" name="Freeform 262"/>
            <p:cNvSpPr>
              <a:spLocks/>
            </p:cNvSpPr>
            <p:nvPr/>
          </p:nvSpPr>
          <p:spPr bwMode="auto">
            <a:xfrm>
              <a:off x="7174707" y="2732088"/>
              <a:ext cx="352425" cy="165100"/>
            </a:xfrm>
            <a:custGeom>
              <a:avLst/>
              <a:gdLst>
                <a:gd name="T0" fmla="*/ 111 w 112"/>
                <a:gd name="T1" fmla="*/ 7 h 53"/>
                <a:gd name="T2" fmla="*/ 106 w 112"/>
                <a:gd name="T3" fmla="*/ 0 h 53"/>
                <a:gd name="T4" fmla="*/ 6 w 112"/>
                <a:gd name="T5" fmla="*/ 0 h 53"/>
                <a:gd name="T6" fmla="*/ 2 w 112"/>
                <a:gd name="T7" fmla="*/ 7 h 53"/>
                <a:gd name="T8" fmla="*/ 21 w 112"/>
                <a:gd name="T9" fmla="*/ 50 h 53"/>
                <a:gd name="T10" fmla="*/ 27 w 112"/>
                <a:gd name="T11" fmla="*/ 53 h 53"/>
                <a:gd name="T12" fmla="*/ 87 w 112"/>
                <a:gd name="T13" fmla="*/ 53 h 53"/>
                <a:gd name="T14" fmla="*/ 93 w 112"/>
                <a:gd name="T15" fmla="*/ 50 h 53"/>
                <a:gd name="T16" fmla="*/ 111 w 112"/>
                <a:gd name="T17" fmla="*/ 7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2" h="53">
                  <a:moveTo>
                    <a:pt x="111" y="7"/>
                  </a:moveTo>
                  <a:cubicBezTo>
                    <a:pt x="112" y="3"/>
                    <a:pt x="110" y="0"/>
                    <a:pt x="106" y="0"/>
                  </a:cubicBezTo>
                  <a:cubicBezTo>
                    <a:pt x="6" y="0"/>
                    <a:pt x="6" y="0"/>
                    <a:pt x="6" y="0"/>
                  </a:cubicBezTo>
                  <a:cubicBezTo>
                    <a:pt x="2" y="0"/>
                    <a:pt x="0" y="3"/>
                    <a:pt x="2" y="7"/>
                  </a:cubicBezTo>
                  <a:cubicBezTo>
                    <a:pt x="21" y="50"/>
                    <a:pt x="21" y="50"/>
                    <a:pt x="21" y="50"/>
                  </a:cubicBezTo>
                  <a:cubicBezTo>
                    <a:pt x="22" y="52"/>
                    <a:pt x="24" y="53"/>
                    <a:pt x="27" y="53"/>
                  </a:cubicBezTo>
                  <a:cubicBezTo>
                    <a:pt x="87" y="53"/>
                    <a:pt x="87" y="53"/>
                    <a:pt x="87" y="53"/>
                  </a:cubicBezTo>
                  <a:cubicBezTo>
                    <a:pt x="89" y="53"/>
                    <a:pt x="92" y="52"/>
                    <a:pt x="93" y="50"/>
                  </a:cubicBezTo>
                  <a:cubicBezTo>
                    <a:pt x="111" y="7"/>
                    <a:pt x="111" y="7"/>
                    <a:pt x="111" y="7"/>
                  </a:cubicBezTo>
                </a:path>
              </a:pathLst>
            </a:custGeom>
            <a:solidFill>
              <a:srgbClr val="F2B3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22" name="Freeform 263"/>
            <p:cNvSpPr>
              <a:spLocks/>
            </p:cNvSpPr>
            <p:nvPr/>
          </p:nvSpPr>
          <p:spPr bwMode="auto">
            <a:xfrm>
              <a:off x="7048501" y="4084638"/>
              <a:ext cx="604044" cy="41275"/>
            </a:xfrm>
            <a:custGeom>
              <a:avLst/>
              <a:gdLst>
                <a:gd name="T0" fmla="*/ 192 w 192"/>
                <a:gd name="T1" fmla="*/ 7 h 13"/>
                <a:gd name="T2" fmla="*/ 185 w 192"/>
                <a:gd name="T3" fmla="*/ 13 h 13"/>
                <a:gd name="T4" fmla="*/ 7 w 192"/>
                <a:gd name="T5" fmla="*/ 13 h 13"/>
                <a:gd name="T6" fmla="*/ 0 w 192"/>
                <a:gd name="T7" fmla="*/ 7 h 13"/>
                <a:gd name="T8" fmla="*/ 7 w 192"/>
                <a:gd name="T9" fmla="*/ 0 h 13"/>
                <a:gd name="T10" fmla="*/ 185 w 192"/>
                <a:gd name="T11" fmla="*/ 0 h 13"/>
                <a:gd name="T12" fmla="*/ 192 w 192"/>
                <a:gd name="T13" fmla="*/ 7 h 13"/>
              </a:gdLst>
              <a:ahLst/>
              <a:cxnLst>
                <a:cxn ang="0">
                  <a:pos x="T0" y="T1"/>
                </a:cxn>
                <a:cxn ang="0">
                  <a:pos x="T2" y="T3"/>
                </a:cxn>
                <a:cxn ang="0">
                  <a:pos x="T4" y="T5"/>
                </a:cxn>
                <a:cxn ang="0">
                  <a:pos x="T6" y="T7"/>
                </a:cxn>
                <a:cxn ang="0">
                  <a:pos x="T8" y="T9"/>
                </a:cxn>
                <a:cxn ang="0">
                  <a:pos x="T10" y="T11"/>
                </a:cxn>
                <a:cxn ang="0">
                  <a:pos x="T12" y="T13"/>
                </a:cxn>
              </a:cxnLst>
              <a:rect l="0" t="0" r="r" b="b"/>
              <a:pathLst>
                <a:path w="192" h="13">
                  <a:moveTo>
                    <a:pt x="192" y="7"/>
                  </a:moveTo>
                  <a:cubicBezTo>
                    <a:pt x="192" y="10"/>
                    <a:pt x="189" y="13"/>
                    <a:pt x="185" y="13"/>
                  </a:cubicBezTo>
                  <a:cubicBezTo>
                    <a:pt x="7" y="13"/>
                    <a:pt x="7" y="13"/>
                    <a:pt x="7" y="13"/>
                  </a:cubicBezTo>
                  <a:cubicBezTo>
                    <a:pt x="3" y="13"/>
                    <a:pt x="0" y="10"/>
                    <a:pt x="0" y="7"/>
                  </a:cubicBezTo>
                  <a:cubicBezTo>
                    <a:pt x="0" y="3"/>
                    <a:pt x="3" y="0"/>
                    <a:pt x="7" y="0"/>
                  </a:cubicBezTo>
                  <a:cubicBezTo>
                    <a:pt x="185" y="0"/>
                    <a:pt x="185" y="0"/>
                    <a:pt x="185" y="0"/>
                  </a:cubicBezTo>
                  <a:cubicBezTo>
                    <a:pt x="189" y="0"/>
                    <a:pt x="192" y="3"/>
                    <a:pt x="192" y="7"/>
                  </a:cubicBezTo>
                </a:path>
              </a:pathLst>
            </a:custGeom>
            <a:solidFill>
              <a:srgbClr val="F7D18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23" name="Freeform 264"/>
            <p:cNvSpPr>
              <a:spLocks/>
            </p:cNvSpPr>
            <p:nvPr/>
          </p:nvSpPr>
          <p:spPr bwMode="auto">
            <a:xfrm>
              <a:off x="6992144" y="4175919"/>
              <a:ext cx="717550" cy="80963"/>
            </a:xfrm>
            <a:custGeom>
              <a:avLst/>
              <a:gdLst>
                <a:gd name="T0" fmla="*/ 228 w 228"/>
                <a:gd name="T1" fmla="*/ 13 h 26"/>
                <a:gd name="T2" fmla="*/ 220 w 228"/>
                <a:gd name="T3" fmla="*/ 26 h 26"/>
                <a:gd name="T4" fmla="*/ 8 w 228"/>
                <a:gd name="T5" fmla="*/ 26 h 26"/>
                <a:gd name="T6" fmla="*/ 0 w 228"/>
                <a:gd name="T7" fmla="*/ 13 h 26"/>
                <a:gd name="T8" fmla="*/ 8 w 228"/>
                <a:gd name="T9" fmla="*/ 0 h 26"/>
                <a:gd name="T10" fmla="*/ 220 w 228"/>
                <a:gd name="T11" fmla="*/ 0 h 26"/>
                <a:gd name="T12" fmla="*/ 228 w 228"/>
                <a:gd name="T13" fmla="*/ 13 h 26"/>
              </a:gdLst>
              <a:ahLst/>
              <a:cxnLst>
                <a:cxn ang="0">
                  <a:pos x="T0" y="T1"/>
                </a:cxn>
                <a:cxn ang="0">
                  <a:pos x="T2" y="T3"/>
                </a:cxn>
                <a:cxn ang="0">
                  <a:pos x="T4" y="T5"/>
                </a:cxn>
                <a:cxn ang="0">
                  <a:pos x="T6" y="T7"/>
                </a:cxn>
                <a:cxn ang="0">
                  <a:pos x="T8" y="T9"/>
                </a:cxn>
                <a:cxn ang="0">
                  <a:pos x="T10" y="T11"/>
                </a:cxn>
                <a:cxn ang="0">
                  <a:pos x="T12" y="T13"/>
                </a:cxn>
              </a:cxnLst>
              <a:rect l="0" t="0" r="r" b="b"/>
              <a:pathLst>
                <a:path w="228" h="26">
                  <a:moveTo>
                    <a:pt x="228" y="13"/>
                  </a:moveTo>
                  <a:cubicBezTo>
                    <a:pt x="228" y="20"/>
                    <a:pt x="224" y="26"/>
                    <a:pt x="220" y="26"/>
                  </a:cubicBezTo>
                  <a:cubicBezTo>
                    <a:pt x="8" y="26"/>
                    <a:pt x="8" y="26"/>
                    <a:pt x="8" y="26"/>
                  </a:cubicBezTo>
                  <a:cubicBezTo>
                    <a:pt x="4" y="26"/>
                    <a:pt x="0" y="20"/>
                    <a:pt x="0" y="13"/>
                  </a:cubicBezTo>
                  <a:cubicBezTo>
                    <a:pt x="0" y="5"/>
                    <a:pt x="4" y="0"/>
                    <a:pt x="8" y="0"/>
                  </a:cubicBezTo>
                  <a:cubicBezTo>
                    <a:pt x="220" y="0"/>
                    <a:pt x="220" y="0"/>
                    <a:pt x="220" y="0"/>
                  </a:cubicBezTo>
                  <a:cubicBezTo>
                    <a:pt x="224" y="0"/>
                    <a:pt x="228" y="5"/>
                    <a:pt x="228" y="13"/>
                  </a:cubicBezTo>
                </a:path>
              </a:pathLst>
            </a:custGeom>
            <a:solidFill>
              <a:srgbClr val="F7D18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24" name="Freeform 265"/>
            <p:cNvSpPr>
              <a:spLocks/>
            </p:cNvSpPr>
            <p:nvPr/>
          </p:nvSpPr>
          <p:spPr bwMode="auto">
            <a:xfrm>
              <a:off x="7016751" y="4125913"/>
              <a:ext cx="667544" cy="50007"/>
            </a:xfrm>
            <a:custGeom>
              <a:avLst/>
              <a:gdLst>
                <a:gd name="T0" fmla="*/ 17 w 212"/>
                <a:gd name="T1" fmla="*/ 0 h 16"/>
                <a:gd name="T2" fmla="*/ 0 w 212"/>
                <a:gd name="T3" fmla="*/ 16 h 16"/>
                <a:gd name="T4" fmla="*/ 212 w 212"/>
                <a:gd name="T5" fmla="*/ 16 h 16"/>
                <a:gd name="T6" fmla="*/ 195 w 212"/>
                <a:gd name="T7" fmla="*/ 0 h 16"/>
                <a:gd name="T8" fmla="*/ 17 w 212"/>
                <a:gd name="T9" fmla="*/ 0 h 16"/>
              </a:gdLst>
              <a:ahLst/>
              <a:cxnLst>
                <a:cxn ang="0">
                  <a:pos x="T0" y="T1"/>
                </a:cxn>
                <a:cxn ang="0">
                  <a:pos x="T2" y="T3"/>
                </a:cxn>
                <a:cxn ang="0">
                  <a:pos x="T4" y="T5"/>
                </a:cxn>
                <a:cxn ang="0">
                  <a:pos x="T6" y="T7"/>
                </a:cxn>
                <a:cxn ang="0">
                  <a:pos x="T8" y="T9"/>
                </a:cxn>
              </a:cxnLst>
              <a:rect l="0" t="0" r="r" b="b"/>
              <a:pathLst>
                <a:path w="212" h="16">
                  <a:moveTo>
                    <a:pt x="17" y="0"/>
                  </a:moveTo>
                  <a:cubicBezTo>
                    <a:pt x="17" y="0"/>
                    <a:pt x="34" y="10"/>
                    <a:pt x="0" y="16"/>
                  </a:cubicBezTo>
                  <a:cubicBezTo>
                    <a:pt x="212" y="16"/>
                    <a:pt x="212" y="16"/>
                    <a:pt x="212" y="16"/>
                  </a:cubicBezTo>
                  <a:cubicBezTo>
                    <a:pt x="212" y="16"/>
                    <a:pt x="191" y="12"/>
                    <a:pt x="195" y="0"/>
                  </a:cubicBezTo>
                  <a:cubicBezTo>
                    <a:pt x="17" y="0"/>
                    <a:pt x="17" y="0"/>
                    <a:pt x="17" y="0"/>
                  </a:cubicBezTo>
                </a:path>
              </a:pathLst>
            </a:custGeom>
            <a:solidFill>
              <a:srgbClr val="F2B3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25" name="Freeform 266"/>
            <p:cNvSpPr>
              <a:spLocks/>
            </p:cNvSpPr>
            <p:nvPr/>
          </p:nvSpPr>
          <p:spPr bwMode="auto">
            <a:xfrm>
              <a:off x="7218363" y="3232150"/>
              <a:ext cx="264319" cy="37307"/>
            </a:xfrm>
            <a:custGeom>
              <a:avLst/>
              <a:gdLst>
                <a:gd name="T0" fmla="*/ 84 w 84"/>
                <a:gd name="T1" fmla="*/ 6 h 12"/>
                <a:gd name="T2" fmla="*/ 78 w 84"/>
                <a:gd name="T3" fmla="*/ 12 h 12"/>
                <a:gd name="T4" fmla="*/ 6 w 84"/>
                <a:gd name="T5" fmla="*/ 12 h 12"/>
                <a:gd name="T6" fmla="*/ 0 w 84"/>
                <a:gd name="T7" fmla="*/ 6 h 12"/>
                <a:gd name="T8" fmla="*/ 6 w 84"/>
                <a:gd name="T9" fmla="*/ 0 h 12"/>
                <a:gd name="T10" fmla="*/ 78 w 84"/>
                <a:gd name="T11" fmla="*/ 0 h 12"/>
                <a:gd name="T12" fmla="*/ 84 w 84"/>
                <a:gd name="T13" fmla="*/ 6 h 12"/>
              </a:gdLst>
              <a:ahLst/>
              <a:cxnLst>
                <a:cxn ang="0">
                  <a:pos x="T0" y="T1"/>
                </a:cxn>
                <a:cxn ang="0">
                  <a:pos x="T2" y="T3"/>
                </a:cxn>
                <a:cxn ang="0">
                  <a:pos x="T4" y="T5"/>
                </a:cxn>
                <a:cxn ang="0">
                  <a:pos x="T6" y="T7"/>
                </a:cxn>
                <a:cxn ang="0">
                  <a:pos x="T8" y="T9"/>
                </a:cxn>
                <a:cxn ang="0">
                  <a:pos x="T10" y="T11"/>
                </a:cxn>
                <a:cxn ang="0">
                  <a:pos x="T12" y="T13"/>
                </a:cxn>
              </a:cxnLst>
              <a:rect l="0" t="0" r="r" b="b"/>
              <a:pathLst>
                <a:path w="84" h="12">
                  <a:moveTo>
                    <a:pt x="84" y="6"/>
                  </a:moveTo>
                  <a:cubicBezTo>
                    <a:pt x="84" y="10"/>
                    <a:pt x="82" y="12"/>
                    <a:pt x="78" y="12"/>
                  </a:cubicBezTo>
                  <a:cubicBezTo>
                    <a:pt x="6" y="12"/>
                    <a:pt x="6" y="12"/>
                    <a:pt x="6" y="12"/>
                  </a:cubicBezTo>
                  <a:cubicBezTo>
                    <a:pt x="3" y="12"/>
                    <a:pt x="0" y="10"/>
                    <a:pt x="0" y="6"/>
                  </a:cubicBezTo>
                  <a:cubicBezTo>
                    <a:pt x="0" y="3"/>
                    <a:pt x="3" y="0"/>
                    <a:pt x="6" y="0"/>
                  </a:cubicBezTo>
                  <a:cubicBezTo>
                    <a:pt x="78" y="0"/>
                    <a:pt x="78" y="0"/>
                    <a:pt x="78" y="0"/>
                  </a:cubicBezTo>
                  <a:cubicBezTo>
                    <a:pt x="82" y="0"/>
                    <a:pt x="84" y="3"/>
                    <a:pt x="84" y="6"/>
                  </a:cubicBezTo>
                </a:path>
              </a:pathLst>
            </a:custGeom>
            <a:solidFill>
              <a:srgbClr val="F7D18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26" name="Freeform 267"/>
            <p:cNvSpPr>
              <a:spLocks/>
            </p:cNvSpPr>
            <p:nvPr/>
          </p:nvSpPr>
          <p:spPr bwMode="auto">
            <a:xfrm>
              <a:off x="7218363" y="3337719"/>
              <a:ext cx="264319" cy="38100"/>
            </a:xfrm>
            <a:custGeom>
              <a:avLst/>
              <a:gdLst>
                <a:gd name="T0" fmla="*/ 84 w 84"/>
                <a:gd name="T1" fmla="*/ 6 h 12"/>
                <a:gd name="T2" fmla="*/ 78 w 84"/>
                <a:gd name="T3" fmla="*/ 12 h 12"/>
                <a:gd name="T4" fmla="*/ 6 w 84"/>
                <a:gd name="T5" fmla="*/ 12 h 12"/>
                <a:gd name="T6" fmla="*/ 0 w 84"/>
                <a:gd name="T7" fmla="*/ 6 h 12"/>
                <a:gd name="T8" fmla="*/ 6 w 84"/>
                <a:gd name="T9" fmla="*/ 0 h 12"/>
                <a:gd name="T10" fmla="*/ 78 w 84"/>
                <a:gd name="T11" fmla="*/ 0 h 12"/>
                <a:gd name="T12" fmla="*/ 84 w 84"/>
                <a:gd name="T13" fmla="*/ 6 h 12"/>
              </a:gdLst>
              <a:ahLst/>
              <a:cxnLst>
                <a:cxn ang="0">
                  <a:pos x="T0" y="T1"/>
                </a:cxn>
                <a:cxn ang="0">
                  <a:pos x="T2" y="T3"/>
                </a:cxn>
                <a:cxn ang="0">
                  <a:pos x="T4" y="T5"/>
                </a:cxn>
                <a:cxn ang="0">
                  <a:pos x="T6" y="T7"/>
                </a:cxn>
                <a:cxn ang="0">
                  <a:pos x="T8" y="T9"/>
                </a:cxn>
                <a:cxn ang="0">
                  <a:pos x="T10" y="T11"/>
                </a:cxn>
                <a:cxn ang="0">
                  <a:pos x="T12" y="T13"/>
                </a:cxn>
              </a:cxnLst>
              <a:rect l="0" t="0" r="r" b="b"/>
              <a:pathLst>
                <a:path w="84" h="12">
                  <a:moveTo>
                    <a:pt x="84" y="6"/>
                  </a:moveTo>
                  <a:cubicBezTo>
                    <a:pt x="84" y="9"/>
                    <a:pt x="82" y="12"/>
                    <a:pt x="78" y="12"/>
                  </a:cubicBezTo>
                  <a:cubicBezTo>
                    <a:pt x="6" y="12"/>
                    <a:pt x="6" y="12"/>
                    <a:pt x="6" y="12"/>
                  </a:cubicBezTo>
                  <a:cubicBezTo>
                    <a:pt x="3" y="12"/>
                    <a:pt x="0" y="9"/>
                    <a:pt x="0" y="6"/>
                  </a:cubicBezTo>
                  <a:cubicBezTo>
                    <a:pt x="0" y="3"/>
                    <a:pt x="3" y="0"/>
                    <a:pt x="6" y="0"/>
                  </a:cubicBezTo>
                  <a:cubicBezTo>
                    <a:pt x="78" y="0"/>
                    <a:pt x="78" y="0"/>
                    <a:pt x="78" y="0"/>
                  </a:cubicBezTo>
                  <a:cubicBezTo>
                    <a:pt x="82" y="0"/>
                    <a:pt x="84" y="3"/>
                    <a:pt x="84" y="6"/>
                  </a:cubicBezTo>
                </a:path>
              </a:pathLst>
            </a:custGeom>
            <a:solidFill>
              <a:srgbClr val="F7D18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27" name="Freeform 268"/>
            <p:cNvSpPr>
              <a:spLocks noEditPoints="1"/>
            </p:cNvSpPr>
            <p:nvPr/>
          </p:nvSpPr>
          <p:spPr bwMode="auto">
            <a:xfrm>
              <a:off x="7246938" y="2528888"/>
              <a:ext cx="103982" cy="106363"/>
            </a:xfrm>
            <a:custGeom>
              <a:avLst/>
              <a:gdLst>
                <a:gd name="T0" fmla="*/ 0 w 33"/>
                <a:gd name="T1" fmla="*/ 34 h 34"/>
                <a:gd name="T2" fmla="*/ 0 w 33"/>
                <a:gd name="T3" fmla="*/ 34 h 34"/>
                <a:gd name="T4" fmla="*/ 0 w 33"/>
                <a:gd name="T5" fmla="*/ 34 h 34"/>
                <a:gd name="T6" fmla="*/ 0 w 33"/>
                <a:gd name="T7" fmla="*/ 34 h 34"/>
                <a:gd name="T8" fmla="*/ 0 w 33"/>
                <a:gd name="T9" fmla="*/ 34 h 34"/>
                <a:gd name="T10" fmla="*/ 0 w 33"/>
                <a:gd name="T11" fmla="*/ 34 h 34"/>
                <a:gd name="T12" fmla="*/ 0 w 33"/>
                <a:gd name="T13" fmla="*/ 34 h 34"/>
                <a:gd name="T14" fmla="*/ 0 w 33"/>
                <a:gd name="T15" fmla="*/ 34 h 34"/>
                <a:gd name="T16" fmla="*/ 0 w 33"/>
                <a:gd name="T17" fmla="*/ 34 h 34"/>
                <a:gd name="T18" fmla="*/ 0 w 33"/>
                <a:gd name="T19" fmla="*/ 34 h 34"/>
                <a:gd name="T20" fmla="*/ 0 w 33"/>
                <a:gd name="T21" fmla="*/ 34 h 34"/>
                <a:gd name="T22" fmla="*/ 0 w 33"/>
                <a:gd name="T23" fmla="*/ 34 h 34"/>
                <a:gd name="T24" fmla="*/ 0 w 33"/>
                <a:gd name="T25" fmla="*/ 34 h 34"/>
                <a:gd name="T26" fmla="*/ 0 w 33"/>
                <a:gd name="T27" fmla="*/ 34 h 34"/>
                <a:gd name="T28" fmla="*/ 0 w 33"/>
                <a:gd name="T29" fmla="*/ 34 h 34"/>
                <a:gd name="T30" fmla="*/ 0 w 33"/>
                <a:gd name="T31" fmla="*/ 34 h 34"/>
                <a:gd name="T32" fmla="*/ 0 w 33"/>
                <a:gd name="T33" fmla="*/ 34 h 34"/>
                <a:gd name="T34" fmla="*/ 0 w 33"/>
                <a:gd name="T35" fmla="*/ 34 h 34"/>
                <a:gd name="T36" fmla="*/ 0 w 33"/>
                <a:gd name="T37" fmla="*/ 34 h 34"/>
                <a:gd name="T38" fmla="*/ 0 w 33"/>
                <a:gd name="T39" fmla="*/ 34 h 34"/>
                <a:gd name="T40" fmla="*/ 0 w 33"/>
                <a:gd name="T41" fmla="*/ 34 h 34"/>
                <a:gd name="T42" fmla="*/ 0 w 33"/>
                <a:gd name="T43" fmla="*/ 34 h 34"/>
                <a:gd name="T44" fmla="*/ 0 w 33"/>
                <a:gd name="T45" fmla="*/ 34 h 34"/>
                <a:gd name="T46" fmla="*/ 0 w 33"/>
                <a:gd name="T47" fmla="*/ 34 h 34"/>
                <a:gd name="T48" fmla="*/ 33 w 33"/>
                <a:gd name="T49" fmla="*/ 0 h 34"/>
                <a:gd name="T50" fmla="*/ 33 w 33"/>
                <a:gd name="T51" fmla="*/ 0 h 34"/>
                <a:gd name="T52" fmla="*/ 0 w 33"/>
                <a:gd name="T53" fmla="*/ 34 h 34"/>
                <a:gd name="T54" fmla="*/ 0 w 33"/>
                <a:gd name="T55" fmla="*/ 34 h 34"/>
                <a:gd name="T56" fmla="*/ 33 w 33"/>
                <a:gd name="T57" fmla="*/ 0 h 34"/>
                <a:gd name="T58" fmla="*/ 33 w 33"/>
                <a:gd name="T59" fmla="*/ 0 h 34"/>
                <a:gd name="T60" fmla="*/ 33 w 33"/>
                <a:gd name="T61"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3" h="34">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33" y="0"/>
                  </a:moveTo>
                  <a:cubicBezTo>
                    <a:pt x="33" y="0"/>
                    <a:pt x="33" y="0"/>
                    <a:pt x="33" y="0"/>
                  </a:cubicBezTo>
                  <a:cubicBezTo>
                    <a:pt x="15" y="0"/>
                    <a:pt x="0" y="15"/>
                    <a:pt x="0" y="34"/>
                  </a:cubicBezTo>
                  <a:cubicBezTo>
                    <a:pt x="0" y="34"/>
                    <a:pt x="0" y="34"/>
                    <a:pt x="0" y="34"/>
                  </a:cubicBezTo>
                  <a:cubicBezTo>
                    <a:pt x="0" y="15"/>
                    <a:pt x="15" y="0"/>
                    <a:pt x="33" y="0"/>
                  </a:cubicBezTo>
                  <a:cubicBezTo>
                    <a:pt x="33" y="0"/>
                    <a:pt x="33" y="0"/>
                    <a:pt x="33" y="0"/>
                  </a:cubicBezTo>
                  <a:cubicBezTo>
                    <a:pt x="33" y="0"/>
                    <a:pt x="33" y="0"/>
                    <a:pt x="33" y="0"/>
                  </a:cubicBezTo>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28" name="Freeform 269"/>
            <p:cNvSpPr>
              <a:spLocks/>
            </p:cNvSpPr>
            <p:nvPr/>
          </p:nvSpPr>
          <p:spPr bwMode="auto">
            <a:xfrm>
              <a:off x="7246938" y="2528888"/>
              <a:ext cx="103982" cy="203200"/>
            </a:xfrm>
            <a:custGeom>
              <a:avLst/>
              <a:gdLst>
                <a:gd name="T0" fmla="*/ 33 w 33"/>
                <a:gd name="T1" fmla="*/ 0 h 65"/>
                <a:gd name="T2" fmla="*/ 0 w 33"/>
                <a:gd name="T3" fmla="*/ 34 h 65"/>
                <a:gd name="T4" fmla="*/ 0 w 33"/>
                <a:gd name="T5" fmla="*/ 34 h 65"/>
                <a:gd name="T6" fmla="*/ 0 w 33"/>
                <a:gd name="T7" fmla="*/ 34 h 65"/>
                <a:gd name="T8" fmla="*/ 0 w 33"/>
                <a:gd name="T9" fmla="*/ 34 h 65"/>
                <a:gd name="T10" fmla="*/ 0 w 33"/>
                <a:gd name="T11" fmla="*/ 34 h 65"/>
                <a:gd name="T12" fmla="*/ 0 w 33"/>
                <a:gd name="T13" fmla="*/ 34 h 65"/>
                <a:gd name="T14" fmla="*/ 0 w 33"/>
                <a:gd name="T15" fmla="*/ 34 h 65"/>
                <a:gd name="T16" fmla="*/ 0 w 33"/>
                <a:gd name="T17" fmla="*/ 34 h 65"/>
                <a:gd name="T18" fmla="*/ 0 w 33"/>
                <a:gd name="T19" fmla="*/ 34 h 65"/>
                <a:gd name="T20" fmla="*/ 0 w 33"/>
                <a:gd name="T21" fmla="*/ 34 h 65"/>
                <a:gd name="T22" fmla="*/ 0 w 33"/>
                <a:gd name="T23" fmla="*/ 34 h 65"/>
                <a:gd name="T24" fmla="*/ 0 w 33"/>
                <a:gd name="T25" fmla="*/ 34 h 65"/>
                <a:gd name="T26" fmla="*/ 0 w 33"/>
                <a:gd name="T27" fmla="*/ 34 h 65"/>
                <a:gd name="T28" fmla="*/ 0 w 33"/>
                <a:gd name="T29" fmla="*/ 34 h 65"/>
                <a:gd name="T30" fmla="*/ 0 w 33"/>
                <a:gd name="T31" fmla="*/ 34 h 65"/>
                <a:gd name="T32" fmla="*/ 0 w 33"/>
                <a:gd name="T33" fmla="*/ 34 h 65"/>
                <a:gd name="T34" fmla="*/ 0 w 33"/>
                <a:gd name="T35" fmla="*/ 34 h 65"/>
                <a:gd name="T36" fmla="*/ 20 w 33"/>
                <a:gd name="T37" fmla="*/ 65 h 65"/>
                <a:gd name="T38" fmla="*/ 20 w 33"/>
                <a:gd name="T39" fmla="*/ 65 h 65"/>
                <a:gd name="T40" fmla="*/ 20 w 33"/>
                <a:gd name="T41" fmla="*/ 65 h 65"/>
                <a:gd name="T42" fmla="*/ 33 w 33"/>
                <a:gd name="T43" fmla="*/ 65 h 65"/>
                <a:gd name="T44" fmla="*/ 33 w 33"/>
                <a:gd name="T45" fmla="*/ 0 h 65"/>
                <a:gd name="T46" fmla="*/ 33 w 33"/>
                <a:gd name="T47"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3" h="65">
                  <a:moveTo>
                    <a:pt x="33" y="0"/>
                  </a:moveTo>
                  <a:cubicBezTo>
                    <a:pt x="15" y="0"/>
                    <a:pt x="0" y="15"/>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0" y="34"/>
                    <a:pt x="0" y="34"/>
                  </a:cubicBezTo>
                  <a:cubicBezTo>
                    <a:pt x="0" y="48"/>
                    <a:pt x="8" y="60"/>
                    <a:pt x="20" y="65"/>
                  </a:cubicBezTo>
                  <a:cubicBezTo>
                    <a:pt x="20" y="65"/>
                    <a:pt x="20" y="65"/>
                    <a:pt x="20" y="65"/>
                  </a:cubicBezTo>
                  <a:cubicBezTo>
                    <a:pt x="20" y="65"/>
                    <a:pt x="20" y="65"/>
                    <a:pt x="20" y="65"/>
                  </a:cubicBezTo>
                  <a:cubicBezTo>
                    <a:pt x="33" y="65"/>
                    <a:pt x="33" y="65"/>
                    <a:pt x="33" y="65"/>
                  </a:cubicBezTo>
                  <a:cubicBezTo>
                    <a:pt x="33" y="0"/>
                    <a:pt x="33" y="0"/>
                    <a:pt x="33" y="0"/>
                  </a:cubicBezTo>
                  <a:cubicBezTo>
                    <a:pt x="33" y="0"/>
                    <a:pt x="33" y="0"/>
                    <a:pt x="33" y="0"/>
                  </a:cubicBezTo>
                </a:path>
              </a:pathLst>
            </a:custGeom>
            <a:solidFill>
              <a:srgbClr val="956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29" name="Freeform 270"/>
            <p:cNvSpPr>
              <a:spLocks/>
            </p:cNvSpPr>
            <p:nvPr/>
          </p:nvSpPr>
          <p:spPr bwMode="auto">
            <a:xfrm>
              <a:off x="7224713" y="2953544"/>
              <a:ext cx="126207" cy="278607"/>
            </a:xfrm>
            <a:custGeom>
              <a:avLst/>
              <a:gdLst>
                <a:gd name="T0" fmla="*/ 40 w 40"/>
                <a:gd name="T1" fmla="*/ 0 h 89"/>
                <a:gd name="T2" fmla="*/ 26 w 40"/>
                <a:gd name="T3" fmla="*/ 0 h 89"/>
                <a:gd name="T4" fmla="*/ 0 w 40"/>
                <a:gd name="T5" fmla="*/ 0 h 89"/>
                <a:gd name="T6" fmla="*/ 8 w 40"/>
                <a:gd name="T7" fmla="*/ 89 h 89"/>
                <a:gd name="T8" fmla="*/ 8 w 40"/>
                <a:gd name="T9" fmla="*/ 89 h 89"/>
                <a:gd name="T10" fmla="*/ 8 w 40"/>
                <a:gd name="T11" fmla="*/ 89 h 89"/>
                <a:gd name="T12" fmla="*/ 40 w 40"/>
                <a:gd name="T13" fmla="*/ 89 h 89"/>
                <a:gd name="T14" fmla="*/ 40 w 40"/>
                <a:gd name="T15" fmla="*/ 0 h 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 h="89">
                  <a:moveTo>
                    <a:pt x="40" y="0"/>
                  </a:moveTo>
                  <a:cubicBezTo>
                    <a:pt x="26" y="0"/>
                    <a:pt x="26" y="0"/>
                    <a:pt x="26" y="0"/>
                  </a:cubicBezTo>
                  <a:cubicBezTo>
                    <a:pt x="0" y="0"/>
                    <a:pt x="0" y="0"/>
                    <a:pt x="0" y="0"/>
                  </a:cubicBezTo>
                  <a:cubicBezTo>
                    <a:pt x="0" y="0"/>
                    <a:pt x="7" y="35"/>
                    <a:pt x="8" y="89"/>
                  </a:cubicBezTo>
                  <a:cubicBezTo>
                    <a:pt x="8" y="89"/>
                    <a:pt x="8" y="89"/>
                    <a:pt x="8" y="89"/>
                  </a:cubicBezTo>
                  <a:cubicBezTo>
                    <a:pt x="8" y="89"/>
                    <a:pt x="8" y="89"/>
                    <a:pt x="8" y="89"/>
                  </a:cubicBezTo>
                  <a:cubicBezTo>
                    <a:pt x="40" y="89"/>
                    <a:pt x="40" y="89"/>
                    <a:pt x="40" y="89"/>
                  </a:cubicBezTo>
                  <a:cubicBezTo>
                    <a:pt x="40" y="0"/>
                    <a:pt x="40" y="0"/>
                    <a:pt x="40" y="0"/>
                  </a:cubicBezTo>
                </a:path>
              </a:pathLst>
            </a:custGeom>
            <a:solidFill>
              <a:srgbClr val="C694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30" name="Freeform 271"/>
            <p:cNvSpPr>
              <a:spLocks/>
            </p:cNvSpPr>
            <p:nvPr/>
          </p:nvSpPr>
          <p:spPr bwMode="auto">
            <a:xfrm>
              <a:off x="7181057" y="2897188"/>
              <a:ext cx="169863" cy="56357"/>
            </a:xfrm>
            <a:custGeom>
              <a:avLst/>
              <a:gdLst>
                <a:gd name="T0" fmla="*/ 54 w 54"/>
                <a:gd name="T1" fmla="*/ 0 h 18"/>
                <a:gd name="T2" fmla="*/ 9 w 54"/>
                <a:gd name="T3" fmla="*/ 0 h 18"/>
                <a:gd name="T4" fmla="*/ 0 w 54"/>
                <a:gd name="T5" fmla="*/ 9 h 18"/>
                <a:gd name="T6" fmla="*/ 9 w 54"/>
                <a:gd name="T7" fmla="*/ 18 h 18"/>
                <a:gd name="T8" fmla="*/ 14 w 54"/>
                <a:gd name="T9" fmla="*/ 18 h 18"/>
                <a:gd name="T10" fmla="*/ 14 w 54"/>
                <a:gd name="T11" fmla="*/ 18 h 18"/>
                <a:gd name="T12" fmla="*/ 54 w 54"/>
                <a:gd name="T13" fmla="*/ 18 h 18"/>
                <a:gd name="T14" fmla="*/ 54 w 54"/>
                <a:gd name="T15" fmla="*/ 0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 h="18">
                  <a:moveTo>
                    <a:pt x="54" y="0"/>
                  </a:moveTo>
                  <a:cubicBezTo>
                    <a:pt x="9" y="0"/>
                    <a:pt x="9" y="0"/>
                    <a:pt x="9" y="0"/>
                  </a:cubicBezTo>
                  <a:cubicBezTo>
                    <a:pt x="4" y="0"/>
                    <a:pt x="0" y="4"/>
                    <a:pt x="0" y="9"/>
                  </a:cubicBezTo>
                  <a:cubicBezTo>
                    <a:pt x="0" y="14"/>
                    <a:pt x="4" y="18"/>
                    <a:pt x="9" y="18"/>
                  </a:cubicBezTo>
                  <a:cubicBezTo>
                    <a:pt x="14" y="18"/>
                    <a:pt x="14" y="18"/>
                    <a:pt x="14" y="18"/>
                  </a:cubicBezTo>
                  <a:cubicBezTo>
                    <a:pt x="14" y="18"/>
                    <a:pt x="14" y="18"/>
                    <a:pt x="14" y="18"/>
                  </a:cubicBezTo>
                  <a:cubicBezTo>
                    <a:pt x="54" y="18"/>
                    <a:pt x="54" y="18"/>
                    <a:pt x="54" y="18"/>
                  </a:cubicBezTo>
                  <a:cubicBezTo>
                    <a:pt x="54" y="0"/>
                    <a:pt x="54" y="0"/>
                    <a:pt x="54" y="0"/>
                  </a:cubicBezTo>
                </a:path>
              </a:pathLst>
            </a:custGeom>
            <a:solidFill>
              <a:srgbClr val="CAAD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31" name="Freeform 272"/>
            <p:cNvSpPr>
              <a:spLocks/>
            </p:cNvSpPr>
            <p:nvPr/>
          </p:nvSpPr>
          <p:spPr bwMode="auto">
            <a:xfrm>
              <a:off x="7177882" y="2732088"/>
              <a:ext cx="173038" cy="165100"/>
            </a:xfrm>
            <a:custGeom>
              <a:avLst/>
              <a:gdLst>
                <a:gd name="T0" fmla="*/ 55 w 55"/>
                <a:gd name="T1" fmla="*/ 0 h 53"/>
                <a:gd name="T2" fmla="*/ 42 w 55"/>
                <a:gd name="T3" fmla="*/ 0 h 53"/>
                <a:gd name="T4" fmla="*/ 5 w 55"/>
                <a:gd name="T5" fmla="*/ 0 h 53"/>
                <a:gd name="T6" fmla="*/ 0 w 55"/>
                <a:gd name="T7" fmla="*/ 4 h 53"/>
                <a:gd name="T8" fmla="*/ 1 w 55"/>
                <a:gd name="T9" fmla="*/ 7 h 53"/>
                <a:gd name="T10" fmla="*/ 20 w 55"/>
                <a:gd name="T11" fmla="*/ 50 h 53"/>
                <a:gd name="T12" fmla="*/ 26 w 55"/>
                <a:gd name="T13" fmla="*/ 53 h 53"/>
                <a:gd name="T14" fmla="*/ 26 w 55"/>
                <a:gd name="T15" fmla="*/ 53 h 53"/>
                <a:gd name="T16" fmla="*/ 26 w 55"/>
                <a:gd name="T17" fmla="*/ 53 h 53"/>
                <a:gd name="T18" fmla="*/ 55 w 55"/>
                <a:gd name="T19" fmla="*/ 53 h 53"/>
                <a:gd name="T20" fmla="*/ 55 w 55"/>
                <a:gd name="T21" fmla="*/ 0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53">
                  <a:moveTo>
                    <a:pt x="55" y="0"/>
                  </a:moveTo>
                  <a:cubicBezTo>
                    <a:pt x="42" y="0"/>
                    <a:pt x="42" y="0"/>
                    <a:pt x="42" y="0"/>
                  </a:cubicBezTo>
                  <a:cubicBezTo>
                    <a:pt x="5" y="0"/>
                    <a:pt x="5" y="0"/>
                    <a:pt x="5" y="0"/>
                  </a:cubicBezTo>
                  <a:cubicBezTo>
                    <a:pt x="2" y="0"/>
                    <a:pt x="0" y="2"/>
                    <a:pt x="0" y="4"/>
                  </a:cubicBezTo>
                  <a:cubicBezTo>
                    <a:pt x="0" y="5"/>
                    <a:pt x="0" y="6"/>
                    <a:pt x="1" y="7"/>
                  </a:cubicBezTo>
                  <a:cubicBezTo>
                    <a:pt x="20" y="50"/>
                    <a:pt x="20" y="50"/>
                    <a:pt x="20" y="50"/>
                  </a:cubicBezTo>
                  <a:cubicBezTo>
                    <a:pt x="21" y="52"/>
                    <a:pt x="23" y="53"/>
                    <a:pt x="26" y="53"/>
                  </a:cubicBezTo>
                  <a:cubicBezTo>
                    <a:pt x="26" y="53"/>
                    <a:pt x="26" y="53"/>
                    <a:pt x="26" y="53"/>
                  </a:cubicBezTo>
                  <a:cubicBezTo>
                    <a:pt x="26" y="53"/>
                    <a:pt x="26" y="53"/>
                    <a:pt x="26" y="53"/>
                  </a:cubicBezTo>
                  <a:cubicBezTo>
                    <a:pt x="55" y="53"/>
                    <a:pt x="55" y="53"/>
                    <a:pt x="55" y="53"/>
                  </a:cubicBezTo>
                  <a:cubicBezTo>
                    <a:pt x="55" y="0"/>
                    <a:pt x="55" y="0"/>
                    <a:pt x="55" y="0"/>
                  </a:cubicBezTo>
                </a:path>
              </a:pathLst>
            </a:custGeom>
            <a:solidFill>
              <a:srgbClr val="C694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32" name="Freeform 273"/>
            <p:cNvSpPr>
              <a:spLocks/>
            </p:cNvSpPr>
            <p:nvPr/>
          </p:nvSpPr>
          <p:spPr bwMode="auto">
            <a:xfrm>
              <a:off x="7250113" y="3269457"/>
              <a:ext cx="100807" cy="68263"/>
            </a:xfrm>
            <a:custGeom>
              <a:avLst/>
              <a:gdLst>
                <a:gd name="T0" fmla="*/ 32 w 32"/>
                <a:gd name="T1" fmla="*/ 0 h 22"/>
                <a:gd name="T2" fmla="*/ 1 w 32"/>
                <a:gd name="T3" fmla="*/ 0 h 22"/>
                <a:gd name="T4" fmla="*/ 4 w 32"/>
                <a:gd name="T5" fmla="*/ 10 h 22"/>
                <a:gd name="T6" fmla="*/ 0 w 32"/>
                <a:gd name="T7" fmla="*/ 22 h 22"/>
                <a:gd name="T8" fmla="*/ 32 w 32"/>
                <a:gd name="T9" fmla="*/ 22 h 22"/>
                <a:gd name="T10" fmla="*/ 32 w 32"/>
                <a:gd name="T11" fmla="*/ 0 h 22"/>
              </a:gdLst>
              <a:ahLst/>
              <a:cxnLst>
                <a:cxn ang="0">
                  <a:pos x="T0" y="T1"/>
                </a:cxn>
                <a:cxn ang="0">
                  <a:pos x="T2" y="T3"/>
                </a:cxn>
                <a:cxn ang="0">
                  <a:pos x="T4" y="T5"/>
                </a:cxn>
                <a:cxn ang="0">
                  <a:pos x="T6" y="T7"/>
                </a:cxn>
                <a:cxn ang="0">
                  <a:pos x="T8" y="T9"/>
                </a:cxn>
                <a:cxn ang="0">
                  <a:pos x="T10" y="T11"/>
                </a:cxn>
              </a:cxnLst>
              <a:rect l="0" t="0" r="r" b="b"/>
              <a:pathLst>
                <a:path w="32" h="22">
                  <a:moveTo>
                    <a:pt x="32" y="0"/>
                  </a:moveTo>
                  <a:cubicBezTo>
                    <a:pt x="1" y="0"/>
                    <a:pt x="1" y="0"/>
                    <a:pt x="1" y="0"/>
                  </a:cubicBezTo>
                  <a:cubicBezTo>
                    <a:pt x="3" y="4"/>
                    <a:pt x="4" y="7"/>
                    <a:pt x="4" y="10"/>
                  </a:cubicBezTo>
                  <a:cubicBezTo>
                    <a:pt x="4" y="14"/>
                    <a:pt x="3" y="18"/>
                    <a:pt x="0" y="22"/>
                  </a:cubicBezTo>
                  <a:cubicBezTo>
                    <a:pt x="32" y="22"/>
                    <a:pt x="32" y="22"/>
                    <a:pt x="32" y="22"/>
                  </a:cubicBezTo>
                  <a:cubicBezTo>
                    <a:pt x="32" y="0"/>
                    <a:pt x="32" y="0"/>
                    <a:pt x="32" y="0"/>
                  </a:cubicBezTo>
                </a:path>
              </a:pathLst>
            </a:custGeom>
            <a:solidFill>
              <a:srgbClr val="C694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33" name="Freeform 274"/>
            <p:cNvSpPr>
              <a:spLocks/>
            </p:cNvSpPr>
            <p:nvPr/>
          </p:nvSpPr>
          <p:spPr bwMode="auto">
            <a:xfrm>
              <a:off x="7048501" y="3532188"/>
              <a:ext cx="188913" cy="574675"/>
            </a:xfrm>
            <a:custGeom>
              <a:avLst/>
              <a:gdLst>
                <a:gd name="T0" fmla="*/ 60 w 60"/>
                <a:gd name="T1" fmla="*/ 0 h 184"/>
                <a:gd name="T2" fmla="*/ 9 w 60"/>
                <a:gd name="T3" fmla="*/ 177 h 184"/>
                <a:gd name="T4" fmla="*/ 7 w 60"/>
                <a:gd name="T5" fmla="*/ 177 h 184"/>
                <a:gd name="T6" fmla="*/ 0 w 60"/>
                <a:gd name="T7" fmla="*/ 184 h 184"/>
                <a:gd name="T8" fmla="*/ 0 w 60"/>
                <a:gd name="T9" fmla="*/ 184 h 184"/>
                <a:gd name="T10" fmla="*/ 7 w 60"/>
                <a:gd name="T11" fmla="*/ 177 h 184"/>
                <a:gd name="T12" fmla="*/ 9 w 60"/>
                <a:gd name="T13" fmla="*/ 177 h 184"/>
                <a:gd name="T14" fmla="*/ 60 w 60"/>
                <a:gd name="T15" fmla="*/ 0 h 18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0" h="184">
                  <a:moveTo>
                    <a:pt x="60" y="0"/>
                  </a:moveTo>
                  <a:cubicBezTo>
                    <a:pt x="53" y="55"/>
                    <a:pt x="39" y="117"/>
                    <a:pt x="9" y="177"/>
                  </a:cubicBezTo>
                  <a:cubicBezTo>
                    <a:pt x="7" y="177"/>
                    <a:pt x="7" y="177"/>
                    <a:pt x="7" y="177"/>
                  </a:cubicBezTo>
                  <a:cubicBezTo>
                    <a:pt x="3" y="177"/>
                    <a:pt x="0" y="180"/>
                    <a:pt x="0" y="184"/>
                  </a:cubicBezTo>
                  <a:cubicBezTo>
                    <a:pt x="0" y="184"/>
                    <a:pt x="0" y="184"/>
                    <a:pt x="0" y="184"/>
                  </a:cubicBezTo>
                  <a:cubicBezTo>
                    <a:pt x="0" y="180"/>
                    <a:pt x="3" y="177"/>
                    <a:pt x="7" y="177"/>
                  </a:cubicBezTo>
                  <a:cubicBezTo>
                    <a:pt x="9" y="177"/>
                    <a:pt x="9" y="177"/>
                    <a:pt x="9" y="177"/>
                  </a:cubicBezTo>
                  <a:cubicBezTo>
                    <a:pt x="39" y="117"/>
                    <a:pt x="54" y="55"/>
                    <a:pt x="60" y="0"/>
                  </a:cubicBezTo>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34" name="Freeform 275"/>
            <p:cNvSpPr>
              <a:spLocks/>
            </p:cNvSpPr>
            <p:nvPr/>
          </p:nvSpPr>
          <p:spPr bwMode="auto">
            <a:xfrm>
              <a:off x="7077076" y="3375819"/>
              <a:ext cx="273844" cy="708819"/>
            </a:xfrm>
            <a:custGeom>
              <a:avLst/>
              <a:gdLst>
                <a:gd name="T0" fmla="*/ 87 w 87"/>
                <a:gd name="T1" fmla="*/ 0 h 227"/>
                <a:gd name="T2" fmla="*/ 55 w 87"/>
                <a:gd name="T3" fmla="*/ 0 h 227"/>
                <a:gd name="T4" fmla="*/ 55 w 87"/>
                <a:gd name="T5" fmla="*/ 0 h 227"/>
                <a:gd name="T6" fmla="*/ 55 w 87"/>
                <a:gd name="T7" fmla="*/ 0 h 227"/>
                <a:gd name="T8" fmla="*/ 51 w 87"/>
                <a:gd name="T9" fmla="*/ 50 h 227"/>
                <a:gd name="T10" fmla="*/ 0 w 87"/>
                <a:gd name="T11" fmla="*/ 227 h 227"/>
                <a:gd name="T12" fmla="*/ 87 w 87"/>
                <a:gd name="T13" fmla="*/ 227 h 227"/>
                <a:gd name="T14" fmla="*/ 87 w 87"/>
                <a:gd name="T15" fmla="*/ 0 h 2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7" h="227">
                  <a:moveTo>
                    <a:pt x="87" y="0"/>
                  </a:moveTo>
                  <a:cubicBezTo>
                    <a:pt x="55" y="0"/>
                    <a:pt x="55" y="0"/>
                    <a:pt x="55" y="0"/>
                  </a:cubicBezTo>
                  <a:cubicBezTo>
                    <a:pt x="55" y="0"/>
                    <a:pt x="55" y="0"/>
                    <a:pt x="55" y="0"/>
                  </a:cubicBezTo>
                  <a:cubicBezTo>
                    <a:pt x="55" y="0"/>
                    <a:pt x="55" y="0"/>
                    <a:pt x="55" y="0"/>
                  </a:cubicBezTo>
                  <a:cubicBezTo>
                    <a:pt x="54" y="16"/>
                    <a:pt x="53" y="32"/>
                    <a:pt x="51" y="50"/>
                  </a:cubicBezTo>
                  <a:cubicBezTo>
                    <a:pt x="45" y="105"/>
                    <a:pt x="30" y="167"/>
                    <a:pt x="0" y="227"/>
                  </a:cubicBezTo>
                  <a:cubicBezTo>
                    <a:pt x="87" y="227"/>
                    <a:pt x="87" y="227"/>
                    <a:pt x="87" y="227"/>
                  </a:cubicBezTo>
                  <a:cubicBezTo>
                    <a:pt x="87" y="0"/>
                    <a:pt x="87" y="0"/>
                    <a:pt x="87" y="0"/>
                  </a:cubicBezTo>
                </a:path>
              </a:pathLst>
            </a:custGeom>
            <a:solidFill>
              <a:srgbClr val="C694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35" name="Freeform 276"/>
            <p:cNvSpPr>
              <a:spLocks/>
            </p:cNvSpPr>
            <p:nvPr/>
          </p:nvSpPr>
          <p:spPr bwMode="auto">
            <a:xfrm>
              <a:off x="7048501" y="4084638"/>
              <a:ext cx="302419" cy="41275"/>
            </a:xfrm>
            <a:custGeom>
              <a:avLst/>
              <a:gdLst>
                <a:gd name="T0" fmla="*/ 96 w 96"/>
                <a:gd name="T1" fmla="*/ 0 h 13"/>
                <a:gd name="T2" fmla="*/ 9 w 96"/>
                <a:gd name="T3" fmla="*/ 0 h 13"/>
                <a:gd name="T4" fmla="*/ 7 w 96"/>
                <a:gd name="T5" fmla="*/ 0 h 13"/>
                <a:gd name="T6" fmla="*/ 0 w 96"/>
                <a:gd name="T7" fmla="*/ 7 h 13"/>
                <a:gd name="T8" fmla="*/ 7 w 96"/>
                <a:gd name="T9" fmla="*/ 13 h 13"/>
                <a:gd name="T10" fmla="*/ 7 w 96"/>
                <a:gd name="T11" fmla="*/ 13 h 13"/>
                <a:gd name="T12" fmla="*/ 96 w 96"/>
                <a:gd name="T13" fmla="*/ 13 h 13"/>
                <a:gd name="T14" fmla="*/ 96 w 96"/>
                <a:gd name="T15" fmla="*/ 0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6" h="13">
                  <a:moveTo>
                    <a:pt x="96" y="0"/>
                  </a:moveTo>
                  <a:cubicBezTo>
                    <a:pt x="9" y="0"/>
                    <a:pt x="9" y="0"/>
                    <a:pt x="9" y="0"/>
                  </a:cubicBezTo>
                  <a:cubicBezTo>
                    <a:pt x="7" y="0"/>
                    <a:pt x="7" y="0"/>
                    <a:pt x="7" y="0"/>
                  </a:cubicBezTo>
                  <a:cubicBezTo>
                    <a:pt x="3" y="0"/>
                    <a:pt x="0" y="3"/>
                    <a:pt x="0" y="7"/>
                  </a:cubicBezTo>
                  <a:cubicBezTo>
                    <a:pt x="0" y="10"/>
                    <a:pt x="3" y="13"/>
                    <a:pt x="7" y="13"/>
                  </a:cubicBezTo>
                  <a:cubicBezTo>
                    <a:pt x="7" y="13"/>
                    <a:pt x="7" y="13"/>
                    <a:pt x="7" y="13"/>
                  </a:cubicBezTo>
                  <a:cubicBezTo>
                    <a:pt x="96" y="13"/>
                    <a:pt x="96" y="13"/>
                    <a:pt x="96" y="13"/>
                  </a:cubicBezTo>
                  <a:cubicBezTo>
                    <a:pt x="96" y="0"/>
                    <a:pt x="96" y="0"/>
                    <a:pt x="96" y="0"/>
                  </a:cubicBezTo>
                </a:path>
              </a:pathLst>
            </a:custGeom>
            <a:solidFill>
              <a:srgbClr val="CAAD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36" name="Freeform 277"/>
            <p:cNvSpPr>
              <a:spLocks noEditPoints="1"/>
            </p:cNvSpPr>
            <p:nvPr/>
          </p:nvSpPr>
          <p:spPr bwMode="auto">
            <a:xfrm>
              <a:off x="6992144" y="4125913"/>
              <a:ext cx="128588" cy="224632"/>
            </a:xfrm>
            <a:custGeom>
              <a:avLst/>
              <a:gdLst>
                <a:gd name="T0" fmla="*/ 31 w 41"/>
                <a:gd name="T1" fmla="*/ 72 h 72"/>
                <a:gd name="T2" fmla="*/ 31 w 41"/>
                <a:gd name="T3" fmla="*/ 72 h 72"/>
                <a:gd name="T4" fmla="*/ 31 w 41"/>
                <a:gd name="T5" fmla="*/ 72 h 72"/>
                <a:gd name="T6" fmla="*/ 31 w 41"/>
                <a:gd name="T7" fmla="*/ 72 h 72"/>
                <a:gd name="T8" fmla="*/ 31 w 41"/>
                <a:gd name="T9" fmla="*/ 72 h 72"/>
                <a:gd name="T10" fmla="*/ 31 w 41"/>
                <a:gd name="T11" fmla="*/ 72 h 72"/>
                <a:gd name="T12" fmla="*/ 31 w 41"/>
                <a:gd name="T13" fmla="*/ 72 h 72"/>
                <a:gd name="T14" fmla="*/ 31 w 41"/>
                <a:gd name="T15" fmla="*/ 72 h 72"/>
                <a:gd name="T16" fmla="*/ 31 w 41"/>
                <a:gd name="T17" fmla="*/ 72 h 72"/>
                <a:gd name="T18" fmla="*/ 31 w 41"/>
                <a:gd name="T19" fmla="*/ 72 h 72"/>
                <a:gd name="T20" fmla="*/ 31 w 41"/>
                <a:gd name="T21" fmla="*/ 72 h 72"/>
                <a:gd name="T22" fmla="*/ 31 w 41"/>
                <a:gd name="T23" fmla="*/ 72 h 72"/>
                <a:gd name="T24" fmla="*/ 31 w 41"/>
                <a:gd name="T25" fmla="*/ 72 h 72"/>
                <a:gd name="T26" fmla="*/ 31 w 41"/>
                <a:gd name="T27" fmla="*/ 72 h 72"/>
                <a:gd name="T28" fmla="*/ 31 w 41"/>
                <a:gd name="T29" fmla="*/ 72 h 72"/>
                <a:gd name="T30" fmla="*/ 31 w 41"/>
                <a:gd name="T31" fmla="*/ 72 h 72"/>
                <a:gd name="T32" fmla="*/ 31 w 41"/>
                <a:gd name="T33" fmla="*/ 72 h 72"/>
                <a:gd name="T34" fmla="*/ 31 w 41"/>
                <a:gd name="T35" fmla="*/ 72 h 72"/>
                <a:gd name="T36" fmla="*/ 31 w 41"/>
                <a:gd name="T37" fmla="*/ 72 h 72"/>
                <a:gd name="T38" fmla="*/ 31 w 41"/>
                <a:gd name="T39" fmla="*/ 72 h 72"/>
                <a:gd name="T40" fmla="*/ 31 w 41"/>
                <a:gd name="T41" fmla="*/ 72 h 72"/>
                <a:gd name="T42" fmla="*/ 25 w 41"/>
                <a:gd name="T43" fmla="*/ 0 h 72"/>
                <a:gd name="T44" fmla="*/ 11 w 41"/>
                <a:gd name="T45" fmla="*/ 16 h 72"/>
                <a:gd name="T46" fmla="*/ 8 w 41"/>
                <a:gd name="T47" fmla="*/ 16 h 72"/>
                <a:gd name="T48" fmla="*/ 0 w 41"/>
                <a:gd name="T49" fmla="*/ 29 h 72"/>
                <a:gd name="T50" fmla="*/ 0 w 41"/>
                <a:gd name="T51" fmla="*/ 29 h 72"/>
                <a:gd name="T52" fmla="*/ 8 w 41"/>
                <a:gd name="T53" fmla="*/ 16 h 72"/>
                <a:gd name="T54" fmla="*/ 11 w 41"/>
                <a:gd name="T55" fmla="*/ 16 h 72"/>
                <a:gd name="T56" fmla="*/ 25 w 41"/>
                <a:gd name="T57" fmla="*/ 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1" h="72">
                  <a:moveTo>
                    <a:pt x="31" y="72"/>
                  </a:moveTo>
                  <a:cubicBezTo>
                    <a:pt x="31" y="72"/>
                    <a:pt x="31" y="72"/>
                    <a:pt x="31" y="72"/>
                  </a:cubicBezTo>
                  <a:cubicBezTo>
                    <a:pt x="31" y="72"/>
                    <a:pt x="31" y="72"/>
                    <a:pt x="31" y="72"/>
                  </a:cubicBezTo>
                  <a:moveTo>
                    <a:pt x="31" y="72"/>
                  </a:moveTo>
                  <a:cubicBezTo>
                    <a:pt x="31" y="72"/>
                    <a:pt x="31" y="72"/>
                    <a:pt x="31" y="72"/>
                  </a:cubicBezTo>
                  <a:cubicBezTo>
                    <a:pt x="31" y="72"/>
                    <a:pt x="31" y="72"/>
                    <a:pt x="31" y="72"/>
                  </a:cubicBezTo>
                  <a:moveTo>
                    <a:pt x="31" y="72"/>
                  </a:moveTo>
                  <a:cubicBezTo>
                    <a:pt x="31" y="72"/>
                    <a:pt x="31" y="72"/>
                    <a:pt x="31" y="72"/>
                  </a:cubicBezTo>
                  <a:cubicBezTo>
                    <a:pt x="31" y="72"/>
                    <a:pt x="31" y="72"/>
                    <a:pt x="31" y="72"/>
                  </a:cubicBezTo>
                  <a:moveTo>
                    <a:pt x="31" y="72"/>
                  </a:moveTo>
                  <a:cubicBezTo>
                    <a:pt x="31" y="72"/>
                    <a:pt x="31" y="72"/>
                    <a:pt x="31" y="72"/>
                  </a:cubicBezTo>
                  <a:cubicBezTo>
                    <a:pt x="31" y="72"/>
                    <a:pt x="31" y="72"/>
                    <a:pt x="31" y="72"/>
                  </a:cubicBezTo>
                  <a:moveTo>
                    <a:pt x="31" y="72"/>
                  </a:moveTo>
                  <a:cubicBezTo>
                    <a:pt x="31" y="72"/>
                    <a:pt x="31" y="72"/>
                    <a:pt x="31" y="72"/>
                  </a:cubicBezTo>
                  <a:cubicBezTo>
                    <a:pt x="31" y="72"/>
                    <a:pt x="31" y="72"/>
                    <a:pt x="31" y="72"/>
                  </a:cubicBezTo>
                  <a:moveTo>
                    <a:pt x="31" y="72"/>
                  </a:moveTo>
                  <a:cubicBezTo>
                    <a:pt x="31" y="72"/>
                    <a:pt x="31" y="72"/>
                    <a:pt x="31" y="72"/>
                  </a:cubicBezTo>
                  <a:cubicBezTo>
                    <a:pt x="31" y="72"/>
                    <a:pt x="31" y="72"/>
                    <a:pt x="31" y="72"/>
                  </a:cubicBezTo>
                  <a:moveTo>
                    <a:pt x="31" y="72"/>
                  </a:moveTo>
                  <a:cubicBezTo>
                    <a:pt x="31" y="72"/>
                    <a:pt x="31" y="72"/>
                    <a:pt x="31" y="72"/>
                  </a:cubicBezTo>
                  <a:cubicBezTo>
                    <a:pt x="31" y="72"/>
                    <a:pt x="31" y="72"/>
                    <a:pt x="31" y="72"/>
                  </a:cubicBezTo>
                  <a:moveTo>
                    <a:pt x="25" y="0"/>
                  </a:moveTo>
                  <a:cubicBezTo>
                    <a:pt x="25" y="0"/>
                    <a:pt x="41" y="10"/>
                    <a:pt x="11" y="16"/>
                  </a:cubicBezTo>
                  <a:cubicBezTo>
                    <a:pt x="8" y="16"/>
                    <a:pt x="8" y="16"/>
                    <a:pt x="8" y="16"/>
                  </a:cubicBezTo>
                  <a:cubicBezTo>
                    <a:pt x="4" y="16"/>
                    <a:pt x="0" y="21"/>
                    <a:pt x="0" y="29"/>
                  </a:cubicBezTo>
                  <a:cubicBezTo>
                    <a:pt x="0" y="29"/>
                    <a:pt x="0" y="29"/>
                    <a:pt x="0" y="29"/>
                  </a:cubicBezTo>
                  <a:cubicBezTo>
                    <a:pt x="0" y="21"/>
                    <a:pt x="4" y="16"/>
                    <a:pt x="8" y="16"/>
                  </a:cubicBezTo>
                  <a:cubicBezTo>
                    <a:pt x="11" y="16"/>
                    <a:pt x="11" y="16"/>
                    <a:pt x="11" y="16"/>
                  </a:cubicBezTo>
                  <a:cubicBezTo>
                    <a:pt x="41" y="10"/>
                    <a:pt x="25" y="0"/>
                    <a:pt x="25" y="0"/>
                  </a:cubicBezTo>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37" name="Freeform 278"/>
            <p:cNvSpPr>
              <a:spLocks/>
            </p:cNvSpPr>
            <p:nvPr/>
          </p:nvSpPr>
          <p:spPr bwMode="auto">
            <a:xfrm>
              <a:off x="7035801" y="4256882"/>
              <a:ext cx="315119" cy="93663"/>
            </a:xfrm>
            <a:custGeom>
              <a:avLst/>
              <a:gdLst>
                <a:gd name="T0" fmla="*/ 100 w 100"/>
                <a:gd name="T1" fmla="*/ 0 h 30"/>
                <a:gd name="T2" fmla="*/ 0 w 100"/>
                <a:gd name="T3" fmla="*/ 0 h 30"/>
                <a:gd name="T4" fmla="*/ 17 w 100"/>
                <a:gd name="T5" fmla="*/ 30 h 30"/>
                <a:gd name="T6" fmla="*/ 17 w 100"/>
                <a:gd name="T7" fmla="*/ 30 h 30"/>
                <a:gd name="T8" fmla="*/ 17 w 100"/>
                <a:gd name="T9" fmla="*/ 30 h 30"/>
                <a:gd name="T10" fmla="*/ 17 w 100"/>
                <a:gd name="T11" fmla="*/ 30 h 30"/>
                <a:gd name="T12" fmla="*/ 17 w 100"/>
                <a:gd name="T13" fmla="*/ 30 h 30"/>
                <a:gd name="T14" fmla="*/ 17 w 100"/>
                <a:gd name="T15" fmla="*/ 30 h 30"/>
                <a:gd name="T16" fmla="*/ 17 w 100"/>
                <a:gd name="T17" fmla="*/ 30 h 30"/>
                <a:gd name="T18" fmla="*/ 17 w 100"/>
                <a:gd name="T19" fmla="*/ 30 h 30"/>
                <a:gd name="T20" fmla="*/ 17 w 100"/>
                <a:gd name="T21" fmla="*/ 30 h 30"/>
                <a:gd name="T22" fmla="*/ 17 w 100"/>
                <a:gd name="T23" fmla="*/ 30 h 30"/>
                <a:gd name="T24" fmla="*/ 17 w 100"/>
                <a:gd name="T25" fmla="*/ 30 h 30"/>
                <a:gd name="T26" fmla="*/ 17 w 100"/>
                <a:gd name="T27" fmla="*/ 30 h 30"/>
                <a:gd name="T28" fmla="*/ 17 w 100"/>
                <a:gd name="T29" fmla="*/ 30 h 30"/>
                <a:gd name="T30" fmla="*/ 17 w 100"/>
                <a:gd name="T31" fmla="*/ 30 h 30"/>
                <a:gd name="T32" fmla="*/ 17 w 100"/>
                <a:gd name="T33" fmla="*/ 30 h 30"/>
                <a:gd name="T34" fmla="*/ 100 w 100"/>
                <a:gd name="T35" fmla="*/ 30 h 30"/>
                <a:gd name="T36" fmla="*/ 100 w 100"/>
                <a:gd name="T3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0" h="30">
                  <a:moveTo>
                    <a:pt x="100" y="0"/>
                  </a:moveTo>
                  <a:cubicBezTo>
                    <a:pt x="0" y="0"/>
                    <a:pt x="0" y="0"/>
                    <a:pt x="0" y="0"/>
                  </a:cubicBezTo>
                  <a:cubicBezTo>
                    <a:pt x="1" y="16"/>
                    <a:pt x="8" y="29"/>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7" y="30"/>
                    <a:pt x="17" y="30"/>
                    <a:pt x="17" y="30"/>
                  </a:cubicBezTo>
                  <a:cubicBezTo>
                    <a:pt x="100" y="30"/>
                    <a:pt x="100" y="30"/>
                    <a:pt x="100" y="30"/>
                  </a:cubicBezTo>
                  <a:cubicBezTo>
                    <a:pt x="100" y="0"/>
                    <a:pt x="100" y="0"/>
                    <a:pt x="100" y="0"/>
                  </a:cubicBezTo>
                </a:path>
              </a:pathLst>
            </a:custGeom>
            <a:solidFill>
              <a:srgbClr val="C694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38" name="Freeform 279"/>
            <p:cNvSpPr>
              <a:spLocks/>
            </p:cNvSpPr>
            <p:nvPr/>
          </p:nvSpPr>
          <p:spPr bwMode="auto">
            <a:xfrm>
              <a:off x="6992144" y="4175919"/>
              <a:ext cx="358775" cy="80963"/>
            </a:xfrm>
            <a:custGeom>
              <a:avLst/>
              <a:gdLst>
                <a:gd name="T0" fmla="*/ 11 w 114"/>
                <a:gd name="T1" fmla="*/ 0 h 26"/>
                <a:gd name="T2" fmla="*/ 8 w 114"/>
                <a:gd name="T3" fmla="*/ 0 h 26"/>
                <a:gd name="T4" fmla="*/ 0 w 114"/>
                <a:gd name="T5" fmla="*/ 13 h 26"/>
                <a:gd name="T6" fmla="*/ 8 w 114"/>
                <a:gd name="T7" fmla="*/ 26 h 26"/>
                <a:gd name="T8" fmla="*/ 14 w 114"/>
                <a:gd name="T9" fmla="*/ 26 h 26"/>
                <a:gd name="T10" fmla="*/ 14 w 114"/>
                <a:gd name="T11" fmla="*/ 26 h 26"/>
                <a:gd name="T12" fmla="*/ 114 w 114"/>
                <a:gd name="T13" fmla="*/ 26 h 26"/>
                <a:gd name="T14" fmla="*/ 114 w 114"/>
                <a:gd name="T15" fmla="*/ 0 h 26"/>
                <a:gd name="T16" fmla="*/ 8 w 114"/>
                <a:gd name="T17" fmla="*/ 0 h 26"/>
                <a:gd name="T18" fmla="*/ 11 w 114"/>
                <a:gd name="T19"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4" h="26">
                  <a:moveTo>
                    <a:pt x="11" y="0"/>
                  </a:moveTo>
                  <a:cubicBezTo>
                    <a:pt x="8" y="0"/>
                    <a:pt x="8" y="0"/>
                    <a:pt x="8" y="0"/>
                  </a:cubicBezTo>
                  <a:cubicBezTo>
                    <a:pt x="4" y="0"/>
                    <a:pt x="0" y="5"/>
                    <a:pt x="0" y="13"/>
                  </a:cubicBezTo>
                  <a:cubicBezTo>
                    <a:pt x="0" y="20"/>
                    <a:pt x="4" y="26"/>
                    <a:pt x="8" y="26"/>
                  </a:cubicBezTo>
                  <a:cubicBezTo>
                    <a:pt x="14" y="26"/>
                    <a:pt x="14" y="26"/>
                    <a:pt x="14" y="26"/>
                  </a:cubicBezTo>
                  <a:cubicBezTo>
                    <a:pt x="14" y="26"/>
                    <a:pt x="14" y="26"/>
                    <a:pt x="14" y="26"/>
                  </a:cubicBezTo>
                  <a:cubicBezTo>
                    <a:pt x="114" y="26"/>
                    <a:pt x="114" y="26"/>
                    <a:pt x="114" y="26"/>
                  </a:cubicBezTo>
                  <a:cubicBezTo>
                    <a:pt x="114" y="0"/>
                    <a:pt x="114" y="0"/>
                    <a:pt x="114" y="0"/>
                  </a:cubicBezTo>
                  <a:cubicBezTo>
                    <a:pt x="8" y="0"/>
                    <a:pt x="8" y="0"/>
                    <a:pt x="8" y="0"/>
                  </a:cubicBezTo>
                  <a:cubicBezTo>
                    <a:pt x="9" y="0"/>
                    <a:pt x="10" y="0"/>
                    <a:pt x="11" y="0"/>
                  </a:cubicBezTo>
                </a:path>
              </a:pathLst>
            </a:custGeom>
            <a:solidFill>
              <a:srgbClr val="CAAD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39" name="Freeform 280"/>
            <p:cNvSpPr>
              <a:spLocks/>
            </p:cNvSpPr>
            <p:nvPr/>
          </p:nvSpPr>
          <p:spPr bwMode="auto">
            <a:xfrm>
              <a:off x="7016751" y="4125913"/>
              <a:ext cx="334169" cy="50007"/>
            </a:xfrm>
            <a:custGeom>
              <a:avLst/>
              <a:gdLst>
                <a:gd name="T0" fmla="*/ 106 w 106"/>
                <a:gd name="T1" fmla="*/ 0 h 16"/>
                <a:gd name="T2" fmla="*/ 17 w 106"/>
                <a:gd name="T3" fmla="*/ 0 h 16"/>
                <a:gd name="T4" fmla="*/ 17 w 106"/>
                <a:gd name="T5" fmla="*/ 0 h 16"/>
                <a:gd name="T6" fmla="*/ 3 w 106"/>
                <a:gd name="T7" fmla="*/ 16 h 16"/>
                <a:gd name="T8" fmla="*/ 0 w 106"/>
                <a:gd name="T9" fmla="*/ 16 h 16"/>
                <a:gd name="T10" fmla="*/ 106 w 106"/>
                <a:gd name="T11" fmla="*/ 16 h 16"/>
                <a:gd name="T12" fmla="*/ 106 w 106"/>
                <a:gd name="T13" fmla="*/ 0 h 16"/>
              </a:gdLst>
              <a:ahLst/>
              <a:cxnLst>
                <a:cxn ang="0">
                  <a:pos x="T0" y="T1"/>
                </a:cxn>
                <a:cxn ang="0">
                  <a:pos x="T2" y="T3"/>
                </a:cxn>
                <a:cxn ang="0">
                  <a:pos x="T4" y="T5"/>
                </a:cxn>
                <a:cxn ang="0">
                  <a:pos x="T6" y="T7"/>
                </a:cxn>
                <a:cxn ang="0">
                  <a:pos x="T8" y="T9"/>
                </a:cxn>
                <a:cxn ang="0">
                  <a:pos x="T10" y="T11"/>
                </a:cxn>
                <a:cxn ang="0">
                  <a:pos x="T12" y="T13"/>
                </a:cxn>
              </a:cxnLst>
              <a:rect l="0" t="0" r="r" b="b"/>
              <a:pathLst>
                <a:path w="106" h="16">
                  <a:moveTo>
                    <a:pt x="106" y="0"/>
                  </a:moveTo>
                  <a:cubicBezTo>
                    <a:pt x="17" y="0"/>
                    <a:pt x="17" y="0"/>
                    <a:pt x="17" y="0"/>
                  </a:cubicBezTo>
                  <a:cubicBezTo>
                    <a:pt x="17" y="0"/>
                    <a:pt x="17" y="0"/>
                    <a:pt x="17" y="0"/>
                  </a:cubicBezTo>
                  <a:cubicBezTo>
                    <a:pt x="17" y="0"/>
                    <a:pt x="33" y="10"/>
                    <a:pt x="3" y="16"/>
                  </a:cubicBezTo>
                  <a:cubicBezTo>
                    <a:pt x="2" y="16"/>
                    <a:pt x="1" y="16"/>
                    <a:pt x="0" y="16"/>
                  </a:cubicBezTo>
                  <a:cubicBezTo>
                    <a:pt x="106" y="16"/>
                    <a:pt x="106" y="16"/>
                    <a:pt x="106" y="16"/>
                  </a:cubicBezTo>
                  <a:cubicBezTo>
                    <a:pt x="106" y="0"/>
                    <a:pt x="106" y="0"/>
                    <a:pt x="106" y="0"/>
                  </a:cubicBezTo>
                </a:path>
              </a:pathLst>
            </a:custGeom>
            <a:solidFill>
              <a:srgbClr val="C694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40" name="Freeform 281"/>
            <p:cNvSpPr>
              <a:spLocks/>
            </p:cNvSpPr>
            <p:nvPr/>
          </p:nvSpPr>
          <p:spPr bwMode="auto">
            <a:xfrm>
              <a:off x="7218363" y="3232150"/>
              <a:ext cx="132557" cy="37307"/>
            </a:xfrm>
            <a:custGeom>
              <a:avLst/>
              <a:gdLst>
                <a:gd name="T0" fmla="*/ 42 w 42"/>
                <a:gd name="T1" fmla="*/ 0 h 12"/>
                <a:gd name="T2" fmla="*/ 10 w 42"/>
                <a:gd name="T3" fmla="*/ 0 h 12"/>
                <a:gd name="T4" fmla="*/ 6 w 42"/>
                <a:gd name="T5" fmla="*/ 0 h 12"/>
                <a:gd name="T6" fmla="*/ 0 w 42"/>
                <a:gd name="T7" fmla="*/ 6 h 12"/>
                <a:gd name="T8" fmla="*/ 6 w 42"/>
                <a:gd name="T9" fmla="*/ 12 h 12"/>
                <a:gd name="T10" fmla="*/ 11 w 42"/>
                <a:gd name="T11" fmla="*/ 12 h 12"/>
                <a:gd name="T12" fmla="*/ 11 w 42"/>
                <a:gd name="T13" fmla="*/ 12 h 12"/>
                <a:gd name="T14" fmla="*/ 42 w 42"/>
                <a:gd name="T15" fmla="*/ 12 h 12"/>
                <a:gd name="T16" fmla="*/ 42 w 42"/>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12">
                  <a:moveTo>
                    <a:pt x="42" y="0"/>
                  </a:moveTo>
                  <a:cubicBezTo>
                    <a:pt x="10" y="0"/>
                    <a:pt x="10" y="0"/>
                    <a:pt x="10" y="0"/>
                  </a:cubicBezTo>
                  <a:cubicBezTo>
                    <a:pt x="6" y="0"/>
                    <a:pt x="6" y="0"/>
                    <a:pt x="6" y="0"/>
                  </a:cubicBezTo>
                  <a:cubicBezTo>
                    <a:pt x="3" y="0"/>
                    <a:pt x="0" y="3"/>
                    <a:pt x="0" y="6"/>
                  </a:cubicBezTo>
                  <a:cubicBezTo>
                    <a:pt x="0" y="10"/>
                    <a:pt x="3" y="12"/>
                    <a:pt x="6" y="12"/>
                  </a:cubicBezTo>
                  <a:cubicBezTo>
                    <a:pt x="11" y="12"/>
                    <a:pt x="11" y="12"/>
                    <a:pt x="11" y="12"/>
                  </a:cubicBezTo>
                  <a:cubicBezTo>
                    <a:pt x="11" y="12"/>
                    <a:pt x="11" y="12"/>
                    <a:pt x="11" y="12"/>
                  </a:cubicBezTo>
                  <a:cubicBezTo>
                    <a:pt x="42" y="12"/>
                    <a:pt x="42" y="12"/>
                    <a:pt x="42" y="12"/>
                  </a:cubicBezTo>
                  <a:cubicBezTo>
                    <a:pt x="42" y="0"/>
                    <a:pt x="42" y="0"/>
                    <a:pt x="42" y="0"/>
                  </a:cubicBezTo>
                </a:path>
              </a:pathLst>
            </a:custGeom>
            <a:solidFill>
              <a:srgbClr val="CAAD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41" name="Freeform 282"/>
            <p:cNvSpPr>
              <a:spLocks/>
            </p:cNvSpPr>
            <p:nvPr/>
          </p:nvSpPr>
          <p:spPr bwMode="auto">
            <a:xfrm>
              <a:off x="7218363" y="3337719"/>
              <a:ext cx="132557" cy="38100"/>
            </a:xfrm>
            <a:custGeom>
              <a:avLst/>
              <a:gdLst>
                <a:gd name="T0" fmla="*/ 42 w 42"/>
                <a:gd name="T1" fmla="*/ 0 h 12"/>
                <a:gd name="T2" fmla="*/ 10 w 42"/>
                <a:gd name="T3" fmla="*/ 0 h 12"/>
                <a:gd name="T4" fmla="*/ 6 w 42"/>
                <a:gd name="T5" fmla="*/ 0 h 12"/>
                <a:gd name="T6" fmla="*/ 0 w 42"/>
                <a:gd name="T7" fmla="*/ 6 h 12"/>
                <a:gd name="T8" fmla="*/ 6 w 42"/>
                <a:gd name="T9" fmla="*/ 12 h 12"/>
                <a:gd name="T10" fmla="*/ 10 w 42"/>
                <a:gd name="T11" fmla="*/ 12 h 12"/>
                <a:gd name="T12" fmla="*/ 10 w 42"/>
                <a:gd name="T13" fmla="*/ 12 h 12"/>
                <a:gd name="T14" fmla="*/ 42 w 42"/>
                <a:gd name="T15" fmla="*/ 12 h 12"/>
                <a:gd name="T16" fmla="*/ 42 w 42"/>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12">
                  <a:moveTo>
                    <a:pt x="42" y="0"/>
                  </a:moveTo>
                  <a:cubicBezTo>
                    <a:pt x="10" y="0"/>
                    <a:pt x="10" y="0"/>
                    <a:pt x="10" y="0"/>
                  </a:cubicBezTo>
                  <a:cubicBezTo>
                    <a:pt x="6" y="0"/>
                    <a:pt x="6" y="0"/>
                    <a:pt x="6" y="0"/>
                  </a:cubicBezTo>
                  <a:cubicBezTo>
                    <a:pt x="3" y="0"/>
                    <a:pt x="0" y="3"/>
                    <a:pt x="0" y="6"/>
                  </a:cubicBezTo>
                  <a:cubicBezTo>
                    <a:pt x="0" y="9"/>
                    <a:pt x="3" y="12"/>
                    <a:pt x="6" y="12"/>
                  </a:cubicBezTo>
                  <a:cubicBezTo>
                    <a:pt x="10" y="12"/>
                    <a:pt x="10" y="12"/>
                    <a:pt x="10" y="12"/>
                  </a:cubicBezTo>
                  <a:cubicBezTo>
                    <a:pt x="10" y="12"/>
                    <a:pt x="10" y="12"/>
                    <a:pt x="10" y="12"/>
                  </a:cubicBezTo>
                  <a:cubicBezTo>
                    <a:pt x="42" y="12"/>
                    <a:pt x="42" y="12"/>
                    <a:pt x="42" y="12"/>
                  </a:cubicBezTo>
                  <a:cubicBezTo>
                    <a:pt x="42" y="0"/>
                    <a:pt x="42" y="0"/>
                    <a:pt x="42" y="0"/>
                  </a:cubicBezTo>
                </a:path>
              </a:pathLst>
            </a:custGeom>
            <a:solidFill>
              <a:srgbClr val="CAAD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grpSp>
      <p:sp>
        <p:nvSpPr>
          <p:cNvPr id="242" name="Rectangle 241"/>
          <p:cNvSpPr/>
          <p:nvPr/>
        </p:nvSpPr>
        <p:spPr>
          <a:xfrm>
            <a:off x="7491372" y="572571"/>
            <a:ext cx="16383000" cy="1323439"/>
          </a:xfrm>
          <a:prstGeom prst="rect">
            <a:avLst/>
          </a:prstGeom>
        </p:spPr>
        <p:txBody>
          <a:bodyPr wrap="square">
            <a:spAutoFit/>
          </a:bodyPr>
          <a:lstStyle/>
          <a:p>
            <a:r>
              <a:rPr lang="en-US" sz="8000" b="1" dirty="0">
                <a:cs typeface="B Nazanin" panose="00000400000000000000" pitchFamily="2" charset="-78"/>
              </a:rPr>
              <a:t>۳ </a:t>
            </a:r>
            <a:r>
              <a:rPr lang="en-US" sz="8000" b="1" dirty="0" err="1">
                <a:cs typeface="B Nazanin" panose="00000400000000000000" pitchFamily="2" charset="-78"/>
              </a:rPr>
              <a:t>مرحله</a:t>
            </a:r>
            <a:r>
              <a:rPr lang="en-US" sz="8000" b="1" dirty="0">
                <a:cs typeface="B Nazanin" panose="00000400000000000000" pitchFamily="2" charset="-78"/>
              </a:rPr>
              <a:t> </a:t>
            </a:r>
            <a:r>
              <a:rPr lang="en-US" sz="8000" b="1" dirty="0" err="1">
                <a:cs typeface="B Nazanin" panose="00000400000000000000" pitchFamily="2" charset="-78"/>
              </a:rPr>
              <a:t>اصلی</a:t>
            </a:r>
            <a:r>
              <a:rPr lang="en-US" sz="8000" b="1" dirty="0">
                <a:cs typeface="B Nazanin" panose="00000400000000000000" pitchFamily="2" charset="-78"/>
              </a:rPr>
              <a:t> </a:t>
            </a:r>
            <a:r>
              <a:rPr lang="en-US" sz="8000" b="1" dirty="0" err="1">
                <a:cs typeface="B Nazanin" panose="00000400000000000000" pitchFamily="2" charset="-78"/>
              </a:rPr>
              <a:t>استراتژی</a:t>
            </a:r>
            <a:r>
              <a:rPr lang="en-US" sz="8000" b="1" dirty="0">
                <a:cs typeface="B Nazanin" panose="00000400000000000000" pitchFamily="2" charset="-78"/>
              </a:rPr>
              <a:t> </a:t>
            </a:r>
            <a:r>
              <a:rPr lang="en-US" sz="8000" b="1" dirty="0" err="1">
                <a:cs typeface="B Nazanin" panose="00000400000000000000" pitchFamily="2" charset="-78"/>
              </a:rPr>
              <a:t>دیجیتال</a:t>
            </a:r>
            <a:r>
              <a:rPr lang="en-US" sz="8000" b="1" dirty="0">
                <a:cs typeface="B Nazanin" panose="00000400000000000000" pitchFamily="2" charset="-78"/>
              </a:rPr>
              <a:t> </a:t>
            </a:r>
            <a:r>
              <a:rPr lang="en-US" sz="8000" b="1" dirty="0" err="1" smtClean="0">
                <a:cs typeface="B Nazanin" panose="00000400000000000000" pitchFamily="2" charset="-78"/>
              </a:rPr>
              <a:t>مارکتینگ</a:t>
            </a:r>
            <a:endParaRPr lang="en-US" sz="8000" b="1" dirty="0">
              <a:cs typeface="B Nazanin" panose="00000400000000000000" pitchFamily="2" charset="-78"/>
            </a:endParaRPr>
          </a:p>
        </p:txBody>
      </p:sp>
      <p:sp>
        <p:nvSpPr>
          <p:cNvPr id="244" name="Rectangle 243"/>
          <p:cNvSpPr/>
          <p:nvPr/>
        </p:nvSpPr>
        <p:spPr>
          <a:xfrm>
            <a:off x="10845799" y="6508569"/>
            <a:ext cx="8991601" cy="27685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r"/>
            <a:r>
              <a:rPr lang="fa-IR" sz="6000" b="1" dirty="0" smtClean="0">
                <a:cs typeface="B Nazanin" panose="00000400000000000000" pitchFamily="2" charset="-78"/>
              </a:rPr>
              <a:t>3.تحلیل و بررسی رفتارهای مخاطبان</a:t>
            </a:r>
            <a:endParaRPr lang="en-US" sz="6000" b="1" dirty="0">
              <a:cs typeface="B Nazanin" panose="00000400000000000000" pitchFamily="2" charset="-78"/>
            </a:endParaRPr>
          </a:p>
        </p:txBody>
      </p:sp>
      <p:sp>
        <p:nvSpPr>
          <p:cNvPr id="245" name="Rectangle 244"/>
          <p:cNvSpPr/>
          <p:nvPr/>
        </p:nvSpPr>
        <p:spPr>
          <a:xfrm>
            <a:off x="10820399" y="3277980"/>
            <a:ext cx="8991601" cy="2362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Low" rtl="1"/>
            <a:r>
              <a:rPr lang="fa-IR" sz="6000" b="1" dirty="0">
                <a:cs typeface="B Nazanin" panose="00000400000000000000" pitchFamily="2" charset="-78"/>
              </a:rPr>
              <a:t>1</a:t>
            </a:r>
            <a:r>
              <a:rPr lang="fa-IR" sz="6000" b="1" dirty="0" smtClean="0">
                <a:cs typeface="B Nazanin" panose="00000400000000000000" pitchFamily="2" charset="-78"/>
              </a:rPr>
              <a:t>.مشخص </a:t>
            </a:r>
            <a:r>
              <a:rPr lang="fa-IR" sz="6000" b="1" dirty="0">
                <a:cs typeface="B Nazanin" panose="00000400000000000000" pitchFamily="2" charset="-78"/>
              </a:rPr>
              <a:t>کردن اهداف</a:t>
            </a:r>
          </a:p>
        </p:txBody>
      </p:sp>
      <p:sp>
        <p:nvSpPr>
          <p:cNvPr id="246" name="Rectangle 245"/>
          <p:cNvSpPr/>
          <p:nvPr/>
        </p:nvSpPr>
        <p:spPr>
          <a:xfrm>
            <a:off x="10845798" y="10237904"/>
            <a:ext cx="8991601" cy="24513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r"/>
            <a:r>
              <a:rPr lang="fa-IR" sz="6000" b="1" dirty="0" smtClean="0">
                <a:cs typeface="B Nazanin" panose="00000400000000000000" pitchFamily="2" charset="-78"/>
              </a:rPr>
              <a:t>2.اطلاع </a:t>
            </a:r>
            <a:r>
              <a:rPr lang="fa-IR" sz="6000" b="1" dirty="0">
                <a:cs typeface="B Nazanin" panose="00000400000000000000" pitchFamily="2" charset="-78"/>
              </a:rPr>
              <a:t>رسانی حضور در دنیای </a:t>
            </a:r>
            <a:r>
              <a:rPr lang="fa-IR" sz="6000" b="1" dirty="0" smtClean="0">
                <a:cs typeface="B Nazanin" panose="00000400000000000000" pitchFamily="2" charset="-78"/>
              </a:rPr>
              <a:t>دیجیتال</a:t>
            </a:r>
            <a:endParaRPr lang="fa-IR" sz="6000" b="1" dirty="0">
              <a:cs typeface="B Nazanin" panose="00000400000000000000" pitchFamily="2" charset="-78"/>
            </a:endParaRPr>
          </a:p>
        </p:txBody>
      </p:sp>
      <p:sp>
        <p:nvSpPr>
          <p:cNvPr id="247" name="Slide Number Placeholder 246"/>
          <p:cNvSpPr>
            <a:spLocks noGrp="1"/>
          </p:cNvSpPr>
          <p:nvPr>
            <p:ph type="sldNum" sz="quarter" idx="12"/>
          </p:nvPr>
        </p:nvSpPr>
        <p:spPr/>
        <p:txBody>
          <a:bodyPr/>
          <a:lstStyle/>
          <a:p>
            <a:fld id="{2620B1FB-44F8-4FAC-904E-64C4E5AFCB31}" type="slidenum">
              <a:rPr lang="en-US" smtClean="0"/>
              <a:t>5</a:t>
            </a:fld>
            <a:endParaRPr lang="en-US"/>
          </a:p>
        </p:txBody>
      </p:sp>
    </p:spTree>
    <p:extLst>
      <p:ext uri="{BB962C8B-B14F-4D97-AF65-F5344CB8AC3E}">
        <p14:creationId xmlns:p14="http://schemas.microsoft.com/office/powerpoint/2010/main" val="2664807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179630"/>
            <a:ext cx="23622000" cy="7232749"/>
          </a:xfrm>
          <a:prstGeom prst="rect">
            <a:avLst/>
          </a:prstGeom>
        </p:spPr>
        <p:txBody>
          <a:bodyPr wrap="square">
            <a:spAutoFit/>
          </a:bodyPr>
          <a:lstStyle/>
          <a:p>
            <a:pPr algn="justLow"/>
            <a:endParaRPr lang="fa-IR" sz="4000" b="1" dirty="0" smtClean="0">
              <a:cs typeface="B Nazanin" panose="00000400000000000000" pitchFamily="2" charset="-78"/>
            </a:endParaRPr>
          </a:p>
          <a:p>
            <a:pPr marL="571500" indent="-571500" algn="justLow" rtl="1">
              <a:buFont typeface="Wingdings" panose="05000000000000000000" pitchFamily="2" charset="2"/>
              <a:buChar char="v"/>
            </a:pPr>
            <a:r>
              <a:rPr lang="fa-IR" sz="4800" b="1" dirty="0" smtClean="0">
                <a:solidFill>
                  <a:schemeClr val="accent6"/>
                </a:solidFill>
                <a:cs typeface="B Nazanin" panose="00000400000000000000" pitchFamily="2" charset="-78"/>
              </a:rPr>
              <a:t>مشخص کردن اهداف:</a:t>
            </a:r>
            <a:r>
              <a:rPr lang="fa-IR" sz="4000" b="1" dirty="0">
                <a:cs typeface="B Nazanin" panose="00000400000000000000" pitchFamily="2" charset="-78"/>
              </a:rPr>
              <a:t>گام اول در تبیین هر استراتژی، مشخص کردن اهداف است. قبل از شروع دیجیتال مارکتینگ باید بدانید چرا می‌خواهید به آن روی بیاورید. درست است که دنیای آنلاین مزایای بیشمار مذکور را دارد، اما نقش کسب‌وکار شما در این داستان چیست؟ </a:t>
            </a:r>
            <a:endParaRPr lang="fa-IR" sz="4000" b="1" dirty="0" smtClean="0">
              <a:cs typeface="B Nazanin" panose="00000400000000000000" pitchFamily="2" charset="-78"/>
            </a:endParaRPr>
          </a:p>
          <a:p>
            <a:pPr marL="571500" indent="-571500" algn="justLow" rtl="1">
              <a:buFont typeface="Wingdings" panose="05000000000000000000" pitchFamily="2" charset="2"/>
              <a:buChar char="v"/>
            </a:pPr>
            <a:r>
              <a:rPr lang="fa-IR" sz="4800" b="1" dirty="0">
                <a:solidFill>
                  <a:schemeClr val="accent6"/>
                </a:solidFill>
                <a:cs typeface="B Nazanin" panose="00000400000000000000" pitchFamily="2" charset="-78"/>
              </a:rPr>
              <a:t>اطلاع رسانی حضور دردنیای دیجیتال</a:t>
            </a:r>
            <a:r>
              <a:rPr lang="fa-IR" sz="4000" b="1" dirty="0">
                <a:solidFill>
                  <a:schemeClr val="accent6"/>
                </a:solidFill>
                <a:cs typeface="B Nazanin" panose="00000400000000000000" pitchFamily="2" charset="-78"/>
              </a:rPr>
              <a:t>:</a:t>
            </a:r>
            <a:r>
              <a:rPr lang="fa-IR" sz="4000" b="1" dirty="0">
                <a:cs typeface="B Nazanin" panose="00000400000000000000" pitchFamily="2" charset="-78"/>
              </a:rPr>
              <a:t>پس از مشخص کردن اهداف و مدل حضور در دنیای دیجیتال نوبت به اظلاع رسانی در مورد این حضور میرسد.در این مرحله</a:t>
            </a:r>
            <a:r>
              <a:rPr lang="en-US" sz="4000" b="1" dirty="0">
                <a:cs typeface="B Nazanin" panose="00000400000000000000" pitchFamily="2" charset="-78"/>
              </a:rPr>
              <a:t> </a:t>
            </a:r>
            <a:r>
              <a:rPr lang="fa-IR" sz="4000" b="1" dirty="0">
                <a:cs typeface="B Nazanin" panose="00000400000000000000" pitchFamily="2" charset="-78"/>
              </a:rPr>
              <a:t>با استفاده از ابزارهای رایگان و شبکه های تبلیغاتی به راهکار های افزایش فروش محصول جلب نظر مشتریان بالقوه پرداخته میشود</a:t>
            </a:r>
            <a:r>
              <a:rPr lang="fa-IR" sz="4000" b="1" dirty="0" smtClean="0">
                <a:cs typeface="B Nazanin" panose="00000400000000000000" pitchFamily="2" charset="-78"/>
              </a:rPr>
              <a:t>.</a:t>
            </a:r>
          </a:p>
          <a:p>
            <a:pPr marL="571500" indent="-571500" algn="justLow" rtl="1">
              <a:buFont typeface="Wingdings" panose="05000000000000000000" pitchFamily="2" charset="2"/>
              <a:buChar char="v"/>
            </a:pPr>
            <a:r>
              <a:rPr lang="fa-IR" sz="4800" b="1" dirty="0" smtClean="0">
                <a:solidFill>
                  <a:schemeClr val="accent6"/>
                </a:solidFill>
                <a:cs typeface="B Nazanin" panose="00000400000000000000" pitchFamily="2" charset="-78"/>
              </a:rPr>
              <a:t>تحلیل و بررسی رفتار مخاطبان:</a:t>
            </a:r>
            <a:r>
              <a:rPr lang="fa-IR" sz="4000" b="1" dirty="0" smtClean="0">
                <a:cs typeface="B Nazanin" panose="00000400000000000000" pitchFamily="2" charset="-78"/>
              </a:rPr>
              <a:t>مهمترین مزیت امکان بررسی دقیق مخاطبان و عملکرد کمپین های مختلف و انالیز چالش های سفر مشتریاست.ابزارهای تحلیلی و دنبالکردن فعالیت های بازاریابی انلاین کسب و کار شما حلقه ای در زنجیره فعالیت های دیجیتال مارکتینگ است که اگر مفقود شود جهت یابی برای هر حرکت صحیحی در استراتژی بسیار مشکل خواهد بودبهینه سازی تنها از طریق مشاهده و انالیز رفتار کاربران ممکن است.</a:t>
            </a:r>
          </a:p>
        </p:txBody>
      </p:sp>
      <p:grpSp>
        <p:nvGrpSpPr>
          <p:cNvPr id="3" name="Group 2"/>
          <p:cNvGrpSpPr/>
          <p:nvPr/>
        </p:nvGrpSpPr>
        <p:grpSpPr>
          <a:xfrm>
            <a:off x="19659600" y="436333"/>
            <a:ext cx="3870709" cy="3068079"/>
            <a:chOff x="8052594" y="2499519"/>
            <a:chExt cx="1768475" cy="1401764"/>
          </a:xfrm>
        </p:grpSpPr>
        <p:sp>
          <p:nvSpPr>
            <p:cNvPr id="4" name="Freeform 286"/>
            <p:cNvSpPr>
              <a:spLocks/>
            </p:cNvSpPr>
            <p:nvPr/>
          </p:nvSpPr>
          <p:spPr bwMode="auto">
            <a:xfrm>
              <a:off x="8570913" y="2499519"/>
              <a:ext cx="769144" cy="363538"/>
            </a:xfrm>
            <a:custGeom>
              <a:avLst/>
              <a:gdLst>
                <a:gd name="T0" fmla="*/ 237 w 248"/>
                <a:gd name="T1" fmla="*/ 117 h 117"/>
                <a:gd name="T2" fmla="*/ 125 w 248"/>
                <a:gd name="T3" fmla="*/ 13 h 117"/>
                <a:gd name="T4" fmla="*/ 12 w 248"/>
                <a:gd name="T5" fmla="*/ 116 h 117"/>
                <a:gd name="T6" fmla="*/ 0 w 248"/>
                <a:gd name="T7" fmla="*/ 111 h 117"/>
                <a:gd name="T8" fmla="*/ 124 w 248"/>
                <a:gd name="T9" fmla="*/ 1 h 117"/>
                <a:gd name="T10" fmla="*/ 248 w 248"/>
                <a:gd name="T11" fmla="*/ 111 h 117"/>
                <a:gd name="T12" fmla="*/ 237 w 248"/>
                <a:gd name="T13" fmla="*/ 117 h 117"/>
              </a:gdLst>
              <a:ahLst/>
              <a:cxnLst>
                <a:cxn ang="0">
                  <a:pos x="T0" y="T1"/>
                </a:cxn>
                <a:cxn ang="0">
                  <a:pos x="T2" y="T3"/>
                </a:cxn>
                <a:cxn ang="0">
                  <a:pos x="T4" y="T5"/>
                </a:cxn>
                <a:cxn ang="0">
                  <a:pos x="T6" y="T7"/>
                </a:cxn>
                <a:cxn ang="0">
                  <a:pos x="T8" y="T9"/>
                </a:cxn>
                <a:cxn ang="0">
                  <a:pos x="T10" y="T11"/>
                </a:cxn>
                <a:cxn ang="0">
                  <a:pos x="T12" y="T13"/>
                </a:cxn>
              </a:cxnLst>
              <a:rect l="0" t="0" r="r" b="b"/>
              <a:pathLst>
                <a:path w="248" h="117">
                  <a:moveTo>
                    <a:pt x="237" y="117"/>
                  </a:moveTo>
                  <a:cubicBezTo>
                    <a:pt x="201" y="47"/>
                    <a:pt x="163" y="12"/>
                    <a:pt x="125" y="13"/>
                  </a:cubicBezTo>
                  <a:cubicBezTo>
                    <a:pt x="60" y="15"/>
                    <a:pt x="12" y="115"/>
                    <a:pt x="12" y="116"/>
                  </a:cubicBezTo>
                  <a:cubicBezTo>
                    <a:pt x="0" y="111"/>
                    <a:pt x="0" y="111"/>
                    <a:pt x="0" y="111"/>
                  </a:cubicBezTo>
                  <a:cubicBezTo>
                    <a:pt x="2" y="107"/>
                    <a:pt x="52" y="2"/>
                    <a:pt x="124" y="1"/>
                  </a:cubicBezTo>
                  <a:cubicBezTo>
                    <a:pt x="168" y="0"/>
                    <a:pt x="210" y="37"/>
                    <a:pt x="248" y="111"/>
                  </a:cubicBezTo>
                  <a:cubicBezTo>
                    <a:pt x="237" y="117"/>
                    <a:pt x="237" y="117"/>
                    <a:pt x="237" y="117"/>
                  </a:cubicBezTo>
                </a:path>
              </a:pathLst>
            </a:custGeom>
            <a:solidFill>
              <a:srgbClr val="2E26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 name="Freeform 287"/>
            <p:cNvSpPr>
              <a:spLocks/>
            </p:cNvSpPr>
            <p:nvPr/>
          </p:nvSpPr>
          <p:spPr bwMode="auto">
            <a:xfrm>
              <a:off x="8052594" y="2844801"/>
              <a:ext cx="1768475" cy="1056482"/>
            </a:xfrm>
            <a:custGeom>
              <a:avLst/>
              <a:gdLst>
                <a:gd name="T0" fmla="*/ 570 w 570"/>
                <a:gd name="T1" fmla="*/ 314 h 340"/>
                <a:gd name="T2" fmla="*/ 545 w 570"/>
                <a:gd name="T3" fmla="*/ 340 h 340"/>
                <a:gd name="T4" fmla="*/ 25 w 570"/>
                <a:gd name="T5" fmla="*/ 340 h 340"/>
                <a:gd name="T6" fmla="*/ 0 w 570"/>
                <a:gd name="T7" fmla="*/ 314 h 340"/>
                <a:gd name="T8" fmla="*/ 0 w 570"/>
                <a:gd name="T9" fmla="*/ 26 h 340"/>
                <a:gd name="T10" fmla="*/ 25 w 570"/>
                <a:gd name="T11" fmla="*/ 0 h 340"/>
                <a:gd name="T12" fmla="*/ 545 w 570"/>
                <a:gd name="T13" fmla="*/ 0 h 340"/>
                <a:gd name="T14" fmla="*/ 570 w 570"/>
                <a:gd name="T15" fmla="*/ 26 h 340"/>
                <a:gd name="T16" fmla="*/ 570 w 570"/>
                <a:gd name="T17" fmla="*/ 314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0" h="340">
                  <a:moveTo>
                    <a:pt x="570" y="314"/>
                  </a:moveTo>
                  <a:cubicBezTo>
                    <a:pt x="570" y="328"/>
                    <a:pt x="559" y="340"/>
                    <a:pt x="545" y="340"/>
                  </a:cubicBezTo>
                  <a:cubicBezTo>
                    <a:pt x="25" y="340"/>
                    <a:pt x="25" y="340"/>
                    <a:pt x="25" y="340"/>
                  </a:cubicBezTo>
                  <a:cubicBezTo>
                    <a:pt x="11" y="340"/>
                    <a:pt x="0" y="328"/>
                    <a:pt x="0" y="314"/>
                  </a:cubicBezTo>
                  <a:cubicBezTo>
                    <a:pt x="0" y="26"/>
                    <a:pt x="0" y="26"/>
                    <a:pt x="0" y="26"/>
                  </a:cubicBezTo>
                  <a:cubicBezTo>
                    <a:pt x="0" y="12"/>
                    <a:pt x="11" y="0"/>
                    <a:pt x="25" y="0"/>
                  </a:cubicBezTo>
                  <a:cubicBezTo>
                    <a:pt x="545" y="0"/>
                    <a:pt x="545" y="0"/>
                    <a:pt x="545" y="0"/>
                  </a:cubicBezTo>
                  <a:cubicBezTo>
                    <a:pt x="559" y="0"/>
                    <a:pt x="570" y="12"/>
                    <a:pt x="570" y="26"/>
                  </a:cubicBezTo>
                  <a:cubicBezTo>
                    <a:pt x="570" y="314"/>
                    <a:pt x="570" y="314"/>
                    <a:pt x="570" y="314"/>
                  </a:cubicBezTo>
                </a:path>
              </a:pathLst>
            </a:custGeom>
            <a:solidFill>
              <a:srgbClr val="2E26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 name="Rectangle 288"/>
            <p:cNvSpPr>
              <a:spLocks noChangeArrowheads="1"/>
            </p:cNvSpPr>
            <p:nvPr/>
          </p:nvSpPr>
          <p:spPr bwMode="auto">
            <a:xfrm>
              <a:off x="8884444" y="3291682"/>
              <a:ext cx="161132" cy="223838"/>
            </a:xfrm>
            <a:prstGeom prst="rect">
              <a:avLst/>
            </a:prstGeom>
            <a:solidFill>
              <a:srgbClr val="FFFCF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 name="Rectangle 289"/>
            <p:cNvSpPr>
              <a:spLocks noChangeArrowheads="1"/>
            </p:cNvSpPr>
            <p:nvPr/>
          </p:nvSpPr>
          <p:spPr bwMode="auto">
            <a:xfrm>
              <a:off x="8884444" y="3291682"/>
              <a:ext cx="161132"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 name="Freeform 290"/>
            <p:cNvSpPr>
              <a:spLocks/>
            </p:cNvSpPr>
            <p:nvPr/>
          </p:nvSpPr>
          <p:spPr bwMode="auto">
            <a:xfrm>
              <a:off x="8052594" y="2844801"/>
              <a:ext cx="1768475" cy="742157"/>
            </a:xfrm>
            <a:custGeom>
              <a:avLst/>
              <a:gdLst>
                <a:gd name="T0" fmla="*/ 545 w 570"/>
                <a:gd name="T1" fmla="*/ 0 h 239"/>
                <a:gd name="T2" fmla="*/ 25 w 570"/>
                <a:gd name="T3" fmla="*/ 0 h 239"/>
                <a:gd name="T4" fmla="*/ 0 w 570"/>
                <a:gd name="T5" fmla="*/ 26 h 239"/>
                <a:gd name="T6" fmla="*/ 0 w 570"/>
                <a:gd name="T7" fmla="*/ 58 h 239"/>
                <a:gd name="T8" fmla="*/ 570 w 570"/>
                <a:gd name="T9" fmla="*/ 71 h 239"/>
                <a:gd name="T10" fmla="*/ 570 w 570"/>
                <a:gd name="T11" fmla="*/ 26 h 239"/>
                <a:gd name="T12" fmla="*/ 545 w 570"/>
                <a:gd name="T13" fmla="*/ 0 h 239"/>
              </a:gdLst>
              <a:ahLst/>
              <a:cxnLst>
                <a:cxn ang="0">
                  <a:pos x="T0" y="T1"/>
                </a:cxn>
                <a:cxn ang="0">
                  <a:pos x="T2" y="T3"/>
                </a:cxn>
                <a:cxn ang="0">
                  <a:pos x="T4" y="T5"/>
                </a:cxn>
                <a:cxn ang="0">
                  <a:pos x="T6" y="T7"/>
                </a:cxn>
                <a:cxn ang="0">
                  <a:pos x="T8" y="T9"/>
                </a:cxn>
                <a:cxn ang="0">
                  <a:pos x="T10" y="T11"/>
                </a:cxn>
                <a:cxn ang="0">
                  <a:pos x="T12" y="T13"/>
                </a:cxn>
              </a:cxnLst>
              <a:rect l="0" t="0" r="r" b="b"/>
              <a:pathLst>
                <a:path w="570" h="239">
                  <a:moveTo>
                    <a:pt x="545" y="0"/>
                  </a:moveTo>
                  <a:cubicBezTo>
                    <a:pt x="25" y="0"/>
                    <a:pt x="25" y="0"/>
                    <a:pt x="25" y="0"/>
                  </a:cubicBezTo>
                  <a:cubicBezTo>
                    <a:pt x="11" y="0"/>
                    <a:pt x="0" y="12"/>
                    <a:pt x="0" y="26"/>
                  </a:cubicBezTo>
                  <a:cubicBezTo>
                    <a:pt x="0" y="58"/>
                    <a:pt x="0" y="58"/>
                    <a:pt x="0" y="58"/>
                  </a:cubicBezTo>
                  <a:cubicBezTo>
                    <a:pt x="121" y="143"/>
                    <a:pt x="338" y="239"/>
                    <a:pt x="570" y="71"/>
                  </a:cubicBezTo>
                  <a:cubicBezTo>
                    <a:pt x="570" y="26"/>
                    <a:pt x="570" y="26"/>
                    <a:pt x="570" y="26"/>
                  </a:cubicBezTo>
                  <a:cubicBezTo>
                    <a:pt x="570" y="12"/>
                    <a:pt x="559" y="0"/>
                    <a:pt x="545" y="0"/>
                  </a:cubicBezTo>
                </a:path>
              </a:pathLst>
            </a:custGeom>
            <a:solidFill>
              <a:srgbClr val="3D332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 name="Freeform 291"/>
            <p:cNvSpPr>
              <a:spLocks/>
            </p:cNvSpPr>
            <p:nvPr/>
          </p:nvSpPr>
          <p:spPr bwMode="auto">
            <a:xfrm>
              <a:off x="8881269" y="3279776"/>
              <a:ext cx="167482" cy="230188"/>
            </a:xfrm>
            <a:custGeom>
              <a:avLst/>
              <a:gdLst>
                <a:gd name="T0" fmla="*/ 45 w 54"/>
                <a:gd name="T1" fmla="*/ 66 h 74"/>
                <a:gd name="T2" fmla="*/ 8 w 54"/>
                <a:gd name="T3" fmla="*/ 66 h 74"/>
                <a:gd name="T4" fmla="*/ 1 w 54"/>
                <a:gd name="T5" fmla="*/ 0 h 74"/>
                <a:gd name="T6" fmla="*/ 54 w 54"/>
                <a:gd name="T7" fmla="*/ 0 h 74"/>
                <a:gd name="T8" fmla="*/ 45 w 54"/>
                <a:gd name="T9" fmla="*/ 66 h 74"/>
              </a:gdLst>
              <a:ahLst/>
              <a:cxnLst>
                <a:cxn ang="0">
                  <a:pos x="T0" y="T1"/>
                </a:cxn>
                <a:cxn ang="0">
                  <a:pos x="T2" y="T3"/>
                </a:cxn>
                <a:cxn ang="0">
                  <a:pos x="T4" y="T5"/>
                </a:cxn>
                <a:cxn ang="0">
                  <a:pos x="T6" y="T7"/>
                </a:cxn>
                <a:cxn ang="0">
                  <a:pos x="T8" y="T9"/>
                </a:cxn>
              </a:cxnLst>
              <a:rect l="0" t="0" r="r" b="b"/>
              <a:pathLst>
                <a:path w="54" h="74">
                  <a:moveTo>
                    <a:pt x="45" y="66"/>
                  </a:moveTo>
                  <a:cubicBezTo>
                    <a:pt x="42" y="74"/>
                    <a:pt x="11" y="74"/>
                    <a:pt x="8" y="66"/>
                  </a:cubicBezTo>
                  <a:cubicBezTo>
                    <a:pt x="0" y="45"/>
                    <a:pt x="1" y="0"/>
                    <a:pt x="1" y="0"/>
                  </a:cubicBezTo>
                  <a:cubicBezTo>
                    <a:pt x="54" y="0"/>
                    <a:pt x="54" y="0"/>
                    <a:pt x="54" y="0"/>
                  </a:cubicBezTo>
                  <a:cubicBezTo>
                    <a:pt x="54" y="0"/>
                    <a:pt x="54" y="42"/>
                    <a:pt x="45" y="66"/>
                  </a:cubicBezTo>
                </a:path>
              </a:pathLst>
            </a:custGeom>
            <a:solidFill>
              <a:srgbClr val="99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 name="Freeform 292"/>
            <p:cNvSpPr>
              <a:spLocks/>
            </p:cNvSpPr>
            <p:nvPr/>
          </p:nvSpPr>
          <p:spPr bwMode="auto">
            <a:xfrm>
              <a:off x="8616951" y="2543176"/>
              <a:ext cx="319882" cy="301625"/>
            </a:xfrm>
            <a:custGeom>
              <a:avLst/>
              <a:gdLst>
                <a:gd name="T0" fmla="*/ 103 w 103"/>
                <a:gd name="T1" fmla="*/ 0 h 97"/>
                <a:gd name="T2" fmla="*/ 0 w 103"/>
                <a:gd name="T3" fmla="*/ 97 h 97"/>
                <a:gd name="T4" fmla="*/ 103 w 103"/>
                <a:gd name="T5" fmla="*/ 97 h 97"/>
                <a:gd name="T6" fmla="*/ 0 w 103"/>
                <a:gd name="T7" fmla="*/ 97 h 97"/>
                <a:gd name="T8" fmla="*/ 103 w 103"/>
                <a:gd name="T9" fmla="*/ 0 h 97"/>
                <a:gd name="T10" fmla="*/ 103 w 103"/>
                <a:gd name="T11" fmla="*/ 0 h 97"/>
              </a:gdLst>
              <a:ahLst/>
              <a:cxnLst>
                <a:cxn ang="0">
                  <a:pos x="T0" y="T1"/>
                </a:cxn>
                <a:cxn ang="0">
                  <a:pos x="T2" y="T3"/>
                </a:cxn>
                <a:cxn ang="0">
                  <a:pos x="T4" y="T5"/>
                </a:cxn>
                <a:cxn ang="0">
                  <a:pos x="T6" y="T7"/>
                </a:cxn>
                <a:cxn ang="0">
                  <a:pos x="T8" y="T9"/>
                </a:cxn>
                <a:cxn ang="0">
                  <a:pos x="T10" y="T11"/>
                </a:cxn>
              </a:cxnLst>
              <a:rect l="0" t="0" r="r" b="b"/>
              <a:pathLst>
                <a:path w="103" h="97">
                  <a:moveTo>
                    <a:pt x="103" y="0"/>
                  </a:moveTo>
                  <a:cubicBezTo>
                    <a:pt x="50" y="6"/>
                    <a:pt x="10" y="77"/>
                    <a:pt x="0" y="97"/>
                  </a:cubicBezTo>
                  <a:cubicBezTo>
                    <a:pt x="103" y="97"/>
                    <a:pt x="103" y="97"/>
                    <a:pt x="103" y="97"/>
                  </a:cubicBezTo>
                  <a:cubicBezTo>
                    <a:pt x="0" y="97"/>
                    <a:pt x="0" y="97"/>
                    <a:pt x="0" y="97"/>
                  </a:cubicBezTo>
                  <a:cubicBezTo>
                    <a:pt x="10" y="77"/>
                    <a:pt x="50" y="6"/>
                    <a:pt x="103" y="0"/>
                  </a:cubicBezTo>
                  <a:cubicBezTo>
                    <a:pt x="103" y="0"/>
                    <a:pt x="103" y="0"/>
                    <a:pt x="103" y="0"/>
                  </a:cubicBezTo>
                </a:path>
              </a:pathLst>
            </a:custGeom>
            <a:solidFill>
              <a:srgbClr val="D1D3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1" name="Freeform 293"/>
            <p:cNvSpPr>
              <a:spLocks/>
            </p:cNvSpPr>
            <p:nvPr/>
          </p:nvSpPr>
          <p:spPr bwMode="auto">
            <a:xfrm>
              <a:off x="8570913" y="2502694"/>
              <a:ext cx="365919" cy="342107"/>
            </a:xfrm>
            <a:custGeom>
              <a:avLst/>
              <a:gdLst>
                <a:gd name="T0" fmla="*/ 118 w 118"/>
                <a:gd name="T1" fmla="*/ 0 h 110"/>
                <a:gd name="T2" fmla="*/ 0 w 118"/>
                <a:gd name="T3" fmla="*/ 110 h 110"/>
                <a:gd name="T4" fmla="*/ 1 w 118"/>
                <a:gd name="T5" fmla="*/ 110 h 110"/>
                <a:gd name="T6" fmla="*/ 1 w 118"/>
                <a:gd name="T7" fmla="*/ 110 h 110"/>
                <a:gd name="T8" fmla="*/ 15 w 118"/>
                <a:gd name="T9" fmla="*/ 110 h 110"/>
                <a:gd name="T10" fmla="*/ 118 w 118"/>
                <a:gd name="T11" fmla="*/ 13 h 110"/>
                <a:gd name="T12" fmla="*/ 118 w 118"/>
                <a:gd name="T13" fmla="*/ 0 h 110"/>
              </a:gdLst>
              <a:ahLst/>
              <a:cxnLst>
                <a:cxn ang="0">
                  <a:pos x="T0" y="T1"/>
                </a:cxn>
                <a:cxn ang="0">
                  <a:pos x="T2" y="T3"/>
                </a:cxn>
                <a:cxn ang="0">
                  <a:pos x="T4" y="T5"/>
                </a:cxn>
                <a:cxn ang="0">
                  <a:pos x="T6" y="T7"/>
                </a:cxn>
                <a:cxn ang="0">
                  <a:pos x="T8" y="T9"/>
                </a:cxn>
                <a:cxn ang="0">
                  <a:pos x="T10" y="T11"/>
                </a:cxn>
                <a:cxn ang="0">
                  <a:pos x="T12" y="T13"/>
                </a:cxn>
              </a:cxnLst>
              <a:rect l="0" t="0" r="r" b="b"/>
              <a:pathLst>
                <a:path w="118" h="110">
                  <a:moveTo>
                    <a:pt x="118" y="0"/>
                  </a:moveTo>
                  <a:cubicBezTo>
                    <a:pt x="49" y="7"/>
                    <a:pt x="2" y="106"/>
                    <a:pt x="0" y="110"/>
                  </a:cubicBezTo>
                  <a:cubicBezTo>
                    <a:pt x="1" y="110"/>
                    <a:pt x="1" y="110"/>
                    <a:pt x="1" y="110"/>
                  </a:cubicBezTo>
                  <a:cubicBezTo>
                    <a:pt x="1" y="110"/>
                    <a:pt x="1" y="110"/>
                    <a:pt x="1" y="110"/>
                  </a:cubicBezTo>
                  <a:cubicBezTo>
                    <a:pt x="15" y="110"/>
                    <a:pt x="15" y="110"/>
                    <a:pt x="15" y="110"/>
                  </a:cubicBezTo>
                  <a:cubicBezTo>
                    <a:pt x="25" y="90"/>
                    <a:pt x="65" y="19"/>
                    <a:pt x="118" y="13"/>
                  </a:cubicBezTo>
                  <a:cubicBezTo>
                    <a:pt x="118" y="0"/>
                    <a:pt x="118" y="0"/>
                    <a:pt x="118" y="0"/>
                  </a:cubicBezTo>
                </a:path>
              </a:pathLst>
            </a:custGeom>
            <a:solidFill>
              <a:srgbClr val="261F1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2" name="Freeform 294"/>
            <p:cNvSpPr>
              <a:spLocks/>
            </p:cNvSpPr>
            <p:nvPr/>
          </p:nvSpPr>
          <p:spPr bwMode="auto">
            <a:xfrm>
              <a:off x="8052594" y="3024982"/>
              <a:ext cx="884238" cy="876300"/>
            </a:xfrm>
            <a:custGeom>
              <a:avLst/>
              <a:gdLst>
                <a:gd name="T0" fmla="*/ 0 w 285"/>
                <a:gd name="T1" fmla="*/ 0 h 282"/>
                <a:gd name="T2" fmla="*/ 0 w 285"/>
                <a:gd name="T3" fmla="*/ 256 h 282"/>
                <a:gd name="T4" fmla="*/ 25 w 285"/>
                <a:gd name="T5" fmla="*/ 282 h 282"/>
                <a:gd name="T6" fmla="*/ 285 w 285"/>
                <a:gd name="T7" fmla="*/ 282 h 282"/>
                <a:gd name="T8" fmla="*/ 285 w 285"/>
                <a:gd name="T9" fmla="*/ 158 h 282"/>
                <a:gd name="T10" fmla="*/ 268 w 285"/>
                <a:gd name="T11" fmla="*/ 158 h 282"/>
                <a:gd name="T12" fmla="*/ 268 w 285"/>
                <a:gd name="T13" fmla="*/ 104 h 282"/>
                <a:gd name="T14" fmla="*/ 0 w 285"/>
                <a:gd name="T15" fmla="*/ 0 h 28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5" h="282">
                  <a:moveTo>
                    <a:pt x="0" y="0"/>
                  </a:moveTo>
                  <a:cubicBezTo>
                    <a:pt x="0" y="256"/>
                    <a:pt x="0" y="256"/>
                    <a:pt x="0" y="256"/>
                  </a:cubicBezTo>
                  <a:cubicBezTo>
                    <a:pt x="0" y="270"/>
                    <a:pt x="11" y="282"/>
                    <a:pt x="25" y="282"/>
                  </a:cubicBezTo>
                  <a:cubicBezTo>
                    <a:pt x="285" y="282"/>
                    <a:pt x="285" y="282"/>
                    <a:pt x="285" y="282"/>
                  </a:cubicBezTo>
                  <a:cubicBezTo>
                    <a:pt x="285" y="158"/>
                    <a:pt x="285" y="158"/>
                    <a:pt x="285" y="158"/>
                  </a:cubicBezTo>
                  <a:cubicBezTo>
                    <a:pt x="268" y="158"/>
                    <a:pt x="268" y="158"/>
                    <a:pt x="268" y="158"/>
                  </a:cubicBezTo>
                  <a:cubicBezTo>
                    <a:pt x="268" y="104"/>
                    <a:pt x="268" y="104"/>
                    <a:pt x="268" y="104"/>
                  </a:cubicBezTo>
                  <a:cubicBezTo>
                    <a:pt x="159" y="95"/>
                    <a:pt x="65" y="46"/>
                    <a:pt x="0" y="0"/>
                  </a:cubicBezTo>
                </a:path>
              </a:pathLst>
            </a:custGeom>
            <a:solidFill>
              <a:srgbClr val="261F1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3" name="Freeform 295"/>
            <p:cNvSpPr>
              <a:spLocks/>
            </p:cNvSpPr>
            <p:nvPr/>
          </p:nvSpPr>
          <p:spPr bwMode="auto">
            <a:xfrm>
              <a:off x="8884444" y="3348038"/>
              <a:ext cx="52388" cy="167482"/>
            </a:xfrm>
            <a:custGeom>
              <a:avLst/>
              <a:gdLst>
                <a:gd name="T0" fmla="*/ 0 w 17"/>
                <a:gd name="T1" fmla="*/ 0 h 54"/>
                <a:gd name="T2" fmla="*/ 0 w 17"/>
                <a:gd name="T3" fmla="*/ 54 h 54"/>
                <a:gd name="T4" fmla="*/ 17 w 17"/>
                <a:gd name="T5" fmla="*/ 54 h 54"/>
                <a:gd name="T6" fmla="*/ 17 w 17"/>
                <a:gd name="T7" fmla="*/ 49 h 54"/>
                <a:gd name="T8" fmla="*/ 7 w 17"/>
                <a:gd name="T9" fmla="*/ 44 h 54"/>
                <a:gd name="T10" fmla="*/ 0 w 17"/>
                <a:gd name="T11" fmla="*/ 0 h 54"/>
                <a:gd name="T12" fmla="*/ 0 w 17"/>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7" h="54">
                  <a:moveTo>
                    <a:pt x="0" y="0"/>
                  </a:moveTo>
                  <a:cubicBezTo>
                    <a:pt x="0" y="54"/>
                    <a:pt x="0" y="54"/>
                    <a:pt x="0" y="54"/>
                  </a:cubicBezTo>
                  <a:cubicBezTo>
                    <a:pt x="17" y="54"/>
                    <a:pt x="17" y="54"/>
                    <a:pt x="17" y="54"/>
                  </a:cubicBezTo>
                  <a:cubicBezTo>
                    <a:pt x="17" y="49"/>
                    <a:pt x="17" y="49"/>
                    <a:pt x="17" y="49"/>
                  </a:cubicBezTo>
                  <a:cubicBezTo>
                    <a:pt x="12" y="48"/>
                    <a:pt x="8" y="46"/>
                    <a:pt x="7" y="44"/>
                  </a:cubicBezTo>
                  <a:cubicBezTo>
                    <a:pt x="3" y="33"/>
                    <a:pt x="1" y="14"/>
                    <a:pt x="0" y="0"/>
                  </a:cubicBezTo>
                  <a:cubicBezTo>
                    <a:pt x="0" y="0"/>
                    <a:pt x="0" y="0"/>
                    <a:pt x="0" y="0"/>
                  </a:cubicBezTo>
                </a:path>
              </a:pathLst>
            </a:custGeom>
            <a:solidFill>
              <a:srgbClr val="D1D1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4" name="Freeform 296"/>
            <p:cNvSpPr>
              <a:spLocks/>
            </p:cNvSpPr>
            <p:nvPr/>
          </p:nvSpPr>
          <p:spPr bwMode="auto">
            <a:xfrm>
              <a:off x="8052594" y="2844801"/>
              <a:ext cx="884238" cy="503238"/>
            </a:xfrm>
            <a:custGeom>
              <a:avLst/>
              <a:gdLst>
                <a:gd name="T0" fmla="*/ 285 w 285"/>
                <a:gd name="T1" fmla="*/ 0 h 162"/>
                <a:gd name="T2" fmla="*/ 182 w 285"/>
                <a:gd name="T3" fmla="*/ 0 h 162"/>
                <a:gd name="T4" fmla="*/ 168 w 285"/>
                <a:gd name="T5" fmla="*/ 0 h 162"/>
                <a:gd name="T6" fmla="*/ 25 w 285"/>
                <a:gd name="T7" fmla="*/ 0 h 162"/>
                <a:gd name="T8" fmla="*/ 0 w 285"/>
                <a:gd name="T9" fmla="*/ 26 h 162"/>
                <a:gd name="T10" fmla="*/ 0 w 285"/>
                <a:gd name="T11" fmla="*/ 58 h 162"/>
                <a:gd name="T12" fmla="*/ 0 w 285"/>
                <a:gd name="T13" fmla="*/ 58 h 162"/>
                <a:gd name="T14" fmla="*/ 268 w 285"/>
                <a:gd name="T15" fmla="*/ 162 h 162"/>
                <a:gd name="T16" fmla="*/ 268 w 285"/>
                <a:gd name="T17" fmla="*/ 162 h 162"/>
                <a:gd name="T18" fmla="*/ 268 w 285"/>
                <a:gd name="T19" fmla="*/ 140 h 162"/>
                <a:gd name="T20" fmla="*/ 285 w 285"/>
                <a:gd name="T21" fmla="*/ 140 h 162"/>
                <a:gd name="T22" fmla="*/ 285 w 285"/>
                <a:gd name="T2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5" h="162">
                  <a:moveTo>
                    <a:pt x="285" y="0"/>
                  </a:moveTo>
                  <a:cubicBezTo>
                    <a:pt x="182" y="0"/>
                    <a:pt x="182" y="0"/>
                    <a:pt x="182" y="0"/>
                  </a:cubicBezTo>
                  <a:cubicBezTo>
                    <a:pt x="168" y="0"/>
                    <a:pt x="168" y="0"/>
                    <a:pt x="168" y="0"/>
                  </a:cubicBezTo>
                  <a:cubicBezTo>
                    <a:pt x="25" y="0"/>
                    <a:pt x="25" y="0"/>
                    <a:pt x="25" y="0"/>
                  </a:cubicBezTo>
                  <a:cubicBezTo>
                    <a:pt x="11" y="0"/>
                    <a:pt x="0" y="12"/>
                    <a:pt x="0" y="26"/>
                  </a:cubicBezTo>
                  <a:cubicBezTo>
                    <a:pt x="0" y="58"/>
                    <a:pt x="0" y="58"/>
                    <a:pt x="0" y="58"/>
                  </a:cubicBezTo>
                  <a:cubicBezTo>
                    <a:pt x="0" y="58"/>
                    <a:pt x="0" y="58"/>
                    <a:pt x="0" y="58"/>
                  </a:cubicBezTo>
                  <a:cubicBezTo>
                    <a:pt x="65" y="104"/>
                    <a:pt x="159" y="153"/>
                    <a:pt x="268" y="162"/>
                  </a:cubicBezTo>
                  <a:cubicBezTo>
                    <a:pt x="268" y="162"/>
                    <a:pt x="268" y="162"/>
                    <a:pt x="268" y="162"/>
                  </a:cubicBezTo>
                  <a:cubicBezTo>
                    <a:pt x="268" y="150"/>
                    <a:pt x="268" y="140"/>
                    <a:pt x="268" y="140"/>
                  </a:cubicBezTo>
                  <a:cubicBezTo>
                    <a:pt x="285" y="140"/>
                    <a:pt x="285" y="140"/>
                    <a:pt x="285" y="140"/>
                  </a:cubicBezTo>
                  <a:cubicBezTo>
                    <a:pt x="285" y="0"/>
                    <a:pt x="285" y="0"/>
                    <a:pt x="285" y="0"/>
                  </a:cubicBezTo>
                </a:path>
              </a:pathLst>
            </a:custGeom>
            <a:solidFill>
              <a:srgbClr val="322A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5" name="Freeform 297"/>
            <p:cNvSpPr>
              <a:spLocks/>
            </p:cNvSpPr>
            <p:nvPr/>
          </p:nvSpPr>
          <p:spPr bwMode="auto">
            <a:xfrm>
              <a:off x="8884444" y="3279776"/>
              <a:ext cx="52388" cy="220663"/>
            </a:xfrm>
            <a:custGeom>
              <a:avLst/>
              <a:gdLst>
                <a:gd name="T0" fmla="*/ 17 w 17"/>
                <a:gd name="T1" fmla="*/ 0 h 71"/>
                <a:gd name="T2" fmla="*/ 0 w 17"/>
                <a:gd name="T3" fmla="*/ 0 h 71"/>
                <a:gd name="T4" fmla="*/ 0 w 17"/>
                <a:gd name="T5" fmla="*/ 22 h 71"/>
                <a:gd name="T6" fmla="*/ 7 w 17"/>
                <a:gd name="T7" fmla="*/ 66 h 71"/>
                <a:gd name="T8" fmla="*/ 17 w 17"/>
                <a:gd name="T9" fmla="*/ 71 h 71"/>
                <a:gd name="T10" fmla="*/ 17 w 17"/>
                <a:gd name="T11" fmla="*/ 0 h 71"/>
              </a:gdLst>
              <a:ahLst/>
              <a:cxnLst>
                <a:cxn ang="0">
                  <a:pos x="T0" y="T1"/>
                </a:cxn>
                <a:cxn ang="0">
                  <a:pos x="T2" y="T3"/>
                </a:cxn>
                <a:cxn ang="0">
                  <a:pos x="T4" y="T5"/>
                </a:cxn>
                <a:cxn ang="0">
                  <a:pos x="T6" y="T7"/>
                </a:cxn>
                <a:cxn ang="0">
                  <a:pos x="T8" y="T9"/>
                </a:cxn>
                <a:cxn ang="0">
                  <a:pos x="T10" y="T11"/>
                </a:cxn>
              </a:cxnLst>
              <a:rect l="0" t="0" r="r" b="b"/>
              <a:pathLst>
                <a:path w="17" h="71">
                  <a:moveTo>
                    <a:pt x="17" y="0"/>
                  </a:moveTo>
                  <a:cubicBezTo>
                    <a:pt x="0" y="0"/>
                    <a:pt x="0" y="0"/>
                    <a:pt x="0" y="0"/>
                  </a:cubicBezTo>
                  <a:cubicBezTo>
                    <a:pt x="0" y="0"/>
                    <a:pt x="0" y="10"/>
                    <a:pt x="0" y="22"/>
                  </a:cubicBezTo>
                  <a:cubicBezTo>
                    <a:pt x="1" y="36"/>
                    <a:pt x="3" y="55"/>
                    <a:pt x="7" y="66"/>
                  </a:cubicBezTo>
                  <a:cubicBezTo>
                    <a:pt x="8" y="68"/>
                    <a:pt x="12" y="70"/>
                    <a:pt x="17" y="71"/>
                  </a:cubicBezTo>
                  <a:cubicBezTo>
                    <a:pt x="17" y="0"/>
                    <a:pt x="17" y="0"/>
                    <a:pt x="17" y="0"/>
                  </a:cubicBezTo>
                </a:path>
              </a:pathLst>
            </a:custGeom>
            <a:solidFill>
              <a:srgbClr val="7D7F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grpSp>
      <p:grpSp>
        <p:nvGrpSpPr>
          <p:cNvPr id="16" name="Group 15"/>
          <p:cNvGrpSpPr/>
          <p:nvPr/>
        </p:nvGrpSpPr>
        <p:grpSpPr>
          <a:xfrm>
            <a:off x="1371600" y="609600"/>
            <a:ext cx="3429000" cy="3570030"/>
            <a:chOff x="190500" y="142082"/>
            <a:chExt cx="2972594" cy="2655094"/>
          </a:xfrm>
        </p:grpSpPr>
        <p:sp>
          <p:nvSpPr>
            <p:cNvPr id="17" name="Freeform 5"/>
            <p:cNvSpPr>
              <a:spLocks/>
            </p:cNvSpPr>
            <p:nvPr/>
          </p:nvSpPr>
          <p:spPr bwMode="auto">
            <a:xfrm>
              <a:off x="941388" y="1108869"/>
              <a:ext cx="404813" cy="878682"/>
            </a:xfrm>
            <a:custGeom>
              <a:avLst/>
              <a:gdLst>
                <a:gd name="T0" fmla="*/ 0 w 77"/>
                <a:gd name="T1" fmla="*/ 18 h 167"/>
                <a:gd name="T2" fmla="*/ 58 w 77"/>
                <a:gd name="T3" fmla="*/ 18 h 167"/>
                <a:gd name="T4" fmla="*/ 75 w 77"/>
                <a:gd name="T5" fmla="*/ 141 h 167"/>
                <a:gd name="T6" fmla="*/ 59 w 77"/>
                <a:gd name="T7" fmla="*/ 159 h 167"/>
                <a:gd name="T8" fmla="*/ 14 w 77"/>
                <a:gd name="T9" fmla="*/ 167 h 167"/>
                <a:gd name="T10" fmla="*/ 0 w 77"/>
                <a:gd name="T11" fmla="*/ 18 h 167"/>
                <a:gd name="T12" fmla="*/ 0 w 77"/>
                <a:gd name="T13" fmla="*/ 18 h 167"/>
              </a:gdLst>
              <a:ahLst/>
              <a:cxnLst>
                <a:cxn ang="0">
                  <a:pos x="T0" y="T1"/>
                </a:cxn>
                <a:cxn ang="0">
                  <a:pos x="T2" y="T3"/>
                </a:cxn>
                <a:cxn ang="0">
                  <a:pos x="T4" y="T5"/>
                </a:cxn>
                <a:cxn ang="0">
                  <a:pos x="T6" y="T7"/>
                </a:cxn>
                <a:cxn ang="0">
                  <a:pos x="T8" y="T9"/>
                </a:cxn>
                <a:cxn ang="0">
                  <a:pos x="T10" y="T11"/>
                </a:cxn>
                <a:cxn ang="0">
                  <a:pos x="T12" y="T13"/>
                </a:cxn>
              </a:cxnLst>
              <a:rect l="0" t="0" r="r" b="b"/>
              <a:pathLst>
                <a:path w="77" h="167">
                  <a:moveTo>
                    <a:pt x="0" y="18"/>
                  </a:moveTo>
                  <a:cubicBezTo>
                    <a:pt x="23" y="13"/>
                    <a:pt x="54" y="0"/>
                    <a:pt x="58" y="18"/>
                  </a:cubicBezTo>
                  <a:cubicBezTo>
                    <a:pt x="63" y="40"/>
                    <a:pt x="69" y="91"/>
                    <a:pt x="75" y="141"/>
                  </a:cubicBezTo>
                  <a:cubicBezTo>
                    <a:pt x="77" y="152"/>
                    <a:pt x="63" y="158"/>
                    <a:pt x="59" y="159"/>
                  </a:cubicBezTo>
                  <a:cubicBezTo>
                    <a:pt x="44" y="164"/>
                    <a:pt x="31" y="165"/>
                    <a:pt x="14" y="167"/>
                  </a:cubicBezTo>
                  <a:cubicBezTo>
                    <a:pt x="0" y="18"/>
                    <a:pt x="0" y="18"/>
                    <a:pt x="0" y="18"/>
                  </a:cubicBezTo>
                  <a:cubicBezTo>
                    <a:pt x="0" y="18"/>
                    <a:pt x="0" y="18"/>
                    <a:pt x="0" y="18"/>
                  </a:cubicBez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8" name="Freeform 6"/>
            <p:cNvSpPr>
              <a:spLocks/>
            </p:cNvSpPr>
            <p:nvPr/>
          </p:nvSpPr>
          <p:spPr bwMode="auto">
            <a:xfrm>
              <a:off x="190500" y="1082675"/>
              <a:ext cx="388938" cy="904875"/>
            </a:xfrm>
            <a:custGeom>
              <a:avLst/>
              <a:gdLst>
                <a:gd name="T0" fmla="*/ 74 w 74"/>
                <a:gd name="T1" fmla="*/ 23 h 172"/>
                <a:gd name="T2" fmla="*/ 18 w 74"/>
                <a:gd name="T3" fmla="*/ 23 h 172"/>
                <a:gd name="T4" fmla="*/ 1 w 74"/>
                <a:gd name="T5" fmla="*/ 146 h 172"/>
                <a:gd name="T6" fmla="*/ 17 w 74"/>
                <a:gd name="T7" fmla="*/ 164 h 172"/>
                <a:gd name="T8" fmla="*/ 61 w 74"/>
                <a:gd name="T9" fmla="*/ 172 h 172"/>
                <a:gd name="T10" fmla="*/ 74 w 74"/>
                <a:gd name="T11" fmla="*/ 23 h 172"/>
                <a:gd name="T12" fmla="*/ 74 w 74"/>
                <a:gd name="T13" fmla="*/ 23 h 172"/>
              </a:gdLst>
              <a:ahLst/>
              <a:cxnLst>
                <a:cxn ang="0">
                  <a:pos x="T0" y="T1"/>
                </a:cxn>
                <a:cxn ang="0">
                  <a:pos x="T2" y="T3"/>
                </a:cxn>
                <a:cxn ang="0">
                  <a:pos x="T4" y="T5"/>
                </a:cxn>
                <a:cxn ang="0">
                  <a:pos x="T6" y="T7"/>
                </a:cxn>
                <a:cxn ang="0">
                  <a:pos x="T8" y="T9"/>
                </a:cxn>
                <a:cxn ang="0">
                  <a:pos x="T10" y="T11"/>
                </a:cxn>
                <a:cxn ang="0">
                  <a:pos x="T12" y="T13"/>
                </a:cxn>
              </a:cxnLst>
              <a:rect l="0" t="0" r="r" b="b"/>
              <a:pathLst>
                <a:path w="74" h="172">
                  <a:moveTo>
                    <a:pt x="74" y="23"/>
                  </a:moveTo>
                  <a:cubicBezTo>
                    <a:pt x="46" y="16"/>
                    <a:pt x="23" y="0"/>
                    <a:pt x="18" y="23"/>
                  </a:cubicBezTo>
                  <a:cubicBezTo>
                    <a:pt x="13" y="46"/>
                    <a:pt x="7" y="98"/>
                    <a:pt x="1" y="146"/>
                  </a:cubicBezTo>
                  <a:cubicBezTo>
                    <a:pt x="0" y="158"/>
                    <a:pt x="12" y="163"/>
                    <a:pt x="17" y="164"/>
                  </a:cubicBezTo>
                  <a:cubicBezTo>
                    <a:pt x="31" y="168"/>
                    <a:pt x="44" y="170"/>
                    <a:pt x="61" y="172"/>
                  </a:cubicBezTo>
                  <a:cubicBezTo>
                    <a:pt x="74" y="23"/>
                    <a:pt x="74" y="23"/>
                    <a:pt x="74" y="23"/>
                  </a:cubicBezTo>
                  <a:cubicBezTo>
                    <a:pt x="74" y="23"/>
                    <a:pt x="74" y="23"/>
                    <a:pt x="74" y="23"/>
                  </a:cubicBez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9" name="Freeform 7"/>
            <p:cNvSpPr>
              <a:spLocks/>
            </p:cNvSpPr>
            <p:nvPr/>
          </p:nvSpPr>
          <p:spPr bwMode="auto">
            <a:xfrm>
              <a:off x="458788" y="1971675"/>
              <a:ext cx="598488" cy="36513"/>
            </a:xfrm>
            <a:custGeom>
              <a:avLst/>
              <a:gdLst>
                <a:gd name="T0" fmla="*/ 1 w 114"/>
                <a:gd name="T1" fmla="*/ 0 h 7"/>
                <a:gd name="T2" fmla="*/ 0 w 114"/>
                <a:gd name="T3" fmla="*/ 2 h 7"/>
                <a:gd name="T4" fmla="*/ 114 w 114"/>
                <a:gd name="T5" fmla="*/ 2 h 7"/>
                <a:gd name="T6" fmla="*/ 113 w 114"/>
                <a:gd name="T7" fmla="*/ 0 h 7"/>
                <a:gd name="T8" fmla="*/ 1 w 114"/>
                <a:gd name="T9" fmla="*/ 0 h 7"/>
              </a:gdLst>
              <a:ahLst/>
              <a:cxnLst>
                <a:cxn ang="0">
                  <a:pos x="T0" y="T1"/>
                </a:cxn>
                <a:cxn ang="0">
                  <a:pos x="T2" y="T3"/>
                </a:cxn>
                <a:cxn ang="0">
                  <a:pos x="T4" y="T5"/>
                </a:cxn>
                <a:cxn ang="0">
                  <a:pos x="T6" y="T7"/>
                </a:cxn>
                <a:cxn ang="0">
                  <a:pos x="T8" y="T9"/>
                </a:cxn>
              </a:cxnLst>
              <a:rect l="0" t="0" r="r" b="b"/>
              <a:pathLst>
                <a:path w="114" h="7">
                  <a:moveTo>
                    <a:pt x="1" y="0"/>
                  </a:moveTo>
                  <a:cubicBezTo>
                    <a:pt x="0" y="2"/>
                    <a:pt x="0" y="2"/>
                    <a:pt x="0" y="2"/>
                  </a:cubicBezTo>
                  <a:cubicBezTo>
                    <a:pt x="36" y="7"/>
                    <a:pt x="79" y="7"/>
                    <a:pt x="114" y="2"/>
                  </a:cubicBezTo>
                  <a:cubicBezTo>
                    <a:pt x="114" y="2"/>
                    <a:pt x="113" y="1"/>
                    <a:pt x="113" y="0"/>
                  </a:cubicBezTo>
                  <a:lnTo>
                    <a:pt x="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0" name="Freeform 8"/>
            <p:cNvSpPr>
              <a:spLocks/>
            </p:cNvSpPr>
            <p:nvPr/>
          </p:nvSpPr>
          <p:spPr bwMode="auto">
            <a:xfrm>
              <a:off x="284956" y="1009650"/>
              <a:ext cx="955675" cy="998538"/>
            </a:xfrm>
            <a:custGeom>
              <a:avLst/>
              <a:gdLst>
                <a:gd name="T0" fmla="*/ 20 w 182"/>
                <a:gd name="T1" fmla="*/ 183 h 190"/>
                <a:gd name="T2" fmla="*/ 0 w 182"/>
                <a:gd name="T3" fmla="*/ 36 h 190"/>
                <a:gd name="T4" fmla="*/ 72 w 182"/>
                <a:gd name="T5" fmla="*/ 0 h 190"/>
                <a:gd name="T6" fmla="*/ 90 w 182"/>
                <a:gd name="T7" fmla="*/ 8 h 190"/>
                <a:gd name="T8" fmla="*/ 109 w 182"/>
                <a:gd name="T9" fmla="*/ 0 h 190"/>
                <a:gd name="T10" fmla="*/ 182 w 182"/>
                <a:gd name="T11" fmla="*/ 35 h 190"/>
                <a:gd name="T12" fmla="*/ 161 w 182"/>
                <a:gd name="T13" fmla="*/ 183 h 190"/>
                <a:gd name="T14" fmla="*/ 20 w 182"/>
                <a:gd name="T15" fmla="*/ 183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2" h="190">
                  <a:moveTo>
                    <a:pt x="20" y="183"/>
                  </a:moveTo>
                  <a:cubicBezTo>
                    <a:pt x="28" y="161"/>
                    <a:pt x="10" y="55"/>
                    <a:pt x="0" y="36"/>
                  </a:cubicBezTo>
                  <a:cubicBezTo>
                    <a:pt x="6" y="16"/>
                    <a:pt x="58" y="12"/>
                    <a:pt x="72" y="0"/>
                  </a:cubicBezTo>
                  <a:cubicBezTo>
                    <a:pt x="78" y="6"/>
                    <a:pt x="83" y="8"/>
                    <a:pt x="90" y="8"/>
                  </a:cubicBezTo>
                  <a:cubicBezTo>
                    <a:pt x="98" y="8"/>
                    <a:pt x="103" y="6"/>
                    <a:pt x="109" y="0"/>
                  </a:cubicBezTo>
                  <a:cubicBezTo>
                    <a:pt x="120" y="9"/>
                    <a:pt x="173" y="15"/>
                    <a:pt x="182" y="35"/>
                  </a:cubicBezTo>
                  <a:cubicBezTo>
                    <a:pt x="172" y="57"/>
                    <a:pt x="153" y="163"/>
                    <a:pt x="161" y="183"/>
                  </a:cubicBezTo>
                  <a:cubicBezTo>
                    <a:pt x="126" y="190"/>
                    <a:pt x="56" y="190"/>
                    <a:pt x="20" y="183"/>
                  </a:cubicBezTo>
                  <a:close/>
                </a:path>
              </a:pathLst>
            </a:custGeom>
            <a:solidFill>
              <a:srgbClr val="688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1" name="Freeform 9"/>
            <p:cNvSpPr>
              <a:spLocks/>
            </p:cNvSpPr>
            <p:nvPr/>
          </p:nvSpPr>
          <p:spPr bwMode="auto">
            <a:xfrm>
              <a:off x="568325" y="1009650"/>
              <a:ext cx="384175" cy="777875"/>
            </a:xfrm>
            <a:custGeom>
              <a:avLst/>
              <a:gdLst>
                <a:gd name="T0" fmla="*/ 7 w 484"/>
                <a:gd name="T1" fmla="*/ 66 h 980"/>
                <a:gd name="T2" fmla="*/ 0 w 484"/>
                <a:gd name="T3" fmla="*/ 357 h 980"/>
                <a:gd name="T4" fmla="*/ 245 w 484"/>
                <a:gd name="T5" fmla="*/ 980 h 980"/>
                <a:gd name="T6" fmla="*/ 484 w 484"/>
                <a:gd name="T7" fmla="*/ 357 h 980"/>
                <a:gd name="T8" fmla="*/ 470 w 484"/>
                <a:gd name="T9" fmla="*/ 59 h 980"/>
                <a:gd name="T10" fmla="*/ 364 w 484"/>
                <a:gd name="T11" fmla="*/ 0 h 980"/>
                <a:gd name="T12" fmla="*/ 120 w 484"/>
                <a:gd name="T13" fmla="*/ 0 h 980"/>
                <a:gd name="T14" fmla="*/ 7 w 484"/>
                <a:gd name="T15" fmla="*/ 66 h 9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4" h="980">
                  <a:moveTo>
                    <a:pt x="7" y="66"/>
                  </a:moveTo>
                  <a:lnTo>
                    <a:pt x="0" y="357"/>
                  </a:lnTo>
                  <a:lnTo>
                    <a:pt x="245" y="980"/>
                  </a:lnTo>
                  <a:lnTo>
                    <a:pt x="484" y="357"/>
                  </a:lnTo>
                  <a:lnTo>
                    <a:pt x="470" y="59"/>
                  </a:lnTo>
                  <a:lnTo>
                    <a:pt x="364" y="0"/>
                  </a:lnTo>
                  <a:lnTo>
                    <a:pt x="120" y="0"/>
                  </a:lnTo>
                  <a:lnTo>
                    <a:pt x="7" y="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2" name="Rectangle 10"/>
            <p:cNvSpPr>
              <a:spLocks noChangeArrowheads="1"/>
            </p:cNvSpPr>
            <p:nvPr/>
          </p:nvSpPr>
          <p:spPr bwMode="auto">
            <a:xfrm>
              <a:off x="663575" y="930275"/>
              <a:ext cx="193675"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3" name="Freeform 11"/>
            <p:cNvSpPr>
              <a:spLocks/>
            </p:cNvSpPr>
            <p:nvPr/>
          </p:nvSpPr>
          <p:spPr bwMode="auto">
            <a:xfrm>
              <a:off x="715963" y="1114425"/>
              <a:ext cx="88900" cy="142082"/>
            </a:xfrm>
            <a:custGeom>
              <a:avLst/>
              <a:gdLst>
                <a:gd name="T0" fmla="*/ 14 w 17"/>
                <a:gd name="T1" fmla="*/ 27 h 27"/>
                <a:gd name="T2" fmla="*/ 17 w 17"/>
                <a:gd name="T3" fmla="*/ 22 h 27"/>
                <a:gd name="T4" fmla="*/ 8 w 17"/>
                <a:gd name="T5" fmla="*/ 0 h 27"/>
                <a:gd name="T6" fmla="*/ 0 w 17"/>
                <a:gd name="T7" fmla="*/ 21 h 27"/>
                <a:gd name="T8" fmla="*/ 3 w 17"/>
                <a:gd name="T9" fmla="*/ 27 h 27"/>
                <a:gd name="T10" fmla="*/ 14 w 17"/>
                <a:gd name="T11" fmla="*/ 27 h 27"/>
              </a:gdLst>
              <a:ahLst/>
              <a:cxnLst>
                <a:cxn ang="0">
                  <a:pos x="T0" y="T1"/>
                </a:cxn>
                <a:cxn ang="0">
                  <a:pos x="T2" y="T3"/>
                </a:cxn>
                <a:cxn ang="0">
                  <a:pos x="T4" y="T5"/>
                </a:cxn>
                <a:cxn ang="0">
                  <a:pos x="T6" y="T7"/>
                </a:cxn>
                <a:cxn ang="0">
                  <a:pos x="T8" y="T9"/>
                </a:cxn>
                <a:cxn ang="0">
                  <a:pos x="T10" y="T11"/>
                </a:cxn>
              </a:cxnLst>
              <a:rect l="0" t="0" r="r" b="b"/>
              <a:pathLst>
                <a:path w="17" h="27">
                  <a:moveTo>
                    <a:pt x="14" y="27"/>
                  </a:moveTo>
                  <a:cubicBezTo>
                    <a:pt x="17" y="22"/>
                    <a:pt x="17" y="22"/>
                    <a:pt x="17" y="22"/>
                  </a:cubicBezTo>
                  <a:cubicBezTo>
                    <a:pt x="8" y="0"/>
                    <a:pt x="8" y="0"/>
                    <a:pt x="8" y="0"/>
                  </a:cubicBezTo>
                  <a:cubicBezTo>
                    <a:pt x="0" y="21"/>
                    <a:pt x="0" y="21"/>
                    <a:pt x="0" y="21"/>
                  </a:cubicBezTo>
                  <a:cubicBezTo>
                    <a:pt x="3" y="27"/>
                    <a:pt x="3" y="27"/>
                    <a:pt x="3" y="27"/>
                  </a:cubicBezTo>
                  <a:cubicBezTo>
                    <a:pt x="7" y="27"/>
                    <a:pt x="11" y="27"/>
                    <a:pt x="14" y="27"/>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4" name="Freeform 12"/>
            <p:cNvSpPr>
              <a:spLocks/>
            </p:cNvSpPr>
            <p:nvPr/>
          </p:nvSpPr>
          <p:spPr bwMode="auto">
            <a:xfrm>
              <a:off x="605631" y="1009650"/>
              <a:ext cx="152400" cy="294482"/>
            </a:xfrm>
            <a:custGeom>
              <a:avLst/>
              <a:gdLst>
                <a:gd name="T0" fmla="*/ 73 w 192"/>
                <a:gd name="T1" fmla="*/ 0 h 371"/>
                <a:gd name="T2" fmla="*/ 192 w 192"/>
                <a:gd name="T3" fmla="*/ 132 h 371"/>
                <a:gd name="T4" fmla="*/ 106 w 192"/>
                <a:gd name="T5" fmla="*/ 371 h 371"/>
                <a:gd name="T6" fmla="*/ 0 w 192"/>
                <a:gd name="T7" fmla="*/ 53 h 371"/>
                <a:gd name="T8" fmla="*/ 73 w 192"/>
                <a:gd name="T9" fmla="*/ 0 h 371"/>
              </a:gdLst>
              <a:ahLst/>
              <a:cxnLst>
                <a:cxn ang="0">
                  <a:pos x="T0" y="T1"/>
                </a:cxn>
                <a:cxn ang="0">
                  <a:pos x="T2" y="T3"/>
                </a:cxn>
                <a:cxn ang="0">
                  <a:pos x="T4" y="T5"/>
                </a:cxn>
                <a:cxn ang="0">
                  <a:pos x="T6" y="T7"/>
                </a:cxn>
                <a:cxn ang="0">
                  <a:pos x="T8" y="T9"/>
                </a:cxn>
              </a:cxnLst>
              <a:rect l="0" t="0" r="r" b="b"/>
              <a:pathLst>
                <a:path w="192" h="371">
                  <a:moveTo>
                    <a:pt x="73" y="0"/>
                  </a:moveTo>
                  <a:lnTo>
                    <a:pt x="192" y="132"/>
                  </a:lnTo>
                  <a:lnTo>
                    <a:pt x="106" y="371"/>
                  </a:lnTo>
                  <a:lnTo>
                    <a:pt x="0" y="53"/>
                  </a:lnTo>
                  <a:lnTo>
                    <a:pt x="73"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5" name="Freeform 13"/>
            <p:cNvSpPr>
              <a:spLocks/>
            </p:cNvSpPr>
            <p:nvPr/>
          </p:nvSpPr>
          <p:spPr bwMode="auto">
            <a:xfrm>
              <a:off x="463550" y="1046163"/>
              <a:ext cx="294482" cy="746919"/>
            </a:xfrm>
            <a:custGeom>
              <a:avLst/>
              <a:gdLst>
                <a:gd name="T0" fmla="*/ 179 w 371"/>
                <a:gd name="T1" fmla="*/ 0 h 941"/>
                <a:gd name="T2" fmla="*/ 371 w 371"/>
                <a:gd name="T3" fmla="*/ 941 h 941"/>
                <a:gd name="T4" fmla="*/ 53 w 371"/>
                <a:gd name="T5" fmla="*/ 424 h 941"/>
                <a:gd name="T6" fmla="*/ 93 w 371"/>
                <a:gd name="T7" fmla="*/ 331 h 941"/>
                <a:gd name="T8" fmla="*/ 0 w 371"/>
                <a:gd name="T9" fmla="*/ 258 h 941"/>
                <a:gd name="T10" fmla="*/ 126 w 371"/>
                <a:gd name="T11" fmla="*/ 27 h 941"/>
                <a:gd name="T12" fmla="*/ 179 w 371"/>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71" h="941">
                  <a:moveTo>
                    <a:pt x="179" y="0"/>
                  </a:moveTo>
                  <a:lnTo>
                    <a:pt x="371" y="941"/>
                  </a:lnTo>
                  <a:lnTo>
                    <a:pt x="53" y="424"/>
                  </a:lnTo>
                  <a:lnTo>
                    <a:pt x="93" y="331"/>
                  </a:lnTo>
                  <a:lnTo>
                    <a:pt x="0" y="258"/>
                  </a:lnTo>
                  <a:lnTo>
                    <a:pt x="126" y="27"/>
                  </a:lnTo>
                  <a:lnTo>
                    <a:pt x="179"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6" name="Freeform 14"/>
            <p:cNvSpPr>
              <a:spLocks/>
            </p:cNvSpPr>
            <p:nvPr/>
          </p:nvSpPr>
          <p:spPr bwMode="auto">
            <a:xfrm>
              <a:off x="758031" y="1009650"/>
              <a:ext cx="157163" cy="294482"/>
            </a:xfrm>
            <a:custGeom>
              <a:avLst/>
              <a:gdLst>
                <a:gd name="T0" fmla="*/ 125 w 198"/>
                <a:gd name="T1" fmla="*/ 0 h 371"/>
                <a:gd name="T2" fmla="*/ 0 w 198"/>
                <a:gd name="T3" fmla="*/ 132 h 371"/>
                <a:gd name="T4" fmla="*/ 92 w 198"/>
                <a:gd name="T5" fmla="*/ 371 h 371"/>
                <a:gd name="T6" fmla="*/ 198 w 198"/>
                <a:gd name="T7" fmla="*/ 53 h 371"/>
                <a:gd name="T8" fmla="*/ 125 w 198"/>
                <a:gd name="T9" fmla="*/ 0 h 371"/>
              </a:gdLst>
              <a:ahLst/>
              <a:cxnLst>
                <a:cxn ang="0">
                  <a:pos x="T0" y="T1"/>
                </a:cxn>
                <a:cxn ang="0">
                  <a:pos x="T2" y="T3"/>
                </a:cxn>
                <a:cxn ang="0">
                  <a:pos x="T4" y="T5"/>
                </a:cxn>
                <a:cxn ang="0">
                  <a:pos x="T6" y="T7"/>
                </a:cxn>
                <a:cxn ang="0">
                  <a:pos x="T8" y="T9"/>
                </a:cxn>
              </a:cxnLst>
              <a:rect l="0" t="0" r="r" b="b"/>
              <a:pathLst>
                <a:path w="198" h="371">
                  <a:moveTo>
                    <a:pt x="125" y="0"/>
                  </a:moveTo>
                  <a:lnTo>
                    <a:pt x="0" y="132"/>
                  </a:lnTo>
                  <a:lnTo>
                    <a:pt x="92" y="371"/>
                  </a:lnTo>
                  <a:lnTo>
                    <a:pt x="198" y="53"/>
                  </a:lnTo>
                  <a:lnTo>
                    <a:pt x="125"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7" name="Freeform 15"/>
            <p:cNvSpPr>
              <a:spLocks/>
            </p:cNvSpPr>
            <p:nvPr/>
          </p:nvSpPr>
          <p:spPr bwMode="auto">
            <a:xfrm>
              <a:off x="694531" y="1324769"/>
              <a:ext cx="131763" cy="468313"/>
            </a:xfrm>
            <a:custGeom>
              <a:avLst/>
              <a:gdLst>
                <a:gd name="T0" fmla="*/ 47 w 166"/>
                <a:gd name="T1" fmla="*/ 0 h 590"/>
                <a:gd name="T2" fmla="*/ 119 w 166"/>
                <a:gd name="T3" fmla="*/ 0 h 590"/>
                <a:gd name="T4" fmla="*/ 166 w 166"/>
                <a:gd name="T5" fmla="*/ 397 h 590"/>
                <a:gd name="T6" fmla="*/ 80 w 166"/>
                <a:gd name="T7" fmla="*/ 590 h 590"/>
                <a:gd name="T8" fmla="*/ 0 w 166"/>
                <a:gd name="T9" fmla="*/ 397 h 590"/>
                <a:gd name="T10" fmla="*/ 47 w 166"/>
                <a:gd name="T11" fmla="*/ 0 h 590"/>
              </a:gdLst>
              <a:ahLst/>
              <a:cxnLst>
                <a:cxn ang="0">
                  <a:pos x="T0" y="T1"/>
                </a:cxn>
                <a:cxn ang="0">
                  <a:pos x="T2" y="T3"/>
                </a:cxn>
                <a:cxn ang="0">
                  <a:pos x="T4" y="T5"/>
                </a:cxn>
                <a:cxn ang="0">
                  <a:pos x="T6" y="T7"/>
                </a:cxn>
                <a:cxn ang="0">
                  <a:pos x="T8" y="T9"/>
                </a:cxn>
                <a:cxn ang="0">
                  <a:pos x="T10" y="T11"/>
                </a:cxn>
              </a:cxnLst>
              <a:rect l="0" t="0" r="r" b="b"/>
              <a:pathLst>
                <a:path w="166" h="590">
                  <a:moveTo>
                    <a:pt x="47" y="0"/>
                  </a:moveTo>
                  <a:lnTo>
                    <a:pt x="119" y="0"/>
                  </a:lnTo>
                  <a:lnTo>
                    <a:pt x="166" y="397"/>
                  </a:lnTo>
                  <a:lnTo>
                    <a:pt x="80" y="590"/>
                  </a:lnTo>
                  <a:lnTo>
                    <a:pt x="0" y="397"/>
                  </a:lnTo>
                  <a:lnTo>
                    <a:pt x="47" y="0"/>
                  </a:ln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8" name="Freeform 16"/>
            <p:cNvSpPr>
              <a:spLocks/>
            </p:cNvSpPr>
            <p:nvPr/>
          </p:nvSpPr>
          <p:spPr bwMode="auto">
            <a:xfrm>
              <a:off x="605631" y="1009650"/>
              <a:ext cx="152400" cy="246857"/>
            </a:xfrm>
            <a:custGeom>
              <a:avLst/>
              <a:gdLst>
                <a:gd name="T0" fmla="*/ 73 w 192"/>
                <a:gd name="T1" fmla="*/ 0 h 311"/>
                <a:gd name="T2" fmla="*/ 192 w 192"/>
                <a:gd name="T3" fmla="*/ 132 h 311"/>
                <a:gd name="T4" fmla="*/ 106 w 192"/>
                <a:gd name="T5" fmla="*/ 311 h 311"/>
                <a:gd name="T6" fmla="*/ 0 w 192"/>
                <a:gd name="T7" fmla="*/ 53 h 311"/>
                <a:gd name="T8" fmla="*/ 73 w 192"/>
                <a:gd name="T9" fmla="*/ 0 h 311"/>
              </a:gdLst>
              <a:ahLst/>
              <a:cxnLst>
                <a:cxn ang="0">
                  <a:pos x="T0" y="T1"/>
                </a:cxn>
                <a:cxn ang="0">
                  <a:pos x="T2" y="T3"/>
                </a:cxn>
                <a:cxn ang="0">
                  <a:pos x="T4" y="T5"/>
                </a:cxn>
                <a:cxn ang="0">
                  <a:pos x="T6" y="T7"/>
                </a:cxn>
                <a:cxn ang="0">
                  <a:pos x="T8" y="T9"/>
                </a:cxn>
              </a:cxnLst>
              <a:rect l="0" t="0" r="r" b="b"/>
              <a:pathLst>
                <a:path w="192" h="311">
                  <a:moveTo>
                    <a:pt x="73" y="0"/>
                  </a:moveTo>
                  <a:lnTo>
                    <a:pt x="192" y="132"/>
                  </a:lnTo>
                  <a:lnTo>
                    <a:pt x="106" y="311"/>
                  </a:lnTo>
                  <a:lnTo>
                    <a:pt x="0" y="53"/>
                  </a:lnTo>
                  <a:lnTo>
                    <a:pt x="7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9" name="Freeform 17"/>
            <p:cNvSpPr>
              <a:spLocks/>
            </p:cNvSpPr>
            <p:nvPr/>
          </p:nvSpPr>
          <p:spPr bwMode="auto">
            <a:xfrm>
              <a:off x="489744" y="1046163"/>
              <a:ext cx="268288" cy="746919"/>
            </a:xfrm>
            <a:custGeom>
              <a:avLst/>
              <a:gdLst>
                <a:gd name="T0" fmla="*/ 146 w 338"/>
                <a:gd name="T1" fmla="*/ 0 h 941"/>
                <a:gd name="T2" fmla="*/ 338 w 338"/>
                <a:gd name="T3" fmla="*/ 941 h 941"/>
                <a:gd name="T4" fmla="*/ 47 w 338"/>
                <a:gd name="T5" fmla="*/ 384 h 941"/>
                <a:gd name="T6" fmla="*/ 99 w 338"/>
                <a:gd name="T7" fmla="*/ 311 h 941"/>
                <a:gd name="T8" fmla="*/ 0 w 338"/>
                <a:gd name="T9" fmla="*/ 238 h 941"/>
                <a:gd name="T10" fmla="*/ 93 w 338"/>
                <a:gd name="T11" fmla="*/ 27 h 941"/>
                <a:gd name="T12" fmla="*/ 146 w 338"/>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38" h="941">
                  <a:moveTo>
                    <a:pt x="146" y="0"/>
                  </a:moveTo>
                  <a:lnTo>
                    <a:pt x="338" y="941"/>
                  </a:lnTo>
                  <a:lnTo>
                    <a:pt x="47" y="384"/>
                  </a:lnTo>
                  <a:lnTo>
                    <a:pt x="99" y="311"/>
                  </a:lnTo>
                  <a:lnTo>
                    <a:pt x="0" y="238"/>
                  </a:lnTo>
                  <a:lnTo>
                    <a:pt x="93" y="27"/>
                  </a:lnTo>
                  <a:lnTo>
                    <a:pt x="146"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0" name="Freeform 18"/>
            <p:cNvSpPr>
              <a:spLocks/>
            </p:cNvSpPr>
            <p:nvPr/>
          </p:nvSpPr>
          <p:spPr bwMode="auto">
            <a:xfrm>
              <a:off x="758031" y="1040607"/>
              <a:ext cx="299244" cy="752475"/>
            </a:xfrm>
            <a:custGeom>
              <a:avLst/>
              <a:gdLst>
                <a:gd name="T0" fmla="*/ 205 w 377"/>
                <a:gd name="T1" fmla="*/ 0 h 948"/>
                <a:gd name="T2" fmla="*/ 0 w 377"/>
                <a:gd name="T3" fmla="*/ 948 h 948"/>
                <a:gd name="T4" fmla="*/ 324 w 377"/>
                <a:gd name="T5" fmla="*/ 431 h 948"/>
                <a:gd name="T6" fmla="*/ 284 w 377"/>
                <a:gd name="T7" fmla="*/ 338 h 948"/>
                <a:gd name="T8" fmla="*/ 377 w 377"/>
                <a:gd name="T9" fmla="*/ 265 h 948"/>
                <a:gd name="T10" fmla="*/ 278 w 377"/>
                <a:gd name="T11" fmla="*/ 40 h 948"/>
                <a:gd name="T12" fmla="*/ 205 w 377"/>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77" h="948">
                  <a:moveTo>
                    <a:pt x="205" y="0"/>
                  </a:moveTo>
                  <a:lnTo>
                    <a:pt x="0" y="948"/>
                  </a:lnTo>
                  <a:lnTo>
                    <a:pt x="324" y="431"/>
                  </a:lnTo>
                  <a:lnTo>
                    <a:pt x="284" y="338"/>
                  </a:lnTo>
                  <a:lnTo>
                    <a:pt x="377" y="265"/>
                  </a:lnTo>
                  <a:lnTo>
                    <a:pt x="278" y="40"/>
                  </a:lnTo>
                  <a:lnTo>
                    <a:pt x="205"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1" name="Freeform 19"/>
            <p:cNvSpPr>
              <a:spLocks/>
            </p:cNvSpPr>
            <p:nvPr/>
          </p:nvSpPr>
          <p:spPr bwMode="auto">
            <a:xfrm>
              <a:off x="758031" y="1040607"/>
              <a:ext cx="267494" cy="752475"/>
            </a:xfrm>
            <a:custGeom>
              <a:avLst/>
              <a:gdLst>
                <a:gd name="T0" fmla="*/ 205 w 337"/>
                <a:gd name="T1" fmla="*/ 0 h 948"/>
                <a:gd name="T2" fmla="*/ 0 w 337"/>
                <a:gd name="T3" fmla="*/ 948 h 948"/>
                <a:gd name="T4" fmla="*/ 291 w 337"/>
                <a:gd name="T5" fmla="*/ 391 h 948"/>
                <a:gd name="T6" fmla="*/ 245 w 337"/>
                <a:gd name="T7" fmla="*/ 318 h 948"/>
                <a:gd name="T8" fmla="*/ 337 w 337"/>
                <a:gd name="T9" fmla="*/ 245 h 948"/>
                <a:gd name="T10" fmla="*/ 278 w 337"/>
                <a:gd name="T11" fmla="*/ 40 h 948"/>
                <a:gd name="T12" fmla="*/ 205 w 337"/>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37" h="948">
                  <a:moveTo>
                    <a:pt x="205" y="0"/>
                  </a:moveTo>
                  <a:lnTo>
                    <a:pt x="0" y="948"/>
                  </a:lnTo>
                  <a:lnTo>
                    <a:pt x="291" y="391"/>
                  </a:lnTo>
                  <a:lnTo>
                    <a:pt x="245" y="318"/>
                  </a:lnTo>
                  <a:lnTo>
                    <a:pt x="337" y="245"/>
                  </a:lnTo>
                  <a:lnTo>
                    <a:pt x="278" y="40"/>
                  </a:lnTo>
                  <a:lnTo>
                    <a:pt x="205"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2" name="Freeform 20"/>
            <p:cNvSpPr>
              <a:spLocks/>
            </p:cNvSpPr>
            <p:nvPr/>
          </p:nvSpPr>
          <p:spPr bwMode="auto">
            <a:xfrm>
              <a:off x="758031" y="1009650"/>
              <a:ext cx="157163" cy="246857"/>
            </a:xfrm>
            <a:custGeom>
              <a:avLst/>
              <a:gdLst>
                <a:gd name="T0" fmla="*/ 125 w 198"/>
                <a:gd name="T1" fmla="*/ 0 h 311"/>
                <a:gd name="T2" fmla="*/ 0 w 198"/>
                <a:gd name="T3" fmla="*/ 132 h 311"/>
                <a:gd name="T4" fmla="*/ 92 w 198"/>
                <a:gd name="T5" fmla="*/ 311 h 311"/>
                <a:gd name="T6" fmla="*/ 198 w 198"/>
                <a:gd name="T7" fmla="*/ 53 h 311"/>
                <a:gd name="T8" fmla="*/ 125 w 198"/>
                <a:gd name="T9" fmla="*/ 0 h 311"/>
              </a:gdLst>
              <a:ahLst/>
              <a:cxnLst>
                <a:cxn ang="0">
                  <a:pos x="T0" y="T1"/>
                </a:cxn>
                <a:cxn ang="0">
                  <a:pos x="T2" y="T3"/>
                </a:cxn>
                <a:cxn ang="0">
                  <a:pos x="T4" y="T5"/>
                </a:cxn>
                <a:cxn ang="0">
                  <a:pos x="T6" y="T7"/>
                </a:cxn>
                <a:cxn ang="0">
                  <a:pos x="T8" y="T9"/>
                </a:cxn>
              </a:cxnLst>
              <a:rect l="0" t="0" r="r" b="b"/>
              <a:pathLst>
                <a:path w="198" h="311">
                  <a:moveTo>
                    <a:pt x="125" y="0"/>
                  </a:moveTo>
                  <a:lnTo>
                    <a:pt x="0" y="132"/>
                  </a:lnTo>
                  <a:lnTo>
                    <a:pt x="92" y="311"/>
                  </a:lnTo>
                  <a:lnTo>
                    <a:pt x="198" y="53"/>
                  </a:lnTo>
                  <a:lnTo>
                    <a:pt x="12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3" name="Freeform 21"/>
            <p:cNvSpPr>
              <a:spLocks/>
            </p:cNvSpPr>
            <p:nvPr/>
          </p:nvSpPr>
          <p:spPr bwMode="auto">
            <a:xfrm>
              <a:off x="715963" y="1250950"/>
              <a:ext cx="88900" cy="79375"/>
            </a:xfrm>
            <a:custGeom>
              <a:avLst/>
              <a:gdLst>
                <a:gd name="T0" fmla="*/ 3 w 17"/>
                <a:gd name="T1" fmla="*/ 0 h 15"/>
                <a:gd name="T2" fmla="*/ 14 w 17"/>
                <a:gd name="T3" fmla="*/ 0 h 15"/>
                <a:gd name="T4" fmla="*/ 14 w 17"/>
                <a:gd name="T5" fmla="*/ 15 h 15"/>
                <a:gd name="T6" fmla="*/ 3 w 17"/>
                <a:gd name="T7" fmla="*/ 15 h 15"/>
                <a:gd name="T8" fmla="*/ 3 w 17"/>
                <a:gd name="T9" fmla="*/ 0 h 15"/>
              </a:gdLst>
              <a:ahLst/>
              <a:cxnLst>
                <a:cxn ang="0">
                  <a:pos x="T0" y="T1"/>
                </a:cxn>
                <a:cxn ang="0">
                  <a:pos x="T2" y="T3"/>
                </a:cxn>
                <a:cxn ang="0">
                  <a:pos x="T4" y="T5"/>
                </a:cxn>
                <a:cxn ang="0">
                  <a:pos x="T6" y="T7"/>
                </a:cxn>
                <a:cxn ang="0">
                  <a:pos x="T8" y="T9"/>
                </a:cxn>
              </a:cxnLst>
              <a:rect l="0" t="0" r="r" b="b"/>
              <a:pathLst>
                <a:path w="17" h="15">
                  <a:moveTo>
                    <a:pt x="3" y="0"/>
                  </a:moveTo>
                  <a:cubicBezTo>
                    <a:pt x="14" y="0"/>
                    <a:pt x="14" y="0"/>
                    <a:pt x="14" y="0"/>
                  </a:cubicBezTo>
                  <a:cubicBezTo>
                    <a:pt x="17" y="6"/>
                    <a:pt x="17" y="10"/>
                    <a:pt x="14" y="15"/>
                  </a:cubicBezTo>
                  <a:cubicBezTo>
                    <a:pt x="3" y="15"/>
                    <a:pt x="3" y="15"/>
                    <a:pt x="3" y="15"/>
                  </a:cubicBezTo>
                  <a:cubicBezTo>
                    <a:pt x="0" y="10"/>
                    <a:pt x="0" y="6"/>
                    <a:pt x="3" y="0"/>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4" name="Freeform 22"/>
            <p:cNvSpPr>
              <a:spLocks/>
            </p:cNvSpPr>
            <p:nvPr/>
          </p:nvSpPr>
          <p:spPr bwMode="auto">
            <a:xfrm>
              <a:off x="752475" y="1781969"/>
              <a:ext cx="26194" cy="220663"/>
            </a:xfrm>
            <a:custGeom>
              <a:avLst/>
              <a:gdLst>
                <a:gd name="T0" fmla="*/ 0 w 5"/>
                <a:gd name="T1" fmla="*/ 42 h 42"/>
                <a:gd name="T2" fmla="*/ 2 w 5"/>
                <a:gd name="T3" fmla="*/ 0 h 42"/>
                <a:gd name="T4" fmla="*/ 5 w 5"/>
                <a:gd name="T5" fmla="*/ 42 h 42"/>
                <a:gd name="T6" fmla="*/ 0 w 5"/>
                <a:gd name="T7" fmla="*/ 42 h 42"/>
              </a:gdLst>
              <a:ahLst/>
              <a:cxnLst>
                <a:cxn ang="0">
                  <a:pos x="T0" y="T1"/>
                </a:cxn>
                <a:cxn ang="0">
                  <a:pos x="T2" y="T3"/>
                </a:cxn>
                <a:cxn ang="0">
                  <a:pos x="T4" y="T5"/>
                </a:cxn>
                <a:cxn ang="0">
                  <a:pos x="T6" y="T7"/>
                </a:cxn>
              </a:cxnLst>
              <a:rect l="0" t="0" r="r" b="b"/>
              <a:pathLst>
                <a:path w="5" h="42">
                  <a:moveTo>
                    <a:pt x="0" y="42"/>
                  </a:moveTo>
                  <a:cubicBezTo>
                    <a:pt x="0" y="31"/>
                    <a:pt x="1" y="19"/>
                    <a:pt x="2" y="0"/>
                  </a:cubicBezTo>
                  <a:cubicBezTo>
                    <a:pt x="3" y="19"/>
                    <a:pt x="4" y="31"/>
                    <a:pt x="5" y="42"/>
                  </a:cubicBezTo>
                  <a:cubicBezTo>
                    <a:pt x="3" y="42"/>
                    <a:pt x="1" y="42"/>
                    <a:pt x="0"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5" name="Freeform 23"/>
            <p:cNvSpPr>
              <a:spLocks/>
            </p:cNvSpPr>
            <p:nvPr/>
          </p:nvSpPr>
          <p:spPr bwMode="auto">
            <a:xfrm>
              <a:off x="547688" y="1009650"/>
              <a:ext cx="431007" cy="772319"/>
            </a:xfrm>
            <a:custGeom>
              <a:avLst/>
              <a:gdLst>
                <a:gd name="T0" fmla="*/ 0 w 543"/>
                <a:gd name="T1" fmla="*/ 73 h 973"/>
                <a:gd name="T2" fmla="*/ 26 w 543"/>
                <a:gd name="T3" fmla="*/ 357 h 973"/>
                <a:gd name="T4" fmla="*/ 271 w 543"/>
                <a:gd name="T5" fmla="*/ 973 h 973"/>
                <a:gd name="T6" fmla="*/ 510 w 543"/>
                <a:gd name="T7" fmla="*/ 357 h 973"/>
                <a:gd name="T8" fmla="*/ 543 w 543"/>
                <a:gd name="T9" fmla="*/ 73 h 973"/>
                <a:gd name="T10" fmla="*/ 423 w 543"/>
                <a:gd name="T11" fmla="*/ 0 h 973"/>
                <a:gd name="T12" fmla="*/ 112 w 543"/>
                <a:gd name="T13" fmla="*/ 0 h 973"/>
                <a:gd name="T14" fmla="*/ 0 w 543"/>
                <a:gd name="T15" fmla="*/ 73 h 9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3" h="973">
                  <a:moveTo>
                    <a:pt x="0" y="73"/>
                  </a:moveTo>
                  <a:lnTo>
                    <a:pt x="26" y="357"/>
                  </a:lnTo>
                  <a:lnTo>
                    <a:pt x="271" y="973"/>
                  </a:lnTo>
                  <a:lnTo>
                    <a:pt x="510" y="357"/>
                  </a:lnTo>
                  <a:lnTo>
                    <a:pt x="543" y="73"/>
                  </a:lnTo>
                  <a:lnTo>
                    <a:pt x="423" y="0"/>
                  </a:lnTo>
                  <a:lnTo>
                    <a:pt x="112" y="0"/>
                  </a:lnTo>
                  <a:lnTo>
                    <a:pt x="0" y="7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6" name="Rectangle 24"/>
            <p:cNvSpPr>
              <a:spLocks noChangeArrowheads="1"/>
            </p:cNvSpPr>
            <p:nvPr/>
          </p:nvSpPr>
          <p:spPr bwMode="auto">
            <a:xfrm>
              <a:off x="636588" y="930275"/>
              <a:ext cx="246857"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7" name="Freeform 25"/>
            <p:cNvSpPr>
              <a:spLocks/>
            </p:cNvSpPr>
            <p:nvPr/>
          </p:nvSpPr>
          <p:spPr bwMode="auto">
            <a:xfrm>
              <a:off x="458788" y="310357"/>
              <a:ext cx="603250" cy="735807"/>
            </a:xfrm>
            <a:custGeom>
              <a:avLst/>
              <a:gdLst>
                <a:gd name="T0" fmla="*/ 58 w 115"/>
                <a:gd name="T1" fmla="*/ 140 h 140"/>
                <a:gd name="T2" fmla="*/ 102 w 115"/>
                <a:gd name="T3" fmla="*/ 93 h 140"/>
                <a:gd name="T4" fmla="*/ 104 w 115"/>
                <a:gd name="T5" fmla="*/ 94 h 140"/>
                <a:gd name="T6" fmla="*/ 113 w 115"/>
                <a:gd name="T7" fmla="*/ 79 h 140"/>
                <a:gd name="T8" fmla="*/ 110 w 115"/>
                <a:gd name="T9" fmla="*/ 61 h 140"/>
                <a:gd name="T10" fmla="*/ 109 w 115"/>
                <a:gd name="T11" fmla="*/ 61 h 140"/>
                <a:gd name="T12" fmla="*/ 58 w 115"/>
                <a:gd name="T13" fmla="*/ 0 h 140"/>
                <a:gd name="T14" fmla="*/ 7 w 115"/>
                <a:gd name="T15" fmla="*/ 61 h 140"/>
                <a:gd name="T16" fmla="*/ 6 w 115"/>
                <a:gd name="T17" fmla="*/ 61 h 140"/>
                <a:gd name="T18" fmla="*/ 2 w 115"/>
                <a:gd name="T19" fmla="*/ 79 h 140"/>
                <a:gd name="T20" fmla="*/ 11 w 115"/>
                <a:gd name="T21" fmla="*/ 94 h 140"/>
                <a:gd name="T22" fmla="*/ 13 w 115"/>
                <a:gd name="T23" fmla="*/ 93 h 140"/>
                <a:gd name="T24" fmla="*/ 58 w 115"/>
                <a:gd name="T25" fmla="*/ 14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 h="140">
                  <a:moveTo>
                    <a:pt x="58" y="140"/>
                  </a:moveTo>
                  <a:cubicBezTo>
                    <a:pt x="76" y="140"/>
                    <a:pt x="93" y="119"/>
                    <a:pt x="102" y="93"/>
                  </a:cubicBezTo>
                  <a:cubicBezTo>
                    <a:pt x="103" y="94"/>
                    <a:pt x="103" y="94"/>
                    <a:pt x="104" y="94"/>
                  </a:cubicBezTo>
                  <a:cubicBezTo>
                    <a:pt x="108" y="95"/>
                    <a:pt x="112" y="88"/>
                    <a:pt x="113" y="79"/>
                  </a:cubicBezTo>
                  <a:cubicBezTo>
                    <a:pt x="115" y="70"/>
                    <a:pt x="113" y="62"/>
                    <a:pt x="110" y="61"/>
                  </a:cubicBezTo>
                  <a:cubicBezTo>
                    <a:pt x="109" y="61"/>
                    <a:pt x="109" y="61"/>
                    <a:pt x="109" y="61"/>
                  </a:cubicBezTo>
                  <a:cubicBezTo>
                    <a:pt x="111" y="29"/>
                    <a:pt x="97" y="0"/>
                    <a:pt x="58" y="0"/>
                  </a:cubicBezTo>
                  <a:cubicBezTo>
                    <a:pt x="18" y="0"/>
                    <a:pt x="5" y="29"/>
                    <a:pt x="7" y="61"/>
                  </a:cubicBezTo>
                  <a:cubicBezTo>
                    <a:pt x="6" y="61"/>
                    <a:pt x="6" y="61"/>
                    <a:pt x="6" y="61"/>
                  </a:cubicBezTo>
                  <a:cubicBezTo>
                    <a:pt x="2" y="62"/>
                    <a:pt x="0" y="70"/>
                    <a:pt x="2" y="79"/>
                  </a:cubicBezTo>
                  <a:cubicBezTo>
                    <a:pt x="3" y="88"/>
                    <a:pt x="7" y="95"/>
                    <a:pt x="11" y="94"/>
                  </a:cubicBezTo>
                  <a:cubicBezTo>
                    <a:pt x="12" y="94"/>
                    <a:pt x="13" y="94"/>
                    <a:pt x="13" y="93"/>
                  </a:cubicBezTo>
                  <a:cubicBezTo>
                    <a:pt x="22" y="119"/>
                    <a:pt x="39" y="140"/>
                    <a:pt x="58" y="140"/>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8" name="Freeform 26"/>
            <p:cNvSpPr>
              <a:spLocks/>
            </p:cNvSpPr>
            <p:nvPr/>
          </p:nvSpPr>
          <p:spPr bwMode="auto">
            <a:xfrm>
              <a:off x="484981" y="310357"/>
              <a:ext cx="556419" cy="404813"/>
            </a:xfrm>
            <a:custGeom>
              <a:avLst/>
              <a:gdLst>
                <a:gd name="T0" fmla="*/ 104 w 106"/>
                <a:gd name="T1" fmla="*/ 61 h 77"/>
                <a:gd name="T2" fmla="*/ 53 w 106"/>
                <a:gd name="T3" fmla="*/ 0 h 77"/>
                <a:gd name="T4" fmla="*/ 2 w 106"/>
                <a:gd name="T5" fmla="*/ 61 h 77"/>
                <a:gd name="T6" fmla="*/ 10 w 106"/>
                <a:gd name="T7" fmla="*/ 75 h 77"/>
                <a:gd name="T8" fmla="*/ 14 w 106"/>
                <a:gd name="T9" fmla="*/ 70 h 77"/>
                <a:gd name="T10" fmla="*/ 29 w 106"/>
                <a:gd name="T11" fmla="*/ 30 h 77"/>
                <a:gd name="T12" fmla="*/ 53 w 106"/>
                <a:gd name="T13" fmla="*/ 34 h 77"/>
                <a:gd name="T14" fmla="*/ 76 w 106"/>
                <a:gd name="T15" fmla="*/ 30 h 77"/>
                <a:gd name="T16" fmla="*/ 91 w 106"/>
                <a:gd name="T17" fmla="*/ 70 h 77"/>
                <a:gd name="T18" fmla="*/ 95 w 106"/>
                <a:gd name="T19" fmla="*/ 76 h 77"/>
                <a:gd name="T20" fmla="*/ 104 w 106"/>
                <a:gd name="T21" fmla="*/ 61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6" h="77">
                  <a:moveTo>
                    <a:pt x="104" y="61"/>
                  </a:moveTo>
                  <a:cubicBezTo>
                    <a:pt x="106" y="29"/>
                    <a:pt x="92" y="0"/>
                    <a:pt x="53" y="0"/>
                  </a:cubicBezTo>
                  <a:cubicBezTo>
                    <a:pt x="13" y="0"/>
                    <a:pt x="0" y="29"/>
                    <a:pt x="2" y="61"/>
                  </a:cubicBezTo>
                  <a:cubicBezTo>
                    <a:pt x="5" y="62"/>
                    <a:pt x="8" y="68"/>
                    <a:pt x="10" y="75"/>
                  </a:cubicBezTo>
                  <a:cubicBezTo>
                    <a:pt x="12" y="77"/>
                    <a:pt x="14" y="76"/>
                    <a:pt x="14" y="70"/>
                  </a:cubicBezTo>
                  <a:cubicBezTo>
                    <a:pt x="14" y="51"/>
                    <a:pt x="17" y="34"/>
                    <a:pt x="29" y="30"/>
                  </a:cubicBezTo>
                  <a:cubicBezTo>
                    <a:pt x="41" y="26"/>
                    <a:pt x="44" y="34"/>
                    <a:pt x="53" y="34"/>
                  </a:cubicBezTo>
                  <a:cubicBezTo>
                    <a:pt x="62" y="34"/>
                    <a:pt x="65" y="26"/>
                    <a:pt x="76" y="30"/>
                  </a:cubicBezTo>
                  <a:cubicBezTo>
                    <a:pt x="88" y="33"/>
                    <a:pt x="91" y="51"/>
                    <a:pt x="91" y="70"/>
                  </a:cubicBezTo>
                  <a:cubicBezTo>
                    <a:pt x="91" y="76"/>
                    <a:pt x="93" y="77"/>
                    <a:pt x="95" y="76"/>
                  </a:cubicBezTo>
                  <a:cubicBezTo>
                    <a:pt x="97" y="68"/>
                    <a:pt x="100" y="62"/>
                    <a:pt x="104" y="61"/>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9" name="Freeform 27"/>
            <p:cNvSpPr>
              <a:spLocks/>
            </p:cNvSpPr>
            <p:nvPr/>
          </p:nvSpPr>
          <p:spPr bwMode="auto">
            <a:xfrm>
              <a:off x="715963" y="1114425"/>
              <a:ext cx="88900" cy="136525"/>
            </a:xfrm>
            <a:custGeom>
              <a:avLst/>
              <a:gdLst>
                <a:gd name="T0" fmla="*/ 15 w 17"/>
                <a:gd name="T1" fmla="*/ 26 h 26"/>
                <a:gd name="T2" fmla="*/ 17 w 17"/>
                <a:gd name="T3" fmla="*/ 21 h 26"/>
                <a:gd name="T4" fmla="*/ 9 w 17"/>
                <a:gd name="T5" fmla="*/ 0 h 26"/>
                <a:gd name="T6" fmla="*/ 0 w 17"/>
                <a:gd name="T7" fmla="*/ 21 h 26"/>
                <a:gd name="T8" fmla="*/ 3 w 17"/>
                <a:gd name="T9" fmla="*/ 26 h 26"/>
                <a:gd name="T10" fmla="*/ 15 w 17"/>
                <a:gd name="T11" fmla="*/ 26 h 26"/>
              </a:gdLst>
              <a:ahLst/>
              <a:cxnLst>
                <a:cxn ang="0">
                  <a:pos x="T0" y="T1"/>
                </a:cxn>
                <a:cxn ang="0">
                  <a:pos x="T2" y="T3"/>
                </a:cxn>
                <a:cxn ang="0">
                  <a:pos x="T4" y="T5"/>
                </a:cxn>
                <a:cxn ang="0">
                  <a:pos x="T6" y="T7"/>
                </a:cxn>
                <a:cxn ang="0">
                  <a:pos x="T8" y="T9"/>
                </a:cxn>
                <a:cxn ang="0">
                  <a:pos x="T10" y="T11"/>
                </a:cxn>
              </a:cxnLst>
              <a:rect l="0" t="0" r="r" b="b"/>
              <a:pathLst>
                <a:path w="17" h="26">
                  <a:moveTo>
                    <a:pt x="15" y="26"/>
                  </a:moveTo>
                  <a:cubicBezTo>
                    <a:pt x="17" y="21"/>
                    <a:pt x="17" y="21"/>
                    <a:pt x="17" y="21"/>
                  </a:cubicBezTo>
                  <a:cubicBezTo>
                    <a:pt x="9" y="0"/>
                    <a:pt x="9" y="0"/>
                    <a:pt x="9" y="0"/>
                  </a:cubicBezTo>
                  <a:cubicBezTo>
                    <a:pt x="0" y="21"/>
                    <a:pt x="0" y="21"/>
                    <a:pt x="0" y="21"/>
                  </a:cubicBezTo>
                  <a:cubicBezTo>
                    <a:pt x="3" y="26"/>
                    <a:pt x="3" y="26"/>
                    <a:pt x="3" y="26"/>
                  </a:cubicBezTo>
                  <a:cubicBezTo>
                    <a:pt x="7" y="26"/>
                    <a:pt x="11" y="26"/>
                    <a:pt x="15" y="26"/>
                  </a:cubicBezTo>
                  <a:close/>
                </a:path>
              </a:pathLst>
            </a:custGeom>
            <a:solidFill>
              <a:srgbClr val="93B9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0" name="Freeform 28"/>
            <p:cNvSpPr>
              <a:spLocks/>
            </p:cNvSpPr>
            <p:nvPr/>
          </p:nvSpPr>
          <p:spPr bwMode="auto">
            <a:xfrm>
              <a:off x="579438" y="1009650"/>
              <a:ext cx="183357" cy="288925"/>
            </a:xfrm>
            <a:custGeom>
              <a:avLst/>
              <a:gdLst>
                <a:gd name="T0" fmla="*/ 72 w 231"/>
                <a:gd name="T1" fmla="*/ 0 h 364"/>
                <a:gd name="T2" fmla="*/ 231 w 231"/>
                <a:gd name="T3" fmla="*/ 132 h 364"/>
                <a:gd name="T4" fmla="*/ 145 w 231"/>
                <a:gd name="T5" fmla="*/ 364 h 364"/>
                <a:gd name="T6" fmla="*/ 0 w 231"/>
                <a:gd name="T7" fmla="*/ 46 h 364"/>
                <a:gd name="T8" fmla="*/ 72 w 231"/>
                <a:gd name="T9" fmla="*/ 0 h 364"/>
              </a:gdLst>
              <a:ahLst/>
              <a:cxnLst>
                <a:cxn ang="0">
                  <a:pos x="T0" y="T1"/>
                </a:cxn>
                <a:cxn ang="0">
                  <a:pos x="T2" y="T3"/>
                </a:cxn>
                <a:cxn ang="0">
                  <a:pos x="T4" y="T5"/>
                </a:cxn>
                <a:cxn ang="0">
                  <a:pos x="T6" y="T7"/>
                </a:cxn>
                <a:cxn ang="0">
                  <a:pos x="T8" y="T9"/>
                </a:cxn>
              </a:cxnLst>
              <a:rect l="0" t="0" r="r" b="b"/>
              <a:pathLst>
                <a:path w="231" h="364">
                  <a:moveTo>
                    <a:pt x="72" y="0"/>
                  </a:moveTo>
                  <a:lnTo>
                    <a:pt x="231" y="132"/>
                  </a:lnTo>
                  <a:lnTo>
                    <a:pt x="145" y="364"/>
                  </a:lnTo>
                  <a:lnTo>
                    <a:pt x="0" y="46"/>
                  </a:lnTo>
                  <a:lnTo>
                    <a:pt x="72"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1" name="Freeform 29"/>
            <p:cNvSpPr>
              <a:spLocks/>
            </p:cNvSpPr>
            <p:nvPr/>
          </p:nvSpPr>
          <p:spPr bwMode="auto">
            <a:xfrm>
              <a:off x="469106" y="1046163"/>
              <a:ext cx="293688" cy="741363"/>
            </a:xfrm>
            <a:custGeom>
              <a:avLst/>
              <a:gdLst>
                <a:gd name="T0" fmla="*/ 139 w 370"/>
                <a:gd name="T1" fmla="*/ 0 h 934"/>
                <a:gd name="T2" fmla="*/ 370 w 370"/>
                <a:gd name="T3" fmla="*/ 934 h 934"/>
                <a:gd name="T4" fmla="*/ 46 w 370"/>
                <a:gd name="T5" fmla="*/ 417 h 934"/>
                <a:gd name="T6" fmla="*/ 92 w 370"/>
                <a:gd name="T7" fmla="*/ 331 h 934"/>
                <a:gd name="T8" fmla="*/ 0 w 370"/>
                <a:gd name="T9" fmla="*/ 252 h 934"/>
                <a:gd name="T10" fmla="*/ 99 w 370"/>
                <a:gd name="T11" fmla="*/ 27 h 934"/>
                <a:gd name="T12" fmla="*/ 139 w 370"/>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0" h="934">
                  <a:moveTo>
                    <a:pt x="139" y="0"/>
                  </a:moveTo>
                  <a:lnTo>
                    <a:pt x="370" y="934"/>
                  </a:lnTo>
                  <a:lnTo>
                    <a:pt x="46" y="417"/>
                  </a:lnTo>
                  <a:lnTo>
                    <a:pt x="92" y="331"/>
                  </a:lnTo>
                  <a:lnTo>
                    <a:pt x="0" y="252"/>
                  </a:lnTo>
                  <a:lnTo>
                    <a:pt x="99" y="27"/>
                  </a:lnTo>
                  <a:lnTo>
                    <a:pt x="139" y="0"/>
                  </a:ln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2" name="Freeform 30"/>
            <p:cNvSpPr>
              <a:spLocks/>
            </p:cNvSpPr>
            <p:nvPr/>
          </p:nvSpPr>
          <p:spPr bwMode="auto">
            <a:xfrm>
              <a:off x="762794" y="1009650"/>
              <a:ext cx="178594" cy="288925"/>
            </a:xfrm>
            <a:custGeom>
              <a:avLst/>
              <a:gdLst>
                <a:gd name="T0" fmla="*/ 152 w 225"/>
                <a:gd name="T1" fmla="*/ 0 h 364"/>
                <a:gd name="T2" fmla="*/ 0 w 225"/>
                <a:gd name="T3" fmla="*/ 132 h 364"/>
                <a:gd name="T4" fmla="*/ 86 w 225"/>
                <a:gd name="T5" fmla="*/ 364 h 364"/>
                <a:gd name="T6" fmla="*/ 225 w 225"/>
                <a:gd name="T7" fmla="*/ 46 h 364"/>
                <a:gd name="T8" fmla="*/ 152 w 225"/>
                <a:gd name="T9" fmla="*/ 0 h 364"/>
              </a:gdLst>
              <a:ahLst/>
              <a:cxnLst>
                <a:cxn ang="0">
                  <a:pos x="T0" y="T1"/>
                </a:cxn>
                <a:cxn ang="0">
                  <a:pos x="T2" y="T3"/>
                </a:cxn>
                <a:cxn ang="0">
                  <a:pos x="T4" y="T5"/>
                </a:cxn>
                <a:cxn ang="0">
                  <a:pos x="T6" y="T7"/>
                </a:cxn>
                <a:cxn ang="0">
                  <a:pos x="T8" y="T9"/>
                </a:cxn>
              </a:cxnLst>
              <a:rect l="0" t="0" r="r" b="b"/>
              <a:pathLst>
                <a:path w="225" h="364">
                  <a:moveTo>
                    <a:pt x="152" y="0"/>
                  </a:moveTo>
                  <a:lnTo>
                    <a:pt x="0" y="132"/>
                  </a:lnTo>
                  <a:lnTo>
                    <a:pt x="86" y="364"/>
                  </a:lnTo>
                  <a:lnTo>
                    <a:pt x="225" y="46"/>
                  </a:lnTo>
                  <a:lnTo>
                    <a:pt x="152"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3" name="Freeform 31"/>
            <p:cNvSpPr>
              <a:spLocks/>
            </p:cNvSpPr>
            <p:nvPr/>
          </p:nvSpPr>
          <p:spPr bwMode="auto">
            <a:xfrm>
              <a:off x="700088" y="1319213"/>
              <a:ext cx="126207" cy="468313"/>
            </a:xfrm>
            <a:custGeom>
              <a:avLst/>
              <a:gdLst>
                <a:gd name="T0" fmla="*/ 40 w 159"/>
                <a:gd name="T1" fmla="*/ 0 h 590"/>
                <a:gd name="T2" fmla="*/ 119 w 159"/>
                <a:gd name="T3" fmla="*/ 0 h 590"/>
                <a:gd name="T4" fmla="*/ 159 w 159"/>
                <a:gd name="T5" fmla="*/ 398 h 590"/>
                <a:gd name="T6" fmla="*/ 79 w 159"/>
                <a:gd name="T7" fmla="*/ 590 h 590"/>
                <a:gd name="T8" fmla="*/ 0 w 159"/>
                <a:gd name="T9" fmla="*/ 398 h 590"/>
                <a:gd name="T10" fmla="*/ 40 w 159"/>
                <a:gd name="T11" fmla="*/ 0 h 590"/>
              </a:gdLst>
              <a:ahLst/>
              <a:cxnLst>
                <a:cxn ang="0">
                  <a:pos x="T0" y="T1"/>
                </a:cxn>
                <a:cxn ang="0">
                  <a:pos x="T2" y="T3"/>
                </a:cxn>
                <a:cxn ang="0">
                  <a:pos x="T4" y="T5"/>
                </a:cxn>
                <a:cxn ang="0">
                  <a:pos x="T6" y="T7"/>
                </a:cxn>
                <a:cxn ang="0">
                  <a:pos x="T8" y="T9"/>
                </a:cxn>
                <a:cxn ang="0">
                  <a:pos x="T10" y="T11"/>
                </a:cxn>
              </a:cxnLst>
              <a:rect l="0" t="0" r="r" b="b"/>
              <a:pathLst>
                <a:path w="159" h="590">
                  <a:moveTo>
                    <a:pt x="40" y="0"/>
                  </a:moveTo>
                  <a:lnTo>
                    <a:pt x="119" y="0"/>
                  </a:lnTo>
                  <a:lnTo>
                    <a:pt x="159" y="398"/>
                  </a:lnTo>
                  <a:lnTo>
                    <a:pt x="79" y="590"/>
                  </a:lnTo>
                  <a:lnTo>
                    <a:pt x="0" y="398"/>
                  </a:lnTo>
                  <a:lnTo>
                    <a:pt x="40" y="0"/>
                  </a:lnTo>
                  <a:close/>
                </a:path>
              </a:pathLst>
            </a:custGeom>
            <a:solidFill>
              <a:srgbClr val="93B9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4" name="Freeform 32"/>
            <p:cNvSpPr>
              <a:spLocks/>
            </p:cNvSpPr>
            <p:nvPr/>
          </p:nvSpPr>
          <p:spPr bwMode="auto">
            <a:xfrm>
              <a:off x="521494" y="310357"/>
              <a:ext cx="461963" cy="346869"/>
            </a:xfrm>
            <a:custGeom>
              <a:avLst/>
              <a:gdLst>
                <a:gd name="T0" fmla="*/ 88 w 88"/>
                <a:gd name="T1" fmla="*/ 30 h 66"/>
                <a:gd name="T2" fmla="*/ 24 w 88"/>
                <a:gd name="T3" fmla="*/ 66 h 66"/>
                <a:gd name="T4" fmla="*/ 47 w 88"/>
                <a:gd name="T5" fmla="*/ 37 h 66"/>
                <a:gd name="T6" fmla="*/ 3 w 88"/>
                <a:gd name="T7" fmla="*/ 61 h 66"/>
                <a:gd name="T8" fmla="*/ 88 w 88"/>
                <a:gd name="T9" fmla="*/ 30 h 66"/>
              </a:gdLst>
              <a:ahLst/>
              <a:cxnLst>
                <a:cxn ang="0">
                  <a:pos x="T0" y="T1"/>
                </a:cxn>
                <a:cxn ang="0">
                  <a:pos x="T2" y="T3"/>
                </a:cxn>
                <a:cxn ang="0">
                  <a:pos x="T4" y="T5"/>
                </a:cxn>
                <a:cxn ang="0">
                  <a:pos x="T6" y="T7"/>
                </a:cxn>
                <a:cxn ang="0">
                  <a:pos x="T8" y="T9"/>
                </a:cxn>
              </a:cxnLst>
              <a:rect l="0" t="0" r="r" b="b"/>
              <a:pathLst>
                <a:path w="88" h="66">
                  <a:moveTo>
                    <a:pt x="88" y="30"/>
                  </a:moveTo>
                  <a:cubicBezTo>
                    <a:pt x="83" y="40"/>
                    <a:pt x="41" y="64"/>
                    <a:pt x="24" y="66"/>
                  </a:cubicBezTo>
                  <a:cubicBezTo>
                    <a:pt x="32" y="59"/>
                    <a:pt x="50" y="38"/>
                    <a:pt x="47" y="37"/>
                  </a:cubicBezTo>
                  <a:cubicBezTo>
                    <a:pt x="45" y="35"/>
                    <a:pt x="18" y="57"/>
                    <a:pt x="3" y="61"/>
                  </a:cubicBezTo>
                  <a:cubicBezTo>
                    <a:pt x="0" y="0"/>
                    <a:pt x="45" y="2"/>
                    <a:pt x="88" y="30"/>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5" name="Freeform 33"/>
            <p:cNvSpPr>
              <a:spLocks/>
            </p:cNvSpPr>
            <p:nvPr/>
          </p:nvSpPr>
          <p:spPr bwMode="auto">
            <a:xfrm>
              <a:off x="857250" y="273050"/>
              <a:ext cx="168275" cy="362744"/>
            </a:xfrm>
            <a:custGeom>
              <a:avLst/>
              <a:gdLst>
                <a:gd name="T0" fmla="*/ 0 w 32"/>
                <a:gd name="T1" fmla="*/ 26 h 69"/>
                <a:gd name="T2" fmla="*/ 25 w 32"/>
                <a:gd name="T3" fmla="*/ 68 h 69"/>
                <a:gd name="T4" fmla="*/ 0 w 32"/>
                <a:gd name="T5" fmla="*/ 26 h 69"/>
              </a:gdLst>
              <a:ahLst/>
              <a:cxnLst>
                <a:cxn ang="0">
                  <a:pos x="T0" y="T1"/>
                </a:cxn>
                <a:cxn ang="0">
                  <a:pos x="T2" y="T3"/>
                </a:cxn>
                <a:cxn ang="0">
                  <a:pos x="T4" y="T5"/>
                </a:cxn>
              </a:cxnLst>
              <a:rect l="0" t="0" r="r" b="b"/>
              <a:pathLst>
                <a:path w="32" h="69">
                  <a:moveTo>
                    <a:pt x="0" y="26"/>
                  </a:moveTo>
                  <a:cubicBezTo>
                    <a:pt x="3" y="37"/>
                    <a:pt x="17" y="67"/>
                    <a:pt x="25" y="68"/>
                  </a:cubicBezTo>
                  <a:cubicBezTo>
                    <a:pt x="32" y="69"/>
                    <a:pt x="32" y="0"/>
                    <a:pt x="0" y="26"/>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6" name="Freeform 34"/>
            <p:cNvSpPr>
              <a:spLocks/>
            </p:cNvSpPr>
            <p:nvPr/>
          </p:nvSpPr>
          <p:spPr bwMode="auto">
            <a:xfrm>
              <a:off x="579438" y="1009650"/>
              <a:ext cx="183357" cy="246857"/>
            </a:xfrm>
            <a:custGeom>
              <a:avLst/>
              <a:gdLst>
                <a:gd name="T0" fmla="*/ 72 w 231"/>
                <a:gd name="T1" fmla="*/ 0 h 311"/>
                <a:gd name="T2" fmla="*/ 231 w 231"/>
                <a:gd name="T3" fmla="*/ 132 h 311"/>
                <a:gd name="T4" fmla="*/ 139 w 231"/>
                <a:gd name="T5" fmla="*/ 311 h 311"/>
                <a:gd name="T6" fmla="*/ 0 w 231"/>
                <a:gd name="T7" fmla="*/ 46 h 311"/>
                <a:gd name="T8" fmla="*/ 72 w 231"/>
                <a:gd name="T9" fmla="*/ 0 h 311"/>
              </a:gdLst>
              <a:ahLst/>
              <a:cxnLst>
                <a:cxn ang="0">
                  <a:pos x="T0" y="T1"/>
                </a:cxn>
                <a:cxn ang="0">
                  <a:pos x="T2" y="T3"/>
                </a:cxn>
                <a:cxn ang="0">
                  <a:pos x="T4" y="T5"/>
                </a:cxn>
                <a:cxn ang="0">
                  <a:pos x="T6" y="T7"/>
                </a:cxn>
                <a:cxn ang="0">
                  <a:pos x="T8" y="T9"/>
                </a:cxn>
              </a:cxnLst>
              <a:rect l="0" t="0" r="r" b="b"/>
              <a:pathLst>
                <a:path w="231" h="311">
                  <a:moveTo>
                    <a:pt x="72" y="0"/>
                  </a:moveTo>
                  <a:lnTo>
                    <a:pt x="231" y="132"/>
                  </a:lnTo>
                  <a:lnTo>
                    <a:pt x="139" y="311"/>
                  </a:lnTo>
                  <a:lnTo>
                    <a:pt x="0" y="46"/>
                  </a:lnTo>
                  <a:lnTo>
                    <a:pt x="7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7" name="Freeform 35"/>
            <p:cNvSpPr>
              <a:spLocks/>
            </p:cNvSpPr>
            <p:nvPr/>
          </p:nvSpPr>
          <p:spPr bwMode="auto">
            <a:xfrm>
              <a:off x="495300" y="1046163"/>
              <a:ext cx="267494" cy="741363"/>
            </a:xfrm>
            <a:custGeom>
              <a:avLst/>
              <a:gdLst>
                <a:gd name="T0" fmla="*/ 106 w 337"/>
                <a:gd name="T1" fmla="*/ 0 h 934"/>
                <a:gd name="T2" fmla="*/ 337 w 337"/>
                <a:gd name="T3" fmla="*/ 934 h 934"/>
                <a:gd name="T4" fmla="*/ 46 w 337"/>
                <a:gd name="T5" fmla="*/ 378 h 934"/>
                <a:gd name="T6" fmla="*/ 92 w 337"/>
                <a:gd name="T7" fmla="*/ 311 h 934"/>
                <a:gd name="T8" fmla="*/ 0 w 337"/>
                <a:gd name="T9" fmla="*/ 238 h 934"/>
                <a:gd name="T10" fmla="*/ 66 w 337"/>
                <a:gd name="T11" fmla="*/ 27 h 934"/>
                <a:gd name="T12" fmla="*/ 106 w 337"/>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7" h="934">
                  <a:moveTo>
                    <a:pt x="106" y="0"/>
                  </a:moveTo>
                  <a:lnTo>
                    <a:pt x="337" y="934"/>
                  </a:lnTo>
                  <a:lnTo>
                    <a:pt x="46" y="378"/>
                  </a:lnTo>
                  <a:lnTo>
                    <a:pt x="92" y="311"/>
                  </a:lnTo>
                  <a:lnTo>
                    <a:pt x="0" y="238"/>
                  </a:lnTo>
                  <a:lnTo>
                    <a:pt x="66" y="27"/>
                  </a:lnTo>
                  <a:lnTo>
                    <a:pt x="106" y="0"/>
                  </a:lnTo>
                  <a:close/>
                </a:path>
              </a:pathLst>
            </a:custGeom>
            <a:solidFill>
              <a:srgbClr val="688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8" name="Freeform 36"/>
            <p:cNvSpPr>
              <a:spLocks/>
            </p:cNvSpPr>
            <p:nvPr/>
          </p:nvSpPr>
          <p:spPr bwMode="auto">
            <a:xfrm>
              <a:off x="762794" y="1046163"/>
              <a:ext cx="294482" cy="741363"/>
            </a:xfrm>
            <a:custGeom>
              <a:avLst/>
              <a:gdLst>
                <a:gd name="T0" fmla="*/ 225 w 371"/>
                <a:gd name="T1" fmla="*/ 0 h 934"/>
                <a:gd name="T2" fmla="*/ 0 w 371"/>
                <a:gd name="T3" fmla="*/ 934 h 934"/>
                <a:gd name="T4" fmla="*/ 318 w 371"/>
                <a:gd name="T5" fmla="*/ 417 h 934"/>
                <a:gd name="T6" fmla="*/ 278 w 371"/>
                <a:gd name="T7" fmla="*/ 331 h 934"/>
                <a:gd name="T8" fmla="*/ 371 w 371"/>
                <a:gd name="T9" fmla="*/ 252 h 934"/>
                <a:gd name="T10" fmla="*/ 272 w 371"/>
                <a:gd name="T11" fmla="*/ 27 h 934"/>
                <a:gd name="T12" fmla="*/ 225 w 371"/>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1" h="934">
                  <a:moveTo>
                    <a:pt x="225" y="0"/>
                  </a:moveTo>
                  <a:lnTo>
                    <a:pt x="0" y="934"/>
                  </a:lnTo>
                  <a:lnTo>
                    <a:pt x="318" y="417"/>
                  </a:lnTo>
                  <a:lnTo>
                    <a:pt x="278" y="331"/>
                  </a:lnTo>
                  <a:lnTo>
                    <a:pt x="371" y="252"/>
                  </a:lnTo>
                  <a:lnTo>
                    <a:pt x="272" y="27"/>
                  </a:lnTo>
                  <a:lnTo>
                    <a:pt x="225" y="0"/>
                  </a:ln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9" name="Freeform 37"/>
            <p:cNvSpPr>
              <a:spLocks/>
            </p:cNvSpPr>
            <p:nvPr/>
          </p:nvSpPr>
          <p:spPr bwMode="auto">
            <a:xfrm>
              <a:off x="762794" y="1046163"/>
              <a:ext cx="262732" cy="741363"/>
            </a:xfrm>
            <a:custGeom>
              <a:avLst/>
              <a:gdLst>
                <a:gd name="T0" fmla="*/ 225 w 331"/>
                <a:gd name="T1" fmla="*/ 0 h 934"/>
                <a:gd name="T2" fmla="*/ 0 w 331"/>
                <a:gd name="T3" fmla="*/ 934 h 934"/>
                <a:gd name="T4" fmla="*/ 291 w 331"/>
                <a:gd name="T5" fmla="*/ 378 h 934"/>
                <a:gd name="T6" fmla="*/ 239 w 331"/>
                <a:gd name="T7" fmla="*/ 311 h 934"/>
                <a:gd name="T8" fmla="*/ 331 w 331"/>
                <a:gd name="T9" fmla="*/ 238 h 934"/>
                <a:gd name="T10" fmla="*/ 272 w 331"/>
                <a:gd name="T11" fmla="*/ 27 h 934"/>
                <a:gd name="T12" fmla="*/ 225 w 331"/>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1" h="934">
                  <a:moveTo>
                    <a:pt x="225" y="0"/>
                  </a:moveTo>
                  <a:lnTo>
                    <a:pt x="0" y="934"/>
                  </a:lnTo>
                  <a:lnTo>
                    <a:pt x="291" y="378"/>
                  </a:lnTo>
                  <a:lnTo>
                    <a:pt x="239" y="311"/>
                  </a:lnTo>
                  <a:lnTo>
                    <a:pt x="331" y="238"/>
                  </a:lnTo>
                  <a:lnTo>
                    <a:pt x="272" y="27"/>
                  </a:lnTo>
                  <a:lnTo>
                    <a:pt x="225" y="0"/>
                  </a:lnTo>
                  <a:close/>
                </a:path>
              </a:pathLst>
            </a:custGeom>
            <a:solidFill>
              <a:srgbClr val="688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0" name="Freeform 38"/>
            <p:cNvSpPr>
              <a:spLocks/>
            </p:cNvSpPr>
            <p:nvPr/>
          </p:nvSpPr>
          <p:spPr bwMode="auto">
            <a:xfrm>
              <a:off x="762794" y="1009650"/>
              <a:ext cx="178594" cy="246857"/>
            </a:xfrm>
            <a:custGeom>
              <a:avLst/>
              <a:gdLst>
                <a:gd name="T0" fmla="*/ 152 w 225"/>
                <a:gd name="T1" fmla="*/ 0 h 311"/>
                <a:gd name="T2" fmla="*/ 0 w 225"/>
                <a:gd name="T3" fmla="*/ 132 h 311"/>
                <a:gd name="T4" fmla="*/ 86 w 225"/>
                <a:gd name="T5" fmla="*/ 311 h 311"/>
                <a:gd name="T6" fmla="*/ 225 w 225"/>
                <a:gd name="T7" fmla="*/ 46 h 311"/>
                <a:gd name="T8" fmla="*/ 152 w 225"/>
                <a:gd name="T9" fmla="*/ 0 h 311"/>
              </a:gdLst>
              <a:ahLst/>
              <a:cxnLst>
                <a:cxn ang="0">
                  <a:pos x="T0" y="T1"/>
                </a:cxn>
                <a:cxn ang="0">
                  <a:pos x="T2" y="T3"/>
                </a:cxn>
                <a:cxn ang="0">
                  <a:pos x="T4" y="T5"/>
                </a:cxn>
                <a:cxn ang="0">
                  <a:pos x="T6" y="T7"/>
                </a:cxn>
                <a:cxn ang="0">
                  <a:pos x="T8" y="T9"/>
                </a:cxn>
              </a:cxnLst>
              <a:rect l="0" t="0" r="r" b="b"/>
              <a:pathLst>
                <a:path w="225" h="311">
                  <a:moveTo>
                    <a:pt x="152" y="0"/>
                  </a:moveTo>
                  <a:lnTo>
                    <a:pt x="0" y="132"/>
                  </a:lnTo>
                  <a:lnTo>
                    <a:pt x="86" y="311"/>
                  </a:lnTo>
                  <a:lnTo>
                    <a:pt x="225" y="46"/>
                  </a:lnTo>
                  <a:lnTo>
                    <a:pt x="15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1" name="Freeform 39"/>
            <p:cNvSpPr>
              <a:spLocks/>
            </p:cNvSpPr>
            <p:nvPr/>
          </p:nvSpPr>
          <p:spPr bwMode="auto">
            <a:xfrm>
              <a:off x="715963" y="1246188"/>
              <a:ext cx="94457" cy="78582"/>
            </a:xfrm>
            <a:custGeom>
              <a:avLst/>
              <a:gdLst>
                <a:gd name="T0" fmla="*/ 3 w 18"/>
                <a:gd name="T1" fmla="*/ 0 h 15"/>
                <a:gd name="T2" fmla="*/ 15 w 18"/>
                <a:gd name="T3" fmla="*/ 0 h 15"/>
                <a:gd name="T4" fmla="*/ 15 w 18"/>
                <a:gd name="T5" fmla="*/ 15 h 15"/>
                <a:gd name="T6" fmla="*/ 3 w 18"/>
                <a:gd name="T7" fmla="*/ 15 h 15"/>
                <a:gd name="T8" fmla="*/ 3 w 18"/>
                <a:gd name="T9" fmla="*/ 0 h 15"/>
              </a:gdLst>
              <a:ahLst/>
              <a:cxnLst>
                <a:cxn ang="0">
                  <a:pos x="T0" y="T1"/>
                </a:cxn>
                <a:cxn ang="0">
                  <a:pos x="T2" y="T3"/>
                </a:cxn>
                <a:cxn ang="0">
                  <a:pos x="T4" y="T5"/>
                </a:cxn>
                <a:cxn ang="0">
                  <a:pos x="T6" y="T7"/>
                </a:cxn>
                <a:cxn ang="0">
                  <a:pos x="T8" y="T9"/>
                </a:cxn>
              </a:cxnLst>
              <a:rect l="0" t="0" r="r" b="b"/>
              <a:pathLst>
                <a:path w="18" h="15">
                  <a:moveTo>
                    <a:pt x="3" y="0"/>
                  </a:moveTo>
                  <a:cubicBezTo>
                    <a:pt x="15" y="0"/>
                    <a:pt x="15" y="0"/>
                    <a:pt x="15" y="0"/>
                  </a:cubicBezTo>
                  <a:cubicBezTo>
                    <a:pt x="18" y="6"/>
                    <a:pt x="17" y="11"/>
                    <a:pt x="15" y="15"/>
                  </a:cubicBezTo>
                  <a:cubicBezTo>
                    <a:pt x="3" y="15"/>
                    <a:pt x="3" y="15"/>
                    <a:pt x="3" y="15"/>
                  </a:cubicBezTo>
                  <a:cubicBezTo>
                    <a:pt x="1" y="11"/>
                    <a:pt x="0" y="6"/>
                    <a:pt x="3" y="0"/>
                  </a:cubicBezTo>
                  <a:close/>
                </a:path>
              </a:pathLst>
            </a:custGeom>
            <a:solidFill>
              <a:srgbClr val="93B9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2" name="Freeform 40"/>
            <p:cNvSpPr>
              <a:spLocks/>
            </p:cNvSpPr>
            <p:nvPr/>
          </p:nvSpPr>
          <p:spPr bwMode="auto">
            <a:xfrm>
              <a:off x="742156" y="1781969"/>
              <a:ext cx="36513" cy="220663"/>
            </a:xfrm>
            <a:custGeom>
              <a:avLst/>
              <a:gdLst>
                <a:gd name="T0" fmla="*/ 1 w 7"/>
                <a:gd name="T1" fmla="*/ 42 h 42"/>
                <a:gd name="T2" fmla="*/ 7 w 7"/>
                <a:gd name="T3" fmla="*/ 42 h 42"/>
                <a:gd name="T4" fmla="*/ 4 w 7"/>
                <a:gd name="T5" fmla="*/ 0 h 42"/>
                <a:gd name="T6" fmla="*/ 1 w 7"/>
                <a:gd name="T7" fmla="*/ 42 h 42"/>
              </a:gdLst>
              <a:ahLst/>
              <a:cxnLst>
                <a:cxn ang="0">
                  <a:pos x="T0" y="T1"/>
                </a:cxn>
                <a:cxn ang="0">
                  <a:pos x="T2" y="T3"/>
                </a:cxn>
                <a:cxn ang="0">
                  <a:pos x="T4" y="T5"/>
                </a:cxn>
                <a:cxn ang="0">
                  <a:pos x="T6" y="T7"/>
                </a:cxn>
              </a:cxnLst>
              <a:rect l="0" t="0" r="r" b="b"/>
              <a:pathLst>
                <a:path w="7" h="42">
                  <a:moveTo>
                    <a:pt x="1" y="42"/>
                  </a:moveTo>
                  <a:cubicBezTo>
                    <a:pt x="3" y="42"/>
                    <a:pt x="5" y="42"/>
                    <a:pt x="7" y="42"/>
                  </a:cubicBezTo>
                  <a:cubicBezTo>
                    <a:pt x="7" y="31"/>
                    <a:pt x="5" y="5"/>
                    <a:pt x="4" y="0"/>
                  </a:cubicBezTo>
                  <a:cubicBezTo>
                    <a:pt x="2" y="4"/>
                    <a:pt x="0" y="31"/>
                    <a:pt x="1"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3" name="Freeform 41"/>
            <p:cNvSpPr>
              <a:spLocks/>
            </p:cNvSpPr>
            <p:nvPr/>
          </p:nvSpPr>
          <p:spPr bwMode="auto">
            <a:xfrm>
              <a:off x="2759075" y="1108869"/>
              <a:ext cx="404019" cy="878682"/>
            </a:xfrm>
            <a:custGeom>
              <a:avLst/>
              <a:gdLst>
                <a:gd name="T0" fmla="*/ 0 w 77"/>
                <a:gd name="T1" fmla="*/ 18 h 167"/>
                <a:gd name="T2" fmla="*/ 58 w 77"/>
                <a:gd name="T3" fmla="*/ 18 h 167"/>
                <a:gd name="T4" fmla="*/ 75 w 77"/>
                <a:gd name="T5" fmla="*/ 141 h 167"/>
                <a:gd name="T6" fmla="*/ 60 w 77"/>
                <a:gd name="T7" fmla="*/ 159 h 167"/>
                <a:gd name="T8" fmla="*/ 14 w 77"/>
                <a:gd name="T9" fmla="*/ 167 h 167"/>
                <a:gd name="T10" fmla="*/ 0 w 77"/>
                <a:gd name="T11" fmla="*/ 18 h 167"/>
                <a:gd name="T12" fmla="*/ 0 w 77"/>
                <a:gd name="T13" fmla="*/ 18 h 167"/>
              </a:gdLst>
              <a:ahLst/>
              <a:cxnLst>
                <a:cxn ang="0">
                  <a:pos x="T0" y="T1"/>
                </a:cxn>
                <a:cxn ang="0">
                  <a:pos x="T2" y="T3"/>
                </a:cxn>
                <a:cxn ang="0">
                  <a:pos x="T4" y="T5"/>
                </a:cxn>
                <a:cxn ang="0">
                  <a:pos x="T6" y="T7"/>
                </a:cxn>
                <a:cxn ang="0">
                  <a:pos x="T8" y="T9"/>
                </a:cxn>
                <a:cxn ang="0">
                  <a:pos x="T10" y="T11"/>
                </a:cxn>
                <a:cxn ang="0">
                  <a:pos x="T12" y="T13"/>
                </a:cxn>
              </a:cxnLst>
              <a:rect l="0" t="0" r="r" b="b"/>
              <a:pathLst>
                <a:path w="77" h="167">
                  <a:moveTo>
                    <a:pt x="0" y="18"/>
                  </a:moveTo>
                  <a:cubicBezTo>
                    <a:pt x="23" y="13"/>
                    <a:pt x="54" y="0"/>
                    <a:pt x="58" y="18"/>
                  </a:cubicBezTo>
                  <a:cubicBezTo>
                    <a:pt x="63" y="40"/>
                    <a:pt x="69" y="91"/>
                    <a:pt x="75" y="141"/>
                  </a:cubicBezTo>
                  <a:cubicBezTo>
                    <a:pt x="77" y="152"/>
                    <a:pt x="63" y="158"/>
                    <a:pt x="60" y="159"/>
                  </a:cubicBezTo>
                  <a:cubicBezTo>
                    <a:pt x="44" y="164"/>
                    <a:pt x="31" y="165"/>
                    <a:pt x="14" y="167"/>
                  </a:cubicBezTo>
                  <a:cubicBezTo>
                    <a:pt x="0" y="18"/>
                    <a:pt x="0" y="18"/>
                    <a:pt x="0" y="18"/>
                  </a:cubicBezTo>
                  <a:cubicBezTo>
                    <a:pt x="0" y="18"/>
                    <a:pt x="0" y="18"/>
                    <a:pt x="0" y="18"/>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4" name="Freeform 42"/>
            <p:cNvSpPr>
              <a:spLocks/>
            </p:cNvSpPr>
            <p:nvPr/>
          </p:nvSpPr>
          <p:spPr bwMode="auto">
            <a:xfrm>
              <a:off x="2008188" y="1082675"/>
              <a:ext cx="393700" cy="904875"/>
            </a:xfrm>
            <a:custGeom>
              <a:avLst/>
              <a:gdLst>
                <a:gd name="T0" fmla="*/ 74 w 75"/>
                <a:gd name="T1" fmla="*/ 23 h 172"/>
                <a:gd name="T2" fmla="*/ 18 w 75"/>
                <a:gd name="T3" fmla="*/ 23 h 172"/>
                <a:gd name="T4" fmla="*/ 1 w 75"/>
                <a:gd name="T5" fmla="*/ 146 h 172"/>
                <a:gd name="T6" fmla="*/ 17 w 75"/>
                <a:gd name="T7" fmla="*/ 164 h 172"/>
                <a:gd name="T8" fmla="*/ 61 w 75"/>
                <a:gd name="T9" fmla="*/ 172 h 172"/>
                <a:gd name="T10" fmla="*/ 75 w 75"/>
                <a:gd name="T11" fmla="*/ 23 h 172"/>
                <a:gd name="T12" fmla="*/ 74 w 75"/>
                <a:gd name="T13" fmla="*/ 23 h 172"/>
              </a:gdLst>
              <a:ahLst/>
              <a:cxnLst>
                <a:cxn ang="0">
                  <a:pos x="T0" y="T1"/>
                </a:cxn>
                <a:cxn ang="0">
                  <a:pos x="T2" y="T3"/>
                </a:cxn>
                <a:cxn ang="0">
                  <a:pos x="T4" y="T5"/>
                </a:cxn>
                <a:cxn ang="0">
                  <a:pos x="T6" y="T7"/>
                </a:cxn>
                <a:cxn ang="0">
                  <a:pos x="T8" y="T9"/>
                </a:cxn>
                <a:cxn ang="0">
                  <a:pos x="T10" y="T11"/>
                </a:cxn>
                <a:cxn ang="0">
                  <a:pos x="T12" y="T13"/>
                </a:cxn>
              </a:cxnLst>
              <a:rect l="0" t="0" r="r" b="b"/>
              <a:pathLst>
                <a:path w="75" h="172">
                  <a:moveTo>
                    <a:pt x="74" y="23"/>
                  </a:moveTo>
                  <a:cubicBezTo>
                    <a:pt x="46" y="16"/>
                    <a:pt x="23" y="0"/>
                    <a:pt x="18" y="23"/>
                  </a:cubicBezTo>
                  <a:cubicBezTo>
                    <a:pt x="13" y="46"/>
                    <a:pt x="7" y="98"/>
                    <a:pt x="1" y="146"/>
                  </a:cubicBezTo>
                  <a:cubicBezTo>
                    <a:pt x="0" y="158"/>
                    <a:pt x="13" y="163"/>
                    <a:pt x="17" y="164"/>
                  </a:cubicBezTo>
                  <a:cubicBezTo>
                    <a:pt x="32" y="168"/>
                    <a:pt x="44" y="170"/>
                    <a:pt x="61" y="172"/>
                  </a:cubicBezTo>
                  <a:cubicBezTo>
                    <a:pt x="75" y="23"/>
                    <a:pt x="75" y="23"/>
                    <a:pt x="75" y="23"/>
                  </a:cubicBezTo>
                  <a:cubicBezTo>
                    <a:pt x="75" y="23"/>
                    <a:pt x="74" y="23"/>
                    <a:pt x="74" y="23"/>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5" name="Freeform 43"/>
            <p:cNvSpPr>
              <a:spLocks/>
            </p:cNvSpPr>
            <p:nvPr/>
          </p:nvSpPr>
          <p:spPr bwMode="auto">
            <a:xfrm>
              <a:off x="2275681" y="1971675"/>
              <a:ext cx="598488" cy="36513"/>
            </a:xfrm>
            <a:custGeom>
              <a:avLst/>
              <a:gdLst>
                <a:gd name="T0" fmla="*/ 1 w 114"/>
                <a:gd name="T1" fmla="*/ 0 h 7"/>
                <a:gd name="T2" fmla="*/ 0 w 114"/>
                <a:gd name="T3" fmla="*/ 2 h 7"/>
                <a:gd name="T4" fmla="*/ 114 w 114"/>
                <a:gd name="T5" fmla="*/ 2 h 7"/>
                <a:gd name="T6" fmla="*/ 113 w 114"/>
                <a:gd name="T7" fmla="*/ 0 h 7"/>
                <a:gd name="T8" fmla="*/ 1 w 114"/>
                <a:gd name="T9" fmla="*/ 0 h 7"/>
              </a:gdLst>
              <a:ahLst/>
              <a:cxnLst>
                <a:cxn ang="0">
                  <a:pos x="T0" y="T1"/>
                </a:cxn>
                <a:cxn ang="0">
                  <a:pos x="T2" y="T3"/>
                </a:cxn>
                <a:cxn ang="0">
                  <a:pos x="T4" y="T5"/>
                </a:cxn>
                <a:cxn ang="0">
                  <a:pos x="T6" y="T7"/>
                </a:cxn>
                <a:cxn ang="0">
                  <a:pos x="T8" y="T9"/>
                </a:cxn>
              </a:cxnLst>
              <a:rect l="0" t="0" r="r" b="b"/>
              <a:pathLst>
                <a:path w="114" h="7">
                  <a:moveTo>
                    <a:pt x="1" y="0"/>
                  </a:moveTo>
                  <a:cubicBezTo>
                    <a:pt x="0" y="2"/>
                    <a:pt x="0" y="2"/>
                    <a:pt x="0" y="2"/>
                  </a:cubicBezTo>
                  <a:cubicBezTo>
                    <a:pt x="36" y="7"/>
                    <a:pt x="79" y="7"/>
                    <a:pt x="114" y="2"/>
                  </a:cubicBezTo>
                  <a:cubicBezTo>
                    <a:pt x="114" y="2"/>
                    <a:pt x="113" y="1"/>
                    <a:pt x="113" y="0"/>
                  </a:cubicBezTo>
                  <a:lnTo>
                    <a:pt x="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6" name="Freeform 44"/>
            <p:cNvSpPr>
              <a:spLocks/>
            </p:cNvSpPr>
            <p:nvPr/>
          </p:nvSpPr>
          <p:spPr bwMode="auto">
            <a:xfrm>
              <a:off x="2102644" y="1009650"/>
              <a:ext cx="961232" cy="998538"/>
            </a:xfrm>
            <a:custGeom>
              <a:avLst/>
              <a:gdLst>
                <a:gd name="T0" fmla="*/ 20 w 183"/>
                <a:gd name="T1" fmla="*/ 183 h 190"/>
                <a:gd name="T2" fmla="*/ 0 w 183"/>
                <a:gd name="T3" fmla="*/ 36 h 190"/>
                <a:gd name="T4" fmla="*/ 72 w 183"/>
                <a:gd name="T5" fmla="*/ 0 h 190"/>
                <a:gd name="T6" fmla="*/ 90 w 183"/>
                <a:gd name="T7" fmla="*/ 8 h 190"/>
                <a:gd name="T8" fmla="*/ 109 w 183"/>
                <a:gd name="T9" fmla="*/ 0 h 190"/>
                <a:gd name="T10" fmla="*/ 183 w 183"/>
                <a:gd name="T11" fmla="*/ 35 h 190"/>
                <a:gd name="T12" fmla="*/ 161 w 183"/>
                <a:gd name="T13" fmla="*/ 183 h 190"/>
                <a:gd name="T14" fmla="*/ 20 w 183"/>
                <a:gd name="T15" fmla="*/ 183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0">
                  <a:moveTo>
                    <a:pt x="20" y="183"/>
                  </a:moveTo>
                  <a:cubicBezTo>
                    <a:pt x="28" y="161"/>
                    <a:pt x="10" y="55"/>
                    <a:pt x="0" y="36"/>
                  </a:cubicBezTo>
                  <a:cubicBezTo>
                    <a:pt x="6" y="16"/>
                    <a:pt x="58" y="12"/>
                    <a:pt x="72" y="0"/>
                  </a:cubicBezTo>
                  <a:cubicBezTo>
                    <a:pt x="78" y="6"/>
                    <a:pt x="83" y="8"/>
                    <a:pt x="90" y="8"/>
                  </a:cubicBezTo>
                  <a:cubicBezTo>
                    <a:pt x="98" y="8"/>
                    <a:pt x="103" y="6"/>
                    <a:pt x="109" y="0"/>
                  </a:cubicBezTo>
                  <a:cubicBezTo>
                    <a:pt x="120" y="9"/>
                    <a:pt x="173" y="15"/>
                    <a:pt x="183" y="35"/>
                  </a:cubicBezTo>
                  <a:cubicBezTo>
                    <a:pt x="172" y="57"/>
                    <a:pt x="153" y="163"/>
                    <a:pt x="161" y="183"/>
                  </a:cubicBezTo>
                  <a:cubicBezTo>
                    <a:pt x="126" y="190"/>
                    <a:pt x="56" y="190"/>
                    <a:pt x="20" y="183"/>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7" name="Freeform 45"/>
            <p:cNvSpPr>
              <a:spLocks/>
            </p:cNvSpPr>
            <p:nvPr/>
          </p:nvSpPr>
          <p:spPr bwMode="auto">
            <a:xfrm>
              <a:off x="2386013" y="1009650"/>
              <a:ext cx="383382" cy="777875"/>
            </a:xfrm>
            <a:custGeom>
              <a:avLst/>
              <a:gdLst>
                <a:gd name="T0" fmla="*/ 7 w 483"/>
                <a:gd name="T1" fmla="*/ 66 h 980"/>
                <a:gd name="T2" fmla="*/ 0 w 483"/>
                <a:gd name="T3" fmla="*/ 357 h 980"/>
                <a:gd name="T4" fmla="*/ 245 w 483"/>
                <a:gd name="T5" fmla="*/ 980 h 980"/>
                <a:gd name="T6" fmla="*/ 483 w 483"/>
                <a:gd name="T7" fmla="*/ 357 h 980"/>
                <a:gd name="T8" fmla="*/ 470 w 483"/>
                <a:gd name="T9" fmla="*/ 59 h 980"/>
                <a:gd name="T10" fmla="*/ 364 w 483"/>
                <a:gd name="T11" fmla="*/ 0 h 980"/>
                <a:gd name="T12" fmla="*/ 119 w 483"/>
                <a:gd name="T13" fmla="*/ 0 h 980"/>
                <a:gd name="T14" fmla="*/ 7 w 483"/>
                <a:gd name="T15" fmla="*/ 66 h 9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3" h="980">
                  <a:moveTo>
                    <a:pt x="7" y="66"/>
                  </a:moveTo>
                  <a:lnTo>
                    <a:pt x="0" y="357"/>
                  </a:lnTo>
                  <a:lnTo>
                    <a:pt x="245" y="980"/>
                  </a:lnTo>
                  <a:lnTo>
                    <a:pt x="483" y="357"/>
                  </a:lnTo>
                  <a:lnTo>
                    <a:pt x="470" y="59"/>
                  </a:lnTo>
                  <a:lnTo>
                    <a:pt x="364" y="0"/>
                  </a:lnTo>
                  <a:lnTo>
                    <a:pt x="119" y="0"/>
                  </a:lnTo>
                  <a:lnTo>
                    <a:pt x="7" y="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8" name="Rectangle 46"/>
            <p:cNvSpPr>
              <a:spLocks noChangeArrowheads="1"/>
            </p:cNvSpPr>
            <p:nvPr/>
          </p:nvSpPr>
          <p:spPr bwMode="auto">
            <a:xfrm>
              <a:off x="2480469" y="930275"/>
              <a:ext cx="194469"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9" name="Freeform 47"/>
            <p:cNvSpPr>
              <a:spLocks/>
            </p:cNvSpPr>
            <p:nvPr/>
          </p:nvSpPr>
          <p:spPr bwMode="auto">
            <a:xfrm>
              <a:off x="2532856" y="1114425"/>
              <a:ext cx="89694" cy="142082"/>
            </a:xfrm>
            <a:custGeom>
              <a:avLst/>
              <a:gdLst>
                <a:gd name="T0" fmla="*/ 15 w 17"/>
                <a:gd name="T1" fmla="*/ 27 h 27"/>
                <a:gd name="T2" fmla="*/ 17 w 17"/>
                <a:gd name="T3" fmla="*/ 22 h 27"/>
                <a:gd name="T4" fmla="*/ 8 w 17"/>
                <a:gd name="T5" fmla="*/ 0 h 27"/>
                <a:gd name="T6" fmla="*/ 0 w 17"/>
                <a:gd name="T7" fmla="*/ 21 h 27"/>
                <a:gd name="T8" fmla="*/ 3 w 17"/>
                <a:gd name="T9" fmla="*/ 27 h 27"/>
                <a:gd name="T10" fmla="*/ 15 w 17"/>
                <a:gd name="T11" fmla="*/ 27 h 27"/>
              </a:gdLst>
              <a:ahLst/>
              <a:cxnLst>
                <a:cxn ang="0">
                  <a:pos x="T0" y="T1"/>
                </a:cxn>
                <a:cxn ang="0">
                  <a:pos x="T2" y="T3"/>
                </a:cxn>
                <a:cxn ang="0">
                  <a:pos x="T4" y="T5"/>
                </a:cxn>
                <a:cxn ang="0">
                  <a:pos x="T6" y="T7"/>
                </a:cxn>
                <a:cxn ang="0">
                  <a:pos x="T8" y="T9"/>
                </a:cxn>
                <a:cxn ang="0">
                  <a:pos x="T10" y="T11"/>
                </a:cxn>
              </a:cxnLst>
              <a:rect l="0" t="0" r="r" b="b"/>
              <a:pathLst>
                <a:path w="17" h="27">
                  <a:moveTo>
                    <a:pt x="15" y="27"/>
                  </a:moveTo>
                  <a:cubicBezTo>
                    <a:pt x="17" y="22"/>
                    <a:pt x="17" y="22"/>
                    <a:pt x="17" y="22"/>
                  </a:cubicBezTo>
                  <a:cubicBezTo>
                    <a:pt x="8" y="0"/>
                    <a:pt x="8" y="0"/>
                    <a:pt x="8" y="0"/>
                  </a:cubicBezTo>
                  <a:cubicBezTo>
                    <a:pt x="0" y="21"/>
                    <a:pt x="0" y="21"/>
                    <a:pt x="0" y="21"/>
                  </a:cubicBezTo>
                  <a:cubicBezTo>
                    <a:pt x="3" y="27"/>
                    <a:pt x="3" y="27"/>
                    <a:pt x="3" y="27"/>
                  </a:cubicBezTo>
                  <a:cubicBezTo>
                    <a:pt x="7" y="27"/>
                    <a:pt x="11" y="27"/>
                    <a:pt x="15" y="27"/>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0" name="Freeform 48"/>
            <p:cNvSpPr>
              <a:spLocks/>
            </p:cNvSpPr>
            <p:nvPr/>
          </p:nvSpPr>
          <p:spPr bwMode="auto">
            <a:xfrm>
              <a:off x="2422525" y="1009650"/>
              <a:ext cx="152400" cy="294482"/>
            </a:xfrm>
            <a:custGeom>
              <a:avLst/>
              <a:gdLst>
                <a:gd name="T0" fmla="*/ 73 w 192"/>
                <a:gd name="T1" fmla="*/ 0 h 371"/>
                <a:gd name="T2" fmla="*/ 192 w 192"/>
                <a:gd name="T3" fmla="*/ 132 h 371"/>
                <a:gd name="T4" fmla="*/ 106 w 192"/>
                <a:gd name="T5" fmla="*/ 371 h 371"/>
                <a:gd name="T6" fmla="*/ 0 w 192"/>
                <a:gd name="T7" fmla="*/ 53 h 371"/>
                <a:gd name="T8" fmla="*/ 73 w 192"/>
                <a:gd name="T9" fmla="*/ 0 h 371"/>
              </a:gdLst>
              <a:ahLst/>
              <a:cxnLst>
                <a:cxn ang="0">
                  <a:pos x="T0" y="T1"/>
                </a:cxn>
                <a:cxn ang="0">
                  <a:pos x="T2" y="T3"/>
                </a:cxn>
                <a:cxn ang="0">
                  <a:pos x="T4" y="T5"/>
                </a:cxn>
                <a:cxn ang="0">
                  <a:pos x="T6" y="T7"/>
                </a:cxn>
                <a:cxn ang="0">
                  <a:pos x="T8" y="T9"/>
                </a:cxn>
              </a:cxnLst>
              <a:rect l="0" t="0" r="r" b="b"/>
              <a:pathLst>
                <a:path w="192" h="371">
                  <a:moveTo>
                    <a:pt x="73" y="0"/>
                  </a:moveTo>
                  <a:lnTo>
                    <a:pt x="192" y="132"/>
                  </a:lnTo>
                  <a:lnTo>
                    <a:pt x="106" y="371"/>
                  </a:lnTo>
                  <a:lnTo>
                    <a:pt x="0" y="53"/>
                  </a:lnTo>
                  <a:lnTo>
                    <a:pt x="73"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1" name="Freeform 49"/>
            <p:cNvSpPr>
              <a:spLocks/>
            </p:cNvSpPr>
            <p:nvPr/>
          </p:nvSpPr>
          <p:spPr bwMode="auto">
            <a:xfrm>
              <a:off x="2281238" y="1046163"/>
              <a:ext cx="293688" cy="746919"/>
            </a:xfrm>
            <a:custGeom>
              <a:avLst/>
              <a:gdLst>
                <a:gd name="T0" fmla="*/ 178 w 370"/>
                <a:gd name="T1" fmla="*/ 0 h 941"/>
                <a:gd name="T2" fmla="*/ 370 w 370"/>
                <a:gd name="T3" fmla="*/ 941 h 941"/>
                <a:gd name="T4" fmla="*/ 53 w 370"/>
                <a:gd name="T5" fmla="*/ 424 h 941"/>
                <a:gd name="T6" fmla="*/ 92 w 370"/>
                <a:gd name="T7" fmla="*/ 331 h 941"/>
                <a:gd name="T8" fmla="*/ 0 w 370"/>
                <a:gd name="T9" fmla="*/ 258 h 941"/>
                <a:gd name="T10" fmla="*/ 125 w 370"/>
                <a:gd name="T11" fmla="*/ 27 h 941"/>
                <a:gd name="T12" fmla="*/ 178 w 370"/>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70" h="941">
                  <a:moveTo>
                    <a:pt x="178" y="0"/>
                  </a:moveTo>
                  <a:lnTo>
                    <a:pt x="370" y="941"/>
                  </a:lnTo>
                  <a:lnTo>
                    <a:pt x="53" y="424"/>
                  </a:lnTo>
                  <a:lnTo>
                    <a:pt x="92" y="331"/>
                  </a:lnTo>
                  <a:lnTo>
                    <a:pt x="0" y="258"/>
                  </a:lnTo>
                  <a:lnTo>
                    <a:pt x="125" y="27"/>
                  </a:lnTo>
                  <a:lnTo>
                    <a:pt x="178"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2" name="Freeform 50"/>
            <p:cNvSpPr>
              <a:spLocks/>
            </p:cNvSpPr>
            <p:nvPr/>
          </p:nvSpPr>
          <p:spPr bwMode="auto">
            <a:xfrm>
              <a:off x="2574925" y="1009650"/>
              <a:ext cx="157957" cy="294482"/>
            </a:xfrm>
            <a:custGeom>
              <a:avLst/>
              <a:gdLst>
                <a:gd name="T0" fmla="*/ 126 w 199"/>
                <a:gd name="T1" fmla="*/ 0 h 371"/>
                <a:gd name="T2" fmla="*/ 0 w 199"/>
                <a:gd name="T3" fmla="*/ 132 h 371"/>
                <a:gd name="T4" fmla="*/ 93 w 199"/>
                <a:gd name="T5" fmla="*/ 371 h 371"/>
                <a:gd name="T6" fmla="*/ 199 w 199"/>
                <a:gd name="T7" fmla="*/ 53 h 371"/>
                <a:gd name="T8" fmla="*/ 126 w 199"/>
                <a:gd name="T9" fmla="*/ 0 h 371"/>
              </a:gdLst>
              <a:ahLst/>
              <a:cxnLst>
                <a:cxn ang="0">
                  <a:pos x="T0" y="T1"/>
                </a:cxn>
                <a:cxn ang="0">
                  <a:pos x="T2" y="T3"/>
                </a:cxn>
                <a:cxn ang="0">
                  <a:pos x="T4" y="T5"/>
                </a:cxn>
                <a:cxn ang="0">
                  <a:pos x="T6" y="T7"/>
                </a:cxn>
                <a:cxn ang="0">
                  <a:pos x="T8" y="T9"/>
                </a:cxn>
              </a:cxnLst>
              <a:rect l="0" t="0" r="r" b="b"/>
              <a:pathLst>
                <a:path w="199" h="371">
                  <a:moveTo>
                    <a:pt x="126" y="0"/>
                  </a:moveTo>
                  <a:lnTo>
                    <a:pt x="0" y="132"/>
                  </a:lnTo>
                  <a:lnTo>
                    <a:pt x="93" y="371"/>
                  </a:lnTo>
                  <a:lnTo>
                    <a:pt x="199" y="53"/>
                  </a:lnTo>
                  <a:lnTo>
                    <a:pt x="126"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3" name="Freeform 51"/>
            <p:cNvSpPr>
              <a:spLocks/>
            </p:cNvSpPr>
            <p:nvPr/>
          </p:nvSpPr>
          <p:spPr bwMode="auto">
            <a:xfrm>
              <a:off x="2516981" y="1324769"/>
              <a:ext cx="126207" cy="468313"/>
            </a:xfrm>
            <a:custGeom>
              <a:avLst/>
              <a:gdLst>
                <a:gd name="T0" fmla="*/ 40 w 159"/>
                <a:gd name="T1" fmla="*/ 0 h 590"/>
                <a:gd name="T2" fmla="*/ 119 w 159"/>
                <a:gd name="T3" fmla="*/ 0 h 590"/>
                <a:gd name="T4" fmla="*/ 159 w 159"/>
                <a:gd name="T5" fmla="*/ 397 h 590"/>
                <a:gd name="T6" fmla="*/ 73 w 159"/>
                <a:gd name="T7" fmla="*/ 590 h 590"/>
                <a:gd name="T8" fmla="*/ 0 w 159"/>
                <a:gd name="T9" fmla="*/ 397 h 590"/>
                <a:gd name="T10" fmla="*/ 40 w 159"/>
                <a:gd name="T11" fmla="*/ 0 h 590"/>
              </a:gdLst>
              <a:ahLst/>
              <a:cxnLst>
                <a:cxn ang="0">
                  <a:pos x="T0" y="T1"/>
                </a:cxn>
                <a:cxn ang="0">
                  <a:pos x="T2" y="T3"/>
                </a:cxn>
                <a:cxn ang="0">
                  <a:pos x="T4" y="T5"/>
                </a:cxn>
                <a:cxn ang="0">
                  <a:pos x="T6" y="T7"/>
                </a:cxn>
                <a:cxn ang="0">
                  <a:pos x="T8" y="T9"/>
                </a:cxn>
                <a:cxn ang="0">
                  <a:pos x="T10" y="T11"/>
                </a:cxn>
              </a:cxnLst>
              <a:rect l="0" t="0" r="r" b="b"/>
              <a:pathLst>
                <a:path w="159" h="590">
                  <a:moveTo>
                    <a:pt x="40" y="0"/>
                  </a:moveTo>
                  <a:lnTo>
                    <a:pt x="119" y="0"/>
                  </a:lnTo>
                  <a:lnTo>
                    <a:pt x="159" y="397"/>
                  </a:lnTo>
                  <a:lnTo>
                    <a:pt x="73" y="590"/>
                  </a:lnTo>
                  <a:lnTo>
                    <a:pt x="0" y="397"/>
                  </a:lnTo>
                  <a:lnTo>
                    <a:pt x="40" y="0"/>
                  </a:ln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4" name="Freeform 52"/>
            <p:cNvSpPr>
              <a:spLocks/>
            </p:cNvSpPr>
            <p:nvPr/>
          </p:nvSpPr>
          <p:spPr bwMode="auto">
            <a:xfrm>
              <a:off x="2422525" y="1009650"/>
              <a:ext cx="152400" cy="246857"/>
            </a:xfrm>
            <a:custGeom>
              <a:avLst/>
              <a:gdLst>
                <a:gd name="T0" fmla="*/ 73 w 192"/>
                <a:gd name="T1" fmla="*/ 0 h 311"/>
                <a:gd name="T2" fmla="*/ 192 w 192"/>
                <a:gd name="T3" fmla="*/ 132 h 311"/>
                <a:gd name="T4" fmla="*/ 106 w 192"/>
                <a:gd name="T5" fmla="*/ 311 h 311"/>
                <a:gd name="T6" fmla="*/ 0 w 192"/>
                <a:gd name="T7" fmla="*/ 53 h 311"/>
                <a:gd name="T8" fmla="*/ 73 w 192"/>
                <a:gd name="T9" fmla="*/ 0 h 311"/>
              </a:gdLst>
              <a:ahLst/>
              <a:cxnLst>
                <a:cxn ang="0">
                  <a:pos x="T0" y="T1"/>
                </a:cxn>
                <a:cxn ang="0">
                  <a:pos x="T2" y="T3"/>
                </a:cxn>
                <a:cxn ang="0">
                  <a:pos x="T4" y="T5"/>
                </a:cxn>
                <a:cxn ang="0">
                  <a:pos x="T6" y="T7"/>
                </a:cxn>
                <a:cxn ang="0">
                  <a:pos x="T8" y="T9"/>
                </a:cxn>
              </a:cxnLst>
              <a:rect l="0" t="0" r="r" b="b"/>
              <a:pathLst>
                <a:path w="192" h="311">
                  <a:moveTo>
                    <a:pt x="73" y="0"/>
                  </a:moveTo>
                  <a:lnTo>
                    <a:pt x="192" y="132"/>
                  </a:lnTo>
                  <a:lnTo>
                    <a:pt x="106" y="311"/>
                  </a:lnTo>
                  <a:lnTo>
                    <a:pt x="0" y="53"/>
                  </a:lnTo>
                  <a:lnTo>
                    <a:pt x="7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5" name="Freeform 53"/>
            <p:cNvSpPr>
              <a:spLocks/>
            </p:cNvSpPr>
            <p:nvPr/>
          </p:nvSpPr>
          <p:spPr bwMode="auto">
            <a:xfrm>
              <a:off x="2312194" y="1046163"/>
              <a:ext cx="262732" cy="746919"/>
            </a:xfrm>
            <a:custGeom>
              <a:avLst/>
              <a:gdLst>
                <a:gd name="T0" fmla="*/ 139 w 331"/>
                <a:gd name="T1" fmla="*/ 0 h 941"/>
                <a:gd name="T2" fmla="*/ 331 w 331"/>
                <a:gd name="T3" fmla="*/ 941 h 941"/>
                <a:gd name="T4" fmla="*/ 40 w 331"/>
                <a:gd name="T5" fmla="*/ 384 h 941"/>
                <a:gd name="T6" fmla="*/ 93 w 331"/>
                <a:gd name="T7" fmla="*/ 311 h 941"/>
                <a:gd name="T8" fmla="*/ 0 w 331"/>
                <a:gd name="T9" fmla="*/ 238 h 941"/>
                <a:gd name="T10" fmla="*/ 86 w 331"/>
                <a:gd name="T11" fmla="*/ 27 h 941"/>
                <a:gd name="T12" fmla="*/ 139 w 331"/>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31" h="941">
                  <a:moveTo>
                    <a:pt x="139" y="0"/>
                  </a:moveTo>
                  <a:lnTo>
                    <a:pt x="331" y="941"/>
                  </a:lnTo>
                  <a:lnTo>
                    <a:pt x="40" y="384"/>
                  </a:lnTo>
                  <a:lnTo>
                    <a:pt x="93" y="311"/>
                  </a:lnTo>
                  <a:lnTo>
                    <a:pt x="0" y="238"/>
                  </a:lnTo>
                  <a:lnTo>
                    <a:pt x="86" y="27"/>
                  </a:lnTo>
                  <a:lnTo>
                    <a:pt x="139"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6" name="Freeform 54"/>
            <p:cNvSpPr>
              <a:spLocks/>
            </p:cNvSpPr>
            <p:nvPr/>
          </p:nvSpPr>
          <p:spPr bwMode="auto">
            <a:xfrm>
              <a:off x="2574925" y="1040607"/>
              <a:ext cx="299244" cy="752475"/>
            </a:xfrm>
            <a:custGeom>
              <a:avLst/>
              <a:gdLst>
                <a:gd name="T0" fmla="*/ 205 w 377"/>
                <a:gd name="T1" fmla="*/ 0 h 948"/>
                <a:gd name="T2" fmla="*/ 0 w 377"/>
                <a:gd name="T3" fmla="*/ 948 h 948"/>
                <a:gd name="T4" fmla="*/ 324 w 377"/>
                <a:gd name="T5" fmla="*/ 431 h 948"/>
                <a:gd name="T6" fmla="*/ 285 w 377"/>
                <a:gd name="T7" fmla="*/ 338 h 948"/>
                <a:gd name="T8" fmla="*/ 377 w 377"/>
                <a:gd name="T9" fmla="*/ 265 h 948"/>
                <a:gd name="T10" fmla="*/ 278 w 377"/>
                <a:gd name="T11" fmla="*/ 40 h 948"/>
                <a:gd name="T12" fmla="*/ 205 w 377"/>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77" h="948">
                  <a:moveTo>
                    <a:pt x="205" y="0"/>
                  </a:moveTo>
                  <a:lnTo>
                    <a:pt x="0" y="948"/>
                  </a:lnTo>
                  <a:lnTo>
                    <a:pt x="324" y="431"/>
                  </a:lnTo>
                  <a:lnTo>
                    <a:pt x="285" y="338"/>
                  </a:lnTo>
                  <a:lnTo>
                    <a:pt x="377" y="265"/>
                  </a:lnTo>
                  <a:lnTo>
                    <a:pt x="278" y="40"/>
                  </a:lnTo>
                  <a:lnTo>
                    <a:pt x="205"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7" name="Freeform 55"/>
            <p:cNvSpPr>
              <a:spLocks/>
            </p:cNvSpPr>
            <p:nvPr/>
          </p:nvSpPr>
          <p:spPr bwMode="auto">
            <a:xfrm>
              <a:off x="2574925" y="1040607"/>
              <a:ext cx="268288" cy="752475"/>
            </a:xfrm>
            <a:custGeom>
              <a:avLst/>
              <a:gdLst>
                <a:gd name="T0" fmla="*/ 205 w 338"/>
                <a:gd name="T1" fmla="*/ 0 h 948"/>
                <a:gd name="T2" fmla="*/ 0 w 338"/>
                <a:gd name="T3" fmla="*/ 948 h 948"/>
                <a:gd name="T4" fmla="*/ 298 w 338"/>
                <a:gd name="T5" fmla="*/ 391 h 948"/>
                <a:gd name="T6" fmla="*/ 245 w 338"/>
                <a:gd name="T7" fmla="*/ 318 h 948"/>
                <a:gd name="T8" fmla="*/ 338 w 338"/>
                <a:gd name="T9" fmla="*/ 245 h 948"/>
                <a:gd name="T10" fmla="*/ 278 w 338"/>
                <a:gd name="T11" fmla="*/ 40 h 948"/>
                <a:gd name="T12" fmla="*/ 205 w 338"/>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38" h="948">
                  <a:moveTo>
                    <a:pt x="205" y="0"/>
                  </a:moveTo>
                  <a:lnTo>
                    <a:pt x="0" y="948"/>
                  </a:lnTo>
                  <a:lnTo>
                    <a:pt x="298" y="391"/>
                  </a:lnTo>
                  <a:lnTo>
                    <a:pt x="245" y="318"/>
                  </a:lnTo>
                  <a:lnTo>
                    <a:pt x="338" y="245"/>
                  </a:lnTo>
                  <a:lnTo>
                    <a:pt x="278" y="40"/>
                  </a:lnTo>
                  <a:lnTo>
                    <a:pt x="205"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8" name="Freeform 56"/>
            <p:cNvSpPr>
              <a:spLocks/>
            </p:cNvSpPr>
            <p:nvPr/>
          </p:nvSpPr>
          <p:spPr bwMode="auto">
            <a:xfrm>
              <a:off x="2574925" y="1009650"/>
              <a:ext cx="157957" cy="246857"/>
            </a:xfrm>
            <a:custGeom>
              <a:avLst/>
              <a:gdLst>
                <a:gd name="T0" fmla="*/ 126 w 199"/>
                <a:gd name="T1" fmla="*/ 0 h 311"/>
                <a:gd name="T2" fmla="*/ 0 w 199"/>
                <a:gd name="T3" fmla="*/ 132 h 311"/>
                <a:gd name="T4" fmla="*/ 93 w 199"/>
                <a:gd name="T5" fmla="*/ 311 h 311"/>
                <a:gd name="T6" fmla="*/ 199 w 199"/>
                <a:gd name="T7" fmla="*/ 53 h 311"/>
                <a:gd name="T8" fmla="*/ 126 w 199"/>
                <a:gd name="T9" fmla="*/ 0 h 311"/>
              </a:gdLst>
              <a:ahLst/>
              <a:cxnLst>
                <a:cxn ang="0">
                  <a:pos x="T0" y="T1"/>
                </a:cxn>
                <a:cxn ang="0">
                  <a:pos x="T2" y="T3"/>
                </a:cxn>
                <a:cxn ang="0">
                  <a:pos x="T4" y="T5"/>
                </a:cxn>
                <a:cxn ang="0">
                  <a:pos x="T6" y="T7"/>
                </a:cxn>
                <a:cxn ang="0">
                  <a:pos x="T8" y="T9"/>
                </a:cxn>
              </a:cxnLst>
              <a:rect l="0" t="0" r="r" b="b"/>
              <a:pathLst>
                <a:path w="199" h="311">
                  <a:moveTo>
                    <a:pt x="126" y="0"/>
                  </a:moveTo>
                  <a:lnTo>
                    <a:pt x="0" y="132"/>
                  </a:lnTo>
                  <a:lnTo>
                    <a:pt x="93" y="311"/>
                  </a:lnTo>
                  <a:lnTo>
                    <a:pt x="199" y="53"/>
                  </a:lnTo>
                  <a:lnTo>
                    <a:pt x="12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9" name="Freeform 57"/>
            <p:cNvSpPr>
              <a:spLocks/>
            </p:cNvSpPr>
            <p:nvPr/>
          </p:nvSpPr>
          <p:spPr bwMode="auto">
            <a:xfrm>
              <a:off x="2532856" y="1250950"/>
              <a:ext cx="89694" cy="79375"/>
            </a:xfrm>
            <a:custGeom>
              <a:avLst/>
              <a:gdLst>
                <a:gd name="T0" fmla="*/ 3 w 17"/>
                <a:gd name="T1" fmla="*/ 0 h 15"/>
                <a:gd name="T2" fmla="*/ 15 w 17"/>
                <a:gd name="T3" fmla="*/ 0 h 15"/>
                <a:gd name="T4" fmla="*/ 15 w 17"/>
                <a:gd name="T5" fmla="*/ 15 h 15"/>
                <a:gd name="T6" fmla="*/ 3 w 17"/>
                <a:gd name="T7" fmla="*/ 15 h 15"/>
                <a:gd name="T8" fmla="*/ 3 w 17"/>
                <a:gd name="T9" fmla="*/ 0 h 15"/>
              </a:gdLst>
              <a:ahLst/>
              <a:cxnLst>
                <a:cxn ang="0">
                  <a:pos x="T0" y="T1"/>
                </a:cxn>
                <a:cxn ang="0">
                  <a:pos x="T2" y="T3"/>
                </a:cxn>
                <a:cxn ang="0">
                  <a:pos x="T4" y="T5"/>
                </a:cxn>
                <a:cxn ang="0">
                  <a:pos x="T6" y="T7"/>
                </a:cxn>
                <a:cxn ang="0">
                  <a:pos x="T8" y="T9"/>
                </a:cxn>
              </a:cxnLst>
              <a:rect l="0" t="0" r="r" b="b"/>
              <a:pathLst>
                <a:path w="17" h="15">
                  <a:moveTo>
                    <a:pt x="3" y="0"/>
                  </a:moveTo>
                  <a:cubicBezTo>
                    <a:pt x="15" y="0"/>
                    <a:pt x="15" y="0"/>
                    <a:pt x="15" y="0"/>
                  </a:cubicBezTo>
                  <a:cubicBezTo>
                    <a:pt x="17" y="6"/>
                    <a:pt x="17" y="10"/>
                    <a:pt x="15" y="15"/>
                  </a:cubicBezTo>
                  <a:cubicBezTo>
                    <a:pt x="3" y="15"/>
                    <a:pt x="3" y="15"/>
                    <a:pt x="3" y="15"/>
                  </a:cubicBezTo>
                  <a:cubicBezTo>
                    <a:pt x="0" y="10"/>
                    <a:pt x="0" y="6"/>
                    <a:pt x="3" y="0"/>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0" name="Freeform 58"/>
            <p:cNvSpPr>
              <a:spLocks/>
            </p:cNvSpPr>
            <p:nvPr/>
          </p:nvSpPr>
          <p:spPr bwMode="auto">
            <a:xfrm>
              <a:off x="2570163" y="1781969"/>
              <a:ext cx="26194" cy="220663"/>
            </a:xfrm>
            <a:custGeom>
              <a:avLst/>
              <a:gdLst>
                <a:gd name="T0" fmla="*/ 0 w 5"/>
                <a:gd name="T1" fmla="*/ 42 h 42"/>
                <a:gd name="T2" fmla="*/ 2 w 5"/>
                <a:gd name="T3" fmla="*/ 0 h 42"/>
                <a:gd name="T4" fmla="*/ 5 w 5"/>
                <a:gd name="T5" fmla="*/ 42 h 42"/>
                <a:gd name="T6" fmla="*/ 0 w 5"/>
                <a:gd name="T7" fmla="*/ 42 h 42"/>
              </a:gdLst>
              <a:ahLst/>
              <a:cxnLst>
                <a:cxn ang="0">
                  <a:pos x="T0" y="T1"/>
                </a:cxn>
                <a:cxn ang="0">
                  <a:pos x="T2" y="T3"/>
                </a:cxn>
                <a:cxn ang="0">
                  <a:pos x="T4" y="T5"/>
                </a:cxn>
                <a:cxn ang="0">
                  <a:pos x="T6" y="T7"/>
                </a:cxn>
              </a:cxnLst>
              <a:rect l="0" t="0" r="r" b="b"/>
              <a:pathLst>
                <a:path w="5" h="42">
                  <a:moveTo>
                    <a:pt x="0" y="42"/>
                  </a:moveTo>
                  <a:cubicBezTo>
                    <a:pt x="0" y="31"/>
                    <a:pt x="1" y="19"/>
                    <a:pt x="2" y="0"/>
                  </a:cubicBezTo>
                  <a:cubicBezTo>
                    <a:pt x="3" y="19"/>
                    <a:pt x="4" y="31"/>
                    <a:pt x="5" y="42"/>
                  </a:cubicBezTo>
                  <a:cubicBezTo>
                    <a:pt x="3" y="42"/>
                    <a:pt x="1" y="42"/>
                    <a:pt x="0"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1" name="Freeform 59"/>
            <p:cNvSpPr>
              <a:spLocks/>
            </p:cNvSpPr>
            <p:nvPr/>
          </p:nvSpPr>
          <p:spPr bwMode="auto">
            <a:xfrm>
              <a:off x="2364581" y="1009650"/>
              <a:ext cx="431007" cy="772319"/>
            </a:xfrm>
            <a:custGeom>
              <a:avLst/>
              <a:gdLst>
                <a:gd name="T0" fmla="*/ 0 w 543"/>
                <a:gd name="T1" fmla="*/ 73 h 973"/>
                <a:gd name="T2" fmla="*/ 27 w 543"/>
                <a:gd name="T3" fmla="*/ 357 h 973"/>
                <a:gd name="T4" fmla="*/ 272 w 543"/>
                <a:gd name="T5" fmla="*/ 973 h 973"/>
                <a:gd name="T6" fmla="*/ 517 w 543"/>
                <a:gd name="T7" fmla="*/ 357 h 973"/>
                <a:gd name="T8" fmla="*/ 543 w 543"/>
                <a:gd name="T9" fmla="*/ 73 h 973"/>
                <a:gd name="T10" fmla="*/ 431 w 543"/>
                <a:gd name="T11" fmla="*/ 0 h 973"/>
                <a:gd name="T12" fmla="*/ 113 w 543"/>
                <a:gd name="T13" fmla="*/ 0 h 973"/>
                <a:gd name="T14" fmla="*/ 0 w 543"/>
                <a:gd name="T15" fmla="*/ 73 h 9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3" h="973">
                  <a:moveTo>
                    <a:pt x="0" y="73"/>
                  </a:moveTo>
                  <a:lnTo>
                    <a:pt x="27" y="357"/>
                  </a:lnTo>
                  <a:lnTo>
                    <a:pt x="272" y="973"/>
                  </a:lnTo>
                  <a:lnTo>
                    <a:pt x="517" y="357"/>
                  </a:lnTo>
                  <a:lnTo>
                    <a:pt x="543" y="73"/>
                  </a:lnTo>
                  <a:lnTo>
                    <a:pt x="431" y="0"/>
                  </a:lnTo>
                  <a:lnTo>
                    <a:pt x="113" y="0"/>
                  </a:lnTo>
                  <a:lnTo>
                    <a:pt x="0" y="7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2" name="Rectangle 60"/>
            <p:cNvSpPr>
              <a:spLocks noChangeArrowheads="1"/>
            </p:cNvSpPr>
            <p:nvPr/>
          </p:nvSpPr>
          <p:spPr bwMode="auto">
            <a:xfrm>
              <a:off x="2454275" y="930275"/>
              <a:ext cx="246857"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3" name="Freeform 61"/>
            <p:cNvSpPr>
              <a:spLocks/>
            </p:cNvSpPr>
            <p:nvPr/>
          </p:nvSpPr>
          <p:spPr bwMode="auto">
            <a:xfrm>
              <a:off x="2275681" y="310357"/>
              <a:ext cx="604044" cy="735807"/>
            </a:xfrm>
            <a:custGeom>
              <a:avLst/>
              <a:gdLst>
                <a:gd name="T0" fmla="*/ 58 w 115"/>
                <a:gd name="T1" fmla="*/ 140 h 140"/>
                <a:gd name="T2" fmla="*/ 102 w 115"/>
                <a:gd name="T3" fmla="*/ 93 h 140"/>
                <a:gd name="T4" fmla="*/ 104 w 115"/>
                <a:gd name="T5" fmla="*/ 94 h 140"/>
                <a:gd name="T6" fmla="*/ 114 w 115"/>
                <a:gd name="T7" fmla="*/ 79 h 140"/>
                <a:gd name="T8" fmla="*/ 110 w 115"/>
                <a:gd name="T9" fmla="*/ 61 h 140"/>
                <a:gd name="T10" fmla="*/ 109 w 115"/>
                <a:gd name="T11" fmla="*/ 61 h 140"/>
                <a:gd name="T12" fmla="*/ 58 w 115"/>
                <a:gd name="T13" fmla="*/ 0 h 140"/>
                <a:gd name="T14" fmla="*/ 7 w 115"/>
                <a:gd name="T15" fmla="*/ 61 h 140"/>
                <a:gd name="T16" fmla="*/ 6 w 115"/>
                <a:gd name="T17" fmla="*/ 61 h 140"/>
                <a:gd name="T18" fmla="*/ 2 w 115"/>
                <a:gd name="T19" fmla="*/ 79 h 140"/>
                <a:gd name="T20" fmla="*/ 11 w 115"/>
                <a:gd name="T21" fmla="*/ 94 h 140"/>
                <a:gd name="T22" fmla="*/ 13 w 115"/>
                <a:gd name="T23" fmla="*/ 93 h 140"/>
                <a:gd name="T24" fmla="*/ 58 w 115"/>
                <a:gd name="T25" fmla="*/ 14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 h="140">
                  <a:moveTo>
                    <a:pt x="58" y="140"/>
                  </a:moveTo>
                  <a:cubicBezTo>
                    <a:pt x="76" y="140"/>
                    <a:pt x="93" y="119"/>
                    <a:pt x="102" y="93"/>
                  </a:cubicBezTo>
                  <a:cubicBezTo>
                    <a:pt x="103" y="94"/>
                    <a:pt x="104" y="94"/>
                    <a:pt x="104" y="94"/>
                  </a:cubicBezTo>
                  <a:cubicBezTo>
                    <a:pt x="108" y="95"/>
                    <a:pt x="112" y="88"/>
                    <a:pt x="114" y="79"/>
                  </a:cubicBezTo>
                  <a:cubicBezTo>
                    <a:pt x="115" y="70"/>
                    <a:pt x="113" y="62"/>
                    <a:pt x="110" y="61"/>
                  </a:cubicBezTo>
                  <a:cubicBezTo>
                    <a:pt x="109" y="61"/>
                    <a:pt x="109" y="61"/>
                    <a:pt x="109" y="61"/>
                  </a:cubicBezTo>
                  <a:cubicBezTo>
                    <a:pt x="111" y="29"/>
                    <a:pt x="97" y="0"/>
                    <a:pt x="58" y="0"/>
                  </a:cubicBezTo>
                  <a:cubicBezTo>
                    <a:pt x="18" y="0"/>
                    <a:pt x="5" y="29"/>
                    <a:pt x="7" y="61"/>
                  </a:cubicBezTo>
                  <a:cubicBezTo>
                    <a:pt x="7" y="61"/>
                    <a:pt x="6" y="61"/>
                    <a:pt x="6" y="61"/>
                  </a:cubicBezTo>
                  <a:cubicBezTo>
                    <a:pt x="2" y="62"/>
                    <a:pt x="0" y="70"/>
                    <a:pt x="2" y="79"/>
                  </a:cubicBezTo>
                  <a:cubicBezTo>
                    <a:pt x="3" y="88"/>
                    <a:pt x="8" y="95"/>
                    <a:pt x="11" y="94"/>
                  </a:cubicBezTo>
                  <a:cubicBezTo>
                    <a:pt x="12" y="94"/>
                    <a:pt x="13" y="94"/>
                    <a:pt x="13" y="93"/>
                  </a:cubicBezTo>
                  <a:cubicBezTo>
                    <a:pt x="22" y="119"/>
                    <a:pt x="39" y="140"/>
                    <a:pt x="58" y="140"/>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4" name="Freeform 62"/>
            <p:cNvSpPr>
              <a:spLocks/>
            </p:cNvSpPr>
            <p:nvPr/>
          </p:nvSpPr>
          <p:spPr bwMode="auto">
            <a:xfrm>
              <a:off x="2301875" y="310357"/>
              <a:ext cx="556419" cy="404813"/>
            </a:xfrm>
            <a:custGeom>
              <a:avLst/>
              <a:gdLst>
                <a:gd name="T0" fmla="*/ 104 w 106"/>
                <a:gd name="T1" fmla="*/ 61 h 77"/>
                <a:gd name="T2" fmla="*/ 53 w 106"/>
                <a:gd name="T3" fmla="*/ 0 h 77"/>
                <a:gd name="T4" fmla="*/ 2 w 106"/>
                <a:gd name="T5" fmla="*/ 61 h 77"/>
                <a:gd name="T6" fmla="*/ 10 w 106"/>
                <a:gd name="T7" fmla="*/ 75 h 77"/>
                <a:gd name="T8" fmla="*/ 14 w 106"/>
                <a:gd name="T9" fmla="*/ 70 h 77"/>
                <a:gd name="T10" fmla="*/ 29 w 106"/>
                <a:gd name="T11" fmla="*/ 30 h 77"/>
                <a:gd name="T12" fmla="*/ 53 w 106"/>
                <a:gd name="T13" fmla="*/ 34 h 77"/>
                <a:gd name="T14" fmla="*/ 76 w 106"/>
                <a:gd name="T15" fmla="*/ 30 h 77"/>
                <a:gd name="T16" fmla="*/ 91 w 106"/>
                <a:gd name="T17" fmla="*/ 70 h 77"/>
                <a:gd name="T18" fmla="*/ 95 w 106"/>
                <a:gd name="T19" fmla="*/ 76 h 77"/>
                <a:gd name="T20" fmla="*/ 104 w 106"/>
                <a:gd name="T21" fmla="*/ 61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6" h="77">
                  <a:moveTo>
                    <a:pt x="104" y="61"/>
                  </a:moveTo>
                  <a:cubicBezTo>
                    <a:pt x="106" y="29"/>
                    <a:pt x="92" y="0"/>
                    <a:pt x="53" y="0"/>
                  </a:cubicBezTo>
                  <a:cubicBezTo>
                    <a:pt x="13" y="0"/>
                    <a:pt x="0" y="29"/>
                    <a:pt x="2" y="61"/>
                  </a:cubicBezTo>
                  <a:cubicBezTo>
                    <a:pt x="5" y="62"/>
                    <a:pt x="8" y="68"/>
                    <a:pt x="10" y="75"/>
                  </a:cubicBezTo>
                  <a:cubicBezTo>
                    <a:pt x="13" y="77"/>
                    <a:pt x="14" y="76"/>
                    <a:pt x="14" y="70"/>
                  </a:cubicBezTo>
                  <a:cubicBezTo>
                    <a:pt x="14" y="51"/>
                    <a:pt x="17" y="34"/>
                    <a:pt x="29" y="30"/>
                  </a:cubicBezTo>
                  <a:cubicBezTo>
                    <a:pt x="41" y="26"/>
                    <a:pt x="44" y="34"/>
                    <a:pt x="53" y="34"/>
                  </a:cubicBezTo>
                  <a:cubicBezTo>
                    <a:pt x="62" y="34"/>
                    <a:pt x="65" y="26"/>
                    <a:pt x="76" y="30"/>
                  </a:cubicBezTo>
                  <a:cubicBezTo>
                    <a:pt x="89" y="33"/>
                    <a:pt x="91" y="51"/>
                    <a:pt x="91" y="70"/>
                  </a:cubicBezTo>
                  <a:cubicBezTo>
                    <a:pt x="91" y="76"/>
                    <a:pt x="93" y="77"/>
                    <a:pt x="95" y="76"/>
                  </a:cubicBezTo>
                  <a:cubicBezTo>
                    <a:pt x="97" y="68"/>
                    <a:pt x="101" y="62"/>
                    <a:pt x="104" y="61"/>
                  </a:cubicBezTo>
                  <a:close/>
                </a:path>
              </a:pathLst>
            </a:custGeom>
            <a:solidFill>
              <a:srgbClr val="3B19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5" name="Freeform 63"/>
            <p:cNvSpPr>
              <a:spLocks/>
            </p:cNvSpPr>
            <p:nvPr/>
          </p:nvSpPr>
          <p:spPr bwMode="auto">
            <a:xfrm>
              <a:off x="2532856" y="1114425"/>
              <a:ext cx="94457" cy="136525"/>
            </a:xfrm>
            <a:custGeom>
              <a:avLst/>
              <a:gdLst>
                <a:gd name="T0" fmla="*/ 15 w 18"/>
                <a:gd name="T1" fmla="*/ 26 h 26"/>
                <a:gd name="T2" fmla="*/ 18 w 18"/>
                <a:gd name="T3" fmla="*/ 21 h 26"/>
                <a:gd name="T4" fmla="*/ 9 w 18"/>
                <a:gd name="T5" fmla="*/ 0 h 26"/>
                <a:gd name="T6" fmla="*/ 0 w 18"/>
                <a:gd name="T7" fmla="*/ 21 h 26"/>
                <a:gd name="T8" fmla="*/ 3 w 18"/>
                <a:gd name="T9" fmla="*/ 26 h 26"/>
                <a:gd name="T10" fmla="*/ 15 w 18"/>
                <a:gd name="T11" fmla="*/ 26 h 26"/>
              </a:gdLst>
              <a:ahLst/>
              <a:cxnLst>
                <a:cxn ang="0">
                  <a:pos x="T0" y="T1"/>
                </a:cxn>
                <a:cxn ang="0">
                  <a:pos x="T2" y="T3"/>
                </a:cxn>
                <a:cxn ang="0">
                  <a:pos x="T4" y="T5"/>
                </a:cxn>
                <a:cxn ang="0">
                  <a:pos x="T6" y="T7"/>
                </a:cxn>
                <a:cxn ang="0">
                  <a:pos x="T8" y="T9"/>
                </a:cxn>
                <a:cxn ang="0">
                  <a:pos x="T10" y="T11"/>
                </a:cxn>
              </a:cxnLst>
              <a:rect l="0" t="0" r="r" b="b"/>
              <a:pathLst>
                <a:path w="18" h="26">
                  <a:moveTo>
                    <a:pt x="15" y="26"/>
                  </a:moveTo>
                  <a:cubicBezTo>
                    <a:pt x="18" y="21"/>
                    <a:pt x="18" y="21"/>
                    <a:pt x="18" y="21"/>
                  </a:cubicBezTo>
                  <a:cubicBezTo>
                    <a:pt x="9" y="0"/>
                    <a:pt x="9" y="0"/>
                    <a:pt x="9" y="0"/>
                  </a:cubicBezTo>
                  <a:cubicBezTo>
                    <a:pt x="0" y="21"/>
                    <a:pt x="0" y="21"/>
                    <a:pt x="0" y="21"/>
                  </a:cubicBezTo>
                  <a:cubicBezTo>
                    <a:pt x="3" y="26"/>
                    <a:pt x="3" y="26"/>
                    <a:pt x="3" y="26"/>
                  </a:cubicBezTo>
                  <a:cubicBezTo>
                    <a:pt x="7" y="26"/>
                    <a:pt x="11" y="26"/>
                    <a:pt x="15" y="26"/>
                  </a:cubicBez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6" name="Freeform 64"/>
            <p:cNvSpPr>
              <a:spLocks/>
            </p:cNvSpPr>
            <p:nvPr/>
          </p:nvSpPr>
          <p:spPr bwMode="auto">
            <a:xfrm>
              <a:off x="2396331" y="1009650"/>
              <a:ext cx="184150" cy="288925"/>
            </a:xfrm>
            <a:custGeom>
              <a:avLst/>
              <a:gdLst>
                <a:gd name="T0" fmla="*/ 73 w 232"/>
                <a:gd name="T1" fmla="*/ 0 h 364"/>
                <a:gd name="T2" fmla="*/ 232 w 232"/>
                <a:gd name="T3" fmla="*/ 132 h 364"/>
                <a:gd name="T4" fmla="*/ 146 w 232"/>
                <a:gd name="T5" fmla="*/ 364 h 364"/>
                <a:gd name="T6" fmla="*/ 0 w 232"/>
                <a:gd name="T7" fmla="*/ 46 h 364"/>
                <a:gd name="T8" fmla="*/ 73 w 232"/>
                <a:gd name="T9" fmla="*/ 0 h 364"/>
              </a:gdLst>
              <a:ahLst/>
              <a:cxnLst>
                <a:cxn ang="0">
                  <a:pos x="T0" y="T1"/>
                </a:cxn>
                <a:cxn ang="0">
                  <a:pos x="T2" y="T3"/>
                </a:cxn>
                <a:cxn ang="0">
                  <a:pos x="T4" y="T5"/>
                </a:cxn>
                <a:cxn ang="0">
                  <a:pos x="T6" y="T7"/>
                </a:cxn>
                <a:cxn ang="0">
                  <a:pos x="T8" y="T9"/>
                </a:cxn>
              </a:cxnLst>
              <a:rect l="0" t="0" r="r" b="b"/>
              <a:pathLst>
                <a:path w="232" h="364">
                  <a:moveTo>
                    <a:pt x="73" y="0"/>
                  </a:moveTo>
                  <a:lnTo>
                    <a:pt x="232" y="132"/>
                  </a:lnTo>
                  <a:lnTo>
                    <a:pt x="146" y="364"/>
                  </a:lnTo>
                  <a:lnTo>
                    <a:pt x="0" y="46"/>
                  </a:lnTo>
                  <a:lnTo>
                    <a:pt x="73"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7" name="Freeform 65"/>
            <p:cNvSpPr>
              <a:spLocks/>
            </p:cNvSpPr>
            <p:nvPr/>
          </p:nvSpPr>
          <p:spPr bwMode="auto">
            <a:xfrm>
              <a:off x="2286000" y="1046163"/>
              <a:ext cx="294482" cy="741363"/>
            </a:xfrm>
            <a:custGeom>
              <a:avLst/>
              <a:gdLst>
                <a:gd name="T0" fmla="*/ 139 w 371"/>
                <a:gd name="T1" fmla="*/ 0 h 934"/>
                <a:gd name="T2" fmla="*/ 371 w 371"/>
                <a:gd name="T3" fmla="*/ 934 h 934"/>
                <a:gd name="T4" fmla="*/ 47 w 371"/>
                <a:gd name="T5" fmla="*/ 417 h 934"/>
                <a:gd name="T6" fmla="*/ 93 w 371"/>
                <a:gd name="T7" fmla="*/ 331 h 934"/>
                <a:gd name="T8" fmla="*/ 0 w 371"/>
                <a:gd name="T9" fmla="*/ 252 h 934"/>
                <a:gd name="T10" fmla="*/ 99 w 371"/>
                <a:gd name="T11" fmla="*/ 27 h 934"/>
                <a:gd name="T12" fmla="*/ 139 w 371"/>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1" h="934">
                  <a:moveTo>
                    <a:pt x="139" y="0"/>
                  </a:moveTo>
                  <a:lnTo>
                    <a:pt x="371" y="934"/>
                  </a:lnTo>
                  <a:lnTo>
                    <a:pt x="47" y="417"/>
                  </a:lnTo>
                  <a:lnTo>
                    <a:pt x="93" y="331"/>
                  </a:lnTo>
                  <a:lnTo>
                    <a:pt x="0" y="252"/>
                  </a:lnTo>
                  <a:lnTo>
                    <a:pt x="99" y="27"/>
                  </a:lnTo>
                  <a:lnTo>
                    <a:pt x="139"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8" name="Freeform 66"/>
            <p:cNvSpPr>
              <a:spLocks/>
            </p:cNvSpPr>
            <p:nvPr/>
          </p:nvSpPr>
          <p:spPr bwMode="auto">
            <a:xfrm>
              <a:off x="2580481" y="1009650"/>
              <a:ext cx="183357" cy="288925"/>
            </a:xfrm>
            <a:custGeom>
              <a:avLst/>
              <a:gdLst>
                <a:gd name="T0" fmla="*/ 159 w 231"/>
                <a:gd name="T1" fmla="*/ 0 h 364"/>
                <a:gd name="T2" fmla="*/ 0 w 231"/>
                <a:gd name="T3" fmla="*/ 132 h 364"/>
                <a:gd name="T4" fmla="*/ 86 w 231"/>
                <a:gd name="T5" fmla="*/ 364 h 364"/>
                <a:gd name="T6" fmla="*/ 231 w 231"/>
                <a:gd name="T7" fmla="*/ 46 h 364"/>
                <a:gd name="T8" fmla="*/ 159 w 231"/>
                <a:gd name="T9" fmla="*/ 0 h 364"/>
              </a:gdLst>
              <a:ahLst/>
              <a:cxnLst>
                <a:cxn ang="0">
                  <a:pos x="T0" y="T1"/>
                </a:cxn>
                <a:cxn ang="0">
                  <a:pos x="T2" y="T3"/>
                </a:cxn>
                <a:cxn ang="0">
                  <a:pos x="T4" y="T5"/>
                </a:cxn>
                <a:cxn ang="0">
                  <a:pos x="T6" y="T7"/>
                </a:cxn>
                <a:cxn ang="0">
                  <a:pos x="T8" y="T9"/>
                </a:cxn>
              </a:cxnLst>
              <a:rect l="0" t="0" r="r" b="b"/>
              <a:pathLst>
                <a:path w="231" h="364">
                  <a:moveTo>
                    <a:pt x="159" y="0"/>
                  </a:moveTo>
                  <a:lnTo>
                    <a:pt x="0" y="132"/>
                  </a:lnTo>
                  <a:lnTo>
                    <a:pt x="86" y="364"/>
                  </a:lnTo>
                  <a:lnTo>
                    <a:pt x="231" y="46"/>
                  </a:lnTo>
                  <a:lnTo>
                    <a:pt x="159"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9" name="Freeform 67"/>
            <p:cNvSpPr>
              <a:spLocks/>
            </p:cNvSpPr>
            <p:nvPr/>
          </p:nvSpPr>
          <p:spPr bwMode="auto">
            <a:xfrm>
              <a:off x="2516981" y="1319213"/>
              <a:ext cx="126207" cy="468313"/>
            </a:xfrm>
            <a:custGeom>
              <a:avLst/>
              <a:gdLst>
                <a:gd name="T0" fmla="*/ 40 w 159"/>
                <a:gd name="T1" fmla="*/ 0 h 590"/>
                <a:gd name="T2" fmla="*/ 119 w 159"/>
                <a:gd name="T3" fmla="*/ 0 h 590"/>
                <a:gd name="T4" fmla="*/ 159 w 159"/>
                <a:gd name="T5" fmla="*/ 398 h 590"/>
                <a:gd name="T6" fmla="*/ 80 w 159"/>
                <a:gd name="T7" fmla="*/ 590 h 590"/>
                <a:gd name="T8" fmla="*/ 0 w 159"/>
                <a:gd name="T9" fmla="*/ 398 h 590"/>
                <a:gd name="T10" fmla="*/ 40 w 159"/>
                <a:gd name="T11" fmla="*/ 0 h 590"/>
              </a:gdLst>
              <a:ahLst/>
              <a:cxnLst>
                <a:cxn ang="0">
                  <a:pos x="T0" y="T1"/>
                </a:cxn>
                <a:cxn ang="0">
                  <a:pos x="T2" y="T3"/>
                </a:cxn>
                <a:cxn ang="0">
                  <a:pos x="T4" y="T5"/>
                </a:cxn>
                <a:cxn ang="0">
                  <a:pos x="T6" y="T7"/>
                </a:cxn>
                <a:cxn ang="0">
                  <a:pos x="T8" y="T9"/>
                </a:cxn>
                <a:cxn ang="0">
                  <a:pos x="T10" y="T11"/>
                </a:cxn>
              </a:cxnLst>
              <a:rect l="0" t="0" r="r" b="b"/>
              <a:pathLst>
                <a:path w="159" h="590">
                  <a:moveTo>
                    <a:pt x="40" y="0"/>
                  </a:moveTo>
                  <a:lnTo>
                    <a:pt x="119" y="0"/>
                  </a:lnTo>
                  <a:lnTo>
                    <a:pt x="159" y="398"/>
                  </a:lnTo>
                  <a:lnTo>
                    <a:pt x="80" y="590"/>
                  </a:lnTo>
                  <a:lnTo>
                    <a:pt x="0" y="398"/>
                  </a:lnTo>
                  <a:lnTo>
                    <a:pt x="40" y="0"/>
                  </a:ln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0" name="Freeform 68"/>
            <p:cNvSpPr>
              <a:spLocks/>
            </p:cNvSpPr>
            <p:nvPr/>
          </p:nvSpPr>
          <p:spPr bwMode="auto">
            <a:xfrm>
              <a:off x="2307431" y="278607"/>
              <a:ext cx="461963" cy="252413"/>
            </a:xfrm>
            <a:custGeom>
              <a:avLst/>
              <a:gdLst>
                <a:gd name="T0" fmla="*/ 88 w 88"/>
                <a:gd name="T1" fmla="*/ 26 h 48"/>
                <a:gd name="T2" fmla="*/ 17 w 88"/>
                <a:gd name="T3" fmla="*/ 46 h 48"/>
                <a:gd name="T4" fmla="*/ 88 w 88"/>
                <a:gd name="T5" fmla="*/ 26 h 48"/>
              </a:gdLst>
              <a:ahLst/>
              <a:cxnLst>
                <a:cxn ang="0">
                  <a:pos x="T0" y="T1"/>
                </a:cxn>
                <a:cxn ang="0">
                  <a:pos x="T2" y="T3"/>
                </a:cxn>
                <a:cxn ang="0">
                  <a:pos x="T4" y="T5"/>
                </a:cxn>
              </a:cxnLst>
              <a:rect l="0" t="0" r="r" b="b"/>
              <a:pathLst>
                <a:path w="88" h="48">
                  <a:moveTo>
                    <a:pt x="88" y="26"/>
                  </a:moveTo>
                  <a:cubicBezTo>
                    <a:pt x="82" y="37"/>
                    <a:pt x="34" y="45"/>
                    <a:pt x="17" y="46"/>
                  </a:cubicBezTo>
                  <a:cubicBezTo>
                    <a:pt x="0" y="48"/>
                    <a:pt x="13" y="0"/>
                    <a:pt x="88" y="26"/>
                  </a:cubicBezTo>
                  <a:close/>
                </a:path>
              </a:pathLst>
            </a:custGeom>
            <a:solidFill>
              <a:srgbClr val="3B19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1" name="Freeform 69"/>
            <p:cNvSpPr>
              <a:spLocks/>
            </p:cNvSpPr>
            <p:nvPr/>
          </p:nvSpPr>
          <p:spPr bwMode="auto">
            <a:xfrm>
              <a:off x="2638425" y="278607"/>
              <a:ext cx="225425" cy="326232"/>
            </a:xfrm>
            <a:custGeom>
              <a:avLst/>
              <a:gdLst>
                <a:gd name="T0" fmla="*/ 0 w 43"/>
                <a:gd name="T1" fmla="*/ 26 h 62"/>
                <a:gd name="T2" fmla="*/ 35 w 43"/>
                <a:gd name="T3" fmla="*/ 60 h 62"/>
                <a:gd name="T4" fmla="*/ 0 w 43"/>
                <a:gd name="T5" fmla="*/ 26 h 62"/>
              </a:gdLst>
              <a:ahLst/>
              <a:cxnLst>
                <a:cxn ang="0">
                  <a:pos x="T0" y="T1"/>
                </a:cxn>
                <a:cxn ang="0">
                  <a:pos x="T2" y="T3"/>
                </a:cxn>
                <a:cxn ang="0">
                  <a:pos x="T4" y="T5"/>
                </a:cxn>
              </a:cxnLst>
              <a:rect l="0" t="0" r="r" b="b"/>
              <a:pathLst>
                <a:path w="43" h="62">
                  <a:moveTo>
                    <a:pt x="0" y="26"/>
                  </a:moveTo>
                  <a:cubicBezTo>
                    <a:pt x="2" y="37"/>
                    <a:pt x="28" y="59"/>
                    <a:pt x="35" y="60"/>
                  </a:cubicBezTo>
                  <a:cubicBezTo>
                    <a:pt x="43" y="62"/>
                    <a:pt x="32" y="0"/>
                    <a:pt x="0" y="26"/>
                  </a:cubicBezTo>
                  <a:close/>
                </a:path>
              </a:pathLst>
            </a:custGeom>
            <a:solidFill>
              <a:srgbClr val="3B19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2" name="Freeform 70"/>
            <p:cNvSpPr>
              <a:spLocks/>
            </p:cNvSpPr>
            <p:nvPr/>
          </p:nvSpPr>
          <p:spPr bwMode="auto">
            <a:xfrm>
              <a:off x="2396331" y="1009650"/>
              <a:ext cx="184150" cy="246857"/>
            </a:xfrm>
            <a:custGeom>
              <a:avLst/>
              <a:gdLst>
                <a:gd name="T0" fmla="*/ 73 w 232"/>
                <a:gd name="T1" fmla="*/ 0 h 311"/>
                <a:gd name="T2" fmla="*/ 232 w 232"/>
                <a:gd name="T3" fmla="*/ 132 h 311"/>
                <a:gd name="T4" fmla="*/ 139 w 232"/>
                <a:gd name="T5" fmla="*/ 311 h 311"/>
                <a:gd name="T6" fmla="*/ 0 w 232"/>
                <a:gd name="T7" fmla="*/ 46 h 311"/>
                <a:gd name="T8" fmla="*/ 73 w 232"/>
                <a:gd name="T9" fmla="*/ 0 h 311"/>
              </a:gdLst>
              <a:ahLst/>
              <a:cxnLst>
                <a:cxn ang="0">
                  <a:pos x="T0" y="T1"/>
                </a:cxn>
                <a:cxn ang="0">
                  <a:pos x="T2" y="T3"/>
                </a:cxn>
                <a:cxn ang="0">
                  <a:pos x="T4" y="T5"/>
                </a:cxn>
                <a:cxn ang="0">
                  <a:pos x="T6" y="T7"/>
                </a:cxn>
                <a:cxn ang="0">
                  <a:pos x="T8" y="T9"/>
                </a:cxn>
              </a:cxnLst>
              <a:rect l="0" t="0" r="r" b="b"/>
              <a:pathLst>
                <a:path w="232" h="311">
                  <a:moveTo>
                    <a:pt x="73" y="0"/>
                  </a:moveTo>
                  <a:lnTo>
                    <a:pt x="232" y="132"/>
                  </a:lnTo>
                  <a:lnTo>
                    <a:pt x="139" y="311"/>
                  </a:lnTo>
                  <a:lnTo>
                    <a:pt x="0" y="46"/>
                  </a:lnTo>
                  <a:lnTo>
                    <a:pt x="7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3" name="Freeform 71"/>
            <p:cNvSpPr>
              <a:spLocks/>
            </p:cNvSpPr>
            <p:nvPr/>
          </p:nvSpPr>
          <p:spPr bwMode="auto">
            <a:xfrm>
              <a:off x="2312194" y="1046163"/>
              <a:ext cx="268288" cy="741363"/>
            </a:xfrm>
            <a:custGeom>
              <a:avLst/>
              <a:gdLst>
                <a:gd name="T0" fmla="*/ 106 w 338"/>
                <a:gd name="T1" fmla="*/ 0 h 934"/>
                <a:gd name="T2" fmla="*/ 338 w 338"/>
                <a:gd name="T3" fmla="*/ 934 h 934"/>
                <a:gd name="T4" fmla="*/ 47 w 338"/>
                <a:gd name="T5" fmla="*/ 378 h 934"/>
                <a:gd name="T6" fmla="*/ 93 w 338"/>
                <a:gd name="T7" fmla="*/ 311 h 934"/>
                <a:gd name="T8" fmla="*/ 0 w 338"/>
                <a:gd name="T9" fmla="*/ 238 h 934"/>
                <a:gd name="T10" fmla="*/ 66 w 338"/>
                <a:gd name="T11" fmla="*/ 27 h 934"/>
                <a:gd name="T12" fmla="*/ 106 w 338"/>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8" h="934">
                  <a:moveTo>
                    <a:pt x="106" y="0"/>
                  </a:moveTo>
                  <a:lnTo>
                    <a:pt x="338" y="934"/>
                  </a:lnTo>
                  <a:lnTo>
                    <a:pt x="47" y="378"/>
                  </a:lnTo>
                  <a:lnTo>
                    <a:pt x="93" y="311"/>
                  </a:lnTo>
                  <a:lnTo>
                    <a:pt x="0" y="238"/>
                  </a:lnTo>
                  <a:lnTo>
                    <a:pt x="66" y="27"/>
                  </a:lnTo>
                  <a:lnTo>
                    <a:pt x="106"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4" name="Freeform 72"/>
            <p:cNvSpPr>
              <a:spLocks/>
            </p:cNvSpPr>
            <p:nvPr/>
          </p:nvSpPr>
          <p:spPr bwMode="auto">
            <a:xfrm>
              <a:off x="2580481" y="1046163"/>
              <a:ext cx="293688" cy="741363"/>
            </a:xfrm>
            <a:custGeom>
              <a:avLst/>
              <a:gdLst>
                <a:gd name="T0" fmla="*/ 231 w 370"/>
                <a:gd name="T1" fmla="*/ 0 h 934"/>
                <a:gd name="T2" fmla="*/ 0 w 370"/>
                <a:gd name="T3" fmla="*/ 934 h 934"/>
                <a:gd name="T4" fmla="*/ 324 w 370"/>
                <a:gd name="T5" fmla="*/ 417 h 934"/>
                <a:gd name="T6" fmla="*/ 278 w 370"/>
                <a:gd name="T7" fmla="*/ 331 h 934"/>
                <a:gd name="T8" fmla="*/ 370 w 370"/>
                <a:gd name="T9" fmla="*/ 252 h 934"/>
                <a:gd name="T10" fmla="*/ 271 w 370"/>
                <a:gd name="T11" fmla="*/ 27 h 934"/>
                <a:gd name="T12" fmla="*/ 231 w 370"/>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0" h="934">
                  <a:moveTo>
                    <a:pt x="231" y="0"/>
                  </a:moveTo>
                  <a:lnTo>
                    <a:pt x="0" y="934"/>
                  </a:lnTo>
                  <a:lnTo>
                    <a:pt x="324" y="417"/>
                  </a:lnTo>
                  <a:lnTo>
                    <a:pt x="278" y="331"/>
                  </a:lnTo>
                  <a:lnTo>
                    <a:pt x="370" y="252"/>
                  </a:lnTo>
                  <a:lnTo>
                    <a:pt x="271" y="27"/>
                  </a:lnTo>
                  <a:lnTo>
                    <a:pt x="23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5" name="Freeform 73"/>
            <p:cNvSpPr>
              <a:spLocks/>
            </p:cNvSpPr>
            <p:nvPr/>
          </p:nvSpPr>
          <p:spPr bwMode="auto">
            <a:xfrm>
              <a:off x="2580481" y="1046163"/>
              <a:ext cx="267494" cy="741363"/>
            </a:xfrm>
            <a:custGeom>
              <a:avLst/>
              <a:gdLst>
                <a:gd name="T0" fmla="*/ 231 w 337"/>
                <a:gd name="T1" fmla="*/ 0 h 934"/>
                <a:gd name="T2" fmla="*/ 0 w 337"/>
                <a:gd name="T3" fmla="*/ 934 h 934"/>
                <a:gd name="T4" fmla="*/ 291 w 337"/>
                <a:gd name="T5" fmla="*/ 378 h 934"/>
                <a:gd name="T6" fmla="*/ 245 w 337"/>
                <a:gd name="T7" fmla="*/ 311 h 934"/>
                <a:gd name="T8" fmla="*/ 337 w 337"/>
                <a:gd name="T9" fmla="*/ 238 h 934"/>
                <a:gd name="T10" fmla="*/ 271 w 337"/>
                <a:gd name="T11" fmla="*/ 27 h 934"/>
                <a:gd name="T12" fmla="*/ 231 w 337"/>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7" h="934">
                  <a:moveTo>
                    <a:pt x="231" y="0"/>
                  </a:moveTo>
                  <a:lnTo>
                    <a:pt x="0" y="934"/>
                  </a:lnTo>
                  <a:lnTo>
                    <a:pt x="291" y="378"/>
                  </a:lnTo>
                  <a:lnTo>
                    <a:pt x="245" y="311"/>
                  </a:lnTo>
                  <a:lnTo>
                    <a:pt x="337" y="238"/>
                  </a:lnTo>
                  <a:lnTo>
                    <a:pt x="271" y="27"/>
                  </a:lnTo>
                  <a:lnTo>
                    <a:pt x="231"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6" name="Freeform 74"/>
            <p:cNvSpPr>
              <a:spLocks/>
            </p:cNvSpPr>
            <p:nvPr/>
          </p:nvSpPr>
          <p:spPr bwMode="auto">
            <a:xfrm>
              <a:off x="2580481" y="1009650"/>
              <a:ext cx="183357" cy="246857"/>
            </a:xfrm>
            <a:custGeom>
              <a:avLst/>
              <a:gdLst>
                <a:gd name="T0" fmla="*/ 159 w 231"/>
                <a:gd name="T1" fmla="*/ 0 h 311"/>
                <a:gd name="T2" fmla="*/ 0 w 231"/>
                <a:gd name="T3" fmla="*/ 132 h 311"/>
                <a:gd name="T4" fmla="*/ 86 w 231"/>
                <a:gd name="T5" fmla="*/ 311 h 311"/>
                <a:gd name="T6" fmla="*/ 231 w 231"/>
                <a:gd name="T7" fmla="*/ 46 h 311"/>
                <a:gd name="T8" fmla="*/ 159 w 231"/>
                <a:gd name="T9" fmla="*/ 0 h 311"/>
              </a:gdLst>
              <a:ahLst/>
              <a:cxnLst>
                <a:cxn ang="0">
                  <a:pos x="T0" y="T1"/>
                </a:cxn>
                <a:cxn ang="0">
                  <a:pos x="T2" y="T3"/>
                </a:cxn>
                <a:cxn ang="0">
                  <a:pos x="T4" y="T5"/>
                </a:cxn>
                <a:cxn ang="0">
                  <a:pos x="T6" y="T7"/>
                </a:cxn>
                <a:cxn ang="0">
                  <a:pos x="T8" y="T9"/>
                </a:cxn>
              </a:cxnLst>
              <a:rect l="0" t="0" r="r" b="b"/>
              <a:pathLst>
                <a:path w="231" h="311">
                  <a:moveTo>
                    <a:pt x="159" y="0"/>
                  </a:moveTo>
                  <a:lnTo>
                    <a:pt x="0" y="132"/>
                  </a:lnTo>
                  <a:lnTo>
                    <a:pt x="86" y="311"/>
                  </a:lnTo>
                  <a:lnTo>
                    <a:pt x="231" y="46"/>
                  </a:lnTo>
                  <a:lnTo>
                    <a:pt x="15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7" name="Freeform 75"/>
            <p:cNvSpPr>
              <a:spLocks/>
            </p:cNvSpPr>
            <p:nvPr/>
          </p:nvSpPr>
          <p:spPr bwMode="auto">
            <a:xfrm>
              <a:off x="2532856" y="1246188"/>
              <a:ext cx="94457" cy="78582"/>
            </a:xfrm>
            <a:custGeom>
              <a:avLst/>
              <a:gdLst>
                <a:gd name="T0" fmla="*/ 3 w 18"/>
                <a:gd name="T1" fmla="*/ 0 h 15"/>
                <a:gd name="T2" fmla="*/ 15 w 18"/>
                <a:gd name="T3" fmla="*/ 0 h 15"/>
                <a:gd name="T4" fmla="*/ 15 w 18"/>
                <a:gd name="T5" fmla="*/ 15 h 15"/>
                <a:gd name="T6" fmla="*/ 3 w 18"/>
                <a:gd name="T7" fmla="*/ 15 h 15"/>
                <a:gd name="T8" fmla="*/ 3 w 18"/>
                <a:gd name="T9" fmla="*/ 0 h 15"/>
              </a:gdLst>
              <a:ahLst/>
              <a:cxnLst>
                <a:cxn ang="0">
                  <a:pos x="T0" y="T1"/>
                </a:cxn>
                <a:cxn ang="0">
                  <a:pos x="T2" y="T3"/>
                </a:cxn>
                <a:cxn ang="0">
                  <a:pos x="T4" y="T5"/>
                </a:cxn>
                <a:cxn ang="0">
                  <a:pos x="T6" y="T7"/>
                </a:cxn>
                <a:cxn ang="0">
                  <a:pos x="T8" y="T9"/>
                </a:cxn>
              </a:cxnLst>
              <a:rect l="0" t="0" r="r" b="b"/>
              <a:pathLst>
                <a:path w="18" h="15">
                  <a:moveTo>
                    <a:pt x="3" y="0"/>
                  </a:moveTo>
                  <a:cubicBezTo>
                    <a:pt x="15" y="0"/>
                    <a:pt x="15" y="0"/>
                    <a:pt x="15" y="0"/>
                  </a:cubicBezTo>
                  <a:cubicBezTo>
                    <a:pt x="18" y="6"/>
                    <a:pt x="18" y="11"/>
                    <a:pt x="15" y="15"/>
                  </a:cubicBezTo>
                  <a:cubicBezTo>
                    <a:pt x="3" y="15"/>
                    <a:pt x="3" y="15"/>
                    <a:pt x="3" y="15"/>
                  </a:cubicBezTo>
                  <a:cubicBezTo>
                    <a:pt x="1" y="11"/>
                    <a:pt x="0" y="6"/>
                    <a:pt x="3" y="0"/>
                  </a:cubicBez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8" name="Freeform 76"/>
            <p:cNvSpPr>
              <a:spLocks/>
            </p:cNvSpPr>
            <p:nvPr/>
          </p:nvSpPr>
          <p:spPr bwMode="auto">
            <a:xfrm>
              <a:off x="2559050" y="1781969"/>
              <a:ext cx="42069" cy="220663"/>
            </a:xfrm>
            <a:custGeom>
              <a:avLst/>
              <a:gdLst>
                <a:gd name="T0" fmla="*/ 1 w 8"/>
                <a:gd name="T1" fmla="*/ 42 h 42"/>
                <a:gd name="T2" fmla="*/ 7 w 8"/>
                <a:gd name="T3" fmla="*/ 42 h 42"/>
                <a:gd name="T4" fmla="*/ 4 w 8"/>
                <a:gd name="T5" fmla="*/ 0 h 42"/>
                <a:gd name="T6" fmla="*/ 1 w 8"/>
                <a:gd name="T7" fmla="*/ 42 h 42"/>
              </a:gdLst>
              <a:ahLst/>
              <a:cxnLst>
                <a:cxn ang="0">
                  <a:pos x="T0" y="T1"/>
                </a:cxn>
                <a:cxn ang="0">
                  <a:pos x="T2" y="T3"/>
                </a:cxn>
                <a:cxn ang="0">
                  <a:pos x="T4" y="T5"/>
                </a:cxn>
                <a:cxn ang="0">
                  <a:pos x="T6" y="T7"/>
                </a:cxn>
              </a:cxnLst>
              <a:rect l="0" t="0" r="r" b="b"/>
              <a:pathLst>
                <a:path w="8" h="42">
                  <a:moveTo>
                    <a:pt x="1" y="42"/>
                  </a:moveTo>
                  <a:cubicBezTo>
                    <a:pt x="3" y="42"/>
                    <a:pt x="5" y="42"/>
                    <a:pt x="7" y="42"/>
                  </a:cubicBezTo>
                  <a:cubicBezTo>
                    <a:pt x="8" y="31"/>
                    <a:pt x="5" y="5"/>
                    <a:pt x="4" y="0"/>
                  </a:cubicBezTo>
                  <a:cubicBezTo>
                    <a:pt x="2" y="4"/>
                    <a:pt x="0" y="31"/>
                    <a:pt x="1"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9" name="Freeform 77"/>
            <p:cNvSpPr>
              <a:spLocks/>
            </p:cNvSpPr>
            <p:nvPr/>
          </p:nvSpPr>
          <p:spPr bwMode="auto">
            <a:xfrm>
              <a:off x="1944688" y="1471613"/>
              <a:ext cx="504032" cy="1298575"/>
            </a:xfrm>
            <a:custGeom>
              <a:avLst/>
              <a:gdLst>
                <a:gd name="T0" fmla="*/ 0 w 96"/>
                <a:gd name="T1" fmla="*/ 29 h 247"/>
                <a:gd name="T2" fmla="*/ 62 w 96"/>
                <a:gd name="T3" fmla="*/ 26 h 247"/>
                <a:gd name="T4" fmla="*/ 94 w 96"/>
                <a:gd name="T5" fmla="*/ 212 h 247"/>
                <a:gd name="T6" fmla="*/ 87 w 96"/>
                <a:gd name="T7" fmla="*/ 234 h 247"/>
                <a:gd name="T8" fmla="*/ 21 w 96"/>
                <a:gd name="T9" fmla="*/ 247 h 247"/>
                <a:gd name="T10" fmla="*/ 0 w 96"/>
                <a:gd name="T11" fmla="*/ 29 h 247"/>
                <a:gd name="T12" fmla="*/ 0 w 96"/>
                <a:gd name="T13" fmla="*/ 29 h 247"/>
              </a:gdLst>
              <a:ahLst/>
              <a:cxnLst>
                <a:cxn ang="0">
                  <a:pos x="T0" y="T1"/>
                </a:cxn>
                <a:cxn ang="0">
                  <a:pos x="T2" y="T3"/>
                </a:cxn>
                <a:cxn ang="0">
                  <a:pos x="T4" y="T5"/>
                </a:cxn>
                <a:cxn ang="0">
                  <a:pos x="T6" y="T7"/>
                </a:cxn>
                <a:cxn ang="0">
                  <a:pos x="T8" y="T9"/>
                </a:cxn>
                <a:cxn ang="0">
                  <a:pos x="T10" y="T11"/>
                </a:cxn>
                <a:cxn ang="0">
                  <a:pos x="T12" y="T13"/>
                </a:cxn>
              </a:cxnLst>
              <a:rect l="0" t="0" r="r" b="b"/>
              <a:pathLst>
                <a:path w="96" h="247">
                  <a:moveTo>
                    <a:pt x="0" y="29"/>
                  </a:moveTo>
                  <a:cubicBezTo>
                    <a:pt x="33" y="21"/>
                    <a:pt x="56" y="0"/>
                    <a:pt x="62" y="26"/>
                  </a:cubicBezTo>
                  <a:cubicBezTo>
                    <a:pt x="69" y="58"/>
                    <a:pt x="85" y="139"/>
                    <a:pt x="94" y="212"/>
                  </a:cubicBezTo>
                  <a:cubicBezTo>
                    <a:pt x="96" y="228"/>
                    <a:pt x="92" y="233"/>
                    <a:pt x="87" y="234"/>
                  </a:cubicBezTo>
                  <a:cubicBezTo>
                    <a:pt x="65" y="241"/>
                    <a:pt x="45" y="243"/>
                    <a:pt x="21" y="247"/>
                  </a:cubicBezTo>
                  <a:cubicBezTo>
                    <a:pt x="0" y="29"/>
                    <a:pt x="0" y="29"/>
                    <a:pt x="0" y="29"/>
                  </a:cubicBezTo>
                  <a:cubicBezTo>
                    <a:pt x="0" y="29"/>
                    <a:pt x="0" y="29"/>
                    <a:pt x="0" y="29"/>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0" name="Freeform 78"/>
            <p:cNvSpPr>
              <a:spLocks/>
            </p:cNvSpPr>
            <p:nvPr/>
          </p:nvSpPr>
          <p:spPr bwMode="auto">
            <a:xfrm>
              <a:off x="1089025" y="142082"/>
              <a:ext cx="1166019" cy="2292350"/>
            </a:xfrm>
            <a:custGeom>
              <a:avLst/>
              <a:gdLst>
                <a:gd name="T0" fmla="*/ 204 w 222"/>
                <a:gd name="T1" fmla="*/ 168 h 436"/>
                <a:gd name="T2" fmla="*/ 113 w 222"/>
                <a:gd name="T3" fmla="*/ 436 h 436"/>
                <a:gd name="T4" fmla="*/ 11 w 222"/>
                <a:gd name="T5" fmla="*/ 181 h 436"/>
                <a:gd name="T6" fmla="*/ 148 w 222"/>
                <a:gd name="T7" fmla="*/ 39 h 436"/>
                <a:gd name="T8" fmla="*/ 204 w 222"/>
                <a:gd name="T9" fmla="*/ 168 h 436"/>
              </a:gdLst>
              <a:ahLst/>
              <a:cxnLst>
                <a:cxn ang="0">
                  <a:pos x="T0" y="T1"/>
                </a:cxn>
                <a:cxn ang="0">
                  <a:pos x="T2" y="T3"/>
                </a:cxn>
                <a:cxn ang="0">
                  <a:pos x="T4" y="T5"/>
                </a:cxn>
                <a:cxn ang="0">
                  <a:pos x="T6" y="T7"/>
                </a:cxn>
                <a:cxn ang="0">
                  <a:pos x="T8" y="T9"/>
                </a:cxn>
              </a:cxnLst>
              <a:rect l="0" t="0" r="r" b="b"/>
              <a:pathLst>
                <a:path w="222" h="436">
                  <a:moveTo>
                    <a:pt x="204" y="168"/>
                  </a:moveTo>
                  <a:cubicBezTo>
                    <a:pt x="184" y="265"/>
                    <a:pt x="144" y="436"/>
                    <a:pt x="113" y="436"/>
                  </a:cubicBezTo>
                  <a:cubicBezTo>
                    <a:pt x="82" y="436"/>
                    <a:pt x="22" y="252"/>
                    <a:pt x="11" y="181"/>
                  </a:cubicBezTo>
                  <a:cubicBezTo>
                    <a:pt x="0" y="120"/>
                    <a:pt x="20" y="0"/>
                    <a:pt x="148" y="39"/>
                  </a:cubicBezTo>
                  <a:cubicBezTo>
                    <a:pt x="191" y="37"/>
                    <a:pt x="222" y="85"/>
                    <a:pt x="204" y="168"/>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1" name="Freeform 79"/>
            <p:cNvSpPr>
              <a:spLocks/>
            </p:cNvSpPr>
            <p:nvPr/>
          </p:nvSpPr>
          <p:spPr bwMode="auto">
            <a:xfrm>
              <a:off x="915194" y="1461294"/>
              <a:ext cx="509588" cy="1308894"/>
            </a:xfrm>
            <a:custGeom>
              <a:avLst/>
              <a:gdLst>
                <a:gd name="T0" fmla="*/ 96 w 97"/>
                <a:gd name="T1" fmla="*/ 31 h 249"/>
                <a:gd name="T2" fmla="*/ 34 w 97"/>
                <a:gd name="T3" fmla="*/ 32 h 249"/>
                <a:gd name="T4" fmla="*/ 2 w 97"/>
                <a:gd name="T5" fmla="*/ 215 h 249"/>
                <a:gd name="T6" fmla="*/ 12 w 97"/>
                <a:gd name="T7" fmla="*/ 237 h 249"/>
                <a:gd name="T8" fmla="*/ 76 w 97"/>
                <a:gd name="T9" fmla="*/ 249 h 249"/>
                <a:gd name="T10" fmla="*/ 97 w 97"/>
                <a:gd name="T11" fmla="*/ 31 h 249"/>
                <a:gd name="T12" fmla="*/ 96 w 97"/>
                <a:gd name="T13" fmla="*/ 31 h 249"/>
              </a:gdLst>
              <a:ahLst/>
              <a:cxnLst>
                <a:cxn ang="0">
                  <a:pos x="T0" y="T1"/>
                </a:cxn>
                <a:cxn ang="0">
                  <a:pos x="T2" y="T3"/>
                </a:cxn>
                <a:cxn ang="0">
                  <a:pos x="T4" y="T5"/>
                </a:cxn>
                <a:cxn ang="0">
                  <a:pos x="T6" y="T7"/>
                </a:cxn>
                <a:cxn ang="0">
                  <a:pos x="T8" y="T9"/>
                </a:cxn>
                <a:cxn ang="0">
                  <a:pos x="T10" y="T11"/>
                </a:cxn>
                <a:cxn ang="0">
                  <a:pos x="T12" y="T13"/>
                </a:cxn>
              </a:cxnLst>
              <a:rect l="0" t="0" r="r" b="b"/>
              <a:pathLst>
                <a:path w="97" h="249">
                  <a:moveTo>
                    <a:pt x="96" y="31"/>
                  </a:moveTo>
                  <a:cubicBezTo>
                    <a:pt x="55" y="21"/>
                    <a:pt x="41" y="0"/>
                    <a:pt x="34" y="32"/>
                  </a:cubicBezTo>
                  <a:cubicBezTo>
                    <a:pt x="26" y="66"/>
                    <a:pt x="11" y="145"/>
                    <a:pt x="2" y="215"/>
                  </a:cubicBezTo>
                  <a:cubicBezTo>
                    <a:pt x="0" y="233"/>
                    <a:pt x="6" y="235"/>
                    <a:pt x="12" y="237"/>
                  </a:cubicBezTo>
                  <a:cubicBezTo>
                    <a:pt x="34" y="243"/>
                    <a:pt x="52" y="245"/>
                    <a:pt x="76" y="249"/>
                  </a:cubicBezTo>
                  <a:cubicBezTo>
                    <a:pt x="97" y="31"/>
                    <a:pt x="97" y="31"/>
                    <a:pt x="97" y="31"/>
                  </a:cubicBezTo>
                  <a:cubicBezTo>
                    <a:pt x="97" y="31"/>
                    <a:pt x="96" y="31"/>
                    <a:pt x="96" y="31"/>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2" name="Freeform 80"/>
            <p:cNvSpPr>
              <a:spLocks/>
            </p:cNvSpPr>
            <p:nvPr/>
          </p:nvSpPr>
          <p:spPr bwMode="auto">
            <a:xfrm>
              <a:off x="1246188" y="2743994"/>
              <a:ext cx="871538" cy="47625"/>
            </a:xfrm>
            <a:custGeom>
              <a:avLst/>
              <a:gdLst>
                <a:gd name="T0" fmla="*/ 1 w 166"/>
                <a:gd name="T1" fmla="*/ 0 h 9"/>
                <a:gd name="T2" fmla="*/ 0 w 166"/>
                <a:gd name="T3" fmla="*/ 3 h 9"/>
                <a:gd name="T4" fmla="*/ 166 w 166"/>
                <a:gd name="T5" fmla="*/ 3 h 9"/>
                <a:gd name="T6" fmla="*/ 164 w 166"/>
                <a:gd name="T7" fmla="*/ 0 h 9"/>
                <a:gd name="T8" fmla="*/ 1 w 166"/>
                <a:gd name="T9" fmla="*/ 0 h 9"/>
              </a:gdLst>
              <a:ahLst/>
              <a:cxnLst>
                <a:cxn ang="0">
                  <a:pos x="T0" y="T1"/>
                </a:cxn>
                <a:cxn ang="0">
                  <a:pos x="T2" y="T3"/>
                </a:cxn>
                <a:cxn ang="0">
                  <a:pos x="T4" y="T5"/>
                </a:cxn>
                <a:cxn ang="0">
                  <a:pos x="T6" y="T7"/>
                </a:cxn>
                <a:cxn ang="0">
                  <a:pos x="T8" y="T9"/>
                </a:cxn>
              </a:cxnLst>
              <a:rect l="0" t="0" r="r" b="b"/>
              <a:pathLst>
                <a:path w="166" h="9">
                  <a:moveTo>
                    <a:pt x="1" y="0"/>
                  </a:moveTo>
                  <a:cubicBezTo>
                    <a:pt x="0" y="3"/>
                    <a:pt x="0" y="3"/>
                    <a:pt x="0" y="3"/>
                  </a:cubicBezTo>
                  <a:cubicBezTo>
                    <a:pt x="51" y="9"/>
                    <a:pt x="114" y="9"/>
                    <a:pt x="166" y="3"/>
                  </a:cubicBezTo>
                  <a:cubicBezTo>
                    <a:pt x="165" y="2"/>
                    <a:pt x="165" y="1"/>
                    <a:pt x="164" y="0"/>
                  </a:cubicBezTo>
                  <a:lnTo>
                    <a:pt x="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3" name="Freeform 81"/>
            <p:cNvSpPr>
              <a:spLocks/>
            </p:cNvSpPr>
            <p:nvPr/>
          </p:nvSpPr>
          <p:spPr bwMode="auto">
            <a:xfrm>
              <a:off x="1067594" y="1340644"/>
              <a:ext cx="1234282" cy="1456532"/>
            </a:xfrm>
            <a:custGeom>
              <a:avLst/>
              <a:gdLst>
                <a:gd name="T0" fmla="*/ 32 w 235"/>
                <a:gd name="T1" fmla="*/ 270 h 277"/>
                <a:gd name="T2" fmla="*/ 19 w 235"/>
                <a:gd name="T3" fmla="*/ 170 h 277"/>
                <a:gd name="T4" fmla="*/ 10 w 235"/>
                <a:gd name="T5" fmla="*/ 41 h 277"/>
                <a:gd name="T6" fmla="*/ 90 w 235"/>
                <a:gd name="T7" fmla="*/ 1 h 277"/>
                <a:gd name="T8" fmla="*/ 117 w 235"/>
                <a:gd name="T9" fmla="*/ 11 h 277"/>
                <a:gd name="T10" fmla="*/ 145 w 235"/>
                <a:gd name="T11" fmla="*/ 0 h 277"/>
                <a:gd name="T12" fmla="*/ 225 w 235"/>
                <a:gd name="T13" fmla="*/ 41 h 277"/>
                <a:gd name="T14" fmla="*/ 216 w 235"/>
                <a:gd name="T15" fmla="*/ 170 h 277"/>
                <a:gd name="T16" fmla="*/ 199 w 235"/>
                <a:gd name="T17" fmla="*/ 270 h 277"/>
                <a:gd name="T18" fmla="*/ 32 w 235"/>
                <a:gd name="T19" fmla="*/ 270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5" h="277">
                  <a:moveTo>
                    <a:pt x="32" y="270"/>
                  </a:moveTo>
                  <a:cubicBezTo>
                    <a:pt x="47" y="228"/>
                    <a:pt x="38" y="215"/>
                    <a:pt x="19" y="170"/>
                  </a:cubicBezTo>
                  <a:cubicBezTo>
                    <a:pt x="0" y="123"/>
                    <a:pt x="39" y="98"/>
                    <a:pt x="10" y="41"/>
                  </a:cubicBezTo>
                  <a:cubicBezTo>
                    <a:pt x="36" y="24"/>
                    <a:pt x="70" y="17"/>
                    <a:pt x="90" y="1"/>
                  </a:cubicBezTo>
                  <a:cubicBezTo>
                    <a:pt x="99" y="9"/>
                    <a:pt x="106" y="11"/>
                    <a:pt x="117" y="11"/>
                  </a:cubicBezTo>
                  <a:cubicBezTo>
                    <a:pt x="128" y="11"/>
                    <a:pt x="135" y="9"/>
                    <a:pt x="145" y="0"/>
                  </a:cubicBezTo>
                  <a:cubicBezTo>
                    <a:pt x="160" y="13"/>
                    <a:pt x="198" y="23"/>
                    <a:pt x="225" y="41"/>
                  </a:cubicBezTo>
                  <a:cubicBezTo>
                    <a:pt x="197" y="100"/>
                    <a:pt x="235" y="109"/>
                    <a:pt x="216" y="170"/>
                  </a:cubicBezTo>
                  <a:cubicBezTo>
                    <a:pt x="201" y="216"/>
                    <a:pt x="178" y="218"/>
                    <a:pt x="199" y="270"/>
                  </a:cubicBezTo>
                  <a:cubicBezTo>
                    <a:pt x="148" y="277"/>
                    <a:pt x="84" y="276"/>
                    <a:pt x="32" y="270"/>
                  </a:cubicBezTo>
                  <a:close/>
                </a:path>
              </a:pathLst>
            </a:custGeom>
            <a:solidFill>
              <a:srgbClr val="5A8F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4" name="Freeform 82"/>
            <p:cNvSpPr>
              <a:spLocks/>
            </p:cNvSpPr>
            <p:nvPr/>
          </p:nvSpPr>
          <p:spPr bwMode="auto">
            <a:xfrm>
              <a:off x="1398588" y="1340644"/>
              <a:ext cx="567532" cy="1135857"/>
            </a:xfrm>
            <a:custGeom>
              <a:avLst/>
              <a:gdLst>
                <a:gd name="T0" fmla="*/ 20 w 715"/>
                <a:gd name="T1" fmla="*/ 99 h 1431"/>
                <a:gd name="T2" fmla="*/ 0 w 715"/>
                <a:gd name="T3" fmla="*/ 523 h 1431"/>
                <a:gd name="T4" fmla="*/ 357 w 715"/>
                <a:gd name="T5" fmla="*/ 1431 h 1431"/>
                <a:gd name="T6" fmla="*/ 715 w 715"/>
                <a:gd name="T7" fmla="*/ 523 h 1431"/>
                <a:gd name="T8" fmla="*/ 688 w 715"/>
                <a:gd name="T9" fmla="*/ 86 h 1431"/>
                <a:gd name="T10" fmla="*/ 543 w 715"/>
                <a:gd name="T11" fmla="*/ 0 h 1431"/>
                <a:gd name="T12" fmla="*/ 179 w 715"/>
                <a:gd name="T13" fmla="*/ 7 h 1431"/>
                <a:gd name="T14" fmla="*/ 20 w 715"/>
                <a:gd name="T15" fmla="*/ 99 h 14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5" h="1431">
                  <a:moveTo>
                    <a:pt x="20" y="99"/>
                  </a:moveTo>
                  <a:lnTo>
                    <a:pt x="0" y="523"/>
                  </a:lnTo>
                  <a:lnTo>
                    <a:pt x="357" y="1431"/>
                  </a:lnTo>
                  <a:lnTo>
                    <a:pt x="715" y="523"/>
                  </a:lnTo>
                  <a:lnTo>
                    <a:pt x="688" y="86"/>
                  </a:lnTo>
                  <a:lnTo>
                    <a:pt x="543" y="0"/>
                  </a:lnTo>
                  <a:lnTo>
                    <a:pt x="179" y="7"/>
                  </a:lnTo>
                  <a:lnTo>
                    <a:pt x="20" y="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5" name="Rectangle 83"/>
            <p:cNvSpPr>
              <a:spLocks noChangeArrowheads="1"/>
            </p:cNvSpPr>
            <p:nvPr/>
          </p:nvSpPr>
          <p:spPr bwMode="auto">
            <a:xfrm>
              <a:off x="1540669" y="1224757"/>
              <a:ext cx="283369" cy="294482"/>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6" name="Freeform 84"/>
            <p:cNvSpPr>
              <a:spLocks/>
            </p:cNvSpPr>
            <p:nvPr/>
          </p:nvSpPr>
          <p:spPr bwMode="auto">
            <a:xfrm>
              <a:off x="1240631" y="315119"/>
              <a:ext cx="882650" cy="1083469"/>
            </a:xfrm>
            <a:custGeom>
              <a:avLst/>
              <a:gdLst>
                <a:gd name="T0" fmla="*/ 84 w 168"/>
                <a:gd name="T1" fmla="*/ 206 h 206"/>
                <a:gd name="T2" fmla="*/ 149 w 168"/>
                <a:gd name="T3" fmla="*/ 137 h 206"/>
                <a:gd name="T4" fmla="*/ 152 w 168"/>
                <a:gd name="T5" fmla="*/ 139 h 206"/>
                <a:gd name="T6" fmla="*/ 166 w 168"/>
                <a:gd name="T7" fmla="*/ 116 h 206"/>
                <a:gd name="T8" fmla="*/ 160 w 168"/>
                <a:gd name="T9" fmla="*/ 90 h 206"/>
                <a:gd name="T10" fmla="*/ 159 w 168"/>
                <a:gd name="T11" fmla="*/ 90 h 206"/>
                <a:gd name="T12" fmla="*/ 84 w 168"/>
                <a:gd name="T13" fmla="*/ 0 h 206"/>
                <a:gd name="T14" fmla="*/ 9 w 168"/>
                <a:gd name="T15" fmla="*/ 91 h 206"/>
                <a:gd name="T16" fmla="*/ 8 w 168"/>
                <a:gd name="T17" fmla="*/ 90 h 206"/>
                <a:gd name="T18" fmla="*/ 2 w 168"/>
                <a:gd name="T19" fmla="*/ 116 h 206"/>
                <a:gd name="T20" fmla="*/ 16 w 168"/>
                <a:gd name="T21" fmla="*/ 139 h 206"/>
                <a:gd name="T22" fmla="*/ 19 w 168"/>
                <a:gd name="T23" fmla="*/ 137 h 206"/>
                <a:gd name="T24" fmla="*/ 84 w 168"/>
                <a:gd name="T25" fmla="*/ 206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8" h="206">
                  <a:moveTo>
                    <a:pt x="84" y="206"/>
                  </a:moveTo>
                  <a:cubicBezTo>
                    <a:pt x="111" y="206"/>
                    <a:pt x="136" y="175"/>
                    <a:pt x="149" y="137"/>
                  </a:cubicBezTo>
                  <a:cubicBezTo>
                    <a:pt x="150" y="138"/>
                    <a:pt x="151" y="139"/>
                    <a:pt x="152" y="139"/>
                  </a:cubicBezTo>
                  <a:cubicBezTo>
                    <a:pt x="157" y="140"/>
                    <a:pt x="163" y="130"/>
                    <a:pt x="166" y="116"/>
                  </a:cubicBezTo>
                  <a:cubicBezTo>
                    <a:pt x="168" y="103"/>
                    <a:pt x="165" y="91"/>
                    <a:pt x="160" y="90"/>
                  </a:cubicBezTo>
                  <a:cubicBezTo>
                    <a:pt x="159" y="90"/>
                    <a:pt x="159" y="90"/>
                    <a:pt x="159" y="90"/>
                  </a:cubicBezTo>
                  <a:cubicBezTo>
                    <a:pt x="161" y="44"/>
                    <a:pt x="142" y="0"/>
                    <a:pt x="84" y="0"/>
                  </a:cubicBezTo>
                  <a:cubicBezTo>
                    <a:pt x="26" y="0"/>
                    <a:pt x="7" y="44"/>
                    <a:pt x="9" y="91"/>
                  </a:cubicBezTo>
                  <a:cubicBezTo>
                    <a:pt x="9" y="90"/>
                    <a:pt x="8" y="90"/>
                    <a:pt x="8" y="90"/>
                  </a:cubicBezTo>
                  <a:cubicBezTo>
                    <a:pt x="2" y="91"/>
                    <a:pt x="0" y="103"/>
                    <a:pt x="2" y="116"/>
                  </a:cubicBezTo>
                  <a:cubicBezTo>
                    <a:pt x="4" y="130"/>
                    <a:pt x="10" y="140"/>
                    <a:pt x="16" y="139"/>
                  </a:cubicBezTo>
                  <a:cubicBezTo>
                    <a:pt x="17" y="139"/>
                    <a:pt x="18" y="138"/>
                    <a:pt x="19" y="137"/>
                  </a:cubicBezTo>
                  <a:cubicBezTo>
                    <a:pt x="32" y="175"/>
                    <a:pt x="57" y="206"/>
                    <a:pt x="84" y="206"/>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7" name="Freeform 85"/>
            <p:cNvSpPr>
              <a:spLocks/>
            </p:cNvSpPr>
            <p:nvPr/>
          </p:nvSpPr>
          <p:spPr bwMode="auto">
            <a:xfrm>
              <a:off x="1619250" y="1498600"/>
              <a:ext cx="130969" cy="199232"/>
            </a:xfrm>
            <a:custGeom>
              <a:avLst/>
              <a:gdLst>
                <a:gd name="T0" fmla="*/ 21 w 25"/>
                <a:gd name="T1" fmla="*/ 38 h 38"/>
                <a:gd name="T2" fmla="*/ 25 w 25"/>
                <a:gd name="T3" fmla="*/ 31 h 38"/>
                <a:gd name="T4" fmla="*/ 12 w 25"/>
                <a:gd name="T5" fmla="*/ 0 h 38"/>
                <a:gd name="T6" fmla="*/ 0 w 25"/>
                <a:gd name="T7" fmla="*/ 30 h 38"/>
                <a:gd name="T8" fmla="*/ 4 w 25"/>
                <a:gd name="T9" fmla="*/ 38 h 38"/>
                <a:gd name="T10" fmla="*/ 21 w 25"/>
                <a:gd name="T11" fmla="*/ 38 h 38"/>
              </a:gdLst>
              <a:ahLst/>
              <a:cxnLst>
                <a:cxn ang="0">
                  <a:pos x="T0" y="T1"/>
                </a:cxn>
                <a:cxn ang="0">
                  <a:pos x="T2" y="T3"/>
                </a:cxn>
                <a:cxn ang="0">
                  <a:pos x="T4" y="T5"/>
                </a:cxn>
                <a:cxn ang="0">
                  <a:pos x="T6" y="T7"/>
                </a:cxn>
                <a:cxn ang="0">
                  <a:pos x="T8" y="T9"/>
                </a:cxn>
                <a:cxn ang="0">
                  <a:pos x="T10" y="T11"/>
                </a:cxn>
              </a:cxnLst>
              <a:rect l="0" t="0" r="r" b="b"/>
              <a:pathLst>
                <a:path w="25" h="38">
                  <a:moveTo>
                    <a:pt x="21" y="38"/>
                  </a:moveTo>
                  <a:cubicBezTo>
                    <a:pt x="25" y="31"/>
                    <a:pt x="25" y="31"/>
                    <a:pt x="25" y="31"/>
                  </a:cubicBezTo>
                  <a:cubicBezTo>
                    <a:pt x="12" y="0"/>
                    <a:pt x="12" y="0"/>
                    <a:pt x="12" y="0"/>
                  </a:cubicBezTo>
                  <a:cubicBezTo>
                    <a:pt x="0" y="30"/>
                    <a:pt x="0" y="30"/>
                    <a:pt x="0" y="30"/>
                  </a:cubicBezTo>
                  <a:cubicBezTo>
                    <a:pt x="4" y="38"/>
                    <a:pt x="4" y="38"/>
                    <a:pt x="4" y="38"/>
                  </a:cubicBezTo>
                  <a:cubicBezTo>
                    <a:pt x="9" y="38"/>
                    <a:pt x="15" y="38"/>
                    <a:pt x="21" y="38"/>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8" name="Freeform 86"/>
            <p:cNvSpPr>
              <a:spLocks/>
            </p:cNvSpPr>
            <p:nvPr/>
          </p:nvSpPr>
          <p:spPr bwMode="auto">
            <a:xfrm>
              <a:off x="1456531" y="1346200"/>
              <a:ext cx="225425" cy="425450"/>
            </a:xfrm>
            <a:custGeom>
              <a:avLst/>
              <a:gdLst>
                <a:gd name="T0" fmla="*/ 106 w 284"/>
                <a:gd name="T1" fmla="*/ 0 h 536"/>
                <a:gd name="T2" fmla="*/ 284 w 284"/>
                <a:gd name="T3" fmla="*/ 192 h 536"/>
                <a:gd name="T4" fmla="*/ 159 w 284"/>
                <a:gd name="T5" fmla="*/ 536 h 536"/>
                <a:gd name="T6" fmla="*/ 0 w 284"/>
                <a:gd name="T7" fmla="*/ 66 h 536"/>
                <a:gd name="T8" fmla="*/ 106 w 284"/>
                <a:gd name="T9" fmla="*/ 0 h 536"/>
              </a:gdLst>
              <a:ahLst/>
              <a:cxnLst>
                <a:cxn ang="0">
                  <a:pos x="T0" y="T1"/>
                </a:cxn>
                <a:cxn ang="0">
                  <a:pos x="T2" y="T3"/>
                </a:cxn>
                <a:cxn ang="0">
                  <a:pos x="T4" y="T5"/>
                </a:cxn>
                <a:cxn ang="0">
                  <a:pos x="T6" y="T7"/>
                </a:cxn>
                <a:cxn ang="0">
                  <a:pos x="T8" y="T9"/>
                </a:cxn>
              </a:cxnLst>
              <a:rect l="0" t="0" r="r" b="b"/>
              <a:pathLst>
                <a:path w="284" h="536">
                  <a:moveTo>
                    <a:pt x="106" y="0"/>
                  </a:moveTo>
                  <a:lnTo>
                    <a:pt x="284" y="192"/>
                  </a:lnTo>
                  <a:lnTo>
                    <a:pt x="159" y="536"/>
                  </a:lnTo>
                  <a:lnTo>
                    <a:pt x="0" y="66"/>
                  </a:lnTo>
                  <a:lnTo>
                    <a:pt x="106"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9" name="Freeform 87"/>
            <p:cNvSpPr>
              <a:spLocks/>
            </p:cNvSpPr>
            <p:nvPr/>
          </p:nvSpPr>
          <p:spPr bwMode="auto">
            <a:xfrm>
              <a:off x="1251744" y="1393032"/>
              <a:ext cx="430213" cy="1088232"/>
            </a:xfrm>
            <a:custGeom>
              <a:avLst/>
              <a:gdLst>
                <a:gd name="T0" fmla="*/ 258 w 542"/>
                <a:gd name="T1" fmla="*/ 0 h 1371"/>
                <a:gd name="T2" fmla="*/ 542 w 542"/>
                <a:gd name="T3" fmla="*/ 1371 h 1371"/>
                <a:gd name="T4" fmla="*/ 72 w 542"/>
                <a:gd name="T5" fmla="*/ 616 h 1371"/>
                <a:gd name="T6" fmla="*/ 132 w 542"/>
                <a:gd name="T7" fmla="*/ 490 h 1371"/>
                <a:gd name="T8" fmla="*/ 0 w 542"/>
                <a:gd name="T9" fmla="*/ 378 h 1371"/>
                <a:gd name="T10" fmla="*/ 178 w 542"/>
                <a:gd name="T11" fmla="*/ 40 h 1371"/>
                <a:gd name="T12" fmla="*/ 258 w 542"/>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542" h="1371">
                  <a:moveTo>
                    <a:pt x="258" y="0"/>
                  </a:moveTo>
                  <a:lnTo>
                    <a:pt x="542" y="1371"/>
                  </a:lnTo>
                  <a:lnTo>
                    <a:pt x="72" y="616"/>
                  </a:lnTo>
                  <a:lnTo>
                    <a:pt x="132" y="490"/>
                  </a:lnTo>
                  <a:lnTo>
                    <a:pt x="0" y="378"/>
                  </a:lnTo>
                  <a:lnTo>
                    <a:pt x="178" y="40"/>
                  </a:lnTo>
                  <a:lnTo>
                    <a:pt x="258"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0" name="Freeform 88"/>
            <p:cNvSpPr>
              <a:spLocks/>
            </p:cNvSpPr>
            <p:nvPr/>
          </p:nvSpPr>
          <p:spPr bwMode="auto">
            <a:xfrm>
              <a:off x="1681956" y="1340644"/>
              <a:ext cx="230982" cy="431007"/>
            </a:xfrm>
            <a:custGeom>
              <a:avLst/>
              <a:gdLst>
                <a:gd name="T0" fmla="*/ 186 w 291"/>
                <a:gd name="T1" fmla="*/ 0 h 543"/>
                <a:gd name="T2" fmla="*/ 0 w 291"/>
                <a:gd name="T3" fmla="*/ 199 h 543"/>
                <a:gd name="T4" fmla="*/ 126 w 291"/>
                <a:gd name="T5" fmla="*/ 543 h 543"/>
                <a:gd name="T6" fmla="*/ 291 w 291"/>
                <a:gd name="T7" fmla="*/ 73 h 543"/>
                <a:gd name="T8" fmla="*/ 186 w 291"/>
                <a:gd name="T9" fmla="*/ 0 h 543"/>
              </a:gdLst>
              <a:ahLst/>
              <a:cxnLst>
                <a:cxn ang="0">
                  <a:pos x="T0" y="T1"/>
                </a:cxn>
                <a:cxn ang="0">
                  <a:pos x="T2" y="T3"/>
                </a:cxn>
                <a:cxn ang="0">
                  <a:pos x="T4" y="T5"/>
                </a:cxn>
                <a:cxn ang="0">
                  <a:pos x="T6" y="T7"/>
                </a:cxn>
                <a:cxn ang="0">
                  <a:pos x="T8" y="T9"/>
                </a:cxn>
              </a:cxnLst>
              <a:rect l="0" t="0" r="r" b="b"/>
              <a:pathLst>
                <a:path w="291" h="543">
                  <a:moveTo>
                    <a:pt x="186" y="0"/>
                  </a:moveTo>
                  <a:lnTo>
                    <a:pt x="0" y="199"/>
                  </a:lnTo>
                  <a:lnTo>
                    <a:pt x="126" y="543"/>
                  </a:lnTo>
                  <a:lnTo>
                    <a:pt x="291" y="73"/>
                  </a:lnTo>
                  <a:lnTo>
                    <a:pt x="186"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1" name="Freeform 89"/>
            <p:cNvSpPr>
              <a:spLocks/>
            </p:cNvSpPr>
            <p:nvPr/>
          </p:nvSpPr>
          <p:spPr bwMode="auto">
            <a:xfrm>
              <a:off x="1593056" y="1803400"/>
              <a:ext cx="183357" cy="677863"/>
            </a:xfrm>
            <a:custGeom>
              <a:avLst/>
              <a:gdLst>
                <a:gd name="T0" fmla="*/ 59 w 231"/>
                <a:gd name="T1" fmla="*/ 0 h 854"/>
                <a:gd name="T2" fmla="*/ 172 w 231"/>
                <a:gd name="T3" fmla="*/ 0 h 854"/>
                <a:gd name="T4" fmla="*/ 231 w 231"/>
                <a:gd name="T5" fmla="*/ 576 h 854"/>
                <a:gd name="T6" fmla="*/ 112 w 231"/>
                <a:gd name="T7" fmla="*/ 854 h 854"/>
                <a:gd name="T8" fmla="*/ 0 w 231"/>
                <a:gd name="T9" fmla="*/ 576 h 854"/>
                <a:gd name="T10" fmla="*/ 59 w 231"/>
                <a:gd name="T11" fmla="*/ 0 h 854"/>
              </a:gdLst>
              <a:ahLst/>
              <a:cxnLst>
                <a:cxn ang="0">
                  <a:pos x="T0" y="T1"/>
                </a:cxn>
                <a:cxn ang="0">
                  <a:pos x="T2" y="T3"/>
                </a:cxn>
                <a:cxn ang="0">
                  <a:pos x="T4" y="T5"/>
                </a:cxn>
                <a:cxn ang="0">
                  <a:pos x="T6" y="T7"/>
                </a:cxn>
                <a:cxn ang="0">
                  <a:pos x="T8" y="T9"/>
                </a:cxn>
                <a:cxn ang="0">
                  <a:pos x="T10" y="T11"/>
                </a:cxn>
              </a:cxnLst>
              <a:rect l="0" t="0" r="r" b="b"/>
              <a:pathLst>
                <a:path w="231" h="854">
                  <a:moveTo>
                    <a:pt x="59" y="0"/>
                  </a:moveTo>
                  <a:lnTo>
                    <a:pt x="172" y="0"/>
                  </a:lnTo>
                  <a:lnTo>
                    <a:pt x="231" y="576"/>
                  </a:lnTo>
                  <a:lnTo>
                    <a:pt x="112" y="854"/>
                  </a:lnTo>
                  <a:lnTo>
                    <a:pt x="0" y="576"/>
                  </a:lnTo>
                  <a:lnTo>
                    <a:pt x="59"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2" name="Freeform 90"/>
            <p:cNvSpPr>
              <a:spLocks/>
            </p:cNvSpPr>
            <p:nvPr/>
          </p:nvSpPr>
          <p:spPr bwMode="auto">
            <a:xfrm>
              <a:off x="1456531" y="1346200"/>
              <a:ext cx="225425" cy="357188"/>
            </a:xfrm>
            <a:custGeom>
              <a:avLst/>
              <a:gdLst>
                <a:gd name="T0" fmla="*/ 106 w 284"/>
                <a:gd name="T1" fmla="*/ 0 h 450"/>
                <a:gd name="T2" fmla="*/ 284 w 284"/>
                <a:gd name="T3" fmla="*/ 192 h 450"/>
                <a:gd name="T4" fmla="*/ 152 w 284"/>
                <a:gd name="T5" fmla="*/ 450 h 450"/>
                <a:gd name="T6" fmla="*/ 0 w 284"/>
                <a:gd name="T7" fmla="*/ 66 h 450"/>
                <a:gd name="T8" fmla="*/ 106 w 284"/>
                <a:gd name="T9" fmla="*/ 0 h 450"/>
              </a:gdLst>
              <a:ahLst/>
              <a:cxnLst>
                <a:cxn ang="0">
                  <a:pos x="T0" y="T1"/>
                </a:cxn>
                <a:cxn ang="0">
                  <a:pos x="T2" y="T3"/>
                </a:cxn>
                <a:cxn ang="0">
                  <a:pos x="T4" y="T5"/>
                </a:cxn>
                <a:cxn ang="0">
                  <a:pos x="T6" y="T7"/>
                </a:cxn>
                <a:cxn ang="0">
                  <a:pos x="T8" y="T9"/>
                </a:cxn>
              </a:cxnLst>
              <a:rect l="0" t="0" r="r" b="b"/>
              <a:pathLst>
                <a:path w="284" h="450">
                  <a:moveTo>
                    <a:pt x="106" y="0"/>
                  </a:moveTo>
                  <a:lnTo>
                    <a:pt x="284" y="192"/>
                  </a:lnTo>
                  <a:lnTo>
                    <a:pt x="152" y="450"/>
                  </a:lnTo>
                  <a:lnTo>
                    <a:pt x="0" y="66"/>
                  </a:lnTo>
                  <a:lnTo>
                    <a:pt x="10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3" name="Freeform 91"/>
            <p:cNvSpPr>
              <a:spLocks/>
            </p:cNvSpPr>
            <p:nvPr/>
          </p:nvSpPr>
          <p:spPr bwMode="auto">
            <a:xfrm>
              <a:off x="1293813" y="1393032"/>
              <a:ext cx="388144" cy="1088232"/>
            </a:xfrm>
            <a:custGeom>
              <a:avLst/>
              <a:gdLst>
                <a:gd name="T0" fmla="*/ 205 w 489"/>
                <a:gd name="T1" fmla="*/ 0 h 1371"/>
                <a:gd name="T2" fmla="*/ 489 w 489"/>
                <a:gd name="T3" fmla="*/ 1371 h 1371"/>
                <a:gd name="T4" fmla="*/ 66 w 489"/>
                <a:gd name="T5" fmla="*/ 556 h 1371"/>
                <a:gd name="T6" fmla="*/ 132 w 489"/>
                <a:gd name="T7" fmla="*/ 457 h 1371"/>
                <a:gd name="T8" fmla="*/ 0 w 489"/>
                <a:gd name="T9" fmla="*/ 351 h 1371"/>
                <a:gd name="T10" fmla="*/ 125 w 489"/>
                <a:gd name="T11" fmla="*/ 40 h 1371"/>
                <a:gd name="T12" fmla="*/ 205 w 489"/>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489" h="1371">
                  <a:moveTo>
                    <a:pt x="205" y="0"/>
                  </a:moveTo>
                  <a:lnTo>
                    <a:pt x="489" y="1371"/>
                  </a:lnTo>
                  <a:lnTo>
                    <a:pt x="66" y="556"/>
                  </a:lnTo>
                  <a:lnTo>
                    <a:pt x="132" y="457"/>
                  </a:lnTo>
                  <a:lnTo>
                    <a:pt x="0" y="351"/>
                  </a:lnTo>
                  <a:lnTo>
                    <a:pt x="125" y="40"/>
                  </a:lnTo>
                  <a:lnTo>
                    <a:pt x="205" y="0"/>
                  </a:lnTo>
                  <a:close/>
                </a:path>
              </a:pathLst>
            </a:custGeom>
            <a:solidFill>
              <a:srgbClr val="5A8F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4" name="Freeform 92"/>
            <p:cNvSpPr>
              <a:spLocks/>
            </p:cNvSpPr>
            <p:nvPr/>
          </p:nvSpPr>
          <p:spPr bwMode="auto">
            <a:xfrm>
              <a:off x="1681956" y="1393032"/>
              <a:ext cx="431007" cy="1088232"/>
            </a:xfrm>
            <a:custGeom>
              <a:avLst/>
              <a:gdLst>
                <a:gd name="T0" fmla="*/ 291 w 543"/>
                <a:gd name="T1" fmla="*/ 0 h 1371"/>
                <a:gd name="T2" fmla="*/ 0 w 543"/>
                <a:gd name="T3" fmla="*/ 1371 h 1371"/>
                <a:gd name="T4" fmla="*/ 470 w 543"/>
                <a:gd name="T5" fmla="*/ 616 h 1371"/>
                <a:gd name="T6" fmla="*/ 411 w 543"/>
                <a:gd name="T7" fmla="*/ 490 h 1371"/>
                <a:gd name="T8" fmla="*/ 543 w 543"/>
                <a:gd name="T9" fmla="*/ 378 h 1371"/>
                <a:gd name="T10" fmla="*/ 397 w 543"/>
                <a:gd name="T11" fmla="*/ 47 h 1371"/>
                <a:gd name="T12" fmla="*/ 291 w 543"/>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543" h="1371">
                  <a:moveTo>
                    <a:pt x="291" y="0"/>
                  </a:moveTo>
                  <a:lnTo>
                    <a:pt x="0" y="1371"/>
                  </a:lnTo>
                  <a:lnTo>
                    <a:pt x="470" y="616"/>
                  </a:lnTo>
                  <a:lnTo>
                    <a:pt x="411" y="490"/>
                  </a:lnTo>
                  <a:lnTo>
                    <a:pt x="543" y="378"/>
                  </a:lnTo>
                  <a:lnTo>
                    <a:pt x="397" y="47"/>
                  </a:lnTo>
                  <a:lnTo>
                    <a:pt x="291"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5" name="Freeform 93"/>
            <p:cNvSpPr>
              <a:spLocks/>
            </p:cNvSpPr>
            <p:nvPr/>
          </p:nvSpPr>
          <p:spPr bwMode="auto">
            <a:xfrm>
              <a:off x="1681956" y="1393032"/>
              <a:ext cx="388938" cy="1088232"/>
            </a:xfrm>
            <a:custGeom>
              <a:avLst/>
              <a:gdLst>
                <a:gd name="T0" fmla="*/ 291 w 490"/>
                <a:gd name="T1" fmla="*/ 0 h 1371"/>
                <a:gd name="T2" fmla="*/ 0 w 490"/>
                <a:gd name="T3" fmla="*/ 1371 h 1371"/>
                <a:gd name="T4" fmla="*/ 424 w 490"/>
                <a:gd name="T5" fmla="*/ 556 h 1371"/>
                <a:gd name="T6" fmla="*/ 358 w 490"/>
                <a:gd name="T7" fmla="*/ 457 h 1371"/>
                <a:gd name="T8" fmla="*/ 490 w 490"/>
                <a:gd name="T9" fmla="*/ 351 h 1371"/>
                <a:gd name="T10" fmla="*/ 397 w 490"/>
                <a:gd name="T11" fmla="*/ 47 h 1371"/>
                <a:gd name="T12" fmla="*/ 291 w 490"/>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490" h="1371">
                  <a:moveTo>
                    <a:pt x="291" y="0"/>
                  </a:moveTo>
                  <a:lnTo>
                    <a:pt x="0" y="1371"/>
                  </a:lnTo>
                  <a:lnTo>
                    <a:pt x="424" y="556"/>
                  </a:lnTo>
                  <a:lnTo>
                    <a:pt x="358" y="457"/>
                  </a:lnTo>
                  <a:lnTo>
                    <a:pt x="490" y="351"/>
                  </a:lnTo>
                  <a:lnTo>
                    <a:pt x="397" y="47"/>
                  </a:lnTo>
                  <a:lnTo>
                    <a:pt x="291" y="0"/>
                  </a:lnTo>
                  <a:close/>
                </a:path>
              </a:pathLst>
            </a:custGeom>
            <a:solidFill>
              <a:srgbClr val="5A8F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6" name="Freeform 94"/>
            <p:cNvSpPr>
              <a:spLocks/>
            </p:cNvSpPr>
            <p:nvPr/>
          </p:nvSpPr>
          <p:spPr bwMode="auto">
            <a:xfrm>
              <a:off x="1681956" y="1340644"/>
              <a:ext cx="230982" cy="362744"/>
            </a:xfrm>
            <a:custGeom>
              <a:avLst/>
              <a:gdLst>
                <a:gd name="T0" fmla="*/ 186 w 291"/>
                <a:gd name="T1" fmla="*/ 0 h 457"/>
                <a:gd name="T2" fmla="*/ 0 w 291"/>
                <a:gd name="T3" fmla="*/ 199 h 457"/>
                <a:gd name="T4" fmla="*/ 133 w 291"/>
                <a:gd name="T5" fmla="*/ 457 h 457"/>
                <a:gd name="T6" fmla="*/ 291 w 291"/>
                <a:gd name="T7" fmla="*/ 73 h 457"/>
                <a:gd name="T8" fmla="*/ 186 w 291"/>
                <a:gd name="T9" fmla="*/ 0 h 457"/>
              </a:gdLst>
              <a:ahLst/>
              <a:cxnLst>
                <a:cxn ang="0">
                  <a:pos x="T0" y="T1"/>
                </a:cxn>
                <a:cxn ang="0">
                  <a:pos x="T2" y="T3"/>
                </a:cxn>
                <a:cxn ang="0">
                  <a:pos x="T4" y="T5"/>
                </a:cxn>
                <a:cxn ang="0">
                  <a:pos x="T6" y="T7"/>
                </a:cxn>
                <a:cxn ang="0">
                  <a:pos x="T8" y="T9"/>
                </a:cxn>
              </a:cxnLst>
              <a:rect l="0" t="0" r="r" b="b"/>
              <a:pathLst>
                <a:path w="291" h="457">
                  <a:moveTo>
                    <a:pt x="186" y="0"/>
                  </a:moveTo>
                  <a:lnTo>
                    <a:pt x="0" y="199"/>
                  </a:lnTo>
                  <a:lnTo>
                    <a:pt x="133" y="457"/>
                  </a:lnTo>
                  <a:lnTo>
                    <a:pt x="291" y="73"/>
                  </a:lnTo>
                  <a:lnTo>
                    <a:pt x="18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7" name="Freeform 95"/>
            <p:cNvSpPr>
              <a:spLocks/>
            </p:cNvSpPr>
            <p:nvPr/>
          </p:nvSpPr>
          <p:spPr bwMode="auto">
            <a:xfrm>
              <a:off x="1619250" y="1693069"/>
              <a:ext cx="130969" cy="115094"/>
            </a:xfrm>
            <a:custGeom>
              <a:avLst/>
              <a:gdLst>
                <a:gd name="T0" fmla="*/ 4 w 25"/>
                <a:gd name="T1" fmla="*/ 0 h 22"/>
                <a:gd name="T2" fmla="*/ 21 w 25"/>
                <a:gd name="T3" fmla="*/ 0 h 22"/>
                <a:gd name="T4" fmla="*/ 21 w 25"/>
                <a:gd name="T5" fmla="*/ 22 h 22"/>
                <a:gd name="T6" fmla="*/ 4 w 25"/>
                <a:gd name="T7" fmla="*/ 22 h 22"/>
                <a:gd name="T8" fmla="*/ 4 w 25"/>
                <a:gd name="T9" fmla="*/ 0 h 22"/>
              </a:gdLst>
              <a:ahLst/>
              <a:cxnLst>
                <a:cxn ang="0">
                  <a:pos x="T0" y="T1"/>
                </a:cxn>
                <a:cxn ang="0">
                  <a:pos x="T2" y="T3"/>
                </a:cxn>
                <a:cxn ang="0">
                  <a:pos x="T4" y="T5"/>
                </a:cxn>
                <a:cxn ang="0">
                  <a:pos x="T6" y="T7"/>
                </a:cxn>
                <a:cxn ang="0">
                  <a:pos x="T8" y="T9"/>
                </a:cxn>
              </a:cxnLst>
              <a:rect l="0" t="0" r="r" b="b"/>
              <a:pathLst>
                <a:path w="25" h="22">
                  <a:moveTo>
                    <a:pt x="4" y="0"/>
                  </a:moveTo>
                  <a:cubicBezTo>
                    <a:pt x="21" y="0"/>
                    <a:pt x="21" y="0"/>
                    <a:pt x="21" y="0"/>
                  </a:cubicBezTo>
                  <a:cubicBezTo>
                    <a:pt x="25" y="8"/>
                    <a:pt x="25" y="15"/>
                    <a:pt x="21" y="22"/>
                  </a:cubicBezTo>
                  <a:cubicBezTo>
                    <a:pt x="4" y="22"/>
                    <a:pt x="4" y="22"/>
                    <a:pt x="4" y="22"/>
                  </a:cubicBezTo>
                  <a:cubicBezTo>
                    <a:pt x="0" y="15"/>
                    <a:pt x="0" y="8"/>
                    <a:pt x="4" y="0"/>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8" name="Freeform 96"/>
            <p:cNvSpPr>
              <a:spLocks/>
            </p:cNvSpPr>
            <p:nvPr/>
          </p:nvSpPr>
          <p:spPr bwMode="auto">
            <a:xfrm>
              <a:off x="1671638" y="2470944"/>
              <a:ext cx="36513" cy="315119"/>
            </a:xfrm>
            <a:custGeom>
              <a:avLst/>
              <a:gdLst>
                <a:gd name="T0" fmla="*/ 0 w 7"/>
                <a:gd name="T1" fmla="*/ 60 h 60"/>
                <a:gd name="T2" fmla="*/ 3 w 7"/>
                <a:gd name="T3" fmla="*/ 0 h 60"/>
                <a:gd name="T4" fmla="*/ 7 w 7"/>
                <a:gd name="T5" fmla="*/ 60 h 60"/>
                <a:gd name="T6" fmla="*/ 0 w 7"/>
                <a:gd name="T7" fmla="*/ 60 h 60"/>
              </a:gdLst>
              <a:ahLst/>
              <a:cxnLst>
                <a:cxn ang="0">
                  <a:pos x="T0" y="T1"/>
                </a:cxn>
                <a:cxn ang="0">
                  <a:pos x="T2" y="T3"/>
                </a:cxn>
                <a:cxn ang="0">
                  <a:pos x="T4" y="T5"/>
                </a:cxn>
                <a:cxn ang="0">
                  <a:pos x="T6" y="T7"/>
                </a:cxn>
              </a:cxnLst>
              <a:rect l="0" t="0" r="r" b="b"/>
              <a:pathLst>
                <a:path w="7" h="60">
                  <a:moveTo>
                    <a:pt x="0" y="60"/>
                  </a:moveTo>
                  <a:cubicBezTo>
                    <a:pt x="0" y="45"/>
                    <a:pt x="1" y="27"/>
                    <a:pt x="3" y="0"/>
                  </a:cubicBezTo>
                  <a:cubicBezTo>
                    <a:pt x="5" y="27"/>
                    <a:pt x="6" y="45"/>
                    <a:pt x="7" y="60"/>
                  </a:cubicBezTo>
                  <a:cubicBezTo>
                    <a:pt x="4" y="60"/>
                    <a:pt x="2" y="60"/>
                    <a:pt x="0" y="60"/>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9" name="Freeform 97"/>
            <p:cNvSpPr>
              <a:spLocks/>
            </p:cNvSpPr>
            <p:nvPr/>
          </p:nvSpPr>
          <p:spPr bwMode="auto">
            <a:xfrm>
              <a:off x="1997075" y="830263"/>
              <a:ext cx="126207" cy="221457"/>
            </a:xfrm>
            <a:custGeom>
              <a:avLst/>
              <a:gdLst>
                <a:gd name="T0" fmla="*/ 16 w 24"/>
                <a:gd name="T1" fmla="*/ 1 h 42"/>
                <a:gd name="T2" fmla="*/ 21 w 24"/>
                <a:gd name="T3" fmla="*/ 23 h 42"/>
                <a:gd name="T4" fmla="*/ 7 w 24"/>
                <a:gd name="T5" fmla="*/ 41 h 42"/>
                <a:gd name="T6" fmla="*/ 2 w 24"/>
                <a:gd name="T7" fmla="*/ 19 h 42"/>
                <a:gd name="T8" fmla="*/ 16 w 24"/>
                <a:gd name="T9" fmla="*/ 1 h 42"/>
              </a:gdLst>
              <a:ahLst/>
              <a:cxnLst>
                <a:cxn ang="0">
                  <a:pos x="T0" y="T1"/>
                </a:cxn>
                <a:cxn ang="0">
                  <a:pos x="T2" y="T3"/>
                </a:cxn>
                <a:cxn ang="0">
                  <a:pos x="T4" y="T5"/>
                </a:cxn>
                <a:cxn ang="0">
                  <a:pos x="T6" y="T7"/>
                </a:cxn>
                <a:cxn ang="0">
                  <a:pos x="T8" y="T9"/>
                </a:cxn>
              </a:cxnLst>
              <a:rect l="0" t="0" r="r" b="b"/>
              <a:pathLst>
                <a:path w="24" h="42">
                  <a:moveTo>
                    <a:pt x="16" y="1"/>
                  </a:moveTo>
                  <a:cubicBezTo>
                    <a:pt x="21" y="2"/>
                    <a:pt x="24" y="12"/>
                    <a:pt x="21" y="23"/>
                  </a:cubicBezTo>
                  <a:cubicBezTo>
                    <a:pt x="19" y="34"/>
                    <a:pt x="12" y="42"/>
                    <a:pt x="7" y="41"/>
                  </a:cubicBezTo>
                  <a:cubicBezTo>
                    <a:pt x="2" y="39"/>
                    <a:pt x="0" y="30"/>
                    <a:pt x="2" y="19"/>
                  </a:cubicBezTo>
                  <a:cubicBezTo>
                    <a:pt x="5" y="8"/>
                    <a:pt x="11" y="0"/>
                    <a:pt x="16" y="1"/>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10" name="Freeform 98"/>
            <p:cNvSpPr>
              <a:spLocks/>
            </p:cNvSpPr>
            <p:nvPr/>
          </p:nvSpPr>
          <p:spPr bwMode="auto">
            <a:xfrm>
              <a:off x="1267619" y="315119"/>
              <a:ext cx="823913" cy="599282"/>
            </a:xfrm>
            <a:custGeom>
              <a:avLst/>
              <a:gdLst>
                <a:gd name="T0" fmla="*/ 155 w 157"/>
                <a:gd name="T1" fmla="*/ 90 h 114"/>
                <a:gd name="T2" fmla="*/ 79 w 157"/>
                <a:gd name="T3" fmla="*/ 0 h 114"/>
                <a:gd name="T4" fmla="*/ 3 w 157"/>
                <a:gd name="T5" fmla="*/ 91 h 114"/>
                <a:gd name="T6" fmla="*/ 15 w 157"/>
                <a:gd name="T7" fmla="*/ 111 h 114"/>
                <a:gd name="T8" fmla="*/ 21 w 157"/>
                <a:gd name="T9" fmla="*/ 103 h 114"/>
                <a:gd name="T10" fmla="*/ 43 w 157"/>
                <a:gd name="T11" fmla="*/ 45 h 114"/>
                <a:gd name="T12" fmla="*/ 79 w 157"/>
                <a:gd name="T13" fmla="*/ 51 h 114"/>
                <a:gd name="T14" fmla="*/ 114 w 157"/>
                <a:gd name="T15" fmla="*/ 45 h 114"/>
                <a:gd name="T16" fmla="*/ 136 w 157"/>
                <a:gd name="T17" fmla="*/ 103 h 114"/>
                <a:gd name="T18" fmla="*/ 142 w 157"/>
                <a:gd name="T19" fmla="*/ 112 h 114"/>
                <a:gd name="T20" fmla="*/ 155 w 157"/>
                <a:gd name="T21" fmla="*/ 9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7" h="114">
                  <a:moveTo>
                    <a:pt x="155" y="90"/>
                  </a:moveTo>
                  <a:cubicBezTo>
                    <a:pt x="157" y="44"/>
                    <a:pt x="138" y="0"/>
                    <a:pt x="79" y="0"/>
                  </a:cubicBezTo>
                  <a:cubicBezTo>
                    <a:pt x="20" y="0"/>
                    <a:pt x="0" y="44"/>
                    <a:pt x="3" y="91"/>
                  </a:cubicBezTo>
                  <a:cubicBezTo>
                    <a:pt x="7" y="92"/>
                    <a:pt x="12" y="100"/>
                    <a:pt x="15" y="111"/>
                  </a:cubicBezTo>
                  <a:cubicBezTo>
                    <a:pt x="18" y="114"/>
                    <a:pt x="21" y="112"/>
                    <a:pt x="21" y="103"/>
                  </a:cubicBezTo>
                  <a:cubicBezTo>
                    <a:pt x="21" y="75"/>
                    <a:pt x="25" y="50"/>
                    <a:pt x="43" y="45"/>
                  </a:cubicBezTo>
                  <a:cubicBezTo>
                    <a:pt x="61" y="39"/>
                    <a:pt x="65" y="51"/>
                    <a:pt x="79" y="51"/>
                  </a:cubicBezTo>
                  <a:cubicBezTo>
                    <a:pt x="92" y="51"/>
                    <a:pt x="96" y="40"/>
                    <a:pt x="114" y="45"/>
                  </a:cubicBezTo>
                  <a:cubicBezTo>
                    <a:pt x="132" y="50"/>
                    <a:pt x="136" y="75"/>
                    <a:pt x="136" y="103"/>
                  </a:cubicBezTo>
                  <a:cubicBezTo>
                    <a:pt x="136" y="112"/>
                    <a:pt x="139" y="114"/>
                    <a:pt x="142" y="112"/>
                  </a:cubicBezTo>
                  <a:cubicBezTo>
                    <a:pt x="144" y="100"/>
                    <a:pt x="150" y="91"/>
                    <a:pt x="155" y="90"/>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11" name="Freeform 99"/>
            <p:cNvSpPr>
              <a:spLocks/>
            </p:cNvSpPr>
            <p:nvPr/>
          </p:nvSpPr>
          <p:spPr bwMode="auto">
            <a:xfrm>
              <a:off x="1608931" y="399257"/>
              <a:ext cx="372269" cy="510382"/>
            </a:xfrm>
            <a:custGeom>
              <a:avLst/>
              <a:gdLst>
                <a:gd name="T0" fmla="*/ 67 w 71"/>
                <a:gd name="T1" fmla="*/ 0 h 97"/>
                <a:gd name="T2" fmla="*/ 0 w 71"/>
                <a:gd name="T3" fmla="*/ 97 h 97"/>
                <a:gd name="T4" fmla="*/ 27 w 71"/>
                <a:gd name="T5" fmla="*/ 18 h 97"/>
                <a:gd name="T6" fmla="*/ 67 w 71"/>
                <a:gd name="T7" fmla="*/ 0 h 97"/>
              </a:gdLst>
              <a:ahLst/>
              <a:cxnLst>
                <a:cxn ang="0">
                  <a:pos x="T0" y="T1"/>
                </a:cxn>
                <a:cxn ang="0">
                  <a:pos x="T2" y="T3"/>
                </a:cxn>
                <a:cxn ang="0">
                  <a:pos x="T4" y="T5"/>
                </a:cxn>
                <a:cxn ang="0">
                  <a:pos x="T6" y="T7"/>
                </a:cxn>
              </a:cxnLst>
              <a:rect l="0" t="0" r="r" b="b"/>
              <a:pathLst>
                <a:path w="71" h="97">
                  <a:moveTo>
                    <a:pt x="67" y="0"/>
                  </a:moveTo>
                  <a:cubicBezTo>
                    <a:pt x="71" y="26"/>
                    <a:pt x="30" y="84"/>
                    <a:pt x="0" y="97"/>
                  </a:cubicBezTo>
                  <a:cubicBezTo>
                    <a:pt x="19" y="86"/>
                    <a:pt x="32" y="47"/>
                    <a:pt x="27" y="18"/>
                  </a:cubicBezTo>
                  <a:cubicBezTo>
                    <a:pt x="26" y="11"/>
                    <a:pt x="71" y="5"/>
                    <a:pt x="67" y="0"/>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12" name="Freeform 100"/>
            <p:cNvSpPr>
              <a:spLocks/>
            </p:cNvSpPr>
            <p:nvPr/>
          </p:nvSpPr>
          <p:spPr bwMode="auto">
            <a:xfrm>
              <a:off x="1146175" y="300038"/>
              <a:ext cx="719932" cy="709613"/>
            </a:xfrm>
            <a:custGeom>
              <a:avLst/>
              <a:gdLst>
                <a:gd name="T0" fmla="*/ 135 w 137"/>
                <a:gd name="T1" fmla="*/ 23 h 135"/>
                <a:gd name="T2" fmla="*/ 11 w 137"/>
                <a:gd name="T3" fmla="*/ 135 h 135"/>
                <a:gd name="T4" fmla="*/ 92 w 137"/>
                <a:gd name="T5" fmla="*/ 29 h 135"/>
                <a:gd name="T6" fmla="*/ 135 w 137"/>
                <a:gd name="T7" fmla="*/ 23 h 135"/>
              </a:gdLst>
              <a:ahLst/>
              <a:cxnLst>
                <a:cxn ang="0">
                  <a:pos x="T0" y="T1"/>
                </a:cxn>
                <a:cxn ang="0">
                  <a:pos x="T2" y="T3"/>
                </a:cxn>
                <a:cxn ang="0">
                  <a:pos x="T4" y="T5"/>
                </a:cxn>
                <a:cxn ang="0">
                  <a:pos x="T6" y="T7"/>
                </a:cxn>
              </a:cxnLst>
              <a:rect l="0" t="0" r="r" b="b"/>
              <a:pathLst>
                <a:path w="137" h="135">
                  <a:moveTo>
                    <a:pt x="135" y="23"/>
                  </a:moveTo>
                  <a:cubicBezTo>
                    <a:pt x="132" y="49"/>
                    <a:pt x="43" y="131"/>
                    <a:pt x="11" y="135"/>
                  </a:cubicBezTo>
                  <a:cubicBezTo>
                    <a:pt x="0" y="0"/>
                    <a:pt x="84" y="56"/>
                    <a:pt x="92" y="29"/>
                  </a:cubicBezTo>
                  <a:cubicBezTo>
                    <a:pt x="94" y="22"/>
                    <a:pt x="137" y="28"/>
                    <a:pt x="135" y="23"/>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13" name="Freeform 101"/>
            <p:cNvSpPr>
              <a:spLocks/>
            </p:cNvSpPr>
            <p:nvPr/>
          </p:nvSpPr>
          <p:spPr bwMode="auto">
            <a:xfrm>
              <a:off x="1729581" y="330994"/>
              <a:ext cx="457200" cy="694532"/>
            </a:xfrm>
            <a:custGeom>
              <a:avLst/>
              <a:gdLst>
                <a:gd name="T0" fmla="*/ 3 w 87"/>
                <a:gd name="T1" fmla="*/ 0 h 132"/>
                <a:gd name="T2" fmla="*/ 75 w 87"/>
                <a:gd name="T3" fmla="*/ 132 h 132"/>
                <a:gd name="T4" fmla="*/ 45 w 87"/>
                <a:gd name="T5" fmla="*/ 15 h 132"/>
                <a:gd name="T6" fmla="*/ 3 w 87"/>
                <a:gd name="T7" fmla="*/ 0 h 132"/>
              </a:gdLst>
              <a:ahLst/>
              <a:cxnLst>
                <a:cxn ang="0">
                  <a:pos x="T0" y="T1"/>
                </a:cxn>
                <a:cxn ang="0">
                  <a:pos x="T2" y="T3"/>
                </a:cxn>
                <a:cxn ang="0">
                  <a:pos x="T4" y="T5"/>
                </a:cxn>
                <a:cxn ang="0">
                  <a:pos x="T6" y="T7"/>
                </a:cxn>
              </a:cxnLst>
              <a:rect l="0" t="0" r="r" b="b"/>
              <a:pathLst>
                <a:path w="87" h="132">
                  <a:moveTo>
                    <a:pt x="3" y="0"/>
                  </a:moveTo>
                  <a:cubicBezTo>
                    <a:pt x="1" y="26"/>
                    <a:pt x="44" y="121"/>
                    <a:pt x="75" y="132"/>
                  </a:cubicBezTo>
                  <a:cubicBezTo>
                    <a:pt x="87" y="36"/>
                    <a:pt x="62" y="23"/>
                    <a:pt x="45" y="15"/>
                  </a:cubicBezTo>
                  <a:cubicBezTo>
                    <a:pt x="38" y="12"/>
                    <a:pt x="0" y="5"/>
                    <a:pt x="3" y="0"/>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grpSp>
      <p:sp>
        <p:nvSpPr>
          <p:cNvPr id="114" name="Slide Number Placeholder 113"/>
          <p:cNvSpPr>
            <a:spLocks noGrp="1"/>
          </p:cNvSpPr>
          <p:nvPr>
            <p:ph type="sldNum" sz="quarter" idx="12"/>
          </p:nvPr>
        </p:nvSpPr>
        <p:spPr/>
        <p:txBody>
          <a:bodyPr/>
          <a:lstStyle/>
          <a:p>
            <a:fld id="{2620B1FB-44F8-4FAC-904E-64C4E5AFCB31}" type="slidenum">
              <a:rPr lang="en-US" smtClean="0"/>
              <a:t>6</a:t>
            </a:fld>
            <a:endParaRPr lang="en-US"/>
          </a:p>
        </p:txBody>
      </p:sp>
    </p:spTree>
    <p:extLst>
      <p:ext uri="{BB962C8B-B14F-4D97-AF65-F5344CB8AC3E}">
        <p14:creationId xmlns:p14="http://schemas.microsoft.com/office/powerpoint/2010/main" val="31988832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92309" y="1676400"/>
            <a:ext cx="13358145" cy="1323439"/>
          </a:xfrm>
          <a:prstGeom prst="rect">
            <a:avLst/>
          </a:prstGeom>
        </p:spPr>
        <p:txBody>
          <a:bodyPr wrap="none">
            <a:spAutoFit/>
          </a:bodyPr>
          <a:lstStyle/>
          <a:p>
            <a:pPr lvl="1" algn="r"/>
            <a:r>
              <a:rPr lang="fa-IR" sz="8000" b="1" dirty="0" smtClean="0">
                <a:cs typeface="B Nazanin" panose="00000400000000000000" pitchFamily="2" charset="-78"/>
              </a:rPr>
              <a:t>انواع روش های دیجیتال مارکتینگ</a:t>
            </a:r>
            <a:endParaRPr lang="fa-IR" sz="8000" b="1" dirty="0">
              <a:cs typeface="B Nazanin" panose="00000400000000000000" pitchFamily="2" charset="-78"/>
            </a:endParaRPr>
          </a:p>
        </p:txBody>
      </p:sp>
      <p:sp>
        <p:nvSpPr>
          <p:cNvPr id="4" name="Rectangle 3"/>
          <p:cNvSpPr/>
          <p:nvPr/>
        </p:nvSpPr>
        <p:spPr>
          <a:xfrm>
            <a:off x="2286000" y="3886200"/>
            <a:ext cx="19202400" cy="8402300"/>
          </a:xfrm>
          <a:prstGeom prst="rect">
            <a:avLst/>
          </a:prstGeom>
        </p:spPr>
        <p:txBody>
          <a:bodyPr wrap="square">
            <a:spAutoFit/>
          </a:bodyPr>
          <a:lstStyle/>
          <a:p>
            <a:pPr lvl="1" algn="r" rtl="1"/>
            <a:r>
              <a:rPr lang="fa-IR" sz="6000" b="1" dirty="0" smtClean="0">
                <a:cs typeface="B Nazanin" panose="00000400000000000000" pitchFamily="2" charset="-78"/>
              </a:rPr>
              <a:t>1.بازاریابی شبکه های اجتماعی</a:t>
            </a:r>
          </a:p>
          <a:p>
            <a:pPr lvl="1" algn="r" rtl="1"/>
            <a:r>
              <a:rPr lang="fa-IR" sz="6000" b="1" dirty="0">
                <a:cs typeface="B Nazanin" panose="00000400000000000000" pitchFamily="2" charset="-78"/>
              </a:rPr>
              <a:t>2</a:t>
            </a:r>
            <a:r>
              <a:rPr lang="fa-IR" sz="6000" b="1" dirty="0" smtClean="0">
                <a:cs typeface="B Nazanin" panose="00000400000000000000" pitchFamily="2" charset="-78"/>
              </a:rPr>
              <a:t>.تبلیغات کلیکی</a:t>
            </a:r>
            <a:r>
              <a:rPr lang="en-US" sz="6000" b="1" dirty="0" smtClean="0">
                <a:cs typeface="B Nazanin" panose="00000400000000000000" pitchFamily="2" charset="-78"/>
              </a:rPr>
              <a:t>(</a:t>
            </a:r>
            <a:r>
              <a:rPr lang="en-US" sz="6000" b="1" dirty="0" err="1" smtClean="0">
                <a:cs typeface="B Nazanin" panose="00000400000000000000" pitchFamily="2" charset="-78"/>
              </a:rPr>
              <a:t>ppc</a:t>
            </a:r>
            <a:r>
              <a:rPr lang="en-US" sz="6000" b="1" dirty="0" smtClean="0">
                <a:cs typeface="B Nazanin" panose="00000400000000000000" pitchFamily="2" charset="-78"/>
              </a:rPr>
              <a:t>)</a:t>
            </a:r>
            <a:endParaRPr lang="fa-IR" sz="6000" b="1" dirty="0" smtClean="0">
              <a:cs typeface="B Nazanin" panose="00000400000000000000" pitchFamily="2" charset="-78"/>
            </a:endParaRPr>
          </a:p>
          <a:p>
            <a:pPr lvl="1" algn="r" rtl="1"/>
            <a:r>
              <a:rPr lang="fa-IR" sz="6000" b="1" dirty="0" smtClean="0">
                <a:cs typeface="B Nazanin" panose="00000400000000000000" pitchFamily="2" charset="-78"/>
              </a:rPr>
              <a:t>3.ایمیل مارکتینگ</a:t>
            </a:r>
          </a:p>
          <a:p>
            <a:pPr lvl="1" algn="r" rtl="1"/>
            <a:r>
              <a:rPr lang="fa-IR" sz="6000" b="1" dirty="0" smtClean="0">
                <a:cs typeface="B Nazanin" panose="00000400000000000000" pitchFamily="2" charset="-78"/>
              </a:rPr>
              <a:t>3.ویدیو مارکتینگ</a:t>
            </a:r>
          </a:p>
          <a:p>
            <a:pPr lvl="1" algn="r" rtl="1"/>
            <a:r>
              <a:rPr lang="fa-IR" sz="6000" b="1" dirty="0" smtClean="0">
                <a:cs typeface="B Nazanin" panose="00000400000000000000" pitchFamily="2" charset="-78"/>
              </a:rPr>
              <a:t>4.بازاریابی محتوا</a:t>
            </a:r>
          </a:p>
          <a:p>
            <a:pPr lvl="1" algn="r" rtl="1"/>
            <a:r>
              <a:rPr lang="fa-IR" sz="6000" b="1" dirty="0" smtClean="0">
                <a:cs typeface="B Nazanin" panose="00000400000000000000" pitchFamily="2" charset="-78"/>
              </a:rPr>
              <a:t>5</a:t>
            </a:r>
            <a:r>
              <a:rPr lang="fa-IR" sz="6000" b="1" dirty="0">
                <a:cs typeface="B Nazanin" panose="00000400000000000000" pitchFamily="2" charset="-78"/>
              </a:rPr>
              <a:t>. </a:t>
            </a:r>
            <a:r>
              <a:rPr lang="fa-IR" sz="6000" b="1" dirty="0" smtClean="0">
                <a:cs typeface="B Nazanin" panose="00000400000000000000" pitchFamily="2" charset="-78"/>
              </a:rPr>
              <a:t>بهینه </a:t>
            </a:r>
            <a:r>
              <a:rPr lang="fa-IR" sz="6000" b="1" dirty="0">
                <a:cs typeface="B Nazanin" panose="00000400000000000000" pitchFamily="2" charset="-78"/>
              </a:rPr>
              <a:t>سازی موتور های جست وجو(</a:t>
            </a:r>
            <a:r>
              <a:rPr lang="en-US" sz="6000" b="1" dirty="0" err="1">
                <a:cs typeface="B Nazanin" panose="00000400000000000000" pitchFamily="2" charset="-78"/>
              </a:rPr>
              <a:t>seo</a:t>
            </a:r>
            <a:r>
              <a:rPr lang="fa-IR" sz="6000" b="1" dirty="0" smtClean="0">
                <a:cs typeface="B Nazanin" panose="00000400000000000000" pitchFamily="2" charset="-78"/>
              </a:rPr>
              <a:t>)</a:t>
            </a:r>
          </a:p>
          <a:p>
            <a:pPr lvl="1" algn="r" rtl="1"/>
            <a:r>
              <a:rPr lang="fa-IR" sz="6000" b="1" dirty="0" smtClean="0">
                <a:cs typeface="B Nazanin" panose="00000400000000000000" pitchFamily="2" charset="-78"/>
              </a:rPr>
              <a:t> ۶.افیلیت مارکتینگ</a:t>
            </a:r>
          </a:p>
          <a:p>
            <a:pPr lvl="1" algn="r" rtl="1"/>
            <a:r>
              <a:rPr lang="fa-IR" sz="6000" b="1" dirty="0" smtClean="0">
                <a:cs typeface="B Nazanin" panose="00000400000000000000" pitchFamily="2" charset="-78"/>
              </a:rPr>
              <a:t>7.اینفلونسرمارکتینگ</a:t>
            </a:r>
          </a:p>
          <a:p>
            <a:pPr lvl="1" algn="r" rtl="1"/>
            <a:r>
              <a:rPr lang="fa-IR" sz="6000" b="1" dirty="0" smtClean="0">
                <a:cs typeface="B Nazanin" panose="00000400000000000000" pitchFamily="2" charset="-78"/>
              </a:rPr>
              <a:t>8.تبلیغات بنری</a:t>
            </a:r>
            <a:endParaRPr lang="fa-IR" sz="6000" b="1" dirty="0">
              <a:cs typeface="B Nazanin" panose="00000400000000000000" pitchFamily="2" charset="-78"/>
            </a:endParaRPr>
          </a:p>
        </p:txBody>
      </p:sp>
      <p:pic>
        <p:nvPicPr>
          <p:cNvPr id="1028" name="Picture 4" descr="Ø¯ÛØ¬ÛØªØ§Ù ÙØ§Ø±Ú©ØªÛÙÚ¯"/>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00" y="4343401"/>
            <a:ext cx="8941593" cy="9372600"/>
          </a:xfrm>
          <a:prstGeom prst="rect">
            <a:avLst/>
          </a:prstGeom>
          <a:noFill/>
          <a:extLst>
            <a:ext uri="{909E8E84-426E-40DD-AFC4-6F175D3DCCD1}">
              <a14:hiddenFill xmlns:a14="http://schemas.microsoft.com/office/drawing/2010/main">
                <a:solidFill>
                  <a:srgbClr val="FFFFFF"/>
                </a:solidFill>
              </a14:hiddenFill>
            </a:ext>
          </a:extLst>
        </p:spPr>
      </p:pic>
      <p:sp>
        <p:nvSpPr>
          <p:cNvPr id="8" name="Slide Number Placeholder 7"/>
          <p:cNvSpPr>
            <a:spLocks noGrp="1"/>
          </p:cNvSpPr>
          <p:nvPr>
            <p:ph type="sldNum" sz="quarter" idx="12"/>
          </p:nvPr>
        </p:nvSpPr>
        <p:spPr/>
        <p:txBody>
          <a:bodyPr/>
          <a:lstStyle/>
          <a:p>
            <a:fld id="{2620B1FB-44F8-4FAC-904E-64C4E5AFCB31}" type="slidenum">
              <a:rPr lang="en-US" smtClean="0"/>
              <a:t>7</a:t>
            </a:fld>
            <a:endParaRPr lang="en-US"/>
          </a:p>
        </p:txBody>
      </p:sp>
    </p:spTree>
    <p:extLst>
      <p:ext uri="{BB962C8B-B14F-4D97-AF65-F5344CB8AC3E}">
        <p14:creationId xmlns:p14="http://schemas.microsoft.com/office/powerpoint/2010/main" val="11265347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34400" y="838200"/>
            <a:ext cx="15392400" cy="1569660"/>
          </a:xfrm>
          <a:prstGeom prst="rect">
            <a:avLst/>
          </a:prstGeom>
        </p:spPr>
        <p:txBody>
          <a:bodyPr wrap="square">
            <a:spAutoFit/>
          </a:bodyPr>
          <a:lstStyle/>
          <a:p>
            <a:pPr lvl="1" algn="r" rtl="1"/>
            <a:r>
              <a:rPr lang="fa-IR" sz="9600" b="1" dirty="0" smtClean="0">
                <a:solidFill>
                  <a:srgbClr val="002060"/>
                </a:solidFill>
                <a:cs typeface="B Nazanin" panose="00000400000000000000" pitchFamily="2" charset="-78"/>
              </a:rPr>
              <a:t>بازاریابی شبکه های اجتماعی</a:t>
            </a:r>
            <a:endParaRPr lang="fa-IR" sz="9600" b="1" dirty="0">
              <a:solidFill>
                <a:srgbClr val="002060"/>
              </a:solidFill>
              <a:cs typeface="B Nazanin" panose="00000400000000000000" pitchFamily="2" charset="-78"/>
            </a:endParaRPr>
          </a:p>
        </p:txBody>
      </p:sp>
      <p:sp>
        <p:nvSpPr>
          <p:cNvPr id="3" name="Rectangle 2"/>
          <p:cNvSpPr/>
          <p:nvPr/>
        </p:nvSpPr>
        <p:spPr>
          <a:xfrm>
            <a:off x="381000" y="2971800"/>
            <a:ext cx="22707600" cy="5632311"/>
          </a:xfrm>
          <a:prstGeom prst="rect">
            <a:avLst/>
          </a:prstGeom>
        </p:spPr>
        <p:txBody>
          <a:bodyPr wrap="square">
            <a:spAutoFit/>
          </a:bodyPr>
          <a:lstStyle/>
          <a:p>
            <a:pPr lvl="1" algn="r" rtl="1"/>
            <a:r>
              <a:rPr lang="fa-IR" sz="6000" b="1" dirty="0" smtClean="0">
                <a:cs typeface="B Nazanin" panose="00000400000000000000" pitchFamily="2" charset="-78"/>
              </a:rPr>
              <a:t>شبکه اجتماعی چیست؟</a:t>
            </a:r>
          </a:p>
          <a:p>
            <a:pPr lvl="1" algn="r" rtl="1"/>
            <a:r>
              <a:rPr lang="fa-IR" sz="6000" b="1" dirty="0" smtClean="0">
                <a:cs typeface="B Nazanin" panose="00000400000000000000" pitchFamily="2" charset="-78"/>
              </a:rPr>
              <a:t>روشی برای افراد است</a:t>
            </a:r>
            <a:r>
              <a:rPr lang="en-US" sz="6000" b="1" dirty="0" smtClean="0">
                <a:cs typeface="B Nazanin" panose="00000400000000000000" pitchFamily="2" charset="-78"/>
              </a:rPr>
              <a:t> </a:t>
            </a:r>
            <a:r>
              <a:rPr lang="fa-IR" sz="6000" b="1" dirty="0" smtClean="0">
                <a:cs typeface="B Nazanin" panose="00000400000000000000" pitchFamily="2" charset="-78"/>
              </a:rPr>
              <a:t>که به کمک ان میتوانند انلاین ارتباط برقرا کنند وبا هم تعامل داشته باشند.منتشر کردن محتوادرطول چندسال اخیر بسیار ساده تر شده است و همین امر استفاده از شبکه های اجتماعی رابهتر میکند.برای کسب و کار ها تغییر در مصرف وب و افزایش کاربرد رسانه های اجتماعی باعث ایجاد فرصت و البته مسیولیت شده است.</a:t>
            </a:r>
            <a:endParaRPr lang="fa-IR" sz="6000" b="1" dirty="0">
              <a:cs typeface="B Nazanin" panose="00000400000000000000" pitchFamily="2" charset="-78"/>
            </a:endParaRPr>
          </a:p>
        </p:txBody>
      </p:sp>
      <p:grpSp>
        <p:nvGrpSpPr>
          <p:cNvPr id="6" name="Group 5"/>
          <p:cNvGrpSpPr/>
          <p:nvPr/>
        </p:nvGrpSpPr>
        <p:grpSpPr>
          <a:xfrm>
            <a:off x="269960" y="7924800"/>
            <a:ext cx="5368840" cy="5537200"/>
            <a:chOff x="12568237" y="641350"/>
            <a:chExt cx="4348163" cy="5024438"/>
          </a:xfrm>
        </p:grpSpPr>
        <p:sp>
          <p:nvSpPr>
            <p:cNvPr id="7" name="Freeform 155"/>
            <p:cNvSpPr>
              <a:spLocks/>
            </p:cNvSpPr>
            <p:nvPr/>
          </p:nvSpPr>
          <p:spPr bwMode="auto">
            <a:xfrm>
              <a:off x="13947774" y="3816350"/>
              <a:ext cx="673100" cy="1727200"/>
            </a:xfrm>
            <a:custGeom>
              <a:avLst/>
              <a:gdLst>
                <a:gd name="T0" fmla="*/ 0 w 77"/>
                <a:gd name="T1" fmla="*/ 24 h 198"/>
                <a:gd name="T2" fmla="*/ 49 w 77"/>
                <a:gd name="T3" fmla="*/ 22 h 198"/>
                <a:gd name="T4" fmla="*/ 75 w 77"/>
                <a:gd name="T5" fmla="*/ 171 h 198"/>
                <a:gd name="T6" fmla="*/ 69 w 77"/>
                <a:gd name="T7" fmla="*/ 189 h 198"/>
                <a:gd name="T8" fmla="*/ 16 w 77"/>
                <a:gd name="T9" fmla="*/ 198 h 198"/>
                <a:gd name="T10" fmla="*/ 0 w 77"/>
                <a:gd name="T11" fmla="*/ 24 h 198"/>
                <a:gd name="T12" fmla="*/ 0 w 77"/>
                <a:gd name="T13" fmla="*/ 24 h 198"/>
              </a:gdLst>
              <a:ahLst/>
              <a:cxnLst>
                <a:cxn ang="0">
                  <a:pos x="T0" y="T1"/>
                </a:cxn>
                <a:cxn ang="0">
                  <a:pos x="T2" y="T3"/>
                </a:cxn>
                <a:cxn ang="0">
                  <a:pos x="T4" y="T5"/>
                </a:cxn>
                <a:cxn ang="0">
                  <a:pos x="T6" y="T7"/>
                </a:cxn>
                <a:cxn ang="0">
                  <a:pos x="T8" y="T9"/>
                </a:cxn>
                <a:cxn ang="0">
                  <a:pos x="T10" y="T11"/>
                </a:cxn>
                <a:cxn ang="0">
                  <a:pos x="T12" y="T13"/>
                </a:cxn>
              </a:cxnLst>
              <a:rect l="0" t="0" r="r" b="b"/>
              <a:pathLst>
                <a:path w="77" h="198">
                  <a:moveTo>
                    <a:pt x="0" y="24"/>
                  </a:moveTo>
                  <a:cubicBezTo>
                    <a:pt x="26" y="18"/>
                    <a:pt x="45" y="0"/>
                    <a:pt x="49" y="22"/>
                  </a:cubicBezTo>
                  <a:cubicBezTo>
                    <a:pt x="55" y="47"/>
                    <a:pt x="68" y="112"/>
                    <a:pt x="75" y="171"/>
                  </a:cubicBezTo>
                  <a:cubicBezTo>
                    <a:pt x="77" y="184"/>
                    <a:pt x="73" y="187"/>
                    <a:pt x="69" y="189"/>
                  </a:cubicBezTo>
                  <a:cubicBezTo>
                    <a:pt x="51" y="194"/>
                    <a:pt x="36" y="196"/>
                    <a:pt x="16" y="198"/>
                  </a:cubicBezTo>
                  <a:cubicBezTo>
                    <a:pt x="0" y="24"/>
                    <a:pt x="0" y="24"/>
                    <a:pt x="0" y="24"/>
                  </a:cubicBezTo>
                  <a:cubicBezTo>
                    <a:pt x="0" y="24"/>
                    <a:pt x="0" y="24"/>
                    <a:pt x="0" y="24"/>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 name="Freeform 156"/>
            <p:cNvSpPr>
              <a:spLocks/>
            </p:cNvSpPr>
            <p:nvPr/>
          </p:nvSpPr>
          <p:spPr bwMode="auto">
            <a:xfrm>
              <a:off x="12804774" y="2054225"/>
              <a:ext cx="1554163" cy="3043238"/>
            </a:xfrm>
            <a:custGeom>
              <a:avLst/>
              <a:gdLst>
                <a:gd name="T0" fmla="*/ 164 w 178"/>
                <a:gd name="T1" fmla="*/ 135 h 349"/>
                <a:gd name="T2" fmla="*/ 90 w 178"/>
                <a:gd name="T3" fmla="*/ 349 h 349"/>
                <a:gd name="T4" fmla="*/ 8 w 178"/>
                <a:gd name="T5" fmla="*/ 145 h 349"/>
                <a:gd name="T6" fmla="*/ 119 w 178"/>
                <a:gd name="T7" fmla="*/ 31 h 349"/>
                <a:gd name="T8" fmla="*/ 164 w 178"/>
                <a:gd name="T9" fmla="*/ 135 h 349"/>
              </a:gdLst>
              <a:ahLst/>
              <a:cxnLst>
                <a:cxn ang="0">
                  <a:pos x="T0" y="T1"/>
                </a:cxn>
                <a:cxn ang="0">
                  <a:pos x="T2" y="T3"/>
                </a:cxn>
                <a:cxn ang="0">
                  <a:pos x="T4" y="T5"/>
                </a:cxn>
                <a:cxn ang="0">
                  <a:pos x="T6" y="T7"/>
                </a:cxn>
                <a:cxn ang="0">
                  <a:pos x="T8" y="T9"/>
                </a:cxn>
              </a:cxnLst>
              <a:rect l="0" t="0" r="r" b="b"/>
              <a:pathLst>
                <a:path w="178" h="349">
                  <a:moveTo>
                    <a:pt x="164" y="135"/>
                  </a:moveTo>
                  <a:cubicBezTo>
                    <a:pt x="147" y="212"/>
                    <a:pt x="115" y="349"/>
                    <a:pt x="90" y="349"/>
                  </a:cubicBezTo>
                  <a:cubicBezTo>
                    <a:pt x="66" y="349"/>
                    <a:pt x="18" y="202"/>
                    <a:pt x="8" y="145"/>
                  </a:cubicBezTo>
                  <a:cubicBezTo>
                    <a:pt x="0" y="95"/>
                    <a:pt x="16" y="0"/>
                    <a:pt x="119" y="31"/>
                  </a:cubicBezTo>
                  <a:cubicBezTo>
                    <a:pt x="153" y="29"/>
                    <a:pt x="178" y="68"/>
                    <a:pt x="164" y="135"/>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 name="Freeform 157"/>
            <p:cNvSpPr>
              <a:spLocks/>
            </p:cNvSpPr>
            <p:nvPr/>
          </p:nvSpPr>
          <p:spPr bwMode="auto">
            <a:xfrm>
              <a:off x="12568237" y="3806825"/>
              <a:ext cx="681038" cy="1736725"/>
            </a:xfrm>
            <a:custGeom>
              <a:avLst/>
              <a:gdLst>
                <a:gd name="T0" fmla="*/ 78 w 78"/>
                <a:gd name="T1" fmla="*/ 25 h 199"/>
                <a:gd name="T2" fmla="*/ 27 w 78"/>
                <a:gd name="T3" fmla="*/ 26 h 199"/>
                <a:gd name="T4" fmla="*/ 2 w 78"/>
                <a:gd name="T5" fmla="*/ 172 h 199"/>
                <a:gd name="T6" fmla="*/ 10 w 78"/>
                <a:gd name="T7" fmla="*/ 190 h 199"/>
                <a:gd name="T8" fmla="*/ 61 w 78"/>
                <a:gd name="T9" fmla="*/ 199 h 199"/>
                <a:gd name="T10" fmla="*/ 78 w 78"/>
                <a:gd name="T11" fmla="*/ 25 h 199"/>
                <a:gd name="T12" fmla="*/ 78 w 78"/>
                <a:gd name="T13" fmla="*/ 25 h 199"/>
              </a:gdLst>
              <a:ahLst/>
              <a:cxnLst>
                <a:cxn ang="0">
                  <a:pos x="T0" y="T1"/>
                </a:cxn>
                <a:cxn ang="0">
                  <a:pos x="T2" y="T3"/>
                </a:cxn>
                <a:cxn ang="0">
                  <a:pos x="T4" y="T5"/>
                </a:cxn>
                <a:cxn ang="0">
                  <a:pos x="T6" y="T7"/>
                </a:cxn>
                <a:cxn ang="0">
                  <a:pos x="T8" y="T9"/>
                </a:cxn>
                <a:cxn ang="0">
                  <a:pos x="T10" y="T11"/>
                </a:cxn>
                <a:cxn ang="0">
                  <a:pos x="T12" y="T13"/>
                </a:cxn>
              </a:cxnLst>
              <a:rect l="0" t="0" r="r" b="b"/>
              <a:pathLst>
                <a:path w="78" h="199">
                  <a:moveTo>
                    <a:pt x="78" y="25"/>
                  </a:moveTo>
                  <a:cubicBezTo>
                    <a:pt x="44" y="17"/>
                    <a:pt x="33" y="0"/>
                    <a:pt x="27" y="26"/>
                  </a:cubicBezTo>
                  <a:cubicBezTo>
                    <a:pt x="21" y="53"/>
                    <a:pt x="9" y="116"/>
                    <a:pt x="2" y="172"/>
                  </a:cubicBezTo>
                  <a:cubicBezTo>
                    <a:pt x="0" y="187"/>
                    <a:pt x="5" y="189"/>
                    <a:pt x="10" y="190"/>
                  </a:cubicBezTo>
                  <a:cubicBezTo>
                    <a:pt x="27" y="195"/>
                    <a:pt x="42" y="197"/>
                    <a:pt x="61" y="199"/>
                  </a:cubicBezTo>
                  <a:cubicBezTo>
                    <a:pt x="78" y="25"/>
                    <a:pt x="78" y="25"/>
                    <a:pt x="78" y="25"/>
                  </a:cubicBezTo>
                  <a:cubicBezTo>
                    <a:pt x="78" y="25"/>
                    <a:pt x="78" y="25"/>
                    <a:pt x="78" y="25"/>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 name="Freeform 158"/>
            <p:cNvSpPr>
              <a:spLocks/>
            </p:cNvSpPr>
            <p:nvPr/>
          </p:nvSpPr>
          <p:spPr bwMode="auto">
            <a:xfrm>
              <a:off x="13014324" y="5516563"/>
              <a:ext cx="1160463" cy="61913"/>
            </a:xfrm>
            <a:custGeom>
              <a:avLst/>
              <a:gdLst>
                <a:gd name="T0" fmla="*/ 1 w 133"/>
                <a:gd name="T1" fmla="*/ 0 h 7"/>
                <a:gd name="T2" fmla="*/ 0 w 133"/>
                <a:gd name="T3" fmla="*/ 2 h 7"/>
                <a:gd name="T4" fmla="*/ 133 w 133"/>
                <a:gd name="T5" fmla="*/ 2 h 7"/>
                <a:gd name="T6" fmla="*/ 132 w 133"/>
                <a:gd name="T7" fmla="*/ 0 h 7"/>
                <a:gd name="T8" fmla="*/ 1 w 133"/>
                <a:gd name="T9" fmla="*/ 0 h 7"/>
              </a:gdLst>
              <a:ahLst/>
              <a:cxnLst>
                <a:cxn ang="0">
                  <a:pos x="T0" y="T1"/>
                </a:cxn>
                <a:cxn ang="0">
                  <a:pos x="T2" y="T3"/>
                </a:cxn>
                <a:cxn ang="0">
                  <a:pos x="T4" y="T5"/>
                </a:cxn>
                <a:cxn ang="0">
                  <a:pos x="T6" y="T7"/>
                </a:cxn>
                <a:cxn ang="0">
                  <a:pos x="T8" y="T9"/>
                </a:cxn>
              </a:cxnLst>
              <a:rect l="0" t="0" r="r" b="b"/>
              <a:pathLst>
                <a:path w="133" h="7">
                  <a:moveTo>
                    <a:pt x="1" y="0"/>
                  </a:moveTo>
                  <a:cubicBezTo>
                    <a:pt x="0" y="2"/>
                    <a:pt x="0" y="2"/>
                    <a:pt x="0" y="2"/>
                  </a:cubicBezTo>
                  <a:cubicBezTo>
                    <a:pt x="41" y="7"/>
                    <a:pt x="91" y="7"/>
                    <a:pt x="133" y="2"/>
                  </a:cubicBezTo>
                  <a:cubicBezTo>
                    <a:pt x="132" y="2"/>
                    <a:pt x="132" y="1"/>
                    <a:pt x="132" y="0"/>
                  </a:cubicBezTo>
                  <a:lnTo>
                    <a:pt x="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1" name="Freeform 159"/>
            <p:cNvSpPr>
              <a:spLocks/>
            </p:cNvSpPr>
            <p:nvPr/>
          </p:nvSpPr>
          <p:spPr bwMode="auto">
            <a:xfrm>
              <a:off x="12769849" y="3649663"/>
              <a:ext cx="1649413" cy="1928813"/>
            </a:xfrm>
            <a:custGeom>
              <a:avLst/>
              <a:gdLst>
                <a:gd name="T0" fmla="*/ 26 w 189"/>
                <a:gd name="T1" fmla="*/ 216 h 221"/>
                <a:gd name="T2" fmla="*/ 16 w 189"/>
                <a:gd name="T3" fmla="*/ 136 h 221"/>
                <a:gd name="T4" fmla="*/ 9 w 189"/>
                <a:gd name="T5" fmla="*/ 32 h 221"/>
                <a:gd name="T6" fmla="*/ 73 w 189"/>
                <a:gd name="T7" fmla="*/ 0 h 221"/>
                <a:gd name="T8" fmla="*/ 94 w 189"/>
                <a:gd name="T9" fmla="*/ 8 h 221"/>
                <a:gd name="T10" fmla="*/ 117 w 189"/>
                <a:gd name="T11" fmla="*/ 0 h 221"/>
                <a:gd name="T12" fmla="*/ 181 w 189"/>
                <a:gd name="T13" fmla="*/ 32 h 221"/>
                <a:gd name="T14" fmla="*/ 174 w 189"/>
                <a:gd name="T15" fmla="*/ 136 h 221"/>
                <a:gd name="T16" fmla="*/ 161 w 189"/>
                <a:gd name="T17" fmla="*/ 216 h 221"/>
                <a:gd name="T18" fmla="*/ 26 w 189"/>
                <a:gd name="T19" fmla="*/ 216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9" h="221">
                  <a:moveTo>
                    <a:pt x="26" y="216"/>
                  </a:moveTo>
                  <a:cubicBezTo>
                    <a:pt x="38" y="182"/>
                    <a:pt x="31" y="172"/>
                    <a:pt x="16" y="136"/>
                  </a:cubicBezTo>
                  <a:cubicBezTo>
                    <a:pt x="0" y="98"/>
                    <a:pt x="32" y="78"/>
                    <a:pt x="9" y="32"/>
                  </a:cubicBezTo>
                  <a:cubicBezTo>
                    <a:pt x="29" y="19"/>
                    <a:pt x="56" y="13"/>
                    <a:pt x="73" y="0"/>
                  </a:cubicBezTo>
                  <a:cubicBezTo>
                    <a:pt x="80" y="7"/>
                    <a:pt x="86" y="8"/>
                    <a:pt x="94" y="8"/>
                  </a:cubicBezTo>
                  <a:cubicBezTo>
                    <a:pt x="103" y="8"/>
                    <a:pt x="109" y="7"/>
                    <a:pt x="117" y="0"/>
                  </a:cubicBezTo>
                  <a:cubicBezTo>
                    <a:pt x="129" y="10"/>
                    <a:pt x="159" y="18"/>
                    <a:pt x="181" y="32"/>
                  </a:cubicBezTo>
                  <a:cubicBezTo>
                    <a:pt x="159" y="79"/>
                    <a:pt x="189" y="87"/>
                    <a:pt x="174" y="136"/>
                  </a:cubicBezTo>
                  <a:cubicBezTo>
                    <a:pt x="162" y="173"/>
                    <a:pt x="143" y="175"/>
                    <a:pt x="161" y="216"/>
                  </a:cubicBezTo>
                  <a:cubicBezTo>
                    <a:pt x="119" y="221"/>
                    <a:pt x="68" y="221"/>
                    <a:pt x="26" y="216"/>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2" name="Freeform 160"/>
            <p:cNvSpPr>
              <a:spLocks/>
            </p:cNvSpPr>
            <p:nvPr/>
          </p:nvSpPr>
          <p:spPr bwMode="auto">
            <a:xfrm>
              <a:off x="13214349" y="3649663"/>
              <a:ext cx="750888" cy="1509713"/>
            </a:xfrm>
            <a:custGeom>
              <a:avLst/>
              <a:gdLst>
                <a:gd name="T0" fmla="*/ 11 w 473"/>
                <a:gd name="T1" fmla="*/ 61 h 951"/>
                <a:gd name="T2" fmla="*/ 0 w 473"/>
                <a:gd name="T3" fmla="*/ 346 h 951"/>
                <a:gd name="T4" fmla="*/ 242 w 473"/>
                <a:gd name="T5" fmla="*/ 951 h 951"/>
                <a:gd name="T6" fmla="*/ 473 w 473"/>
                <a:gd name="T7" fmla="*/ 346 h 951"/>
                <a:gd name="T8" fmla="*/ 462 w 473"/>
                <a:gd name="T9" fmla="*/ 55 h 951"/>
                <a:gd name="T10" fmla="*/ 363 w 473"/>
                <a:gd name="T11" fmla="*/ 0 h 951"/>
                <a:gd name="T12" fmla="*/ 121 w 473"/>
                <a:gd name="T13" fmla="*/ 0 h 951"/>
                <a:gd name="T14" fmla="*/ 11 w 473"/>
                <a:gd name="T15" fmla="*/ 61 h 9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3" h="951">
                  <a:moveTo>
                    <a:pt x="11" y="61"/>
                  </a:moveTo>
                  <a:lnTo>
                    <a:pt x="0" y="346"/>
                  </a:lnTo>
                  <a:lnTo>
                    <a:pt x="242" y="951"/>
                  </a:lnTo>
                  <a:lnTo>
                    <a:pt x="473" y="346"/>
                  </a:lnTo>
                  <a:lnTo>
                    <a:pt x="462" y="55"/>
                  </a:lnTo>
                  <a:lnTo>
                    <a:pt x="363" y="0"/>
                  </a:lnTo>
                  <a:lnTo>
                    <a:pt x="121" y="0"/>
                  </a:lnTo>
                  <a:lnTo>
                    <a:pt x="11"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3" name="Rectangle 161"/>
            <p:cNvSpPr>
              <a:spLocks noChangeArrowheads="1"/>
            </p:cNvSpPr>
            <p:nvPr/>
          </p:nvSpPr>
          <p:spPr bwMode="auto">
            <a:xfrm>
              <a:off x="13406437" y="3492500"/>
              <a:ext cx="376238" cy="393700"/>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4" name="Freeform 162"/>
            <p:cNvSpPr>
              <a:spLocks/>
            </p:cNvSpPr>
            <p:nvPr/>
          </p:nvSpPr>
          <p:spPr bwMode="auto">
            <a:xfrm>
              <a:off x="13004799" y="2281238"/>
              <a:ext cx="1179513" cy="1438275"/>
            </a:xfrm>
            <a:custGeom>
              <a:avLst/>
              <a:gdLst>
                <a:gd name="T0" fmla="*/ 67 w 135"/>
                <a:gd name="T1" fmla="*/ 165 h 165"/>
                <a:gd name="T2" fmla="*/ 120 w 135"/>
                <a:gd name="T3" fmla="*/ 110 h 165"/>
                <a:gd name="T4" fmla="*/ 122 w 135"/>
                <a:gd name="T5" fmla="*/ 111 h 165"/>
                <a:gd name="T6" fmla="*/ 133 w 135"/>
                <a:gd name="T7" fmla="*/ 93 h 165"/>
                <a:gd name="T8" fmla="*/ 128 w 135"/>
                <a:gd name="T9" fmla="*/ 73 h 165"/>
                <a:gd name="T10" fmla="*/ 127 w 135"/>
                <a:gd name="T11" fmla="*/ 73 h 165"/>
                <a:gd name="T12" fmla="*/ 67 w 135"/>
                <a:gd name="T13" fmla="*/ 0 h 165"/>
                <a:gd name="T14" fmla="*/ 7 w 135"/>
                <a:gd name="T15" fmla="*/ 73 h 165"/>
                <a:gd name="T16" fmla="*/ 6 w 135"/>
                <a:gd name="T17" fmla="*/ 73 h 165"/>
                <a:gd name="T18" fmla="*/ 1 w 135"/>
                <a:gd name="T19" fmla="*/ 93 h 165"/>
                <a:gd name="T20" fmla="*/ 13 w 135"/>
                <a:gd name="T21" fmla="*/ 111 h 165"/>
                <a:gd name="T22" fmla="*/ 15 w 135"/>
                <a:gd name="T23" fmla="*/ 110 h 165"/>
                <a:gd name="T24" fmla="*/ 67 w 135"/>
                <a:gd name="T25" fmla="*/ 165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5" h="165">
                  <a:moveTo>
                    <a:pt x="67" y="165"/>
                  </a:moveTo>
                  <a:cubicBezTo>
                    <a:pt x="89" y="165"/>
                    <a:pt x="109" y="141"/>
                    <a:pt x="120" y="110"/>
                  </a:cubicBezTo>
                  <a:cubicBezTo>
                    <a:pt x="120" y="111"/>
                    <a:pt x="121" y="111"/>
                    <a:pt x="122" y="111"/>
                  </a:cubicBezTo>
                  <a:cubicBezTo>
                    <a:pt x="126" y="112"/>
                    <a:pt x="131" y="104"/>
                    <a:pt x="133" y="93"/>
                  </a:cubicBezTo>
                  <a:cubicBezTo>
                    <a:pt x="135" y="83"/>
                    <a:pt x="133" y="73"/>
                    <a:pt x="128" y="73"/>
                  </a:cubicBezTo>
                  <a:cubicBezTo>
                    <a:pt x="128" y="72"/>
                    <a:pt x="128" y="72"/>
                    <a:pt x="127" y="73"/>
                  </a:cubicBezTo>
                  <a:cubicBezTo>
                    <a:pt x="129" y="35"/>
                    <a:pt x="114" y="0"/>
                    <a:pt x="67" y="0"/>
                  </a:cubicBezTo>
                  <a:cubicBezTo>
                    <a:pt x="21" y="0"/>
                    <a:pt x="5" y="35"/>
                    <a:pt x="7" y="73"/>
                  </a:cubicBezTo>
                  <a:cubicBezTo>
                    <a:pt x="7" y="72"/>
                    <a:pt x="7" y="72"/>
                    <a:pt x="6" y="73"/>
                  </a:cubicBezTo>
                  <a:cubicBezTo>
                    <a:pt x="2" y="73"/>
                    <a:pt x="0" y="83"/>
                    <a:pt x="1" y="93"/>
                  </a:cubicBezTo>
                  <a:cubicBezTo>
                    <a:pt x="3" y="104"/>
                    <a:pt x="8" y="112"/>
                    <a:pt x="13" y="111"/>
                  </a:cubicBezTo>
                  <a:cubicBezTo>
                    <a:pt x="13" y="111"/>
                    <a:pt x="14" y="111"/>
                    <a:pt x="15" y="110"/>
                  </a:cubicBezTo>
                  <a:cubicBezTo>
                    <a:pt x="25" y="140"/>
                    <a:pt x="46" y="165"/>
                    <a:pt x="67" y="165"/>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5" name="Freeform 163"/>
            <p:cNvSpPr>
              <a:spLocks/>
            </p:cNvSpPr>
            <p:nvPr/>
          </p:nvSpPr>
          <p:spPr bwMode="auto">
            <a:xfrm>
              <a:off x="13503274" y="3851275"/>
              <a:ext cx="182563" cy="269875"/>
            </a:xfrm>
            <a:custGeom>
              <a:avLst/>
              <a:gdLst>
                <a:gd name="T0" fmla="*/ 18 w 21"/>
                <a:gd name="T1" fmla="*/ 31 h 31"/>
                <a:gd name="T2" fmla="*/ 21 w 21"/>
                <a:gd name="T3" fmla="*/ 25 h 31"/>
                <a:gd name="T4" fmla="*/ 10 w 21"/>
                <a:gd name="T5" fmla="*/ 0 h 31"/>
                <a:gd name="T6" fmla="*/ 0 w 21"/>
                <a:gd name="T7" fmla="*/ 25 h 31"/>
                <a:gd name="T8" fmla="*/ 4 w 21"/>
                <a:gd name="T9" fmla="*/ 31 h 31"/>
                <a:gd name="T10" fmla="*/ 18 w 21"/>
                <a:gd name="T11" fmla="*/ 31 h 31"/>
              </a:gdLst>
              <a:ahLst/>
              <a:cxnLst>
                <a:cxn ang="0">
                  <a:pos x="T0" y="T1"/>
                </a:cxn>
                <a:cxn ang="0">
                  <a:pos x="T2" y="T3"/>
                </a:cxn>
                <a:cxn ang="0">
                  <a:pos x="T4" y="T5"/>
                </a:cxn>
                <a:cxn ang="0">
                  <a:pos x="T6" y="T7"/>
                </a:cxn>
                <a:cxn ang="0">
                  <a:pos x="T8" y="T9"/>
                </a:cxn>
                <a:cxn ang="0">
                  <a:pos x="T10" y="T11"/>
                </a:cxn>
              </a:cxnLst>
              <a:rect l="0" t="0" r="r" b="b"/>
              <a:pathLst>
                <a:path w="21" h="31">
                  <a:moveTo>
                    <a:pt x="18" y="31"/>
                  </a:moveTo>
                  <a:cubicBezTo>
                    <a:pt x="21" y="25"/>
                    <a:pt x="21" y="25"/>
                    <a:pt x="21" y="25"/>
                  </a:cubicBezTo>
                  <a:cubicBezTo>
                    <a:pt x="10" y="0"/>
                    <a:pt x="10" y="0"/>
                    <a:pt x="10" y="0"/>
                  </a:cubicBezTo>
                  <a:cubicBezTo>
                    <a:pt x="0" y="25"/>
                    <a:pt x="0" y="25"/>
                    <a:pt x="0" y="25"/>
                  </a:cubicBezTo>
                  <a:cubicBezTo>
                    <a:pt x="4" y="31"/>
                    <a:pt x="4" y="31"/>
                    <a:pt x="4" y="31"/>
                  </a:cubicBezTo>
                  <a:cubicBezTo>
                    <a:pt x="8" y="31"/>
                    <a:pt x="13" y="31"/>
                    <a:pt x="18" y="31"/>
                  </a:cubicBezTo>
                  <a:close/>
                </a:path>
              </a:pathLst>
            </a:custGeom>
            <a:solidFill>
              <a:srgbClr val="93B9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6" name="Freeform 164"/>
            <p:cNvSpPr>
              <a:spLocks/>
            </p:cNvSpPr>
            <p:nvPr/>
          </p:nvSpPr>
          <p:spPr bwMode="auto">
            <a:xfrm>
              <a:off x="13293724" y="3649663"/>
              <a:ext cx="296863" cy="566738"/>
            </a:xfrm>
            <a:custGeom>
              <a:avLst/>
              <a:gdLst>
                <a:gd name="T0" fmla="*/ 71 w 187"/>
                <a:gd name="T1" fmla="*/ 0 h 357"/>
                <a:gd name="T2" fmla="*/ 187 w 187"/>
                <a:gd name="T3" fmla="*/ 127 h 357"/>
                <a:gd name="T4" fmla="*/ 104 w 187"/>
                <a:gd name="T5" fmla="*/ 357 h 357"/>
                <a:gd name="T6" fmla="*/ 0 w 187"/>
                <a:gd name="T7" fmla="*/ 50 h 357"/>
                <a:gd name="T8" fmla="*/ 71 w 187"/>
                <a:gd name="T9" fmla="*/ 0 h 357"/>
              </a:gdLst>
              <a:ahLst/>
              <a:cxnLst>
                <a:cxn ang="0">
                  <a:pos x="T0" y="T1"/>
                </a:cxn>
                <a:cxn ang="0">
                  <a:pos x="T2" y="T3"/>
                </a:cxn>
                <a:cxn ang="0">
                  <a:pos x="T4" y="T5"/>
                </a:cxn>
                <a:cxn ang="0">
                  <a:pos x="T6" y="T7"/>
                </a:cxn>
                <a:cxn ang="0">
                  <a:pos x="T8" y="T9"/>
                </a:cxn>
              </a:cxnLst>
              <a:rect l="0" t="0" r="r" b="b"/>
              <a:pathLst>
                <a:path w="187" h="357">
                  <a:moveTo>
                    <a:pt x="71" y="0"/>
                  </a:moveTo>
                  <a:lnTo>
                    <a:pt x="187" y="127"/>
                  </a:lnTo>
                  <a:lnTo>
                    <a:pt x="104" y="357"/>
                  </a:lnTo>
                  <a:lnTo>
                    <a:pt x="0" y="50"/>
                  </a:lnTo>
                  <a:lnTo>
                    <a:pt x="71"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7" name="Freeform 165"/>
            <p:cNvSpPr>
              <a:spLocks/>
            </p:cNvSpPr>
            <p:nvPr/>
          </p:nvSpPr>
          <p:spPr bwMode="auto">
            <a:xfrm>
              <a:off x="13022262" y="3711575"/>
              <a:ext cx="568325" cy="1447800"/>
            </a:xfrm>
            <a:custGeom>
              <a:avLst/>
              <a:gdLst>
                <a:gd name="T0" fmla="*/ 171 w 358"/>
                <a:gd name="T1" fmla="*/ 0 h 912"/>
                <a:gd name="T2" fmla="*/ 358 w 358"/>
                <a:gd name="T3" fmla="*/ 912 h 912"/>
                <a:gd name="T4" fmla="*/ 44 w 358"/>
                <a:gd name="T5" fmla="*/ 412 h 912"/>
                <a:gd name="T6" fmla="*/ 88 w 358"/>
                <a:gd name="T7" fmla="*/ 324 h 912"/>
                <a:gd name="T8" fmla="*/ 0 w 358"/>
                <a:gd name="T9" fmla="*/ 253 h 912"/>
                <a:gd name="T10" fmla="*/ 121 w 358"/>
                <a:gd name="T11" fmla="*/ 27 h 912"/>
                <a:gd name="T12" fmla="*/ 171 w 358"/>
                <a:gd name="T13" fmla="*/ 0 h 912"/>
              </a:gdLst>
              <a:ahLst/>
              <a:cxnLst>
                <a:cxn ang="0">
                  <a:pos x="T0" y="T1"/>
                </a:cxn>
                <a:cxn ang="0">
                  <a:pos x="T2" y="T3"/>
                </a:cxn>
                <a:cxn ang="0">
                  <a:pos x="T4" y="T5"/>
                </a:cxn>
                <a:cxn ang="0">
                  <a:pos x="T6" y="T7"/>
                </a:cxn>
                <a:cxn ang="0">
                  <a:pos x="T8" y="T9"/>
                </a:cxn>
                <a:cxn ang="0">
                  <a:pos x="T10" y="T11"/>
                </a:cxn>
                <a:cxn ang="0">
                  <a:pos x="T12" y="T13"/>
                </a:cxn>
              </a:cxnLst>
              <a:rect l="0" t="0" r="r" b="b"/>
              <a:pathLst>
                <a:path w="358" h="912">
                  <a:moveTo>
                    <a:pt x="171" y="0"/>
                  </a:moveTo>
                  <a:lnTo>
                    <a:pt x="358" y="912"/>
                  </a:lnTo>
                  <a:lnTo>
                    <a:pt x="44" y="412"/>
                  </a:lnTo>
                  <a:lnTo>
                    <a:pt x="88" y="324"/>
                  </a:lnTo>
                  <a:lnTo>
                    <a:pt x="0" y="253"/>
                  </a:lnTo>
                  <a:lnTo>
                    <a:pt x="121" y="27"/>
                  </a:lnTo>
                  <a:lnTo>
                    <a:pt x="17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8" name="Freeform 166"/>
            <p:cNvSpPr>
              <a:spLocks/>
            </p:cNvSpPr>
            <p:nvPr/>
          </p:nvSpPr>
          <p:spPr bwMode="auto">
            <a:xfrm>
              <a:off x="13590587" y="3649663"/>
              <a:ext cx="314325" cy="566738"/>
            </a:xfrm>
            <a:custGeom>
              <a:avLst/>
              <a:gdLst>
                <a:gd name="T0" fmla="*/ 126 w 198"/>
                <a:gd name="T1" fmla="*/ 0 h 357"/>
                <a:gd name="T2" fmla="*/ 0 w 198"/>
                <a:gd name="T3" fmla="*/ 127 h 357"/>
                <a:gd name="T4" fmla="*/ 88 w 198"/>
                <a:gd name="T5" fmla="*/ 357 h 357"/>
                <a:gd name="T6" fmla="*/ 198 w 198"/>
                <a:gd name="T7" fmla="*/ 44 h 357"/>
                <a:gd name="T8" fmla="*/ 126 w 198"/>
                <a:gd name="T9" fmla="*/ 0 h 357"/>
              </a:gdLst>
              <a:ahLst/>
              <a:cxnLst>
                <a:cxn ang="0">
                  <a:pos x="T0" y="T1"/>
                </a:cxn>
                <a:cxn ang="0">
                  <a:pos x="T2" y="T3"/>
                </a:cxn>
                <a:cxn ang="0">
                  <a:pos x="T4" y="T5"/>
                </a:cxn>
                <a:cxn ang="0">
                  <a:pos x="T6" y="T7"/>
                </a:cxn>
                <a:cxn ang="0">
                  <a:pos x="T8" y="T9"/>
                </a:cxn>
              </a:cxnLst>
              <a:rect l="0" t="0" r="r" b="b"/>
              <a:pathLst>
                <a:path w="198" h="357">
                  <a:moveTo>
                    <a:pt x="126" y="0"/>
                  </a:moveTo>
                  <a:lnTo>
                    <a:pt x="0" y="127"/>
                  </a:lnTo>
                  <a:lnTo>
                    <a:pt x="88" y="357"/>
                  </a:lnTo>
                  <a:lnTo>
                    <a:pt x="198" y="44"/>
                  </a:lnTo>
                  <a:lnTo>
                    <a:pt x="126"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9" name="Freeform 167"/>
            <p:cNvSpPr>
              <a:spLocks/>
            </p:cNvSpPr>
            <p:nvPr/>
          </p:nvSpPr>
          <p:spPr bwMode="auto">
            <a:xfrm>
              <a:off x="13476287" y="4260850"/>
              <a:ext cx="244475" cy="898525"/>
            </a:xfrm>
            <a:custGeom>
              <a:avLst/>
              <a:gdLst>
                <a:gd name="T0" fmla="*/ 39 w 154"/>
                <a:gd name="T1" fmla="*/ 0 h 566"/>
                <a:gd name="T2" fmla="*/ 116 w 154"/>
                <a:gd name="T3" fmla="*/ 0 h 566"/>
                <a:gd name="T4" fmla="*/ 154 w 154"/>
                <a:gd name="T5" fmla="*/ 385 h 566"/>
                <a:gd name="T6" fmla="*/ 72 w 154"/>
                <a:gd name="T7" fmla="*/ 566 h 566"/>
                <a:gd name="T8" fmla="*/ 0 w 154"/>
                <a:gd name="T9" fmla="*/ 385 h 566"/>
                <a:gd name="T10" fmla="*/ 39 w 154"/>
                <a:gd name="T11" fmla="*/ 0 h 566"/>
              </a:gdLst>
              <a:ahLst/>
              <a:cxnLst>
                <a:cxn ang="0">
                  <a:pos x="T0" y="T1"/>
                </a:cxn>
                <a:cxn ang="0">
                  <a:pos x="T2" y="T3"/>
                </a:cxn>
                <a:cxn ang="0">
                  <a:pos x="T4" y="T5"/>
                </a:cxn>
                <a:cxn ang="0">
                  <a:pos x="T6" y="T7"/>
                </a:cxn>
                <a:cxn ang="0">
                  <a:pos x="T8" y="T9"/>
                </a:cxn>
                <a:cxn ang="0">
                  <a:pos x="T10" y="T11"/>
                </a:cxn>
              </a:cxnLst>
              <a:rect l="0" t="0" r="r" b="b"/>
              <a:pathLst>
                <a:path w="154" h="566">
                  <a:moveTo>
                    <a:pt x="39" y="0"/>
                  </a:moveTo>
                  <a:lnTo>
                    <a:pt x="116" y="0"/>
                  </a:lnTo>
                  <a:lnTo>
                    <a:pt x="154" y="385"/>
                  </a:lnTo>
                  <a:lnTo>
                    <a:pt x="72" y="566"/>
                  </a:lnTo>
                  <a:lnTo>
                    <a:pt x="0" y="385"/>
                  </a:lnTo>
                  <a:lnTo>
                    <a:pt x="39" y="0"/>
                  </a:lnTo>
                  <a:close/>
                </a:path>
              </a:pathLst>
            </a:custGeom>
            <a:solidFill>
              <a:srgbClr val="93B9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0" name="Freeform 168"/>
            <p:cNvSpPr>
              <a:spLocks/>
            </p:cNvSpPr>
            <p:nvPr/>
          </p:nvSpPr>
          <p:spPr bwMode="auto">
            <a:xfrm>
              <a:off x="13293724" y="3649663"/>
              <a:ext cx="296863" cy="481013"/>
            </a:xfrm>
            <a:custGeom>
              <a:avLst/>
              <a:gdLst>
                <a:gd name="T0" fmla="*/ 71 w 187"/>
                <a:gd name="T1" fmla="*/ 0 h 303"/>
                <a:gd name="T2" fmla="*/ 187 w 187"/>
                <a:gd name="T3" fmla="*/ 127 h 303"/>
                <a:gd name="T4" fmla="*/ 104 w 187"/>
                <a:gd name="T5" fmla="*/ 303 h 303"/>
                <a:gd name="T6" fmla="*/ 0 w 187"/>
                <a:gd name="T7" fmla="*/ 50 h 303"/>
                <a:gd name="T8" fmla="*/ 71 w 187"/>
                <a:gd name="T9" fmla="*/ 0 h 303"/>
              </a:gdLst>
              <a:ahLst/>
              <a:cxnLst>
                <a:cxn ang="0">
                  <a:pos x="T0" y="T1"/>
                </a:cxn>
                <a:cxn ang="0">
                  <a:pos x="T2" y="T3"/>
                </a:cxn>
                <a:cxn ang="0">
                  <a:pos x="T4" y="T5"/>
                </a:cxn>
                <a:cxn ang="0">
                  <a:pos x="T6" y="T7"/>
                </a:cxn>
                <a:cxn ang="0">
                  <a:pos x="T8" y="T9"/>
                </a:cxn>
              </a:cxnLst>
              <a:rect l="0" t="0" r="r" b="b"/>
              <a:pathLst>
                <a:path w="187" h="303">
                  <a:moveTo>
                    <a:pt x="71" y="0"/>
                  </a:moveTo>
                  <a:lnTo>
                    <a:pt x="187" y="127"/>
                  </a:lnTo>
                  <a:lnTo>
                    <a:pt x="104" y="303"/>
                  </a:lnTo>
                  <a:lnTo>
                    <a:pt x="0" y="50"/>
                  </a:lnTo>
                  <a:lnTo>
                    <a:pt x="7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1" name="Freeform 169"/>
            <p:cNvSpPr>
              <a:spLocks/>
            </p:cNvSpPr>
            <p:nvPr/>
          </p:nvSpPr>
          <p:spPr bwMode="auto">
            <a:xfrm>
              <a:off x="13074649" y="3711575"/>
              <a:ext cx="515938" cy="1447800"/>
            </a:xfrm>
            <a:custGeom>
              <a:avLst/>
              <a:gdLst>
                <a:gd name="T0" fmla="*/ 138 w 325"/>
                <a:gd name="T1" fmla="*/ 0 h 912"/>
                <a:gd name="T2" fmla="*/ 325 w 325"/>
                <a:gd name="T3" fmla="*/ 912 h 912"/>
                <a:gd name="T4" fmla="*/ 44 w 325"/>
                <a:gd name="T5" fmla="*/ 373 h 912"/>
                <a:gd name="T6" fmla="*/ 88 w 325"/>
                <a:gd name="T7" fmla="*/ 307 h 912"/>
                <a:gd name="T8" fmla="*/ 0 w 325"/>
                <a:gd name="T9" fmla="*/ 236 h 912"/>
                <a:gd name="T10" fmla="*/ 88 w 325"/>
                <a:gd name="T11" fmla="*/ 27 h 912"/>
                <a:gd name="T12" fmla="*/ 138 w 325"/>
                <a:gd name="T13" fmla="*/ 0 h 912"/>
              </a:gdLst>
              <a:ahLst/>
              <a:cxnLst>
                <a:cxn ang="0">
                  <a:pos x="T0" y="T1"/>
                </a:cxn>
                <a:cxn ang="0">
                  <a:pos x="T2" y="T3"/>
                </a:cxn>
                <a:cxn ang="0">
                  <a:pos x="T4" y="T5"/>
                </a:cxn>
                <a:cxn ang="0">
                  <a:pos x="T6" y="T7"/>
                </a:cxn>
                <a:cxn ang="0">
                  <a:pos x="T8" y="T9"/>
                </a:cxn>
                <a:cxn ang="0">
                  <a:pos x="T10" y="T11"/>
                </a:cxn>
                <a:cxn ang="0">
                  <a:pos x="T12" y="T13"/>
                </a:cxn>
              </a:cxnLst>
              <a:rect l="0" t="0" r="r" b="b"/>
              <a:pathLst>
                <a:path w="325" h="912">
                  <a:moveTo>
                    <a:pt x="138" y="0"/>
                  </a:moveTo>
                  <a:lnTo>
                    <a:pt x="325" y="912"/>
                  </a:lnTo>
                  <a:lnTo>
                    <a:pt x="44" y="373"/>
                  </a:lnTo>
                  <a:lnTo>
                    <a:pt x="88" y="307"/>
                  </a:lnTo>
                  <a:lnTo>
                    <a:pt x="0" y="236"/>
                  </a:lnTo>
                  <a:lnTo>
                    <a:pt x="88" y="27"/>
                  </a:lnTo>
                  <a:lnTo>
                    <a:pt x="138"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2" name="Freeform 170"/>
            <p:cNvSpPr>
              <a:spLocks/>
            </p:cNvSpPr>
            <p:nvPr/>
          </p:nvSpPr>
          <p:spPr bwMode="auto">
            <a:xfrm>
              <a:off x="13590587" y="3711575"/>
              <a:ext cx="576263" cy="1447800"/>
            </a:xfrm>
            <a:custGeom>
              <a:avLst/>
              <a:gdLst>
                <a:gd name="T0" fmla="*/ 198 w 363"/>
                <a:gd name="T1" fmla="*/ 0 h 912"/>
                <a:gd name="T2" fmla="*/ 0 w 363"/>
                <a:gd name="T3" fmla="*/ 912 h 912"/>
                <a:gd name="T4" fmla="*/ 319 w 363"/>
                <a:gd name="T5" fmla="*/ 412 h 912"/>
                <a:gd name="T6" fmla="*/ 275 w 363"/>
                <a:gd name="T7" fmla="*/ 324 h 912"/>
                <a:gd name="T8" fmla="*/ 363 w 363"/>
                <a:gd name="T9" fmla="*/ 253 h 912"/>
                <a:gd name="T10" fmla="*/ 269 w 363"/>
                <a:gd name="T11" fmla="*/ 33 h 912"/>
                <a:gd name="T12" fmla="*/ 198 w 363"/>
                <a:gd name="T13" fmla="*/ 0 h 912"/>
              </a:gdLst>
              <a:ahLst/>
              <a:cxnLst>
                <a:cxn ang="0">
                  <a:pos x="T0" y="T1"/>
                </a:cxn>
                <a:cxn ang="0">
                  <a:pos x="T2" y="T3"/>
                </a:cxn>
                <a:cxn ang="0">
                  <a:pos x="T4" y="T5"/>
                </a:cxn>
                <a:cxn ang="0">
                  <a:pos x="T6" y="T7"/>
                </a:cxn>
                <a:cxn ang="0">
                  <a:pos x="T8" y="T9"/>
                </a:cxn>
                <a:cxn ang="0">
                  <a:pos x="T10" y="T11"/>
                </a:cxn>
                <a:cxn ang="0">
                  <a:pos x="T12" y="T13"/>
                </a:cxn>
              </a:cxnLst>
              <a:rect l="0" t="0" r="r" b="b"/>
              <a:pathLst>
                <a:path w="363" h="912">
                  <a:moveTo>
                    <a:pt x="198" y="0"/>
                  </a:moveTo>
                  <a:lnTo>
                    <a:pt x="0" y="912"/>
                  </a:lnTo>
                  <a:lnTo>
                    <a:pt x="319" y="412"/>
                  </a:lnTo>
                  <a:lnTo>
                    <a:pt x="275" y="324"/>
                  </a:lnTo>
                  <a:lnTo>
                    <a:pt x="363" y="253"/>
                  </a:lnTo>
                  <a:lnTo>
                    <a:pt x="269" y="33"/>
                  </a:lnTo>
                  <a:lnTo>
                    <a:pt x="198"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3" name="Freeform 171"/>
            <p:cNvSpPr>
              <a:spLocks/>
            </p:cNvSpPr>
            <p:nvPr/>
          </p:nvSpPr>
          <p:spPr bwMode="auto">
            <a:xfrm>
              <a:off x="13590587" y="3711575"/>
              <a:ext cx="523875" cy="1447800"/>
            </a:xfrm>
            <a:custGeom>
              <a:avLst/>
              <a:gdLst>
                <a:gd name="T0" fmla="*/ 198 w 330"/>
                <a:gd name="T1" fmla="*/ 0 h 912"/>
                <a:gd name="T2" fmla="*/ 0 w 330"/>
                <a:gd name="T3" fmla="*/ 912 h 912"/>
                <a:gd name="T4" fmla="*/ 286 w 330"/>
                <a:gd name="T5" fmla="*/ 373 h 912"/>
                <a:gd name="T6" fmla="*/ 236 w 330"/>
                <a:gd name="T7" fmla="*/ 307 h 912"/>
                <a:gd name="T8" fmla="*/ 330 w 330"/>
                <a:gd name="T9" fmla="*/ 236 h 912"/>
                <a:gd name="T10" fmla="*/ 269 w 330"/>
                <a:gd name="T11" fmla="*/ 33 h 912"/>
                <a:gd name="T12" fmla="*/ 198 w 330"/>
                <a:gd name="T13" fmla="*/ 0 h 912"/>
              </a:gdLst>
              <a:ahLst/>
              <a:cxnLst>
                <a:cxn ang="0">
                  <a:pos x="T0" y="T1"/>
                </a:cxn>
                <a:cxn ang="0">
                  <a:pos x="T2" y="T3"/>
                </a:cxn>
                <a:cxn ang="0">
                  <a:pos x="T4" y="T5"/>
                </a:cxn>
                <a:cxn ang="0">
                  <a:pos x="T6" y="T7"/>
                </a:cxn>
                <a:cxn ang="0">
                  <a:pos x="T8" y="T9"/>
                </a:cxn>
                <a:cxn ang="0">
                  <a:pos x="T10" y="T11"/>
                </a:cxn>
                <a:cxn ang="0">
                  <a:pos x="T12" y="T13"/>
                </a:cxn>
              </a:cxnLst>
              <a:rect l="0" t="0" r="r" b="b"/>
              <a:pathLst>
                <a:path w="330" h="912">
                  <a:moveTo>
                    <a:pt x="198" y="0"/>
                  </a:moveTo>
                  <a:lnTo>
                    <a:pt x="0" y="912"/>
                  </a:lnTo>
                  <a:lnTo>
                    <a:pt x="286" y="373"/>
                  </a:lnTo>
                  <a:lnTo>
                    <a:pt x="236" y="307"/>
                  </a:lnTo>
                  <a:lnTo>
                    <a:pt x="330" y="236"/>
                  </a:lnTo>
                  <a:lnTo>
                    <a:pt x="269" y="33"/>
                  </a:lnTo>
                  <a:lnTo>
                    <a:pt x="198"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4" name="Freeform 172"/>
            <p:cNvSpPr>
              <a:spLocks/>
            </p:cNvSpPr>
            <p:nvPr/>
          </p:nvSpPr>
          <p:spPr bwMode="auto">
            <a:xfrm>
              <a:off x="13590587" y="3649663"/>
              <a:ext cx="314325" cy="481013"/>
            </a:xfrm>
            <a:custGeom>
              <a:avLst/>
              <a:gdLst>
                <a:gd name="T0" fmla="*/ 126 w 198"/>
                <a:gd name="T1" fmla="*/ 0 h 303"/>
                <a:gd name="T2" fmla="*/ 0 w 198"/>
                <a:gd name="T3" fmla="*/ 127 h 303"/>
                <a:gd name="T4" fmla="*/ 88 w 198"/>
                <a:gd name="T5" fmla="*/ 303 h 303"/>
                <a:gd name="T6" fmla="*/ 198 w 198"/>
                <a:gd name="T7" fmla="*/ 44 h 303"/>
                <a:gd name="T8" fmla="*/ 126 w 198"/>
                <a:gd name="T9" fmla="*/ 0 h 303"/>
              </a:gdLst>
              <a:ahLst/>
              <a:cxnLst>
                <a:cxn ang="0">
                  <a:pos x="T0" y="T1"/>
                </a:cxn>
                <a:cxn ang="0">
                  <a:pos x="T2" y="T3"/>
                </a:cxn>
                <a:cxn ang="0">
                  <a:pos x="T4" y="T5"/>
                </a:cxn>
                <a:cxn ang="0">
                  <a:pos x="T6" y="T7"/>
                </a:cxn>
                <a:cxn ang="0">
                  <a:pos x="T8" y="T9"/>
                </a:cxn>
              </a:cxnLst>
              <a:rect l="0" t="0" r="r" b="b"/>
              <a:pathLst>
                <a:path w="198" h="303">
                  <a:moveTo>
                    <a:pt x="126" y="0"/>
                  </a:moveTo>
                  <a:lnTo>
                    <a:pt x="0" y="127"/>
                  </a:lnTo>
                  <a:lnTo>
                    <a:pt x="88" y="303"/>
                  </a:lnTo>
                  <a:lnTo>
                    <a:pt x="198" y="44"/>
                  </a:lnTo>
                  <a:lnTo>
                    <a:pt x="12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5" name="Freeform 173"/>
            <p:cNvSpPr>
              <a:spLocks/>
            </p:cNvSpPr>
            <p:nvPr/>
          </p:nvSpPr>
          <p:spPr bwMode="auto">
            <a:xfrm>
              <a:off x="13503274" y="4113213"/>
              <a:ext cx="182563" cy="155575"/>
            </a:xfrm>
            <a:custGeom>
              <a:avLst/>
              <a:gdLst>
                <a:gd name="T0" fmla="*/ 4 w 21"/>
                <a:gd name="T1" fmla="*/ 0 h 18"/>
                <a:gd name="T2" fmla="*/ 18 w 21"/>
                <a:gd name="T3" fmla="*/ 0 h 18"/>
                <a:gd name="T4" fmla="*/ 18 w 21"/>
                <a:gd name="T5" fmla="*/ 18 h 18"/>
                <a:gd name="T6" fmla="*/ 4 w 21"/>
                <a:gd name="T7" fmla="*/ 18 h 18"/>
                <a:gd name="T8" fmla="*/ 4 w 21"/>
                <a:gd name="T9" fmla="*/ 0 h 18"/>
              </a:gdLst>
              <a:ahLst/>
              <a:cxnLst>
                <a:cxn ang="0">
                  <a:pos x="T0" y="T1"/>
                </a:cxn>
                <a:cxn ang="0">
                  <a:pos x="T2" y="T3"/>
                </a:cxn>
                <a:cxn ang="0">
                  <a:pos x="T4" y="T5"/>
                </a:cxn>
                <a:cxn ang="0">
                  <a:pos x="T6" y="T7"/>
                </a:cxn>
                <a:cxn ang="0">
                  <a:pos x="T8" y="T9"/>
                </a:cxn>
              </a:cxnLst>
              <a:rect l="0" t="0" r="r" b="b"/>
              <a:pathLst>
                <a:path w="21" h="18">
                  <a:moveTo>
                    <a:pt x="4" y="0"/>
                  </a:moveTo>
                  <a:cubicBezTo>
                    <a:pt x="18" y="0"/>
                    <a:pt x="18" y="0"/>
                    <a:pt x="18" y="0"/>
                  </a:cubicBezTo>
                  <a:cubicBezTo>
                    <a:pt x="21" y="7"/>
                    <a:pt x="20" y="12"/>
                    <a:pt x="18" y="18"/>
                  </a:cubicBezTo>
                  <a:cubicBezTo>
                    <a:pt x="4" y="18"/>
                    <a:pt x="4" y="18"/>
                    <a:pt x="4" y="18"/>
                  </a:cubicBezTo>
                  <a:cubicBezTo>
                    <a:pt x="1" y="12"/>
                    <a:pt x="0" y="7"/>
                    <a:pt x="4" y="0"/>
                  </a:cubicBezTo>
                  <a:close/>
                </a:path>
              </a:pathLst>
            </a:custGeom>
            <a:solidFill>
              <a:srgbClr val="93B9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6" name="Freeform 174"/>
            <p:cNvSpPr>
              <a:spLocks/>
            </p:cNvSpPr>
            <p:nvPr/>
          </p:nvSpPr>
          <p:spPr bwMode="auto">
            <a:xfrm>
              <a:off x="13573124" y="5149850"/>
              <a:ext cx="52388" cy="419100"/>
            </a:xfrm>
            <a:custGeom>
              <a:avLst/>
              <a:gdLst>
                <a:gd name="T0" fmla="*/ 0 w 6"/>
                <a:gd name="T1" fmla="*/ 48 h 48"/>
                <a:gd name="T2" fmla="*/ 3 w 6"/>
                <a:gd name="T3" fmla="*/ 0 h 48"/>
                <a:gd name="T4" fmla="*/ 6 w 6"/>
                <a:gd name="T5" fmla="*/ 48 h 48"/>
                <a:gd name="T6" fmla="*/ 0 w 6"/>
                <a:gd name="T7" fmla="*/ 48 h 48"/>
              </a:gdLst>
              <a:ahLst/>
              <a:cxnLst>
                <a:cxn ang="0">
                  <a:pos x="T0" y="T1"/>
                </a:cxn>
                <a:cxn ang="0">
                  <a:pos x="T2" y="T3"/>
                </a:cxn>
                <a:cxn ang="0">
                  <a:pos x="T4" y="T5"/>
                </a:cxn>
                <a:cxn ang="0">
                  <a:pos x="T6" y="T7"/>
                </a:cxn>
              </a:cxnLst>
              <a:rect l="0" t="0" r="r" b="b"/>
              <a:pathLst>
                <a:path w="6" h="48">
                  <a:moveTo>
                    <a:pt x="0" y="48"/>
                  </a:moveTo>
                  <a:cubicBezTo>
                    <a:pt x="1" y="36"/>
                    <a:pt x="2" y="21"/>
                    <a:pt x="3" y="0"/>
                  </a:cubicBezTo>
                  <a:cubicBezTo>
                    <a:pt x="5" y="21"/>
                    <a:pt x="6" y="36"/>
                    <a:pt x="6" y="48"/>
                  </a:cubicBezTo>
                  <a:cubicBezTo>
                    <a:pt x="4" y="48"/>
                    <a:pt x="2" y="48"/>
                    <a:pt x="0" y="48"/>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7" name="Freeform 175"/>
            <p:cNvSpPr>
              <a:spLocks/>
            </p:cNvSpPr>
            <p:nvPr/>
          </p:nvSpPr>
          <p:spPr bwMode="auto">
            <a:xfrm>
              <a:off x="14009687" y="2960688"/>
              <a:ext cx="165100" cy="296863"/>
            </a:xfrm>
            <a:custGeom>
              <a:avLst/>
              <a:gdLst>
                <a:gd name="T0" fmla="*/ 13 w 19"/>
                <a:gd name="T1" fmla="*/ 1 h 34"/>
                <a:gd name="T2" fmla="*/ 17 w 19"/>
                <a:gd name="T3" fmla="*/ 19 h 34"/>
                <a:gd name="T4" fmla="*/ 6 w 19"/>
                <a:gd name="T5" fmla="*/ 33 h 34"/>
                <a:gd name="T6" fmla="*/ 2 w 19"/>
                <a:gd name="T7" fmla="*/ 16 h 34"/>
                <a:gd name="T8" fmla="*/ 13 w 19"/>
                <a:gd name="T9" fmla="*/ 1 h 34"/>
              </a:gdLst>
              <a:ahLst/>
              <a:cxnLst>
                <a:cxn ang="0">
                  <a:pos x="T0" y="T1"/>
                </a:cxn>
                <a:cxn ang="0">
                  <a:pos x="T2" y="T3"/>
                </a:cxn>
                <a:cxn ang="0">
                  <a:pos x="T4" y="T5"/>
                </a:cxn>
                <a:cxn ang="0">
                  <a:pos x="T6" y="T7"/>
                </a:cxn>
                <a:cxn ang="0">
                  <a:pos x="T8" y="T9"/>
                </a:cxn>
              </a:cxnLst>
              <a:rect l="0" t="0" r="r" b="b"/>
              <a:pathLst>
                <a:path w="19" h="34">
                  <a:moveTo>
                    <a:pt x="13" y="1"/>
                  </a:moveTo>
                  <a:cubicBezTo>
                    <a:pt x="18" y="2"/>
                    <a:pt x="19" y="10"/>
                    <a:pt x="17" y="19"/>
                  </a:cubicBezTo>
                  <a:cubicBezTo>
                    <a:pt x="16" y="28"/>
                    <a:pt x="11" y="34"/>
                    <a:pt x="6" y="33"/>
                  </a:cubicBezTo>
                  <a:cubicBezTo>
                    <a:pt x="2" y="32"/>
                    <a:pt x="0" y="24"/>
                    <a:pt x="2" y="16"/>
                  </a:cubicBezTo>
                  <a:cubicBezTo>
                    <a:pt x="4" y="7"/>
                    <a:pt x="9" y="0"/>
                    <a:pt x="13" y="1"/>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8" name="Freeform 176"/>
            <p:cNvSpPr>
              <a:spLocks/>
            </p:cNvSpPr>
            <p:nvPr/>
          </p:nvSpPr>
          <p:spPr bwMode="auto">
            <a:xfrm>
              <a:off x="13039724" y="2281238"/>
              <a:ext cx="1100138" cy="793750"/>
            </a:xfrm>
            <a:custGeom>
              <a:avLst/>
              <a:gdLst>
                <a:gd name="T0" fmla="*/ 124 w 126"/>
                <a:gd name="T1" fmla="*/ 73 h 91"/>
                <a:gd name="T2" fmla="*/ 63 w 126"/>
                <a:gd name="T3" fmla="*/ 0 h 91"/>
                <a:gd name="T4" fmla="*/ 2 w 126"/>
                <a:gd name="T5" fmla="*/ 73 h 91"/>
                <a:gd name="T6" fmla="*/ 12 w 126"/>
                <a:gd name="T7" fmla="*/ 89 h 91"/>
                <a:gd name="T8" fmla="*/ 17 w 126"/>
                <a:gd name="T9" fmla="*/ 83 h 91"/>
                <a:gd name="T10" fmla="*/ 35 w 126"/>
                <a:gd name="T11" fmla="*/ 36 h 91"/>
                <a:gd name="T12" fmla="*/ 63 w 126"/>
                <a:gd name="T13" fmla="*/ 41 h 91"/>
                <a:gd name="T14" fmla="*/ 91 w 126"/>
                <a:gd name="T15" fmla="*/ 36 h 91"/>
                <a:gd name="T16" fmla="*/ 109 w 126"/>
                <a:gd name="T17" fmla="*/ 83 h 91"/>
                <a:gd name="T18" fmla="*/ 114 w 126"/>
                <a:gd name="T19" fmla="*/ 90 h 91"/>
                <a:gd name="T20" fmla="*/ 124 w 126"/>
                <a:gd name="T21" fmla="*/ 73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6" h="91">
                  <a:moveTo>
                    <a:pt x="124" y="73"/>
                  </a:moveTo>
                  <a:cubicBezTo>
                    <a:pt x="126" y="35"/>
                    <a:pt x="110" y="0"/>
                    <a:pt x="63" y="0"/>
                  </a:cubicBezTo>
                  <a:cubicBezTo>
                    <a:pt x="16" y="0"/>
                    <a:pt x="0" y="35"/>
                    <a:pt x="2" y="73"/>
                  </a:cubicBezTo>
                  <a:cubicBezTo>
                    <a:pt x="6" y="74"/>
                    <a:pt x="10" y="80"/>
                    <a:pt x="12" y="89"/>
                  </a:cubicBezTo>
                  <a:cubicBezTo>
                    <a:pt x="15" y="91"/>
                    <a:pt x="17" y="90"/>
                    <a:pt x="17" y="83"/>
                  </a:cubicBezTo>
                  <a:cubicBezTo>
                    <a:pt x="17" y="60"/>
                    <a:pt x="20" y="40"/>
                    <a:pt x="35" y="36"/>
                  </a:cubicBezTo>
                  <a:cubicBezTo>
                    <a:pt x="49" y="31"/>
                    <a:pt x="52" y="41"/>
                    <a:pt x="63" y="41"/>
                  </a:cubicBezTo>
                  <a:cubicBezTo>
                    <a:pt x="74" y="41"/>
                    <a:pt x="77" y="32"/>
                    <a:pt x="91" y="36"/>
                  </a:cubicBezTo>
                  <a:cubicBezTo>
                    <a:pt x="106" y="40"/>
                    <a:pt x="109" y="60"/>
                    <a:pt x="109" y="83"/>
                  </a:cubicBezTo>
                  <a:cubicBezTo>
                    <a:pt x="109" y="90"/>
                    <a:pt x="111" y="91"/>
                    <a:pt x="114" y="90"/>
                  </a:cubicBezTo>
                  <a:cubicBezTo>
                    <a:pt x="116" y="80"/>
                    <a:pt x="120" y="73"/>
                    <a:pt x="124" y="73"/>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9" name="Freeform 177"/>
            <p:cNvSpPr>
              <a:spLocks/>
            </p:cNvSpPr>
            <p:nvPr/>
          </p:nvSpPr>
          <p:spPr bwMode="auto">
            <a:xfrm>
              <a:off x="13493749" y="2393950"/>
              <a:ext cx="498475" cy="671513"/>
            </a:xfrm>
            <a:custGeom>
              <a:avLst/>
              <a:gdLst>
                <a:gd name="T0" fmla="*/ 54 w 57"/>
                <a:gd name="T1" fmla="*/ 0 h 77"/>
                <a:gd name="T2" fmla="*/ 0 w 57"/>
                <a:gd name="T3" fmla="*/ 77 h 77"/>
                <a:gd name="T4" fmla="*/ 22 w 57"/>
                <a:gd name="T5" fmla="*/ 14 h 77"/>
                <a:gd name="T6" fmla="*/ 54 w 57"/>
                <a:gd name="T7" fmla="*/ 0 h 77"/>
              </a:gdLst>
              <a:ahLst/>
              <a:cxnLst>
                <a:cxn ang="0">
                  <a:pos x="T0" y="T1"/>
                </a:cxn>
                <a:cxn ang="0">
                  <a:pos x="T2" y="T3"/>
                </a:cxn>
                <a:cxn ang="0">
                  <a:pos x="T4" y="T5"/>
                </a:cxn>
                <a:cxn ang="0">
                  <a:pos x="T6" y="T7"/>
                </a:cxn>
              </a:cxnLst>
              <a:rect l="0" t="0" r="r" b="b"/>
              <a:pathLst>
                <a:path w="57" h="77">
                  <a:moveTo>
                    <a:pt x="54" y="0"/>
                  </a:moveTo>
                  <a:cubicBezTo>
                    <a:pt x="57" y="21"/>
                    <a:pt x="24" y="67"/>
                    <a:pt x="0" y="77"/>
                  </a:cubicBezTo>
                  <a:cubicBezTo>
                    <a:pt x="15" y="69"/>
                    <a:pt x="26" y="37"/>
                    <a:pt x="22" y="14"/>
                  </a:cubicBezTo>
                  <a:cubicBezTo>
                    <a:pt x="21" y="9"/>
                    <a:pt x="57" y="4"/>
                    <a:pt x="54" y="0"/>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0" name="Freeform 178"/>
            <p:cNvSpPr>
              <a:spLocks/>
            </p:cNvSpPr>
            <p:nvPr/>
          </p:nvSpPr>
          <p:spPr bwMode="auto">
            <a:xfrm>
              <a:off x="12882562" y="2254250"/>
              <a:ext cx="960438" cy="950913"/>
            </a:xfrm>
            <a:custGeom>
              <a:avLst/>
              <a:gdLst>
                <a:gd name="T0" fmla="*/ 108 w 110"/>
                <a:gd name="T1" fmla="*/ 19 h 109"/>
                <a:gd name="T2" fmla="*/ 8 w 110"/>
                <a:gd name="T3" fmla="*/ 109 h 109"/>
                <a:gd name="T4" fmla="*/ 73 w 110"/>
                <a:gd name="T5" fmla="*/ 24 h 109"/>
                <a:gd name="T6" fmla="*/ 108 w 110"/>
                <a:gd name="T7" fmla="*/ 19 h 109"/>
              </a:gdLst>
              <a:ahLst/>
              <a:cxnLst>
                <a:cxn ang="0">
                  <a:pos x="T0" y="T1"/>
                </a:cxn>
                <a:cxn ang="0">
                  <a:pos x="T2" y="T3"/>
                </a:cxn>
                <a:cxn ang="0">
                  <a:pos x="T4" y="T5"/>
                </a:cxn>
                <a:cxn ang="0">
                  <a:pos x="T6" y="T7"/>
                </a:cxn>
              </a:cxnLst>
              <a:rect l="0" t="0" r="r" b="b"/>
              <a:pathLst>
                <a:path w="110" h="109">
                  <a:moveTo>
                    <a:pt x="108" y="19"/>
                  </a:moveTo>
                  <a:cubicBezTo>
                    <a:pt x="105" y="40"/>
                    <a:pt x="34" y="105"/>
                    <a:pt x="8" y="109"/>
                  </a:cubicBezTo>
                  <a:cubicBezTo>
                    <a:pt x="0" y="0"/>
                    <a:pt x="67" y="46"/>
                    <a:pt x="73" y="24"/>
                  </a:cubicBezTo>
                  <a:cubicBezTo>
                    <a:pt x="75" y="18"/>
                    <a:pt x="110" y="23"/>
                    <a:pt x="108" y="19"/>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1" name="Freeform 179"/>
            <p:cNvSpPr>
              <a:spLocks/>
            </p:cNvSpPr>
            <p:nvPr/>
          </p:nvSpPr>
          <p:spPr bwMode="auto">
            <a:xfrm>
              <a:off x="13660437" y="2298700"/>
              <a:ext cx="601663" cy="933450"/>
            </a:xfrm>
            <a:custGeom>
              <a:avLst/>
              <a:gdLst>
                <a:gd name="T0" fmla="*/ 2 w 69"/>
                <a:gd name="T1" fmla="*/ 0 h 107"/>
                <a:gd name="T2" fmla="*/ 60 w 69"/>
                <a:gd name="T3" fmla="*/ 107 h 107"/>
                <a:gd name="T4" fmla="*/ 35 w 69"/>
                <a:gd name="T5" fmla="*/ 12 h 107"/>
                <a:gd name="T6" fmla="*/ 2 w 69"/>
                <a:gd name="T7" fmla="*/ 0 h 107"/>
              </a:gdLst>
              <a:ahLst/>
              <a:cxnLst>
                <a:cxn ang="0">
                  <a:pos x="T0" y="T1"/>
                </a:cxn>
                <a:cxn ang="0">
                  <a:pos x="T2" y="T3"/>
                </a:cxn>
                <a:cxn ang="0">
                  <a:pos x="T4" y="T5"/>
                </a:cxn>
                <a:cxn ang="0">
                  <a:pos x="T6" y="T7"/>
                </a:cxn>
              </a:cxnLst>
              <a:rect l="0" t="0" r="r" b="b"/>
              <a:pathLst>
                <a:path w="69" h="107">
                  <a:moveTo>
                    <a:pt x="2" y="0"/>
                  </a:moveTo>
                  <a:cubicBezTo>
                    <a:pt x="0" y="21"/>
                    <a:pt x="35" y="98"/>
                    <a:pt x="60" y="107"/>
                  </a:cubicBezTo>
                  <a:cubicBezTo>
                    <a:pt x="69" y="29"/>
                    <a:pt x="49" y="19"/>
                    <a:pt x="35" y="12"/>
                  </a:cubicBezTo>
                  <a:cubicBezTo>
                    <a:pt x="30" y="10"/>
                    <a:pt x="0" y="4"/>
                    <a:pt x="2" y="0"/>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2" name="Freeform 180"/>
            <p:cNvSpPr>
              <a:spLocks/>
            </p:cNvSpPr>
            <p:nvPr/>
          </p:nvSpPr>
          <p:spPr bwMode="auto">
            <a:xfrm>
              <a:off x="16130587" y="3841750"/>
              <a:ext cx="785813" cy="1701800"/>
            </a:xfrm>
            <a:custGeom>
              <a:avLst/>
              <a:gdLst>
                <a:gd name="T0" fmla="*/ 0 w 90"/>
                <a:gd name="T1" fmla="*/ 21 h 195"/>
                <a:gd name="T2" fmla="*/ 68 w 90"/>
                <a:gd name="T3" fmla="*/ 21 h 195"/>
                <a:gd name="T4" fmla="*/ 88 w 90"/>
                <a:gd name="T5" fmla="*/ 165 h 195"/>
                <a:gd name="T6" fmla="*/ 70 w 90"/>
                <a:gd name="T7" fmla="*/ 186 h 195"/>
                <a:gd name="T8" fmla="*/ 16 w 90"/>
                <a:gd name="T9" fmla="*/ 195 h 195"/>
                <a:gd name="T10" fmla="*/ 0 w 90"/>
                <a:gd name="T11" fmla="*/ 21 h 195"/>
                <a:gd name="T12" fmla="*/ 0 w 90"/>
                <a:gd name="T13" fmla="*/ 21 h 195"/>
              </a:gdLst>
              <a:ahLst/>
              <a:cxnLst>
                <a:cxn ang="0">
                  <a:pos x="T0" y="T1"/>
                </a:cxn>
                <a:cxn ang="0">
                  <a:pos x="T2" y="T3"/>
                </a:cxn>
                <a:cxn ang="0">
                  <a:pos x="T4" y="T5"/>
                </a:cxn>
                <a:cxn ang="0">
                  <a:pos x="T6" y="T7"/>
                </a:cxn>
                <a:cxn ang="0">
                  <a:pos x="T8" y="T9"/>
                </a:cxn>
                <a:cxn ang="0">
                  <a:pos x="T10" y="T11"/>
                </a:cxn>
                <a:cxn ang="0">
                  <a:pos x="T12" y="T13"/>
                </a:cxn>
              </a:cxnLst>
              <a:rect l="0" t="0" r="r" b="b"/>
              <a:pathLst>
                <a:path w="90" h="195">
                  <a:moveTo>
                    <a:pt x="0" y="21"/>
                  </a:moveTo>
                  <a:cubicBezTo>
                    <a:pt x="26" y="15"/>
                    <a:pt x="63" y="0"/>
                    <a:pt x="68" y="21"/>
                  </a:cubicBezTo>
                  <a:cubicBezTo>
                    <a:pt x="74" y="46"/>
                    <a:pt x="81" y="107"/>
                    <a:pt x="88" y="165"/>
                  </a:cubicBezTo>
                  <a:cubicBezTo>
                    <a:pt x="90" y="178"/>
                    <a:pt x="74" y="184"/>
                    <a:pt x="70" y="186"/>
                  </a:cubicBezTo>
                  <a:cubicBezTo>
                    <a:pt x="52" y="191"/>
                    <a:pt x="36" y="193"/>
                    <a:pt x="16" y="195"/>
                  </a:cubicBezTo>
                  <a:cubicBezTo>
                    <a:pt x="0" y="21"/>
                    <a:pt x="0" y="21"/>
                    <a:pt x="0" y="21"/>
                  </a:cubicBezTo>
                  <a:cubicBezTo>
                    <a:pt x="0" y="21"/>
                    <a:pt x="0" y="21"/>
                    <a:pt x="0" y="21"/>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3" name="Freeform 181"/>
            <p:cNvSpPr>
              <a:spLocks/>
            </p:cNvSpPr>
            <p:nvPr/>
          </p:nvSpPr>
          <p:spPr bwMode="auto">
            <a:xfrm>
              <a:off x="14663737" y="3789363"/>
              <a:ext cx="768350" cy="1754188"/>
            </a:xfrm>
            <a:custGeom>
              <a:avLst/>
              <a:gdLst>
                <a:gd name="T0" fmla="*/ 88 w 88"/>
                <a:gd name="T1" fmla="*/ 27 h 201"/>
                <a:gd name="T2" fmla="*/ 22 w 88"/>
                <a:gd name="T3" fmla="*/ 27 h 201"/>
                <a:gd name="T4" fmla="*/ 2 w 88"/>
                <a:gd name="T5" fmla="*/ 170 h 201"/>
                <a:gd name="T6" fmla="*/ 20 w 88"/>
                <a:gd name="T7" fmla="*/ 192 h 201"/>
                <a:gd name="T8" fmla="*/ 72 w 88"/>
                <a:gd name="T9" fmla="*/ 201 h 201"/>
                <a:gd name="T10" fmla="*/ 88 w 88"/>
                <a:gd name="T11" fmla="*/ 27 h 201"/>
                <a:gd name="T12" fmla="*/ 88 w 88"/>
                <a:gd name="T13" fmla="*/ 27 h 201"/>
              </a:gdLst>
              <a:ahLst/>
              <a:cxnLst>
                <a:cxn ang="0">
                  <a:pos x="T0" y="T1"/>
                </a:cxn>
                <a:cxn ang="0">
                  <a:pos x="T2" y="T3"/>
                </a:cxn>
                <a:cxn ang="0">
                  <a:pos x="T4" y="T5"/>
                </a:cxn>
                <a:cxn ang="0">
                  <a:pos x="T6" y="T7"/>
                </a:cxn>
                <a:cxn ang="0">
                  <a:pos x="T8" y="T9"/>
                </a:cxn>
                <a:cxn ang="0">
                  <a:pos x="T10" y="T11"/>
                </a:cxn>
                <a:cxn ang="0">
                  <a:pos x="T12" y="T13"/>
                </a:cxn>
              </a:cxnLst>
              <a:rect l="0" t="0" r="r" b="b"/>
              <a:pathLst>
                <a:path w="88" h="201">
                  <a:moveTo>
                    <a:pt x="88" y="27"/>
                  </a:moveTo>
                  <a:cubicBezTo>
                    <a:pt x="54" y="19"/>
                    <a:pt x="28" y="0"/>
                    <a:pt x="22" y="27"/>
                  </a:cubicBezTo>
                  <a:cubicBezTo>
                    <a:pt x="16" y="54"/>
                    <a:pt x="9" y="114"/>
                    <a:pt x="2" y="170"/>
                  </a:cubicBezTo>
                  <a:cubicBezTo>
                    <a:pt x="0" y="185"/>
                    <a:pt x="15" y="191"/>
                    <a:pt x="20" y="192"/>
                  </a:cubicBezTo>
                  <a:cubicBezTo>
                    <a:pt x="37" y="197"/>
                    <a:pt x="52" y="199"/>
                    <a:pt x="72" y="201"/>
                  </a:cubicBezTo>
                  <a:cubicBezTo>
                    <a:pt x="88" y="27"/>
                    <a:pt x="88" y="27"/>
                    <a:pt x="88" y="27"/>
                  </a:cubicBezTo>
                  <a:cubicBezTo>
                    <a:pt x="88" y="27"/>
                    <a:pt x="88" y="27"/>
                    <a:pt x="88" y="27"/>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4" name="Freeform 182"/>
            <p:cNvSpPr>
              <a:spLocks/>
            </p:cNvSpPr>
            <p:nvPr/>
          </p:nvSpPr>
          <p:spPr bwMode="auto">
            <a:xfrm>
              <a:off x="15197137" y="5516563"/>
              <a:ext cx="1160463" cy="61913"/>
            </a:xfrm>
            <a:custGeom>
              <a:avLst/>
              <a:gdLst>
                <a:gd name="T0" fmla="*/ 1 w 133"/>
                <a:gd name="T1" fmla="*/ 0 h 7"/>
                <a:gd name="T2" fmla="*/ 0 w 133"/>
                <a:gd name="T3" fmla="*/ 2 h 7"/>
                <a:gd name="T4" fmla="*/ 133 w 133"/>
                <a:gd name="T5" fmla="*/ 2 h 7"/>
                <a:gd name="T6" fmla="*/ 132 w 133"/>
                <a:gd name="T7" fmla="*/ 0 h 7"/>
                <a:gd name="T8" fmla="*/ 1 w 133"/>
                <a:gd name="T9" fmla="*/ 0 h 7"/>
              </a:gdLst>
              <a:ahLst/>
              <a:cxnLst>
                <a:cxn ang="0">
                  <a:pos x="T0" y="T1"/>
                </a:cxn>
                <a:cxn ang="0">
                  <a:pos x="T2" y="T3"/>
                </a:cxn>
                <a:cxn ang="0">
                  <a:pos x="T4" y="T5"/>
                </a:cxn>
                <a:cxn ang="0">
                  <a:pos x="T6" y="T7"/>
                </a:cxn>
                <a:cxn ang="0">
                  <a:pos x="T8" y="T9"/>
                </a:cxn>
              </a:cxnLst>
              <a:rect l="0" t="0" r="r" b="b"/>
              <a:pathLst>
                <a:path w="133" h="7">
                  <a:moveTo>
                    <a:pt x="1" y="0"/>
                  </a:moveTo>
                  <a:cubicBezTo>
                    <a:pt x="0" y="2"/>
                    <a:pt x="0" y="2"/>
                    <a:pt x="0" y="2"/>
                  </a:cubicBezTo>
                  <a:cubicBezTo>
                    <a:pt x="41" y="7"/>
                    <a:pt x="92" y="7"/>
                    <a:pt x="133" y="2"/>
                  </a:cubicBezTo>
                  <a:cubicBezTo>
                    <a:pt x="132" y="2"/>
                    <a:pt x="132" y="1"/>
                    <a:pt x="132" y="0"/>
                  </a:cubicBezTo>
                  <a:lnTo>
                    <a:pt x="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5" name="Freeform 183"/>
            <p:cNvSpPr>
              <a:spLocks/>
            </p:cNvSpPr>
            <p:nvPr/>
          </p:nvSpPr>
          <p:spPr bwMode="auto">
            <a:xfrm>
              <a:off x="14855824" y="3649663"/>
              <a:ext cx="1860550" cy="1936750"/>
            </a:xfrm>
            <a:custGeom>
              <a:avLst/>
              <a:gdLst>
                <a:gd name="T0" fmla="*/ 23 w 213"/>
                <a:gd name="T1" fmla="*/ 214 h 222"/>
                <a:gd name="T2" fmla="*/ 0 w 213"/>
                <a:gd name="T3" fmla="*/ 42 h 222"/>
                <a:gd name="T4" fmla="*/ 84 w 213"/>
                <a:gd name="T5" fmla="*/ 0 h 222"/>
                <a:gd name="T6" fmla="*/ 105 w 213"/>
                <a:gd name="T7" fmla="*/ 8 h 222"/>
                <a:gd name="T8" fmla="*/ 128 w 213"/>
                <a:gd name="T9" fmla="*/ 0 h 222"/>
                <a:gd name="T10" fmla="*/ 213 w 213"/>
                <a:gd name="T11" fmla="*/ 40 h 222"/>
                <a:gd name="T12" fmla="*/ 188 w 213"/>
                <a:gd name="T13" fmla="*/ 214 h 222"/>
                <a:gd name="T14" fmla="*/ 23 w 213"/>
                <a:gd name="T15" fmla="*/ 214 h 2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222">
                  <a:moveTo>
                    <a:pt x="23" y="214"/>
                  </a:moveTo>
                  <a:cubicBezTo>
                    <a:pt x="32" y="187"/>
                    <a:pt x="11" y="64"/>
                    <a:pt x="0" y="42"/>
                  </a:cubicBezTo>
                  <a:cubicBezTo>
                    <a:pt x="7" y="18"/>
                    <a:pt x="67" y="13"/>
                    <a:pt x="84" y="0"/>
                  </a:cubicBezTo>
                  <a:cubicBezTo>
                    <a:pt x="91" y="7"/>
                    <a:pt x="97" y="8"/>
                    <a:pt x="105" y="8"/>
                  </a:cubicBezTo>
                  <a:cubicBezTo>
                    <a:pt x="114" y="8"/>
                    <a:pt x="120" y="7"/>
                    <a:pt x="128" y="0"/>
                  </a:cubicBezTo>
                  <a:cubicBezTo>
                    <a:pt x="140" y="10"/>
                    <a:pt x="202" y="17"/>
                    <a:pt x="213" y="40"/>
                  </a:cubicBezTo>
                  <a:cubicBezTo>
                    <a:pt x="201" y="66"/>
                    <a:pt x="179" y="190"/>
                    <a:pt x="188" y="214"/>
                  </a:cubicBezTo>
                  <a:cubicBezTo>
                    <a:pt x="147" y="222"/>
                    <a:pt x="65" y="222"/>
                    <a:pt x="23" y="214"/>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6" name="Freeform 184"/>
            <p:cNvSpPr>
              <a:spLocks/>
            </p:cNvSpPr>
            <p:nvPr/>
          </p:nvSpPr>
          <p:spPr bwMode="auto">
            <a:xfrm>
              <a:off x="15397162" y="3649663"/>
              <a:ext cx="760413" cy="1509713"/>
            </a:xfrm>
            <a:custGeom>
              <a:avLst/>
              <a:gdLst>
                <a:gd name="T0" fmla="*/ 11 w 479"/>
                <a:gd name="T1" fmla="*/ 61 h 951"/>
                <a:gd name="T2" fmla="*/ 0 w 479"/>
                <a:gd name="T3" fmla="*/ 346 h 951"/>
                <a:gd name="T4" fmla="*/ 242 w 479"/>
                <a:gd name="T5" fmla="*/ 951 h 951"/>
                <a:gd name="T6" fmla="*/ 479 w 479"/>
                <a:gd name="T7" fmla="*/ 346 h 951"/>
                <a:gd name="T8" fmla="*/ 462 w 479"/>
                <a:gd name="T9" fmla="*/ 55 h 951"/>
                <a:gd name="T10" fmla="*/ 363 w 479"/>
                <a:gd name="T11" fmla="*/ 0 h 951"/>
                <a:gd name="T12" fmla="*/ 121 w 479"/>
                <a:gd name="T13" fmla="*/ 0 h 951"/>
                <a:gd name="T14" fmla="*/ 11 w 479"/>
                <a:gd name="T15" fmla="*/ 61 h 9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9" h="951">
                  <a:moveTo>
                    <a:pt x="11" y="61"/>
                  </a:moveTo>
                  <a:lnTo>
                    <a:pt x="0" y="346"/>
                  </a:lnTo>
                  <a:lnTo>
                    <a:pt x="242" y="951"/>
                  </a:lnTo>
                  <a:lnTo>
                    <a:pt x="479" y="346"/>
                  </a:lnTo>
                  <a:lnTo>
                    <a:pt x="462" y="55"/>
                  </a:lnTo>
                  <a:lnTo>
                    <a:pt x="363" y="0"/>
                  </a:lnTo>
                  <a:lnTo>
                    <a:pt x="121" y="0"/>
                  </a:lnTo>
                  <a:lnTo>
                    <a:pt x="11"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7" name="Rectangle 185"/>
            <p:cNvSpPr>
              <a:spLocks noChangeArrowheads="1"/>
            </p:cNvSpPr>
            <p:nvPr/>
          </p:nvSpPr>
          <p:spPr bwMode="auto">
            <a:xfrm>
              <a:off x="15589249" y="3492500"/>
              <a:ext cx="376238" cy="393700"/>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8" name="Freeform 186"/>
            <p:cNvSpPr>
              <a:spLocks/>
            </p:cNvSpPr>
            <p:nvPr/>
          </p:nvSpPr>
          <p:spPr bwMode="auto">
            <a:xfrm>
              <a:off x="15686087" y="3851275"/>
              <a:ext cx="182563" cy="269875"/>
            </a:xfrm>
            <a:custGeom>
              <a:avLst/>
              <a:gdLst>
                <a:gd name="T0" fmla="*/ 18 w 21"/>
                <a:gd name="T1" fmla="*/ 31 h 31"/>
                <a:gd name="T2" fmla="*/ 21 w 21"/>
                <a:gd name="T3" fmla="*/ 25 h 31"/>
                <a:gd name="T4" fmla="*/ 10 w 21"/>
                <a:gd name="T5" fmla="*/ 0 h 31"/>
                <a:gd name="T6" fmla="*/ 0 w 21"/>
                <a:gd name="T7" fmla="*/ 25 h 31"/>
                <a:gd name="T8" fmla="*/ 4 w 21"/>
                <a:gd name="T9" fmla="*/ 31 h 31"/>
                <a:gd name="T10" fmla="*/ 18 w 21"/>
                <a:gd name="T11" fmla="*/ 31 h 31"/>
              </a:gdLst>
              <a:ahLst/>
              <a:cxnLst>
                <a:cxn ang="0">
                  <a:pos x="T0" y="T1"/>
                </a:cxn>
                <a:cxn ang="0">
                  <a:pos x="T2" y="T3"/>
                </a:cxn>
                <a:cxn ang="0">
                  <a:pos x="T4" y="T5"/>
                </a:cxn>
                <a:cxn ang="0">
                  <a:pos x="T6" y="T7"/>
                </a:cxn>
                <a:cxn ang="0">
                  <a:pos x="T8" y="T9"/>
                </a:cxn>
                <a:cxn ang="0">
                  <a:pos x="T10" y="T11"/>
                </a:cxn>
              </a:cxnLst>
              <a:rect l="0" t="0" r="r" b="b"/>
              <a:pathLst>
                <a:path w="21" h="31">
                  <a:moveTo>
                    <a:pt x="18" y="31"/>
                  </a:moveTo>
                  <a:cubicBezTo>
                    <a:pt x="21" y="25"/>
                    <a:pt x="21" y="25"/>
                    <a:pt x="21" y="25"/>
                  </a:cubicBezTo>
                  <a:cubicBezTo>
                    <a:pt x="10" y="0"/>
                    <a:pt x="10" y="0"/>
                    <a:pt x="10" y="0"/>
                  </a:cubicBezTo>
                  <a:cubicBezTo>
                    <a:pt x="0" y="25"/>
                    <a:pt x="0" y="25"/>
                    <a:pt x="0" y="25"/>
                  </a:cubicBezTo>
                  <a:cubicBezTo>
                    <a:pt x="4" y="31"/>
                    <a:pt x="4" y="31"/>
                    <a:pt x="4" y="31"/>
                  </a:cubicBezTo>
                  <a:cubicBezTo>
                    <a:pt x="8" y="31"/>
                    <a:pt x="13" y="31"/>
                    <a:pt x="18" y="31"/>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9" name="Freeform 187"/>
            <p:cNvSpPr>
              <a:spLocks/>
            </p:cNvSpPr>
            <p:nvPr/>
          </p:nvSpPr>
          <p:spPr bwMode="auto">
            <a:xfrm>
              <a:off x="15476537" y="3649663"/>
              <a:ext cx="296863" cy="566738"/>
            </a:xfrm>
            <a:custGeom>
              <a:avLst/>
              <a:gdLst>
                <a:gd name="T0" fmla="*/ 71 w 187"/>
                <a:gd name="T1" fmla="*/ 0 h 357"/>
                <a:gd name="T2" fmla="*/ 187 w 187"/>
                <a:gd name="T3" fmla="*/ 127 h 357"/>
                <a:gd name="T4" fmla="*/ 104 w 187"/>
                <a:gd name="T5" fmla="*/ 357 h 357"/>
                <a:gd name="T6" fmla="*/ 0 w 187"/>
                <a:gd name="T7" fmla="*/ 50 h 357"/>
                <a:gd name="T8" fmla="*/ 71 w 187"/>
                <a:gd name="T9" fmla="*/ 0 h 357"/>
              </a:gdLst>
              <a:ahLst/>
              <a:cxnLst>
                <a:cxn ang="0">
                  <a:pos x="T0" y="T1"/>
                </a:cxn>
                <a:cxn ang="0">
                  <a:pos x="T2" y="T3"/>
                </a:cxn>
                <a:cxn ang="0">
                  <a:pos x="T4" y="T5"/>
                </a:cxn>
                <a:cxn ang="0">
                  <a:pos x="T6" y="T7"/>
                </a:cxn>
                <a:cxn ang="0">
                  <a:pos x="T8" y="T9"/>
                </a:cxn>
              </a:cxnLst>
              <a:rect l="0" t="0" r="r" b="b"/>
              <a:pathLst>
                <a:path w="187" h="357">
                  <a:moveTo>
                    <a:pt x="71" y="0"/>
                  </a:moveTo>
                  <a:lnTo>
                    <a:pt x="187" y="127"/>
                  </a:lnTo>
                  <a:lnTo>
                    <a:pt x="104" y="357"/>
                  </a:lnTo>
                  <a:lnTo>
                    <a:pt x="0" y="50"/>
                  </a:lnTo>
                  <a:lnTo>
                    <a:pt x="71"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0" name="Freeform 188"/>
            <p:cNvSpPr>
              <a:spLocks/>
            </p:cNvSpPr>
            <p:nvPr/>
          </p:nvSpPr>
          <p:spPr bwMode="auto">
            <a:xfrm>
              <a:off x="15205074" y="3711575"/>
              <a:ext cx="568325" cy="1447800"/>
            </a:xfrm>
            <a:custGeom>
              <a:avLst/>
              <a:gdLst>
                <a:gd name="T0" fmla="*/ 171 w 358"/>
                <a:gd name="T1" fmla="*/ 0 h 912"/>
                <a:gd name="T2" fmla="*/ 358 w 358"/>
                <a:gd name="T3" fmla="*/ 912 h 912"/>
                <a:gd name="T4" fmla="*/ 44 w 358"/>
                <a:gd name="T5" fmla="*/ 412 h 912"/>
                <a:gd name="T6" fmla="*/ 88 w 358"/>
                <a:gd name="T7" fmla="*/ 324 h 912"/>
                <a:gd name="T8" fmla="*/ 0 w 358"/>
                <a:gd name="T9" fmla="*/ 253 h 912"/>
                <a:gd name="T10" fmla="*/ 121 w 358"/>
                <a:gd name="T11" fmla="*/ 27 h 912"/>
                <a:gd name="T12" fmla="*/ 171 w 358"/>
                <a:gd name="T13" fmla="*/ 0 h 912"/>
              </a:gdLst>
              <a:ahLst/>
              <a:cxnLst>
                <a:cxn ang="0">
                  <a:pos x="T0" y="T1"/>
                </a:cxn>
                <a:cxn ang="0">
                  <a:pos x="T2" y="T3"/>
                </a:cxn>
                <a:cxn ang="0">
                  <a:pos x="T4" y="T5"/>
                </a:cxn>
                <a:cxn ang="0">
                  <a:pos x="T6" y="T7"/>
                </a:cxn>
                <a:cxn ang="0">
                  <a:pos x="T8" y="T9"/>
                </a:cxn>
                <a:cxn ang="0">
                  <a:pos x="T10" y="T11"/>
                </a:cxn>
                <a:cxn ang="0">
                  <a:pos x="T12" y="T13"/>
                </a:cxn>
              </a:cxnLst>
              <a:rect l="0" t="0" r="r" b="b"/>
              <a:pathLst>
                <a:path w="358" h="912">
                  <a:moveTo>
                    <a:pt x="171" y="0"/>
                  </a:moveTo>
                  <a:lnTo>
                    <a:pt x="358" y="912"/>
                  </a:lnTo>
                  <a:lnTo>
                    <a:pt x="44" y="412"/>
                  </a:lnTo>
                  <a:lnTo>
                    <a:pt x="88" y="324"/>
                  </a:lnTo>
                  <a:lnTo>
                    <a:pt x="0" y="253"/>
                  </a:lnTo>
                  <a:lnTo>
                    <a:pt x="121" y="27"/>
                  </a:lnTo>
                  <a:lnTo>
                    <a:pt x="17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1" name="Freeform 189"/>
            <p:cNvSpPr>
              <a:spLocks/>
            </p:cNvSpPr>
            <p:nvPr/>
          </p:nvSpPr>
          <p:spPr bwMode="auto">
            <a:xfrm>
              <a:off x="15773399" y="3649663"/>
              <a:ext cx="314325" cy="566738"/>
            </a:xfrm>
            <a:custGeom>
              <a:avLst/>
              <a:gdLst>
                <a:gd name="T0" fmla="*/ 126 w 198"/>
                <a:gd name="T1" fmla="*/ 0 h 357"/>
                <a:gd name="T2" fmla="*/ 0 w 198"/>
                <a:gd name="T3" fmla="*/ 127 h 357"/>
                <a:gd name="T4" fmla="*/ 88 w 198"/>
                <a:gd name="T5" fmla="*/ 357 h 357"/>
                <a:gd name="T6" fmla="*/ 198 w 198"/>
                <a:gd name="T7" fmla="*/ 44 h 357"/>
                <a:gd name="T8" fmla="*/ 126 w 198"/>
                <a:gd name="T9" fmla="*/ 0 h 357"/>
              </a:gdLst>
              <a:ahLst/>
              <a:cxnLst>
                <a:cxn ang="0">
                  <a:pos x="T0" y="T1"/>
                </a:cxn>
                <a:cxn ang="0">
                  <a:pos x="T2" y="T3"/>
                </a:cxn>
                <a:cxn ang="0">
                  <a:pos x="T4" y="T5"/>
                </a:cxn>
                <a:cxn ang="0">
                  <a:pos x="T6" y="T7"/>
                </a:cxn>
                <a:cxn ang="0">
                  <a:pos x="T8" y="T9"/>
                </a:cxn>
              </a:cxnLst>
              <a:rect l="0" t="0" r="r" b="b"/>
              <a:pathLst>
                <a:path w="198" h="357">
                  <a:moveTo>
                    <a:pt x="126" y="0"/>
                  </a:moveTo>
                  <a:lnTo>
                    <a:pt x="0" y="127"/>
                  </a:lnTo>
                  <a:lnTo>
                    <a:pt x="88" y="357"/>
                  </a:lnTo>
                  <a:lnTo>
                    <a:pt x="198" y="44"/>
                  </a:lnTo>
                  <a:lnTo>
                    <a:pt x="126"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2" name="Freeform 190"/>
            <p:cNvSpPr>
              <a:spLocks/>
            </p:cNvSpPr>
            <p:nvPr/>
          </p:nvSpPr>
          <p:spPr bwMode="auto">
            <a:xfrm>
              <a:off x="15659099" y="4260850"/>
              <a:ext cx="244475" cy="898525"/>
            </a:xfrm>
            <a:custGeom>
              <a:avLst/>
              <a:gdLst>
                <a:gd name="T0" fmla="*/ 39 w 154"/>
                <a:gd name="T1" fmla="*/ 0 h 566"/>
                <a:gd name="T2" fmla="*/ 116 w 154"/>
                <a:gd name="T3" fmla="*/ 0 h 566"/>
                <a:gd name="T4" fmla="*/ 154 w 154"/>
                <a:gd name="T5" fmla="*/ 385 h 566"/>
                <a:gd name="T6" fmla="*/ 72 w 154"/>
                <a:gd name="T7" fmla="*/ 566 h 566"/>
                <a:gd name="T8" fmla="*/ 0 w 154"/>
                <a:gd name="T9" fmla="*/ 385 h 566"/>
                <a:gd name="T10" fmla="*/ 39 w 154"/>
                <a:gd name="T11" fmla="*/ 0 h 566"/>
              </a:gdLst>
              <a:ahLst/>
              <a:cxnLst>
                <a:cxn ang="0">
                  <a:pos x="T0" y="T1"/>
                </a:cxn>
                <a:cxn ang="0">
                  <a:pos x="T2" y="T3"/>
                </a:cxn>
                <a:cxn ang="0">
                  <a:pos x="T4" y="T5"/>
                </a:cxn>
                <a:cxn ang="0">
                  <a:pos x="T6" y="T7"/>
                </a:cxn>
                <a:cxn ang="0">
                  <a:pos x="T8" y="T9"/>
                </a:cxn>
                <a:cxn ang="0">
                  <a:pos x="T10" y="T11"/>
                </a:cxn>
              </a:cxnLst>
              <a:rect l="0" t="0" r="r" b="b"/>
              <a:pathLst>
                <a:path w="154" h="566">
                  <a:moveTo>
                    <a:pt x="39" y="0"/>
                  </a:moveTo>
                  <a:lnTo>
                    <a:pt x="116" y="0"/>
                  </a:lnTo>
                  <a:lnTo>
                    <a:pt x="154" y="385"/>
                  </a:lnTo>
                  <a:lnTo>
                    <a:pt x="72" y="566"/>
                  </a:lnTo>
                  <a:lnTo>
                    <a:pt x="0" y="385"/>
                  </a:lnTo>
                  <a:lnTo>
                    <a:pt x="39" y="0"/>
                  </a:ln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3" name="Freeform 191"/>
            <p:cNvSpPr>
              <a:spLocks/>
            </p:cNvSpPr>
            <p:nvPr/>
          </p:nvSpPr>
          <p:spPr bwMode="auto">
            <a:xfrm>
              <a:off x="15476537" y="3649663"/>
              <a:ext cx="296863" cy="481013"/>
            </a:xfrm>
            <a:custGeom>
              <a:avLst/>
              <a:gdLst>
                <a:gd name="T0" fmla="*/ 71 w 187"/>
                <a:gd name="T1" fmla="*/ 0 h 303"/>
                <a:gd name="T2" fmla="*/ 187 w 187"/>
                <a:gd name="T3" fmla="*/ 127 h 303"/>
                <a:gd name="T4" fmla="*/ 104 w 187"/>
                <a:gd name="T5" fmla="*/ 303 h 303"/>
                <a:gd name="T6" fmla="*/ 0 w 187"/>
                <a:gd name="T7" fmla="*/ 50 h 303"/>
                <a:gd name="T8" fmla="*/ 71 w 187"/>
                <a:gd name="T9" fmla="*/ 0 h 303"/>
              </a:gdLst>
              <a:ahLst/>
              <a:cxnLst>
                <a:cxn ang="0">
                  <a:pos x="T0" y="T1"/>
                </a:cxn>
                <a:cxn ang="0">
                  <a:pos x="T2" y="T3"/>
                </a:cxn>
                <a:cxn ang="0">
                  <a:pos x="T4" y="T5"/>
                </a:cxn>
                <a:cxn ang="0">
                  <a:pos x="T6" y="T7"/>
                </a:cxn>
                <a:cxn ang="0">
                  <a:pos x="T8" y="T9"/>
                </a:cxn>
              </a:cxnLst>
              <a:rect l="0" t="0" r="r" b="b"/>
              <a:pathLst>
                <a:path w="187" h="303">
                  <a:moveTo>
                    <a:pt x="71" y="0"/>
                  </a:moveTo>
                  <a:lnTo>
                    <a:pt x="187" y="127"/>
                  </a:lnTo>
                  <a:lnTo>
                    <a:pt x="104" y="303"/>
                  </a:lnTo>
                  <a:lnTo>
                    <a:pt x="0" y="50"/>
                  </a:lnTo>
                  <a:lnTo>
                    <a:pt x="7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4" name="Freeform 192"/>
            <p:cNvSpPr>
              <a:spLocks/>
            </p:cNvSpPr>
            <p:nvPr/>
          </p:nvSpPr>
          <p:spPr bwMode="auto">
            <a:xfrm>
              <a:off x="15257462" y="3711575"/>
              <a:ext cx="515938" cy="1447800"/>
            </a:xfrm>
            <a:custGeom>
              <a:avLst/>
              <a:gdLst>
                <a:gd name="T0" fmla="*/ 138 w 325"/>
                <a:gd name="T1" fmla="*/ 0 h 912"/>
                <a:gd name="T2" fmla="*/ 325 w 325"/>
                <a:gd name="T3" fmla="*/ 912 h 912"/>
                <a:gd name="T4" fmla="*/ 44 w 325"/>
                <a:gd name="T5" fmla="*/ 373 h 912"/>
                <a:gd name="T6" fmla="*/ 88 w 325"/>
                <a:gd name="T7" fmla="*/ 307 h 912"/>
                <a:gd name="T8" fmla="*/ 0 w 325"/>
                <a:gd name="T9" fmla="*/ 236 h 912"/>
                <a:gd name="T10" fmla="*/ 88 w 325"/>
                <a:gd name="T11" fmla="*/ 27 h 912"/>
                <a:gd name="T12" fmla="*/ 138 w 325"/>
                <a:gd name="T13" fmla="*/ 0 h 912"/>
              </a:gdLst>
              <a:ahLst/>
              <a:cxnLst>
                <a:cxn ang="0">
                  <a:pos x="T0" y="T1"/>
                </a:cxn>
                <a:cxn ang="0">
                  <a:pos x="T2" y="T3"/>
                </a:cxn>
                <a:cxn ang="0">
                  <a:pos x="T4" y="T5"/>
                </a:cxn>
                <a:cxn ang="0">
                  <a:pos x="T6" y="T7"/>
                </a:cxn>
                <a:cxn ang="0">
                  <a:pos x="T8" y="T9"/>
                </a:cxn>
                <a:cxn ang="0">
                  <a:pos x="T10" y="T11"/>
                </a:cxn>
                <a:cxn ang="0">
                  <a:pos x="T12" y="T13"/>
                </a:cxn>
              </a:cxnLst>
              <a:rect l="0" t="0" r="r" b="b"/>
              <a:pathLst>
                <a:path w="325" h="912">
                  <a:moveTo>
                    <a:pt x="138" y="0"/>
                  </a:moveTo>
                  <a:lnTo>
                    <a:pt x="325" y="912"/>
                  </a:lnTo>
                  <a:lnTo>
                    <a:pt x="44" y="373"/>
                  </a:lnTo>
                  <a:lnTo>
                    <a:pt x="88" y="307"/>
                  </a:lnTo>
                  <a:lnTo>
                    <a:pt x="0" y="236"/>
                  </a:lnTo>
                  <a:lnTo>
                    <a:pt x="88" y="27"/>
                  </a:lnTo>
                  <a:lnTo>
                    <a:pt x="138"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5" name="Freeform 193"/>
            <p:cNvSpPr>
              <a:spLocks/>
            </p:cNvSpPr>
            <p:nvPr/>
          </p:nvSpPr>
          <p:spPr bwMode="auto">
            <a:xfrm>
              <a:off x="15773399" y="3711575"/>
              <a:ext cx="576263" cy="1447800"/>
            </a:xfrm>
            <a:custGeom>
              <a:avLst/>
              <a:gdLst>
                <a:gd name="T0" fmla="*/ 198 w 363"/>
                <a:gd name="T1" fmla="*/ 0 h 912"/>
                <a:gd name="T2" fmla="*/ 0 w 363"/>
                <a:gd name="T3" fmla="*/ 912 h 912"/>
                <a:gd name="T4" fmla="*/ 319 w 363"/>
                <a:gd name="T5" fmla="*/ 412 h 912"/>
                <a:gd name="T6" fmla="*/ 275 w 363"/>
                <a:gd name="T7" fmla="*/ 324 h 912"/>
                <a:gd name="T8" fmla="*/ 363 w 363"/>
                <a:gd name="T9" fmla="*/ 253 h 912"/>
                <a:gd name="T10" fmla="*/ 269 w 363"/>
                <a:gd name="T11" fmla="*/ 33 h 912"/>
                <a:gd name="T12" fmla="*/ 198 w 363"/>
                <a:gd name="T13" fmla="*/ 0 h 912"/>
              </a:gdLst>
              <a:ahLst/>
              <a:cxnLst>
                <a:cxn ang="0">
                  <a:pos x="T0" y="T1"/>
                </a:cxn>
                <a:cxn ang="0">
                  <a:pos x="T2" y="T3"/>
                </a:cxn>
                <a:cxn ang="0">
                  <a:pos x="T4" y="T5"/>
                </a:cxn>
                <a:cxn ang="0">
                  <a:pos x="T6" y="T7"/>
                </a:cxn>
                <a:cxn ang="0">
                  <a:pos x="T8" y="T9"/>
                </a:cxn>
                <a:cxn ang="0">
                  <a:pos x="T10" y="T11"/>
                </a:cxn>
                <a:cxn ang="0">
                  <a:pos x="T12" y="T13"/>
                </a:cxn>
              </a:cxnLst>
              <a:rect l="0" t="0" r="r" b="b"/>
              <a:pathLst>
                <a:path w="363" h="912">
                  <a:moveTo>
                    <a:pt x="198" y="0"/>
                  </a:moveTo>
                  <a:lnTo>
                    <a:pt x="0" y="912"/>
                  </a:lnTo>
                  <a:lnTo>
                    <a:pt x="319" y="412"/>
                  </a:lnTo>
                  <a:lnTo>
                    <a:pt x="275" y="324"/>
                  </a:lnTo>
                  <a:lnTo>
                    <a:pt x="363" y="253"/>
                  </a:lnTo>
                  <a:lnTo>
                    <a:pt x="269" y="33"/>
                  </a:lnTo>
                  <a:lnTo>
                    <a:pt x="198"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6" name="Freeform 194"/>
            <p:cNvSpPr>
              <a:spLocks/>
            </p:cNvSpPr>
            <p:nvPr/>
          </p:nvSpPr>
          <p:spPr bwMode="auto">
            <a:xfrm>
              <a:off x="15773399" y="3711575"/>
              <a:ext cx="523875" cy="1447800"/>
            </a:xfrm>
            <a:custGeom>
              <a:avLst/>
              <a:gdLst>
                <a:gd name="T0" fmla="*/ 198 w 330"/>
                <a:gd name="T1" fmla="*/ 0 h 912"/>
                <a:gd name="T2" fmla="*/ 0 w 330"/>
                <a:gd name="T3" fmla="*/ 912 h 912"/>
                <a:gd name="T4" fmla="*/ 286 w 330"/>
                <a:gd name="T5" fmla="*/ 373 h 912"/>
                <a:gd name="T6" fmla="*/ 242 w 330"/>
                <a:gd name="T7" fmla="*/ 307 h 912"/>
                <a:gd name="T8" fmla="*/ 330 w 330"/>
                <a:gd name="T9" fmla="*/ 236 h 912"/>
                <a:gd name="T10" fmla="*/ 269 w 330"/>
                <a:gd name="T11" fmla="*/ 33 h 912"/>
                <a:gd name="T12" fmla="*/ 198 w 330"/>
                <a:gd name="T13" fmla="*/ 0 h 912"/>
              </a:gdLst>
              <a:ahLst/>
              <a:cxnLst>
                <a:cxn ang="0">
                  <a:pos x="T0" y="T1"/>
                </a:cxn>
                <a:cxn ang="0">
                  <a:pos x="T2" y="T3"/>
                </a:cxn>
                <a:cxn ang="0">
                  <a:pos x="T4" y="T5"/>
                </a:cxn>
                <a:cxn ang="0">
                  <a:pos x="T6" y="T7"/>
                </a:cxn>
                <a:cxn ang="0">
                  <a:pos x="T8" y="T9"/>
                </a:cxn>
                <a:cxn ang="0">
                  <a:pos x="T10" y="T11"/>
                </a:cxn>
                <a:cxn ang="0">
                  <a:pos x="T12" y="T13"/>
                </a:cxn>
              </a:cxnLst>
              <a:rect l="0" t="0" r="r" b="b"/>
              <a:pathLst>
                <a:path w="330" h="912">
                  <a:moveTo>
                    <a:pt x="198" y="0"/>
                  </a:moveTo>
                  <a:lnTo>
                    <a:pt x="0" y="912"/>
                  </a:lnTo>
                  <a:lnTo>
                    <a:pt x="286" y="373"/>
                  </a:lnTo>
                  <a:lnTo>
                    <a:pt x="242" y="307"/>
                  </a:lnTo>
                  <a:lnTo>
                    <a:pt x="330" y="236"/>
                  </a:lnTo>
                  <a:lnTo>
                    <a:pt x="269" y="33"/>
                  </a:lnTo>
                  <a:lnTo>
                    <a:pt x="198"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7" name="Freeform 195"/>
            <p:cNvSpPr>
              <a:spLocks/>
            </p:cNvSpPr>
            <p:nvPr/>
          </p:nvSpPr>
          <p:spPr bwMode="auto">
            <a:xfrm>
              <a:off x="15773399" y="3649663"/>
              <a:ext cx="314325" cy="481013"/>
            </a:xfrm>
            <a:custGeom>
              <a:avLst/>
              <a:gdLst>
                <a:gd name="T0" fmla="*/ 126 w 198"/>
                <a:gd name="T1" fmla="*/ 0 h 303"/>
                <a:gd name="T2" fmla="*/ 0 w 198"/>
                <a:gd name="T3" fmla="*/ 127 h 303"/>
                <a:gd name="T4" fmla="*/ 88 w 198"/>
                <a:gd name="T5" fmla="*/ 303 h 303"/>
                <a:gd name="T6" fmla="*/ 198 w 198"/>
                <a:gd name="T7" fmla="*/ 44 h 303"/>
                <a:gd name="T8" fmla="*/ 126 w 198"/>
                <a:gd name="T9" fmla="*/ 0 h 303"/>
              </a:gdLst>
              <a:ahLst/>
              <a:cxnLst>
                <a:cxn ang="0">
                  <a:pos x="T0" y="T1"/>
                </a:cxn>
                <a:cxn ang="0">
                  <a:pos x="T2" y="T3"/>
                </a:cxn>
                <a:cxn ang="0">
                  <a:pos x="T4" y="T5"/>
                </a:cxn>
                <a:cxn ang="0">
                  <a:pos x="T6" y="T7"/>
                </a:cxn>
                <a:cxn ang="0">
                  <a:pos x="T8" y="T9"/>
                </a:cxn>
              </a:cxnLst>
              <a:rect l="0" t="0" r="r" b="b"/>
              <a:pathLst>
                <a:path w="198" h="303">
                  <a:moveTo>
                    <a:pt x="126" y="0"/>
                  </a:moveTo>
                  <a:lnTo>
                    <a:pt x="0" y="127"/>
                  </a:lnTo>
                  <a:lnTo>
                    <a:pt x="88" y="303"/>
                  </a:lnTo>
                  <a:lnTo>
                    <a:pt x="198" y="44"/>
                  </a:lnTo>
                  <a:lnTo>
                    <a:pt x="12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8" name="Freeform 196"/>
            <p:cNvSpPr>
              <a:spLocks/>
            </p:cNvSpPr>
            <p:nvPr/>
          </p:nvSpPr>
          <p:spPr bwMode="auto">
            <a:xfrm>
              <a:off x="15694024" y="4113213"/>
              <a:ext cx="174625" cy="155575"/>
            </a:xfrm>
            <a:custGeom>
              <a:avLst/>
              <a:gdLst>
                <a:gd name="T0" fmla="*/ 3 w 20"/>
                <a:gd name="T1" fmla="*/ 0 h 18"/>
                <a:gd name="T2" fmla="*/ 17 w 20"/>
                <a:gd name="T3" fmla="*/ 0 h 18"/>
                <a:gd name="T4" fmla="*/ 17 w 20"/>
                <a:gd name="T5" fmla="*/ 18 h 18"/>
                <a:gd name="T6" fmla="*/ 3 w 20"/>
                <a:gd name="T7" fmla="*/ 18 h 18"/>
                <a:gd name="T8" fmla="*/ 3 w 20"/>
                <a:gd name="T9" fmla="*/ 0 h 18"/>
              </a:gdLst>
              <a:ahLst/>
              <a:cxnLst>
                <a:cxn ang="0">
                  <a:pos x="T0" y="T1"/>
                </a:cxn>
                <a:cxn ang="0">
                  <a:pos x="T2" y="T3"/>
                </a:cxn>
                <a:cxn ang="0">
                  <a:pos x="T4" y="T5"/>
                </a:cxn>
                <a:cxn ang="0">
                  <a:pos x="T6" y="T7"/>
                </a:cxn>
                <a:cxn ang="0">
                  <a:pos x="T8" y="T9"/>
                </a:cxn>
              </a:cxnLst>
              <a:rect l="0" t="0" r="r" b="b"/>
              <a:pathLst>
                <a:path w="20" h="18">
                  <a:moveTo>
                    <a:pt x="3" y="0"/>
                  </a:moveTo>
                  <a:cubicBezTo>
                    <a:pt x="17" y="0"/>
                    <a:pt x="17" y="0"/>
                    <a:pt x="17" y="0"/>
                  </a:cubicBezTo>
                  <a:cubicBezTo>
                    <a:pt x="20" y="7"/>
                    <a:pt x="20" y="12"/>
                    <a:pt x="17" y="18"/>
                  </a:cubicBezTo>
                  <a:cubicBezTo>
                    <a:pt x="3" y="18"/>
                    <a:pt x="3" y="18"/>
                    <a:pt x="3" y="18"/>
                  </a:cubicBezTo>
                  <a:cubicBezTo>
                    <a:pt x="0" y="12"/>
                    <a:pt x="0" y="7"/>
                    <a:pt x="3" y="0"/>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9" name="Freeform 197"/>
            <p:cNvSpPr>
              <a:spLocks/>
            </p:cNvSpPr>
            <p:nvPr/>
          </p:nvSpPr>
          <p:spPr bwMode="auto">
            <a:xfrm>
              <a:off x="15763874" y="5149850"/>
              <a:ext cx="44450" cy="419100"/>
            </a:xfrm>
            <a:custGeom>
              <a:avLst/>
              <a:gdLst>
                <a:gd name="T0" fmla="*/ 0 w 5"/>
                <a:gd name="T1" fmla="*/ 48 h 48"/>
                <a:gd name="T2" fmla="*/ 2 w 5"/>
                <a:gd name="T3" fmla="*/ 0 h 48"/>
                <a:gd name="T4" fmla="*/ 5 w 5"/>
                <a:gd name="T5" fmla="*/ 48 h 48"/>
                <a:gd name="T6" fmla="*/ 0 w 5"/>
                <a:gd name="T7" fmla="*/ 48 h 48"/>
              </a:gdLst>
              <a:ahLst/>
              <a:cxnLst>
                <a:cxn ang="0">
                  <a:pos x="T0" y="T1"/>
                </a:cxn>
                <a:cxn ang="0">
                  <a:pos x="T2" y="T3"/>
                </a:cxn>
                <a:cxn ang="0">
                  <a:pos x="T4" y="T5"/>
                </a:cxn>
                <a:cxn ang="0">
                  <a:pos x="T6" y="T7"/>
                </a:cxn>
              </a:cxnLst>
              <a:rect l="0" t="0" r="r" b="b"/>
              <a:pathLst>
                <a:path w="5" h="48">
                  <a:moveTo>
                    <a:pt x="0" y="48"/>
                  </a:moveTo>
                  <a:cubicBezTo>
                    <a:pt x="0" y="36"/>
                    <a:pt x="1" y="21"/>
                    <a:pt x="2" y="0"/>
                  </a:cubicBezTo>
                  <a:cubicBezTo>
                    <a:pt x="4" y="21"/>
                    <a:pt x="5" y="36"/>
                    <a:pt x="5" y="48"/>
                  </a:cubicBezTo>
                  <a:cubicBezTo>
                    <a:pt x="3" y="48"/>
                    <a:pt x="1" y="48"/>
                    <a:pt x="0" y="48"/>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0" name="Freeform 198"/>
            <p:cNvSpPr>
              <a:spLocks/>
            </p:cNvSpPr>
            <p:nvPr/>
          </p:nvSpPr>
          <p:spPr bwMode="auto">
            <a:xfrm>
              <a:off x="15362237" y="3641725"/>
              <a:ext cx="838200" cy="1500188"/>
            </a:xfrm>
            <a:custGeom>
              <a:avLst/>
              <a:gdLst>
                <a:gd name="T0" fmla="*/ 0 w 528"/>
                <a:gd name="T1" fmla="*/ 71 h 945"/>
                <a:gd name="T2" fmla="*/ 28 w 528"/>
                <a:gd name="T3" fmla="*/ 346 h 945"/>
                <a:gd name="T4" fmla="*/ 264 w 528"/>
                <a:gd name="T5" fmla="*/ 945 h 945"/>
                <a:gd name="T6" fmla="*/ 501 w 528"/>
                <a:gd name="T7" fmla="*/ 346 h 945"/>
                <a:gd name="T8" fmla="*/ 528 w 528"/>
                <a:gd name="T9" fmla="*/ 71 h 945"/>
                <a:gd name="T10" fmla="*/ 418 w 528"/>
                <a:gd name="T11" fmla="*/ 0 h 945"/>
                <a:gd name="T12" fmla="*/ 110 w 528"/>
                <a:gd name="T13" fmla="*/ 0 h 945"/>
                <a:gd name="T14" fmla="*/ 0 w 528"/>
                <a:gd name="T15" fmla="*/ 71 h 9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8" h="945">
                  <a:moveTo>
                    <a:pt x="0" y="71"/>
                  </a:moveTo>
                  <a:lnTo>
                    <a:pt x="28" y="346"/>
                  </a:lnTo>
                  <a:lnTo>
                    <a:pt x="264" y="945"/>
                  </a:lnTo>
                  <a:lnTo>
                    <a:pt x="501" y="346"/>
                  </a:lnTo>
                  <a:lnTo>
                    <a:pt x="528" y="71"/>
                  </a:lnTo>
                  <a:lnTo>
                    <a:pt x="418" y="0"/>
                  </a:lnTo>
                  <a:lnTo>
                    <a:pt x="110" y="0"/>
                  </a:lnTo>
                  <a:lnTo>
                    <a:pt x="0" y="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1" name="Rectangle 199"/>
            <p:cNvSpPr>
              <a:spLocks noChangeArrowheads="1"/>
            </p:cNvSpPr>
            <p:nvPr/>
          </p:nvSpPr>
          <p:spPr bwMode="auto">
            <a:xfrm>
              <a:off x="15536862" y="3492500"/>
              <a:ext cx="481013" cy="38417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2" name="Freeform 200"/>
            <p:cNvSpPr>
              <a:spLocks/>
            </p:cNvSpPr>
            <p:nvPr/>
          </p:nvSpPr>
          <p:spPr bwMode="auto">
            <a:xfrm>
              <a:off x="15197137" y="2281238"/>
              <a:ext cx="1169988" cy="1438275"/>
            </a:xfrm>
            <a:custGeom>
              <a:avLst/>
              <a:gdLst>
                <a:gd name="T0" fmla="*/ 67 w 134"/>
                <a:gd name="T1" fmla="*/ 165 h 165"/>
                <a:gd name="T2" fmla="*/ 119 w 134"/>
                <a:gd name="T3" fmla="*/ 110 h 165"/>
                <a:gd name="T4" fmla="*/ 121 w 134"/>
                <a:gd name="T5" fmla="*/ 111 h 165"/>
                <a:gd name="T6" fmla="*/ 132 w 134"/>
                <a:gd name="T7" fmla="*/ 93 h 165"/>
                <a:gd name="T8" fmla="*/ 128 w 134"/>
                <a:gd name="T9" fmla="*/ 72 h 165"/>
                <a:gd name="T10" fmla="*/ 127 w 134"/>
                <a:gd name="T11" fmla="*/ 72 h 165"/>
                <a:gd name="T12" fmla="*/ 67 w 134"/>
                <a:gd name="T13" fmla="*/ 0 h 165"/>
                <a:gd name="T14" fmla="*/ 7 w 134"/>
                <a:gd name="T15" fmla="*/ 73 h 165"/>
                <a:gd name="T16" fmla="*/ 6 w 134"/>
                <a:gd name="T17" fmla="*/ 72 h 165"/>
                <a:gd name="T18" fmla="*/ 1 w 134"/>
                <a:gd name="T19" fmla="*/ 93 h 165"/>
                <a:gd name="T20" fmla="*/ 12 w 134"/>
                <a:gd name="T21" fmla="*/ 111 h 165"/>
                <a:gd name="T22" fmla="*/ 15 w 134"/>
                <a:gd name="T23" fmla="*/ 110 h 165"/>
                <a:gd name="T24" fmla="*/ 67 w 134"/>
                <a:gd name="T25" fmla="*/ 165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4" h="165">
                  <a:moveTo>
                    <a:pt x="67" y="165"/>
                  </a:moveTo>
                  <a:cubicBezTo>
                    <a:pt x="89" y="165"/>
                    <a:pt x="109" y="140"/>
                    <a:pt x="119" y="110"/>
                  </a:cubicBezTo>
                  <a:cubicBezTo>
                    <a:pt x="120" y="111"/>
                    <a:pt x="120" y="111"/>
                    <a:pt x="121" y="111"/>
                  </a:cubicBezTo>
                  <a:cubicBezTo>
                    <a:pt x="125" y="112"/>
                    <a:pt x="130" y="104"/>
                    <a:pt x="132" y="93"/>
                  </a:cubicBezTo>
                  <a:cubicBezTo>
                    <a:pt x="134" y="82"/>
                    <a:pt x="132" y="73"/>
                    <a:pt x="128" y="72"/>
                  </a:cubicBezTo>
                  <a:cubicBezTo>
                    <a:pt x="127" y="72"/>
                    <a:pt x="127" y="72"/>
                    <a:pt x="127" y="72"/>
                  </a:cubicBezTo>
                  <a:cubicBezTo>
                    <a:pt x="129" y="35"/>
                    <a:pt x="113" y="0"/>
                    <a:pt x="67" y="0"/>
                  </a:cubicBezTo>
                  <a:cubicBezTo>
                    <a:pt x="21" y="0"/>
                    <a:pt x="5" y="35"/>
                    <a:pt x="7" y="73"/>
                  </a:cubicBezTo>
                  <a:cubicBezTo>
                    <a:pt x="7" y="72"/>
                    <a:pt x="6" y="72"/>
                    <a:pt x="6" y="72"/>
                  </a:cubicBezTo>
                  <a:cubicBezTo>
                    <a:pt x="2" y="73"/>
                    <a:pt x="0" y="82"/>
                    <a:pt x="1" y="93"/>
                  </a:cubicBezTo>
                  <a:cubicBezTo>
                    <a:pt x="3" y="104"/>
                    <a:pt x="8" y="112"/>
                    <a:pt x="12" y="111"/>
                  </a:cubicBezTo>
                  <a:cubicBezTo>
                    <a:pt x="13" y="111"/>
                    <a:pt x="14" y="110"/>
                    <a:pt x="15" y="110"/>
                  </a:cubicBezTo>
                  <a:cubicBezTo>
                    <a:pt x="25" y="140"/>
                    <a:pt x="45" y="165"/>
                    <a:pt x="67" y="165"/>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3" name="Freeform 201"/>
            <p:cNvSpPr>
              <a:spLocks/>
            </p:cNvSpPr>
            <p:nvPr/>
          </p:nvSpPr>
          <p:spPr bwMode="auto">
            <a:xfrm>
              <a:off x="15239999" y="2281238"/>
              <a:ext cx="1082675" cy="793750"/>
            </a:xfrm>
            <a:custGeom>
              <a:avLst/>
              <a:gdLst>
                <a:gd name="T0" fmla="*/ 122 w 124"/>
                <a:gd name="T1" fmla="*/ 72 h 91"/>
                <a:gd name="T2" fmla="*/ 62 w 124"/>
                <a:gd name="T3" fmla="*/ 0 h 91"/>
                <a:gd name="T4" fmla="*/ 2 w 124"/>
                <a:gd name="T5" fmla="*/ 73 h 91"/>
                <a:gd name="T6" fmla="*/ 12 w 124"/>
                <a:gd name="T7" fmla="*/ 89 h 91"/>
                <a:gd name="T8" fmla="*/ 17 w 124"/>
                <a:gd name="T9" fmla="*/ 83 h 91"/>
                <a:gd name="T10" fmla="*/ 34 w 124"/>
                <a:gd name="T11" fmla="*/ 36 h 91"/>
                <a:gd name="T12" fmla="*/ 62 w 124"/>
                <a:gd name="T13" fmla="*/ 41 h 91"/>
                <a:gd name="T14" fmla="*/ 90 w 124"/>
                <a:gd name="T15" fmla="*/ 36 h 91"/>
                <a:gd name="T16" fmla="*/ 107 w 124"/>
                <a:gd name="T17" fmla="*/ 83 h 91"/>
                <a:gd name="T18" fmla="*/ 112 w 124"/>
                <a:gd name="T19" fmla="*/ 89 h 91"/>
                <a:gd name="T20" fmla="*/ 122 w 124"/>
                <a:gd name="T21" fmla="*/ 72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4" h="91">
                  <a:moveTo>
                    <a:pt x="122" y="72"/>
                  </a:moveTo>
                  <a:cubicBezTo>
                    <a:pt x="124" y="35"/>
                    <a:pt x="108" y="0"/>
                    <a:pt x="62" y="0"/>
                  </a:cubicBezTo>
                  <a:cubicBezTo>
                    <a:pt x="16" y="0"/>
                    <a:pt x="0" y="35"/>
                    <a:pt x="2" y="73"/>
                  </a:cubicBezTo>
                  <a:cubicBezTo>
                    <a:pt x="6" y="73"/>
                    <a:pt x="10" y="80"/>
                    <a:pt x="12" y="89"/>
                  </a:cubicBezTo>
                  <a:cubicBezTo>
                    <a:pt x="15" y="91"/>
                    <a:pt x="17" y="90"/>
                    <a:pt x="17" y="83"/>
                  </a:cubicBezTo>
                  <a:cubicBezTo>
                    <a:pt x="17" y="60"/>
                    <a:pt x="20" y="40"/>
                    <a:pt x="34" y="36"/>
                  </a:cubicBezTo>
                  <a:cubicBezTo>
                    <a:pt x="48" y="31"/>
                    <a:pt x="51" y="41"/>
                    <a:pt x="62" y="41"/>
                  </a:cubicBezTo>
                  <a:cubicBezTo>
                    <a:pt x="73" y="41"/>
                    <a:pt x="76" y="32"/>
                    <a:pt x="90" y="36"/>
                  </a:cubicBezTo>
                  <a:cubicBezTo>
                    <a:pt x="104" y="40"/>
                    <a:pt x="107" y="60"/>
                    <a:pt x="107" y="83"/>
                  </a:cubicBezTo>
                  <a:cubicBezTo>
                    <a:pt x="107" y="90"/>
                    <a:pt x="109" y="91"/>
                    <a:pt x="112" y="89"/>
                  </a:cubicBezTo>
                  <a:cubicBezTo>
                    <a:pt x="114" y="80"/>
                    <a:pt x="118" y="73"/>
                    <a:pt x="122" y="72"/>
                  </a:cubicBezTo>
                  <a:close/>
                </a:path>
              </a:pathLst>
            </a:custGeom>
            <a:solidFill>
              <a:srgbClr val="5729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4" name="Freeform 202"/>
            <p:cNvSpPr>
              <a:spLocks/>
            </p:cNvSpPr>
            <p:nvPr/>
          </p:nvSpPr>
          <p:spPr bwMode="auto">
            <a:xfrm>
              <a:off x="15694024" y="3851275"/>
              <a:ext cx="174625" cy="269875"/>
            </a:xfrm>
            <a:custGeom>
              <a:avLst/>
              <a:gdLst>
                <a:gd name="T0" fmla="*/ 17 w 20"/>
                <a:gd name="T1" fmla="*/ 31 h 31"/>
                <a:gd name="T2" fmla="*/ 20 w 20"/>
                <a:gd name="T3" fmla="*/ 24 h 31"/>
                <a:gd name="T4" fmla="*/ 10 w 20"/>
                <a:gd name="T5" fmla="*/ 0 h 31"/>
                <a:gd name="T6" fmla="*/ 0 w 20"/>
                <a:gd name="T7" fmla="*/ 24 h 31"/>
                <a:gd name="T8" fmla="*/ 3 w 20"/>
                <a:gd name="T9" fmla="*/ 31 h 31"/>
                <a:gd name="T10" fmla="*/ 17 w 20"/>
                <a:gd name="T11" fmla="*/ 31 h 31"/>
              </a:gdLst>
              <a:ahLst/>
              <a:cxnLst>
                <a:cxn ang="0">
                  <a:pos x="T0" y="T1"/>
                </a:cxn>
                <a:cxn ang="0">
                  <a:pos x="T2" y="T3"/>
                </a:cxn>
                <a:cxn ang="0">
                  <a:pos x="T4" y="T5"/>
                </a:cxn>
                <a:cxn ang="0">
                  <a:pos x="T6" y="T7"/>
                </a:cxn>
                <a:cxn ang="0">
                  <a:pos x="T8" y="T9"/>
                </a:cxn>
                <a:cxn ang="0">
                  <a:pos x="T10" y="T11"/>
                </a:cxn>
              </a:cxnLst>
              <a:rect l="0" t="0" r="r" b="b"/>
              <a:pathLst>
                <a:path w="20" h="31">
                  <a:moveTo>
                    <a:pt x="17" y="31"/>
                  </a:moveTo>
                  <a:cubicBezTo>
                    <a:pt x="20" y="24"/>
                    <a:pt x="20" y="24"/>
                    <a:pt x="20" y="24"/>
                  </a:cubicBezTo>
                  <a:cubicBezTo>
                    <a:pt x="10" y="0"/>
                    <a:pt x="10" y="0"/>
                    <a:pt x="10" y="0"/>
                  </a:cubicBezTo>
                  <a:cubicBezTo>
                    <a:pt x="0" y="24"/>
                    <a:pt x="0" y="24"/>
                    <a:pt x="0" y="24"/>
                  </a:cubicBezTo>
                  <a:cubicBezTo>
                    <a:pt x="3" y="31"/>
                    <a:pt x="3" y="31"/>
                    <a:pt x="3" y="31"/>
                  </a:cubicBezTo>
                  <a:cubicBezTo>
                    <a:pt x="8" y="31"/>
                    <a:pt x="13" y="31"/>
                    <a:pt x="17" y="31"/>
                  </a:cubicBez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5" name="Freeform 203"/>
            <p:cNvSpPr>
              <a:spLocks/>
            </p:cNvSpPr>
            <p:nvPr/>
          </p:nvSpPr>
          <p:spPr bwMode="auto">
            <a:xfrm>
              <a:off x="15432087" y="3641725"/>
              <a:ext cx="349250" cy="566738"/>
            </a:xfrm>
            <a:custGeom>
              <a:avLst/>
              <a:gdLst>
                <a:gd name="T0" fmla="*/ 66 w 220"/>
                <a:gd name="T1" fmla="*/ 0 h 357"/>
                <a:gd name="T2" fmla="*/ 220 w 220"/>
                <a:gd name="T3" fmla="*/ 132 h 357"/>
                <a:gd name="T4" fmla="*/ 138 w 220"/>
                <a:gd name="T5" fmla="*/ 357 h 357"/>
                <a:gd name="T6" fmla="*/ 0 w 220"/>
                <a:gd name="T7" fmla="*/ 49 h 357"/>
                <a:gd name="T8" fmla="*/ 66 w 220"/>
                <a:gd name="T9" fmla="*/ 0 h 357"/>
              </a:gdLst>
              <a:ahLst/>
              <a:cxnLst>
                <a:cxn ang="0">
                  <a:pos x="T0" y="T1"/>
                </a:cxn>
                <a:cxn ang="0">
                  <a:pos x="T2" y="T3"/>
                </a:cxn>
                <a:cxn ang="0">
                  <a:pos x="T4" y="T5"/>
                </a:cxn>
                <a:cxn ang="0">
                  <a:pos x="T6" y="T7"/>
                </a:cxn>
                <a:cxn ang="0">
                  <a:pos x="T8" y="T9"/>
                </a:cxn>
              </a:cxnLst>
              <a:rect l="0" t="0" r="r" b="b"/>
              <a:pathLst>
                <a:path w="220" h="357">
                  <a:moveTo>
                    <a:pt x="66" y="0"/>
                  </a:moveTo>
                  <a:lnTo>
                    <a:pt x="220" y="132"/>
                  </a:lnTo>
                  <a:lnTo>
                    <a:pt x="138" y="357"/>
                  </a:lnTo>
                  <a:lnTo>
                    <a:pt x="0" y="49"/>
                  </a:lnTo>
                  <a:lnTo>
                    <a:pt x="66"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6" name="Freeform 204"/>
            <p:cNvSpPr>
              <a:spLocks/>
            </p:cNvSpPr>
            <p:nvPr/>
          </p:nvSpPr>
          <p:spPr bwMode="auto">
            <a:xfrm>
              <a:off x="15205074" y="3719513"/>
              <a:ext cx="576263" cy="1430338"/>
            </a:xfrm>
            <a:custGeom>
              <a:avLst/>
              <a:gdLst>
                <a:gd name="T0" fmla="*/ 143 w 363"/>
                <a:gd name="T1" fmla="*/ 0 h 901"/>
                <a:gd name="T2" fmla="*/ 363 w 363"/>
                <a:gd name="T3" fmla="*/ 901 h 901"/>
                <a:gd name="T4" fmla="*/ 50 w 363"/>
                <a:gd name="T5" fmla="*/ 401 h 901"/>
                <a:gd name="T6" fmla="*/ 94 w 363"/>
                <a:gd name="T7" fmla="*/ 319 h 901"/>
                <a:gd name="T8" fmla="*/ 0 w 363"/>
                <a:gd name="T9" fmla="*/ 248 h 901"/>
                <a:gd name="T10" fmla="*/ 99 w 363"/>
                <a:gd name="T11" fmla="*/ 22 h 901"/>
                <a:gd name="T12" fmla="*/ 143 w 363"/>
                <a:gd name="T13" fmla="*/ 0 h 901"/>
              </a:gdLst>
              <a:ahLst/>
              <a:cxnLst>
                <a:cxn ang="0">
                  <a:pos x="T0" y="T1"/>
                </a:cxn>
                <a:cxn ang="0">
                  <a:pos x="T2" y="T3"/>
                </a:cxn>
                <a:cxn ang="0">
                  <a:pos x="T4" y="T5"/>
                </a:cxn>
                <a:cxn ang="0">
                  <a:pos x="T6" y="T7"/>
                </a:cxn>
                <a:cxn ang="0">
                  <a:pos x="T8" y="T9"/>
                </a:cxn>
                <a:cxn ang="0">
                  <a:pos x="T10" y="T11"/>
                </a:cxn>
                <a:cxn ang="0">
                  <a:pos x="T12" y="T13"/>
                </a:cxn>
              </a:cxnLst>
              <a:rect l="0" t="0" r="r" b="b"/>
              <a:pathLst>
                <a:path w="363" h="901">
                  <a:moveTo>
                    <a:pt x="143" y="0"/>
                  </a:moveTo>
                  <a:lnTo>
                    <a:pt x="363" y="901"/>
                  </a:lnTo>
                  <a:lnTo>
                    <a:pt x="50" y="401"/>
                  </a:lnTo>
                  <a:lnTo>
                    <a:pt x="94" y="319"/>
                  </a:lnTo>
                  <a:lnTo>
                    <a:pt x="0" y="248"/>
                  </a:lnTo>
                  <a:lnTo>
                    <a:pt x="99" y="22"/>
                  </a:lnTo>
                  <a:lnTo>
                    <a:pt x="143"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7" name="Freeform 205"/>
            <p:cNvSpPr>
              <a:spLocks/>
            </p:cNvSpPr>
            <p:nvPr/>
          </p:nvSpPr>
          <p:spPr bwMode="auto">
            <a:xfrm>
              <a:off x="15781337" y="3641725"/>
              <a:ext cx="358775" cy="566738"/>
            </a:xfrm>
            <a:custGeom>
              <a:avLst/>
              <a:gdLst>
                <a:gd name="T0" fmla="*/ 154 w 226"/>
                <a:gd name="T1" fmla="*/ 0 h 357"/>
                <a:gd name="T2" fmla="*/ 0 w 226"/>
                <a:gd name="T3" fmla="*/ 132 h 357"/>
                <a:gd name="T4" fmla="*/ 88 w 226"/>
                <a:gd name="T5" fmla="*/ 357 h 357"/>
                <a:gd name="T6" fmla="*/ 226 w 226"/>
                <a:gd name="T7" fmla="*/ 49 h 357"/>
                <a:gd name="T8" fmla="*/ 154 w 226"/>
                <a:gd name="T9" fmla="*/ 0 h 357"/>
              </a:gdLst>
              <a:ahLst/>
              <a:cxnLst>
                <a:cxn ang="0">
                  <a:pos x="T0" y="T1"/>
                </a:cxn>
                <a:cxn ang="0">
                  <a:pos x="T2" y="T3"/>
                </a:cxn>
                <a:cxn ang="0">
                  <a:pos x="T4" y="T5"/>
                </a:cxn>
                <a:cxn ang="0">
                  <a:pos x="T6" y="T7"/>
                </a:cxn>
                <a:cxn ang="0">
                  <a:pos x="T8" y="T9"/>
                </a:cxn>
              </a:cxnLst>
              <a:rect l="0" t="0" r="r" b="b"/>
              <a:pathLst>
                <a:path w="226" h="357">
                  <a:moveTo>
                    <a:pt x="154" y="0"/>
                  </a:moveTo>
                  <a:lnTo>
                    <a:pt x="0" y="132"/>
                  </a:lnTo>
                  <a:lnTo>
                    <a:pt x="88" y="357"/>
                  </a:lnTo>
                  <a:lnTo>
                    <a:pt x="226" y="49"/>
                  </a:lnTo>
                  <a:lnTo>
                    <a:pt x="154"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8" name="Freeform 206"/>
            <p:cNvSpPr>
              <a:spLocks/>
            </p:cNvSpPr>
            <p:nvPr/>
          </p:nvSpPr>
          <p:spPr bwMode="auto">
            <a:xfrm>
              <a:off x="15659099" y="4251325"/>
              <a:ext cx="244475" cy="898525"/>
            </a:xfrm>
            <a:custGeom>
              <a:avLst/>
              <a:gdLst>
                <a:gd name="T0" fmla="*/ 39 w 154"/>
                <a:gd name="T1" fmla="*/ 0 h 566"/>
                <a:gd name="T2" fmla="*/ 116 w 154"/>
                <a:gd name="T3" fmla="*/ 0 h 566"/>
                <a:gd name="T4" fmla="*/ 154 w 154"/>
                <a:gd name="T5" fmla="*/ 385 h 566"/>
                <a:gd name="T6" fmla="*/ 77 w 154"/>
                <a:gd name="T7" fmla="*/ 566 h 566"/>
                <a:gd name="T8" fmla="*/ 0 w 154"/>
                <a:gd name="T9" fmla="*/ 385 h 566"/>
                <a:gd name="T10" fmla="*/ 39 w 154"/>
                <a:gd name="T11" fmla="*/ 0 h 566"/>
              </a:gdLst>
              <a:ahLst/>
              <a:cxnLst>
                <a:cxn ang="0">
                  <a:pos x="T0" y="T1"/>
                </a:cxn>
                <a:cxn ang="0">
                  <a:pos x="T2" y="T3"/>
                </a:cxn>
                <a:cxn ang="0">
                  <a:pos x="T4" y="T5"/>
                </a:cxn>
                <a:cxn ang="0">
                  <a:pos x="T6" y="T7"/>
                </a:cxn>
                <a:cxn ang="0">
                  <a:pos x="T8" y="T9"/>
                </a:cxn>
                <a:cxn ang="0">
                  <a:pos x="T10" y="T11"/>
                </a:cxn>
              </a:cxnLst>
              <a:rect l="0" t="0" r="r" b="b"/>
              <a:pathLst>
                <a:path w="154" h="566">
                  <a:moveTo>
                    <a:pt x="39" y="0"/>
                  </a:moveTo>
                  <a:lnTo>
                    <a:pt x="116" y="0"/>
                  </a:lnTo>
                  <a:lnTo>
                    <a:pt x="154" y="385"/>
                  </a:lnTo>
                  <a:lnTo>
                    <a:pt x="77" y="566"/>
                  </a:lnTo>
                  <a:lnTo>
                    <a:pt x="0" y="385"/>
                  </a:lnTo>
                  <a:lnTo>
                    <a:pt x="39" y="0"/>
                  </a:ln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9" name="Freeform 207"/>
            <p:cNvSpPr>
              <a:spLocks/>
            </p:cNvSpPr>
            <p:nvPr/>
          </p:nvSpPr>
          <p:spPr bwMode="auto">
            <a:xfrm>
              <a:off x="15222537" y="2228850"/>
              <a:ext cx="925513" cy="696913"/>
            </a:xfrm>
            <a:custGeom>
              <a:avLst/>
              <a:gdLst>
                <a:gd name="T0" fmla="*/ 106 w 106"/>
                <a:gd name="T1" fmla="*/ 31 h 80"/>
                <a:gd name="T2" fmla="*/ 20 w 106"/>
                <a:gd name="T3" fmla="*/ 78 h 80"/>
                <a:gd name="T4" fmla="*/ 106 w 106"/>
                <a:gd name="T5" fmla="*/ 31 h 80"/>
              </a:gdLst>
              <a:ahLst/>
              <a:cxnLst>
                <a:cxn ang="0">
                  <a:pos x="T0" y="T1"/>
                </a:cxn>
                <a:cxn ang="0">
                  <a:pos x="T2" y="T3"/>
                </a:cxn>
                <a:cxn ang="0">
                  <a:pos x="T4" y="T5"/>
                </a:cxn>
              </a:cxnLst>
              <a:rect l="0" t="0" r="r" b="b"/>
              <a:pathLst>
                <a:path w="106" h="80">
                  <a:moveTo>
                    <a:pt x="106" y="31"/>
                  </a:moveTo>
                  <a:cubicBezTo>
                    <a:pt x="100" y="43"/>
                    <a:pt x="40" y="77"/>
                    <a:pt x="20" y="78"/>
                  </a:cubicBezTo>
                  <a:cubicBezTo>
                    <a:pt x="0" y="80"/>
                    <a:pt x="19" y="0"/>
                    <a:pt x="106" y="31"/>
                  </a:cubicBezTo>
                  <a:close/>
                </a:path>
              </a:pathLst>
            </a:custGeom>
            <a:solidFill>
              <a:srgbClr val="5729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0" name="Freeform 208"/>
            <p:cNvSpPr>
              <a:spLocks/>
            </p:cNvSpPr>
            <p:nvPr/>
          </p:nvSpPr>
          <p:spPr bwMode="auto">
            <a:xfrm>
              <a:off x="15895637" y="2228850"/>
              <a:ext cx="401638" cy="696913"/>
            </a:xfrm>
            <a:custGeom>
              <a:avLst/>
              <a:gdLst>
                <a:gd name="T0" fmla="*/ 0 w 46"/>
                <a:gd name="T1" fmla="*/ 31 h 80"/>
                <a:gd name="T2" fmla="*/ 37 w 46"/>
                <a:gd name="T3" fmla="*/ 78 h 80"/>
                <a:gd name="T4" fmla="*/ 0 w 46"/>
                <a:gd name="T5" fmla="*/ 31 h 80"/>
              </a:gdLst>
              <a:ahLst/>
              <a:cxnLst>
                <a:cxn ang="0">
                  <a:pos x="T0" y="T1"/>
                </a:cxn>
                <a:cxn ang="0">
                  <a:pos x="T2" y="T3"/>
                </a:cxn>
                <a:cxn ang="0">
                  <a:pos x="T4" y="T5"/>
                </a:cxn>
              </a:cxnLst>
              <a:rect l="0" t="0" r="r" b="b"/>
              <a:pathLst>
                <a:path w="46" h="80">
                  <a:moveTo>
                    <a:pt x="0" y="31"/>
                  </a:moveTo>
                  <a:cubicBezTo>
                    <a:pt x="3" y="43"/>
                    <a:pt x="29" y="77"/>
                    <a:pt x="37" y="78"/>
                  </a:cubicBezTo>
                  <a:cubicBezTo>
                    <a:pt x="46" y="80"/>
                    <a:pt x="38" y="0"/>
                    <a:pt x="0" y="31"/>
                  </a:cubicBezTo>
                  <a:close/>
                </a:path>
              </a:pathLst>
            </a:custGeom>
            <a:solidFill>
              <a:srgbClr val="5729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1" name="Freeform 209"/>
            <p:cNvSpPr>
              <a:spLocks/>
            </p:cNvSpPr>
            <p:nvPr/>
          </p:nvSpPr>
          <p:spPr bwMode="auto">
            <a:xfrm>
              <a:off x="15432087" y="3641725"/>
              <a:ext cx="349250" cy="479425"/>
            </a:xfrm>
            <a:custGeom>
              <a:avLst/>
              <a:gdLst>
                <a:gd name="T0" fmla="*/ 66 w 220"/>
                <a:gd name="T1" fmla="*/ 0 h 302"/>
                <a:gd name="T2" fmla="*/ 220 w 220"/>
                <a:gd name="T3" fmla="*/ 132 h 302"/>
                <a:gd name="T4" fmla="*/ 132 w 220"/>
                <a:gd name="T5" fmla="*/ 302 h 302"/>
                <a:gd name="T6" fmla="*/ 0 w 220"/>
                <a:gd name="T7" fmla="*/ 49 h 302"/>
                <a:gd name="T8" fmla="*/ 66 w 220"/>
                <a:gd name="T9" fmla="*/ 0 h 302"/>
              </a:gdLst>
              <a:ahLst/>
              <a:cxnLst>
                <a:cxn ang="0">
                  <a:pos x="T0" y="T1"/>
                </a:cxn>
                <a:cxn ang="0">
                  <a:pos x="T2" y="T3"/>
                </a:cxn>
                <a:cxn ang="0">
                  <a:pos x="T4" y="T5"/>
                </a:cxn>
                <a:cxn ang="0">
                  <a:pos x="T6" y="T7"/>
                </a:cxn>
                <a:cxn ang="0">
                  <a:pos x="T8" y="T9"/>
                </a:cxn>
              </a:cxnLst>
              <a:rect l="0" t="0" r="r" b="b"/>
              <a:pathLst>
                <a:path w="220" h="302">
                  <a:moveTo>
                    <a:pt x="66" y="0"/>
                  </a:moveTo>
                  <a:lnTo>
                    <a:pt x="220" y="132"/>
                  </a:lnTo>
                  <a:lnTo>
                    <a:pt x="132" y="302"/>
                  </a:lnTo>
                  <a:lnTo>
                    <a:pt x="0" y="49"/>
                  </a:lnTo>
                  <a:lnTo>
                    <a:pt x="6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2" name="Freeform 210"/>
            <p:cNvSpPr>
              <a:spLocks/>
            </p:cNvSpPr>
            <p:nvPr/>
          </p:nvSpPr>
          <p:spPr bwMode="auto">
            <a:xfrm>
              <a:off x="15266987" y="3719513"/>
              <a:ext cx="514350" cy="1430338"/>
            </a:xfrm>
            <a:custGeom>
              <a:avLst/>
              <a:gdLst>
                <a:gd name="T0" fmla="*/ 104 w 324"/>
                <a:gd name="T1" fmla="*/ 0 h 901"/>
                <a:gd name="T2" fmla="*/ 324 w 324"/>
                <a:gd name="T3" fmla="*/ 901 h 901"/>
                <a:gd name="T4" fmla="*/ 44 w 324"/>
                <a:gd name="T5" fmla="*/ 363 h 901"/>
                <a:gd name="T6" fmla="*/ 88 w 324"/>
                <a:gd name="T7" fmla="*/ 297 h 901"/>
                <a:gd name="T8" fmla="*/ 0 w 324"/>
                <a:gd name="T9" fmla="*/ 226 h 901"/>
                <a:gd name="T10" fmla="*/ 60 w 324"/>
                <a:gd name="T11" fmla="*/ 22 h 901"/>
                <a:gd name="T12" fmla="*/ 104 w 324"/>
                <a:gd name="T13" fmla="*/ 0 h 901"/>
              </a:gdLst>
              <a:ahLst/>
              <a:cxnLst>
                <a:cxn ang="0">
                  <a:pos x="T0" y="T1"/>
                </a:cxn>
                <a:cxn ang="0">
                  <a:pos x="T2" y="T3"/>
                </a:cxn>
                <a:cxn ang="0">
                  <a:pos x="T4" y="T5"/>
                </a:cxn>
                <a:cxn ang="0">
                  <a:pos x="T6" y="T7"/>
                </a:cxn>
                <a:cxn ang="0">
                  <a:pos x="T8" y="T9"/>
                </a:cxn>
                <a:cxn ang="0">
                  <a:pos x="T10" y="T11"/>
                </a:cxn>
                <a:cxn ang="0">
                  <a:pos x="T12" y="T13"/>
                </a:cxn>
              </a:cxnLst>
              <a:rect l="0" t="0" r="r" b="b"/>
              <a:pathLst>
                <a:path w="324" h="901">
                  <a:moveTo>
                    <a:pt x="104" y="0"/>
                  </a:moveTo>
                  <a:lnTo>
                    <a:pt x="324" y="901"/>
                  </a:lnTo>
                  <a:lnTo>
                    <a:pt x="44" y="363"/>
                  </a:lnTo>
                  <a:lnTo>
                    <a:pt x="88" y="297"/>
                  </a:lnTo>
                  <a:lnTo>
                    <a:pt x="0" y="226"/>
                  </a:lnTo>
                  <a:lnTo>
                    <a:pt x="60" y="22"/>
                  </a:lnTo>
                  <a:lnTo>
                    <a:pt x="104"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3" name="Freeform 211"/>
            <p:cNvSpPr>
              <a:spLocks/>
            </p:cNvSpPr>
            <p:nvPr/>
          </p:nvSpPr>
          <p:spPr bwMode="auto">
            <a:xfrm>
              <a:off x="15781337" y="3719513"/>
              <a:ext cx="576263" cy="1430338"/>
            </a:xfrm>
            <a:custGeom>
              <a:avLst/>
              <a:gdLst>
                <a:gd name="T0" fmla="*/ 226 w 363"/>
                <a:gd name="T1" fmla="*/ 0 h 901"/>
                <a:gd name="T2" fmla="*/ 0 w 363"/>
                <a:gd name="T3" fmla="*/ 901 h 901"/>
                <a:gd name="T4" fmla="*/ 314 w 363"/>
                <a:gd name="T5" fmla="*/ 401 h 901"/>
                <a:gd name="T6" fmla="*/ 270 w 363"/>
                <a:gd name="T7" fmla="*/ 319 h 901"/>
                <a:gd name="T8" fmla="*/ 363 w 363"/>
                <a:gd name="T9" fmla="*/ 248 h 901"/>
                <a:gd name="T10" fmla="*/ 264 w 363"/>
                <a:gd name="T11" fmla="*/ 22 h 901"/>
                <a:gd name="T12" fmla="*/ 226 w 363"/>
                <a:gd name="T13" fmla="*/ 0 h 901"/>
              </a:gdLst>
              <a:ahLst/>
              <a:cxnLst>
                <a:cxn ang="0">
                  <a:pos x="T0" y="T1"/>
                </a:cxn>
                <a:cxn ang="0">
                  <a:pos x="T2" y="T3"/>
                </a:cxn>
                <a:cxn ang="0">
                  <a:pos x="T4" y="T5"/>
                </a:cxn>
                <a:cxn ang="0">
                  <a:pos x="T6" y="T7"/>
                </a:cxn>
                <a:cxn ang="0">
                  <a:pos x="T8" y="T9"/>
                </a:cxn>
                <a:cxn ang="0">
                  <a:pos x="T10" y="T11"/>
                </a:cxn>
                <a:cxn ang="0">
                  <a:pos x="T12" y="T13"/>
                </a:cxn>
              </a:cxnLst>
              <a:rect l="0" t="0" r="r" b="b"/>
              <a:pathLst>
                <a:path w="363" h="901">
                  <a:moveTo>
                    <a:pt x="226" y="0"/>
                  </a:moveTo>
                  <a:lnTo>
                    <a:pt x="0" y="901"/>
                  </a:lnTo>
                  <a:lnTo>
                    <a:pt x="314" y="401"/>
                  </a:lnTo>
                  <a:lnTo>
                    <a:pt x="270" y="319"/>
                  </a:lnTo>
                  <a:lnTo>
                    <a:pt x="363" y="248"/>
                  </a:lnTo>
                  <a:lnTo>
                    <a:pt x="264" y="22"/>
                  </a:lnTo>
                  <a:lnTo>
                    <a:pt x="226"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4" name="Freeform 212"/>
            <p:cNvSpPr>
              <a:spLocks/>
            </p:cNvSpPr>
            <p:nvPr/>
          </p:nvSpPr>
          <p:spPr bwMode="auto">
            <a:xfrm>
              <a:off x="15781337" y="3719513"/>
              <a:ext cx="515938" cy="1430338"/>
            </a:xfrm>
            <a:custGeom>
              <a:avLst/>
              <a:gdLst>
                <a:gd name="T0" fmla="*/ 226 w 325"/>
                <a:gd name="T1" fmla="*/ 0 h 901"/>
                <a:gd name="T2" fmla="*/ 0 w 325"/>
                <a:gd name="T3" fmla="*/ 901 h 901"/>
                <a:gd name="T4" fmla="*/ 281 w 325"/>
                <a:gd name="T5" fmla="*/ 363 h 901"/>
                <a:gd name="T6" fmla="*/ 237 w 325"/>
                <a:gd name="T7" fmla="*/ 297 h 901"/>
                <a:gd name="T8" fmla="*/ 325 w 325"/>
                <a:gd name="T9" fmla="*/ 226 h 901"/>
                <a:gd name="T10" fmla="*/ 264 w 325"/>
                <a:gd name="T11" fmla="*/ 22 h 901"/>
                <a:gd name="T12" fmla="*/ 226 w 325"/>
                <a:gd name="T13" fmla="*/ 0 h 901"/>
              </a:gdLst>
              <a:ahLst/>
              <a:cxnLst>
                <a:cxn ang="0">
                  <a:pos x="T0" y="T1"/>
                </a:cxn>
                <a:cxn ang="0">
                  <a:pos x="T2" y="T3"/>
                </a:cxn>
                <a:cxn ang="0">
                  <a:pos x="T4" y="T5"/>
                </a:cxn>
                <a:cxn ang="0">
                  <a:pos x="T6" y="T7"/>
                </a:cxn>
                <a:cxn ang="0">
                  <a:pos x="T8" y="T9"/>
                </a:cxn>
                <a:cxn ang="0">
                  <a:pos x="T10" y="T11"/>
                </a:cxn>
                <a:cxn ang="0">
                  <a:pos x="T12" y="T13"/>
                </a:cxn>
              </a:cxnLst>
              <a:rect l="0" t="0" r="r" b="b"/>
              <a:pathLst>
                <a:path w="325" h="901">
                  <a:moveTo>
                    <a:pt x="226" y="0"/>
                  </a:moveTo>
                  <a:lnTo>
                    <a:pt x="0" y="901"/>
                  </a:lnTo>
                  <a:lnTo>
                    <a:pt x="281" y="363"/>
                  </a:lnTo>
                  <a:lnTo>
                    <a:pt x="237" y="297"/>
                  </a:lnTo>
                  <a:lnTo>
                    <a:pt x="325" y="226"/>
                  </a:lnTo>
                  <a:lnTo>
                    <a:pt x="264" y="22"/>
                  </a:lnTo>
                  <a:lnTo>
                    <a:pt x="226"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5" name="Freeform 213"/>
            <p:cNvSpPr>
              <a:spLocks/>
            </p:cNvSpPr>
            <p:nvPr/>
          </p:nvSpPr>
          <p:spPr bwMode="auto">
            <a:xfrm>
              <a:off x="15781337" y="3641725"/>
              <a:ext cx="358775" cy="479425"/>
            </a:xfrm>
            <a:custGeom>
              <a:avLst/>
              <a:gdLst>
                <a:gd name="T0" fmla="*/ 154 w 226"/>
                <a:gd name="T1" fmla="*/ 0 h 302"/>
                <a:gd name="T2" fmla="*/ 0 w 226"/>
                <a:gd name="T3" fmla="*/ 132 h 302"/>
                <a:gd name="T4" fmla="*/ 88 w 226"/>
                <a:gd name="T5" fmla="*/ 302 h 302"/>
                <a:gd name="T6" fmla="*/ 226 w 226"/>
                <a:gd name="T7" fmla="*/ 49 h 302"/>
                <a:gd name="T8" fmla="*/ 154 w 226"/>
                <a:gd name="T9" fmla="*/ 0 h 302"/>
              </a:gdLst>
              <a:ahLst/>
              <a:cxnLst>
                <a:cxn ang="0">
                  <a:pos x="T0" y="T1"/>
                </a:cxn>
                <a:cxn ang="0">
                  <a:pos x="T2" y="T3"/>
                </a:cxn>
                <a:cxn ang="0">
                  <a:pos x="T4" y="T5"/>
                </a:cxn>
                <a:cxn ang="0">
                  <a:pos x="T6" y="T7"/>
                </a:cxn>
                <a:cxn ang="0">
                  <a:pos x="T8" y="T9"/>
                </a:cxn>
              </a:cxnLst>
              <a:rect l="0" t="0" r="r" b="b"/>
              <a:pathLst>
                <a:path w="226" h="302">
                  <a:moveTo>
                    <a:pt x="154" y="0"/>
                  </a:moveTo>
                  <a:lnTo>
                    <a:pt x="0" y="132"/>
                  </a:lnTo>
                  <a:lnTo>
                    <a:pt x="88" y="302"/>
                  </a:lnTo>
                  <a:lnTo>
                    <a:pt x="226" y="49"/>
                  </a:lnTo>
                  <a:lnTo>
                    <a:pt x="15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6" name="Freeform 214"/>
            <p:cNvSpPr>
              <a:spLocks/>
            </p:cNvSpPr>
            <p:nvPr/>
          </p:nvSpPr>
          <p:spPr bwMode="auto">
            <a:xfrm>
              <a:off x="15694024" y="4113213"/>
              <a:ext cx="174625" cy="147638"/>
            </a:xfrm>
            <a:custGeom>
              <a:avLst/>
              <a:gdLst>
                <a:gd name="T0" fmla="*/ 3 w 20"/>
                <a:gd name="T1" fmla="*/ 0 h 17"/>
                <a:gd name="T2" fmla="*/ 17 w 20"/>
                <a:gd name="T3" fmla="*/ 0 h 17"/>
                <a:gd name="T4" fmla="*/ 17 w 20"/>
                <a:gd name="T5" fmla="*/ 17 h 17"/>
                <a:gd name="T6" fmla="*/ 3 w 20"/>
                <a:gd name="T7" fmla="*/ 17 h 17"/>
                <a:gd name="T8" fmla="*/ 3 w 20"/>
                <a:gd name="T9" fmla="*/ 0 h 17"/>
              </a:gdLst>
              <a:ahLst/>
              <a:cxnLst>
                <a:cxn ang="0">
                  <a:pos x="T0" y="T1"/>
                </a:cxn>
                <a:cxn ang="0">
                  <a:pos x="T2" y="T3"/>
                </a:cxn>
                <a:cxn ang="0">
                  <a:pos x="T4" y="T5"/>
                </a:cxn>
                <a:cxn ang="0">
                  <a:pos x="T6" y="T7"/>
                </a:cxn>
                <a:cxn ang="0">
                  <a:pos x="T8" y="T9"/>
                </a:cxn>
              </a:cxnLst>
              <a:rect l="0" t="0" r="r" b="b"/>
              <a:pathLst>
                <a:path w="20" h="17">
                  <a:moveTo>
                    <a:pt x="3" y="0"/>
                  </a:moveTo>
                  <a:cubicBezTo>
                    <a:pt x="17" y="0"/>
                    <a:pt x="17" y="0"/>
                    <a:pt x="17" y="0"/>
                  </a:cubicBezTo>
                  <a:cubicBezTo>
                    <a:pt x="20" y="6"/>
                    <a:pt x="20" y="12"/>
                    <a:pt x="17" y="17"/>
                  </a:cubicBezTo>
                  <a:cubicBezTo>
                    <a:pt x="3" y="17"/>
                    <a:pt x="3" y="17"/>
                    <a:pt x="3" y="17"/>
                  </a:cubicBezTo>
                  <a:cubicBezTo>
                    <a:pt x="0" y="12"/>
                    <a:pt x="0" y="6"/>
                    <a:pt x="3" y="0"/>
                  </a:cubicBez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7" name="Freeform 215"/>
            <p:cNvSpPr>
              <a:spLocks/>
            </p:cNvSpPr>
            <p:nvPr/>
          </p:nvSpPr>
          <p:spPr bwMode="auto">
            <a:xfrm>
              <a:off x="15746412" y="5149850"/>
              <a:ext cx="69850" cy="419100"/>
            </a:xfrm>
            <a:custGeom>
              <a:avLst/>
              <a:gdLst>
                <a:gd name="T0" fmla="*/ 1 w 8"/>
                <a:gd name="T1" fmla="*/ 48 h 48"/>
                <a:gd name="T2" fmla="*/ 7 w 8"/>
                <a:gd name="T3" fmla="*/ 48 h 48"/>
                <a:gd name="T4" fmla="*/ 4 w 8"/>
                <a:gd name="T5" fmla="*/ 0 h 48"/>
                <a:gd name="T6" fmla="*/ 1 w 8"/>
                <a:gd name="T7" fmla="*/ 48 h 48"/>
              </a:gdLst>
              <a:ahLst/>
              <a:cxnLst>
                <a:cxn ang="0">
                  <a:pos x="T0" y="T1"/>
                </a:cxn>
                <a:cxn ang="0">
                  <a:pos x="T2" y="T3"/>
                </a:cxn>
                <a:cxn ang="0">
                  <a:pos x="T4" y="T5"/>
                </a:cxn>
                <a:cxn ang="0">
                  <a:pos x="T6" y="T7"/>
                </a:cxn>
              </a:cxnLst>
              <a:rect l="0" t="0" r="r" b="b"/>
              <a:pathLst>
                <a:path w="8" h="48">
                  <a:moveTo>
                    <a:pt x="1" y="48"/>
                  </a:moveTo>
                  <a:cubicBezTo>
                    <a:pt x="3" y="48"/>
                    <a:pt x="5" y="48"/>
                    <a:pt x="7" y="48"/>
                  </a:cubicBezTo>
                  <a:cubicBezTo>
                    <a:pt x="8" y="36"/>
                    <a:pt x="6" y="5"/>
                    <a:pt x="4" y="0"/>
                  </a:cubicBezTo>
                  <a:cubicBezTo>
                    <a:pt x="2" y="4"/>
                    <a:pt x="0" y="36"/>
                    <a:pt x="1" y="48"/>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8" name="Freeform 216"/>
            <p:cNvSpPr>
              <a:spLocks/>
            </p:cNvSpPr>
            <p:nvPr/>
          </p:nvSpPr>
          <p:spPr bwMode="auto">
            <a:xfrm>
              <a:off x="13738224" y="4408488"/>
              <a:ext cx="1773238" cy="1047750"/>
            </a:xfrm>
            <a:custGeom>
              <a:avLst/>
              <a:gdLst>
                <a:gd name="T0" fmla="*/ 1018 w 1117"/>
                <a:gd name="T1" fmla="*/ 660 h 660"/>
                <a:gd name="T2" fmla="*/ 1117 w 1117"/>
                <a:gd name="T3" fmla="*/ 0 h 660"/>
                <a:gd name="T4" fmla="*/ 0 w 1117"/>
                <a:gd name="T5" fmla="*/ 0 h 660"/>
                <a:gd name="T6" fmla="*/ 105 w 1117"/>
                <a:gd name="T7" fmla="*/ 660 h 660"/>
                <a:gd name="T8" fmla="*/ 1018 w 1117"/>
                <a:gd name="T9" fmla="*/ 660 h 660"/>
              </a:gdLst>
              <a:ahLst/>
              <a:cxnLst>
                <a:cxn ang="0">
                  <a:pos x="T0" y="T1"/>
                </a:cxn>
                <a:cxn ang="0">
                  <a:pos x="T2" y="T3"/>
                </a:cxn>
                <a:cxn ang="0">
                  <a:pos x="T4" y="T5"/>
                </a:cxn>
                <a:cxn ang="0">
                  <a:pos x="T6" y="T7"/>
                </a:cxn>
                <a:cxn ang="0">
                  <a:pos x="T8" y="T9"/>
                </a:cxn>
              </a:cxnLst>
              <a:rect l="0" t="0" r="r" b="b"/>
              <a:pathLst>
                <a:path w="1117" h="660">
                  <a:moveTo>
                    <a:pt x="1018" y="660"/>
                  </a:moveTo>
                  <a:lnTo>
                    <a:pt x="1117" y="0"/>
                  </a:lnTo>
                  <a:lnTo>
                    <a:pt x="0" y="0"/>
                  </a:lnTo>
                  <a:lnTo>
                    <a:pt x="105" y="660"/>
                  </a:lnTo>
                  <a:lnTo>
                    <a:pt x="1018" y="660"/>
                  </a:lnTo>
                  <a:close/>
                </a:path>
              </a:pathLst>
            </a:custGeom>
            <a:solidFill>
              <a:srgbClr val="C5D0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9" name="Rectangle 217"/>
            <p:cNvSpPr>
              <a:spLocks noChangeArrowheads="1"/>
            </p:cNvSpPr>
            <p:nvPr/>
          </p:nvSpPr>
          <p:spPr bwMode="auto">
            <a:xfrm>
              <a:off x="13476287" y="5421313"/>
              <a:ext cx="2297113" cy="244475"/>
            </a:xfrm>
            <a:prstGeom prst="rect">
              <a:avLst/>
            </a:prstGeom>
            <a:solidFill>
              <a:srgbClr val="C5D0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0" name="Freeform 218"/>
            <p:cNvSpPr>
              <a:spLocks/>
            </p:cNvSpPr>
            <p:nvPr/>
          </p:nvSpPr>
          <p:spPr bwMode="auto">
            <a:xfrm>
              <a:off x="13939837" y="1303338"/>
              <a:ext cx="1666875" cy="1544638"/>
            </a:xfrm>
            <a:custGeom>
              <a:avLst/>
              <a:gdLst>
                <a:gd name="T0" fmla="*/ 95 w 191"/>
                <a:gd name="T1" fmla="*/ 0 h 177"/>
                <a:gd name="T2" fmla="*/ 191 w 191"/>
                <a:gd name="T3" fmla="*/ 71 h 177"/>
                <a:gd name="T4" fmla="*/ 129 w 191"/>
                <a:gd name="T5" fmla="*/ 137 h 177"/>
                <a:gd name="T6" fmla="*/ 140 w 191"/>
                <a:gd name="T7" fmla="*/ 177 h 177"/>
                <a:gd name="T8" fmla="*/ 108 w 191"/>
                <a:gd name="T9" fmla="*/ 141 h 177"/>
                <a:gd name="T10" fmla="*/ 95 w 191"/>
                <a:gd name="T11" fmla="*/ 142 h 177"/>
                <a:gd name="T12" fmla="*/ 0 w 191"/>
                <a:gd name="T13" fmla="*/ 71 h 177"/>
                <a:gd name="T14" fmla="*/ 95 w 191"/>
                <a:gd name="T15" fmla="*/ 0 h 1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1" h="177">
                  <a:moveTo>
                    <a:pt x="95" y="0"/>
                  </a:moveTo>
                  <a:cubicBezTo>
                    <a:pt x="148" y="0"/>
                    <a:pt x="191" y="32"/>
                    <a:pt x="191" y="71"/>
                  </a:cubicBezTo>
                  <a:cubicBezTo>
                    <a:pt x="191" y="101"/>
                    <a:pt x="165" y="127"/>
                    <a:pt x="129" y="137"/>
                  </a:cubicBezTo>
                  <a:cubicBezTo>
                    <a:pt x="140" y="177"/>
                    <a:pt x="140" y="177"/>
                    <a:pt x="140" y="177"/>
                  </a:cubicBezTo>
                  <a:cubicBezTo>
                    <a:pt x="108" y="141"/>
                    <a:pt x="108" y="141"/>
                    <a:pt x="108" y="141"/>
                  </a:cubicBezTo>
                  <a:cubicBezTo>
                    <a:pt x="104" y="142"/>
                    <a:pt x="100" y="142"/>
                    <a:pt x="95" y="142"/>
                  </a:cubicBezTo>
                  <a:cubicBezTo>
                    <a:pt x="43" y="142"/>
                    <a:pt x="0" y="110"/>
                    <a:pt x="0" y="71"/>
                  </a:cubicBezTo>
                  <a:cubicBezTo>
                    <a:pt x="0" y="32"/>
                    <a:pt x="43" y="0"/>
                    <a:pt x="95" y="0"/>
                  </a:cubicBezTo>
                  <a:close/>
                </a:path>
              </a:pathLst>
            </a:custGeom>
            <a:solidFill>
              <a:srgbClr val="FFDE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1" name="Freeform 219"/>
            <p:cNvSpPr>
              <a:spLocks noEditPoints="1"/>
            </p:cNvSpPr>
            <p:nvPr/>
          </p:nvSpPr>
          <p:spPr bwMode="auto">
            <a:xfrm>
              <a:off x="13912849" y="1277938"/>
              <a:ext cx="1720850" cy="1595438"/>
            </a:xfrm>
            <a:custGeom>
              <a:avLst/>
              <a:gdLst>
                <a:gd name="T0" fmla="*/ 98 w 197"/>
                <a:gd name="T1" fmla="*/ 6 h 183"/>
                <a:gd name="T2" fmla="*/ 164 w 197"/>
                <a:gd name="T3" fmla="*/ 26 h 183"/>
                <a:gd name="T4" fmla="*/ 191 w 197"/>
                <a:gd name="T5" fmla="*/ 74 h 183"/>
                <a:gd name="T6" fmla="*/ 175 w 197"/>
                <a:gd name="T7" fmla="*/ 112 h 183"/>
                <a:gd name="T8" fmla="*/ 131 w 197"/>
                <a:gd name="T9" fmla="*/ 137 h 183"/>
                <a:gd name="T10" fmla="*/ 129 w 197"/>
                <a:gd name="T11" fmla="*/ 141 h 183"/>
                <a:gd name="T12" fmla="*/ 129 w 197"/>
                <a:gd name="T13" fmla="*/ 141 h 183"/>
                <a:gd name="T14" fmla="*/ 136 w 197"/>
                <a:gd name="T15" fmla="*/ 167 h 183"/>
                <a:gd name="T16" fmla="*/ 114 w 197"/>
                <a:gd name="T17" fmla="*/ 142 h 183"/>
                <a:gd name="T18" fmla="*/ 111 w 197"/>
                <a:gd name="T19" fmla="*/ 141 h 183"/>
                <a:gd name="T20" fmla="*/ 105 w 197"/>
                <a:gd name="T21" fmla="*/ 141 h 183"/>
                <a:gd name="T22" fmla="*/ 98 w 197"/>
                <a:gd name="T23" fmla="*/ 142 h 183"/>
                <a:gd name="T24" fmla="*/ 98 w 197"/>
                <a:gd name="T25" fmla="*/ 142 h 183"/>
                <a:gd name="T26" fmla="*/ 98 w 197"/>
                <a:gd name="T27" fmla="*/ 148 h 183"/>
                <a:gd name="T28" fmla="*/ 98 w 197"/>
                <a:gd name="T29" fmla="*/ 148 h 183"/>
                <a:gd name="T30" fmla="*/ 105 w 197"/>
                <a:gd name="T31" fmla="*/ 148 h 183"/>
                <a:gd name="T32" fmla="*/ 110 w 197"/>
                <a:gd name="T33" fmla="*/ 148 h 183"/>
                <a:gd name="T34" fmla="*/ 141 w 197"/>
                <a:gd name="T35" fmla="*/ 182 h 183"/>
                <a:gd name="T36" fmla="*/ 141 w 197"/>
                <a:gd name="T37" fmla="*/ 182 h 183"/>
                <a:gd name="T38" fmla="*/ 144 w 197"/>
                <a:gd name="T39" fmla="*/ 183 h 183"/>
                <a:gd name="T40" fmla="*/ 146 w 197"/>
                <a:gd name="T41" fmla="*/ 179 h 183"/>
                <a:gd name="T42" fmla="*/ 136 w 197"/>
                <a:gd name="T43" fmla="*/ 142 h 183"/>
                <a:gd name="T44" fmla="*/ 180 w 197"/>
                <a:gd name="T45" fmla="*/ 116 h 183"/>
                <a:gd name="T46" fmla="*/ 197 w 197"/>
                <a:gd name="T47" fmla="*/ 74 h 183"/>
                <a:gd name="T48" fmla="*/ 168 w 197"/>
                <a:gd name="T49" fmla="*/ 21 h 183"/>
                <a:gd name="T50" fmla="*/ 98 w 197"/>
                <a:gd name="T51" fmla="*/ 0 h 183"/>
                <a:gd name="T52" fmla="*/ 98 w 197"/>
                <a:gd name="T53" fmla="*/ 0 h 183"/>
                <a:gd name="T54" fmla="*/ 98 w 197"/>
                <a:gd name="T55" fmla="*/ 6 h 183"/>
                <a:gd name="T56" fmla="*/ 98 w 197"/>
                <a:gd name="T57" fmla="*/ 142 h 183"/>
                <a:gd name="T58" fmla="*/ 33 w 197"/>
                <a:gd name="T59" fmla="*/ 121 h 183"/>
                <a:gd name="T60" fmla="*/ 6 w 197"/>
                <a:gd name="T61" fmla="*/ 74 h 183"/>
                <a:gd name="T62" fmla="*/ 33 w 197"/>
                <a:gd name="T63" fmla="*/ 26 h 183"/>
                <a:gd name="T64" fmla="*/ 98 w 197"/>
                <a:gd name="T65" fmla="*/ 6 h 183"/>
                <a:gd name="T66" fmla="*/ 98 w 197"/>
                <a:gd name="T67" fmla="*/ 0 h 183"/>
                <a:gd name="T68" fmla="*/ 29 w 197"/>
                <a:gd name="T69" fmla="*/ 21 h 183"/>
                <a:gd name="T70" fmla="*/ 0 w 197"/>
                <a:gd name="T71" fmla="*/ 74 h 183"/>
                <a:gd name="T72" fmla="*/ 29 w 197"/>
                <a:gd name="T73" fmla="*/ 127 h 183"/>
                <a:gd name="T74" fmla="*/ 98 w 197"/>
                <a:gd name="T75" fmla="*/ 148 h 183"/>
                <a:gd name="T76" fmla="*/ 98 w 197"/>
                <a:gd name="T77" fmla="*/ 142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97" h="183">
                  <a:moveTo>
                    <a:pt x="98" y="6"/>
                  </a:moveTo>
                  <a:cubicBezTo>
                    <a:pt x="124" y="6"/>
                    <a:pt x="147" y="14"/>
                    <a:pt x="164" y="26"/>
                  </a:cubicBezTo>
                  <a:cubicBezTo>
                    <a:pt x="181" y="38"/>
                    <a:pt x="191" y="55"/>
                    <a:pt x="191" y="74"/>
                  </a:cubicBezTo>
                  <a:cubicBezTo>
                    <a:pt x="191" y="88"/>
                    <a:pt x="185" y="101"/>
                    <a:pt x="175" y="112"/>
                  </a:cubicBezTo>
                  <a:cubicBezTo>
                    <a:pt x="164" y="123"/>
                    <a:pt x="149" y="132"/>
                    <a:pt x="131" y="137"/>
                  </a:cubicBezTo>
                  <a:cubicBezTo>
                    <a:pt x="130" y="138"/>
                    <a:pt x="129" y="139"/>
                    <a:pt x="129" y="141"/>
                  </a:cubicBezTo>
                  <a:cubicBezTo>
                    <a:pt x="129" y="141"/>
                    <a:pt x="129" y="141"/>
                    <a:pt x="129" y="141"/>
                  </a:cubicBezTo>
                  <a:cubicBezTo>
                    <a:pt x="136" y="167"/>
                    <a:pt x="136" y="167"/>
                    <a:pt x="136" y="167"/>
                  </a:cubicBezTo>
                  <a:cubicBezTo>
                    <a:pt x="114" y="142"/>
                    <a:pt x="114" y="142"/>
                    <a:pt x="114" y="142"/>
                  </a:cubicBezTo>
                  <a:cubicBezTo>
                    <a:pt x="113" y="141"/>
                    <a:pt x="112" y="141"/>
                    <a:pt x="111" y="141"/>
                  </a:cubicBezTo>
                  <a:cubicBezTo>
                    <a:pt x="109" y="141"/>
                    <a:pt x="107" y="141"/>
                    <a:pt x="105" y="141"/>
                  </a:cubicBezTo>
                  <a:cubicBezTo>
                    <a:pt x="103" y="141"/>
                    <a:pt x="101" y="142"/>
                    <a:pt x="98" y="142"/>
                  </a:cubicBezTo>
                  <a:cubicBezTo>
                    <a:pt x="98" y="142"/>
                    <a:pt x="98" y="142"/>
                    <a:pt x="98" y="142"/>
                  </a:cubicBezTo>
                  <a:cubicBezTo>
                    <a:pt x="98" y="148"/>
                    <a:pt x="98" y="148"/>
                    <a:pt x="98" y="148"/>
                  </a:cubicBezTo>
                  <a:cubicBezTo>
                    <a:pt x="98" y="148"/>
                    <a:pt x="98" y="148"/>
                    <a:pt x="98" y="148"/>
                  </a:cubicBezTo>
                  <a:cubicBezTo>
                    <a:pt x="101" y="148"/>
                    <a:pt x="103" y="148"/>
                    <a:pt x="105" y="148"/>
                  </a:cubicBezTo>
                  <a:cubicBezTo>
                    <a:pt x="107" y="148"/>
                    <a:pt x="108" y="148"/>
                    <a:pt x="110" y="148"/>
                  </a:cubicBezTo>
                  <a:cubicBezTo>
                    <a:pt x="141" y="182"/>
                    <a:pt x="141" y="182"/>
                    <a:pt x="141" y="182"/>
                  </a:cubicBezTo>
                  <a:cubicBezTo>
                    <a:pt x="141" y="182"/>
                    <a:pt x="141" y="182"/>
                    <a:pt x="141" y="182"/>
                  </a:cubicBezTo>
                  <a:cubicBezTo>
                    <a:pt x="142" y="183"/>
                    <a:pt x="143" y="183"/>
                    <a:pt x="144" y="183"/>
                  </a:cubicBezTo>
                  <a:cubicBezTo>
                    <a:pt x="146" y="182"/>
                    <a:pt x="147" y="181"/>
                    <a:pt x="146" y="179"/>
                  </a:cubicBezTo>
                  <a:cubicBezTo>
                    <a:pt x="136" y="142"/>
                    <a:pt x="136" y="142"/>
                    <a:pt x="136" y="142"/>
                  </a:cubicBezTo>
                  <a:cubicBezTo>
                    <a:pt x="154" y="137"/>
                    <a:pt x="169" y="128"/>
                    <a:pt x="180" y="116"/>
                  </a:cubicBezTo>
                  <a:cubicBezTo>
                    <a:pt x="191" y="104"/>
                    <a:pt x="197" y="90"/>
                    <a:pt x="197" y="74"/>
                  </a:cubicBezTo>
                  <a:cubicBezTo>
                    <a:pt x="197" y="53"/>
                    <a:pt x="186" y="34"/>
                    <a:pt x="168" y="21"/>
                  </a:cubicBezTo>
                  <a:cubicBezTo>
                    <a:pt x="150" y="8"/>
                    <a:pt x="126" y="0"/>
                    <a:pt x="98" y="0"/>
                  </a:cubicBezTo>
                  <a:cubicBezTo>
                    <a:pt x="98" y="0"/>
                    <a:pt x="98" y="0"/>
                    <a:pt x="98" y="0"/>
                  </a:cubicBezTo>
                  <a:cubicBezTo>
                    <a:pt x="98" y="6"/>
                    <a:pt x="98" y="6"/>
                    <a:pt x="98" y="6"/>
                  </a:cubicBezTo>
                  <a:close/>
                  <a:moveTo>
                    <a:pt x="98" y="142"/>
                  </a:moveTo>
                  <a:cubicBezTo>
                    <a:pt x="73" y="142"/>
                    <a:pt x="50" y="134"/>
                    <a:pt x="33" y="121"/>
                  </a:cubicBezTo>
                  <a:cubicBezTo>
                    <a:pt x="16" y="109"/>
                    <a:pt x="6" y="92"/>
                    <a:pt x="6" y="74"/>
                  </a:cubicBezTo>
                  <a:cubicBezTo>
                    <a:pt x="6" y="55"/>
                    <a:pt x="16" y="38"/>
                    <a:pt x="33" y="26"/>
                  </a:cubicBezTo>
                  <a:cubicBezTo>
                    <a:pt x="50" y="14"/>
                    <a:pt x="73" y="6"/>
                    <a:pt x="98" y="6"/>
                  </a:cubicBezTo>
                  <a:cubicBezTo>
                    <a:pt x="98" y="0"/>
                    <a:pt x="98" y="0"/>
                    <a:pt x="98" y="0"/>
                  </a:cubicBezTo>
                  <a:cubicBezTo>
                    <a:pt x="71" y="0"/>
                    <a:pt x="47" y="8"/>
                    <a:pt x="29" y="21"/>
                  </a:cubicBezTo>
                  <a:cubicBezTo>
                    <a:pt x="11" y="34"/>
                    <a:pt x="0" y="53"/>
                    <a:pt x="0" y="74"/>
                  </a:cubicBezTo>
                  <a:cubicBezTo>
                    <a:pt x="0" y="94"/>
                    <a:pt x="11" y="113"/>
                    <a:pt x="29" y="127"/>
                  </a:cubicBezTo>
                  <a:cubicBezTo>
                    <a:pt x="47" y="140"/>
                    <a:pt x="71" y="148"/>
                    <a:pt x="98" y="148"/>
                  </a:cubicBezTo>
                  <a:lnTo>
                    <a:pt x="98" y="142"/>
                  </a:ln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2" name="Freeform 220"/>
            <p:cNvSpPr>
              <a:spLocks/>
            </p:cNvSpPr>
            <p:nvPr/>
          </p:nvSpPr>
          <p:spPr bwMode="auto">
            <a:xfrm>
              <a:off x="14306549" y="1644650"/>
              <a:ext cx="950913" cy="50800"/>
            </a:xfrm>
            <a:custGeom>
              <a:avLst/>
              <a:gdLst>
                <a:gd name="T0" fmla="*/ 106 w 109"/>
                <a:gd name="T1" fmla="*/ 6 h 6"/>
                <a:gd name="T2" fmla="*/ 109 w 109"/>
                <a:gd name="T3" fmla="*/ 3 h 6"/>
                <a:gd name="T4" fmla="*/ 106 w 109"/>
                <a:gd name="T5" fmla="*/ 0 h 6"/>
                <a:gd name="T6" fmla="*/ 3 w 109"/>
                <a:gd name="T7" fmla="*/ 0 h 6"/>
                <a:gd name="T8" fmla="*/ 0 w 109"/>
                <a:gd name="T9" fmla="*/ 3 h 6"/>
                <a:gd name="T10" fmla="*/ 3 w 109"/>
                <a:gd name="T11" fmla="*/ 6 h 6"/>
                <a:gd name="T12" fmla="*/ 106 w 109"/>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9" h="6">
                  <a:moveTo>
                    <a:pt x="106" y="6"/>
                  </a:moveTo>
                  <a:cubicBezTo>
                    <a:pt x="108" y="6"/>
                    <a:pt x="109" y="5"/>
                    <a:pt x="109" y="3"/>
                  </a:cubicBezTo>
                  <a:cubicBezTo>
                    <a:pt x="109" y="1"/>
                    <a:pt x="108" y="0"/>
                    <a:pt x="106" y="0"/>
                  </a:cubicBezTo>
                  <a:cubicBezTo>
                    <a:pt x="3" y="0"/>
                    <a:pt x="3" y="0"/>
                    <a:pt x="3" y="0"/>
                  </a:cubicBezTo>
                  <a:cubicBezTo>
                    <a:pt x="2" y="0"/>
                    <a:pt x="0" y="1"/>
                    <a:pt x="0" y="3"/>
                  </a:cubicBezTo>
                  <a:cubicBezTo>
                    <a:pt x="0" y="5"/>
                    <a:pt x="2" y="6"/>
                    <a:pt x="3" y="6"/>
                  </a:cubicBezTo>
                  <a:lnTo>
                    <a:pt x="106" y="6"/>
                  </a:lnTo>
                  <a:close/>
                </a:path>
              </a:pathLst>
            </a:custGeom>
            <a:solidFill>
              <a:srgbClr val="2C39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3" name="Freeform 221"/>
            <p:cNvSpPr>
              <a:spLocks/>
            </p:cNvSpPr>
            <p:nvPr/>
          </p:nvSpPr>
          <p:spPr bwMode="auto">
            <a:xfrm>
              <a:off x="14306549" y="1809750"/>
              <a:ext cx="950913" cy="60325"/>
            </a:xfrm>
            <a:custGeom>
              <a:avLst/>
              <a:gdLst>
                <a:gd name="T0" fmla="*/ 106 w 109"/>
                <a:gd name="T1" fmla="*/ 7 h 7"/>
                <a:gd name="T2" fmla="*/ 109 w 109"/>
                <a:gd name="T3" fmla="*/ 3 h 7"/>
                <a:gd name="T4" fmla="*/ 106 w 109"/>
                <a:gd name="T5" fmla="*/ 0 h 7"/>
                <a:gd name="T6" fmla="*/ 3 w 109"/>
                <a:gd name="T7" fmla="*/ 0 h 7"/>
                <a:gd name="T8" fmla="*/ 0 w 109"/>
                <a:gd name="T9" fmla="*/ 3 h 7"/>
                <a:gd name="T10" fmla="*/ 3 w 109"/>
                <a:gd name="T11" fmla="*/ 7 h 7"/>
                <a:gd name="T12" fmla="*/ 106 w 109"/>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109" h="7">
                  <a:moveTo>
                    <a:pt x="106" y="7"/>
                  </a:moveTo>
                  <a:cubicBezTo>
                    <a:pt x="108" y="7"/>
                    <a:pt x="109" y="5"/>
                    <a:pt x="109" y="3"/>
                  </a:cubicBezTo>
                  <a:cubicBezTo>
                    <a:pt x="109" y="2"/>
                    <a:pt x="108" y="0"/>
                    <a:pt x="106" y="0"/>
                  </a:cubicBezTo>
                  <a:cubicBezTo>
                    <a:pt x="3" y="0"/>
                    <a:pt x="3" y="0"/>
                    <a:pt x="3" y="0"/>
                  </a:cubicBezTo>
                  <a:cubicBezTo>
                    <a:pt x="2" y="0"/>
                    <a:pt x="0" y="2"/>
                    <a:pt x="0" y="3"/>
                  </a:cubicBezTo>
                  <a:cubicBezTo>
                    <a:pt x="0" y="5"/>
                    <a:pt x="2" y="7"/>
                    <a:pt x="3" y="7"/>
                  </a:cubicBezTo>
                  <a:lnTo>
                    <a:pt x="106" y="7"/>
                  </a:lnTo>
                  <a:close/>
                </a:path>
              </a:pathLst>
            </a:custGeom>
            <a:solidFill>
              <a:srgbClr val="2C39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4" name="Freeform 222"/>
            <p:cNvSpPr>
              <a:spLocks/>
            </p:cNvSpPr>
            <p:nvPr/>
          </p:nvSpPr>
          <p:spPr bwMode="auto">
            <a:xfrm>
              <a:off x="14306549" y="1984375"/>
              <a:ext cx="950913" cy="52388"/>
            </a:xfrm>
            <a:custGeom>
              <a:avLst/>
              <a:gdLst>
                <a:gd name="T0" fmla="*/ 106 w 109"/>
                <a:gd name="T1" fmla="*/ 6 h 6"/>
                <a:gd name="T2" fmla="*/ 109 w 109"/>
                <a:gd name="T3" fmla="*/ 3 h 6"/>
                <a:gd name="T4" fmla="*/ 106 w 109"/>
                <a:gd name="T5" fmla="*/ 0 h 6"/>
                <a:gd name="T6" fmla="*/ 3 w 109"/>
                <a:gd name="T7" fmla="*/ 0 h 6"/>
                <a:gd name="T8" fmla="*/ 0 w 109"/>
                <a:gd name="T9" fmla="*/ 3 h 6"/>
                <a:gd name="T10" fmla="*/ 3 w 109"/>
                <a:gd name="T11" fmla="*/ 6 h 6"/>
                <a:gd name="T12" fmla="*/ 106 w 109"/>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9" h="6">
                  <a:moveTo>
                    <a:pt x="106" y="6"/>
                  </a:moveTo>
                  <a:cubicBezTo>
                    <a:pt x="108" y="6"/>
                    <a:pt x="109" y="5"/>
                    <a:pt x="109" y="3"/>
                  </a:cubicBezTo>
                  <a:cubicBezTo>
                    <a:pt x="109" y="1"/>
                    <a:pt x="108" y="0"/>
                    <a:pt x="106" y="0"/>
                  </a:cubicBezTo>
                  <a:cubicBezTo>
                    <a:pt x="3" y="0"/>
                    <a:pt x="3" y="0"/>
                    <a:pt x="3" y="0"/>
                  </a:cubicBezTo>
                  <a:cubicBezTo>
                    <a:pt x="2" y="0"/>
                    <a:pt x="0" y="1"/>
                    <a:pt x="0" y="3"/>
                  </a:cubicBezTo>
                  <a:cubicBezTo>
                    <a:pt x="0" y="5"/>
                    <a:pt x="2" y="6"/>
                    <a:pt x="3" y="6"/>
                  </a:cubicBezTo>
                  <a:lnTo>
                    <a:pt x="106" y="6"/>
                  </a:lnTo>
                  <a:close/>
                </a:path>
              </a:pathLst>
            </a:custGeom>
            <a:solidFill>
              <a:srgbClr val="2C39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5" name="Freeform 223"/>
            <p:cNvSpPr>
              <a:spLocks/>
            </p:cNvSpPr>
            <p:nvPr/>
          </p:nvSpPr>
          <p:spPr bwMode="auto">
            <a:xfrm>
              <a:off x="14306549" y="2149475"/>
              <a:ext cx="950913" cy="61913"/>
            </a:xfrm>
            <a:custGeom>
              <a:avLst/>
              <a:gdLst>
                <a:gd name="T0" fmla="*/ 106 w 109"/>
                <a:gd name="T1" fmla="*/ 7 h 7"/>
                <a:gd name="T2" fmla="*/ 109 w 109"/>
                <a:gd name="T3" fmla="*/ 3 h 7"/>
                <a:gd name="T4" fmla="*/ 106 w 109"/>
                <a:gd name="T5" fmla="*/ 0 h 7"/>
                <a:gd name="T6" fmla="*/ 3 w 109"/>
                <a:gd name="T7" fmla="*/ 0 h 7"/>
                <a:gd name="T8" fmla="*/ 0 w 109"/>
                <a:gd name="T9" fmla="*/ 3 h 7"/>
                <a:gd name="T10" fmla="*/ 3 w 109"/>
                <a:gd name="T11" fmla="*/ 7 h 7"/>
                <a:gd name="T12" fmla="*/ 106 w 109"/>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109" h="7">
                  <a:moveTo>
                    <a:pt x="106" y="7"/>
                  </a:moveTo>
                  <a:cubicBezTo>
                    <a:pt x="108" y="7"/>
                    <a:pt x="109" y="5"/>
                    <a:pt x="109" y="3"/>
                  </a:cubicBezTo>
                  <a:cubicBezTo>
                    <a:pt x="109" y="1"/>
                    <a:pt x="108" y="0"/>
                    <a:pt x="106" y="0"/>
                  </a:cubicBezTo>
                  <a:cubicBezTo>
                    <a:pt x="3" y="0"/>
                    <a:pt x="3" y="0"/>
                    <a:pt x="3" y="0"/>
                  </a:cubicBezTo>
                  <a:cubicBezTo>
                    <a:pt x="2" y="0"/>
                    <a:pt x="0" y="1"/>
                    <a:pt x="0" y="3"/>
                  </a:cubicBezTo>
                  <a:cubicBezTo>
                    <a:pt x="0" y="5"/>
                    <a:pt x="2" y="7"/>
                    <a:pt x="3" y="7"/>
                  </a:cubicBezTo>
                  <a:lnTo>
                    <a:pt x="106" y="7"/>
                  </a:lnTo>
                  <a:close/>
                </a:path>
              </a:pathLst>
            </a:custGeom>
            <a:solidFill>
              <a:srgbClr val="2C39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6" name="Freeform 224"/>
            <p:cNvSpPr>
              <a:spLocks/>
            </p:cNvSpPr>
            <p:nvPr/>
          </p:nvSpPr>
          <p:spPr bwMode="auto">
            <a:xfrm>
              <a:off x="13346112" y="666750"/>
              <a:ext cx="1666875" cy="1544638"/>
            </a:xfrm>
            <a:custGeom>
              <a:avLst/>
              <a:gdLst>
                <a:gd name="T0" fmla="*/ 95 w 191"/>
                <a:gd name="T1" fmla="*/ 0 h 177"/>
                <a:gd name="T2" fmla="*/ 0 w 191"/>
                <a:gd name="T3" fmla="*/ 71 h 177"/>
                <a:gd name="T4" fmla="*/ 61 w 191"/>
                <a:gd name="T5" fmla="*/ 138 h 177"/>
                <a:gd name="T6" fmla="*/ 50 w 191"/>
                <a:gd name="T7" fmla="*/ 177 h 177"/>
                <a:gd name="T8" fmla="*/ 83 w 191"/>
                <a:gd name="T9" fmla="*/ 142 h 177"/>
                <a:gd name="T10" fmla="*/ 95 w 191"/>
                <a:gd name="T11" fmla="*/ 142 h 177"/>
                <a:gd name="T12" fmla="*/ 191 w 191"/>
                <a:gd name="T13" fmla="*/ 71 h 177"/>
                <a:gd name="T14" fmla="*/ 95 w 191"/>
                <a:gd name="T15" fmla="*/ 0 h 1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1" h="177">
                  <a:moveTo>
                    <a:pt x="95" y="0"/>
                  </a:moveTo>
                  <a:cubicBezTo>
                    <a:pt x="42" y="0"/>
                    <a:pt x="0" y="32"/>
                    <a:pt x="0" y="71"/>
                  </a:cubicBezTo>
                  <a:cubicBezTo>
                    <a:pt x="0" y="102"/>
                    <a:pt x="25" y="128"/>
                    <a:pt x="61" y="138"/>
                  </a:cubicBezTo>
                  <a:cubicBezTo>
                    <a:pt x="50" y="177"/>
                    <a:pt x="50" y="177"/>
                    <a:pt x="50" y="177"/>
                  </a:cubicBezTo>
                  <a:cubicBezTo>
                    <a:pt x="83" y="142"/>
                    <a:pt x="83" y="142"/>
                    <a:pt x="83" y="142"/>
                  </a:cubicBezTo>
                  <a:cubicBezTo>
                    <a:pt x="87" y="142"/>
                    <a:pt x="91" y="142"/>
                    <a:pt x="95" y="142"/>
                  </a:cubicBezTo>
                  <a:cubicBezTo>
                    <a:pt x="148" y="142"/>
                    <a:pt x="191" y="110"/>
                    <a:pt x="191" y="71"/>
                  </a:cubicBezTo>
                  <a:cubicBezTo>
                    <a:pt x="191" y="32"/>
                    <a:pt x="148" y="0"/>
                    <a:pt x="95" y="0"/>
                  </a:cubicBezTo>
                  <a:close/>
                </a:path>
              </a:pathLst>
            </a:custGeom>
            <a:solidFill>
              <a:srgbClr val="FFDE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7" name="Freeform 225"/>
            <p:cNvSpPr>
              <a:spLocks noEditPoints="1"/>
            </p:cNvSpPr>
            <p:nvPr/>
          </p:nvSpPr>
          <p:spPr bwMode="auto">
            <a:xfrm>
              <a:off x="13311187" y="641350"/>
              <a:ext cx="1728788" cy="1604963"/>
            </a:xfrm>
            <a:custGeom>
              <a:avLst/>
              <a:gdLst>
                <a:gd name="T0" fmla="*/ 99 w 198"/>
                <a:gd name="T1" fmla="*/ 142 h 184"/>
                <a:gd name="T2" fmla="*/ 165 w 198"/>
                <a:gd name="T3" fmla="*/ 122 h 184"/>
                <a:gd name="T4" fmla="*/ 191 w 198"/>
                <a:gd name="T5" fmla="*/ 74 h 184"/>
                <a:gd name="T6" fmla="*/ 165 w 198"/>
                <a:gd name="T7" fmla="*/ 27 h 184"/>
                <a:gd name="T8" fmla="*/ 99 w 198"/>
                <a:gd name="T9" fmla="*/ 7 h 184"/>
                <a:gd name="T10" fmla="*/ 99 w 198"/>
                <a:gd name="T11" fmla="*/ 0 h 184"/>
                <a:gd name="T12" fmla="*/ 169 w 198"/>
                <a:gd name="T13" fmla="*/ 21 h 184"/>
                <a:gd name="T14" fmla="*/ 198 w 198"/>
                <a:gd name="T15" fmla="*/ 74 h 184"/>
                <a:gd name="T16" fmla="*/ 169 w 198"/>
                <a:gd name="T17" fmla="*/ 127 h 184"/>
                <a:gd name="T18" fmla="*/ 99 w 198"/>
                <a:gd name="T19" fmla="*/ 148 h 184"/>
                <a:gd name="T20" fmla="*/ 99 w 198"/>
                <a:gd name="T21" fmla="*/ 142 h 184"/>
                <a:gd name="T22" fmla="*/ 99 w 198"/>
                <a:gd name="T23" fmla="*/ 7 h 184"/>
                <a:gd name="T24" fmla="*/ 34 w 198"/>
                <a:gd name="T25" fmla="*/ 27 h 184"/>
                <a:gd name="T26" fmla="*/ 7 w 198"/>
                <a:gd name="T27" fmla="*/ 74 h 184"/>
                <a:gd name="T28" fmla="*/ 23 w 198"/>
                <a:gd name="T29" fmla="*/ 112 h 184"/>
                <a:gd name="T30" fmla="*/ 66 w 198"/>
                <a:gd name="T31" fmla="*/ 138 h 184"/>
                <a:gd name="T32" fmla="*/ 68 w 198"/>
                <a:gd name="T33" fmla="*/ 142 h 184"/>
                <a:gd name="T34" fmla="*/ 68 w 198"/>
                <a:gd name="T35" fmla="*/ 142 h 184"/>
                <a:gd name="T36" fmla="*/ 61 w 198"/>
                <a:gd name="T37" fmla="*/ 168 h 184"/>
                <a:gd name="T38" fmla="*/ 84 w 198"/>
                <a:gd name="T39" fmla="*/ 142 h 184"/>
                <a:gd name="T40" fmla="*/ 87 w 198"/>
                <a:gd name="T41" fmla="*/ 141 h 184"/>
                <a:gd name="T42" fmla="*/ 93 w 198"/>
                <a:gd name="T43" fmla="*/ 142 h 184"/>
                <a:gd name="T44" fmla="*/ 99 w 198"/>
                <a:gd name="T45" fmla="*/ 142 h 184"/>
                <a:gd name="T46" fmla="*/ 99 w 198"/>
                <a:gd name="T47" fmla="*/ 148 h 184"/>
                <a:gd name="T48" fmla="*/ 93 w 198"/>
                <a:gd name="T49" fmla="*/ 148 h 184"/>
                <a:gd name="T50" fmla="*/ 88 w 198"/>
                <a:gd name="T51" fmla="*/ 148 h 184"/>
                <a:gd name="T52" fmla="*/ 57 w 198"/>
                <a:gd name="T53" fmla="*/ 182 h 184"/>
                <a:gd name="T54" fmla="*/ 57 w 198"/>
                <a:gd name="T55" fmla="*/ 182 h 184"/>
                <a:gd name="T56" fmla="*/ 54 w 198"/>
                <a:gd name="T57" fmla="*/ 183 h 184"/>
                <a:gd name="T58" fmla="*/ 51 w 198"/>
                <a:gd name="T59" fmla="*/ 179 h 184"/>
                <a:gd name="T60" fmla="*/ 61 w 198"/>
                <a:gd name="T61" fmla="*/ 143 h 184"/>
                <a:gd name="T62" fmla="*/ 18 w 198"/>
                <a:gd name="T63" fmla="*/ 117 h 184"/>
                <a:gd name="T64" fmla="*/ 0 w 198"/>
                <a:gd name="T65" fmla="*/ 74 h 184"/>
                <a:gd name="T66" fmla="*/ 30 w 198"/>
                <a:gd name="T67" fmla="*/ 21 h 184"/>
                <a:gd name="T68" fmla="*/ 99 w 198"/>
                <a:gd name="T69" fmla="*/ 0 h 184"/>
                <a:gd name="T70" fmla="*/ 99 w 198"/>
                <a:gd name="T71" fmla="*/ 7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8" h="184">
                  <a:moveTo>
                    <a:pt x="99" y="142"/>
                  </a:moveTo>
                  <a:cubicBezTo>
                    <a:pt x="125" y="142"/>
                    <a:pt x="148" y="134"/>
                    <a:pt x="165" y="122"/>
                  </a:cubicBezTo>
                  <a:cubicBezTo>
                    <a:pt x="181" y="110"/>
                    <a:pt x="191" y="93"/>
                    <a:pt x="191" y="74"/>
                  </a:cubicBezTo>
                  <a:cubicBezTo>
                    <a:pt x="191" y="56"/>
                    <a:pt x="181" y="39"/>
                    <a:pt x="165" y="27"/>
                  </a:cubicBezTo>
                  <a:cubicBezTo>
                    <a:pt x="148" y="14"/>
                    <a:pt x="125" y="7"/>
                    <a:pt x="99" y="7"/>
                  </a:cubicBezTo>
                  <a:cubicBezTo>
                    <a:pt x="99" y="0"/>
                    <a:pt x="99" y="0"/>
                    <a:pt x="99" y="0"/>
                  </a:cubicBezTo>
                  <a:cubicBezTo>
                    <a:pt x="126" y="0"/>
                    <a:pt x="151" y="8"/>
                    <a:pt x="169" y="21"/>
                  </a:cubicBezTo>
                  <a:cubicBezTo>
                    <a:pt x="187" y="35"/>
                    <a:pt x="198" y="54"/>
                    <a:pt x="198" y="74"/>
                  </a:cubicBezTo>
                  <a:cubicBezTo>
                    <a:pt x="198" y="95"/>
                    <a:pt x="187" y="114"/>
                    <a:pt x="169" y="127"/>
                  </a:cubicBezTo>
                  <a:cubicBezTo>
                    <a:pt x="151" y="140"/>
                    <a:pt x="126" y="148"/>
                    <a:pt x="99" y="148"/>
                  </a:cubicBezTo>
                  <a:lnTo>
                    <a:pt x="99" y="142"/>
                  </a:lnTo>
                  <a:close/>
                  <a:moveTo>
                    <a:pt x="99" y="7"/>
                  </a:moveTo>
                  <a:cubicBezTo>
                    <a:pt x="73" y="7"/>
                    <a:pt x="50" y="14"/>
                    <a:pt x="34" y="27"/>
                  </a:cubicBezTo>
                  <a:cubicBezTo>
                    <a:pt x="17" y="39"/>
                    <a:pt x="7" y="56"/>
                    <a:pt x="7" y="74"/>
                  </a:cubicBezTo>
                  <a:cubicBezTo>
                    <a:pt x="7" y="88"/>
                    <a:pt x="13" y="101"/>
                    <a:pt x="23" y="112"/>
                  </a:cubicBezTo>
                  <a:cubicBezTo>
                    <a:pt x="33" y="124"/>
                    <a:pt x="49" y="133"/>
                    <a:pt x="66" y="138"/>
                  </a:cubicBezTo>
                  <a:cubicBezTo>
                    <a:pt x="68" y="138"/>
                    <a:pt x="69" y="140"/>
                    <a:pt x="68" y="142"/>
                  </a:cubicBezTo>
                  <a:cubicBezTo>
                    <a:pt x="68" y="142"/>
                    <a:pt x="68" y="142"/>
                    <a:pt x="68" y="142"/>
                  </a:cubicBezTo>
                  <a:cubicBezTo>
                    <a:pt x="61" y="168"/>
                    <a:pt x="61" y="168"/>
                    <a:pt x="61" y="168"/>
                  </a:cubicBezTo>
                  <a:cubicBezTo>
                    <a:pt x="84" y="142"/>
                    <a:pt x="84" y="142"/>
                    <a:pt x="84" y="142"/>
                  </a:cubicBezTo>
                  <a:cubicBezTo>
                    <a:pt x="85" y="142"/>
                    <a:pt x="86" y="141"/>
                    <a:pt x="87" y="141"/>
                  </a:cubicBezTo>
                  <a:cubicBezTo>
                    <a:pt x="89" y="142"/>
                    <a:pt x="91" y="142"/>
                    <a:pt x="93" y="142"/>
                  </a:cubicBezTo>
                  <a:cubicBezTo>
                    <a:pt x="95" y="142"/>
                    <a:pt x="97" y="142"/>
                    <a:pt x="99" y="142"/>
                  </a:cubicBezTo>
                  <a:cubicBezTo>
                    <a:pt x="99" y="148"/>
                    <a:pt x="99" y="148"/>
                    <a:pt x="99" y="148"/>
                  </a:cubicBezTo>
                  <a:cubicBezTo>
                    <a:pt x="97" y="148"/>
                    <a:pt x="95" y="148"/>
                    <a:pt x="93" y="148"/>
                  </a:cubicBezTo>
                  <a:cubicBezTo>
                    <a:pt x="91" y="148"/>
                    <a:pt x="89" y="148"/>
                    <a:pt x="88" y="148"/>
                  </a:cubicBezTo>
                  <a:cubicBezTo>
                    <a:pt x="57" y="182"/>
                    <a:pt x="57" y="182"/>
                    <a:pt x="57" y="182"/>
                  </a:cubicBezTo>
                  <a:cubicBezTo>
                    <a:pt x="57" y="182"/>
                    <a:pt x="57" y="182"/>
                    <a:pt x="57" y="182"/>
                  </a:cubicBezTo>
                  <a:cubicBezTo>
                    <a:pt x="56" y="183"/>
                    <a:pt x="55" y="184"/>
                    <a:pt x="54" y="183"/>
                  </a:cubicBezTo>
                  <a:cubicBezTo>
                    <a:pt x="52" y="183"/>
                    <a:pt x="51" y="181"/>
                    <a:pt x="51" y="179"/>
                  </a:cubicBezTo>
                  <a:cubicBezTo>
                    <a:pt x="61" y="143"/>
                    <a:pt x="61" y="143"/>
                    <a:pt x="61" y="143"/>
                  </a:cubicBezTo>
                  <a:cubicBezTo>
                    <a:pt x="44" y="137"/>
                    <a:pt x="29" y="128"/>
                    <a:pt x="18" y="117"/>
                  </a:cubicBezTo>
                  <a:cubicBezTo>
                    <a:pt x="7" y="105"/>
                    <a:pt x="0" y="90"/>
                    <a:pt x="0" y="74"/>
                  </a:cubicBezTo>
                  <a:cubicBezTo>
                    <a:pt x="0" y="54"/>
                    <a:pt x="12" y="35"/>
                    <a:pt x="30" y="21"/>
                  </a:cubicBezTo>
                  <a:cubicBezTo>
                    <a:pt x="47" y="8"/>
                    <a:pt x="72" y="0"/>
                    <a:pt x="99" y="0"/>
                  </a:cubicBezTo>
                  <a:lnTo>
                    <a:pt x="99" y="7"/>
                  </a:ln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8" name="Freeform 226"/>
            <p:cNvSpPr>
              <a:spLocks/>
            </p:cNvSpPr>
            <p:nvPr/>
          </p:nvSpPr>
          <p:spPr bwMode="auto">
            <a:xfrm>
              <a:off x="13685837" y="1006475"/>
              <a:ext cx="952500" cy="61913"/>
            </a:xfrm>
            <a:custGeom>
              <a:avLst/>
              <a:gdLst>
                <a:gd name="T0" fmla="*/ 3 w 109"/>
                <a:gd name="T1" fmla="*/ 7 h 7"/>
                <a:gd name="T2" fmla="*/ 0 w 109"/>
                <a:gd name="T3" fmla="*/ 3 h 7"/>
                <a:gd name="T4" fmla="*/ 3 w 109"/>
                <a:gd name="T5" fmla="*/ 0 h 7"/>
                <a:gd name="T6" fmla="*/ 106 w 109"/>
                <a:gd name="T7" fmla="*/ 0 h 7"/>
                <a:gd name="T8" fmla="*/ 109 w 109"/>
                <a:gd name="T9" fmla="*/ 3 h 7"/>
                <a:gd name="T10" fmla="*/ 106 w 109"/>
                <a:gd name="T11" fmla="*/ 7 h 7"/>
                <a:gd name="T12" fmla="*/ 3 w 109"/>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109" h="7">
                  <a:moveTo>
                    <a:pt x="3" y="7"/>
                  </a:moveTo>
                  <a:cubicBezTo>
                    <a:pt x="2" y="7"/>
                    <a:pt x="0" y="5"/>
                    <a:pt x="0" y="3"/>
                  </a:cubicBezTo>
                  <a:cubicBezTo>
                    <a:pt x="0" y="2"/>
                    <a:pt x="2" y="0"/>
                    <a:pt x="3" y="0"/>
                  </a:cubicBezTo>
                  <a:cubicBezTo>
                    <a:pt x="106" y="0"/>
                    <a:pt x="106" y="0"/>
                    <a:pt x="106" y="0"/>
                  </a:cubicBezTo>
                  <a:cubicBezTo>
                    <a:pt x="108" y="0"/>
                    <a:pt x="109" y="2"/>
                    <a:pt x="109" y="3"/>
                  </a:cubicBezTo>
                  <a:cubicBezTo>
                    <a:pt x="109" y="5"/>
                    <a:pt x="108" y="7"/>
                    <a:pt x="106" y="7"/>
                  </a:cubicBezTo>
                  <a:lnTo>
                    <a:pt x="3" y="7"/>
                  </a:lnTo>
                  <a:close/>
                </a:path>
              </a:pathLst>
            </a:custGeom>
            <a:solidFill>
              <a:srgbClr val="2C39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9" name="Freeform 227"/>
            <p:cNvSpPr>
              <a:spLocks/>
            </p:cNvSpPr>
            <p:nvPr/>
          </p:nvSpPr>
          <p:spPr bwMode="auto">
            <a:xfrm>
              <a:off x="13685837" y="1181100"/>
              <a:ext cx="952500" cy="52388"/>
            </a:xfrm>
            <a:custGeom>
              <a:avLst/>
              <a:gdLst>
                <a:gd name="T0" fmla="*/ 3 w 109"/>
                <a:gd name="T1" fmla="*/ 6 h 6"/>
                <a:gd name="T2" fmla="*/ 0 w 109"/>
                <a:gd name="T3" fmla="*/ 3 h 6"/>
                <a:gd name="T4" fmla="*/ 3 w 109"/>
                <a:gd name="T5" fmla="*/ 0 h 6"/>
                <a:gd name="T6" fmla="*/ 106 w 109"/>
                <a:gd name="T7" fmla="*/ 0 h 6"/>
                <a:gd name="T8" fmla="*/ 109 w 109"/>
                <a:gd name="T9" fmla="*/ 3 h 6"/>
                <a:gd name="T10" fmla="*/ 106 w 109"/>
                <a:gd name="T11" fmla="*/ 6 h 6"/>
                <a:gd name="T12" fmla="*/ 3 w 109"/>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9" h="6">
                  <a:moveTo>
                    <a:pt x="3" y="6"/>
                  </a:moveTo>
                  <a:cubicBezTo>
                    <a:pt x="2" y="6"/>
                    <a:pt x="0" y="5"/>
                    <a:pt x="0" y="3"/>
                  </a:cubicBezTo>
                  <a:cubicBezTo>
                    <a:pt x="0" y="1"/>
                    <a:pt x="2" y="0"/>
                    <a:pt x="3" y="0"/>
                  </a:cubicBezTo>
                  <a:cubicBezTo>
                    <a:pt x="106" y="0"/>
                    <a:pt x="106" y="0"/>
                    <a:pt x="106" y="0"/>
                  </a:cubicBezTo>
                  <a:cubicBezTo>
                    <a:pt x="108" y="0"/>
                    <a:pt x="109" y="1"/>
                    <a:pt x="109" y="3"/>
                  </a:cubicBezTo>
                  <a:cubicBezTo>
                    <a:pt x="109" y="5"/>
                    <a:pt x="108" y="6"/>
                    <a:pt x="106" y="6"/>
                  </a:cubicBezTo>
                  <a:lnTo>
                    <a:pt x="3" y="6"/>
                  </a:lnTo>
                  <a:close/>
                </a:path>
              </a:pathLst>
            </a:custGeom>
            <a:solidFill>
              <a:srgbClr val="2C39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0" name="Freeform 228"/>
            <p:cNvSpPr>
              <a:spLocks/>
            </p:cNvSpPr>
            <p:nvPr/>
          </p:nvSpPr>
          <p:spPr bwMode="auto">
            <a:xfrm>
              <a:off x="13685837" y="1347788"/>
              <a:ext cx="952500" cy="60325"/>
            </a:xfrm>
            <a:custGeom>
              <a:avLst/>
              <a:gdLst>
                <a:gd name="T0" fmla="*/ 3 w 109"/>
                <a:gd name="T1" fmla="*/ 7 h 7"/>
                <a:gd name="T2" fmla="*/ 0 w 109"/>
                <a:gd name="T3" fmla="*/ 3 h 7"/>
                <a:gd name="T4" fmla="*/ 3 w 109"/>
                <a:gd name="T5" fmla="*/ 0 h 7"/>
                <a:gd name="T6" fmla="*/ 106 w 109"/>
                <a:gd name="T7" fmla="*/ 0 h 7"/>
                <a:gd name="T8" fmla="*/ 109 w 109"/>
                <a:gd name="T9" fmla="*/ 3 h 7"/>
                <a:gd name="T10" fmla="*/ 106 w 109"/>
                <a:gd name="T11" fmla="*/ 7 h 7"/>
                <a:gd name="T12" fmla="*/ 3 w 109"/>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109" h="7">
                  <a:moveTo>
                    <a:pt x="3" y="7"/>
                  </a:moveTo>
                  <a:cubicBezTo>
                    <a:pt x="2" y="7"/>
                    <a:pt x="0" y="5"/>
                    <a:pt x="0" y="3"/>
                  </a:cubicBezTo>
                  <a:cubicBezTo>
                    <a:pt x="0" y="1"/>
                    <a:pt x="2" y="0"/>
                    <a:pt x="3" y="0"/>
                  </a:cubicBezTo>
                  <a:cubicBezTo>
                    <a:pt x="106" y="0"/>
                    <a:pt x="106" y="0"/>
                    <a:pt x="106" y="0"/>
                  </a:cubicBezTo>
                  <a:cubicBezTo>
                    <a:pt x="108" y="0"/>
                    <a:pt x="109" y="1"/>
                    <a:pt x="109" y="3"/>
                  </a:cubicBezTo>
                  <a:cubicBezTo>
                    <a:pt x="109" y="5"/>
                    <a:pt x="108" y="7"/>
                    <a:pt x="106" y="7"/>
                  </a:cubicBezTo>
                  <a:lnTo>
                    <a:pt x="3" y="7"/>
                  </a:lnTo>
                  <a:close/>
                </a:path>
              </a:pathLst>
            </a:custGeom>
            <a:solidFill>
              <a:srgbClr val="2C39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1" name="Freeform 229"/>
            <p:cNvSpPr>
              <a:spLocks/>
            </p:cNvSpPr>
            <p:nvPr/>
          </p:nvSpPr>
          <p:spPr bwMode="auto">
            <a:xfrm>
              <a:off x="13685837" y="1512888"/>
              <a:ext cx="952500" cy="61913"/>
            </a:xfrm>
            <a:custGeom>
              <a:avLst/>
              <a:gdLst>
                <a:gd name="T0" fmla="*/ 3 w 109"/>
                <a:gd name="T1" fmla="*/ 7 h 7"/>
                <a:gd name="T2" fmla="*/ 0 w 109"/>
                <a:gd name="T3" fmla="*/ 4 h 7"/>
                <a:gd name="T4" fmla="*/ 3 w 109"/>
                <a:gd name="T5" fmla="*/ 0 h 7"/>
                <a:gd name="T6" fmla="*/ 106 w 109"/>
                <a:gd name="T7" fmla="*/ 0 h 7"/>
                <a:gd name="T8" fmla="*/ 109 w 109"/>
                <a:gd name="T9" fmla="*/ 4 h 7"/>
                <a:gd name="T10" fmla="*/ 106 w 109"/>
                <a:gd name="T11" fmla="*/ 7 h 7"/>
                <a:gd name="T12" fmla="*/ 3 w 109"/>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109" h="7">
                  <a:moveTo>
                    <a:pt x="3" y="7"/>
                  </a:moveTo>
                  <a:cubicBezTo>
                    <a:pt x="2" y="7"/>
                    <a:pt x="0" y="6"/>
                    <a:pt x="0" y="4"/>
                  </a:cubicBezTo>
                  <a:cubicBezTo>
                    <a:pt x="0" y="2"/>
                    <a:pt x="2" y="0"/>
                    <a:pt x="3" y="0"/>
                  </a:cubicBezTo>
                  <a:cubicBezTo>
                    <a:pt x="106" y="0"/>
                    <a:pt x="106" y="0"/>
                    <a:pt x="106" y="0"/>
                  </a:cubicBezTo>
                  <a:cubicBezTo>
                    <a:pt x="108" y="0"/>
                    <a:pt x="109" y="2"/>
                    <a:pt x="109" y="4"/>
                  </a:cubicBezTo>
                  <a:cubicBezTo>
                    <a:pt x="109" y="6"/>
                    <a:pt x="108" y="7"/>
                    <a:pt x="106" y="7"/>
                  </a:cubicBezTo>
                  <a:lnTo>
                    <a:pt x="3" y="7"/>
                  </a:lnTo>
                  <a:close/>
                </a:path>
              </a:pathLst>
            </a:custGeom>
            <a:solidFill>
              <a:srgbClr val="2C39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grpSp>
      <p:sp>
        <p:nvSpPr>
          <p:cNvPr id="5" name="Slide Number Placeholder 4"/>
          <p:cNvSpPr>
            <a:spLocks noGrp="1"/>
          </p:cNvSpPr>
          <p:nvPr>
            <p:ph type="sldNum" sz="quarter" idx="12"/>
          </p:nvPr>
        </p:nvSpPr>
        <p:spPr>
          <a:xfrm>
            <a:off x="22098000" y="12076388"/>
            <a:ext cx="609600" cy="1366563"/>
          </a:xfrm>
        </p:spPr>
        <p:txBody>
          <a:bodyPr/>
          <a:lstStyle/>
          <a:p>
            <a:fld id="{2620B1FB-44F8-4FAC-904E-64C4E5AFCB31}" type="slidenum">
              <a:rPr lang="en-US" smtClean="0">
                <a:solidFill>
                  <a:schemeClr val="accent6">
                    <a:lumMod val="50000"/>
                  </a:schemeClr>
                </a:solidFill>
              </a:rPr>
              <a:t>8</a:t>
            </a:fld>
            <a:endParaRPr lang="en-US" dirty="0">
              <a:solidFill>
                <a:schemeClr val="accent6">
                  <a:lumMod val="50000"/>
                </a:schemeClr>
              </a:solidFill>
            </a:endParaRPr>
          </a:p>
        </p:txBody>
      </p:sp>
    </p:spTree>
    <p:extLst>
      <p:ext uri="{BB962C8B-B14F-4D97-AF65-F5344CB8AC3E}">
        <p14:creationId xmlns:p14="http://schemas.microsoft.com/office/powerpoint/2010/main" val="23420659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0800" y="990600"/>
            <a:ext cx="21793200" cy="2246769"/>
          </a:xfrm>
          <a:prstGeom prst="rect">
            <a:avLst/>
          </a:prstGeom>
        </p:spPr>
        <p:txBody>
          <a:bodyPr wrap="square">
            <a:spAutoFit/>
          </a:bodyPr>
          <a:lstStyle/>
          <a:p>
            <a:pPr lvl="1" algn="r" rtl="1"/>
            <a:r>
              <a:rPr lang="fa-IR" sz="8000" b="1" dirty="0" smtClean="0">
                <a:solidFill>
                  <a:srgbClr val="002060"/>
                </a:solidFill>
                <a:cs typeface="B Nazanin" panose="00000400000000000000" pitchFamily="2" charset="-78"/>
              </a:rPr>
              <a:t>چرا کسب و کار من به شبکه های اجتماعی نیازمند است؟</a:t>
            </a:r>
          </a:p>
          <a:p>
            <a:pPr lvl="1" algn="r" rtl="1"/>
            <a:endParaRPr lang="fa-IR" sz="6000" b="1" dirty="0">
              <a:solidFill>
                <a:schemeClr val="tx1">
                  <a:lumMod val="95000"/>
                  <a:lumOff val="5000"/>
                </a:schemeClr>
              </a:solidFill>
              <a:cs typeface="B Nazanin" panose="00000400000000000000" pitchFamily="2" charset="-78"/>
            </a:endParaRPr>
          </a:p>
        </p:txBody>
      </p:sp>
      <p:sp>
        <p:nvSpPr>
          <p:cNvPr id="3" name="Rectangle 2"/>
          <p:cNvSpPr/>
          <p:nvPr/>
        </p:nvSpPr>
        <p:spPr>
          <a:xfrm>
            <a:off x="838200" y="2453680"/>
            <a:ext cx="23088600" cy="8217634"/>
          </a:xfrm>
          <a:prstGeom prst="rect">
            <a:avLst/>
          </a:prstGeom>
        </p:spPr>
        <p:txBody>
          <a:bodyPr wrap="square">
            <a:spAutoFit/>
          </a:bodyPr>
          <a:lstStyle/>
          <a:p>
            <a:pPr lvl="1" algn="just" rtl="1"/>
            <a:r>
              <a:rPr lang="fa-IR" sz="4800" b="1" dirty="0" smtClean="0">
                <a:cs typeface="B Nazanin" panose="00000400000000000000" pitchFamily="2" charset="-78"/>
              </a:rPr>
              <a:t>1.چه کسب و کار کوچکی داشته باشید یا در حال اجرای کسب و کار محلی باشید یاشرکت  بزرگ  و جهانی را مدیریت نماییدامار های موجود یک موضوع مهم را روشن میکند:مشتریان شما در دنیای انلاین حضور فعال دارند.ان ها در کانال های اجتماعی با دوستان و همکاران وسایر برند ها تعامل دارند تا بتوانند اطلاعات مورد نیاز  و توصیه ها وسرگرمی هایی را بدست اورند. اگر کسب و کار شما پاسخی برای این نیاز مشتری نداشته باشدرقبا جایگاه موجود را از ان خود خواهند کرد2</a:t>
            </a:r>
            <a:r>
              <a:rPr lang="en-US" sz="4800" b="1" dirty="0" smtClean="0">
                <a:cs typeface="B Nazanin" panose="00000400000000000000" pitchFamily="2" charset="-78"/>
              </a:rPr>
              <a:t>.</a:t>
            </a:r>
            <a:r>
              <a:rPr lang="fa-IR" sz="4800" b="1" dirty="0" smtClean="0">
                <a:cs typeface="B Nazanin" panose="00000400000000000000" pitchFamily="2" charset="-78"/>
              </a:rPr>
              <a:t>ارتباط بین مشتری وبرند اساس و بنیانی را ایجاد میکندکه بعد از مدتی بخشی از بازاریابی شما خواهد شد.به این دارایی بزرگ حمایت مشتری از برندمیگویند. حمایت و پشتیبانی چیزی نیست که بتوان ان را با صرف هزینه خریداری کنید حمایت با گذشت زمان وبا تعامل مثبت و مستمر با مشتریان به دست می اید.این موضوع از طریق تجربه موفق حاصل میشودوبا ارایه خدمات ارزشمند به مشتریان کسب خواهد شد3.شناسایی حامیان بالقوه اولین مرحله خوبی است که پیش رو دارید و میتوانید از ابزار های اجتماعی و داده های موجود در سایت وداده های مربوط به مشتریان و حتی مشاهدات خود برای کمک به درک مشتریان از برند استفاده کنیم</a:t>
            </a:r>
            <a:endParaRPr lang="fa-IR" sz="4800" b="1"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2620B1FB-44F8-4FAC-904E-64C4E5AFCB31}" type="slidenum">
              <a:rPr lang="en-US" smtClean="0"/>
              <a:t>9</a:t>
            </a:fld>
            <a:endParaRPr lang="en-US"/>
          </a:p>
        </p:txBody>
      </p:sp>
      <p:grpSp>
        <p:nvGrpSpPr>
          <p:cNvPr id="5" name="Group 4"/>
          <p:cNvGrpSpPr/>
          <p:nvPr/>
        </p:nvGrpSpPr>
        <p:grpSpPr>
          <a:xfrm>
            <a:off x="457201" y="10134600"/>
            <a:ext cx="3733799" cy="3308350"/>
            <a:chOff x="190500" y="142082"/>
            <a:chExt cx="2972594" cy="2655094"/>
          </a:xfrm>
        </p:grpSpPr>
        <p:sp>
          <p:nvSpPr>
            <p:cNvPr id="6" name="Freeform 5"/>
            <p:cNvSpPr>
              <a:spLocks/>
            </p:cNvSpPr>
            <p:nvPr/>
          </p:nvSpPr>
          <p:spPr bwMode="auto">
            <a:xfrm>
              <a:off x="941388" y="1108869"/>
              <a:ext cx="404813" cy="878682"/>
            </a:xfrm>
            <a:custGeom>
              <a:avLst/>
              <a:gdLst>
                <a:gd name="T0" fmla="*/ 0 w 77"/>
                <a:gd name="T1" fmla="*/ 18 h 167"/>
                <a:gd name="T2" fmla="*/ 58 w 77"/>
                <a:gd name="T3" fmla="*/ 18 h 167"/>
                <a:gd name="T4" fmla="*/ 75 w 77"/>
                <a:gd name="T5" fmla="*/ 141 h 167"/>
                <a:gd name="T6" fmla="*/ 59 w 77"/>
                <a:gd name="T7" fmla="*/ 159 h 167"/>
                <a:gd name="T8" fmla="*/ 14 w 77"/>
                <a:gd name="T9" fmla="*/ 167 h 167"/>
                <a:gd name="T10" fmla="*/ 0 w 77"/>
                <a:gd name="T11" fmla="*/ 18 h 167"/>
                <a:gd name="T12" fmla="*/ 0 w 77"/>
                <a:gd name="T13" fmla="*/ 18 h 167"/>
              </a:gdLst>
              <a:ahLst/>
              <a:cxnLst>
                <a:cxn ang="0">
                  <a:pos x="T0" y="T1"/>
                </a:cxn>
                <a:cxn ang="0">
                  <a:pos x="T2" y="T3"/>
                </a:cxn>
                <a:cxn ang="0">
                  <a:pos x="T4" y="T5"/>
                </a:cxn>
                <a:cxn ang="0">
                  <a:pos x="T6" y="T7"/>
                </a:cxn>
                <a:cxn ang="0">
                  <a:pos x="T8" y="T9"/>
                </a:cxn>
                <a:cxn ang="0">
                  <a:pos x="T10" y="T11"/>
                </a:cxn>
                <a:cxn ang="0">
                  <a:pos x="T12" y="T13"/>
                </a:cxn>
              </a:cxnLst>
              <a:rect l="0" t="0" r="r" b="b"/>
              <a:pathLst>
                <a:path w="77" h="167">
                  <a:moveTo>
                    <a:pt x="0" y="18"/>
                  </a:moveTo>
                  <a:cubicBezTo>
                    <a:pt x="23" y="13"/>
                    <a:pt x="54" y="0"/>
                    <a:pt x="58" y="18"/>
                  </a:cubicBezTo>
                  <a:cubicBezTo>
                    <a:pt x="63" y="40"/>
                    <a:pt x="69" y="91"/>
                    <a:pt x="75" y="141"/>
                  </a:cubicBezTo>
                  <a:cubicBezTo>
                    <a:pt x="77" y="152"/>
                    <a:pt x="63" y="158"/>
                    <a:pt x="59" y="159"/>
                  </a:cubicBezTo>
                  <a:cubicBezTo>
                    <a:pt x="44" y="164"/>
                    <a:pt x="31" y="165"/>
                    <a:pt x="14" y="167"/>
                  </a:cubicBezTo>
                  <a:cubicBezTo>
                    <a:pt x="0" y="18"/>
                    <a:pt x="0" y="18"/>
                    <a:pt x="0" y="18"/>
                  </a:cubicBezTo>
                  <a:cubicBezTo>
                    <a:pt x="0" y="18"/>
                    <a:pt x="0" y="18"/>
                    <a:pt x="0" y="18"/>
                  </a:cubicBez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 name="Freeform 6"/>
            <p:cNvSpPr>
              <a:spLocks/>
            </p:cNvSpPr>
            <p:nvPr/>
          </p:nvSpPr>
          <p:spPr bwMode="auto">
            <a:xfrm>
              <a:off x="190500" y="1082675"/>
              <a:ext cx="388938" cy="904875"/>
            </a:xfrm>
            <a:custGeom>
              <a:avLst/>
              <a:gdLst>
                <a:gd name="T0" fmla="*/ 74 w 74"/>
                <a:gd name="T1" fmla="*/ 23 h 172"/>
                <a:gd name="T2" fmla="*/ 18 w 74"/>
                <a:gd name="T3" fmla="*/ 23 h 172"/>
                <a:gd name="T4" fmla="*/ 1 w 74"/>
                <a:gd name="T5" fmla="*/ 146 h 172"/>
                <a:gd name="T6" fmla="*/ 17 w 74"/>
                <a:gd name="T7" fmla="*/ 164 h 172"/>
                <a:gd name="T8" fmla="*/ 61 w 74"/>
                <a:gd name="T9" fmla="*/ 172 h 172"/>
                <a:gd name="T10" fmla="*/ 74 w 74"/>
                <a:gd name="T11" fmla="*/ 23 h 172"/>
                <a:gd name="T12" fmla="*/ 74 w 74"/>
                <a:gd name="T13" fmla="*/ 23 h 172"/>
              </a:gdLst>
              <a:ahLst/>
              <a:cxnLst>
                <a:cxn ang="0">
                  <a:pos x="T0" y="T1"/>
                </a:cxn>
                <a:cxn ang="0">
                  <a:pos x="T2" y="T3"/>
                </a:cxn>
                <a:cxn ang="0">
                  <a:pos x="T4" y="T5"/>
                </a:cxn>
                <a:cxn ang="0">
                  <a:pos x="T6" y="T7"/>
                </a:cxn>
                <a:cxn ang="0">
                  <a:pos x="T8" y="T9"/>
                </a:cxn>
                <a:cxn ang="0">
                  <a:pos x="T10" y="T11"/>
                </a:cxn>
                <a:cxn ang="0">
                  <a:pos x="T12" y="T13"/>
                </a:cxn>
              </a:cxnLst>
              <a:rect l="0" t="0" r="r" b="b"/>
              <a:pathLst>
                <a:path w="74" h="172">
                  <a:moveTo>
                    <a:pt x="74" y="23"/>
                  </a:moveTo>
                  <a:cubicBezTo>
                    <a:pt x="46" y="16"/>
                    <a:pt x="23" y="0"/>
                    <a:pt x="18" y="23"/>
                  </a:cubicBezTo>
                  <a:cubicBezTo>
                    <a:pt x="13" y="46"/>
                    <a:pt x="7" y="98"/>
                    <a:pt x="1" y="146"/>
                  </a:cubicBezTo>
                  <a:cubicBezTo>
                    <a:pt x="0" y="158"/>
                    <a:pt x="12" y="163"/>
                    <a:pt x="17" y="164"/>
                  </a:cubicBezTo>
                  <a:cubicBezTo>
                    <a:pt x="31" y="168"/>
                    <a:pt x="44" y="170"/>
                    <a:pt x="61" y="172"/>
                  </a:cubicBezTo>
                  <a:cubicBezTo>
                    <a:pt x="74" y="23"/>
                    <a:pt x="74" y="23"/>
                    <a:pt x="74" y="23"/>
                  </a:cubicBezTo>
                  <a:cubicBezTo>
                    <a:pt x="74" y="23"/>
                    <a:pt x="74" y="23"/>
                    <a:pt x="74" y="23"/>
                  </a:cubicBez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 name="Freeform 7"/>
            <p:cNvSpPr>
              <a:spLocks/>
            </p:cNvSpPr>
            <p:nvPr/>
          </p:nvSpPr>
          <p:spPr bwMode="auto">
            <a:xfrm>
              <a:off x="458788" y="1971675"/>
              <a:ext cx="598488" cy="36513"/>
            </a:xfrm>
            <a:custGeom>
              <a:avLst/>
              <a:gdLst>
                <a:gd name="T0" fmla="*/ 1 w 114"/>
                <a:gd name="T1" fmla="*/ 0 h 7"/>
                <a:gd name="T2" fmla="*/ 0 w 114"/>
                <a:gd name="T3" fmla="*/ 2 h 7"/>
                <a:gd name="T4" fmla="*/ 114 w 114"/>
                <a:gd name="T5" fmla="*/ 2 h 7"/>
                <a:gd name="T6" fmla="*/ 113 w 114"/>
                <a:gd name="T7" fmla="*/ 0 h 7"/>
                <a:gd name="T8" fmla="*/ 1 w 114"/>
                <a:gd name="T9" fmla="*/ 0 h 7"/>
              </a:gdLst>
              <a:ahLst/>
              <a:cxnLst>
                <a:cxn ang="0">
                  <a:pos x="T0" y="T1"/>
                </a:cxn>
                <a:cxn ang="0">
                  <a:pos x="T2" y="T3"/>
                </a:cxn>
                <a:cxn ang="0">
                  <a:pos x="T4" y="T5"/>
                </a:cxn>
                <a:cxn ang="0">
                  <a:pos x="T6" y="T7"/>
                </a:cxn>
                <a:cxn ang="0">
                  <a:pos x="T8" y="T9"/>
                </a:cxn>
              </a:cxnLst>
              <a:rect l="0" t="0" r="r" b="b"/>
              <a:pathLst>
                <a:path w="114" h="7">
                  <a:moveTo>
                    <a:pt x="1" y="0"/>
                  </a:moveTo>
                  <a:cubicBezTo>
                    <a:pt x="0" y="2"/>
                    <a:pt x="0" y="2"/>
                    <a:pt x="0" y="2"/>
                  </a:cubicBezTo>
                  <a:cubicBezTo>
                    <a:pt x="36" y="7"/>
                    <a:pt x="79" y="7"/>
                    <a:pt x="114" y="2"/>
                  </a:cubicBezTo>
                  <a:cubicBezTo>
                    <a:pt x="114" y="2"/>
                    <a:pt x="113" y="1"/>
                    <a:pt x="113" y="0"/>
                  </a:cubicBezTo>
                  <a:lnTo>
                    <a:pt x="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 name="Freeform 8"/>
            <p:cNvSpPr>
              <a:spLocks/>
            </p:cNvSpPr>
            <p:nvPr/>
          </p:nvSpPr>
          <p:spPr bwMode="auto">
            <a:xfrm>
              <a:off x="284956" y="1009650"/>
              <a:ext cx="955675" cy="998538"/>
            </a:xfrm>
            <a:custGeom>
              <a:avLst/>
              <a:gdLst>
                <a:gd name="T0" fmla="*/ 20 w 182"/>
                <a:gd name="T1" fmla="*/ 183 h 190"/>
                <a:gd name="T2" fmla="*/ 0 w 182"/>
                <a:gd name="T3" fmla="*/ 36 h 190"/>
                <a:gd name="T4" fmla="*/ 72 w 182"/>
                <a:gd name="T5" fmla="*/ 0 h 190"/>
                <a:gd name="T6" fmla="*/ 90 w 182"/>
                <a:gd name="T7" fmla="*/ 8 h 190"/>
                <a:gd name="T8" fmla="*/ 109 w 182"/>
                <a:gd name="T9" fmla="*/ 0 h 190"/>
                <a:gd name="T10" fmla="*/ 182 w 182"/>
                <a:gd name="T11" fmla="*/ 35 h 190"/>
                <a:gd name="T12" fmla="*/ 161 w 182"/>
                <a:gd name="T13" fmla="*/ 183 h 190"/>
                <a:gd name="T14" fmla="*/ 20 w 182"/>
                <a:gd name="T15" fmla="*/ 183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2" h="190">
                  <a:moveTo>
                    <a:pt x="20" y="183"/>
                  </a:moveTo>
                  <a:cubicBezTo>
                    <a:pt x="28" y="161"/>
                    <a:pt x="10" y="55"/>
                    <a:pt x="0" y="36"/>
                  </a:cubicBezTo>
                  <a:cubicBezTo>
                    <a:pt x="6" y="16"/>
                    <a:pt x="58" y="12"/>
                    <a:pt x="72" y="0"/>
                  </a:cubicBezTo>
                  <a:cubicBezTo>
                    <a:pt x="78" y="6"/>
                    <a:pt x="83" y="8"/>
                    <a:pt x="90" y="8"/>
                  </a:cubicBezTo>
                  <a:cubicBezTo>
                    <a:pt x="98" y="8"/>
                    <a:pt x="103" y="6"/>
                    <a:pt x="109" y="0"/>
                  </a:cubicBezTo>
                  <a:cubicBezTo>
                    <a:pt x="120" y="9"/>
                    <a:pt x="173" y="15"/>
                    <a:pt x="182" y="35"/>
                  </a:cubicBezTo>
                  <a:cubicBezTo>
                    <a:pt x="172" y="57"/>
                    <a:pt x="153" y="163"/>
                    <a:pt x="161" y="183"/>
                  </a:cubicBezTo>
                  <a:cubicBezTo>
                    <a:pt x="126" y="190"/>
                    <a:pt x="56" y="190"/>
                    <a:pt x="20" y="183"/>
                  </a:cubicBezTo>
                  <a:close/>
                </a:path>
              </a:pathLst>
            </a:custGeom>
            <a:solidFill>
              <a:srgbClr val="688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 name="Freeform 9"/>
            <p:cNvSpPr>
              <a:spLocks/>
            </p:cNvSpPr>
            <p:nvPr/>
          </p:nvSpPr>
          <p:spPr bwMode="auto">
            <a:xfrm>
              <a:off x="568325" y="1009650"/>
              <a:ext cx="384175" cy="777875"/>
            </a:xfrm>
            <a:custGeom>
              <a:avLst/>
              <a:gdLst>
                <a:gd name="T0" fmla="*/ 7 w 484"/>
                <a:gd name="T1" fmla="*/ 66 h 980"/>
                <a:gd name="T2" fmla="*/ 0 w 484"/>
                <a:gd name="T3" fmla="*/ 357 h 980"/>
                <a:gd name="T4" fmla="*/ 245 w 484"/>
                <a:gd name="T5" fmla="*/ 980 h 980"/>
                <a:gd name="T6" fmla="*/ 484 w 484"/>
                <a:gd name="T7" fmla="*/ 357 h 980"/>
                <a:gd name="T8" fmla="*/ 470 w 484"/>
                <a:gd name="T9" fmla="*/ 59 h 980"/>
                <a:gd name="T10" fmla="*/ 364 w 484"/>
                <a:gd name="T11" fmla="*/ 0 h 980"/>
                <a:gd name="T12" fmla="*/ 120 w 484"/>
                <a:gd name="T13" fmla="*/ 0 h 980"/>
                <a:gd name="T14" fmla="*/ 7 w 484"/>
                <a:gd name="T15" fmla="*/ 66 h 9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4" h="980">
                  <a:moveTo>
                    <a:pt x="7" y="66"/>
                  </a:moveTo>
                  <a:lnTo>
                    <a:pt x="0" y="357"/>
                  </a:lnTo>
                  <a:lnTo>
                    <a:pt x="245" y="980"/>
                  </a:lnTo>
                  <a:lnTo>
                    <a:pt x="484" y="357"/>
                  </a:lnTo>
                  <a:lnTo>
                    <a:pt x="470" y="59"/>
                  </a:lnTo>
                  <a:lnTo>
                    <a:pt x="364" y="0"/>
                  </a:lnTo>
                  <a:lnTo>
                    <a:pt x="120" y="0"/>
                  </a:lnTo>
                  <a:lnTo>
                    <a:pt x="7" y="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1" name="Rectangle 10"/>
            <p:cNvSpPr>
              <a:spLocks noChangeArrowheads="1"/>
            </p:cNvSpPr>
            <p:nvPr/>
          </p:nvSpPr>
          <p:spPr bwMode="auto">
            <a:xfrm>
              <a:off x="663575" y="930275"/>
              <a:ext cx="193675"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2" name="Freeform 11"/>
            <p:cNvSpPr>
              <a:spLocks/>
            </p:cNvSpPr>
            <p:nvPr/>
          </p:nvSpPr>
          <p:spPr bwMode="auto">
            <a:xfrm>
              <a:off x="715963" y="1114425"/>
              <a:ext cx="88900" cy="142082"/>
            </a:xfrm>
            <a:custGeom>
              <a:avLst/>
              <a:gdLst>
                <a:gd name="T0" fmla="*/ 14 w 17"/>
                <a:gd name="T1" fmla="*/ 27 h 27"/>
                <a:gd name="T2" fmla="*/ 17 w 17"/>
                <a:gd name="T3" fmla="*/ 22 h 27"/>
                <a:gd name="T4" fmla="*/ 8 w 17"/>
                <a:gd name="T5" fmla="*/ 0 h 27"/>
                <a:gd name="T6" fmla="*/ 0 w 17"/>
                <a:gd name="T7" fmla="*/ 21 h 27"/>
                <a:gd name="T8" fmla="*/ 3 w 17"/>
                <a:gd name="T9" fmla="*/ 27 h 27"/>
                <a:gd name="T10" fmla="*/ 14 w 17"/>
                <a:gd name="T11" fmla="*/ 27 h 27"/>
              </a:gdLst>
              <a:ahLst/>
              <a:cxnLst>
                <a:cxn ang="0">
                  <a:pos x="T0" y="T1"/>
                </a:cxn>
                <a:cxn ang="0">
                  <a:pos x="T2" y="T3"/>
                </a:cxn>
                <a:cxn ang="0">
                  <a:pos x="T4" y="T5"/>
                </a:cxn>
                <a:cxn ang="0">
                  <a:pos x="T6" y="T7"/>
                </a:cxn>
                <a:cxn ang="0">
                  <a:pos x="T8" y="T9"/>
                </a:cxn>
                <a:cxn ang="0">
                  <a:pos x="T10" y="T11"/>
                </a:cxn>
              </a:cxnLst>
              <a:rect l="0" t="0" r="r" b="b"/>
              <a:pathLst>
                <a:path w="17" h="27">
                  <a:moveTo>
                    <a:pt x="14" y="27"/>
                  </a:moveTo>
                  <a:cubicBezTo>
                    <a:pt x="17" y="22"/>
                    <a:pt x="17" y="22"/>
                    <a:pt x="17" y="22"/>
                  </a:cubicBezTo>
                  <a:cubicBezTo>
                    <a:pt x="8" y="0"/>
                    <a:pt x="8" y="0"/>
                    <a:pt x="8" y="0"/>
                  </a:cubicBezTo>
                  <a:cubicBezTo>
                    <a:pt x="0" y="21"/>
                    <a:pt x="0" y="21"/>
                    <a:pt x="0" y="21"/>
                  </a:cubicBezTo>
                  <a:cubicBezTo>
                    <a:pt x="3" y="27"/>
                    <a:pt x="3" y="27"/>
                    <a:pt x="3" y="27"/>
                  </a:cubicBezTo>
                  <a:cubicBezTo>
                    <a:pt x="7" y="27"/>
                    <a:pt x="11" y="27"/>
                    <a:pt x="14" y="27"/>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3" name="Freeform 12"/>
            <p:cNvSpPr>
              <a:spLocks/>
            </p:cNvSpPr>
            <p:nvPr/>
          </p:nvSpPr>
          <p:spPr bwMode="auto">
            <a:xfrm>
              <a:off x="605631" y="1009650"/>
              <a:ext cx="152400" cy="294482"/>
            </a:xfrm>
            <a:custGeom>
              <a:avLst/>
              <a:gdLst>
                <a:gd name="T0" fmla="*/ 73 w 192"/>
                <a:gd name="T1" fmla="*/ 0 h 371"/>
                <a:gd name="T2" fmla="*/ 192 w 192"/>
                <a:gd name="T3" fmla="*/ 132 h 371"/>
                <a:gd name="T4" fmla="*/ 106 w 192"/>
                <a:gd name="T5" fmla="*/ 371 h 371"/>
                <a:gd name="T6" fmla="*/ 0 w 192"/>
                <a:gd name="T7" fmla="*/ 53 h 371"/>
                <a:gd name="T8" fmla="*/ 73 w 192"/>
                <a:gd name="T9" fmla="*/ 0 h 371"/>
              </a:gdLst>
              <a:ahLst/>
              <a:cxnLst>
                <a:cxn ang="0">
                  <a:pos x="T0" y="T1"/>
                </a:cxn>
                <a:cxn ang="0">
                  <a:pos x="T2" y="T3"/>
                </a:cxn>
                <a:cxn ang="0">
                  <a:pos x="T4" y="T5"/>
                </a:cxn>
                <a:cxn ang="0">
                  <a:pos x="T6" y="T7"/>
                </a:cxn>
                <a:cxn ang="0">
                  <a:pos x="T8" y="T9"/>
                </a:cxn>
              </a:cxnLst>
              <a:rect l="0" t="0" r="r" b="b"/>
              <a:pathLst>
                <a:path w="192" h="371">
                  <a:moveTo>
                    <a:pt x="73" y="0"/>
                  </a:moveTo>
                  <a:lnTo>
                    <a:pt x="192" y="132"/>
                  </a:lnTo>
                  <a:lnTo>
                    <a:pt x="106" y="371"/>
                  </a:lnTo>
                  <a:lnTo>
                    <a:pt x="0" y="53"/>
                  </a:lnTo>
                  <a:lnTo>
                    <a:pt x="73"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4" name="Freeform 13"/>
            <p:cNvSpPr>
              <a:spLocks/>
            </p:cNvSpPr>
            <p:nvPr/>
          </p:nvSpPr>
          <p:spPr bwMode="auto">
            <a:xfrm>
              <a:off x="463550" y="1046163"/>
              <a:ext cx="294482" cy="746919"/>
            </a:xfrm>
            <a:custGeom>
              <a:avLst/>
              <a:gdLst>
                <a:gd name="T0" fmla="*/ 179 w 371"/>
                <a:gd name="T1" fmla="*/ 0 h 941"/>
                <a:gd name="T2" fmla="*/ 371 w 371"/>
                <a:gd name="T3" fmla="*/ 941 h 941"/>
                <a:gd name="T4" fmla="*/ 53 w 371"/>
                <a:gd name="T5" fmla="*/ 424 h 941"/>
                <a:gd name="T6" fmla="*/ 93 w 371"/>
                <a:gd name="T7" fmla="*/ 331 h 941"/>
                <a:gd name="T8" fmla="*/ 0 w 371"/>
                <a:gd name="T9" fmla="*/ 258 h 941"/>
                <a:gd name="T10" fmla="*/ 126 w 371"/>
                <a:gd name="T11" fmla="*/ 27 h 941"/>
                <a:gd name="T12" fmla="*/ 179 w 371"/>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71" h="941">
                  <a:moveTo>
                    <a:pt x="179" y="0"/>
                  </a:moveTo>
                  <a:lnTo>
                    <a:pt x="371" y="941"/>
                  </a:lnTo>
                  <a:lnTo>
                    <a:pt x="53" y="424"/>
                  </a:lnTo>
                  <a:lnTo>
                    <a:pt x="93" y="331"/>
                  </a:lnTo>
                  <a:lnTo>
                    <a:pt x="0" y="258"/>
                  </a:lnTo>
                  <a:lnTo>
                    <a:pt x="126" y="27"/>
                  </a:lnTo>
                  <a:lnTo>
                    <a:pt x="179"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5" name="Freeform 14"/>
            <p:cNvSpPr>
              <a:spLocks/>
            </p:cNvSpPr>
            <p:nvPr/>
          </p:nvSpPr>
          <p:spPr bwMode="auto">
            <a:xfrm>
              <a:off x="758031" y="1009650"/>
              <a:ext cx="157163" cy="294482"/>
            </a:xfrm>
            <a:custGeom>
              <a:avLst/>
              <a:gdLst>
                <a:gd name="T0" fmla="*/ 125 w 198"/>
                <a:gd name="T1" fmla="*/ 0 h 371"/>
                <a:gd name="T2" fmla="*/ 0 w 198"/>
                <a:gd name="T3" fmla="*/ 132 h 371"/>
                <a:gd name="T4" fmla="*/ 92 w 198"/>
                <a:gd name="T5" fmla="*/ 371 h 371"/>
                <a:gd name="T6" fmla="*/ 198 w 198"/>
                <a:gd name="T7" fmla="*/ 53 h 371"/>
                <a:gd name="T8" fmla="*/ 125 w 198"/>
                <a:gd name="T9" fmla="*/ 0 h 371"/>
              </a:gdLst>
              <a:ahLst/>
              <a:cxnLst>
                <a:cxn ang="0">
                  <a:pos x="T0" y="T1"/>
                </a:cxn>
                <a:cxn ang="0">
                  <a:pos x="T2" y="T3"/>
                </a:cxn>
                <a:cxn ang="0">
                  <a:pos x="T4" y="T5"/>
                </a:cxn>
                <a:cxn ang="0">
                  <a:pos x="T6" y="T7"/>
                </a:cxn>
                <a:cxn ang="0">
                  <a:pos x="T8" y="T9"/>
                </a:cxn>
              </a:cxnLst>
              <a:rect l="0" t="0" r="r" b="b"/>
              <a:pathLst>
                <a:path w="198" h="371">
                  <a:moveTo>
                    <a:pt x="125" y="0"/>
                  </a:moveTo>
                  <a:lnTo>
                    <a:pt x="0" y="132"/>
                  </a:lnTo>
                  <a:lnTo>
                    <a:pt x="92" y="371"/>
                  </a:lnTo>
                  <a:lnTo>
                    <a:pt x="198" y="53"/>
                  </a:lnTo>
                  <a:lnTo>
                    <a:pt x="125"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6" name="Freeform 15"/>
            <p:cNvSpPr>
              <a:spLocks/>
            </p:cNvSpPr>
            <p:nvPr/>
          </p:nvSpPr>
          <p:spPr bwMode="auto">
            <a:xfrm>
              <a:off x="694531" y="1324769"/>
              <a:ext cx="131763" cy="468313"/>
            </a:xfrm>
            <a:custGeom>
              <a:avLst/>
              <a:gdLst>
                <a:gd name="T0" fmla="*/ 47 w 166"/>
                <a:gd name="T1" fmla="*/ 0 h 590"/>
                <a:gd name="T2" fmla="*/ 119 w 166"/>
                <a:gd name="T3" fmla="*/ 0 h 590"/>
                <a:gd name="T4" fmla="*/ 166 w 166"/>
                <a:gd name="T5" fmla="*/ 397 h 590"/>
                <a:gd name="T6" fmla="*/ 80 w 166"/>
                <a:gd name="T7" fmla="*/ 590 h 590"/>
                <a:gd name="T8" fmla="*/ 0 w 166"/>
                <a:gd name="T9" fmla="*/ 397 h 590"/>
                <a:gd name="T10" fmla="*/ 47 w 166"/>
                <a:gd name="T11" fmla="*/ 0 h 590"/>
              </a:gdLst>
              <a:ahLst/>
              <a:cxnLst>
                <a:cxn ang="0">
                  <a:pos x="T0" y="T1"/>
                </a:cxn>
                <a:cxn ang="0">
                  <a:pos x="T2" y="T3"/>
                </a:cxn>
                <a:cxn ang="0">
                  <a:pos x="T4" y="T5"/>
                </a:cxn>
                <a:cxn ang="0">
                  <a:pos x="T6" y="T7"/>
                </a:cxn>
                <a:cxn ang="0">
                  <a:pos x="T8" y="T9"/>
                </a:cxn>
                <a:cxn ang="0">
                  <a:pos x="T10" y="T11"/>
                </a:cxn>
              </a:cxnLst>
              <a:rect l="0" t="0" r="r" b="b"/>
              <a:pathLst>
                <a:path w="166" h="590">
                  <a:moveTo>
                    <a:pt x="47" y="0"/>
                  </a:moveTo>
                  <a:lnTo>
                    <a:pt x="119" y="0"/>
                  </a:lnTo>
                  <a:lnTo>
                    <a:pt x="166" y="397"/>
                  </a:lnTo>
                  <a:lnTo>
                    <a:pt x="80" y="590"/>
                  </a:lnTo>
                  <a:lnTo>
                    <a:pt x="0" y="397"/>
                  </a:lnTo>
                  <a:lnTo>
                    <a:pt x="47" y="0"/>
                  </a:ln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7" name="Freeform 16"/>
            <p:cNvSpPr>
              <a:spLocks/>
            </p:cNvSpPr>
            <p:nvPr/>
          </p:nvSpPr>
          <p:spPr bwMode="auto">
            <a:xfrm>
              <a:off x="605631" y="1009650"/>
              <a:ext cx="152400" cy="246857"/>
            </a:xfrm>
            <a:custGeom>
              <a:avLst/>
              <a:gdLst>
                <a:gd name="T0" fmla="*/ 73 w 192"/>
                <a:gd name="T1" fmla="*/ 0 h 311"/>
                <a:gd name="T2" fmla="*/ 192 w 192"/>
                <a:gd name="T3" fmla="*/ 132 h 311"/>
                <a:gd name="T4" fmla="*/ 106 w 192"/>
                <a:gd name="T5" fmla="*/ 311 h 311"/>
                <a:gd name="T6" fmla="*/ 0 w 192"/>
                <a:gd name="T7" fmla="*/ 53 h 311"/>
                <a:gd name="T8" fmla="*/ 73 w 192"/>
                <a:gd name="T9" fmla="*/ 0 h 311"/>
              </a:gdLst>
              <a:ahLst/>
              <a:cxnLst>
                <a:cxn ang="0">
                  <a:pos x="T0" y="T1"/>
                </a:cxn>
                <a:cxn ang="0">
                  <a:pos x="T2" y="T3"/>
                </a:cxn>
                <a:cxn ang="0">
                  <a:pos x="T4" y="T5"/>
                </a:cxn>
                <a:cxn ang="0">
                  <a:pos x="T6" y="T7"/>
                </a:cxn>
                <a:cxn ang="0">
                  <a:pos x="T8" y="T9"/>
                </a:cxn>
              </a:cxnLst>
              <a:rect l="0" t="0" r="r" b="b"/>
              <a:pathLst>
                <a:path w="192" h="311">
                  <a:moveTo>
                    <a:pt x="73" y="0"/>
                  </a:moveTo>
                  <a:lnTo>
                    <a:pt x="192" y="132"/>
                  </a:lnTo>
                  <a:lnTo>
                    <a:pt x="106" y="311"/>
                  </a:lnTo>
                  <a:lnTo>
                    <a:pt x="0" y="53"/>
                  </a:lnTo>
                  <a:lnTo>
                    <a:pt x="7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8" name="Freeform 17"/>
            <p:cNvSpPr>
              <a:spLocks/>
            </p:cNvSpPr>
            <p:nvPr/>
          </p:nvSpPr>
          <p:spPr bwMode="auto">
            <a:xfrm>
              <a:off x="489744" y="1046163"/>
              <a:ext cx="268288" cy="746919"/>
            </a:xfrm>
            <a:custGeom>
              <a:avLst/>
              <a:gdLst>
                <a:gd name="T0" fmla="*/ 146 w 338"/>
                <a:gd name="T1" fmla="*/ 0 h 941"/>
                <a:gd name="T2" fmla="*/ 338 w 338"/>
                <a:gd name="T3" fmla="*/ 941 h 941"/>
                <a:gd name="T4" fmla="*/ 47 w 338"/>
                <a:gd name="T5" fmla="*/ 384 h 941"/>
                <a:gd name="T6" fmla="*/ 99 w 338"/>
                <a:gd name="T7" fmla="*/ 311 h 941"/>
                <a:gd name="T8" fmla="*/ 0 w 338"/>
                <a:gd name="T9" fmla="*/ 238 h 941"/>
                <a:gd name="T10" fmla="*/ 93 w 338"/>
                <a:gd name="T11" fmla="*/ 27 h 941"/>
                <a:gd name="T12" fmla="*/ 146 w 338"/>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38" h="941">
                  <a:moveTo>
                    <a:pt x="146" y="0"/>
                  </a:moveTo>
                  <a:lnTo>
                    <a:pt x="338" y="941"/>
                  </a:lnTo>
                  <a:lnTo>
                    <a:pt x="47" y="384"/>
                  </a:lnTo>
                  <a:lnTo>
                    <a:pt x="99" y="311"/>
                  </a:lnTo>
                  <a:lnTo>
                    <a:pt x="0" y="238"/>
                  </a:lnTo>
                  <a:lnTo>
                    <a:pt x="93" y="27"/>
                  </a:lnTo>
                  <a:lnTo>
                    <a:pt x="146"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9" name="Freeform 18"/>
            <p:cNvSpPr>
              <a:spLocks/>
            </p:cNvSpPr>
            <p:nvPr/>
          </p:nvSpPr>
          <p:spPr bwMode="auto">
            <a:xfrm>
              <a:off x="758031" y="1040607"/>
              <a:ext cx="299244" cy="752475"/>
            </a:xfrm>
            <a:custGeom>
              <a:avLst/>
              <a:gdLst>
                <a:gd name="T0" fmla="*/ 205 w 377"/>
                <a:gd name="T1" fmla="*/ 0 h 948"/>
                <a:gd name="T2" fmla="*/ 0 w 377"/>
                <a:gd name="T3" fmla="*/ 948 h 948"/>
                <a:gd name="T4" fmla="*/ 324 w 377"/>
                <a:gd name="T5" fmla="*/ 431 h 948"/>
                <a:gd name="T6" fmla="*/ 284 w 377"/>
                <a:gd name="T7" fmla="*/ 338 h 948"/>
                <a:gd name="T8" fmla="*/ 377 w 377"/>
                <a:gd name="T9" fmla="*/ 265 h 948"/>
                <a:gd name="T10" fmla="*/ 278 w 377"/>
                <a:gd name="T11" fmla="*/ 40 h 948"/>
                <a:gd name="T12" fmla="*/ 205 w 377"/>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77" h="948">
                  <a:moveTo>
                    <a:pt x="205" y="0"/>
                  </a:moveTo>
                  <a:lnTo>
                    <a:pt x="0" y="948"/>
                  </a:lnTo>
                  <a:lnTo>
                    <a:pt x="324" y="431"/>
                  </a:lnTo>
                  <a:lnTo>
                    <a:pt x="284" y="338"/>
                  </a:lnTo>
                  <a:lnTo>
                    <a:pt x="377" y="265"/>
                  </a:lnTo>
                  <a:lnTo>
                    <a:pt x="278" y="40"/>
                  </a:lnTo>
                  <a:lnTo>
                    <a:pt x="205"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0" name="Freeform 19"/>
            <p:cNvSpPr>
              <a:spLocks/>
            </p:cNvSpPr>
            <p:nvPr/>
          </p:nvSpPr>
          <p:spPr bwMode="auto">
            <a:xfrm>
              <a:off x="758031" y="1040607"/>
              <a:ext cx="267494" cy="752475"/>
            </a:xfrm>
            <a:custGeom>
              <a:avLst/>
              <a:gdLst>
                <a:gd name="T0" fmla="*/ 205 w 337"/>
                <a:gd name="T1" fmla="*/ 0 h 948"/>
                <a:gd name="T2" fmla="*/ 0 w 337"/>
                <a:gd name="T3" fmla="*/ 948 h 948"/>
                <a:gd name="T4" fmla="*/ 291 w 337"/>
                <a:gd name="T5" fmla="*/ 391 h 948"/>
                <a:gd name="T6" fmla="*/ 245 w 337"/>
                <a:gd name="T7" fmla="*/ 318 h 948"/>
                <a:gd name="T8" fmla="*/ 337 w 337"/>
                <a:gd name="T9" fmla="*/ 245 h 948"/>
                <a:gd name="T10" fmla="*/ 278 w 337"/>
                <a:gd name="T11" fmla="*/ 40 h 948"/>
                <a:gd name="T12" fmla="*/ 205 w 337"/>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37" h="948">
                  <a:moveTo>
                    <a:pt x="205" y="0"/>
                  </a:moveTo>
                  <a:lnTo>
                    <a:pt x="0" y="948"/>
                  </a:lnTo>
                  <a:lnTo>
                    <a:pt x="291" y="391"/>
                  </a:lnTo>
                  <a:lnTo>
                    <a:pt x="245" y="318"/>
                  </a:lnTo>
                  <a:lnTo>
                    <a:pt x="337" y="245"/>
                  </a:lnTo>
                  <a:lnTo>
                    <a:pt x="278" y="40"/>
                  </a:lnTo>
                  <a:lnTo>
                    <a:pt x="205"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1" name="Freeform 20"/>
            <p:cNvSpPr>
              <a:spLocks/>
            </p:cNvSpPr>
            <p:nvPr/>
          </p:nvSpPr>
          <p:spPr bwMode="auto">
            <a:xfrm>
              <a:off x="758031" y="1009650"/>
              <a:ext cx="157163" cy="246857"/>
            </a:xfrm>
            <a:custGeom>
              <a:avLst/>
              <a:gdLst>
                <a:gd name="T0" fmla="*/ 125 w 198"/>
                <a:gd name="T1" fmla="*/ 0 h 311"/>
                <a:gd name="T2" fmla="*/ 0 w 198"/>
                <a:gd name="T3" fmla="*/ 132 h 311"/>
                <a:gd name="T4" fmla="*/ 92 w 198"/>
                <a:gd name="T5" fmla="*/ 311 h 311"/>
                <a:gd name="T6" fmla="*/ 198 w 198"/>
                <a:gd name="T7" fmla="*/ 53 h 311"/>
                <a:gd name="T8" fmla="*/ 125 w 198"/>
                <a:gd name="T9" fmla="*/ 0 h 311"/>
              </a:gdLst>
              <a:ahLst/>
              <a:cxnLst>
                <a:cxn ang="0">
                  <a:pos x="T0" y="T1"/>
                </a:cxn>
                <a:cxn ang="0">
                  <a:pos x="T2" y="T3"/>
                </a:cxn>
                <a:cxn ang="0">
                  <a:pos x="T4" y="T5"/>
                </a:cxn>
                <a:cxn ang="0">
                  <a:pos x="T6" y="T7"/>
                </a:cxn>
                <a:cxn ang="0">
                  <a:pos x="T8" y="T9"/>
                </a:cxn>
              </a:cxnLst>
              <a:rect l="0" t="0" r="r" b="b"/>
              <a:pathLst>
                <a:path w="198" h="311">
                  <a:moveTo>
                    <a:pt x="125" y="0"/>
                  </a:moveTo>
                  <a:lnTo>
                    <a:pt x="0" y="132"/>
                  </a:lnTo>
                  <a:lnTo>
                    <a:pt x="92" y="311"/>
                  </a:lnTo>
                  <a:lnTo>
                    <a:pt x="198" y="53"/>
                  </a:lnTo>
                  <a:lnTo>
                    <a:pt x="12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2" name="Freeform 21"/>
            <p:cNvSpPr>
              <a:spLocks/>
            </p:cNvSpPr>
            <p:nvPr/>
          </p:nvSpPr>
          <p:spPr bwMode="auto">
            <a:xfrm>
              <a:off x="715963" y="1250950"/>
              <a:ext cx="88900" cy="79375"/>
            </a:xfrm>
            <a:custGeom>
              <a:avLst/>
              <a:gdLst>
                <a:gd name="T0" fmla="*/ 3 w 17"/>
                <a:gd name="T1" fmla="*/ 0 h 15"/>
                <a:gd name="T2" fmla="*/ 14 w 17"/>
                <a:gd name="T3" fmla="*/ 0 h 15"/>
                <a:gd name="T4" fmla="*/ 14 w 17"/>
                <a:gd name="T5" fmla="*/ 15 h 15"/>
                <a:gd name="T6" fmla="*/ 3 w 17"/>
                <a:gd name="T7" fmla="*/ 15 h 15"/>
                <a:gd name="T8" fmla="*/ 3 w 17"/>
                <a:gd name="T9" fmla="*/ 0 h 15"/>
              </a:gdLst>
              <a:ahLst/>
              <a:cxnLst>
                <a:cxn ang="0">
                  <a:pos x="T0" y="T1"/>
                </a:cxn>
                <a:cxn ang="0">
                  <a:pos x="T2" y="T3"/>
                </a:cxn>
                <a:cxn ang="0">
                  <a:pos x="T4" y="T5"/>
                </a:cxn>
                <a:cxn ang="0">
                  <a:pos x="T6" y="T7"/>
                </a:cxn>
                <a:cxn ang="0">
                  <a:pos x="T8" y="T9"/>
                </a:cxn>
              </a:cxnLst>
              <a:rect l="0" t="0" r="r" b="b"/>
              <a:pathLst>
                <a:path w="17" h="15">
                  <a:moveTo>
                    <a:pt x="3" y="0"/>
                  </a:moveTo>
                  <a:cubicBezTo>
                    <a:pt x="14" y="0"/>
                    <a:pt x="14" y="0"/>
                    <a:pt x="14" y="0"/>
                  </a:cubicBezTo>
                  <a:cubicBezTo>
                    <a:pt x="17" y="6"/>
                    <a:pt x="17" y="10"/>
                    <a:pt x="14" y="15"/>
                  </a:cubicBezTo>
                  <a:cubicBezTo>
                    <a:pt x="3" y="15"/>
                    <a:pt x="3" y="15"/>
                    <a:pt x="3" y="15"/>
                  </a:cubicBezTo>
                  <a:cubicBezTo>
                    <a:pt x="0" y="10"/>
                    <a:pt x="0" y="6"/>
                    <a:pt x="3" y="0"/>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3" name="Freeform 22"/>
            <p:cNvSpPr>
              <a:spLocks/>
            </p:cNvSpPr>
            <p:nvPr/>
          </p:nvSpPr>
          <p:spPr bwMode="auto">
            <a:xfrm>
              <a:off x="752475" y="1781969"/>
              <a:ext cx="26194" cy="220663"/>
            </a:xfrm>
            <a:custGeom>
              <a:avLst/>
              <a:gdLst>
                <a:gd name="T0" fmla="*/ 0 w 5"/>
                <a:gd name="T1" fmla="*/ 42 h 42"/>
                <a:gd name="T2" fmla="*/ 2 w 5"/>
                <a:gd name="T3" fmla="*/ 0 h 42"/>
                <a:gd name="T4" fmla="*/ 5 w 5"/>
                <a:gd name="T5" fmla="*/ 42 h 42"/>
                <a:gd name="T6" fmla="*/ 0 w 5"/>
                <a:gd name="T7" fmla="*/ 42 h 42"/>
              </a:gdLst>
              <a:ahLst/>
              <a:cxnLst>
                <a:cxn ang="0">
                  <a:pos x="T0" y="T1"/>
                </a:cxn>
                <a:cxn ang="0">
                  <a:pos x="T2" y="T3"/>
                </a:cxn>
                <a:cxn ang="0">
                  <a:pos x="T4" y="T5"/>
                </a:cxn>
                <a:cxn ang="0">
                  <a:pos x="T6" y="T7"/>
                </a:cxn>
              </a:cxnLst>
              <a:rect l="0" t="0" r="r" b="b"/>
              <a:pathLst>
                <a:path w="5" h="42">
                  <a:moveTo>
                    <a:pt x="0" y="42"/>
                  </a:moveTo>
                  <a:cubicBezTo>
                    <a:pt x="0" y="31"/>
                    <a:pt x="1" y="19"/>
                    <a:pt x="2" y="0"/>
                  </a:cubicBezTo>
                  <a:cubicBezTo>
                    <a:pt x="3" y="19"/>
                    <a:pt x="4" y="31"/>
                    <a:pt x="5" y="42"/>
                  </a:cubicBezTo>
                  <a:cubicBezTo>
                    <a:pt x="3" y="42"/>
                    <a:pt x="1" y="42"/>
                    <a:pt x="0"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4" name="Freeform 23"/>
            <p:cNvSpPr>
              <a:spLocks/>
            </p:cNvSpPr>
            <p:nvPr/>
          </p:nvSpPr>
          <p:spPr bwMode="auto">
            <a:xfrm>
              <a:off x="547688" y="1009650"/>
              <a:ext cx="431007" cy="772319"/>
            </a:xfrm>
            <a:custGeom>
              <a:avLst/>
              <a:gdLst>
                <a:gd name="T0" fmla="*/ 0 w 543"/>
                <a:gd name="T1" fmla="*/ 73 h 973"/>
                <a:gd name="T2" fmla="*/ 26 w 543"/>
                <a:gd name="T3" fmla="*/ 357 h 973"/>
                <a:gd name="T4" fmla="*/ 271 w 543"/>
                <a:gd name="T5" fmla="*/ 973 h 973"/>
                <a:gd name="T6" fmla="*/ 510 w 543"/>
                <a:gd name="T7" fmla="*/ 357 h 973"/>
                <a:gd name="T8" fmla="*/ 543 w 543"/>
                <a:gd name="T9" fmla="*/ 73 h 973"/>
                <a:gd name="T10" fmla="*/ 423 w 543"/>
                <a:gd name="T11" fmla="*/ 0 h 973"/>
                <a:gd name="T12" fmla="*/ 112 w 543"/>
                <a:gd name="T13" fmla="*/ 0 h 973"/>
                <a:gd name="T14" fmla="*/ 0 w 543"/>
                <a:gd name="T15" fmla="*/ 73 h 9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3" h="973">
                  <a:moveTo>
                    <a:pt x="0" y="73"/>
                  </a:moveTo>
                  <a:lnTo>
                    <a:pt x="26" y="357"/>
                  </a:lnTo>
                  <a:lnTo>
                    <a:pt x="271" y="973"/>
                  </a:lnTo>
                  <a:lnTo>
                    <a:pt x="510" y="357"/>
                  </a:lnTo>
                  <a:lnTo>
                    <a:pt x="543" y="73"/>
                  </a:lnTo>
                  <a:lnTo>
                    <a:pt x="423" y="0"/>
                  </a:lnTo>
                  <a:lnTo>
                    <a:pt x="112" y="0"/>
                  </a:lnTo>
                  <a:lnTo>
                    <a:pt x="0" y="7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5" name="Rectangle 24"/>
            <p:cNvSpPr>
              <a:spLocks noChangeArrowheads="1"/>
            </p:cNvSpPr>
            <p:nvPr/>
          </p:nvSpPr>
          <p:spPr bwMode="auto">
            <a:xfrm>
              <a:off x="636588" y="930275"/>
              <a:ext cx="246857"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6" name="Freeform 25"/>
            <p:cNvSpPr>
              <a:spLocks/>
            </p:cNvSpPr>
            <p:nvPr/>
          </p:nvSpPr>
          <p:spPr bwMode="auto">
            <a:xfrm>
              <a:off x="458788" y="310357"/>
              <a:ext cx="603250" cy="735807"/>
            </a:xfrm>
            <a:custGeom>
              <a:avLst/>
              <a:gdLst>
                <a:gd name="T0" fmla="*/ 58 w 115"/>
                <a:gd name="T1" fmla="*/ 140 h 140"/>
                <a:gd name="T2" fmla="*/ 102 w 115"/>
                <a:gd name="T3" fmla="*/ 93 h 140"/>
                <a:gd name="T4" fmla="*/ 104 w 115"/>
                <a:gd name="T5" fmla="*/ 94 h 140"/>
                <a:gd name="T6" fmla="*/ 113 w 115"/>
                <a:gd name="T7" fmla="*/ 79 h 140"/>
                <a:gd name="T8" fmla="*/ 110 w 115"/>
                <a:gd name="T9" fmla="*/ 61 h 140"/>
                <a:gd name="T10" fmla="*/ 109 w 115"/>
                <a:gd name="T11" fmla="*/ 61 h 140"/>
                <a:gd name="T12" fmla="*/ 58 w 115"/>
                <a:gd name="T13" fmla="*/ 0 h 140"/>
                <a:gd name="T14" fmla="*/ 7 w 115"/>
                <a:gd name="T15" fmla="*/ 61 h 140"/>
                <a:gd name="T16" fmla="*/ 6 w 115"/>
                <a:gd name="T17" fmla="*/ 61 h 140"/>
                <a:gd name="T18" fmla="*/ 2 w 115"/>
                <a:gd name="T19" fmla="*/ 79 h 140"/>
                <a:gd name="T20" fmla="*/ 11 w 115"/>
                <a:gd name="T21" fmla="*/ 94 h 140"/>
                <a:gd name="T22" fmla="*/ 13 w 115"/>
                <a:gd name="T23" fmla="*/ 93 h 140"/>
                <a:gd name="T24" fmla="*/ 58 w 115"/>
                <a:gd name="T25" fmla="*/ 14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 h="140">
                  <a:moveTo>
                    <a:pt x="58" y="140"/>
                  </a:moveTo>
                  <a:cubicBezTo>
                    <a:pt x="76" y="140"/>
                    <a:pt x="93" y="119"/>
                    <a:pt x="102" y="93"/>
                  </a:cubicBezTo>
                  <a:cubicBezTo>
                    <a:pt x="103" y="94"/>
                    <a:pt x="103" y="94"/>
                    <a:pt x="104" y="94"/>
                  </a:cubicBezTo>
                  <a:cubicBezTo>
                    <a:pt x="108" y="95"/>
                    <a:pt x="112" y="88"/>
                    <a:pt x="113" y="79"/>
                  </a:cubicBezTo>
                  <a:cubicBezTo>
                    <a:pt x="115" y="70"/>
                    <a:pt x="113" y="62"/>
                    <a:pt x="110" y="61"/>
                  </a:cubicBezTo>
                  <a:cubicBezTo>
                    <a:pt x="109" y="61"/>
                    <a:pt x="109" y="61"/>
                    <a:pt x="109" y="61"/>
                  </a:cubicBezTo>
                  <a:cubicBezTo>
                    <a:pt x="111" y="29"/>
                    <a:pt x="97" y="0"/>
                    <a:pt x="58" y="0"/>
                  </a:cubicBezTo>
                  <a:cubicBezTo>
                    <a:pt x="18" y="0"/>
                    <a:pt x="5" y="29"/>
                    <a:pt x="7" y="61"/>
                  </a:cubicBezTo>
                  <a:cubicBezTo>
                    <a:pt x="6" y="61"/>
                    <a:pt x="6" y="61"/>
                    <a:pt x="6" y="61"/>
                  </a:cubicBezTo>
                  <a:cubicBezTo>
                    <a:pt x="2" y="62"/>
                    <a:pt x="0" y="70"/>
                    <a:pt x="2" y="79"/>
                  </a:cubicBezTo>
                  <a:cubicBezTo>
                    <a:pt x="3" y="88"/>
                    <a:pt x="7" y="95"/>
                    <a:pt x="11" y="94"/>
                  </a:cubicBezTo>
                  <a:cubicBezTo>
                    <a:pt x="12" y="94"/>
                    <a:pt x="13" y="94"/>
                    <a:pt x="13" y="93"/>
                  </a:cubicBezTo>
                  <a:cubicBezTo>
                    <a:pt x="22" y="119"/>
                    <a:pt x="39" y="140"/>
                    <a:pt x="58" y="140"/>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7" name="Freeform 26"/>
            <p:cNvSpPr>
              <a:spLocks/>
            </p:cNvSpPr>
            <p:nvPr/>
          </p:nvSpPr>
          <p:spPr bwMode="auto">
            <a:xfrm>
              <a:off x="484981" y="310357"/>
              <a:ext cx="556419" cy="404813"/>
            </a:xfrm>
            <a:custGeom>
              <a:avLst/>
              <a:gdLst>
                <a:gd name="T0" fmla="*/ 104 w 106"/>
                <a:gd name="T1" fmla="*/ 61 h 77"/>
                <a:gd name="T2" fmla="*/ 53 w 106"/>
                <a:gd name="T3" fmla="*/ 0 h 77"/>
                <a:gd name="T4" fmla="*/ 2 w 106"/>
                <a:gd name="T5" fmla="*/ 61 h 77"/>
                <a:gd name="T6" fmla="*/ 10 w 106"/>
                <a:gd name="T7" fmla="*/ 75 h 77"/>
                <a:gd name="T8" fmla="*/ 14 w 106"/>
                <a:gd name="T9" fmla="*/ 70 h 77"/>
                <a:gd name="T10" fmla="*/ 29 w 106"/>
                <a:gd name="T11" fmla="*/ 30 h 77"/>
                <a:gd name="T12" fmla="*/ 53 w 106"/>
                <a:gd name="T13" fmla="*/ 34 h 77"/>
                <a:gd name="T14" fmla="*/ 76 w 106"/>
                <a:gd name="T15" fmla="*/ 30 h 77"/>
                <a:gd name="T16" fmla="*/ 91 w 106"/>
                <a:gd name="T17" fmla="*/ 70 h 77"/>
                <a:gd name="T18" fmla="*/ 95 w 106"/>
                <a:gd name="T19" fmla="*/ 76 h 77"/>
                <a:gd name="T20" fmla="*/ 104 w 106"/>
                <a:gd name="T21" fmla="*/ 61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6" h="77">
                  <a:moveTo>
                    <a:pt x="104" y="61"/>
                  </a:moveTo>
                  <a:cubicBezTo>
                    <a:pt x="106" y="29"/>
                    <a:pt x="92" y="0"/>
                    <a:pt x="53" y="0"/>
                  </a:cubicBezTo>
                  <a:cubicBezTo>
                    <a:pt x="13" y="0"/>
                    <a:pt x="0" y="29"/>
                    <a:pt x="2" y="61"/>
                  </a:cubicBezTo>
                  <a:cubicBezTo>
                    <a:pt x="5" y="62"/>
                    <a:pt x="8" y="68"/>
                    <a:pt x="10" y="75"/>
                  </a:cubicBezTo>
                  <a:cubicBezTo>
                    <a:pt x="12" y="77"/>
                    <a:pt x="14" y="76"/>
                    <a:pt x="14" y="70"/>
                  </a:cubicBezTo>
                  <a:cubicBezTo>
                    <a:pt x="14" y="51"/>
                    <a:pt x="17" y="34"/>
                    <a:pt x="29" y="30"/>
                  </a:cubicBezTo>
                  <a:cubicBezTo>
                    <a:pt x="41" y="26"/>
                    <a:pt x="44" y="34"/>
                    <a:pt x="53" y="34"/>
                  </a:cubicBezTo>
                  <a:cubicBezTo>
                    <a:pt x="62" y="34"/>
                    <a:pt x="65" y="26"/>
                    <a:pt x="76" y="30"/>
                  </a:cubicBezTo>
                  <a:cubicBezTo>
                    <a:pt x="88" y="33"/>
                    <a:pt x="91" y="51"/>
                    <a:pt x="91" y="70"/>
                  </a:cubicBezTo>
                  <a:cubicBezTo>
                    <a:pt x="91" y="76"/>
                    <a:pt x="93" y="77"/>
                    <a:pt x="95" y="76"/>
                  </a:cubicBezTo>
                  <a:cubicBezTo>
                    <a:pt x="97" y="68"/>
                    <a:pt x="100" y="62"/>
                    <a:pt x="104" y="61"/>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8" name="Freeform 27"/>
            <p:cNvSpPr>
              <a:spLocks/>
            </p:cNvSpPr>
            <p:nvPr/>
          </p:nvSpPr>
          <p:spPr bwMode="auto">
            <a:xfrm>
              <a:off x="715963" y="1114425"/>
              <a:ext cx="88900" cy="136525"/>
            </a:xfrm>
            <a:custGeom>
              <a:avLst/>
              <a:gdLst>
                <a:gd name="T0" fmla="*/ 15 w 17"/>
                <a:gd name="T1" fmla="*/ 26 h 26"/>
                <a:gd name="T2" fmla="*/ 17 w 17"/>
                <a:gd name="T3" fmla="*/ 21 h 26"/>
                <a:gd name="T4" fmla="*/ 9 w 17"/>
                <a:gd name="T5" fmla="*/ 0 h 26"/>
                <a:gd name="T6" fmla="*/ 0 w 17"/>
                <a:gd name="T7" fmla="*/ 21 h 26"/>
                <a:gd name="T8" fmla="*/ 3 w 17"/>
                <a:gd name="T9" fmla="*/ 26 h 26"/>
                <a:gd name="T10" fmla="*/ 15 w 17"/>
                <a:gd name="T11" fmla="*/ 26 h 26"/>
              </a:gdLst>
              <a:ahLst/>
              <a:cxnLst>
                <a:cxn ang="0">
                  <a:pos x="T0" y="T1"/>
                </a:cxn>
                <a:cxn ang="0">
                  <a:pos x="T2" y="T3"/>
                </a:cxn>
                <a:cxn ang="0">
                  <a:pos x="T4" y="T5"/>
                </a:cxn>
                <a:cxn ang="0">
                  <a:pos x="T6" y="T7"/>
                </a:cxn>
                <a:cxn ang="0">
                  <a:pos x="T8" y="T9"/>
                </a:cxn>
                <a:cxn ang="0">
                  <a:pos x="T10" y="T11"/>
                </a:cxn>
              </a:cxnLst>
              <a:rect l="0" t="0" r="r" b="b"/>
              <a:pathLst>
                <a:path w="17" h="26">
                  <a:moveTo>
                    <a:pt x="15" y="26"/>
                  </a:moveTo>
                  <a:cubicBezTo>
                    <a:pt x="17" y="21"/>
                    <a:pt x="17" y="21"/>
                    <a:pt x="17" y="21"/>
                  </a:cubicBezTo>
                  <a:cubicBezTo>
                    <a:pt x="9" y="0"/>
                    <a:pt x="9" y="0"/>
                    <a:pt x="9" y="0"/>
                  </a:cubicBezTo>
                  <a:cubicBezTo>
                    <a:pt x="0" y="21"/>
                    <a:pt x="0" y="21"/>
                    <a:pt x="0" y="21"/>
                  </a:cubicBezTo>
                  <a:cubicBezTo>
                    <a:pt x="3" y="26"/>
                    <a:pt x="3" y="26"/>
                    <a:pt x="3" y="26"/>
                  </a:cubicBezTo>
                  <a:cubicBezTo>
                    <a:pt x="7" y="26"/>
                    <a:pt x="11" y="26"/>
                    <a:pt x="15" y="26"/>
                  </a:cubicBezTo>
                  <a:close/>
                </a:path>
              </a:pathLst>
            </a:custGeom>
            <a:solidFill>
              <a:srgbClr val="93B9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29" name="Freeform 28"/>
            <p:cNvSpPr>
              <a:spLocks/>
            </p:cNvSpPr>
            <p:nvPr/>
          </p:nvSpPr>
          <p:spPr bwMode="auto">
            <a:xfrm>
              <a:off x="579438" y="1009650"/>
              <a:ext cx="183357" cy="288925"/>
            </a:xfrm>
            <a:custGeom>
              <a:avLst/>
              <a:gdLst>
                <a:gd name="T0" fmla="*/ 72 w 231"/>
                <a:gd name="T1" fmla="*/ 0 h 364"/>
                <a:gd name="T2" fmla="*/ 231 w 231"/>
                <a:gd name="T3" fmla="*/ 132 h 364"/>
                <a:gd name="T4" fmla="*/ 145 w 231"/>
                <a:gd name="T5" fmla="*/ 364 h 364"/>
                <a:gd name="T6" fmla="*/ 0 w 231"/>
                <a:gd name="T7" fmla="*/ 46 h 364"/>
                <a:gd name="T8" fmla="*/ 72 w 231"/>
                <a:gd name="T9" fmla="*/ 0 h 364"/>
              </a:gdLst>
              <a:ahLst/>
              <a:cxnLst>
                <a:cxn ang="0">
                  <a:pos x="T0" y="T1"/>
                </a:cxn>
                <a:cxn ang="0">
                  <a:pos x="T2" y="T3"/>
                </a:cxn>
                <a:cxn ang="0">
                  <a:pos x="T4" y="T5"/>
                </a:cxn>
                <a:cxn ang="0">
                  <a:pos x="T6" y="T7"/>
                </a:cxn>
                <a:cxn ang="0">
                  <a:pos x="T8" y="T9"/>
                </a:cxn>
              </a:cxnLst>
              <a:rect l="0" t="0" r="r" b="b"/>
              <a:pathLst>
                <a:path w="231" h="364">
                  <a:moveTo>
                    <a:pt x="72" y="0"/>
                  </a:moveTo>
                  <a:lnTo>
                    <a:pt x="231" y="132"/>
                  </a:lnTo>
                  <a:lnTo>
                    <a:pt x="145" y="364"/>
                  </a:lnTo>
                  <a:lnTo>
                    <a:pt x="0" y="46"/>
                  </a:lnTo>
                  <a:lnTo>
                    <a:pt x="72"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0" name="Freeform 29"/>
            <p:cNvSpPr>
              <a:spLocks/>
            </p:cNvSpPr>
            <p:nvPr/>
          </p:nvSpPr>
          <p:spPr bwMode="auto">
            <a:xfrm>
              <a:off x="469106" y="1046163"/>
              <a:ext cx="293688" cy="741363"/>
            </a:xfrm>
            <a:custGeom>
              <a:avLst/>
              <a:gdLst>
                <a:gd name="T0" fmla="*/ 139 w 370"/>
                <a:gd name="T1" fmla="*/ 0 h 934"/>
                <a:gd name="T2" fmla="*/ 370 w 370"/>
                <a:gd name="T3" fmla="*/ 934 h 934"/>
                <a:gd name="T4" fmla="*/ 46 w 370"/>
                <a:gd name="T5" fmla="*/ 417 h 934"/>
                <a:gd name="T6" fmla="*/ 92 w 370"/>
                <a:gd name="T7" fmla="*/ 331 h 934"/>
                <a:gd name="T8" fmla="*/ 0 w 370"/>
                <a:gd name="T9" fmla="*/ 252 h 934"/>
                <a:gd name="T10" fmla="*/ 99 w 370"/>
                <a:gd name="T11" fmla="*/ 27 h 934"/>
                <a:gd name="T12" fmla="*/ 139 w 370"/>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0" h="934">
                  <a:moveTo>
                    <a:pt x="139" y="0"/>
                  </a:moveTo>
                  <a:lnTo>
                    <a:pt x="370" y="934"/>
                  </a:lnTo>
                  <a:lnTo>
                    <a:pt x="46" y="417"/>
                  </a:lnTo>
                  <a:lnTo>
                    <a:pt x="92" y="331"/>
                  </a:lnTo>
                  <a:lnTo>
                    <a:pt x="0" y="252"/>
                  </a:lnTo>
                  <a:lnTo>
                    <a:pt x="99" y="27"/>
                  </a:lnTo>
                  <a:lnTo>
                    <a:pt x="139" y="0"/>
                  </a:ln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1" name="Freeform 30"/>
            <p:cNvSpPr>
              <a:spLocks/>
            </p:cNvSpPr>
            <p:nvPr/>
          </p:nvSpPr>
          <p:spPr bwMode="auto">
            <a:xfrm>
              <a:off x="762794" y="1009650"/>
              <a:ext cx="178594" cy="288925"/>
            </a:xfrm>
            <a:custGeom>
              <a:avLst/>
              <a:gdLst>
                <a:gd name="T0" fmla="*/ 152 w 225"/>
                <a:gd name="T1" fmla="*/ 0 h 364"/>
                <a:gd name="T2" fmla="*/ 0 w 225"/>
                <a:gd name="T3" fmla="*/ 132 h 364"/>
                <a:gd name="T4" fmla="*/ 86 w 225"/>
                <a:gd name="T5" fmla="*/ 364 h 364"/>
                <a:gd name="T6" fmla="*/ 225 w 225"/>
                <a:gd name="T7" fmla="*/ 46 h 364"/>
                <a:gd name="T8" fmla="*/ 152 w 225"/>
                <a:gd name="T9" fmla="*/ 0 h 364"/>
              </a:gdLst>
              <a:ahLst/>
              <a:cxnLst>
                <a:cxn ang="0">
                  <a:pos x="T0" y="T1"/>
                </a:cxn>
                <a:cxn ang="0">
                  <a:pos x="T2" y="T3"/>
                </a:cxn>
                <a:cxn ang="0">
                  <a:pos x="T4" y="T5"/>
                </a:cxn>
                <a:cxn ang="0">
                  <a:pos x="T6" y="T7"/>
                </a:cxn>
                <a:cxn ang="0">
                  <a:pos x="T8" y="T9"/>
                </a:cxn>
              </a:cxnLst>
              <a:rect l="0" t="0" r="r" b="b"/>
              <a:pathLst>
                <a:path w="225" h="364">
                  <a:moveTo>
                    <a:pt x="152" y="0"/>
                  </a:moveTo>
                  <a:lnTo>
                    <a:pt x="0" y="132"/>
                  </a:lnTo>
                  <a:lnTo>
                    <a:pt x="86" y="364"/>
                  </a:lnTo>
                  <a:lnTo>
                    <a:pt x="225" y="46"/>
                  </a:lnTo>
                  <a:lnTo>
                    <a:pt x="152"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2" name="Freeform 31"/>
            <p:cNvSpPr>
              <a:spLocks/>
            </p:cNvSpPr>
            <p:nvPr/>
          </p:nvSpPr>
          <p:spPr bwMode="auto">
            <a:xfrm>
              <a:off x="700088" y="1319213"/>
              <a:ext cx="126207" cy="468313"/>
            </a:xfrm>
            <a:custGeom>
              <a:avLst/>
              <a:gdLst>
                <a:gd name="T0" fmla="*/ 40 w 159"/>
                <a:gd name="T1" fmla="*/ 0 h 590"/>
                <a:gd name="T2" fmla="*/ 119 w 159"/>
                <a:gd name="T3" fmla="*/ 0 h 590"/>
                <a:gd name="T4" fmla="*/ 159 w 159"/>
                <a:gd name="T5" fmla="*/ 398 h 590"/>
                <a:gd name="T6" fmla="*/ 79 w 159"/>
                <a:gd name="T7" fmla="*/ 590 h 590"/>
                <a:gd name="T8" fmla="*/ 0 w 159"/>
                <a:gd name="T9" fmla="*/ 398 h 590"/>
                <a:gd name="T10" fmla="*/ 40 w 159"/>
                <a:gd name="T11" fmla="*/ 0 h 590"/>
              </a:gdLst>
              <a:ahLst/>
              <a:cxnLst>
                <a:cxn ang="0">
                  <a:pos x="T0" y="T1"/>
                </a:cxn>
                <a:cxn ang="0">
                  <a:pos x="T2" y="T3"/>
                </a:cxn>
                <a:cxn ang="0">
                  <a:pos x="T4" y="T5"/>
                </a:cxn>
                <a:cxn ang="0">
                  <a:pos x="T6" y="T7"/>
                </a:cxn>
                <a:cxn ang="0">
                  <a:pos x="T8" y="T9"/>
                </a:cxn>
                <a:cxn ang="0">
                  <a:pos x="T10" y="T11"/>
                </a:cxn>
              </a:cxnLst>
              <a:rect l="0" t="0" r="r" b="b"/>
              <a:pathLst>
                <a:path w="159" h="590">
                  <a:moveTo>
                    <a:pt x="40" y="0"/>
                  </a:moveTo>
                  <a:lnTo>
                    <a:pt x="119" y="0"/>
                  </a:lnTo>
                  <a:lnTo>
                    <a:pt x="159" y="398"/>
                  </a:lnTo>
                  <a:lnTo>
                    <a:pt x="79" y="590"/>
                  </a:lnTo>
                  <a:lnTo>
                    <a:pt x="0" y="398"/>
                  </a:lnTo>
                  <a:lnTo>
                    <a:pt x="40" y="0"/>
                  </a:lnTo>
                  <a:close/>
                </a:path>
              </a:pathLst>
            </a:custGeom>
            <a:solidFill>
              <a:srgbClr val="93B9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3" name="Freeform 32"/>
            <p:cNvSpPr>
              <a:spLocks/>
            </p:cNvSpPr>
            <p:nvPr/>
          </p:nvSpPr>
          <p:spPr bwMode="auto">
            <a:xfrm>
              <a:off x="521494" y="310357"/>
              <a:ext cx="461963" cy="346869"/>
            </a:xfrm>
            <a:custGeom>
              <a:avLst/>
              <a:gdLst>
                <a:gd name="T0" fmla="*/ 88 w 88"/>
                <a:gd name="T1" fmla="*/ 30 h 66"/>
                <a:gd name="T2" fmla="*/ 24 w 88"/>
                <a:gd name="T3" fmla="*/ 66 h 66"/>
                <a:gd name="T4" fmla="*/ 47 w 88"/>
                <a:gd name="T5" fmla="*/ 37 h 66"/>
                <a:gd name="T6" fmla="*/ 3 w 88"/>
                <a:gd name="T7" fmla="*/ 61 h 66"/>
                <a:gd name="T8" fmla="*/ 88 w 88"/>
                <a:gd name="T9" fmla="*/ 30 h 66"/>
              </a:gdLst>
              <a:ahLst/>
              <a:cxnLst>
                <a:cxn ang="0">
                  <a:pos x="T0" y="T1"/>
                </a:cxn>
                <a:cxn ang="0">
                  <a:pos x="T2" y="T3"/>
                </a:cxn>
                <a:cxn ang="0">
                  <a:pos x="T4" y="T5"/>
                </a:cxn>
                <a:cxn ang="0">
                  <a:pos x="T6" y="T7"/>
                </a:cxn>
                <a:cxn ang="0">
                  <a:pos x="T8" y="T9"/>
                </a:cxn>
              </a:cxnLst>
              <a:rect l="0" t="0" r="r" b="b"/>
              <a:pathLst>
                <a:path w="88" h="66">
                  <a:moveTo>
                    <a:pt x="88" y="30"/>
                  </a:moveTo>
                  <a:cubicBezTo>
                    <a:pt x="83" y="40"/>
                    <a:pt x="41" y="64"/>
                    <a:pt x="24" y="66"/>
                  </a:cubicBezTo>
                  <a:cubicBezTo>
                    <a:pt x="32" y="59"/>
                    <a:pt x="50" y="38"/>
                    <a:pt x="47" y="37"/>
                  </a:cubicBezTo>
                  <a:cubicBezTo>
                    <a:pt x="45" y="35"/>
                    <a:pt x="18" y="57"/>
                    <a:pt x="3" y="61"/>
                  </a:cubicBezTo>
                  <a:cubicBezTo>
                    <a:pt x="0" y="0"/>
                    <a:pt x="45" y="2"/>
                    <a:pt x="88" y="30"/>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4" name="Freeform 33"/>
            <p:cNvSpPr>
              <a:spLocks/>
            </p:cNvSpPr>
            <p:nvPr/>
          </p:nvSpPr>
          <p:spPr bwMode="auto">
            <a:xfrm>
              <a:off x="857250" y="273050"/>
              <a:ext cx="168275" cy="362744"/>
            </a:xfrm>
            <a:custGeom>
              <a:avLst/>
              <a:gdLst>
                <a:gd name="T0" fmla="*/ 0 w 32"/>
                <a:gd name="T1" fmla="*/ 26 h 69"/>
                <a:gd name="T2" fmla="*/ 25 w 32"/>
                <a:gd name="T3" fmla="*/ 68 h 69"/>
                <a:gd name="T4" fmla="*/ 0 w 32"/>
                <a:gd name="T5" fmla="*/ 26 h 69"/>
              </a:gdLst>
              <a:ahLst/>
              <a:cxnLst>
                <a:cxn ang="0">
                  <a:pos x="T0" y="T1"/>
                </a:cxn>
                <a:cxn ang="0">
                  <a:pos x="T2" y="T3"/>
                </a:cxn>
                <a:cxn ang="0">
                  <a:pos x="T4" y="T5"/>
                </a:cxn>
              </a:cxnLst>
              <a:rect l="0" t="0" r="r" b="b"/>
              <a:pathLst>
                <a:path w="32" h="69">
                  <a:moveTo>
                    <a:pt x="0" y="26"/>
                  </a:moveTo>
                  <a:cubicBezTo>
                    <a:pt x="3" y="37"/>
                    <a:pt x="17" y="67"/>
                    <a:pt x="25" y="68"/>
                  </a:cubicBezTo>
                  <a:cubicBezTo>
                    <a:pt x="32" y="69"/>
                    <a:pt x="32" y="0"/>
                    <a:pt x="0" y="26"/>
                  </a:cubicBezTo>
                  <a:close/>
                </a:path>
              </a:pathLst>
            </a:custGeom>
            <a:solidFill>
              <a:srgbClr val="B55C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5" name="Freeform 34"/>
            <p:cNvSpPr>
              <a:spLocks/>
            </p:cNvSpPr>
            <p:nvPr/>
          </p:nvSpPr>
          <p:spPr bwMode="auto">
            <a:xfrm>
              <a:off x="579438" y="1009650"/>
              <a:ext cx="183357" cy="246857"/>
            </a:xfrm>
            <a:custGeom>
              <a:avLst/>
              <a:gdLst>
                <a:gd name="T0" fmla="*/ 72 w 231"/>
                <a:gd name="T1" fmla="*/ 0 h 311"/>
                <a:gd name="T2" fmla="*/ 231 w 231"/>
                <a:gd name="T3" fmla="*/ 132 h 311"/>
                <a:gd name="T4" fmla="*/ 139 w 231"/>
                <a:gd name="T5" fmla="*/ 311 h 311"/>
                <a:gd name="T6" fmla="*/ 0 w 231"/>
                <a:gd name="T7" fmla="*/ 46 h 311"/>
                <a:gd name="T8" fmla="*/ 72 w 231"/>
                <a:gd name="T9" fmla="*/ 0 h 311"/>
              </a:gdLst>
              <a:ahLst/>
              <a:cxnLst>
                <a:cxn ang="0">
                  <a:pos x="T0" y="T1"/>
                </a:cxn>
                <a:cxn ang="0">
                  <a:pos x="T2" y="T3"/>
                </a:cxn>
                <a:cxn ang="0">
                  <a:pos x="T4" y="T5"/>
                </a:cxn>
                <a:cxn ang="0">
                  <a:pos x="T6" y="T7"/>
                </a:cxn>
                <a:cxn ang="0">
                  <a:pos x="T8" y="T9"/>
                </a:cxn>
              </a:cxnLst>
              <a:rect l="0" t="0" r="r" b="b"/>
              <a:pathLst>
                <a:path w="231" h="311">
                  <a:moveTo>
                    <a:pt x="72" y="0"/>
                  </a:moveTo>
                  <a:lnTo>
                    <a:pt x="231" y="132"/>
                  </a:lnTo>
                  <a:lnTo>
                    <a:pt x="139" y="311"/>
                  </a:lnTo>
                  <a:lnTo>
                    <a:pt x="0" y="46"/>
                  </a:lnTo>
                  <a:lnTo>
                    <a:pt x="7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6" name="Freeform 35"/>
            <p:cNvSpPr>
              <a:spLocks/>
            </p:cNvSpPr>
            <p:nvPr/>
          </p:nvSpPr>
          <p:spPr bwMode="auto">
            <a:xfrm>
              <a:off x="495300" y="1046163"/>
              <a:ext cx="267494" cy="741363"/>
            </a:xfrm>
            <a:custGeom>
              <a:avLst/>
              <a:gdLst>
                <a:gd name="T0" fmla="*/ 106 w 337"/>
                <a:gd name="T1" fmla="*/ 0 h 934"/>
                <a:gd name="T2" fmla="*/ 337 w 337"/>
                <a:gd name="T3" fmla="*/ 934 h 934"/>
                <a:gd name="T4" fmla="*/ 46 w 337"/>
                <a:gd name="T5" fmla="*/ 378 h 934"/>
                <a:gd name="T6" fmla="*/ 92 w 337"/>
                <a:gd name="T7" fmla="*/ 311 h 934"/>
                <a:gd name="T8" fmla="*/ 0 w 337"/>
                <a:gd name="T9" fmla="*/ 238 h 934"/>
                <a:gd name="T10" fmla="*/ 66 w 337"/>
                <a:gd name="T11" fmla="*/ 27 h 934"/>
                <a:gd name="T12" fmla="*/ 106 w 337"/>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7" h="934">
                  <a:moveTo>
                    <a:pt x="106" y="0"/>
                  </a:moveTo>
                  <a:lnTo>
                    <a:pt x="337" y="934"/>
                  </a:lnTo>
                  <a:lnTo>
                    <a:pt x="46" y="378"/>
                  </a:lnTo>
                  <a:lnTo>
                    <a:pt x="92" y="311"/>
                  </a:lnTo>
                  <a:lnTo>
                    <a:pt x="0" y="238"/>
                  </a:lnTo>
                  <a:lnTo>
                    <a:pt x="66" y="27"/>
                  </a:lnTo>
                  <a:lnTo>
                    <a:pt x="106" y="0"/>
                  </a:lnTo>
                  <a:close/>
                </a:path>
              </a:pathLst>
            </a:custGeom>
            <a:solidFill>
              <a:srgbClr val="688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7" name="Freeform 36"/>
            <p:cNvSpPr>
              <a:spLocks/>
            </p:cNvSpPr>
            <p:nvPr/>
          </p:nvSpPr>
          <p:spPr bwMode="auto">
            <a:xfrm>
              <a:off x="762794" y="1046163"/>
              <a:ext cx="294482" cy="741363"/>
            </a:xfrm>
            <a:custGeom>
              <a:avLst/>
              <a:gdLst>
                <a:gd name="T0" fmla="*/ 225 w 371"/>
                <a:gd name="T1" fmla="*/ 0 h 934"/>
                <a:gd name="T2" fmla="*/ 0 w 371"/>
                <a:gd name="T3" fmla="*/ 934 h 934"/>
                <a:gd name="T4" fmla="*/ 318 w 371"/>
                <a:gd name="T5" fmla="*/ 417 h 934"/>
                <a:gd name="T6" fmla="*/ 278 w 371"/>
                <a:gd name="T7" fmla="*/ 331 h 934"/>
                <a:gd name="T8" fmla="*/ 371 w 371"/>
                <a:gd name="T9" fmla="*/ 252 h 934"/>
                <a:gd name="T10" fmla="*/ 272 w 371"/>
                <a:gd name="T11" fmla="*/ 27 h 934"/>
                <a:gd name="T12" fmla="*/ 225 w 371"/>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1" h="934">
                  <a:moveTo>
                    <a:pt x="225" y="0"/>
                  </a:moveTo>
                  <a:lnTo>
                    <a:pt x="0" y="934"/>
                  </a:lnTo>
                  <a:lnTo>
                    <a:pt x="318" y="417"/>
                  </a:lnTo>
                  <a:lnTo>
                    <a:pt x="278" y="331"/>
                  </a:lnTo>
                  <a:lnTo>
                    <a:pt x="371" y="252"/>
                  </a:lnTo>
                  <a:lnTo>
                    <a:pt x="272" y="27"/>
                  </a:lnTo>
                  <a:lnTo>
                    <a:pt x="225" y="0"/>
                  </a:lnTo>
                  <a:close/>
                </a:path>
              </a:pathLst>
            </a:custGeom>
            <a:solidFill>
              <a:srgbClr val="4C61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8" name="Freeform 37"/>
            <p:cNvSpPr>
              <a:spLocks/>
            </p:cNvSpPr>
            <p:nvPr/>
          </p:nvSpPr>
          <p:spPr bwMode="auto">
            <a:xfrm>
              <a:off x="762794" y="1046163"/>
              <a:ext cx="262732" cy="741363"/>
            </a:xfrm>
            <a:custGeom>
              <a:avLst/>
              <a:gdLst>
                <a:gd name="T0" fmla="*/ 225 w 331"/>
                <a:gd name="T1" fmla="*/ 0 h 934"/>
                <a:gd name="T2" fmla="*/ 0 w 331"/>
                <a:gd name="T3" fmla="*/ 934 h 934"/>
                <a:gd name="T4" fmla="*/ 291 w 331"/>
                <a:gd name="T5" fmla="*/ 378 h 934"/>
                <a:gd name="T6" fmla="*/ 239 w 331"/>
                <a:gd name="T7" fmla="*/ 311 h 934"/>
                <a:gd name="T8" fmla="*/ 331 w 331"/>
                <a:gd name="T9" fmla="*/ 238 h 934"/>
                <a:gd name="T10" fmla="*/ 272 w 331"/>
                <a:gd name="T11" fmla="*/ 27 h 934"/>
                <a:gd name="T12" fmla="*/ 225 w 331"/>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1" h="934">
                  <a:moveTo>
                    <a:pt x="225" y="0"/>
                  </a:moveTo>
                  <a:lnTo>
                    <a:pt x="0" y="934"/>
                  </a:lnTo>
                  <a:lnTo>
                    <a:pt x="291" y="378"/>
                  </a:lnTo>
                  <a:lnTo>
                    <a:pt x="239" y="311"/>
                  </a:lnTo>
                  <a:lnTo>
                    <a:pt x="331" y="238"/>
                  </a:lnTo>
                  <a:lnTo>
                    <a:pt x="272" y="27"/>
                  </a:lnTo>
                  <a:lnTo>
                    <a:pt x="225" y="0"/>
                  </a:lnTo>
                  <a:close/>
                </a:path>
              </a:pathLst>
            </a:custGeom>
            <a:solidFill>
              <a:srgbClr val="688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39" name="Freeform 38"/>
            <p:cNvSpPr>
              <a:spLocks/>
            </p:cNvSpPr>
            <p:nvPr/>
          </p:nvSpPr>
          <p:spPr bwMode="auto">
            <a:xfrm>
              <a:off x="762794" y="1009650"/>
              <a:ext cx="178594" cy="246857"/>
            </a:xfrm>
            <a:custGeom>
              <a:avLst/>
              <a:gdLst>
                <a:gd name="T0" fmla="*/ 152 w 225"/>
                <a:gd name="T1" fmla="*/ 0 h 311"/>
                <a:gd name="T2" fmla="*/ 0 w 225"/>
                <a:gd name="T3" fmla="*/ 132 h 311"/>
                <a:gd name="T4" fmla="*/ 86 w 225"/>
                <a:gd name="T5" fmla="*/ 311 h 311"/>
                <a:gd name="T6" fmla="*/ 225 w 225"/>
                <a:gd name="T7" fmla="*/ 46 h 311"/>
                <a:gd name="T8" fmla="*/ 152 w 225"/>
                <a:gd name="T9" fmla="*/ 0 h 311"/>
              </a:gdLst>
              <a:ahLst/>
              <a:cxnLst>
                <a:cxn ang="0">
                  <a:pos x="T0" y="T1"/>
                </a:cxn>
                <a:cxn ang="0">
                  <a:pos x="T2" y="T3"/>
                </a:cxn>
                <a:cxn ang="0">
                  <a:pos x="T4" y="T5"/>
                </a:cxn>
                <a:cxn ang="0">
                  <a:pos x="T6" y="T7"/>
                </a:cxn>
                <a:cxn ang="0">
                  <a:pos x="T8" y="T9"/>
                </a:cxn>
              </a:cxnLst>
              <a:rect l="0" t="0" r="r" b="b"/>
              <a:pathLst>
                <a:path w="225" h="311">
                  <a:moveTo>
                    <a:pt x="152" y="0"/>
                  </a:moveTo>
                  <a:lnTo>
                    <a:pt x="0" y="132"/>
                  </a:lnTo>
                  <a:lnTo>
                    <a:pt x="86" y="311"/>
                  </a:lnTo>
                  <a:lnTo>
                    <a:pt x="225" y="46"/>
                  </a:lnTo>
                  <a:lnTo>
                    <a:pt x="15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0" name="Freeform 39"/>
            <p:cNvSpPr>
              <a:spLocks/>
            </p:cNvSpPr>
            <p:nvPr/>
          </p:nvSpPr>
          <p:spPr bwMode="auto">
            <a:xfrm>
              <a:off x="715963" y="1246188"/>
              <a:ext cx="94457" cy="78582"/>
            </a:xfrm>
            <a:custGeom>
              <a:avLst/>
              <a:gdLst>
                <a:gd name="T0" fmla="*/ 3 w 18"/>
                <a:gd name="T1" fmla="*/ 0 h 15"/>
                <a:gd name="T2" fmla="*/ 15 w 18"/>
                <a:gd name="T3" fmla="*/ 0 h 15"/>
                <a:gd name="T4" fmla="*/ 15 w 18"/>
                <a:gd name="T5" fmla="*/ 15 h 15"/>
                <a:gd name="T6" fmla="*/ 3 w 18"/>
                <a:gd name="T7" fmla="*/ 15 h 15"/>
                <a:gd name="T8" fmla="*/ 3 w 18"/>
                <a:gd name="T9" fmla="*/ 0 h 15"/>
              </a:gdLst>
              <a:ahLst/>
              <a:cxnLst>
                <a:cxn ang="0">
                  <a:pos x="T0" y="T1"/>
                </a:cxn>
                <a:cxn ang="0">
                  <a:pos x="T2" y="T3"/>
                </a:cxn>
                <a:cxn ang="0">
                  <a:pos x="T4" y="T5"/>
                </a:cxn>
                <a:cxn ang="0">
                  <a:pos x="T6" y="T7"/>
                </a:cxn>
                <a:cxn ang="0">
                  <a:pos x="T8" y="T9"/>
                </a:cxn>
              </a:cxnLst>
              <a:rect l="0" t="0" r="r" b="b"/>
              <a:pathLst>
                <a:path w="18" h="15">
                  <a:moveTo>
                    <a:pt x="3" y="0"/>
                  </a:moveTo>
                  <a:cubicBezTo>
                    <a:pt x="15" y="0"/>
                    <a:pt x="15" y="0"/>
                    <a:pt x="15" y="0"/>
                  </a:cubicBezTo>
                  <a:cubicBezTo>
                    <a:pt x="18" y="6"/>
                    <a:pt x="17" y="11"/>
                    <a:pt x="15" y="15"/>
                  </a:cubicBezTo>
                  <a:cubicBezTo>
                    <a:pt x="3" y="15"/>
                    <a:pt x="3" y="15"/>
                    <a:pt x="3" y="15"/>
                  </a:cubicBezTo>
                  <a:cubicBezTo>
                    <a:pt x="1" y="11"/>
                    <a:pt x="0" y="6"/>
                    <a:pt x="3" y="0"/>
                  </a:cubicBezTo>
                  <a:close/>
                </a:path>
              </a:pathLst>
            </a:custGeom>
            <a:solidFill>
              <a:srgbClr val="93B9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1" name="Freeform 40"/>
            <p:cNvSpPr>
              <a:spLocks/>
            </p:cNvSpPr>
            <p:nvPr/>
          </p:nvSpPr>
          <p:spPr bwMode="auto">
            <a:xfrm>
              <a:off x="742156" y="1781969"/>
              <a:ext cx="36513" cy="220663"/>
            </a:xfrm>
            <a:custGeom>
              <a:avLst/>
              <a:gdLst>
                <a:gd name="T0" fmla="*/ 1 w 7"/>
                <a:gd name="T1" fmla="*/ 42 h 42"/>
                <a:gd name="T2" fmla="*/ 7 w 7"/>
                <a:gd name="T3" fmla="*/ 42 h 42"/>
                <a:gd name="T4" fmla="*/ 4 w 7"/>
                <a:gd name="T5" fmla="*/ 0 h 42"/>
                <a:gd name="T6" fmla="*/ 1 w 7"/>
                <a:gd name="T7" fmla="*/ 42 h 42"/>
              </a:gdLst>
              <a:ahLst/>
              <a:cxnLst>
                <a:cxn ang="0">
                  <a:pos x="T0" y="T1"/>
                </a:cxn>
                <a:cxn ang="0">
                  <a:pos x="T2" y="T3"/>
                </a:cxn>
                <a:cxn ang="0">
                  <a:pos x="T4" y="T5"/>
                </a:cxn>
                <a:cxn ang="0">
                  <a:pos x="T6" y="T7"/>
                </a:cxn>
              </a:cxnLst>
              <a:rect l="0" t="0" r="r" b="b"/>
              <a:pathLst>
                <a:path w="7" h="42">
                  <a:moveTo>
                    <a:pt x="1" y="42"/>
                  </a:moveTo>
                  <a:cubicBezTo>
                    <a:pt x="3" y="42"/>
                    <a:pt x="5" y="42"/>
                    <a:pt x="7" y="42"/>
                  </a:cubicBezTo>
                  <a:cubicBezTo>
                    <a:pt x="7" y="31"/>
                    <a:pt x="5" y="5"/>
                    <a:pt x="4" y="0"/>
                  </a:cubicBezTo>
                  <a:cubicBezTo>
                    <a:pt x="2" y="4"/>
                    <a:pt x="0" y="31"/>
                    <a:pt x="1"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2" name="Freeform 41"/>
            <p:cNvSpPr>
              <a:spLocks/>
            </p:cNvSpPr>
            <p:nvPr/>
          </p:nvSpPr>
          <p:spPr bwMode="auto">
            <a:xfrm>
              <a:off x="2759075" y="1108869"/>
              <a:ext cx="404019" cy="878682"/>
            </a:xfrm>
            <a:custGeom>
              <a:avLst/>
              <a:gdLst>
                <a:gd name="T0" fmla="*/ 0 w 77"/>
                <a:gd name="T1" fmla="*/ 18 h 167"/>
                <a:gd name="T2" fmla="*/ 58 w 77"/>
                <a:gd name="T3" fmla="*/ 18 h 167"/>
                <a:gd name="T4" fmla="*/ 75 w 77"/>
                <a:gd name="T5" fmla="*/ 141 h 167"/>
                <a:gd name="T6" fmla="*/ 60 w 77"/>
                <a:gd name="T7" fmla="*/ 159 h 167"/>
                <a:gd name="T8" fmla="*/ 14 w 77"/>
                <a:gd name="T9" fmla="*/ 167 h 167"/>
                <a:gd name="T10" fmla="*/ 0 w 77"/>
                <a:gd name="T11" fmla="*/ 18 h 167"/>
                <a:gd name="T12" fmla="*/ 0 w 77"/>
                <a:gd name="T13" fmla="*/ 18 h 167"/>
              </a:gdLst>
              <a:ahLst/>
              <a:cxnLst>
                <a:cxn ang="0">
                  <a:pos x="T0" y="T1"/>
                </a:cxn>
                <a:cxn ang="0">
                  <a:pos x="T2" y="T3"/>
                </a:cxn>
                <a:cxn ang="0">
                  <a:pos x="T4" y="T5"/>
                </a:cxn>
                <a:cxn ang="0">
                  <a:pos x="T6" y="T7"/>
                </a:cxn>
                <a:cxn ang="0">
                  <a:pos x="T8" y="T9"/>
                </a:cxn>
                <a:cxn ang="0">
                  <a:pos x="T10" y="T11"/>
                </a:cxn>
                <a:cxn ang="0">
                  <a:pos x="T12" y="T13"/>
                </a:cxn>
              </a:cxnLst>
              <a:rect l="0" t="0" r="r" b="b"/>
              <a:pathLst>
                <a:path w="77" h="167">
                  <a:moveTo>
                    <a:pt x="0" y="18"/>
                  </a:moveTo>
                  <a:cubicBezTo>
                    <a:pt x="23" y="13"/>
                    <a:pt x="54" y="0"/>
                    <a:pt x="58" y="18"/>
                  </a:cubicBezTo>
                  <a:cubicBezTo>
                    <a:pt x="63" y="40"/>
                    <a:pt x="69" y="91"/>
                    <a:pt x="75" y="141"/>
                  </a:cubicBezTo>
                  <a:cubicBezTo>
                    <a:pt x="77" y="152"/>
                    <a:pt x="63" y="158"/>
                    <a:pt x="60" y="159"/>
                  </a:cubicBezTo>
                  <a:cubicBezTo>
                    <a:pt x="44" y="164"/>
                    <a:pt x="31" y="165"/>
                    <a:pt x="14" y="167"/>
                  </a:cubicBezTo>
                  <a:cubicBezTo>
                    <a:pt x="0" y="18"/>
                    <a:pt x="0" y="18"/>
                    <a:pt x="0" y="18"/>
                  </a:cubicBezTo>
                  <a:cubicBezTo>
                    <a:pt x="0" y="18"/>
                    <a:pt x="0" y="18"/>
                    <a:pt x="0" y="18"/>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3" name="Freeform 42"/>
            <p:cNvSpPr>
              <a:spLocks/>
            </p:cNvSpPr>
            <p:nvPr/>
          </p:nvSpPr>
          <p:spPr bwMode="auto">
            <a:xfrm>
              <a:off x="2008188" y="1082675"/>
              <a:ext cx="393700" cy="904875"/>
            </a:xfrm>
            <a:custGeom>
              <a:avLst/>
              <a:gdLst>
                <a:gd name="T0" fmla="*/ 74 w 75"/>
                <a:gd name="T1" fmla="*/ 23 h 172"/>
                <a:gd name="T2" fmla="*/ 18 w 75"/>
                <a:gd name="T3" fmla="*/ 23 h 172"/>
                <a:gd name="T4" fmla="*/ 1 w 75"/>
                <a:gd name="T5" fmla="*/ 146 h 172"/>
                <a:gd name="T6" fmla="*/ 17 w 75"/>
                <a:gd name="T7" fmla="*/ 164 h 172"/>
                <a:gd name="T8" fmla="*/ 61 w 75"/>
                <a:gd name="T9" fmla="*/ 172 h 172"/>
                <a:gd name="T10" fmla="*/ 75 w 75"/>
                <a:gd name="T11" fmla="*/ 23 h 172"/>
                <a:gd name="T12" fmla="*/ 74 w 75"/>
                <a:gd name="T13" fmla="*/ 23 h 172"/>
              </a:gdLst>
              <a:ahLst/>
              <a:cxnLst>
                <a:cxn ang="0">
                  <a:pos x="T0" y="T1"/>
                </a:cxn>
                <a:cxn ang="0">
                  <a:pos x="T2" y="T3"/>
                </a:cxn>
                <a:cxn ang="0">
                  <a:pos x="T4" y="T5"/>
                </a:cxn>
                <a:cxn ang="0">
                  <a:pos x="T6" y="T7"/>
                </a:cxn>
                <a:cxn ang="0">
                  <a:pos x="T8" y="T9"/>
                </a:cxn>
                <a:cxn ang="0">
                  <a:pos x="T10" y="T11"/>
                </a:cxn>
                <a:cxn ang="0">
                  <a:pos x="T12" y="T13"/>
                </a:cxn>
              </a:cxnLst>
              <a:rect l="0" t="0" r="r" b="b"/>
              <a:pathLst>
                <a:path w="75" h="172">
                  <a:moveTo>
                    <a:pt x="74" y="23"/>
                  </a:moveTo>
                  <a:cubicBezTo>
                    <a:pt x="46" y="16"/>
                    <a:pt x="23" y="0"/>
                    <a:pt x="18" y="23"/>
                  </a:cubicBezTo>
                  <a:cubicBezTo>
                    <a:pt x="13" y="46"/>
                    <a:pt x="7" y="98"/>
                    <a:pt x="1" y="146"/>
                  </a:cubicBezTo>
                  <a:cubicBezTo>
                    <a:pt x="0" y="158"/>
                    <a:pt x="13" y="163"/>
                    <a:pt x="17" y="164"/>
                  </a:cubicBezTo>
                  <a:cubicBezTo>
                    <a:pt x="32" y="168"/>
                    <a:pt x="44" y="170"/>
                    <a:pt x="61" y="172"/>
                  </a:cubicBezTo>
                  <a:cubicBezTo>
                    <a:pt x="75" y="23"/>
                    <a:pt x="75" y="23"/>
                    <a:pt x="75" y="23"/>
                  </a:cubicBezTo>
                  <a:cubicBezTo>
                    <a:pt x="75" y="23"/>
                    <a:pt x="74" y="23"/>
                    <a:pt x="74" y="23"/>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4" name="Freeform 43"/>
            <p:cNvSpPr>
              <a:spLocks/>
            </p:cNvSpPr>
            <p:nvPr/>
          </p:nvSpPr>
          <p:spPr bwMode="auto">
            <a:xfrm>
              <a:off x="2275681" y="1971675"/>
              <a:ext cx="598488" cy="36513"/>
            </a:xfrm>
            <a:custGeom>
              <a:avLst/>
              <a:gdLst>
                <a:gd name="T0" fmla="*/ 1 w 114"/>
                <a:gd name="T1" fmla="*/ 0 h 7"/>
                <a:gd name="T2" fmla="*/ 0 w 114"/>
                <a:gd name="T3" fmla="*/ 2 h 7"/>
                <a:gd name="T4" fmla="*/ 114 w 114"/>
                <a:gd name="T5" fmla="*/ 2 h 7"/>
                <a:gd name="T6" fmla="*/ 113 w 114"/>
                <a:gd name="T7" fmla="*/ 0 h 7"/>
                <a:gd name="T8" fmla="*/ 1 w 114"/>
                <a:gd name="T9" fmla="*/ 0 h 7"/>
              </a:gdLst>
              <a:ahLst/>
              <a:cxnLst>
                <a:cxn ang="0">
                  <a:pos x="T0" y="T1"/>
                </a:cxn>
                <a:cxn ang="0">
                  <a:pos x="T2" y="T3"/>
                </a:cxn>
                <a:cxn ang="0">
                  <a:pos x="T4" y="T5"/>
                </a:cxn>
                <a:cxn ang="0">
                  <a:pos x="T6" y="T7"/>
                </a:cxn>
                <a:cxn ang="0">
                  <a:pos x="T8" y="T9"/>
                </a:cxn>
              </a:cxnLst>
              <a:rect l="0" t="0" r="r" b="b"/>
              <a:pathLst>
                <a:path w="114" h="7">
                  <a:moveTo>
                    <a:pt x="1" y="0"/>
                  </a:moveTo>
                  <a:cubicBezTo>
                    <a:pt x="0" y="2"/>
                    <a:pt x="0" y="2"/>
                    <a:pt x="0" y="2"/>
                  </a:cubicBezTo>
                  <a:cubicBezTo>
                    <a:pt x="36" y="7"/>
                    <a:pt x="79" y="7"/>
                    <a:pt x="114" y="2"/>
                  </a:cubicBezTo>
                  <a:cubicBezTo>
                    <a:pt x="114" y="2"/>
                    <a:pt x="113" y="1"/>
                    <a:pt x="113" y="0"/>
                  </a:cubicBezTo>
                  <a:lnTo>
                    <a:pt x="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5" name="Freeform 44"/>
            <p:cNvSpPr>
              <a:spLocks/>
            </p:cNvSpPr>
            <p:nvPr/>
          </p:nvSpPr>
          <p:spPr bwMode="auto">
            <a:xfrm>
              <a:off x="2102644" y="1009650"/>
              <a:ext cx="961232" cy="998538"/>
            </a:xfrm>
            <a:custGeom>
              <a:avLst/>
              <a:gdLst>
                <a:gd name="T0" fmla="*/ 20 w 183"/>
                <a:gd name="T1" fmla="*/ 183 h 190"/>
                <a:gd name="T2" fmla="*/ 0 w 183"/>
                <a:gd name="T3" fmla="*/ 36 h 190"/>
                <a:gd name="T4" fmla="*/ 72 w 183"/>
                <a:gd name="T5" fmla="*/ 0 h 190"/>
                <a:gd name="T6" fmla="*/ 90 w 183"/>
                <a:gd name="T7" fmla="*/ 8 h 190"/>
                <a:gd name="T8" fmla="*/ 109 w 183"/>
                <a:gd name="T9" fmla="*/ 0 h 190"/>
                <a:gd name="T10" fmla="*/ 183 w 183"/>
                <a:gd name="T11" fmla="*/ 35 h 190"/>
                <a:gd name="T12" fmla="*/ 161 w 183"/>
                <a:gd name="T13" fmla="*/ 183 h 190"/>
                <a:gd name="T14" fmla="*/ 20 w 183"/>
                <a:gd name="T15" fmla="*/ 183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0">
                  <a:moveTo>
                    <a:pt x="20" y="183"/>
                  </a:moveTo>
                  <a:cubicBezTo>
                    <a:pt x="28" y="161"/>
                    <a:pt x="10" y="55"/>
                    <a:pt x="0" y="36"/>
                  </a:cubicBezTo>
                  <a:cubicBezTo>
                    <a:pt x="6" y="16"/>
                    <a:pt x="58" y="12"/>
                    <a:pt x="72" y="0"/>
                  </a:cubicBezTo>
                  <a:cubicBezTo>
                    <a:pt x="78" y="6"/>
                    <a:pt x="83" y="8"/>
                    <a:pt x="90" y="8"/>
                  </a:cubicBezTo>
                  <a:cubicBezTo>
                    <a:pt x="98" y="8"/>
                    <a:pt x="103" y="6"/>
                    <a:pt x="109" y="0"/>
                  </a:cubicBezTo>
                  <a:cubicBezTo>
                    <a:pt x="120" y="9"/>
                    <a:pt x="173" y="15"/>
                    <a:pt x="183" y="35"/>
                  </a:cubicBezTo>
                  <a:cubicBezTo>
                    <a:pt x="172" y="57"/>
                    <a:pt x="153" y="163"/>
                    <a:pt x="161" y="183"/>
                  </a:cubicBezTo>
                  <a:cubicBezTo>
                    <a:pt x="126" y="190"/>
                    <a:pt x="56" y="190"/>
                    <a:pt x="20" y="183"/>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6" name="Freeform 45"/>
            <p:cNvSpPr>
              <a:spLocks/>
            </p:cNvSpPr>
            <p:nvPr/>
          </p:nvSpPr>
          <p:spPr bwMode="auto">
            <a:xfrm>
              <a:off x="2386013" y="1009650"/>
              <a:ext cx="383382" cy="777875"/>
            </a:xfrm>
            <a:custGeom>
              <a:avLst/>
              <a:gdLst>
                <a:gd name="T0" fmla="*/ 7 w 483"/>
                <a:gd name="T1" fmla="*/ 66 h 980"/>
                <a:gd name="T2" fmla="*/ 0 w 483"/>
                <a:gd name="T3" fmla="*/ 357 h 980"/>
                <a:gd name="T4" fmla="*/ 245 w 483"/>
                <a:gd name="T5" fmla="*/ 980 h 980"/>
                <a:gd name="T6" fmla="*/ 483 w 483"/>
                <a:gd name="T7" fmla="*/ 357 h 980"/>
                <a:gd name="T8" fmla="*/ 470 w 483"/>
                <a:gd name="T9" fmla="*/ 59 h 980"/>
                <a:gd name="T10" fmla="*/ 364 w 483"/>
                <a:gd name="T11" fmla="*/ 0 h 980"/>
                <a:gd name="T12" fmla="*/ 119 w 483"/>
                <a:gd name="T13" fmla="*/ 0 h 980"/>
                <a:gd name="T14" fmla="*/ 7 w 483"/>
                <a:gd name="T15" fmla="*/ 66 h 9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3" h="980">
                  <a:moveTo>
                    <a:pt x="7" y="66"/>
                  </a:moveTo>
                  <a:lnTo>
                    <a:pt x="0" y="357"/>
                  </a:lnTo>
                  <a:lnTo>
                    <a:pt x="245" y="980"/>
                  </a:lnTo>
                  <a:lnTo>
                    <a:pt x="483" y="357"/>
                  </a:lnTo>
                  <a:lnTo>
                    <a:pt x="470" y="59"/>
                  </a:lnTo>
                  <a:lnTo>
                    <a:pt x="364" y="0"/>
                  </a:lnTo>
                  <a:lnTo>
                    <a:pt x="119" y="0"/>
                  </a:lnTo>
                  <a:lnTo>
                    <a:pt x="7" y="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7" name="Rectangle 46"/>
            <p:cNvSpPr>
              <a:spLocks noChangeArrowheads="1"/>
            </p:cNvSpPr>
            <p:nvPr/>
          </p:nvSpPr>
          <p:spPr bwMode="auto">
            <a:xfrm>
              <a:off x="2480469" y="930275"/>
              <a:ext cx="194469"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8" name="Freeform 47"/>
            <p:cNvSpPr>
              <a:spLocks/>
            </p:cNvSpPr>
            <p:nvPr/>
          </p:nvSpPr>
          <p:spPr bwMode="auto">
            <a:xfrm>
              <a:off x="2532856" y="1114425"/>
              <a:ext cx="89694" cy="142082"/>
            </a:xfrm>
            <a:custGeom>
              <a:avLst/>
              <a:gdLst>
                <a:gd name="T0" fmla="*/ 15 w 17"/>
                <a:gd name="T1" fmla="*/ 27 h 27"/>
                <a:gd name="T2" fmla="*/ 17 w 17"/>
                <a:gd name="T3" fmla="*/ 22 h 27"/>
                <a:gd name="T4" fmla="*/ 8 w 17"/>
                <a:gd name="T5" fmla="*/ 0 h 27"/>
                <a:gd name="T6" fmla="*/ 0 w 17"/>
                <a:gd name="T7" fmla="*/ 21 h 27"/>
                <a:gd name="T8" fmla="*/ 3 w 17"/>
                <a:gd name="T9" fmla="*/ 27 h 27"/>
                <a:gd name="T10" fmla="*/ 15 w 17"/>
                <a:gd name="T11" fmla="*/ 27 h 27"/>
              </a:gdLst>
              <a:ahLst/>
              <a:cxnLst>
                <a:cxn ang="0">
                  <a:pos x="T0" y="T1"/>
                </a:cxn>
                <a:cxn ang="0">
                  <a:pos x="T2" y="T3"/>
                </a:cxn>
                <a:cxn ang="0">
                  <a:pos x="T4" y="T5"/>
                </a:cxn>
                <a:cxn ang="0">
                  <a:pos x="T6" y="T7"/>
                </a:cxn>
                <a:cxn ang="0">
                  <a:pos x="T8" y="T9"/>
                </a:cxn>
                <a:cxn ang="0">
                  <a:pos x="T10" y="T11"/>
                </a:cxn>
              </a:cxnLst>
              <a:rect l="0" t="0" r="r" b="b"/>
              <a:pathLst>
                <a:path w="17" h="27">
                  <a:moveTo>
                    <a:pt x="15" y="27"/>
                  </a:moveTo>
                  <a:cubicBezTo>
                    <a:pt x="17" y="22"/>
                    <a:pt x="17" y="22"/>
                    <a:pt x="17" y="22"/>
                  </a:cubicBezTo>
                  <a:cubicBezTo>
                    <a:pt x="8" y="0"/>
                    <a:pt x="8" y="0"/>
                    <a:pt x="8" y="0"/>
                  </a:cubicBezTo>
                  <a:cubicBezTo>
                    <a:pt x="0" y="21"/>
                    <a:pt x="0" y="21"/>
                    <a:pt x="0" y="21"/>
                  </a:cubicBezTo>
                  <a:cubicBezTo>
                    <a:pt x="3" y="27"/>
                    <a:pt x="3" y="27"/>
                    <a:pt x="3" y="27"/>
                  </a:cubicBezTo>
                  <a:cubicBezTo>
                    <a:pt x="7" y="27"/>
                    <a:pt x="11" y="27"/>
                    <a:pt x="15" y="27"/>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49" name="Freeform 48"/>
            <p:cNvSpPr>
              <a:spLocks/>
            </p:cNvSpPr>
            <p:nvPr/>
          </p:nvSpPr>
          <p:spPr bwMode="auto">
            <a:xfrm>
              <a:off x="2422525" y="1009650"/>
              <a:ext cx="152400" cy="294482"/>
            </a:xfrm>
            <a:custGeom>
              <a:avLst/>
              <a:gdLst>
                <a:gd name="T0" fmla="*/ 73 w 192"/>
                <a:gd name="T1" fmla="*/ 0 h 371"/>
                <a:gd name="T2" fmla="*/ 192 w 192"/>
                <a:gd name="T3" fmla="*/ 132 h 371"/>
                <a:gd name="T4" fmla="*/ 106 w 192"/>
                <a:gd name="T5" fmla="*/ 371 h 371"/>
                <a:gd name="T6" fmla="*/ 0 w 192"/>
                <a:gd name="T7" fmla="*/ 53 h 371"/>
                <a:gd name="T8" fmla="*/ 73 w 192"/>
                <a:gd name="T9" fmla="*/ 0 h 371"/>
              </a:gdLst>
              <a:ahLst/>
              <a:cxnLst>
                <a:cxn ang="0">
                  <a:pos x="T0" y="T1"/>
                </a:cxn>
                <a:cxn ang="0">
                  <a:pos x="T2" y="T3"/>
                </a:cxn>
                <a:cxn ang="0">
                  <a:pos x="T4" y="T5"/>
                </a:cxn>
                <a:cxn ang="0">
                  <a:pos x="T6" y="T7"/>
                </a:cxn>
                <a:cxn ang="0">
                  <a:pos x="T8" y="T9"/>
                </a:cxn>
              </a:cxnLst>
              <a:rect l="0" t="0" r="r" b="b"/>
              <a:pathLst>
                <a:path w="192" h="371">
                  <a:moveTo>
                    <a:pt x="73" y="0"/>
                  </a:moveTo>
                  <a:lnTo>
                    <a:pt x="192" y="132"/>
                  </a:lnTo>
                  <a:lnTo>
                    <a:pt x="106" y="371"/>
                  </a:lnTo>
                  <a:lnTo>
                    <a:pt x="0" y="53"/>
                  </a:lnTo>
                  <a:lnTo>
                    <a:pt x="73"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0" name="Freeform 49"/>
            <p:cNvSpPr>
              <a:spLocks/>
            </p:cNvSpPr>
            <p:nvPr/>
          </p:nvSpPr>
          <p:spPr bwMode="auto">
            <a:xfrm>
              <a:off x="2281238" y="1046163"/>
              <a:ext cx="293688" cy="746919"/>
            </a:xfrm>
            <a:custGeom>
              <a:avLst/>
              <a:gdLst>
                <a:gd name="T0" fmla="*/ 178 w 370"/>
                <a:gd name="T1" fmla="*/ 0 h 941"/>
                <a:gd name="T2" fmla="*/ 370 w 370"/>
                <a:gd name="T3" fmla="*/ 941 h 941"/>
                <a:gd name="T4" fmla="*/ 53 w 370"/>
                <a:gd name="T5" fmla="*/ 424 h 941"/>
                <a:gd name="T6" fmla="*/ 92 w 370"/>
                <a:gd name="T7" fmla="*/ 331 h 941"/>
                <a:gd name="T8" fmla="*/ 0 w 370"/>
                <a:gd name="T9" fmla="*/ 258 h 941"/>
                <a:gd name="T10" fmla="*/ 125 w 370"/>
                <a:gd name="T11" fmla="*/ 27 h 941"/>
                <a:gd name="T12" fmla="*/ 178 w 370"/>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70" h="941">
                  <a:moveTo>
                    <a:pt x="178" y="0"/>
                  </a:moveTo>
                  <a:lnTo>
                    <a:pt x="370" y="941"/>
                  </a:lnTo>
                  <a:lnTo>
                    <a:pt x="53" y="424"/>
                  </a:lnTo>
                  <a:lnTo>
                    <a:pt x="92" y="331"/>
                  </a:lnTo>
                  <a:lnTo>
                    <a:pt x="0" y="258"/>
                  </a:lnTo>
                  <a:lnTo>
                    <a:pt x="125" y="27"/>
                  </a:lnTo>
                  <a:lnTo>
                    <a:pt x="178"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1" name="Freeform 50"/>
            <p:cNvSpPr>
              <a:spLocks/>
            </p:cNvSpPr>
            <p:nvPr/>
          </p:nvSpPr>
          <p:spPr bwMode="auto">
            <a:xfrm>
              <a:off x="2574925" y="1009650"/>
              <a:ext cx="157957" cy="294482"/>
            </a:xfrm>
            <a:custGeom>
              <a:avLst/>
              <a:gdLst>
                <a:gd name="T0" fmla="*/ 126 w 199"/>
                <a:gd name="T1" fmla="*/ 0 h 371"/>
                <a:gd name="T2" fmla="*/ 0 w 199"/>
                <a:gd name="T3" fmla="*/ 132 h 371"/>
                <a:gd name="T4" fmla="*/ 93 w 199"/>
                <a:gd name="T5" fmla="*/ 371 h 371"/>
                <a:gd name="T6" fmla="*/ 199 w 199"/>
                <a:gd name="T7" fmla="*/ 53 h 371"/>
                <a:gd name="T8" fmla="*/ 126 w 199"/>
                <a:gd name="T9" fmla="*/ 0 h 371"/>
              </a:gdLst>
              <a:ahLst/>
              <a:cxnLst>
                <a:cxn ang="0">
                  <a:pos x="T0" y="T1"/>
                </a:cxn>
                <a:cxn ang="0">
                  <a:pos x="T2" y="T3"/>
                </a:cxn>
                <a:cxn ang="0">
                  <a:pos x="T4" y="T5"/>
                </a:cxn>
                <a:cxn ang="0">
                  <a:pos x="T6" y="T7"/>
                </a:cxn>
                <a:cxn ang="0">
                  <a:pos x="T8" y="T9"/>
                </a:cxn>
              </a:cxnLst>
              <a:rect l="0" t="0" r="r" b="b"/>
              <a:pathLst>
                <a:path w="199" h="371">
                  <a:moveTo>
                    <a:pt x="126" y="0"/>
                  </a:moveTo>
                  <a:lnTo>
                    <a:pt x="0" y="132"/>
                  </a:lnTo>
                  <a:lnTo>
                    <a:pt x="93" y="371"/>
                  </a:lnTo>
                  <a:lnTo>
                    <a:pt x="199" y="53"/>
                  </a:lnTo>
                  <a:lnTo>
                    <a:pt x="126"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2" name="Freeform 51"/>
            <p:cNvSpPr>
              <a:spLocks/>
            </p:cNvSpPr>
            <p:nvPr/>
          </p:nvSpPr>
          <p:spPr bwMode="auto">
            <a:xfrm>
              <a:off x="2516981" y="1324769"/>
              <a:ext cx="126207" cy="468313"/>
            </a:xfrm>
            <a:custGeom>
              <a:avLst/>
              <a:gdLst>
                <a:gd name="T0" fmla="*/ 40 w 159"/>
                <a:gd name="T1" fmla="*/ 0 h 590"/>
                <a:gd name="T2" fmla="*/ 119 w 159"/>
                <a:gd name="T3" fmla="*/ 0 h 590"/>
                <a:gd name="T4" fmla="*/ 159 w 159"/>
                <a:gd name="T5" fmla="*/ 397 h 590"/>
                <a:gd name="T6" fmla="*/ 73 w 159"/>
                <a:gd name="T7" fmla="*/ 590 h 590"/>
                <a:gd name="T8" fmla="*/ 0 w 159"/>
                <a:gd name="T9" fmla="*/ 397 h 590"/>
                <a:gd name="T10" fmla="*/ 40 w 159"/>
                <a:gd name="T11" fmla="*/ 0 h 590"/>
              </a:gdLst>
              <a:ahLst/>
              <a:cxnLst>
                <a:cxn ang="0">
                  <a:pos x="T0" y="T1"/>
                </a:cxn>
                <a:cxn ang="0">
                  <a:pos x="T2" y="T3"/>
                </a:cxn>
                <a:cxn ang="0">
                  <a:pos x="T4" y="T5"/>
                </a:cxn>
                <a:cxn ang="0">
                  <a:pos x="T6" y="T7"/>
                </a:cxn>
                <a:cxn ang="0">
                  <a:pos x="T8" y="T9"/>
                </a:cxn>
                <a:cxn ang="0">
                  <a:pos x="T10" y="T11"/>
                </a:cxn>
              </a:cxnLst>
              <a:rect l="0" t="0" r="r" b="b"/>
              <a:pathLst>
                <a:path w="159" h="590">
                  <a:moveTo>
                    <a:pt x="40" y="0"/>
                  </a:moveTo>
                  <a:lnTo>
                    <a:pt x="119" y="0"/>
                  </a:lnTo>
                  <a:lnTo>
                    <a:pt x="159" y="397"/>
                  </a:lnTo>
                  <a:lnTo>
                    <a:pt x="73" y="590"/>
                  </a:lnTo>
                  <a:lnTo>
                    <a:pt x="0" y="397"/>
                  </a:lnTo>
                  <a:lnTo>
                    <a:pt x="40" y="0"/>
                  </a:ln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3" name="Freeform 52"/>
            <p:cNvSpPr>
              <a:spLocks/>
            </p:cNvSpPr>
            <p:nvPr/>
          </p:nvSpPr>
          <p:spPr bwMode="auto">
            <a:xfrm>
              <a:off x="2422525" y="1009650"/>
              <a:ext cx="152400" cy="246857"/>
            </a:xfrm>
            <a:custGeom>
              <a:avLst/>
              <a:gdLst>
                <a:gd name="T0" fmla="*/ 73 w 192"/>
                <a:gd name="T1" fmla="*/ 0 h 311"/>
                <a:gd name="T2" fmla="*/ 192 w 192"/>
                <a:gd name="T3" fmla="*/ 132 h 311"/>
                <a:gd name="T4" fmla="*/ 106 w 192"/>
                <a:gd name="T5" fmla="*/ 311 h 311"/>
                <a:gd name="T6" fmla="*/ 0 w 192"/>
                <a:gd name="T7" fmla="*/ 53 h 311"/>
                <a:gd name="T8" fmla="*/ 73 w 192"/>
                <a:gd name="T9" fmla="*/ 0 h 311"/>
              </a:gdLst>
              <a:ahLst/>
              <a:cxnLst>
                <a:cxn ang="0">
                  <a:pos x="T0" y="T1"/>
                </a:cxn>
                <a:cxn ang="0">
                  <a:pos x="T2" y="T3"/>
                </a:cxn>
                <a:cxn ang="0">
                  <a:pos x="T4" y="T5"/>
                </a:cxn>
                <a:cxn ang="0">
                  <a:pos x="T6" y="T7"/>
                </a:cxn>
                <a:cxn ang="0">
                  <a:pos x="T8" y="T9"/>
                </a:cxn>
              </a:cxnLst>
              <a:rect l="0" t="0" r="r" b="b"/>
              <a:pathLst>
                <a:path w="192" h="311">
                  <a:moveTo>
                    <a:pt x="73" y="0"/>
                  </a:moveTo>
                  <a:lnTo>
                    <a:pt x="192" y="132"/>
                  </a:lnTo>
                  <a:lnTo>
                    <a:pt x="106" y="311"/>
                  </a:lnTo>
                  <a:lnTo>
                    <a:pt x="0" y="53"/>
                  </a:lnTo>
                  <a:lnTo>
                    <a:pt x="7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4" name="Freeform 53"/>
            <p:cNvSpPr>
              <a:spLocks/>
            </p:cNvSpPr>
            <p:nvPr/>
          </p:nvSpPr>
          <p:spPr bwMode="auto">
            <a:xfrm>
              <a:off x="2312194" y="1046163"/>
              <a:ext cx="262732" cy="746919"/>
            </a:xfrm>
            <a:custGeom>
              <a:avLst/>
              <a:gdLst>
                <a:gd name="T0" fmla="*/ 139 w 331"/>
                <a:gd name="T1" fmla="*/ 0 h 941"/>
                <a:gd name="T2" fmla="*/ 331 w 331"/>
                <a:gd name="T3" fmla="*/ 941 h 941"/>
                <a:gd name="T4" fmla="*/ 40 w 331"/>
                <a:gd name="T5" fmla="*/ 384 h 941"/>
                <a:gd name="T6" fmla="*/ 93 w 331"/>
                <a:gd name="T7" fmla="*/ 311 h 941"/>
                <a:gd name="T8" fmla="*/ 0 w 331"/>
                <a:gd name="T9" fmla="*/ 238 h 941"/>
                <a:gd name="T10" fmla="*/ 86 w 331"/>
                <a:gd name="T11" fmla="*/ 27 h 941"/>
                <a:gd name="T12" fmla="*/ 139 w 331"/>
                <a:gd name="T13" fmla="*/ 0 h 941"/>
              </a:gdLst>
              <a:ahLst/>
              <a:cxnLst>
                <a:cxn ang="0">
                  <a:pos x="T0" y="T1"/>
                </a:cxn>
                <a:cxn ang="0">
                  <a:pos x="T2" y="T3"/>
                </a:cxn>
                <a:cxn ang="0">
                  <a:pos x="T4" y="T5"/>
                </a:cxn>
                <a:cxn ang="0">
                  <a:pos x="T6" y="T7"/>
                </a:cxn>
                <a:cxn ang="0">
                  <a:pos x="T8" y="T9"/>
                </a:cxn>
                <a:cxn ang="0">
                  <a:pos x="T10" y="T11"/>
                </a:cxn>
                <a:cxn ang="0">
                  <a:pos x="T12" y="T13"/>
                </a:cxn>
              </a:cxnLst>
              <a:rect l="0" t="0" r="r" b="b"/>
              <a:pathLst>
                <a:path w="331" h="941">
                  <a:moveTo>
                    <a:pt x="139" y="0"/>
                  </a:moveTo>
                  <a:lnTo>
                    <a:pt x="331" y="941"/>
                  </a:lnTo>
                  <a:lnTo>
                    <a:pt x="40" y="384"/>
                  </a:lnTo>
                  <a:lnTo>
                    <a:pt x="93" y="311"/>
                  </a:lnTo>
                  <a:lnTo>
                    <a:pt x="0" y="238"/>
                  </a:lnTo>
                  <a:lnTo>
                    <a:pt x="86" y="27"/>
                  </a:lnTo>
                  <a:lnTo>
                    <a:pt x="139"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5" name="Freeform 54"/>
            <p:cNvSpPr>
              <a:spLocks/>
            </p:cNvSpPr>
            <p:nvPr/>
          </p:nvSpPr>
          <p:spPr bwMode="auto">
            <a:xfrm>
              <a:off x="2574925" y="1040607"/>
              <a:ext cx="299244" cy="752475"/>
            </a:xfrm>
            <a:custGeom>
              <a:avLst/>
              <a:gdLst>
                <a:gd name="T0" fmla="*/ 205 w 377"/>
                <a:gd name="T1" fmla="*/ 0 h 948"/>
                <a:gd name="T2" fmla="*/ 0 w 377"/>
                <a:gd name="T3" fmla="*/ 948 h 948"/>
                <a:gd name="T4" fmla="*/ 324 w 377"/>
                <a:gd name="T5" fmla="*/ 431 h 948"/>
                <a:gd name="T6" fmla="*/ 285 w 377"/>
                <a:gd name="T7" fmla="*/ 338 h 948"/>
                <a:gd name="T8" fmla="*/ 377 w 377"/>
                <a:gd name="T9" fmla="*/ 265 h 948"/>
                <a:gd name="T10" fmla="*/ 278 w 377"/>
                <a:gd name="T11" fmla="*/ 40 h 948"/>
                <a:gd name="T12" fmla="*/ 205 w 377"/>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77" h="948">
                  <a:moveTo>
                    <a:pt x="205" y="0"/>
                  </a:moveTo>
                  <a:lnTo>
                    <a:pt x="0" y="948"/>
                  </a:lnTo>
                  <a:lnTo>
                    <a:pt x="324" y="431"/>
                  </a:lnTo>
                  <a:lnTo>
                    <a:pt x="285" y="338"/>
                  </a:lnTo>
                  <a:lnTo>
                    <a:pt x="377" y="265"/>
                  </a:lnTo>
                  <a:lnTo>
                    <a:pt x="278" y="40"/>
                  </a:lnTo>
                  <a:lnTo>
                    <a:pt x="205"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6" name="Freeform 55"/>
            <p:cNvSpPr>
              <a:spLocks/>
            </p:cNvSpPr>
            <p:nvPr/>
          </p:nvSpPr>
          <p:spPr bwMode="auto">
            <a:xfrm>
              <a:off x="2574925" y="1040607"/>
              <a:ext cx="268288" cy="752475"/>
            </a:xfrm>
            <a:custGeom>
              <a:avLst/>
              <a:gdLst>
                <a:gd name="T0" fmla="*/ 205 w 338"/>
                <a:gd name="T1" fmla="*/ 0 h 948"/>
                <a:gd name="T2" fmla="*/ 0 w 338"/>
                <a:gd name="T3" fmla="*/ 948 h 948"/>
                <a:gd name="T4" fmla="*/ 298 w 338"/>
                <a:gd name="T5" fmla="*/ 391 h 948"/>
                <a:gd name="T6" fmla="*/ 245 w 338"/>
                <a:gd name="T7" fmla="*/ 318 h 948"/>
                <a:gd name="T8" fmla="*/ 338 w 338"/>
                <a:gd name="T9" fmla="*/ 245 h 948"/>
                <a:gd name="T10" fmla="*/ 278 w 338"/>
                <a:gd name="T11" fmla="*/ 40 h 948"/>
                <a:gd name="T12" fmla="*/ 205 w 338"/>
                <a:gd name="T13" fmla="*/ 0 h 948"/>
              </a:gdLst>
              <a:ahLst/>
              <a:cxnLst>
                <a:cxn ang="0">
                  <a:pos x="T0" y="T1"/>
                </a:cxn>
                <a:cxn ang="0">
                  <a:pos x="T2" y="T3"/>
                </a:cxn>
                <a:cxn ang="0">
                  <a:pos x="T4" y="T5"/>
                </a:cxn>
                <a:cxn ang="0">
                  <a:pos x="T6" y="T7"/>
                </a:cxn>
                <a:cxn ang="0">
                  <a:pos x="T8" y="T9"/>
                </a:cxn>
                <a:cxn ang="0">
                  <a:pos x="T10" y="T11"/>
                </a:cxn>
                <a:cxn ang="0">
                  <a:pos x="T12" y="T13"/>
                </a:cxn>
              </a:cxnLst>
              <a:rect l="0" t="0" r="r" b="b"/>
              <a:pathLst>
                <a:path w="338" h="948">
                  <a:moveTo>
                    <a:pt x="205" y="0"/>
                  </a:moveTo>
                  <a:lnTo>
                    <a:pt x="0" y="948"/>
                  </a:lnTo>
                  <a:lnTo>
                    <a:pt x="298" y="391"/>
                  </a:lnTo>
                  <a:lnTo>
                    <a:pt x="245" y="318"/>
                  </a:lnTo>
                  <a:lnTo>
                    <a:pt x="338" y="245"/>
                  </a:lnTo>
                  <a:lnTo>
                    <a:pt x="278" y="40"/>
                  </a:lnTo>
                  <a:lnTo>
                    <a:pt x="205"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7" name="Freeform 56"/>
            <p:cNvSpPr>
              <a:spLocks/>
            </p:cNvSpPr>
            <p:nvPr/>
          </p:nvSpPr>
          <p:spPr bwMode="auto">
            <a:xfrm>
              <a:off x="2574925" y="1009650"/>
              <a:ext cx="157957" cy="246857"/>
            </a:xfrm>
            <a:custGeom>
              <a:avLst/>
              <a:gdLst>
                <a:gd name="T0" fmla="*/ 126 w 199"/>
                <a:gd name="T1" fmla="*/ 0 h 311"/>
                <a:gd name="T2" fmla="*/ 0 w 199"/>
                <a:gd name="T3" fmla="*/ 132 h 311"/>
                <a:gd name="T4" fmla="*/ 93 w 199"/>
                <a:gd name="T5" fmla="*/ 311 h 311"/>
                <a:gd name="T6" fmla="*/ 199 w 199"/>
                <a:gd name="T7" fmla="*/ 53 h 311"/>
                <a:gd name="T8" fmla="*/ 126 w 199"/>
                <a:gd name="T9" fmla="*/ 0 h 311"/>
              </a:gdLst>
              <a:ahLst/>
              <a:cxnLst>
                <a:cxn ang="0">
                  <a:pos x="T0" y="T1"/>
                </a:cxn>
                <a:cxn ang="0">
                  <a:pos x="T2" y="T3"/>
                </a:cxn>
                <a:cxn ang="0">
                  <a:pos x="T4" y="T5"/>
                </a:cxn>
                <a:cxn ang="0">
                  <a:pos x="T6" y="T7"/>
                </a:cxn>
                <a:cxn ang="0">
                  <a:pos x="T8" y="T9"/>
                </a:cxn>
              </a:cxnLst>
              <a:rect l="0" t="0" r="r" b="b"/>
              <a:pathLst>
                <a:path w="199" h="311">
                  <a:moveTo>
                    <a:pt x="126" y="0"/>
                  </a:moveTo>
                  <a:lnTo>
                    <a:pt x="0" y="132"/>
                  </a:lnTo>
                  <a:lnTo>
                    <a:pt x="93" y="311"/>
                  </a:lnTo>
                  <a:lnTo>
                    <a:pt x="199" y="53"/>
                  </a:lnTo>
                  <a:lnTo>
                    <a:pt x="12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8" name="Freeform 57"/>
            <p:cNvSpPr>
              <a:spLocks/>
            </p:cNvSpPr>
            <p:nvPr/>
          </p:nvSpPr>
          <p:spPr bwMode="auto">
            <a:xfrm>
              <a:off x="2532856" y="1250950"/>
              <a:ext cx="89694" cy="79375"/>
            </a:xfrm>
            <a:custGeom>
              <a:avLst/>
              <a:gdLst>
                <a:gd name="T0" fmla="*/ 3 w 17"/>
                <a:gd name="T1" fmla="*/ 0 h 15"/>
                <a:gd name="T2" fmla="*/ 15 w 17"/>
                <a:gd name="T3" fmla="*/ 0 h 15"/>
                <a:gd name="T4" fmla="*/ 15 w 17"/>
                <a:gd name="T5" fmla="*/ 15 h 15"/>
                <a:gd name="T6" fmla="*/ 3 w 17"/>
                <a:gd name="T7" fmla="*/ 15 h 15"/>
                <a:gd name="T8" fmla="*/ 3 w 17"/>
                <a:gd name="T9" fmla="*/ 0 h 15"/>
              </a:gdLst>
              <a:ahLst/>
              <a:cxnLst>
                <a:cxn ang="0">
                  <a:pos x="T0" y="T1"/>
                </a:cxn>
                <a:cxn ang="0">
                  <a:pos x="T2" y="T3"/>
                </a:cxn>
                <a:cxn ang="0">
                  <a:pos x="T4" y="T5"/>
                </a:cxn>
                <a:cxn ang="0">
                  <a:pos x="T6" y="T7"/>
                </a:cxn>
                <a:cxn ang="0">
                  <a:pos x="T8" y="T9"/>
                </a:cxn>
              </a:cxnLst>
              <a:rect l="0" t="0" r="r" b="b"/>
              <a:pathLst>
                <a:path w="17" h="15">
                  <a:moveTo>
                    <a:pt x="3" y="0"/>
                  </a:moveTo>
                  <a:cubicBezTo>
                    <a:pt x="15" y="0"/>
                    <a:pt x="15" y="0"/>
                    <a:pt x="15" y="0"/>
                  </a:cubicBezTo>
                  <a:cubicBezTo>
                    <a:pt x="17" y="6"/>
                    <a:pt x="17" y="10"/>
                    <a:pt x="15" y="15"/>
                  </a:cubicBezTo>
                  <a:cubicBezTo>
                    <a:pt x="3" y="15"/>
                    <a:pt x="3" y="15"/>
                    <a:pt x="3" y="15"/>
                  </a:cubicBezTo>
                  <a:cubicBezTo>
                    <a:pt x="0" y="10"/>
                    <a:pt x="0" y="6"/>
                    <a:pt x="3" y="0"/>
                  </a:cubicBezTo>
                  <a:close/>
                </a:path>
              </a:pathLst>
            </a:custGeom>
            <a:solidFill>
              <a:srgbClr val="FCB0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59" name="Freeform 58"/>
            <p:cNvSpPr>
              <a:spLocks/>
            </p:cNvSpPr>
            <p:nvPr/>
          </p:nvSpPr>
          <p:spPr bwMode="auto">
            <a:xfrm>
              <a:off x="2570163" y="1781969"/>
              <a:ext cx="26194" cy="220663"/>
            </a:xfrm>
            <a:custGeom>
              <a:avLst/>
              <a:gdLst>
                <a:gd name="T0" fmla="*/ 0 w 5"/>
                <a:gd name="T1" fmla="*/ 42 h 42"/>
                <a:gd name="T2" fmla="*/ 2 w 5"/>
                <a:gd name="T3" fmla="*/ 0 h 42"/>
                <a:gd name="T4" fmla="*/ 5 w 5"/>
                <a:gd name="T5" fmla="*/ 42 h 42"/>
                <a:gd name="T6" fmla="*/ 0 w 5"/>
                <a:gd name="T7" fmla="*/ 42 h 42"/>
              </a:gdLst>
              <a:ahLst/>
              <a:cxnLst>
                <a:cxn ang="0">
                  <a:pos x="T0" y="T1"/>
                </a:cxn>
                <a:cxn ang="0">
                  <a:pos x="T2" y="T3"/>
                </a:cxn>
                <a:cxn ang="0">
                  <a:pos x="T4" y="T5"/>
                </a:cxn>
                <a:cxn ang="0">
                  <a:pos x="T6" y="T7"/>
                </a:cxn>
              </a:cxnLst>
              <a:rect l="0" t="0" r="r" b="b"/>
              <a:pathLst>
                <a:path w="5" h="42">
                  <a:moveTo>
                    <a:pt x="0" y="42"/>
                  </a:moveTo>
                  <a:cubicBezTo>
                    <a:pt x="0" y="31"/>
                    <a:pt x="1" y="19"/>
                    <a:pt x="2" y="0"/>
                  </a:cubicBezTo>
                  <a:cubicBezTo>
                    <a:pt x="3" y="19"/>
                    <a:pt x="4" y="31"/>
                    <a:pt x="5" y="42"/>
                  </a:cubicBezTo>
                  <a:cubicBezTo>
                    <a:pt x="3" y="42"/>
                    <a:pt x="1" y="42"/>
                    <a:pt x="0"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0" name="Freeform 59"/>
            <p:cNvSpPr>
              <a:spLocks/>
            </p:cNvSpPr>
            <p:nvPr/>
          </p:nvSpPr>
          <p:spPr bwMode="auto">
            <a:xfrm>
              <a:off x="2364581" y="1009650"/>
              <a:ext cx="431007" cy="772319"/>
            </a:xfrm>
            <a:custGeom>
              <a:avLst/>
              <a:gdLst>
                <a:gd name="T0" fmla="*/ 0 w 543"/>
                <a:gd name="T1" fmla="*/ 73 h 973"/>
                <a:gd name="T2" fmla="*/ 27 w 543"/>
                <a:gd name="T3" fmla="*/ 357 h 973"/>
                <a:gd name="T4" fmla="*/ 272 w 543"/>
                <a:gd name="T5" fmla="*/ 973 h 973"/>
                <a:gd name="T6" fmla="*/ 517 w 543"/>
                <a:gd name="T7" fmla="*/ 357 h 973"/>
                <a:gd name="T8" fmla="*/ 543 w 543"/>
                <a:gd name="T9" fmla="*/ 73 h 973"/>
                <a:gd name="T10" fmla="*/ 431 w 543"/>
                <a:gd name="T11" fmla="*/ 0 h 973"/>
                <a:gd name="T12" fmla="*/ 113 w 543"/>
                <a:gd name="T13" fmla="*/ 0 h 973"/>
                <a:gd name="T14" fmla="*/ 0 w 543"/>
                <a:gd name="T15" fmla="*/ 73 h 9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3" h="973">
                  <a:moveTo>
                    <a:pt x="0" y="73"/>
                  </a:moveTo>
                  <a:lnTo>
                    <a:pt x="27" y="357"/>
                  </a:lnTo>
                  <a:lnTo>
                    <a:pt x="272" y="973"/>
                  </a:lnTo>
                  <a:lnTo>
                    <a:pt x="517" y="357"/>
                  </a:lnTo>
                  <a:lnTo>
                    <a:pt x="543" y="73"/>
                  </a:lnTo>
                  <a:lnTo>
                    <a:pt x="431" y="0"/>
                  </a:lnTo>
                  <a:lnTo>
                    <a:pt x="113" y="0"/>
                  </a:lnTo>
                  <a:lnTo>
                    <a:pt x="0" y="7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1" name="Rectangle 60"/>
            <p:cNvSpPr>
              <a:spLocks noChangeArrowheads="1"/>
            </p:cNvSpPr>
            <p:nvPr/>
          </p:nvSpPr>
          <p:spPr bwMode="auto">
            <a:xfrm>
              <a:off x="2454275" y="930275"/>
              <a:ext cx="246857" cy="200025"/>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2" name="Freeform 61"/>
            <p:cNvSpPr>
              <a:spLocks/>
            </p:cNvSpPr>
            <p:nvPr/>
          </p:nvSpPr>
          <p:spPr bwMode="auto">
            <a:xfrm>
              <a:off x="2275681" y="310357"/>
              <a:ext cx="604044" cy="735807"/>
            </a:xfrm>
            <a:custGeom>
              <a:avLst/>
              <a:gdLst>
                <a:gd name="T0" fmla="*/ 58 w 115"/>
                <a:gd name="T1" fmla="*/ 140 h 140"/>
                <a:gd name="T2" fmla="*/ 102 w 115"/>
                <a:gd name="T3" fmla="*/ 93 h 140"/>
                <a:gd name="T4" fmla="*/ 104 w 115"/>
                <a:gd name="T5" fmla="*/ 94 h 140"/>
                <a:gd name="T6" fmla="*/ 114 w 115"/>
                <a:gd name="T7" fmla="*/ 79 h 140"/>
                <a:gd name="T8" fmla="*/ 110 w 115"/>
                <a:gd name="T9" fmla="*/ 61 h 140"/>
                <a:gd name="T10" fmla="*/ 109 w 115"/>
                <a:gd name="T11" fmla="*/ 61 h 140"/>
                <a:gd name="T12" fmla="*/ 58 w 115"/>
                <a:gd name="T13" fmla="*/ 0 h 140"/>
                <a:gd name="T14" fmla="*/ 7 w 115"/>
                <a:gd name="T15" fmla="*/ 61 h 140"/>
                <a:gd name="T16" fmla="*/ 6 w 115"/>
                <a:gd name="T17" fmla="*/ 61 h 140"/>
                <a:gd name="T18" fmla="*/ 2 w 115"/>
                <a:gd name="T19" fmla="*/ 79 h 140"/>
                <a:gd name="T20" fmla="*/ 11 w 115"/>
                <a:gd name="T21" fmla="*/ 94 h 140"/>
                <a:gd name="T22" fmla="*/ 13 w 115"/>
                <a:gd name="T23" fmla="*/ 93 h 140"/>
                <a:gd name="T24" fmla="*/ 58 w 115"/>
                <a:gd name="T25" fmla="*/ 14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 h="140">
                  <a:moveTo>
                    <a:pt x="58" y="140"/>
                  </a:moveTo>
                  <a:cubicBezTo>
                    <a:pt x="76" y="140"/>
                    <a:pt x="93" y="119"/>
                    <a:pt x="102" y="93"/>
                  </a:cubicBezTo>
                  <a:cubicBezTo>
                    <a:pt x="103" y="94"/>
                    <a:pt x="104" y="94"/>
                    <a:pt x="104" y="94"/>
                  </a:cubicBezTo>
                  <a:cubicBezTo>
                    <a:pt x="108" y="95"/>
                    <a:pt x="112" y="88"/>
                    <a:pt x="114" y="79"/>
                  </a:cubicBezTo>
                  <a:cubicBezTo>
                    <a:pt x="115" y="70"/>
                    <a:pt x="113" y="62"/>
                    <a:pt x="110" y="61"/>
                  </a:cubicBezTo>
                  <a:cubicBezTo>
                    <a:pt x="109" y="61"/>
                    <a:pt x="109" y="61"/>
                    <a:pt x="109" y="61"/>
                  </a:cubicBezTo>
                  <a:cubicBezTo>
                    <a:pt x="111" y="29"/>
                    <a:pt x="97" y="0"/>
                    <a:pt x="58" y="0"/>
                  </a:cubicBezTo>
                  <a:cubicBezTo>
                    <a:pt x="18" y="0"/>
                    <a:pt x="5" y="29"/>
                    <a:pt x="7" y="61"/>
                  </a:cubicBezTo>
                  <a:cubicBezTo>
                    <a:pt x="7" y="61"/>
                    <a:pt x="6" y="61"/>
                    <a:pt x="6" y="61"/>
                  </a:cubicBezTo>
                  <a:cubicBezTo>
                    <a:pt x="2" y="62"/>
                    <a:pt x="0" y="70"/>
                    <a:pt x="2" y="79"/>
                  </a:cubicBezTo>
                  <a:cubicBezTo>
                    <a:pt x="3" y="88"/>
                    <a:pt x="8" y="95"/>
                    <a:pt x="11" y="94"/>
                  </a:cubicBezTo>
                  <a:cubicBezTo>
                    <a:pt x="12" y="94"/>
                    <a:pt x="13" y="94"/>
                    <a:pt x="13" y="93"/>
                  </a:cubicBezTo>
                  <a:cubicBezTo>
                    <a:pt x="22" y="119"/>
                    <a:pt x="39" y="140"/>
                    <a:pt x="58" y="140"/>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3" name="Freeform 62"/>
            <p:cNvSpPr>
              <a:spLocks/>
            </p:cNvSpPr>
            <p:nvPr/>
          </p:nvSpPr>
          <p:spPr bwMode="auto">
            <a:xfrm>
              <a:off x="2301875" y="310357"/>
              <a:ext cx="556419" cy="404813"/>
            </a:xfrm>
            <a:custGeom>
              <a:avLst/>
              <a:gdLst>
                <a:gd name="T0" fmla="*/ 104 w 106"/>
                <a:gd name="T1" fmla="*/ 61 h 77"/>
                <a:gd name="T2" fmla="*/ 53 w 106"/>
                <a:gd name="T3" fmla="*/ 0 h 77"/>
                <a:gd name="T4" fmla="*/ 2 w 106"/>
                <a:gd name="T5" fmla="*/ 61 h 77"/>
                <a:gd name="T6" fmla="*/ 10 w 106"/>
                <a:gd name="T7" fmla="*/ 75 h 77"/>
                <a:gd name="T8" fmla="*/ 14 w 106"/>
                <a:gd name="T9" fmla="*/ 70 h 77"/>
                <a:gd name="T10" fmla="*/ 29 w 106"/>
                <a:gd name="T11" fmla="*/ 30 h 77"/>
                <a:gd name="T12" fmla="*/ 53 w 106"/>
                <a:gd name="T13" fmla="*/ 34 h 77"/>
                <a:gd name="T14" fmla="*/ 76 w 106"/>
                <a:gd name="T15" fmla="*/ 30 h 77"/>
                <a:gd name="T16" fmla="*/ 91 w 106"/>
                <a:gd name="T17" fmla="*/ 70 h 77"/>
                <a:gd name="T18" fmla="*/ 95 w 106"/>
                <a:gd name="T19" fmla="*/ 76 h 77"/>
                <a:gd name="T20" fmla="*/ 104 w 106"/>
                <a:gd name="T21" fmla="*/ 61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6" h="77">
                  <a:moveTo>
                    <a:pt x="104" y="61"/>
                  </a:moveTo>
                  <a:cubicBezTo>
                    <a:pt x="106" y="29"/>
                    <a:pt x="92" y="0"/>
                    <a:pt x="53" y="0"/>
                  </a:cubicBezTo>
                  <a:cubicBezTo>
                    <a:pt x="13" y="0"/>
                    <a:pt x="0" y="29"/>
                    <a:pt x="2" y="61"/>
                  </a:cubicBezTo>
                  <a:cubicBezTo>
                    <a:pt x="5" y="62"/>
                    <a:pt x="8" y="68"/>
                    <a:pt x="10" y="75"/>
                  </a:cubicBezTo>
                  <a:cubicBezTo>
                    <a:pt x="13" y="77"/>
                    <a:pt x="14" y="76"/>
                    <a:pt x="14" y="70"/>
                  </a:cubicBezTo>
                  <a:cubicBezTo>
                    <a:pt x="14" y="51"/>
                    <a:pt x="17" y="34"/>
                    <a:pt x="29" y="30"/>
                  </a:cubicBezTo>
                  <a:cubicBezTo>
                    <a:pt x="41" y="26"/>
                    <a:pt x="44" y="34"/>
                    <a:pt x="53" y="34"/>
                  </a:cubicBezTo>
                  <a:cubicBezTo>
                    <a:pt x="62" y="34"/>
                    <a:pt x="65" y="26"/>
                    <a:pt x="76" y="30"/>
                  </a:cubicBezTo>
                  <a:cubicBezTo>
                    <a:pt x="89" y="33"/>
                    <a:pt x="91" y="51"/>
                    <a:pt x="91" y="70"/>
                  </a:cubicBezTo>
                  <a:cubicBezTo>
                    <a:pt x="91" y="76"/>
                    <a:pt x="93" y="77"/>
                    <a:pt x="95" y="76"/>
                  </a:cubicBezTo>
                  <a:cubicBezTo>
                    <a:pt x="97" y="68"/>
                    <a:pt x="101" y="62"/>
                    <a:pt x="104" y="61"/>
                  </a:cubicBezTo>
                  <a:close/>
                </a:path>
              </a:pathLst>
            </a:custGeom>
            <a:solidFill>
              <a:srgbClr val="3B19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4" name="Freeform 63"/>
            <p:cNvSpPr>
              <a:spLocks/>
            </p:cNvSpPr>
            <p:nvPr/>
          </p:nvSpPr>
          <p:spPr bwMode="auto">
            <a:xfrm>
              <a:off x="2532856" y="1114425"/>
              <a:ext cx="94457" cy="136525"/>
            </a:xfrm>
            <a:custGeom>
              <a:avLst/>
              <a:gdLst>
                <a:gd name="T0" fmla="*/ 15 w 18"/>
                <a:gd name="T1" fmla="*/ 26 h 26"/>
                <a:gd name="T2" fmla="*/ 18 w 18"/>
                <a:gd name="T3" fmla="*/ 21 h 26"/>
                <a:gd name="T4" fmla="*/ 9 w 18"/>
                <a:gd name="T5" fmla="*/ 0 h 26"/>
                <a:gd name="T6" fmla="*/ 0 w 18"/>
                <a:gd name="T7" fmla="*/ 21 h 26"/>
                <a:gd name="T8" fmla="*/ 3 w 18"/>
                <a:gd name="T9" fmla="*/ 26 h 26"/>
                <a:gd name="T10" fmla="*/ 15 w 18"/>
                <a:gd name="T11" fmla="*/ 26 h 26"/>
              </a:gdLst>
              <a:ahLst/>
              <a:cxnLst>
                <a:cxn ang="0">
                  <a:pos x="T0" y="T1"/>
                </a:cxn>
                <a:cxn ang="0">
                  <a:pos x="T2" y="T3"/>
                </a:cxn>
                <a:cxn ang="0">
                  <a:pos x="T4" y="T5"/>
                </a:cxn>
                <a:cxn ang="0">
                  <a:pos x="T6" y="T7"/>
                </a:cxn>
                <a:cxn ang="0">
                  <a:pos x="T8" y="T9"/>
                </a:cxn>
                <a:cxn ang="0">
                  <a:pos x="T10" y="T11"/>
                </a:cxn>
              </a:cxnLst>
              <a:rect l="0" t="0" r="r" b="b"/>
              <a:pathLst>
                <a:path w="18" h="26">
                  <a:moveTo>
                    <a:pt x="15" y="26"/>
                  </a:moveTo>
                  <a:cubicBezTo>
                    <a:pt x="18" y="21"/>
                    <a:pt x="18" y="21"/>
                    <a:pt x="18" y="21"/>
                  </a:cubicBezTo>
                  <a:cubicBezTo>
                    <a:pt x="9" y="0"/>
                    <a:pt x="9" y="0"/>
                    <a:pt x="9" y="0"/>
                  </a:cubicBezTo>
                  <a:cubicBezTo>
                    <a:pt x="0" y="21"/>
                    <a:pt x="0" y="21"/>
                    <a:pt x="0" y="21"/>
                  </a:cubicBezTo>
                  <a:cubicBezTo>
                    <a:pt x="3" y="26"/>
                    <a:pt x="3" y="26"/>
                    <a:pt x="3" y="26"/>
                  </a:cubicBezTo>
                  <a:cubicBezTo>
                    <a:pt x="7" y="26"/>
                    <a:pt x="11" y="26"/>
                    <a:pt x="15" y="26"/>
                  </a:cubicBez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5" name="Freeform 64"/>
            <p:cNvSpPr>
              <a:spLocks/>
            </p:cNvSpPr>
            <p:nvPr/>
          </p:nvSpPr>
          <p:spPr bwMode="auto">
            <a:xfrm>
              <a:off x="2396331" y="1009650"/>
              <a:ext cx="184150" cy="288925"/>
            </a:xfrm>
            <a:custGeom>
              <a:avLst/>
              <a:gdLst>
                <a:gd name="T0" fmla="*/ 73 w 232"/>
                <a:gd name="T1" fmla="*/ 0 h 364"/>
                <a:gd name="T2" fmla="*/ 232 w 232"/>
                <a:gd name="T3" fmla="*/ 132 h 364"/>
                <a:gd name="T4" fmla="*/ 146 w 232"/>
                <a:gd name="T5" fmla="*/ 364 h 364"/>
                <a:gd name="T6" fmla="*/ 0 w 232"/>
                <a:gd name="T7" fmla="*/ 46 h 364"/>
                <a:gd name="T8" fmla="*/ 73 w 232"/>
                <a:gd name="T9" fmla="*/ 0 h 364"/>
              </a:gdLst>
              <a:ahLst/>
              <a:cxnLst>
                <a:cxn ang="0">
                  <a:pos x="T0" y="T1"/>
                </a:cxn>
                <a:cxn ang="0">
                  <a:pos x="T2" y="T3"/>
                </a:cxn>
                <a:cxn ang="0">
                  <a:pos x="T4" y="T5"/>
                </a:cxn>
                <a:cxn ang="0">
                  <a:pos x="T6" y="T7"/>
                </a:cxn>
                <a:cxn ang="0">
                  <a:pos x="T8" y="T9"/>
                </a:cxn>
              </a:cxnLst>
              <a:rect l="0" t="0" r="r" b="b"/>
              <a:pathLst>
                <a:path w="232" h="364">
                  <a:moveTo>
                    <a:pt x="73" y="0"/>
                  </a:moveTo>
                  <a:lnTo>
                    <a:pt x="232" y="132"/>
                  </a:lnTo>
                  <a:lnTo>
                    <a:pt x="146" y="364"/>
                  </a:lnTo>
                  <a:lnTo>
                    <a:pt x="0" y="46"/>
                  </a:lnTo>
                  <a:lnTo>
                    <a:pt x="73"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6" name="Freeform 65"/>
            <p:cNvSpPr>
              <a:spLocks/>
            </p:cNvSpPr>
            <p:nvPr/>
          </p:nvSpPr>
          <p:spPr bwMode="auto">
            <a:xfrm>
              <a:off x="2286000" y="1046163"/>
              <a:ext cx="294482" cy="741363"/>
            </a:xfrm>
            <a:custGeom>
              <a:avLst/>
              <a:gdLst>
                <a:gd name="T0" fmla="*/ 139 w 371"/>
                <a:gd name="T1" fmla="*/ 0 h 934"/>
                <a:gd name="T2" fmla="*/ 371 w 371"/>
                <a:gd name="T3" fmla="*/ 934 h 934"/>
                <a:gd name="T4" fmla="*/ 47 w 371"/>
                <a:gd name="T5" fmla="*/ 417 h 934"/>
                <a:gd name="T6" fmla="*/ 93 w 371"/>
                <a:gd name="T7" fmla="*/ 331 h 934"/>
                <a:gd name="T8" fmla="*/ 0 w 371"/>
                <a:gd name="T9" fmla="*/ 252 h 934"/>
                <a:gd name="T10" fmla="*/ 99 w 371"/>
                <a:gd name="T11" fmla="*/ 27 h 934"/>
                <a:gd name="T12" fmla="*/ 139 w 371"/>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1" h="934">
                  <a:moveTo>
                    <a:pt x="139" y="0"/>
                  </a:moveTo>
                  <a:lnTo>
                    <a:pt x="371" y="934"/>
                  </a:lnTo>
                  <a:lnTo>
                    <a:pt x="47" y="417"/>
                  </a:lnTo>
                  <a:lnTo>
                    <a:pt x="93" y="331"/>
                  </a:lnTo>
                  <a:lnTo>
                    <a:pt x="0" y="252"/>
                  </a:lnTo>
                  <a:lnTo>
                    <a:pt x="99" y="27"/>
                  </a:lnTo>
                  <a:lnTo>
                    <a:pt x="139"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7" name="Freeform 66"/>
            <p:cNvSpPr>
              <a:spLocks/>
            </p:cNvSpPr>
            <p:nvPr/>
          </p:nvSpPr>
          <p:spPr bwMode="auto">
            <a:xfrm>
              <a:off x="2580481" y="1009650"/>
              <a:ext cx="183357" cy="288925"/>
            </a:xfrm>
            <a:custGeom>
              <a:avLst/>
              <a:gdLst>
                <a:gd name="T0" fmla="*/ 159 w 231"/>
                <a:gd name="T1" fmla="*/ 0 h 364"/>
                <a:gd name="T2" fmla="*/ 0 w 231"/>
                <a:gd name="T3" fmla="*/ 132 h 364"/>
                <a:gd name="T4" fmla="*/ 86 w 231"/>
                <a:gd name="T5" fmla="*/ 364 h 364"/>
                <a:gd name="T6" fmla="*/ 231 w 231"/>
                <a:gd name="T7" fmla="*/ 46 h 364"/>
                <a:gd name="T8" fmla="*/ 159 w 231"/>
                <a:gd name="T9" fmla="*/ 0 h 364"/>
              </a:gdLst>
              <a:ahLst/>
              <a:cxnLst>
                <a:cxn ang="0">
                  <a:pos x="T0" y="T1"/>
                </a:cxn>
                <a:cxn ang="0">
                  <a:pos x="T2" y="T3"/>
                </a:cxn>
                <a:cxn ang="0">
                  <a:pos x="T4" y="T5"/>
                </a:cxn>
                <a:cxn ang="0">
                  <a:pos x="T6" y="T7"/>
                </a:cxn>
                <a:cxn ang="0">
                  <a:pos x="T8" y="T9"/>
                </a:cxn>
              </a:cxnLst>
              <a:rect l="0" t="0" r="r" b="b"/>
              <a:pathLst>
                <a:path w="231" h="364">
                  <a:moveTo>
                    <a:pt x="159" y="0"/>
                  </a:moveTo>
                  <a:lnTo>
                    <a:pt x="0" y="132"/>
                  </a:lnTo>
                  <a:lnTo>
                    <a:pt x="86" y="364"/>
                  </a:lnTo>
                  <a:lnTo>
                    <a:pt x="231" y="46"/>
                  </a:lnTo>
                  <a:lnTo>
                    <a:pt x="159"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8" name="Freeform 67"/>
            <p:cNvSpPr>
              <a:spLocks/>
            </p:cNvSpPr>
            <p:nvPr/>
          </p:nvSpPr>
          <p:spPr bwMode="auto">
            <a:xfrm>
              <a:off x="2516981" y="1319213"/>
              <a:ext cx="126207" cy="468313"/>
            </a:xfrm>
            <a:custGeom>
              <a:avLst/>
              <a:gdLst>
                <a:gd name="T0" fmla="*/ 40 w 159"/>
                <a:gd name="T1" fmla="*/ 0 h 590"/>
                <a:gd name="T2" fmla="*/ 119 w 159"/>
                <a:gd name="T3" fmla="*/ 0 h 590"/>
                <a:gd name="T4" fmla="*/ 159 w 159"/>
                <a:gd name="T5" fmla="*/ 398 h 590"/>
                <a:gd name="T6" fmla="*/ 80 w 159"/>
                <a:gd name="T7" fmla="*/ 590 h 590"/>
                <a:gd name="T8" fmla="*/ 0 w 159"/>
                <a:gd name="T9" fmla="*/ 398 h 590"/>
                <a:gd name="T10" fmla="*/ 40 w 159"/>
                <a:gd name="T11" fmla="*/ 0 h 590"/>
              </a:gdLst>
              <a:ahLst/>
              <a:cxnLst>
                <a:cxn ang="0">
                  <a:pos x="T0" y="T1"/>
                </a:cxn>
                <a:cxn ang="0">
                  <a:pos x="T2" y="T3"/>
                </a:cxn>
                <a:cxn ang="0">
                  <a:pos x="T4" y="T5"/>
                </a:cxn>
                <a:cxn ang="0">
                  <a:pos x="T6" y="T7"/>
                </a:cxn>
                <a:cxn ang="0">
                  <a:pos x="T8" y="T9"/>
                </a:cxn>
                <a:cxn ang="0">
                  <a:pos x="T10" y="T11"/>
                </a:cxn>
              </a:cxnLst>
              <a:rect l="0" t="0" r="r" b="b"/>
              <a:pathLst>
                <a:path w="159" h="590">
                  <a:moveTo>
                    <a:pt x="40" y="0"/>
                  </a:moveTo>
                  <a:lnTo>
                    <a:pt x="119" y="0"/>
                  </a:lnTo>
                  <a:lnTo>
                    <a:pt x="159" y="398"/>
                  </a:lnTo>
                  <a:lnTo>
                    <a:pt x="80" y="590"/>
                  </a:lnTo>
                  <a:lnTo>
                    <a:pt x="0" y="398"/>
                  </a:lnTo>
                  <a:lnTo>
                    <a:pt x="40" y="0"/>
                  </a:ln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69" name="Freeform 68"/>
            <p:cNvSpPr>
              <a:spLocks/>
            </p:cNvSpPr>
            <p:nvPr/>
          </p:nvSpPr>
          <p:spPr bwMode="auto">
            <a:xfrm>
              <a:off x="2307431" y="278607"/>
              <a:ext cx="461963" cy="252413"/>
            </a:xfrm>
            <a:custGeom>
              <a:avLst/>
              <a:gdLst>
                <a:gd name="T0" fmla="*/ 88 w 88"/>
                <a:gd name="T1" fmla="*/ 26 h 48"/>
                <a:gd name="T2" fmla="*/ 17 w 88"/>
                <a:gd name="T3" fmla="*/ 46 h 48"/>
                <a:gd name="T4" fmla="*/ 88 w 88"/>
                <a:gd name="T5" fmla="*/ 26 h 48"/>
              </a:gdLst>
              <a:ahLst/>
              <a:cxnLst>
                <a:cxn ang="0">
                  <a:pos x="T0" y="T1"/>
                </a:cxn>
                <a:cxn ang="0">
                  <a:pos x="T2" y="T3"/>
                </a:cxn>
                <a:cxn ang="0">
                  <a:pos x="T4" y="T5"/>
                </a:cxn>
              </a:cxnLst>
              <a:rect l="0" t="0" r="r" b="b"/>
              <a:pathLst>
                <a:path w="88" h="48">
                  <a:moveTo>
                    <a:pt x="88" y="26"/>
                  </a:moveTo>
                  <a:cubicBezTo>
                    <a:pt x="82" y="37"/>
                    <a:pt x="34" y="45"/>
                    <a:pt x="17" y="46"/>
                  </a:cubicBezTo>
                  <a:cubicBezTo>
                    <a:pt x="0" y="48"/>
                    <a:pt x="13" y="0"/>
                    <a:pt x="88" y="26"/>
                  </a:cubicBezTo>
                  <a:close/>
                </a:path>
              </a:pathLst>
            </a:custGeom>
            <a:solidFill>
              <a:srgbClr val="3B19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0" name="Freeform 69"/>
            <p:cNvSpPr>
              <a:spLocks/>
            </p:cNvSpPr>
            <p:nvPr/>
          </p:nvSpPr>
          <p:spPr bwMode="auto">
            <a:xfrm>
              <a:off x="2638425" y="278607"/>
              <a:ext cx="225425" cy="326232"/>
            </a:xfrm>
            <a:custGeom>
              <a:avLst/>
              <a:gdLst>
                <a:gd name="T0" fmla="*/ 0 w 43"/>
                <a:gd name="T1" fmla="*/ 26 h 62"/>
                <a:gd name="T2" fmla="*/ 35 w 43"/>
                <a:gd name="T3" fmla="*/ 60 h 62"/>
                <a:gd name="T4" fmla="*/ 0 w 43"/>
                <a:gd name="T5" fmla="*/ 26 h 62"/>
              </a:gdLst>
              <a:ahLst/>
              <a:cxnLst>
                <a:cxn ang="0">
                  <a:pos x="T0" y="T1"/>
                </a:cxn>
                <a:cxn ang="0">
                  <a:pos x="T2" y="T3"/>
                </a:cxn>
                <a:cxn ang="0">
                  <a:pos x="T4" y="T5"/>
                </a:cxn>
              </a:cxnLst>
              <a:rect l="0" t="0" r="r" b="b"/>
              <a:pathLst>
                <a:path w="43" h="62">
                  <a:moveTo>
                    <a:pt x="0" y="26"/>
                  </a:moveTo>
                  <a:cubicBezTo>
                    <a:pt x="2" y="37"/>
                    <a:pt x="28" y="59"/>
                    <a:pt x="35" y="60"/>
                  </a:cubicBezTo>
                  <a:cubicBezTo>
                    <a:pt x="43" y="62"/>
                    <a:pt x="32" y="0"/>
                    <a:pt x="0" y="26"/>
                  </a:cubicBezTo>
                  <a:close/>
                </a:path>
              </a:pathLst>
            </a:custGeom>
            <a:solidFill>
              <a:srgbClr val="3B19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1" name="Freeform 70"/>
            <p:cNvSpPr>
              <a:spLocks/>
            </p:cNvSpPr>
            <p:nvPr/>
          </p:nvSpPr>
          <p:spPr bwMode="auto">
            <a:xfrm>
              <a:off x="2396331" y="1009650"/>
              <a:ext cx="184150" cy="246857"/>
            </a:xfrm>
            <a:custGeom>
              <a:avLst/>
              <a:gdLst>
                <a:gd name="T0" fmla="*/ 73 w 232"/>
                <a:gd name="T1" fmla="*/ 0 h 311"/>
                <a:gd name="T2" fmla="*/ 232 w 232"/>
                <a:gd name="T3" fmla="*/ 132 h 311"/>
                <a:gd name="T4" fmla="*/ 139 w 232"/>
                <a:gd name="T5" fmla="*/ 311 h 311"/>
                <a:gd name="T6" fmla="*/ 0 w 232"/>
                <a:gd name="T7" fmla="*/ 46 h 311"/>
                <a:gd name="T8" fmla="*/ 73 w 232"/>
                <a:gd name="T9" fmla="*/ 0 h 311"/>
              </a:gdLst>
              <a:ahLst/>
              <a:cxnLst>
                <a:cxn ang="0">
                  <a:pos x="T0" y="T1"/>
                </a:cxn>
                <a:cxn ang="0">
                  <a:pos x="T2" y="T3"/>
                </a:cxn>
                <a:cxn ang="0">
                  <a:pos x="T4" y="T5"/>
                </a:cxn>
                <a:cxn ang="0">
                  <a:pos x="T6" y="T7"/>
                </a:cxn>
                <a:cxn ang="0">
                  <a:pos x="T8" y="T9"/>
                </a:cxn>
              </a:cxnLst>
              <a:rect l="0" t="0" r="r" b="b"/>
              <a:pathLst>
                <a:path w="232" h="311">
                  <a:moveTo>
                    <a:pt x="73" y="0"/>
                  </a:moveTo>
                  <a:lnTo>
                    <a:pt x="232" y="132"/>
                  </a:lnTo>
                  <a:lnTo>
                    <a:pt x="139" y="311"/>
                  </a:lnTo>
                  <a:lnTo>
                    <a:pt x="0" y="46"/>
                  </a:lnTo>
                  <a:lnTo>
                    <a:pt x="7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2" name="Freeform 71"/>
            <p:cNvSpPr>
              <a:spLocks/>
            </p:cNvSpPr>
            <p:nvPr/>
          </p:nvSpPr>
          <p:spPr bwMode="auto">
            <a:xfrm>
              <a:off x="2312194" y="1046163"/>
              <a:ext cx="268288" cy="741363"/>
            </a:xfrm>
            <a:custGeom>
              <a:avLst/>
              <a:gdLst>
                <a:gd name="T0" fmla="*/ 106 w 338"/>
                <a:gd name="T1" fmla="*/ 0 h 934"/>
                <a:gd name="T2" fmla="*/ 338 w 338"/>
                <a:gd name="T3" fmla="*/ 934 h 934"/>
                <a:gd name="T4" fmla="*/ 47 w 338"/>
                <a:gd name="T5" fmla="*/ 378 h 934"/>
                <a:gd name="T6" fmla="*/ 93 w 338"/>
                <a:gd name="T7" fmla="*/ 311 h 934"/>
                <a:gd name="T8" fmla="*/ 0 w 338"/>
                <a:gd name="T9" fmla="*/ 238 h 934"/>
                <a:gd name="T10" fmla="*/ 66 w 338"/>
                <a:gd name="T11" fmla="*/ 27 h 934"/>
                <a:gd name="T12" fmla="*/ 106 w 338"/>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8" h="934">
                  <a:moveTo>
                    <a:pt x="106" y="0"/>
                  </a:moveTo>
                  <a:lnTo>
                    <a:pt x="338" y="934"/>
                  </a:lnTo>
                  <a:lnTo>
                    <a:pt x="47" y="378"/>
                  </a:lnTo>
                  <a:lnTo>
                    <a:pt x="93" y="311"/>
                  </a:lnTo>
                  <a:lnTo>
                    <a:pt x="0" y="238"/>
                  </a:lnTo>
                  <a:lnTo>
                    <a:pt x="66" y="27"/>
                  </a:lnTo>
                  <a:lnTo>
                    <a:pt x="106"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3" name="Freeform 72"/>
            <p:cNvSpPr>
              <a:spLocks/>
            </p:cNvSpPr>
            <p:nvPr/>
          </p:nvSpPr>
          <p:spPr bwMode="auto">
            <a:xfrm>
              <a:off x="2580481" y="1046163"/>
              <a:ext cx="293688" cy="741363"/>
            </a:xfrm>
            <a:custGeom>
              <a:avLst/>
              <a:gdLst>
                <a:gd name="T0" fmla="*/ 231 w 370"/>
                <a:gd name="T1" fmla="*/ 0 h 934"/>
                <a:gd name="T2" fmla="*/ 0 w 370"/>
                <a:gd name="T3" fmla="*/ 934 h 934"/>
                <a:gd name="T4" fmla="*/ 324 w 370"/>
                <a:gd name="T5" fmla="*/ 417 h 934"/>
                <a:gd name="T6" fmla="*/ 278 w 370"/>
                <a:gd name="T7" fmla="*/ 331 h 934"/>
                <a:gd name="T8" fmla="*/ 370 w 370"/>
                <a:gd name="T9" fmla="*/ 252 h 934"/>
                <a:gd name="T10" fmla="*/ 271 w 370"/>
                <a:gd name="T11" fmla="*/ 27 h 934"/>
                <a:gd name="T12" fmla="*/ 231 w 370"/>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70" h="934">
                  <a:moveTo>
                    <a:pt x="231" y="0"/>
                  </a:moveTo>
                  <a:lnTo>
                    <a:pt x="0" y="934"/>
                  </a:lnTo>
                  <a:lnTo>
                    <a:pt x="324" y="417"/>
                  </a:lnTo>
                  <a:lnTo>
                    <a:pt x="278" y="331"/>
                  </a:lnTo>
                  <a:lnTo>
                    <a:pt x="370" y="252"/>
                  </a:lnTo>
                  <a:lnTo>
                    <a:pt x="271" y="27"/>
                  </a:lnTo>
                  <a:lnTo>
                    <a:pt x="23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4" name="Freeform 73"/>
            <p:cNvSpPr>
              <a:spLocks/>
            </p:cNvSpPr>
            <p:nvPr/>
          </p:nvSpPr>
          <p:spPr bwMode="auto">
            <a:xfrm>
              <a:off x="2580481" y="1046163"/>
              <a:ext cx="267494" cy="741363"/>
            </a:xfrm>
            <a:custGeom>
              <a:avLst/>
              <a:gdLst>
                <a:gd name="T0" fmla="*/ 231 w 337"/>
                <a:gd name="T1" fmla="*/ 0 h 934"/>
                <a:gd name="T2" fmla="*/ 0 w 337"/>
                <a:gd name="T3" fmla="*/ 934 h 934"/>
                <a:gd name="T4" fmla="*/ 291 w 337"/>
                <a:gd name="T5" fmla="*/ 378 h 934"/>
                <a:gd name="T6" fmla="*/ 245 w 337"/>
                <a:gd name="T7" fmla="*/ 311 h 934"/>
                <a:gd name="T8" fmla="*/ 337 w 337"/>
                <a:gd name="T9" fmla="*/ 238 h 934"/>
                <a:gd name="T10" fmla="*/ 271 w 337"/>
                <a:gd name="T11" fmla="*/ 27 h 934"/>
                <a:gd name="T12" fmla="*/ 231 w 337"/>
                <a:gd name="T13" fmla="*/ 0 h 934"/>
              </a:gdLst>
              <a:ahLst/>
              <a:cxnLst>
                <a:cxn ang="0">
                  <a:pos x="T0" y="T1"/>
                </a:cxn>
                <a:cxn ang="0">
                  <a:pos x="T2" y="T3"/>
                </a:cxn>
                <a:cxn ang="0">
                  <a:pos x="T4" y="T5"/>
                </a:cxn>
                <a:cxn ang="0">
                  <a:pos x="T6" y="T7"/>
                </a:cxn>
                <a:cxn ang="0">
                  <a:pos x="T8" y="T9"/>
                </a:cxn>
                <a:cxn ang="0">
                  <a:pos x="T10" y="T11"/>
                </a:cxn>
                <a:cxn ang="0">
                  <a:pos x="T12" y="T13"/>
                </a:cxn>
              </a:cxnLst>
              <a:rect l="0" t="0" r="r" b="b"/>
              <a:pathLst>
                <a:path w="337" h="934">
                  <a:moveTo>
                    <a:pt x="231" y="0"/>
                  </a:moveTo>
                  <a:lnTo>
                    <a:pt x="0" y="934"/>
                  </a:lnTo>
                  <a:lnTo>
                    <a:pt x="291" y="378"/>
                  </a:lnTo>
                  <a:lnTo>
                    <a:pt x="245" y="311"/>
                  </a:lnTo>
                  <a:lnTo>
                    <a:pt x="337" y="238"/>
                  </a:lnTo>
                  <a:lnTo>
                    <a:pt x="271" y="27"/>
                  </a:lnTo>
                  <a:lnTo>
                    <a:pt x="231"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5" name="Freeform 74"/>
            <p:cNvSpPr>
              <a:spLocks/>
            </p:cNvSpPr>
            <p:nvPr/>
          </p:nvSpPr>
          <p:spPr bwMode="auto">
            <a:xfrm>
              <a:off x="2580481" y="1009650"/>
              <a:ext cx="183357" cy="246857"/>
            </a:xfrm>
            <a:custGeom>
              <a:avLst/>
              <a:gdLst>
                <a:gd name="T0" fmla="*/ 159 w 231"/>
                <a:gd name="T1" fmla="*/ 0 h 311"/>
                <a:gd name="T2" fmla="*/ 0 w 231"/>
                <a:gd name="T3" fmla="*/ 132 h 311"/>
                <a:gd name="T4" fmla="*/ 86 w 231"/>
                <a:gd name="T5" fmla="*/ 311 h 311"/>
                <a:gd name="T6" fmla="*/ 231 w 231"/>
                <a:gd name="T7" fmla="*/ 46 h 311"/>
                <a:gd name="T8" fmla="*/ 159 w 231"/>
                <a:gd name="T9" fmla="*/ 0 h 311"/>
              </a:gdLst>
              <a:ahLst/>
              <a:cxnLst>
                <a:cxn ang="0">
                  <a:pos x="T0" y="T1"/>
                </a:cxn>
                <a:cxn ang="0">
                  <a:pos x="T2" y="T3"/>
                </a:cxn>
                <a:cxn ang="0">
                  <a:pos x="T4" y="T5"/>
                </a:cxn>
                <a:cxn ang="0">
                  <a:pos x="T6" y="T7"/>
                </a:cxn>
                <a:cxn ang="0">
                  <a:pos x="T8" y="T9"/>
                </a:cxn>
              </a:cxnLst>
              <a:rect l="0" t="0" r="r" b="b"/>
              <a:pathLst>
                <a:path w="231" h="311">
                  <a:moveTo>
                    <a:pt x="159" y="0"/>
                  </a:moveTo>
                  <a:lnTo>
                    <a:pt x="0" y="132"/>
                  </a:lnTo>
                  <a:lnTo>
                    <a:pt x="86" y="311"/>
                  </a:lnTo>
                  <a:lnTo>
                    <a:pt x="231" y="46"/>
                  </a:lnTo>
                  <a:lnTo>
                    <a:pt x="15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6" name="Freeform 75"/>
            <p:cNvSpPr>
              <a:spLocks/>
            </p:cNvSpPr>
            <p:nvPr/>
          </p:nvSpPr>
          <p:spPr bwMode="auto">
            <a:xfrm>
              <a:off x="2532856" y="1246188"/>
              <a:ext cx="94457" cy="78582"/>
            </a:xfrm>
            <a:custGeom>
              <a:avLst/>
              <a:gdLst>
                <a:gd name="T0" fmla="*/ 3 w 18"/>
                <a:gd name="T1" fmla="*/ 0 h 15"/>
                <a:gd name="T2" fmla="*/ 15 w 18"/>
                <a:gd name="T3" fmla="*/ 0 h 15"/>
                <a:gd name="T4" fmla="*/ 15 w 18"/>
                <a:gd name="T5" fmla="*/ 15 h 15"/>
                <a:gd name="T6" fmla="*/ 3 w 18"/>
                <a:gd name="T7" fmla="*/ 15 h 15"/>
                <a:gd name="T8" fmla="*/ 3 w 18"/>
                <a:gd name="T9" fmla="*/ 0 h 15"/>
              </a:gdLst>
              <a:ahLst/>
              <a:cxnLst>
                <a:cxn ang="0">
                  <a:pos x="T0" y="T1"/>
                </a:cxn>
                <a:cxn ang="0">
                  <a:pos x="T2" y="T3"/>
                </a:cxn>
                <a:cxn ang="0">
                  <a:pos x="T4" y="T5"/>
                </a:cxn>
                <a:cxn ang="0">
                  <a:pos x="T6" y="T7"/>
                </a:cxn>
                <a:cxn ang="0">
                  <a:pos x="T8" y="T9"/>
                </a:cxn>
              </a:cxnLst>
              <a:rect l="0" t="0" r="r" b="b"/>
              <a:pathLst>
                <a:path w="18" h="15">
                  <a:moveTo>
                    <a:pt x="3" y="0"/>
                  </a:moveTo>
                  <a:cubicBezTo>
                    <a:pt x="15" y="0"/>
                    <a:pt x="15" y="0"/>
                    <a:pt x="15" y="0"/>
                  </a:cubicBezTo>
                  <a:cubicBezTo>
                    <a:pt x="18" y="6"/>
                    <a:pt x="18" y="11"/>
                    <a:pt x="15" y="15"/>
                  </a:cubicBezTo>
                  <a:cubicBezTo>
                    <a:pt x="3" y="15"/>
                    <a:pt x="3" y="15"/>
                    <a:pt x="3" y="15"/>
                  </a:cubicBezTo>
                  <a:cubicBezTo>
                    <a:pt x="1" y="11"/>
                    <a:pt x="0" y="6"/>
                    <a:pt x="3" y="0"/>
                  </a:cubicBezTo>
                  <a:close/>
                </a:path>
              </a:pathLst>
            </a:custGeom>
            <a:solidFill>
              <a:srgbClr val="FC8D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7" name="Freeform 76"/>
            <p:cNvSpPr>
              <a:spLocks/>
            </p:cNvSpPr>
            <p:nvPr/>
          </p:nvSpPr>
          <p:spPr bwMode="auto">
            <a:xfrm>
              <a:off x="2559050" y="1781969"/>
              <a:ext cx="42069" cy="220663"/>
            </a:xfrm>
            <a:custGeom>
              <a:avLst/>
              <a:gdLst>
                <a:gd name="T0" fmla="*/ 1 w 8"/>
                <a:gd name="T1" fmla="*/ 42 h 42"/>
                <a:gd name="T2" fmla="*/ 7 w 8"/>
                <a:gd name="T3" fmla="*/ 42 h 42"/>
                <a:gd name="T4" fmla="*/ 4 w 8"/>
                <a:gd name="T5" fmla="*/ 0 h 42"/>
                <a:gd name="T6" fmla="*/ 1 w 8"/>
                <a:gd name="T7" fmla="*/ 42 h 42"/>
              </a:gdLst>
              <a:ahLst/>
              <a:cxnLst>
                <a:cxn ang="0">
                  <a:pos x="T0" y="T1"/>
                </a:cxn>
                <a:cxn ang="0">
                  <a:pos x="T2" y="T3"/>
                </a:cxn>
                <a:cxn ang="0">
                  <a:pos x="T4" y="T5"/>
                </a:cxn>
                <a:cxn ang="0">
                  <a:pos x="T6" y="T7"/>
                </a:cxn>
              </a:cxnLst>
              <a:rect l="0" t="0" r="r" b="b"/>
              <a:pathLst>
                <a:path w="8" h="42">
                  <a:moveTo>
                    <a:pt x="1" y="42"/>
                  </a:moveTo>
                  <a:cubicBezTo>
                    <a:pt x="3" y="42"/>
                    <a:pt x="5" y="42"/>
                    <a:pt x="7" y="42"/>
                  </a:cubicBezTo>
                  <a:cubicBezTo>
                    <a:pt x="8" y="31"/>
                    <a:pt x="5" y="5"/>
                    <a:pt x="4" y="0"/>
                  </a:cubicBezTo>
                  <a:cubicBezTo>
                    <a:pt x="2" y="4"/>
                    <a:pt x="0" y="31"/>
                    <a:pt x="1" y="42"/>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8" name="Freeform 77"/>
            <p:cNvSpPr>
              <a:spLocks/>
            </p:cNvSpPr>
            <p:nvPr/>
          </p:nvSpPr>
          <p:spPr bwMode="auto">
            <a:xfrm>
              <a:off x="1944688" y="1471613"/>
              <a:ext cx="504032" cy="1298575"/>
            </a:xfrm>
            <a:custGeom>
              <a:avLst/>
              <a:gdLst>
                <a:gd name="T0" fmla="*/ 0 w 96"/>
                <a:gd name="T1" fmla="*/ 29 h 247"/>
                <a:gd name="T2" fmla="*/ 62 w 96"/>
                <a:gd name="T3" fmla="*/ 26 h 247"/>
                <a:gd name="T4" fmla="*/ 94 w 96"/>
                <a:gd name="T5" fmla="*/ 212 h 247"/>
                <a:gd name="T6" fmla="*/ 87 w 96"/>
                <a:gd name="T7" fmla="*/ 234 h 247"/>
                <a:gd name="T8" fmla="*/ 21 w 96"/>
                <a:gd name="T9" fmla="*/ 247 h 247"/>
                <a:gd name="T10" fmla="*/ 0 w 96"/>
                <a:gd name="T11" fmla="*/ 29 h 247"/>
                <a:gd name="T12" fmla="*/ 0 w 96"/>
                <a:gd name="T13" fmla="*/ 29 h 247"/>
              </a:gdLst>
              <a:ahLst/>
              <a:cxnLst>
                <a:cxn ang="0">
                  <a:pos x="T0" y="T1"/>
                </a:cxn>
                <a:cxn ang="0">
                  <a:pos x="T2" y="T3"/>
                </a:cxn>
                <a:cxn ang="0">
                  <a:pos x="T4" y="T5"/>
                </a:cxn>
                <a:cxn ang="0">
                  <a:pos x="T6" y="T7"/>
                </a:cxn>
                <a:cxn ang="0">
                  <a:pos x="T8" y="T9"/>
                </a:cxn>
                <a:cxn ang="0">
                  <a:pos x="T10" y="T11"/>
                </a:cxn>
                <a:cxn ang="0">
                  <a:pos x="T12" y="T13"/>
                </a:cxn>
              </a:cxnLst>
              <a:rect l="0" t="0" r="r" b="b"/>
              <a:pathLst>
                <a:path w="96" h="247">
                  <a:moveTo>
                    <a:pt x="0" y="29"/>
                  </a:moveTo>
                  <a:cubicBezTo>
                    <a:pt x="33" y="21"/>
                    <a:pt x="56" y="0"/>
                    <a:pt x="62" y="26"/>
                  </a:cubicBezTo>
                  <a:cubicBezTo>
                    <a:pt x="69" y="58"/>
                    <a:pt x="85" y="139"/>
                    <a:pt x="94" y="212"/>
                  </a:cubicBezTo>
                  <a:cubicBezTo>
                    <a:pt x="96" y="228"/>
                    <a:pt x="92" y="233"/>
                    <a:pt x="87" y="234"/>
                  </a:cubicBezTo>
                  <a:cubicBezTo>
                    <a:pt x="65" y="241"/>
                    <a:pt x="45" y="243"/>
                    <a:pt x="21" y="247"/>
                  </a:cubicBezTo>
                  <a:cubicBezTo>
                    <a:pt x="0" y="29"/>
                    <a:pt x="0" y="29"/>
                    <a:pt x="0" y="29"/>
                  </a:cubicBezTo>
                  <a:cubicBezTo>
                    <a:pt x="0" y="29"/>
                    <a:pt x="0" y="29"/>
                    <a:pt x="0" y="29"/>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79" name="Freeform 78"/>
            <p:cNvSpPr>
              <a:spLocks/>
            </p:cNvSpPr>
            <p:nvPr/>
          </p:nvSpPr>
          <p:spPr bwMode="auto">
            <a:xfrm>
              <a:off x="1089025" y="142082"/>
              <a:ext cx="1166019" cy="2292350"/>
            </a:xfrm>
            <a:custGeom>
              <a:avLst/>
              <a:gdLst>
                <a:gd name="T0" fmla="*/ 204 w 222"/>
                <a:gd name="T1" fmla="*/ 168 h 436"/>
                <a:gd name="T2" fmla="*/ 113 w 222"/>
                <a:gd name="T3" fmla="*/ 436 h 436"/>
                <a:gd name="T4" fmla="*/ 11 w 222"/>
                <a:gd name="T5" fmla="*/ 181 h 436"/>
                <a:gd name="T6" fmla="*/ 148 w 222"/>
                <a:gd name="T7" fmla="*/ 39 h 436"/>
                <a:gd name="T8" fmla="*/ 204 w 222"/>
                <a:gd name="T9" fmla="*/ 168 h 436"/>
              </a:gdLst>
              <a:ahLst/>
              <a:cxnLst>
                <a:cxn ang="0">
                  <a:pos x="T0" y="T1"/>
                </a:cxn>
                <a:cxn ang="0">
                  <a:pos x="T2" y="T3"/>
                </a:cxn>
                <a:cxn ang="0">
                  <a:pos x="T4" y="T5"/>
                </a:cxn>
                <a:cxn ang="0">
                  <a:pos x="T6" y="T7"/>
                </a:cxn>
                <a:cxn ang="0">
                  <a:pos x="T8" y="T9"/>
                </a:cxn>
              </a:cxnLst>
              <a:rect l="0" t="0" r="r" b="b"/>
              <a:pathLst>
                <a:path w="222" h="436">
                  <a:moveTo>
                    <a:pt x="204" y="168"/>
                  </a:moveTo>
                  <a:cubicBezTo>
                    <a:pt x="184" y="265"/>
                    <a:pt x="144" y="436"/>
                    <a:pt x="113" y="436"/>
                  </a:cubicBezTo>
                  <a:cubicBezTo>
                    <a:pt x="82" y="436"/>
                    <a:pt x="22" y="252"/>
                    <a:pt x="11" y="181"/>
                  </a:cubicBezTo>
                  <a:cubicBezTo>
                    <a:pt x="0" y="120"/>
                    <a:pt x="20" y="0"/>
                    <a:pt x="148" y="39"/>
                  </a:cubicBezTo>
                  <a:cubicBezTo>
                    <a:pt x="191" y="37"/>
                    <a:pt x="222" y="85"/>
                    <a:pt x="204" y="168"/>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0" name="Freeform 79"/>
            <p:cNvSpPr>
              <a:spLocks/>
            </p:cNvSpPr>
            <p:nvPr/>
          </p:nvSpPr>
          <p:spPr bwMode="auto">
            <a:xfrm>
              <a:off x="915194" y="1461294"/>
              <a:ext cx="509588" cy="1308894"/>
            </a:xfrm>
            <a:custGeom>
              <a:avLst/>
              <a:gdLst>
                <a:gd name="T0" fmla="*/ 96 w 97"/>
                <a:gd name="T1" fmla="*/ 31 h 249"/>
                <a:gd name="T2" fmla="*/ 34 w 97"/>
                <a:gd name="T3" fmla="*/ 32 h 249"/>
                <a:gd name="T4" fmla="*/ 2 w 97"/>
                <a:gd name="T5" fmla="*/ 215 h 249"/>
                <a:gd name="T6" fmla="*/ 12 w 97"/>
                <a:gd name="T7" fmla="*/ 237 h 249"/>
                <a:gd name="T8" fmla="*/ 76 w 97"/>
                <a:gd name="T9" fmla="*/ 249 h 249"/>
                <a:gd name="T10" fmla="*/ 97 w 97"/>
                <a:gd name="T11" fmla="*/ 31 h 249"/>
                <a:gd name="T12" fmla="*/ 96 w 97"/>
                <a:gd name="T13" fmla="*/ 31 h 249"/>
              </a:gdLst>
              <a:ahLst/>
              <a:cxnLst>
                <a:cxn ang="0">
                  <a:pos x="T0" y="T1"/>
                </a:cxn>
                <a:cxn ang="0">
                  <a:pos x="T2" y="T3"/>
                </a:cxn>
                <a:cxn ang="0">
                  <a:pos x="T4" y="T5"/>
                </a:cxn>
                <a:cxn ang="0">
                  <a:pos x="T6" y="T7"/>
                </a:cxn>
                <a:cxn ang="0">
                  <a:pos x="T8" y="T9"/>
                </a:cxn>
                <a:cxn ang="0">
                  <a:pos x="T10" y="T11"/>
                </a:cxn>
                <a:cxn ang="0">
                  <a:pos x="T12" y="T13"/>
                </a:cxn>
              </a:cxnLst>
              <a:rect l="0" t="0" r="r" b="b"/>
              <a:pathLst>
                <a:path w="97" h="249">
                  <a:moveTo>
                    <a:pt x="96" y="31"/>
                  </a:moveTo>
                  <a:cubicBezTo>
                    <a:pt x="55" y="21"/>
                    <a:pt x="41" y="0"/>
                    <a:pt x="34" y="32"/>
                  </a:cubicBezTo>
                  <a:cubicBezTo>
                    <a:pt x="26" y="66"/>
                    <a:pt x="11" y="145"/>
                    <a:pt x="2" y="215"/>
                  </a:cubicBezTo>
                  <a:cubicBezTo>
                    <a:pt x="0" y="233"/>
                    <a:pt x="6" y="235"/>
                    <a:pt x="12" y="237"/>
                  </a:cubicBezTo>
                  <a:cubicBezTo>
                    <a:pt x="34" y="243"/>
                    <a:pt x="52" y="245"/>
                    <a:pt x="76" y="249"/>
                  </a:cubicBezTo>
                  <a:cubicBezTo>
                    <a:pt x="97" y="31"/>
                    <a:pt x="97" y="31"/>
                    <a:pt x="97" y="31"/>
                  </a:cubicBezTo>
                  <a:cubicBezTo>
                    <a:pt x="97" y="31"/>
                    <a:pt x="96" y="31"/>
                    <a:pt x="96" y="31"/>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1" name="Freeform 80"/>
            <p:cNvSpPr>
              <a:spLocks/>
            </p:cNvSpPr>
            <p:nvPr/>
          </p:nvSpPr>
          <p:spPr bwMode="auto">
            <a:xfrm>
              <a:off x="1246188" y="2743994"/>
              <a:ext cx="871538" cy="47625"/>
            </a:xfrm>
            <a:custGeom>
              <a:avLst/>
              <a:gdLst>
                <a:gd name="T0" fmla="*/ 1 w 166"/>
                <a:gd name="T1" fmla="*/ 0 h 9"/>
                <a:gd name="T2" fmla="*/ 0 w 166"/>
                <a:gd name="T3" fmla="*/ 3 h 9"/>
                <a:gd name="T4" fmla="*/ 166 w 166"/>
                <a:gd name="T5" fmla="*/ 3 h 9"/>
                <a:gd name="T6" fmla="*/ 164 w 166"/>
                <a:gd name="T7" fmla="*/ 0 h 9"/>
                <a:gd name="T8" fmla="*/ 1 w 166"/>
                <a:gd name="T9" fmla="*/ 0 h 9"/>
              </a:gdLst>
              <a:ahLst/>
              <a:cxnLst>
                <a:cxn ang="0">
                  <a:pos x="T0" y="T1"/>
                </a:cxn>
                <a:cxn ang="0">
                  <a:pos x="T2" y="T3"/>
                </a:cxn>
                <a:cxn ang="0">
                  <a:pos x="T4" y="T5"/>
                </a:cxn>
                <a:cxn ang="0">
                  <a:pos x="T6" y="T7"/>
                </a:cxn>
                <a:cxn ang="0">
                  <a:pos x="T8" y="T9"/>
                </a:cxn>
              </a:cxnLst>
              <a:rect l="0" t="0" r="r" b="b"/>
              <a:pathLst>
                <a:path w="166" h="9">
                  <a:moveTo>
                    <a:pt x="1" y="0"/>
                  </a:moveTo>
                  <a:cubicBezTo>
                    <a:pt x="0" y="3"/>
                    <a:pt x="0" y="3"/>
                    <a:pt x="0" y="3"/>
                  </a:cubicBezTo>
                  <a:cubicBezTo>
                    <a:pt x="51" y="9"/>
                    <a:pt x="114" y="9"/>
                    <a:pt x="166" y="3"/>
                  </a:cubicBezTo>
                  <a:cubicBezTo>
                    <a:pt x="165" y="2"/>
                    <a:pt x="165" y="1"/>
                    <a:pt x="164" y="0"/>
                  </a:cubicBezTo>
                  <a:lnTo>
                    <a:pt x="1"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2" name="Freeform 81"/>
            <p:cNvSpPr>
              <a:spLocks/>
            </p:cNvSpPr>
            <p:nvPr/>
          </p:nvSpPr>
          <p:spPr bwMode="auto">
            <a:xfrm>
              <a:off x="1067594" y="1340644"/>
              <a:ext cx="1234282" cy="1456532"/>
            </a:xfrm>
            <a:custGeom>
              <a:avLst/>
              <a:gdLst>
                <a:gd name="T0" fmla="*/ 32 w 235"/>
                <a:gd name="T1" fmla="*/ 270 h 277"/>
                <a:gd name="T2" fmla="*/ 19 w 235"/>
                <a:gd name="T3" fmla="*/ 170 h 277"/>
                <a:gd name="T4" fmla="*/ 10 w 235"/>
                <a:gd name="T5" fmla="*/ 41 h 277"/>
                <a:gd name="T6" fmla="*/ 90 w 235"/>
                <a:gd name="T7" fmla="*/ 1 h 277"/>
                <a:gd name="T8" fmla="*/ 117 w 235"/>
                <a:gd name="T9" fmla="*/ 11 h 277"/>
                <a:gd name="T10" fmla="*/ 145 w 235"/>
                <a:gd name="T11" fmla="*/ 0 h 277"/>
                <a:gd name="T12" fmla="*/ 225 w 235"/>
                <a:gd name="T13" fmla="*/ 41 h 277"/>
                <a:gd name="T14" fmla="*/ 216 w 235"/>
                <a:gd name="T15" fmla="*/ 170 h 277"/>
                <a:gd name="T16" fmla="*/ 199 w 235"/>
                <a:gd name="T17" fmla="*/ 270 h 277"/>
                <a:gd name="T18" fmla="*/ 32 w 235"/>
                <a:gd name="T19" fmla="*/ 270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5" h="277">
                  <a:moveTo>
                    <a:pt x="32" y="270"/>
                  </a:moveTo>
                  <a:cubicBezTo>
                    <a:pt x="47" y="228"/>
                    <a:pt x="38" y="215"/>
                    <a:pt x="19" y="170"/>
                  </a:cubicBezTo>
                  <a:cubicBezTo>
                    <a:pt x="0" y="123"/>
                    <a:pt x="39" y="98"/>
                    <a:pt x="10" y="41"/>
                  </a:cubicBezTo>
                  <a:cubicBezTo>
                    <a:pt x="36" y="24"/>
                    <a:pt x="70" y="17"/>
                    <a:pt x="90" y="1"/>
                  </a:cubicBezTo>
                  <a:cubicBezTo>
                    <a:pt x="99" y="9"/>
                    <a:pt x="106" y="11"/>
                    <a:pt x="117" y="11"/>
                  </a:cubicBezTo>
                  <a:cubicBezTo>
                    <a:pt x="128" y="11"/>
                    <a:pt x="135" y="9"/>
                    <a:pt x="145" y="0"/>
                  </a:cubicBezTo>
                  <a:cubicBezTo>
                    <a:pt x="160" y="13"/>
                    <a:pt x="198" y="23"/>
                    <a:pt x="225" y="41"/>
                  </a:cubicBezTo>
                  <a:cubicBezTo>
                    <a:pt x="197" y="100"/>
                    <a:pt x="235" y="109"/>
                    <a:pt x="216" y="170"/>
                  </a:cubicBezTo>
                  <a:cubicBezTo>
                    <a:pt x="201" y="216"/>
                    <a:pt x="178" y="218"/>
                    <a:pt x="199" y="270"/>
                  </a:cubicBezTo>
                  <a:cubicBezTo>
                    <a:pt x="148" y="277"/>
                    <a:pt x="84" y="276"/>
                    <a:pt x="32" y="270"/>
                  </a:cubicBezTo>
                  <a:close/>
                </a:path>
              </a:pathLst>
            </a:custGeom>
            <a:solidFill>
              <a:srgbClr val="5A8F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3" name="Freeform 82"/>
            <p:cNvSpPr>
              <a:spLocks/>
            </p:cNvSpPr>
            <p:nvPr/>
          </p:nvSpPr>
          <p:spPr bwMode="auto">
            <a:xfrm>
              <a:off x="1398588" y="1340644"/>
              <a:ext cx="567532" cy="1135857"/>
            </a:xfrm>
            <a:custGeom>
              <a:avLst/>
              <a:gdLst>
                <a:gd name="T0" fmla="*/ 20 w 715"/>
                <a:gd name="T1" fmla="*/ 99 h 1431"/>
                <a:gd name="T2" fmla="*/ 0 w 715"/>
                <a:gd name="T3" fmla="*/ 523 h 1431"/>
                <a:gd name="T4" fmla="*/ 357 w 715"/>
                <a:gd name="T5" fmla="*/ 1431 h 1431"/>
                <a:gd name="T6" fmla="*/ 715 w 715"/>
                <a:gd name="T7" fmla="*/ 523 h 1431"/>
                <a:gd name="T8" fmla="*/ 688 w 715"/>
                <a:gd name="T9" fmla="*/ 86 h 1431"/>
                <a:gd name="T10" fmla="*/ 543 w 715"/>
                <a:gd name="T11" fmla="*/ 0 h 1431"/>
                <a:gd name="T12" fmla="*/ 179 w 715"/>
                <a:gd name="T13" fmla="*/ 7 h 1431"/>
                <a:gd name="T14" fmla="*/ 20 w 715"/>
                <a:gd name="T15" fmla="*/ 99 h 14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5" h="1431">
                  <a:moveTo>
                    <a:pt x="20" y="99"/>
                  </a:moveTo>
                  <a:lnTo>
                    <a:pt x="0" y="523"/>
                  </a:lnTo>
                  <a:lnTo>
                    <a:pt x="357" y="1431"/>
                  </a:lnTo>
                  <a:lnTo>
                    <a:pt x="715" y="523"/>
                  </a:lnTo>
                  <a:lnTo>
                    <a:pt x="688" y="86"/>
                  </a:lnTo>
                  <a:lnTo>
                    <a:pt x="543" y="0"/>
                  </a:lnTo>
                  <a:lnTo>
                    <a:pt x="179" y="7"/>
                  </a:lnTo>
                  <a:lnTo>
                    <a:pt x="20" y="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4" name="Rectangle 83"/>
            <p:cNvSpPr>
              <a:spLocks noChangeArrowheads="1"/>
            </p:cNvSpPr>
            <p:nvPr/>
          </p:nvSpPr>
          <p:spPr bwMode="auto">
            <a:xfrm>
              <a:off x="1540669" y="1224757"/>
              <a:ext cx="283369" cy="294482"/>
            </a:xfrm>
            <a:prstGeom prst="rect">
              <a:avLst/>
            </a:prstGeom>
            <a:solidFill>
              <a:srgbClr val="D1A8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5" name="Freeform 84"/>
            <p:cNvSpPr>
              <a:spLocks/>
            </p:cNvSpPr>
            <p:nvPr/>
          </p:nvSpPr>
          <p:spPr bwMode="auto">
            <a:xfrm>
              <a:off x="1240631" y="315119"/>
              <a:ext cx="882650" cy="1083469"/>
            </a:xfrm>
            <a:custGeom>
              <a:avLst/>
              <a:gdLst>
                <a:gd name="T0" fmla="*/ 84 w 168"/>
                <a:gd name="T1" fmla="*/ 206 h 206"/>
                <a:gd name="T2" fmla="*/ 149 w 168"/>
                <a:gd name="T3" fmla="*/ 137 h 206"/>
                <a:gd name="T4" fmla="*/ 152 w 168"/>
                <a:gd name="T5" fmla="*/ 139 h 206"/>
                <a:gd name="T6" fmla="*/ 166 w 168"/>
                <a:gd name="T7" fmla="*/ 116 h 206"/>
                <a:gd name="T8" fmla="*/ 160 w 168"/>
                <a:gd name="T9" fmla="*/ 90 h 206"/>
                <a:gd name="T10" fmla="*/ 159 w 168"/>
                <a:gd name="T11" fmla="*/ 90 h 206"/>
                <a:gd name="T12" fmla="*/ 84 w 168"/>
                <a:gd name="T13" fmla="*/ 0 h 206"/>
                <a:gd name="T14" fmla="*/ 9 w 168"/>
                <a:gd name="T15" fmla="*/ 91 h 206"/>
                <a:gd name="T16" fmla="*/ 8 w 168"/>
                <a:gd name="T17" fmla="*/ 90 h 206"/>
                <a:gd name="T18" fmla="*/ 2 w 168"/>
                <a:gd name="T19" fmla="*/ 116 h 206"/>
                <a:gd name="T20" fmla="*/ 16 w 168"/>
                <a:gd name="T21" fmla="*/ 139 h 206"/>
                <a:gd name="T22" fmla="*/ 19 w 168"/>
                <a:gd name="T23" fmla="*/ 137 h 206"/>
                <a:gd name="T24" fmla="*/ 84 w 168"/>
                <a:gd name="T25" fmla="*/ 206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8" h="206">
                  <a:moveTo>
                    <a:pt x="84" y="206"/>
                  </a:moveTo>
                  <a:cubicBezTo>
                    <a:pt x="111" y="206"/>
                    <a:pt x="136" y="175"/>
                    <a:pt x="149" y="137"/>
                  </a:cubicBezTo>
                  <a:cubicBezTo>
                    <a:pt x="150" y="138"/>
                    <a:pt x="151" y="139"/>
                    <a:pt x="152" y="139"/>
                  </a:cubicBezTo>
                  <a:cubicBezTo>
                    <a:pt x="157" y="140"/>
                    <a:pt x="163" y="130"/>
                    <a:pt x="166" y="116"/>
                  </a:cubicBezTo>
                  <a:cubicBezTo>
                    <a:pt x="168" y="103"/>
                    <a:pt x="165" y="91"/>
                    <a:pt x="160" y="90"/>
                  </a:cubicBezTo>
                  <a:cubicBezTo>
                    <a:pt x="159" y="90"/>
                    <a:pt x="159" y="90"/>
                    <a:pt x="159" y="90"/>
                  </a:cubicBezTo>
                  <a:cubicBezTo>
                    <a:pt x="161" y="44"/>
                    <a:pt x="142" y="0"/>
                    <a:pt x="84" y="0"/>
                  </a:cubicBezTo>
                  <a:cubicBezTo>
                    <a:pt x="26" y="0"/>
                    <a:pt x="7" y="44"/>
                    <a:pt x="9" y="91"/>
                  </a:cubicBezTo>
                  <a:cubicBezTo>
                    <a:pt x="9" y="90"/>
                    <a:pt x="8" y="90"/>
                    <a:pt x="8" y="90"/>
                  </a:cubicBezTo>
                  <a:cubicBezTo>
                    <a:pt x="2" y="91"/>
                    <a:pt x="0" y="103"/>
                    <a:pt x="2" y="116"/>
                  </a:cubicBezTo>
                  <a:cubicBezTo>
                    <a:pt x="4" y="130"/>
                    <a:pt x="10" y="140"/>
                    <a:pt x="16" y="139"/>
                  </a:cubicBezTo>
                  <a:cubicBezTo>
                    <a:pt x="17" y="139"/>
                    <a:pt x="18" y="138"/>
                    <a:pt x="19" y="137"/>
                  </a:cubicBezTo>
                  <a:cubicBezTo>
                    <a:pt x="32" y="175"/>
                    <a:pt x="57" y="206"/>
                    <a:pt x="84" y="206"/>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6" name="Freeform 85"/>
            <p:cNvSpPr>
              <a:spLocks/>
            </p:cNvSpPr>
            <p:nvPr/>
          </p:nvSpPr>
          <p:spPr bwMode="auto">
            <a:xfrm>
              <a:off x="1619250" y="1498600"/>
              <a:ext cx="130969" cy="199232"/>
            </a:xfrm>
            <a:custGeom>
              <a:avLst/>
              <a:gdLst>
                <a:gd name="T0" fmla="*/ 21 w 25"/>
                <a:gd name="T1" fmla="*/ 38 h 38"/>
                <a:gd name="T2" fmla="*/ 25 w 25"/>
                <a:gd name="T3" fmla="*/ 31 h 38"/>
                <a:gd name="T4" fmla="*/ 12 w 25"/>
                <a:gd name="T5" fmla="*/ 0 h 38"/>
                <a:gd name="T6" fmla="*/ 0 w 25"/>
                <a:gd name="T7" fmla="*/ 30 h 38"/>
                <a:gd name="T8" fmla="*/ 4 w 25"/>
                <a:gd name="T9" fmla="*/ 38 h 38"/>
                <a:gd name="T10" fmla="*/ 21 w 25"/>
                <a:gd name="T11" fmla="*/ 38 h 38"/>
              </a:gdLst>
              <a:ahLst/>
              <a:cxnLst>
                <a:cxn ang="0">
                  <a:pos x="T0" y="T1"/>
                </a:cxn>
                <a:cxn ang="0">
                  <a:pos x="T2" y="T3"/>
                </a:cxn>
                <a:cxn ang="0">
                  <a:pos x="T4" y="T5"/>
                </a:cxn>
                <a:cxn ang="0">
                  <a:pos x="T6" y="T7"/>
                </a:cxn>
                <a:cxn ang="0">
                  <a:pos x="T8" y="T9"/>
                </a:cxn>
                <a:cxn ang="0">
                  <a:pos x="T10" y="T11"/>
                </a:cxn>
              </a:cxnLst>
              <a:rect l="0" t="0" r="r" b="b"/>
              <a:pathLst>
                <a:path w="25" h="38">
                  <a:moveTo>
                    <a:pt x="21" y="38"/>
                  </a:moveTo>
                  <a:cubicBezTo>
                    <a:pt x="25" y="31"/>
                    <a:pt x="25" y="31"/>
                    <a:pt x="25" y="31"/>
                  </a:cubicBezTo>
                  <a:cubicBezTo>
                    <a:pt x="12" y="0"/>
                    <a:pt x="12" y="0"/>
                    <a:pt x="12" y="0"/>
                  </a:cubicBezTo>
                  <a:cubicBezTo>
                    <a:pt x="0" y="30"/>
                    <a:pt x="0" y="30"/>
                    <a:pt x="0" y="30"/>
                  </a:cubicBezTo>
                  <a:cubicBezTo>
                    <a:pt x="4" y="38"/>
                    <a:pt x="4" y="38"/>
                    <a:pt x="4" y="38"/>
                  </a:cubicBezTo>
                  <a:cubicBezTo>
                    <a:pt x="9" y="38"/>
                    <a:pt x="15" y="38"/>
                    <a:pt x="21" y="38"/>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7" name="Freeform 86"/>
            <p:cNvSpPr>
              <a:spLocks/>
            </p:cNvSpPr>
            <p:nvPr/>
          </p:nvSpPr>
          <p:spPr bwMode="auto">
            <a:xfrm>
              <a:off x="1456531" y="1346200"/>
              <a:ext cx="225425" cy="425450"/>
            </a:xfrm>
            <a:custGeom>
              <a:avLst/>
              <a:gdLst>
                <a:gd name="T0" fmla="*/ 106 w 284"/>
                <a:gd name="T1" fmla="*/ 0 h 536"/>
                <a:gd name="T2" fmla="*/ 284 w 284"/>
                <a:gd name="T3" fmla="*/ 192 h 536"/>
                <a:gd name="T4" fmla="*/ 159 w 284"/>
                <a:gd name="T5" fmla="*/ 536 h 536"/>
                <a:gd name="T6" fmla="*/ 0 w 284"/>
                <a:gd name="T7" fmla="*/ 66 h 536"/>
                <a:gd name="T8" fmla="*/ 106 w 284"/>
                <a:gd name="T9" fmla="*/ 0 h 536"/>
              </a:gdLst>
              <a:ahLst/>
              <a:cxnLst>
                <a:cxn ang="0">
                  <a:pos x="T0" y="T1"/>
                </a:cxn>
                <a:cxn ang="0">
                  <a:pos x="T2" y="T3"/>
                </a:cxn>
                <a:cxn ang="0">
                  <a:pos x="T4" y="T5"/>
                </a:cxn>
                <a:cxn ang="0">
                  <a:pos x="T6" y="T7"/>
                </a:cxn>
                <a:cxn ang="0">
                  <a:pos x="T8" y="T9"/>
                </a:cxn>
              </a:cxnLst>
              <a:rect l="0" t="0" r="r" b="b"/>
              <a:pathLst>
                <a:path w="284" h="536">
                  <a:moveTo>
                    <a:pt x="106" y="0"/>
                  </a:moveTo>
                  <a:lnTo>
                    <a:pt x="284" y="192"/>
                  </a:lnTo>
                  <a:lnTo>
                    <a:pt x="159" y="536"/>
                  </a:lnTo>
                  <a:lnTo>
                    <a:pt x="0" y="66"/>
                  </a:lnTo>
                  <a:lnTo>
                    <a:pt x="106"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8" name="Freeform 87"/>
            <p:cNvSpPr>
              <a:spLocks/>
            </p:cNvSpPr>
            <p:nvPr/>
          </p:nvSpPr>
          <p:spPr bwMode="auto">
            <a:xfrm>
              <a:off x="1251744" y="1393032"/>
              <a:ext cx="430213" cy="1088232"/>
            </a:xfrm>
            <a:custGeom>
              <a:avLst/>
              <a:gdLst>
                <a:gd name="T0" fmla="*/ 258 w 542"/>
                <a:gd name="T1" fmla="*/ 0 h 1371"/>
                <a:gd name="T2" fmla="*/ 542 w 542"/>
                <a:gd name="T3" fmla="*/ 1371 h 1371"/>
                <a:gd name="T4" fmla="*/ 72 w 542"/>
                <a:gd name="T5" fmla="*/ 616 h 1371"/>
                <a:gd name="T6" fmla="*/ 132 w 542"/>
                <a:gd name="T7" fmla="*/ 490 h 1371"/>
                <a:gd name="T8" fmla="*/ 0 w 542"/>
                <a:gd name="T9" fmla="*/ 378 h 1371"/>
                <a:gd name="T10" fmla="*/ 178 w 542"/>
                <a:gd name="T11" fmla="*/ 40 h 1371"/>
                <a:gd name="T12" fmla="*/ 258 w 542"/>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542" h="1371">
                  <a:moveTo>
                    <a:pt x="258" y="0"/>
                  </a:moveTo>
                  <a:lnTo>
                    <a:pt x="542" y="1371"/>
                  </a:lnTo>
                  <a:lnTo>
                    <a:pt x="72" y="616"/>
                  </a:lnTo>
                  <a:lnTo>
                    <a:pt x="132" y="490"/>
                  </a:lnTo>
                  <a:lnTo>
                    <a:pt x="0" y="378"/>
                  </a:lnTo>
                  <a:lnTo>
                    <a:pt x="178" y="40"/>
                  </a:lnTo>
                  <a:lnTo>
                    <a:pt x="258"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89" name="Freeform 88"/>
            <p:cNvSpPr>
              <a:spLocks/>
            </p:cNvSpPr>
            <p:nvPr/>
          </p:nvSpPr>
          <p:spPr bwMode="auto">
            <a:xfrm>
              <a:off x="1681956" y="1340644"/>
              <a:ext cx="230982" cy="431007"/>
            </a:xfrm>
            <a:custGeom>
              <a:avLst/>
              <a:gdLst>
                <a:gd name="T0" fmla="*/ 186 w 291"/>
                <a:gd name="T1" fmla="*/ 0 h 543"/>
                <a:gd name="T2" fmla="*/ 0 w 291"/>
                <a:gd name="T3" fmla="*/ 199 h 543"/>
                <a:gd name="T4" fmla="*/ 126 w 291"/>
                <a:gd name="T5" fmla="*/ 543 h 543"/>
                <a:gd name="T6" fmla="*/ 291 w 291"/>
                <a:gd name="T7" fmla="*/ 73 h 543"/>
                <a:gd name="T8" fmla="*/ 186 w 291"/>
                <a:gd name="T9" fmla="*/ 0 h 543"/>
              </a:gdLst>
              <a:ahLst/>
              <a:cxnLst>
                <a:cxn ang="0">
                  <a:pos x="T0" y="T1"/>
                </a:cxn>
                <a:cxn ang="0">
                  <a:pos x="T2" y="T3"/>
                </a:cxn>
                <a:cxn ang="0">
                  <a:pos x="T4" y="T5"/>
                </a:cxn>
                <a:cxn ang="0">
                  <a:pos x="T6" y="T7"/>
                </a:cxn>
                <a:cxn ang="0">
                  <a:pos x="T8" y="T9"/>
                </a:cxn>
              </a:cxnLst>
              <a:rect l="0" t="0" r="r" b="b"/>
              <a:pathLst>
                <a:path w="291" h="543">
                  <a:moveTo>
                    <a:pt x="186" y="0"/>
                  </a:moveTo>
                  <a:lnTo>
                    <a:pt x="0" y="199"/>
                  </a:lnTo>
                  <a:lnTo>
                    <a:pt x="126" y="543"/>
                  </a:lnTo>
                  <a:lnTo>
                    <a:pt x="291" y="73"/>
                  </a:lnTo>
                  <a:lnTo>
                    <a:pt x="186"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0" name="Freeform 89"/>
            <p:cNvSpPr>
              <a:spLocks/>
            </p:cNvSpPr>
            <p:nvPr/>
          </p:nvSpPr>
          <p:spPr bwMode="auto">
            <a:xfrm>
              <a:off x="1593056" y="1803400"/>
              <a:ext cx="183357" cy="677863"/>
            </a:xfrm>
            <a:custGeom>
              <a:avLst/>
              <a:gdLst>
                <a:gd name="T0" fmla="*/ 59 w 231"/>
                <a:gd name="T1" fmla="*/ 0 h 854"/>
                <a:gd name="T2" fmla="*/ 172 w 231"/>
                <a:gd name="T3" fmla="*/ 0 h 854"/>
                <a:gd name="T4" fmla="*/ 231 w 231"/>
                <a:gd name="T5" fmla="*/ 576 h 854"/>
                <a:gd name="T6" fmla="*/ 112 w 231"/>
                <a:gd name="T7" fmla="*/ 854 h 854"/>
                <a:gd name="T8" fmla="*/ 0 w 231"/>
                <a:gd name="T9" fmla="*/ 576 h 854"/>
                <a:gd name="T10" fmla="*/ 59 w 231"/>
                <a:gd name="T11" fmla="*/ 0 h 854"/>
              </a:gdLst>
              <a:ahLst/>
              <a:cxnLst>
                <a:cxn ang="0">
                  <a:pos x="T0" y="T1"/>
                </a:cxn>
                <a:cxn ang="0">
                  <a:pos x="T2" y="T3"/>
                </a:cxn>
                <a:cxn ang="0">
                  <a:pos x="T4" y="T5"/>
                </a:cxn>
                <a:cxn ang="0">
                  <a:pos x="T6" y="T7"/>
                </a:cxn>
                <a:cxn ang="0">
                  <a:pos x="T8" y="T9"/>
                </a:cxn>
                <a:cxn ang="0">
                  <a:pos x="T10" y="T11"/>
                </a:cxn>
              </a:cxnLst>
              <a:rect l="0" t="0" r="r" b="b"/>
              <a:pathLst>
                <a:path w="231" h="854">
                  <a:moveTo>
                    <a:pt x="59" y="0"/>
                  </a:moveTo>
                  <a:lnTo>
                    <a:pt x="172" y="0"/>
                  </a:lnTo>
                  <a:lnTo>
                    <a:pt x="231" y="576"/>
                  </a:lnTo>
                  <a:lnTo>
                    <a:pt x="112" y="854"/>
                  </a:lnTo>
                  <a:lnTo>
                    <a:pt x="0" y="576"/>
                  </a:lnTo>
                  <a:lnTo>
                    <a:pt x="59" y="0"/>
                  </a:ln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1" name="Freeform 90"/>
            <p:cNvSpPr>
              <a:spLocks/>
            </p:cNvSpPr>
            <p:nvPr/>
          </p:nvSpPr>
          <p:spPr bwMode="auto">
            <a:xfrm>
              <a:off x="1456531" y="1346200"/>
              <a:ext cx="225425" cy="357188"/>
            </a:xfrm>
            <a:custGeom>
              <a:avLst/>
              <a:gdLst>
                <a:gd name="T0" fmla="*/ 106 w 284"/>
                <a:gd name="T1" fmla="*/ 0 h 450"/>
                <a:gd name="T2" fmla="*/ 284 w 284"/>
                <a:gd name="T3" fmla="*/ 192 h 450"/>
                <a:gd name="T4" fmla="*/ 152 w 284"/>
                <a:gd name="T5" fmla="*/ 450 h 450"/>
                <a:gd name="T6" fmla="*/ 0 w 284"/>
                <a:gd name="T7" fmla="*/ 66 h 450"/>
                <a:gd name="T8" fmla="*/ 106 w 284"/>
                <a:gd name="T9" fmla="*/ 0 h 450"/>
              </a:gdLst>
              <a:ahLst/>
              <a:cxnLst>
                <a:cxn ang="0">
                  <a:pos x="T0" y="T1"/>
                </a:cxn>
                <a:cxn ang="0">
                  <a:pos x="T2" y="T3"/>
                </a:cxn>
                <a:cxn ang="0">
                  <a:pos x="T4" y="T5"/>
                </a:cxn>
                <a:cxn ang="0">
                  <a:pos x="T6" y="T7"/>
                </a:cxn>
                <a:cxn ang="0">
                  <a:pos x="T8" y="T9"/>
                </a:cxn>
              </a:cxnLst>
              <a:rect l="0" t="0" r="r" b="b"/>
              <a:pathLst>
                <a:path w="284" h="450">
                  <a:moveTo>
                    <a:pt x="106" y="0"/>
                  </a:moveTo>
                  <a:lnTo>
                    <a:pt x="284" y="192"/>
                  </a:lnTo>
                  <a:lnTo>
                    <a:pt x="152" y="450"/>
                  </a:lnTo>
                  <a:lnTo>
                    <a:pt x="0" y="66"/>
                  </a:lnTo>
                  <a:lnTo>
                    <a:pt x="10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2" name="Freeform 91"/>
            <p:cNvSpPr>
              <a:spLocks/>
            </p:cNvSpPr>
            <p:nvPr/>
          </p:nvSpPr>
          <p:spPr bwMode="auto">
            <a:xfrm>
              <a:off x="1293813" y="1393032"/>
              <a:ext cx="388144" cy="1088232"/>
            </a:xfrm>
            <a:custGeom>
              <a:avLst/>
              <a:gdLst>
                <a:gd name="T0" fmla="*/ 205 w 489"/>
                <a:gd name="T1" fmla="*/ 0 h 1371"/>
                <a:gd name="T2" fmla="*/ 489 w 489"/>
                <a:gd name="T3" fmla="*/ 1371 h 1371"/>
                <a:gd name="T4" fmla="*/ 66 w 489"/>
                <a:gd name="T5" fmla="*/ 556 h 1371"/>
                <a:gd name="T6" fmla="*/ 132 w 489"/>
                <a:gd name="T7" fmla="*/ 457 h 1371"/>
                <a:gd name="T8" fmla="*/ 0 w 489"/>
                <a:gd name="T9" fmla="*/ 351 h 1371"/>
                <a:gd name="T10" fmla="*/ 125 w 489"/>
                <a:gd name="T11" fmla="*/ 40 h 1371"/>
                <a:gd name="T12" fmla="*/ 205 w 489"/>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489" h="1371">
                  <a:moveTo>
                    <a:pt x="205" y="0"/>
                  </a:moveTo>
                  <a:lnTo>
                    <a:pt x="489" y="1371"/>
                  </a:lnTo>
                  <a:lnTo>
                    <a:pt x="66" y="556"/>
                  </a:lnTo>
                  <a:lnTo>
                    <a:pt x="132" y="457"/>
                  </a:lnTo>
                  <a:lnTo>
                    <a:pt x="0" y="351"/>
                  </a:lnTo>
                  <a:lnTo>
                    <a:pt x="125" y="40"/>
                  </a:lnTo>
                  <a:lnTo>
                    <a:pt x="205" y="0"/>
                  </a:lnTo>
                  <a:close/>
                </a:path>
              </a:pathLst>
            </a:custGeom>
            <a:solidFill>
              <a:srgbClr val="5A8F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3" name="Freeform 92"/>
            <p:cNvSpPr>
              <a:spLocks/>
            </p:cNvSpPr>
            <p:nvPr/>
          </p:nvSpPr>
          <p:spPr bwMode="auto">
            <a:xfrm>
              <a:off x="1681956" y="1393032"/>
              <a:ext cx="431007" cy="1088232"/>
            </a:xfrm>
            <a:custGeom>
              <a:avLst/>
              <a:gdLst>
                <a:gd name="T0" fmla="*/ 291 w 543"/>
                <a:gd name="T1" fmla="*/ 0 h 1371"/>
                <a:gd name="T2" fmla="*/ 0 w 543"/>
                <a:gd name="T3" fmla="*/ 1371 h 1371"/>
                <a:gd name="T4" fmla="*/ 470 w 543"/>
                <a:gd name="T5" fmla="*/ 616 h 1371"/>
                <a:gd name="T6" fmla="*/ 411 w 543"/>
                <a:gd name="T7" fmla="*/ 490 h 1371"/>
                <a:gd name="T8" fmla="*/ 543 w 543"/>
                <a:gd name="T9" fmla="*/ 378 h 1371"/>
                <a:gd name="T10" fmla="*/ 397 w 543"/>
                <a:gd name="T11" fmla="*/ 47 h 1371"/>
                <a:gd name="T12" fmla="*/ 291 w 543"/>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543" h="1371">
                  <a:moveTo>
                    <a:pt x="291" y="0"/>
                  </a:moveTo>
                  <a:lnTo>
                    <a:pt x="0" y="1371"/>
                  </a:lnTo>
                  <a:lnTo>
                    <a:pt x="470" y="616"/>
                  </a:lnTo>
                  <a:lnTo>
                    <a:pt x="411" y="490"/>
                  </a:lnTo>
                  <a:lnTo>
                    <a:pt x="543" y="378"/>
                  </a:lnTo>
                  <a:lnTo>
                    <a:pt x="397" y="47"/>
                  </a:lnTo>
                  <a:lnTo>
                    <a:pt x="291" y="0"/>
                  </a:ln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4" name="Freeform 93"/>
            <p:cNvSpPr>
              <a:spLocks/>
            </p:cNvSpPr>
            <p:nvPr/>
          </p:nvSpPr>
          <p:spPr bwMode="auto">
            <a:xfrm>
              <a:off x="1681956" y="1393032"/>
              <a:ext cx="388938" cy="1088232"/>
            </a:xfrm>
            <a:custGeom>
              <a:avLst/>
              <a:gdLst>
                <a:gd name="T0" fmla="*/ 291 w 490"/>
                <a:gd name="T1" fmla="*/ 0 h 1371"/>
                <a:gd name="T2" fmla="*/ 0 w 490"/>
                <a:gd name="T3" fmla="*/ 1371 h 1371"/>
                <a:gd name="T4" fmla="*/ 424 w 490"/>
                <a:gd name="T5" fmla="*/ 556 h 1371"/>
                <a:gd name="T6" fmla="*/ 358 w 490"/>
                <a:gd name="T7" fmla="*/ 457 h 1371"/>
                <a:gd name="T8" fmla="*/ 490 w 490"/>
                <a:gd name="T9" fmla="*/ 351 h 1371"/>
                <a:gd name="T10" fmla="*/ 397 w 490"/>
                <a:gd name="T11" fmla="*/ 47 h 1371"/>
                <a:gd name="T12" fmla="*/ 291 w 490"/>
                <a:gd name="T13" fmla="*/ 0 h 1371"/>
              </a:gdLst>
              <a:ahLst/>
              <a:cxnLst>
                <a:cxn ang="0">
                  <a:pos x="T0" y="T1"/>
                </a:cxn>
                <a:cxn ang="0">
                  <a:pos x="T2" y="T3"/>
                </a:cxn>
                <a:cxn ang="0">
                  <a:pos x="T4" y="T5"/>
                </a:cxn>
                <a:cxn ang="0">
                  <a:pos x="T6" y="T7"/>
                </a:cxn>
                <a:cxn ang="0">
                  <a:pos x="T8" y="T9"/>
                </a:cxn>
                <a:cxn ang="0">
                  <a:pos x="T10" y="T11"/>
                </a:cxn>
                <a:cxn ang="0">
                  <a:pos x="T12" y="T13"/>
                </a:cxn>
              </a:cxnLst>
              <a:rect l="0" t="0" r="r" b="b"/>
              <a:pathLst>
                <a:path w="490" h="1371">
                  <a:moveTo>
                    <a:pt x="291" y="0"/>
                  </a:moveTo>
                  <a:lnTo>
                    <a:pt x="0" y="1371"/>
                  </a:lnTo>
                  <a:lnTo>
                    <a:pt x="424" y="556"/>
                  </a:lnTo>
                  <a:lnTo>
                    <a:pt x="358" y="457"/>
                  </a:lnTo>
                  <a:lnTo>
                    <a:pt x="490" y="351"/>
                  </a:lnTo>
                  <a:lnTo>
                    <a:pt x="397" y="47"/>
                  </a:lnTo>
                  <a:lnTo>
                    <a:pt x="291" y="0"/>
                  </a:lnTo>
                  <a:close/>
                </a:path>
              </a:pathLst>
            </a:custGeom>
            <a:solidFill>
              <a:srgbClr val="5A8F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5" name="Freeform 94"/>
            <p:cNvSpPr>
              <a:spLocks/>
            </p:cNvSpPr>
            <p:nvPr/>
          </p:nvSpPr>
          <p:spPr bwMode="auto">
            <a:xfrm>
              <a:off x="1681956" y="1340644"/>
              <a:ext cx="230982" cy="362744"/>
            </a:xfrm>
            <a:custGeom>
              <a:avLst/>
              <a:gdLst>
                <a:gd name="T0" fmla="*/ 186 w 291"/>
                <a:gd name="T1" fmla="*/ 0 h 457"/>
                <a:gd name="T2" fmla="*/ 0 w 291"/>
                <a:gd name="T3" fmla="*/ 199 h 457"/>
                <a:gd name="T4" fmla="*/ 133 w 291"/>
                <a:gd name="T5" fmla="*/ 457 h 457"/>
                <a:gd name="T6" fmla="*/ 291 w 291"/>
                <a:gd name="T7" fmla="*/ 73 h 457"/>
                <a:gd name="T8" fmla="*/ 186 w 291"/>
                <a:gd name="T9" fmla="*/ 0 h 457"/>
              </a:gdLst>
              <a:ahLst/>
              <a:cxnLst>
                <a:cxn ang="0">
                  <a:pos x="T0" y="T1"/>
                </a:cxn>
                <a:cxn ang="0">
                  <a:pos x="T2" y="T3"/>
                </a:cxn>
                <a:cxn ang="0">
                  <a:pos x="T4" y="T5"/>
                </a:cxn>
                <a:cxn ang="0">
                  <a:pos x="T6" y="T7"/>
                </a:cxn>
                <a:cxn ang="0">
                  <a:pos x="T8" y="T9"/>
                </a:cxn>
              </a:cxnLst>
              <a:rect l="0" t="0" r="r" b="b"/>
              <a:pathLst>
                <a:path w="291" h="457">
                  <a:moveTo>
                    <a:pt x="186" y="0"/>
                  </a:moveTo>
                  <a:lnTo>
                    <a:pt x="0" y="199"/>
                  </a:lnTo>
                  <a:lnTo>
                    <a:pt x="133" y="457"/>
                  </a:lnTo>
                  <a:lnTo>
                    <a:pt x="291" y="73"/>
                  </a:lnTo>
                  <a:lnTo>
                    <a:pt x="18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6" name="Freeform 95"/>
            <p:cNvSpPr>
              <a:spLocks/>
            </p:cNvSpPr>
            <p:nvPr/>
          </p:nvSpPr>
          <p:spPr bwMode="auto">
            <a:xfrm>
              <a:off x="1619250" y="1693069"/>
              <a:ext cx="130969" cy="115094"/>
            </a:xfrm>
            <a:custGeom>
              <a:avLst/>
              <a:gdLst>
                <a:gd name="T0" fmla="*/ 4 w 25"/>
                <a:gd name="T1" fmla="*/ 0 h 22"/>
                <a:gd name="T2" fmla="*/ 21 w 25"/>
                <a:gd name="T3" fmla="*/ 0 h 22"/>
                <a:gd name="T4" fmla="*/ 21 w 25"/>
                <a:gd name="T5" fmla="*/ 22 h 22"/>
                <a:gd name="T6" fmla="*/ 4 w 25"/>
                <a:gd name="T7" fmla="*/ 22 h 22"/>
                <a:gd name="T8" fmla="*/ 4 w 25"/>
                <a:gd name="T9" fmla="*/ 0 h 22"/>
              </a:gdLst>
              <a:ahLst/>
              <a:cxnLst>
                <a:cxn ang="0">
                  <a:pos x="T0" y="T1"/>
                </a:cxn>
                <a:cxn ang="0">
                  <a:pos x="T2" y="T3"/>
                </a:cxn>
                <a:cxn ang="0">
                  <a:pos x="T4" y="T5"/>
                </a:cxn>
                <a:cxn ang="0">
                  <a:pos x="T6" y="T7"/>
                </a:cxn>
                <a:cxn ang="0">
                  <a:pos x="T8" y="T9"/>
                </a:cxn>
              </a:cxnLst>
              <a:rect l="0" t="0" r="r" b="b"/>
              <a:pathLst>
                <a:path w="25" h="22">
                  <a:moveTo>
                    <a:pt x="4" y="0"/>
                  </a:moveTo>
                  <a:cubicBezTo>
                    <a:pt x="21" y="0"/>
                    <a:pt x="21" y="0"/>
                    <a:pt x="21" y="0"/>
                  </a:cubicBezTo>
                  <a:cubicBezTo>
                    <a:pt x="25" y="8"/>
                    <a:pt x="25" y="15"/>
                    <a:pt x="21" y="22"/>
                  </a:cubicBezTo>
                  <a:cubicBezTo>
                    <a:pt x="4" y="22"/>
                    <a:pt x="4" y="22"/>
                    <a:pt x="4" y="22"/>
                  </a:cubicBezTo>
                  <a:cubicBezTo>
                    <a:pt x="0" y="15"/>
                    <a:pt x="0" y="8"/>
                    <a:pt x="4" y="0"/>
                  </a:cubicBezTo>
                  <a:close/>
                </a:path>
              </a:pathLst>
            </a:custGeom>
            <a:solidFill>
              <a:srgbClr val="275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7" name="Freeform 96"/>
            <p:cNvSpPr>
              <a:spLocks/>
            </p:cNvSpPr>
            <p:nvPr/>
          </p:nvSpPr>
          <p:spPr bwMode="auto">
            <a:xfrm>
              <a:off x="1671638" y="2470944"/>
              <a:ext cx="36513" cy="315119"/>
            </a:xfrm>
            <a:custGeom>
              <a:avLst/>
              <a:gdLst>
                <a:gd name="T0" fmla="*/ 0 w 7"/>
                <a:gd name="T1" fmla="*/ 60 h 60"/>
                <a:gd name="T2" fmla="*/ 3 w 7"/>
                <a:gd name="T3" fmla="*/ 0 h 60"/>
                <a:gd name="T4" fmla="*/ 7 w 7"/>
                <a:gd name="T5" fmla="*/ 60 h 60"/>
                <a:gd name="T6" fmla="*/ 0 w 7"/>
                <a:gd name="T7" fmla="*/ 60 h 60"/>
              </a:gdLst>
              <a:ahLst/>
              <a:cxnLst>
                <a:cxn ang="0">
                  <a:pos x="T0" y="T1"/>
                </a:cxn>
                <a:cxn ang="0">
                  <a:pos x="T2" y="T3"/>
                </a:cxn>
                <a:cxn ang="0">
                  <a:pos x="T4" y="T5"/>
                </a:cxn>
                <a:cxn ang="0">
                  <a:pos x="T6" y="T7"/>
                </a:cxn>
              </a:cxnLst>
              <a:rect l="0" t="0" r="r" b="b"/>
              <a:pathLst>
                <a:path w="7" h="60">
                  <a:moveTo>
                    <a:pt x="0" y="60"/>
                  </a:moveTo>
                  <a:cubicBezTo>
                    <a:pt x="0" y="45"/>
                    <a:pt x="1" y="27"/>
                    <a:pt x="3" y="0"/>
                  </a:cubicBezTo>
                  <a:cubicBezTo>
                    <a:pt x="5" y="27"/>
                    <a:pt x="6" y="45"/>
                    <a:pt x="7" y="60"/>
                  </a:cubicBezTo>
                  <a:cubicBezTo>
                    <a:pt x="4" y="60"/>
                    <a:pt x="2" y="60"/>
                    <a:pt x="0" y="60"/>
                  </a:cubicBezTo>
                  <a:close/>
                </a:path>
              </a:pathLst>
            </a:custGeom>
            <a:solidFill>
              <a:srgbClr val="3F73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8" name="Freeform 97"/>
            <p:cNvSpPr>
              <a:spLocks/>
            </p:cNvSpPr>
            <p:nvPr/>
          </p:nvSpPr>
          <p:spPr bwMode="auto">
            <a:xfrm>
              <a:off x="1997075" y="830263"/>
              <a:ext cx="126207" cy="221457"/>
            </a:xfrm>
            <a:custGeom>
              <a:avLst/>
              <a:gdLst>
                <a:gd name="T0" fmla="*/ 16 w 24"/>
                <a:gd name="T1" fmla="*/ 1 h 42"/>
                <a:gd name="T2" fmla="*/ 21 w 24"/>
                <a:gd name="T3" fmla="*/ 23 h 42"/>
                <a:gd name="T4" fmla="*/ 7 w 24"/>
                <a:gd name="T5" fmla="*/ 41 h 42"/>
                <a:gd name="T6" fmla="*/ 2 w 24"/>
                <a:gd name="T7" fmla="*/ 19 h 42"/>
                <a:gd name="T8" fmla="*/ 16 w 24"/>
                <a:gd name="T9" fmla="*/ 1 h 42"/>
              </a:gdLst>
              <a:ahLst/>
              <a:cxnLst>
                <a:cxn ang="0">
                  <a:pos x="T0" y="T1"/>
                </a:cxn>
                <a:cxn ang="0">
                  <a:pos x="T2" y="T3"/>
                </a:cxn>
                <a:cxn ang="0">
                  <a:pos x="T4" y="T5"/>
                </a:cxn>
                <a:cxn ang="0">
                  <a:pos x="T6" y="T7"/>
                </a:cxn>
                <a:cxn ang="0">
                  <a:pos x="T8" y="T9"/>
                </a:cxn>
              </a:cxnLst>
              <a:rect l="0" t="0" r="r" b="b"/>
              <a:pathLst>
                <a:path w="24" h="42">
                  <a:moveTo>
                    <a:pt x="16" y="1"/>
                  </a:moveTo>
                  <a:cubicBezTo>
                    <a:pt x="21" y="2"/>
                    <a:pt x="24" y="12"/>
                    <a:pt x="21" y="23"/>
                  </a:cubicBezTo>
                  <a:cubicBezTo>
                    <a:pt x="19" y="34"/>
                    <a:pt x="12" y="42"/>
                    <a:pt x="7" y="41"/>
                  </a:cubicBezTo>
                  <a:cubicBezTo>
                    <a:pt x="2" y="39"/>
                    <a:pt x="0" y="30"/>
                    <a:pt x="2" y="19"/>
                  </a:cubicBezTo>
                  <a:cubicBezTo>
                    <a:pt x="5" y="8"/>
                    <a:pt x="11" y="0"/>
                    <a:pt x="16" y="1"/>
                  </a:cubicBezTo>
                  <a:close/>
                </a:path>
              </a:pathLst>
            </a:custGeom>
            <a:solidFill>
              <a:srgbClr val="F2CA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99" name="Freeform 98"/>
            <p:cNvSpPr>
              <a:spLocks/>
            </p:cNvSpPr>
            <p:nvPr/>
          </p:nvSpPr>
          <p:spPr bwMode="auto">
            <a:xfrm>
              <a:off x="1267619" y="315119"/>
              <a:ext cx="823913" cy="599282"/>
            </a:xfrm>
            <a:custGeom>
              <a:avLst/>
              <a:gdLst>
                <a:gd name="T0" fmla="*/ 155 w 157"/>
                <a:gd name="T1" fmla="*/ 90 h 114"/>
                <a:gd name="T2" fmla="*/ 79 w 157"/>
                <a:gd name="T3" fmla="*/ 0 h 114"/>
                <a:gd name="T4" fmla="*/ 3 w 157"/>
                <a:gd name="T5" fmla="*/ 91 h 114"/>
                <a:gd name="T6" fmla="*/ 15 w 157"/>
                <a:gd name="T7" fmla="*/ 111 h 114"/>
                <a:gd name="T8" fmla="*/ 21 w 157"/>
                <a:gd name="T9" fmla="*/ 103 h 114"/>
                <a:gd name="T10" fmla="*/ 43 w 157"/>
                <a:gd name="T11" fmla="*/ 45 h 114"/>
                <a:gd name="T12" fmla="*/ 79 w 157"/>
                <a:gd name="T13" fmla="*/ 51 h 114"/>
                <a:gd name="T14" fmla="*/ 114 w 157"/>
                <a:gd name="T15" fmla="*/ 45 h 114"/>
                <a:gd name="T16" fmla="*/ 136 w 157"/>
                <a:gd name="T17" fmla="*/ 103 h 114"/>
                <a:gd name="T18" fmla="*/ 142 w 157"/>
                <a:gd name="T19" fmla="*/ 112 h 114"/>
                <a:gd name="T20" fmla="*/ 155 w 157"/>
                <a:gd name="T21" fmla="*/ 9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7" h="114">
                  <a:moveTo>
                    <a:pt x="155" y="90"/>
                  </a:moveTo>
                  <a:cubicBezTo>
                    <a:pt x="157" y="44"/>
                    <a:pt x="138" y="0"/>
                    <a:pt x="79" y="0"/>
                  </a:cubicBezTo>
                  <a:cubicBezTo>
                    <a:pt x="20" y="0"/>
                    <a:pt x="0" y="44"/>
                    <a:pt x="3" y="91"/>
                  </a:cubicBezTo>
                  <a:cubicBezTo>
                    <a:pt x="7" y="92"/>
                    <a:pt x="12" y="100"/>
                    <a:pt x="15" y="111"/>
                  </a:cubicBezTo>
                  <a:cubicBezTo>
                    <a:pt x="18" y="114"/>
                    <a:pt x="21" y="112"/>
                    <a:pt x="21" y="103"/>
                  </a:cubicBezTo>
                  <a:cubicBezTo>
                    <a:pt x="21" y="75"/>
                    <a:pt x="25" y="50"/>
                    <a:pt x="43" y="45"/>
                  </a:cubicBezTo>
                  <a:cubicBezTo>
                    <a:pt x="61" y="39"/>
                    <a:pt x="65" y="51"/>
                    <a:pt x="79" y="51"/>
                  </a:cubicBezTo>
                  <a:cubicBezTo>
                    <a:pt x="92" y="51"/>
                    <a:pt x="96" y="40"/>
                    <a:pt x="114" y="45"/>
                  </a:cubicBezTo>
                  <a:cubicBezTo>
                    <a:pt x="132" y="50"/>
                    <a:pt x="136" y="75"/>
                    <a:pt x="136" y="103"/>
                  </a:cubicBezTo>
                  <a:cubicBezTo>
                    <a:pt x="136" y="112"/>
                    <a:pt x="139" y="114"/>
                    <a:pt x="142" y="112"/>
                  </a:cubicBezTo>
                  <a:cubicBezTo>
                    <a:pt x="144" y="100"/>
                    <a:pt x="150" y="91"/>
                    <a:pt x="155" y="90"/>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0" name="Freeform 99"/>
            <p:cNvSpPr>
              <a:spLocks/>
            </p:cNvSpPr>
            <p:nvPr/>
          </p:nvSpPr>
          <p:spPr bwMode="auto">
            <a:xfrm>
              <a:off x="1608931" y="399257"/>
              <a:ext cx="372269" cy="510382"/>
            </a:xfrm>
            <a:custGeom>
              <a:avLst/>
              <a:gdLst>
                <a:gd name="T0" fmla="*/ 67 w 71"/>
                <a:gd name="T1" fmla="*/ 0 h 97"/>
                <a:gd name="T2" fmla="*/ 0 w 71"/>
                <a:gd name="T3" fmla="*/ 97 h 97"/>
                <a:gd name="T4" fmla="*/ 27 w 71"/>
                <a:gd name="T5" fmla="*/ 18 h 97"/>
                <a:gd name="T6" fmla="*/ 67 w 71"/>
                <a:gd name="T7" fmla="*/ 0 h 97"/>
              </a:gdLst>
              <a:ahLst/>
              <a:cxnLst>
                <a:cxn ang="0">
                  <a:pos x="T0" y="T1"/>
                </a:cxn>
                <a:cxn ang="0">
                  <a:pos x="T2" y="T3"/>
                </a:cxn>
                <a:cxn ang="0">
                  <a:pos x="T4" y="T5"/>
                </a:cxn>
                <a:cxn ang="0">
                  <a:pos x="T6" y="T7"/>
                </a:cxn>
              </a:cxnLst>
              <a:rect l="0" t="0" r="r" b="b"/>
              <a:pathLst>
                <a:path w="71" h="97">
                  <a:moveTo>
                    <a:pt x="67" y="0"/>
                  </a:moveTo>
                  <a:cubicBezTo>
                    <a:pt x="71" y="26"/>
                    <a:pt x="30" y="84"/>
                    <a:pt x="0" y="97"/>
                  </a:cubicBezTo>
                  <a:cubicBezTo>
                    <a:pt x="19" y="86"/>
                    <a:pt x="32" y="47"/>
                    <a:pt x="27" y="18"/>
                  </a:cubicBezTo>
                  <a:cubicBezTo>
                    <a:pt x="26" y="11"/>
                    <a:pt x="71" y="5"/>
                    <a:pt x="67" y="0"/>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1" name="Freeform 100"/>
            <p:cNvSpPr>
              <a:spLocks/>
            </p:cNvSpPr>
            <p:nvPr/>
          </p:nvSpPr>
          <p:spPr bwMode="auto">
            <a:xfrm>
              <a:off x="1146175" y="300038"/>
              <a:ext cx="719932" cy="709613"/>
            </a:xfrm>
            <a:custGeom>
              <a:avLst/>
              <a:gdLst>
                <a:gd name="T0" fmla="*/ 135 w 137"/>
                <a:gd name="T1" fmla="*/ 23 h 135"/>
                <a:gd name="T2" fmla="*/ 11 w 137"/>
                <a:gd name="T3" fmla="*/ 135 h 135"/>
                <a:gd name="T4" fmla="*/ 92 w 137"/>
                <a:gd name="T5" fmla="*/ 29 h 135"/>
                <a:gd name="T6" fmla="*/ 135 w 137"/>
                <a:gd name="T7" fmla="*/ 23 h 135"/>
              </a:gdLst>
              <a:ahLst/>
              <a:cxnLst>
                <a:cxn ang="0">
                  <a:pos x="T0" y="T1"/>
                </a:cxn>
                <a:cxn ang="0">
                  <a:pos x="T2" y="T3"/>
                </a:cxn>
                <a:cxn ang="0">
                  <a:pos x="T4" y="T5"/>
                </a:cxn>
                <a:cxn ang="0">
                  <a:pos x="T6" y="T7"/>
                </a:cxn>
              </a:cxnLst>
              <a:rect l="0" t="0" r="r" b="b"/>
              <a:pathLst>
                <a:path w="137" h="135">
                  <a:moveTo>
                    <a:pt x="135" y="23"/>
                  </a:moveTo>
                  <a:cubicBezTo>
                    <a:pt x="132" y="49"/>
                    <a:pt x="43" y="131"/>
                    <a:pt x="11" y="135"/>
                  </a:cubicBezTo>
                  <a:cubicBezTo>
                    <a:pt x="0" y="0"/>
                    <a:pt x="84" y="56"/>
                    <a:pt x="92" y="29"/>
                  </a:cubicBezTo>
                  <a:cubicBezTo>
                    <a:pt x="94" y="22"/>
                    <a:pt x="137" y="28"/>
                    <a:pt x="135" y="23"/>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sp>
          <p:nvSpPr>
            <p:cNvPr id="102" name="Freeform 101"/>
            <p:cNvSpPr>
              <a:spLocks/>
            </p:cNvSpPr>
            <p:nvPr/>
          </p:nvSpPr>
          <p:spPr bwMode="auto">
            <a:xfrm>
              <a:off x="1729581" y="330994"/>
              <a:ext cx="457200" cy="694532"/>
            </a:xfrm>
            <a:custGeom>
              <a:avLst/>
              <a:gdLst>
                <a:gd name="T0" fmla="*/ 3 w 87"/>
                <a:gd name="T1" fmla="*/ 0 h 132"/>
                <a:gd name="T2" fmla="*/ 75 w 87"/>
                <a:gd name="T3" fmla="*/ 132 h 132"/>
                <a:gd name="T4" fmla="*/ 45 w 87"/>
                <a:gd name="T5" fmla="*/ 15 h 132"/>
                <a:gd name="T6" fmla="*/ 3 w 87"/>
                <a:gd name="T7" fmla="*/ 0 h 132"/>
              </a:gdLst>
              <a:ahLst/>
              <a:cxnLst>
                <a:cxn ang="0">
                  <a:pos x="T0" y="T1"/>
                </a:cxn>
                <a:cxn ang="0">
                  <a:pos x="T2" y="T3"/>
                </a:cxn>
                <a:cxn ang="0">
                  <a:pos x="T4" y="T5"/>
                </a:cxn>
                <a:cxn ang="0">
                  <a:pos x="T6" y="T7"/>
                </a:cxn>
              </a:cxnLst>
              <a:rect l="0" t="0" r="r" b="b"/>
              <a:pathLst>
                <a:path w="87" h="132">
                  <a:moveTo>
                    <a:pt x="3" y="0"/>
                  </a:moveTo>
                  <a:cubicBezTo>
                    <a:pt x="1" y="26"/>
                    <a:pt x="44" y="121"/>
                    <a:pt x="75" y="132"/>
                  </a:cubicBezTo>
                  <a:cubicBezTo>
                    <a:pt x="87" y="36"/>
                    <a:pt x="62" y="23"/>
                    <a:pt x="45" y="15"/>
                  </a:cubicBezTo>
                  <a:cubicBezTo>
                    <a:pt x="38" y="12"/>
                    <a:pt x="0" y="5"/>
                    <a:pt x="3" y="0"/>
                  </a:cubicBezTo>
                  <a:close/>
                </a:path>
              </a:pathLst>
            </a:custGeom>
            <a:solidFill>
              <a:srgbClr val="BA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9699649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2781BD"/>
      </a:accent1>
      <a:accent2>
        <a:srgbClr val="20A183"/>
      </a:accent2>
      <a:accent3>
        <a:srgbClr val="8AAA47"/>
      </a:accent3>
      <a:accent4>
        <a:srgbClr val="F59E1D"/>
      </a:accent4>
      <a:accent5>
        <a:srgbClr val="C03B2C"/>
      </a:accent5>
      <a:accent6>
        <a:srgbClr val="2D4055"/>
      </a:accent6>
      <a:hlink>
        <a:srgbClr val="0563C1"/>
      </a:hlink>
      <a:folHlink>
        <a:srgbClr val="954F72"/>
      </a:folHlink>
    </a:clrScheme>
    <a:fontScheme name="Visual">
      <a:majorFont>
        <a:latin typeface="Bebas Neue"/>
        <a:ea typeface=""/>
        <a:cs typeface=""/>
      </a:majorFont>
      <a:minorFont>
        <a:latin typeface="Open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itchDeck_MARKETING [Compatibility Mode]" id="{2AB2A5AD-0398-40D8-A4F4-2BD37D377F2D}" vid="{6B15ADDA-3BDA-4FF3-8618-9150D56FB6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PitchDeck_MARKETING</Template>
  <TotalTime>1716</TotalTime>
  <Words>1888</Words>
  <Application>Microsoft Office PowerPoint</Application>
  <PresentationFormat>Custom</PresentationFormat>
  <Paragraphs>109</Paragraphs>
  <Slides>21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B Nazanin</vt:lpstr>
      <vt:lpstr>Bebas Neue</vt:lpstr>
      <vt:lpstr>Bn</vt:lpstr>
      <vt:lpstr>Calibri</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Green</dc:creator>
  <cp:lastModifiedBy>Green</cp:lastModifiedBy>
  <cp:revision>55</cp:revision>
  <dcterms:created xsi:type="dcterms:W3CDTF">2019-03-22T07:42:28Z</dcterms:created>
  <dcterms:modified xsi:type="dcterms:W3CDTF">2019-04-08T10:12:13Z</dcterms:modified>
</cp:coreProperties>
</file>