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 id="2147483696" r:id="rId3"/>
    <p:sldMasterId id="2147483708" r:id="rId4"/>
    <p:sldMasterId id="2147483720" r:id="rId5"/>
    <p:sldMasterId id="2147483732" r:id="rId6"/>
    <p:sldMasterId id="2147483744" r:id="rId7"/>
  </p:sldMasterIdLst>
  <p:notesMasterIdLst>
    <p:notesMasterId r:id="rId50"/>
  </p:notesMasterIdLst>
  <p:sldIdLst>
    <p:sldId id="256" r:id="rId8"/>
    <p:sldId id="257" r:id="rId9"/>
    <p:sldId id="258" r:id="rId10"/>
    <p:sldId id="261" r:id="rId11"/>
    <p:sldId id="263" r:id="rId12"/>
    <p:sldId id="262" r:id="rId13"/>
    <p:sldId id="259" r:id="rId14"/>
    <p:sldId id="283" r:id="rId15"/>
    <p:sldId id="265" r:id="rId16"/>
    <p:sldId id="288" r:id="rId17"/>
    <p:sldId id="289" r:id="rId18"/>
    <p:sldId id="290" r:id="rId19"/>
    <p:sldId id="291" r:id="rId20"/>
    <p:sldId id="292" r:id="rId21"/>
    <p:sldId id="293" r:id="rId22"/>
    <p:sldId id="294" r:id="rId23"/>
    <p:sldId id="285" r:id="rId24"/>
    <p:sldId id="264" r:id="rId25"/>
    <p:sldId id="282" r:id="rId26"/>
    <p:sldId id="284" r:id="rId27"/>
    <p:sldId id="267" r:id="rId28"/>
    <p:sldId id="280" r:id="rId29"/>
    <p:sldId id="279" r:id="rId30"/>
    <p:sldId id="281" r:id="rId31"/>
    <p:sldId id="286" r:id="rId32"/>
    <p:sldId id="268" r:id="rId33"/>
    <p:sldId id="269" r:id="rId34"/>
    <p:sldId id="270" r:id="rId35"/>
    <p:sldId id="271" r:id="rId36"/>
    <p:sldId id="300" r:id="rId37"/>
    <p:sldId id="272" r:id="rId38"/>
    <p:sldId id="273" r:id="rId39"/>
    <p:sldId id="274" r:id="rId40"/>
    <p:sldId id="275" r:id="rId41"/>
    <p:sldId id="276" r:id="rId42"/>
    <p:sldId id="277" r:id="rId43"/>
    <p:sldId id="301" r:id="rId44"/>
    <p:sldId id="302" r:id="rId45"/>
    <p:sldId id="303" r:id="rId46"/>
    <p:sldId id="304" r:id="rId47"/>
    <p:sldId id="305" r:id="rId48"/>
    <p:sldId id="306" r:id="rId49"/>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35192" autoAdjust="0"/>
  </p:normalViewPr>
  <p:slideViewPr>
    <p:cSldViewPr>
      <p:cViewPr>
        <p:scale>
          <a:sx n="65" d="100"/>
          <a:sy n="65" d="100"/>
        </p:scale>
        <p:origin x="-6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9231B57-1496-4DA7-8B06-819D6F8C1058}" type="datetimeFigureOut">
              <a:rPr lang="fa-IR" smtClean="0"/>
              <a:t>1437/05/12</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0F20E5F-13A4-4EDF-9B1E-2803A830EAD4}" type="slidenum">
              <a:rPr lang="fa-IR" smtClean="0"/>
              <a:t>‹#›</a:t>
            </a:fld>
            <a:endParaRPr lang="fa-IR"/>
          </a:p>
        </p:txBody>
      </p:sp>
    </p:spTree>
    <p:extLst>
      <p:ext uri="{BB962C8B-B14F-4D97-AF65-F5344CB8AC3E}">
        <p14:creationId xmlns:p14="http://schemas.microsoft.com/office/powerpoint/2010/main" val="345842371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839B46-A2E6-47F2-BFD3-50D264B21510}"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4270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sz="1200" dirty="0" smtClean="0">
                <a:solidFill>
                  <a:prstClr val="white"/>
                </a:solidFill>
                <a:cs typeface="B Titr" pitchFamily="2" charset="-78"/>
              </a:rPr>
              <a:t>حماسه  اراده ها </a:t>
            </a:r>
            <a:endParaRPr lang="en-US" sz="1200" dirty="0" smtClean="0">
              <a:solidFill>
                <a:prstClr val="white"/>
              </a:solidFill>
              <a:cs typeface="B Titr" pitchFamily="2" charset="-78"/>
            </a:endParaRPr>
          </a:p>
          <a:p>
            <a:pPr algn="r" rtl="1"/>
            <a:r>
              <a:rPr lang="fa-IR" dirty="0" smtClean="0"/>
              <a:t>وقتی پرده های آسمان کنار</a:t>
            </a:r>
            <a:r>
              <a:rPr lang="fa-IR" baseline="0" dirty="0" smtClean="0"/>
              <a:t> می رود....</a:t>
            </a:r>
            <a:endParaRPr lang="fa-IR" dirty="0" smtClean="0"/>
          </a:p>
          <a:p>
            <a:pPr algn="r" rtl="1"/>
            <a:r>
              <a:rPr lang="fa-IR" dirty="0" smtClean="0"/>
              <a:t>ساک هایی که برای تایخ باقی مانده است </a:t>
            </a:r>
          </a:p>
          <a:p>
            <a:pPr algn="r" rtl="1"/>
            <a:r>
              <a:rPr lang="fa-IR" dirty="0" smtClean="0"/>
              <a:t>اینها رزمندگانی هستند که یکی دو ماه سفت و سخت درگیر عملیات بودند. هم خط ام الرصاص رو شکسته بودند و هم توی فاو مردونه جنگیده بودند و پدران و مادران و همسران و فرزندان و... نگران بودند و حالا بعد از 3 ماه دارند مرخصی میرن و منتظرند تا ماشین از راه برسه و اونها رو ببره راه آهن اندیمشک تا سوار قطار بشند و بیان تهرون. همه توی این فکرند...</a:t>
            </a:r>
          </a:p>
          <a:p>
            <a:pPr algn="r" rtl="1"/>
            <a:r>
              <a:rPr lang="fa-IR" dirty="0" smtClean="0"/>
              <a:t>حتما چشمان منتظری همسری در انتظار اینهاست </a:t>
            </a:r>
          </a:p>
          <a:p>
            <a:pPr algn="r" rtl="1"/>
            <a:r>
              <a:rPr lang="fa-IR" dirty="0" smtClean="0"/>
              <a:t>لابد دختر بچه ای با چشمان روشن بر درب خانه به انتظارشان ایستاده است </a:t>
            </a:r>
          </a:p>
          <a:p>
            <a:pPr algn="r" rtl="1"/>
            <a:r>
              <a:rPr lang="fa-IR" dirty="0" smtClean="0"/>
              <a:t>و حتما مادر دل نگرانی چشم به راه قدوم آنان است </a:t>
            </a:r>
          </a:p>
          <a:p>
            <a:pPr algn="r" rtl="1"/>
            <a:endParaRPr lang="en-US" dirty="0"/>
          </a:p>
        </p:txBody>
      </p:sp>
      <p:sp>
        <p:nvSpPr>
          <p:cNvPr id="4" name="Slide Number Placeholder 3"/>
          <p:cNvSpPr>
            <a:spLocks noGrp="1"/>
          </p:cNvSpPr>
          <p:nvPr>
            <p:ph type="sldNum" sz="quarter" idx="10"/>
          </p:nvPr>
        </p:nvSpPr>
        <p:spPr/>
        <p:txBody>
          <a:bodyPr/>
          <a:lstStyle/>
          <a:p>
            <a:fld id="{6FAF7F3C-D395-4377-A4AD-4EBAB538D60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3670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توی عکس هم میشه فهمید که خیلی هاشون زن و بچه دارند دوری از خانواده خیلی به اونها فشار روحی وارد کرده است . اما یکهو اتوبوس های گل مالی شده و کامیون‌ها  وارد مقر میشند و بلند گوی تبلیغات روشن میشه و اعلام میکنه برادرها توجه کنن...توجه کنن... مرخصی ها لغو شده و از سوی فرماندهی آماده باش صد در صد اعلام شده.</a:t>
            </a:r>
            <a:endParaRPr lang="en-US" dirty="0"/>
          </a:p>
        </p:txBody>
      </p:sp>
      <p:sp>
        <p:nvSpPr>
          <p:cNvPr id="4" name="Slide Number Placeholder 3"/>
          <p:cNvSpPr>
            <a:spLocks noGrp="1"/>
          </p:cNvSpPr>
          <p:nvPr>
            <p:ph type="sldNum" sz="quarter" idx="10"/>
          </p:nvPr>
        </p:nvSpPr>
        <p:spPr/>
        <p:txBody>
          <a:bodyPr/>
          <a:lstStyle/>
          <a:p>
            <a:fld id="{6FAF7F3C-D395-4377-A4AD-4EBAB538D60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62529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جای چون چرا نیست. مرخصی‌ها لغو شده. امام هم فرمان داده که به رزمنده ها سلام من رو برسونید و بگویید چنان درسی به دشمن بدید که دیگه هوس تجاوز به سرش نزنه. همه صف کشیدند پشت کانکس تعاون که ساک‌هاشون رو تحویل بدند. برای این عکس میشه یک مثنوی نوشت. این صف صف شهادت است. دنیای این سبک بالها همه اش داخل این کیسه ها و ساک هاست. یکی از حماسه های جبهه همین لحظه رقم می‌خورد. گفتم سبک بال...</a:t>
            </a:r>
          </a:p>
          <a:p>
            <a:pPr algn="r" rtl="1"/>
            <a:endParaRPr lang="fa-IR" dirty="0" smtClean="0"/>
          </a:p>
          <a:p>
            <a:pPr algn="r" rtl="1"/>
            <a:r>
              <a:rPr lang="fa-IR" dirty="0" smtClean="0"/>
              <a:t>خدایی سبک بال بودند. شاید چند ساعت نیست که ساک ها رو گرفتند که بیان سمت دنیا اما با یک فرمان تصمیم عوض شد. باید از دنیا گذشت و این یعنی هنر. چرا که امام فرمود شهادت هنر مردان خداست. </a:t>
            </a:r>
            <a:endParaRPr lang="en-US" dirty="0"/>
          </a:p>
        </p:txBody>
      </p:sp>
      <p:sp>
        <p:nvSpPr>
          <p:cNvPr id="4" name="Slide Number Placeholder 3"/>
          <p:cNvSpPr>
            <a:spLocks noGrp="1"/>
          </p:cNvSpPr>
          <p:nvPr>
            <p:ph type="sldNum" sz="quarter" idx="10"/>
          </p:nvPr>
        </p:nvSpPr>
        <p:spPr/>
        <p:txBody>
          <a:bodyPr/>
          <a:lstStyle/>
          <a:p>
            <a:fld id="{6FAF7F3C-D395-4377-A4AD-4EBAB538D60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1756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چه زود آماده می‌شوند برای کارزار با دشمن. یک ذره تردید مشاهده نمی‌کنید. صلابت در چهره شان موج می‌زند. اینها دنیا را سه طلاقه کرده اند. یکی آرپی جی زن، یکی تیربارچی و دیگری تک تیرانداز.</a:t>
            </a:r>
            <a:endParaRPr lang="en-US" dirty="0"/>
          </a:p>
        </p:txBody>
      </p:sp>
      <p:sp>
        <p:nvSpPr>
          <p:cNvPr id="4" name="Slide Number Placeholder 3"/>
          <p:cNvSpPr>
            <a:spLocks noGrp="1"/>
          </p:cNvSpPr>
          <p:nvPr>
            <p:ph type="sldNum" sz="quarter" idx="10"/>
          </p:nvPr>
        </p:nvSpPr>
        <p:spPr/>
        <p:txBody>
          <a:bodyPr/>
          <a:lstStyle/>
          <a:p>
            <a:fld id="{6FAF7F3C-D395-4377-A4AD-4EBAB538D60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41550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 چه با شکوه است رفتنشان. پاها نه می‌لرزد و نه می‌لغزد باید از زیر سایه یا مهدی ادرکنی(ع) گذشت و روی شهید حسین اسکندرلو را بوسه داد و با گلاب پاش شهید حمید محمدی خوشبو شد و عاشورای دیگر را رغم زد.</a:t>
            </a:r>
            <a:endParaRPr lang="en-US" dirty="0"/>
          </a:p>
        </p:txBody>
      </p:sp>
      <p:sp>
        <p:nvSpPr>
          <p:cNvPr id="4" name="Slide Number Placeholder 3"/>
          <p:cNvSpPr>
            <a:spLocks noGrp="1"/>
          </p:cNvSpPr>
          <p:nvPr>
            <p:ph type="sldNum" sz="quarter" idx="10"/>
          </p:nvPr>
        </p:nvSpPr>
        <p:spPr/>
        <p:txBody>
          <a:bodyPr/>
          <a:lstStyle/>
          <a:p>
            <a:fld id="{6FAF7F3C-D395-4377-A4AD-4EBAB538D60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52781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اتوبوس‌های گل مالی شده از راه رسیدند. باید از زرق و برق دنیا چشم پوشید. حتی مرکب هم باید رنگ عوض کند. چقدر بزرگ بودند مالکان و رانندگان این مرکب‌ها. خیلی گذشت می‌خواد، اجازه بدهی ماشینت رو به این روز بیندازن. و عکس یادگاری کنار اتوبوس گل مالی.</a:t>
            </a:r>
            <a:endParaRPr lang="en-US" dirty="0"/>
          </a:p>
        </p:txBody>
      </p:sp>
      <p:sp>
        <p:nvSpPr>
          <p:cNvPr id="4" name="Slide Number Placeholder 3"/>
          <p:cNvSpPr>
            <a:spLocks noGrp="1"/>
          </p:cNvSpPr>
          <p:nvPr>
            <p:ph type="sldNum" sz="quarter" idx="10"/>
          </p:nvPr>
        </p:nvSpPr>
        <p:spPr/>
        <p:txBody>
          <a:bodyPr/>
          <a:lstStyle/>
          <a:p>
            <a:fld id="{6FAF7F3C-D395-4377-A4AD-4EBAB538D60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082505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و آخرش هم اینگونه آرام برای همیشه به مرخصی بری</a:t>
            </a:r>
          </a:p>
          <a:p>
            <a:pPr algn="r" rtl="1"/>
            <a:endParaRPr lang="fa-IR" dirty="0" smtClean="0"/>
          </a:p>
          <a:p>
            <a:pPr algn="r" rtl="1"/>
            <a:r>
              <a:rPr lang="fa-IR" dirty="0" smtClean="0"/>
              <a:t>یا ایتها النفس المطمئنه ارجعی الی ربک راضیه مرضیه</a:t>
            </a:r>
          </a:p>
          <a:p>
            <a:pPr algn="r" rtl="1"/>
            <a:r>
              <a:rPr lang="fa-IR" dirty="0" smtClean="0"/>
              <a:t>این هم حکایت یاران خمینی عزیز که احساس تکلیف کردند که بمانند چون فرمان امام بود</a:t>
            </a:r>
          </a:p>
          <a:p>
            <a:pPr algn="r" rtl="1"/>
            <a:endParaRPr lang="fa-IR" dirty="0" smtClean="0"/>
          </a:p>
          <a:p>
            <a:pPr algn="r" rtl="1"/>
            <a:r>
              <a:rPr lang="fa-IR" dirty="0" smtClean="0"/>
              <a:t>یاحسین </a:t>
            </a:r>
          </a:p>
          <a:p>
            <a:pPr algn="r" rtl="1"/>
            <a:r>
              <a:rPr lang="fa-IR" dirty="0" smtClean="0"/>
              <a:t>پیکر این شهدا 21 روز در</a:t>
            </a:r>
            <a:r>
              <a:rPr lang="fa-IR" baseline="0" dirty="0" smtClean="0"/>
              <a:t> آفتاب گرم فکه روی زمین ماند .... یعنی در راه دفاع از ولایت  ، به تو و آرمان تو اقتدا کرده اند.</a:t>
            </a:r>
          </a:p>
          <a:p>
            <a:pPr algn="r" rtl="1"/>
            <a:r>
              <a:rPr lang="fa-IR" baseline="0" dirty="0" smtClean="0"/>
              <a:t> قربان مرام خونینت که در همه عصر ها و نسل ها جاری خواهد بود .</a:t>
            </a:r>
          </a:p>
          <a:p>
            <a:pPr algn="r" rtl="1"/>
            <a:r>
              <a:rPr lang="fa-IR" baseline="0" dirty="0" smtClean="0"/>
              <a:t>دیگر نمی گویم که پیکر مطهر این عزیزان نیز مانند پیکر نازنین تو زیر شنی تانک ها له شد .</a:t>
            </a:r>
          </a:p>
          <a:p>
            <a:pPr algn="r" rtl="1"/>
            <a:r>
              <a:rPr lang="fa-IR" baseline="0" dirty="0" smtClean="0"/>
              <a:t>دیگر نمی گویم آفتاب سوزان فکه با لبهای تشنه آنان چه کرد ؟</a:t>
            </a:r>
          </a:p>
          <a:p>
            <a:pPr algn="r" rtl="1"/>
            <a:r>
              <a:rPr lang="fa-IR" dirty="0" smtClean="0"/>
              <a:t>ودیگر نمی گویم تاریخ چگونه جوابگوی چشمان منتظر دختران خردسالشان خوهد بود </a:t>
            </a:r>
            <a:endParaRPr lang="fa-IR" baseline="0" dirty="0" smtClean="0"/>
          </a:p>
          <a:p>
            <a:pPr algn="r" rtl="1"/>
            <a:endParaRPr lang="en-US" dirty="0"/>
          </a:p>
        </p:txBody>
      </p:sp>
      <p:sp>
        <p:nvSpPr>
          <p:cNvPr id="4" name="Slide Number Placeholder 3"/>
          <p:cNvSpPr>
            <a:spLocks noGrp="1"/>
          </p:cNvSpPr>
          <p:nvPr>
            <p:ph type="sldNum" sz="quarter" idx="10"/>
          </p:nvPr>
        </p:nvSpPr>
        <p:spPr/>
        <p:txBody>
          <a:bodyPr/>
          <a:lstStyle/>
          <a:p>
            <a:fld id="{6FAF7F3C-D395-4377-A4AD-4EBAB538D60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28827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خاطره ای عجیب از عاشقی</a:t>
            </a:r>
            <a:r>
              <a:rPr lang="fa-IR" baseline="0" dirty="0" smtClean="0"/>
              <a:t> که این راز عالم را می دانست </a:t>
            </a:r>
            <a:endParaRPr lang="fa-IR" dirty="0" smtClean="0"/>
          </a:p>
          <a:p>
            <a:pPr algn="r" rtl="1"/>
            <a:r>
              <a:rPr lang="fa-IR" dirty="0" smtClean="0"/>
              <a:t>فرمانده گردان می گه : شب عملیات وقتی غواص ها خواستند برند توی آب نوجوان 18 ساله ای </a:t>
            </a:r>
          </a:p>
          <a:p>
            <a:pPr algn="r" rtl="1"/>
            <a:r>
              <a:rPr lang="fa-IR" dirty="0" smtClean="0"/>
              <a:t>من را کنار کشید گفت : اگه وقت عملیات ،پام شل شد شک کردم دودل شدم سرم را زیر آب کن هلم بده زیر آب !.....</a:t>
            </a:r>
          </a:p>
          <a:p>
            <a:pPr algn="r" rtl="1"/>
            <a:endParaRPr lang="fa-IR" dirty="0" smtClean="0"/>
          </a:p>
          <a:p>
            <a:pPr algn="r" rtl="1"/>
            <a:r>
              <a:rPr lang="fa-IR" dirty="0" smtClean="0"/>
              <a:t>تصادف اعضای خانواده ......خواهرم را گذاشتم خانه همسایه مان ...همه دنیای من خواهر دوسه  سالمه !</a:t>
            </a:r>
          </a:p>
          <a:p>
            <a:pPr algn="r" rtl="1"/>
            <a:r>
              <a:rPr lang="fa-IR" dirty="0" smtClean="0"/>
              <a:t>-------------</a:t>
            </a:r>
          </a:p>
          <a:p>
            <a:pPr algn="r" rtl="1"/>
            <a:endParaRPr lang="fa-IR" dirty="0" smtClean="0"/>
          </a:p>
          <a:p>
            <a:pPr algn="r" rtl="1"/>
            <a:endParaRPr lang="fa-IR" dirty="0" smtClean="0"/>
          </a:p>
          <a:p>
            <a:pPr algn="r" rtl="1"/>
            <a:endParaRPr lang="en-US" dirty="0"/>
          </a:p>
        </p:txBody>
      </p:sp>
      <p:sp>
        <p:nvSpPr>
          <p:cNvPr id="4" name="Slide Number Placeholder 3"/>
          <p:cNvSpPr>
            <a:spLocks noGrp="1"/>
          </p:cNvSpPr>
          <p:nvPr>
            <p:ph type="sldNum" sz="quarter" idx="10"/>
          </p:nvPr>
        </p:nvSpPr>
        <p:spPr/>
        <p:txBody>
          <a:bodyPr/>
          <a:lstStyle/>
          <a:p>
            <a:fld id="{456E234B-F305-46DA-B907-3541EDBA13B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53053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آنانی که راز</a:t>
            </a:r>
            <a:r>
              <a:rPr lang="fa-IR" baseline="0" dirty="0" smtClean="0"/>
              <a:t> خون را میدانستند عجیب حال و هوایی داشتند</a:t>
            </a:r>
            <a:endParaRPr lang="fa-IR" dirty="0" smtClean="0"/>
          </a:p>
          <a:p>
            <a:pPr algn="just" rtl="1"/>
            <a:r>
              <a:rPr lang="fa-IR" dirty="0" smtClean="0"/>
              <a:t>حوالي ظهر بود، گرما بيداد مي كرد، دشمن كه از ارتفاعات قلاويزان تارانده شده بود با تمام قوا سعي در باز پس گيري ارتفاعات داشت، نور آفتاب به سود آنها بود ، رزمنده ها كه تمام شب مشغول عمليات بودند در اين ساعات كمي خسته به نظر مي آمدند.</a:t>
            </a:r>
          </a:p>
          <a:p>
            <a:pPr algn="just" rtl="1"/>
            <a:r>
              <a:rPr lang="fa-IR" dirty="0" smtClean="0"/>
              <a:t>تداركات نرسيده بود و بچه ها تشنه بودند.</a:t>
            </a:r>
          </a:p>
          <a:p>
            <a:pPr algn="just" rtl="1"/>
            <a:r>
              <a:rPr lang="fa-IR" dirty="0" smtClean="0"/>
              <a:t>در جاييكه فرمانده مقرر كرده بود ، خسته وتشنه كيسه هاي شن را پر مي كردند تا از گزند تركشهاي توپ و خمپاره در امان باشند. سنگرها بدون سقف بود ، چون نه فرصتي براي اين كار بود و نه خبري از تداركات بود.</a:t>
            </a:r>
          </a:p>
          <a:p>
            <a:pPr algn="just" rtl="1"/>
            <a:r>
              <a:rPr lang="fa-IR" dirty="0" smtClean="0"/>
              <a:t>دوربينم را برداشتم و به قصد روحيه دادن به بچه ها و گرفتن عكس در مسير خاكريز حركت كردم.</a:t>
            </a:r>
          </a:p>
          <a:p>
            <a:pPr algn="just" rtl="1"/>
            <a:r>
              <a:rPr lang="fa-IR" dirty="0" smtClean="0"/>
              <a:t>صداي سوت توپ و خمپاره باعث مي شد دائم كه خيز بروم ، بچه هاي رزمنده ديگربه خوبي با اين صداها آشنا هستند . گوشها عادت مي كند و مي تواني بفهمي كه اين صداي توپ از طرف خودي هاست يا دشمن تا بيجا خيز نروي!</a:t>
            </a:r>
          </a:p>
          <a:p>
            <a:pPr algn="just" rtl="1"/>
            <a:r>
              <a:rPr lang="fa-IR" dirty="0" smtClean="0"/>
              <a:t>نمي دانم براي چند دقيقه چه شد كه عراقيها جهنمي به پا كردند و آنچنان آتشي روي ما ريختند كه مدتي درازكش روي زمين ماندم و با اصابت هر خمپاره و توپي بالا و پايين مي شدم . كمي آرامش كه ايجاد شد بلند شدم تا اطرافم را بينم . در ابتدا دود حاصل از اين همه انفجار و خاك باعث شد درست متوجه اوضاع نشوم ،گوش هايم تقريبا چيزي نمي شنيد، به نظرم آمد كه زمان از حركت باز ايستاده و متوقف شده ، از موج انفجارها كمي گيج بودم.</a:t>
            </a:r>
          </a:p>
          <a:p>
            <a:pPr algn="just" rtl="1"/>
            <a:r>
              <a:rPr lang="fa-IR" dirty="0" smtClean="0"/>
              <a:t>ديدم بچه هاي زيادي به روي زمين افتاد ه اند ، در همين زمان نگاهم به صورت نوجواني افتاد كه صورتش از برخورد خمپاره به نزديكيش سياه شده بود و تركشها ي آن تمامي صورتش را گرفته بود . بي اختيار دوربينم را بالا آوردم و عكسي از او گرفتم. در حال حركت بود و براي اينكه به زمين نيفتد از لبه هاي سنگرهاي شني كمك مي گرفت. جلو رفتم ، صداي زمزمه اش را مي شنيدم ، به آرامي مي گفت : "آقا اومدم. حسين جان اومدم. "</a:t>
            </a:r>
          </a:p>
          <a:p>
            <a:pPr algn="just" rtl="1"/>
            <a:endParaRPr lang="fa-IR" dirty="0" smtClean="0"/>
          </a:p>
          <a:p>
            <a:pPr algn="just" rtl="1"/>
            <a:r>
              <a:rPr lang="fa-IR" dirty="0" smtClean="0"/>
              <a:t>وقتي به او رسيدم ديگر رمقي برايش باقي نمانده بود و به زمين افتاد. او را به آرامي بغل كردم ،همچنان نجوا مي كرد. با تمام وجود امدادگر را صدا زدم. صورتش را بوسيدم و به او گفتم :عزيزم ، فدات بشم ، چيزي نيست و نا اميدانه برگشتم و باز امدادگر را به ياري خواستم. </a:t>
            </a:r>
          </a:p>
          <a:p>
            <a:pPr algn="just" rtl="1"/>
            <a:r>
              <a:rPr lang="fa-IR" dirty="0" smtClean="0"/>
              <a:t>حالا اشك هايم با خونهاي زلال او در هم آميخته شده بود، ديگر نجوا نمي كرد و به آسمان چشم دوخته بود . امدادگر آمد ، اما..،.لحظه اي بعد گفت : "كاري از دستم بر نمي ياد ، شهيد شده ، برادر زحمت مي كشي ببريش معراج شهدا...!(معراج شهدا جايي بود كه وقتي بچه ها شهيد مي شدند ، آنها را كنار هم مي گذاشتند تا بچه هاي گردان تعاون آنها را به عقب منتقل كنند.)</a:t>
            </a:r>
          </a:p>
          <a:p>
            <a:pPr algn="just" rtl="1"/>
            <a:r>
              <a:rPr lang="fa-IR" dirty="0" smtClean="0"/>
              <a:t>در حاليكه تمام بدنم مي لرزيد او را بغل كردم ، انگار فرشتگان زير پيكر پاكش را گرفته بودند. آنقدر سبك بود كه به راحتي در بغلم جاي گرفت و از زمين بلندش كردم. امدادگر با دست محل معراج شهدا را نشان داد .قبل از اينك او را در كنار ساير شهدا بگذارم. صورتش را بارها و بارها بوييدم و بوسيدم ، به خدا بوي عطر گل ياس مي داد.</a:t>
            </a:r>
          </a:p>
          <a:p>
            <a:pPr algn="just" rtl="1"/>
            <a:endParaRPr lang="fa-IR" dirty="0" smtClean="0"/>
          </a:p>
          <a:p>
            <a:pPr algn="just" rtl="1"/>
            <a:r>
              <a:rPr lang="fa-IR" dirty="0" smtClean="0"/>
              <a:t>راوي و عكاس: سيد مسعود شجاعي طباطبايي</a:t>
            </a:r>
          </a:p>
          <a:p>
            <a:pPr algn="just" rtl="1"/>
            <a:endParaRPr lang="en-US" dirty="0"/>
          </a:p>
        </p:txBody>
      </p:sp>
      <p:sp>
        <p:nvSpPr>
          <p:cNvPr id="4" name="Slide Number Placeholder 3"/>
          <p:cNvSpPr>
            <a:spLocks noGrp="1"/>
          </p:cNvSpPr>
          <p:nvPr>
            <p:ph type="sldNum" sz="quarter" idx="10"/>
          </p:nvPr>
        </p:nvSpPr>
        <p:spPr/>
        <p:txBody>
          <a:bodyPr/>
          <a:lstStyle/>
          <a:p>
            <a:fld id="{14AB9B30-1479-4FB9-990D-1F24137C6B3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1625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solidFill>
                  <a:srgbClr val="FFFFFF"/>
                </a:solidFill>
                <a:cs typeface="B Titr" pitchFamily="2" charset="-78"/>
              </a:rPr>
              <a:t>روحانی شهید محمد زمان ولی‌پور</a:t>
            </a:r>
            <a:endParaRPr lang="en-US" dirty="0" smtClean="0">
              <a:solidFill>
                <a:srgbClr val="FFFFFF"/>
              </a:solidFill>
              <a:cs typeface="B Titr" pitchFamily="2" charset="-78"/>
            </a:endParaRPr>
          </a:p>
          <a:p>
            <a:pPr algn="r" rtl="1"/>
            <a:endParaRPr lang="fa-IR" dirty="0" smtClean="0"/>
          </a:p>
          <a:p>
            <a:pPr algn="r" rtl="1"/>
            <a:r>
              <a:rPr lang="fa-IR" dirty="0" smtClean="0"/>
              <a:t>وقتی تابوت را باز کردیم، دیدم که شهید دست بر سینه دارد و با حالت تبسم، لبخند می زند.</a:t>
            </a:r>
          </a:p>
          <a:p>
            <a:pPr algn="r" rtl="1"/>
            <a:r>
              <a:rPr lang="fa-IR" dirty="0" smtClean="0"/>
              <a:t>تعجب کردم که دست بر سینه، چرا لبخند می زند؟</a:t>
            </a:r>
          </a:p>
          <a:p>
            <a:pPr algn="r" rtl="1"/>
            <a:r>
              <a:rPr lang="fa-IR" dirty="0" smtClean="0"/>
              <a:t>شب شهید بزرگوار را در خواب دیدم که گفت: «می دانی چرا لبخند زدم؟ به خاطر آنکه حضرت سیدالشهدا (ع) را دیدم و گفتم: السلام علیک یا اباعبدالله الحسین (ع)؛ ایشان را در بغل گرفتم و لبخند زدم.».</a:t>
            </a:r>
          </a:p>
          <a:p>
            <a:pPr algn="r" rtl="1"/>
            <a:r>
              <a:rPr lang="fa-IR" dirty="0" smtClean="0"/>
              <a:t>کم کم اینگار شهدا دارند پرده های عالم را برای من و شما هم کنار می زنند.</a:t>
            </a:r>
          </a:p>
          <a:p>
            <a:pPr algn="r" rtl="1"/>
            <a:r>
              <a:rPr lang="fa-IR" dirty="0" smtClean="0"/>
              <a:t>آمادگی اش را دارید این راز را بشنوید و توی دلتان نگه دارید چرا که آنکه را اسرار حق آموختند /مهر کردند و دهانش دوختند</a:t>
            </a:r>
          </a:p>
          <a:p>
            <a:pPr algn="r" rtl="1"/>
            <a:r>
              <a:rPr lang="fa-IR" dirty="0" smtClean="0"/>
              <a:t>من عرف الله کل لسانه </a:t>
            </a:r>
          </a:p>
          <a:p>
            <a:pPr algn="r" rtl="1"/>
            <a:endParaRPr lang="en-US" dirty="0"/>
          </a:p>
        </p:txBody>
      </p:sp>
      <p:sp>
        <p:nvSpPr>
          <p:cNvPr id="4" name="Slide Number Placeholder 3"/>
          <p:cNvSpPr>
            <a:spLocks noGrp="1"/>
          </p:cNvSpPr>
          <p:nvPr>
            <p:ph type="sldNum" sz="quarter" idx="10"/>
          </p:nvPr>
        </p:nvSpPr>
        <p:spPr/>
        <p:txBody>
          <a:bodyPr/>
          <a:lstStyle/>
          <a:p>
            <a:fld id="{B52BCEC3-EE2D-4E75-AD4B-1F3BA2E76608}"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995993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10"/>
          </p:nvPr>
        </p:nvSpPr>
        <p:spPr/>
        <p:txBody>
          <a:bodyPr/>
          <a:lstStyle/>
          <a:p>
            <a:fld id="{14AB9B30-1479-4FB9-990D-1F24137C6B31}"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18426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شهید علی اکبر صادقی</a:t>
            </a:r>
          </a:p>
          <a:p>
            <a:pPr algn="r" rtl="1"/>
            <a:r>
              <a:rPr lang="fa-IR" dirty="0" smtClean="0"/>
              <a:t>وقتی جنازه این شهید بزرگوار را در قبر گذاشته بودند مادرش بالای قبر ایستاده بود..گفت خدایا چشمای علی اکبر من شب دامادی خیلی قشنگ شده بود ،میخوام برای آخرین بار ببینمشون.</a:t>
            </a:r>
          </a:p>
          <a:p>
            <a:pPr algn="r" rtl="1"/>
            <a:r>
              <a:rPr lang="fa-IR" dirty="0" smtClean="0"/>
              <a:t>.گفت علی اکبرم چشماتو بازکن مادر.. برای اخرین بار چشماتو ببینم. </a:t>
            </a:r>
          </a:p>
          <a:p>
            <a:pPr algn="r" rtl="1"/>
            <a:r>
              <a:rPr lang="fa-IR" dirty="0" smtClean="0"/>
              <a:t>و گفت خدایا!تو رو به علی اکبر امام حسین (ع)قسم میدم یکبار دیگه چشمای اکبرم رو ببینم ! </a:t>
            </a:r>
          </a:p>
          <a:p>
            <a:pPr algn="r" rtl="1"/>
            <a:r>
              <a:rPr lang="fa-IR" dirty="0" smtClean="0"/>
              <a:t>چشمای قشنگ این شهید بزرگواربرای لحظاتی باز شد و دوباره بسته شدند....</a:t>
            </a:r>
          </a:p>
          <a:p>
            <a:pPr algn="r" rtl="1"/>
            <a:r>
              <a:rPr lang="fa-IR" dirty="0" smtClean="0"/>
              <a:t>---------</a:t>
            </a:r>
          </a:p>
          <a:p>
            <a:pPr algn="r" rtl="1"/>
            <a:r>
              <a:rPr lang="fa-IR" dirty="0" smtClean="0"/>
              <a:t>آی آی</a:t>
            </a:r>
            <a:r>
              <a:rPr lang="fa-IR" baseline="0" dirty="0" smtClean="0"/>
              <a:t> آی آی ......شهدا چه سفره ای امشب برای ما چیدند !</a:t>
            </a:r>
          </a:p>
          <a:p>
            <a:pPr algn="r" rtl="1"/>
            <a:r>
              <a:rPr lang="fa-IR" baseline="0" dirty="0" smtClean="0"/>
              <a:t>دلهامون  را پاک  کنید تا بیشتر آمادگی کسب فیض داشته باشیم  .</a:t>
            </a:r>
            <a:endParaRPr lang="fa-IR" dirty="0" smtClean="0"/>
          </a:p>
          <a:p>
            <a:pPr algn="r" rtl="1"/>
            <a:endParaRPr lang="fa-IR" dirty="0" smtClean="0"/>
          </a:p>
          <a:p>
            <a:pPr algn="r" rtl="1"/>
            <a:endParaRPr lang="fa-IR" dirty="0" smtClean="0"/>
          </a:p>
          <a:p>
            <a:pPr algn="r" rtl="1"/>
            <a:endParaRPr lang="en-US" dirty="0"/>
          </a:p>
        </p:txBody>
      </p:sp>
      <p:sp>
        <p:nvSpPr>
          <p:cNvPr id="4" name="Slide Number Placeholder 3"/>
          <p:cNvSpPr>
            <a:spLocks noGrp="1"/>
          </p:cNvSpPr>
          <p:nvPr>
            <p:ph type="sldNum" sz="quarter" idx="10"/>
          </p:nvPr>
        </p:nvSpPr>
        <p:spPr/>
        <p:txBody>
          <a:bodyPr/>
          <a:lstStyle/>
          <a:p>
            <a:fld id="{B52BCEC3-EE2D-4E75-AD4B-1F3BA2E7660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52941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گوش کن !</a:t>
            </a:r>
          </a:p>
          <a:p>
            <a:pPr algn="r" rtl="1"/>
            <a:r>
              <a:rPr lang="fa-IR" sz="1200" kern="1200" dirty="0" smtClean="0">
                <a:solidFill>
                  <a:schemeClr val="tx1"/>
                </a:solidFill>
                <a:effectLst/>
                <a:latin typeface="+mn-lt"/>
                <a:ea typeface="+mn-ea"/>
                <a:cs typeface="+mn-cs"/>
              </a:rPr>
              <a:t>این صدای عاشق و دلباخته کوچه های مدینه شهید سید مجتبی علمدار است </a:t>
            </a:r>
          </a:p>
          <a:p>
            <a:pPr algn="r" rtl="1"/>
            <a:r>
              <a:rPr lang="fa-IR" sz="1200" kern="1200" dirty="0" smtClean="0">
                <a:solidFill>
                  <a:schemeClr val="tx1"/>
                </a:solidFill>
                <a:effectLst/>
                <a:latin typeface="+mn-lt"/>
                <a:ea typeface="+mn-ea"/>
                <a:cs typeface="+mn-cs"/>
              </a:rPr>
              <a:t>شهید سید مجتبی علمدارخیلی حضرت زهرا سلام الله علیها رو دوست داشت </a:t>
            </a:r>
          </a:p>
          <a:p>
            <a:pPr algn="r" rtl="1"/>
            <a:r>
              <a:rPr lang="fa-IR" sz="1200" kern="1200" dirty="0" smtClean="0">
                <a:solidFill>
                  <a:schemeClr val="tx1"/>
                </a:solidFill>
                <a:effectLst/>
                <a:latin typeface="+mn-lt"/>
                <a:ea typeface="+mn-ea"/>
                <a:cs typeface="+mn-cs"/>
              </a:rPr>
              <a:t>قبرش در ساری است اگه ساری رفتید</a:t>
            </a:r>
            <a:r>
              <a:rPr lang="fa-IR" sz="1200" kern="1200" baseline="0" dirty="0" smtClean="0">
                <a:solidFill>
                  <a:schemeClr val="tx1"/>
                </a:solidFill>
                <a:effectLst/>
                <a:latin typeface="+mn-lt"/>
                <a:ea typeface="+mn-ea"/>
                <a:cs typeface="+mn-cs"/>
              </a:rPr>
              <a:t> حتما قبراین بزرگوار رو زیارت نقل می کنند در یک هفته بعداز شهادتش .......</a:t>
            </a:r>
            <a:endParaRPr lang="fa-IR"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مادرش می گه :یه شب دیدم صدای ناله از اتاقش بلند شد</a:t>
            </a:r>
          </a:p>
          <a:p>
            <a:pPr algn="r" rtl="1"/>
            <a:r>
              <a:rPr lang="fa-IR" sz="1200" kern="1200" dirty="0" smtClean="0">
                <a:solidFill>
                  <a:schemeClr val="tx1"/>
                </a:solidFill>
                <a:effectLst/>
                <a:latin typeface="+mn-lt"/>
                <a:ea typeface="+mn-ea"/>
                <a:cs typeface="+mn-cs"/>
              </a:rPr>
              <a:t>با نگرانی رفتم سراغش</a:t>
            </a:r>
          </a:p>
          <a:p>
            <a:pPr algn="r" rtl="1"/>
            <a:r>
              <a:rPr lang="fa-IR" sz="1200" kern="1200" dirty="0" smtClean="0">
                <a:solidFill>
                  <a:schemeClr val="tx1"/>
                </a:solidFill>
                <a:effectLst/>
                <a:latin typeface="+mn-lt"/>
                <a:ea typeface="+mn-ea"/>
                <a:cs typeface="+mn-cs"/>
              </a:rPr>
              <a:t>دیدم پاهاش رو تو شکمش جمع کرده</a:t>
            </a:r>
          </a:p>
          <a:p>
            <a:pPr algn="r" rtl="1"/>
            <a:r>
              <a:rPr lang="fa-IR" sz="1200" kern="1200" dirty="0" smtClean="0">
                <a:solidFill>
                  <a:schemeClr val="tx1"/>
                </a:solidFill>
                <a:effectLst/>
                <a:latin typeface="+mn-lt"/>
                <a:ea typeface="+mn-ea"/>
                <a:cs typeface="+mn-cs"/>
              </a:rPr>
              <a:t>دستش هم روی پهلوش گذاشته و از درد دور خودش می پیچه</a:t>
            </a:r>
          </a:p>
          <a:p>
            <a:pPr algn="r" rtl="1"/>
            <a:r>
              <a:rPr lang="fa-IR" sz="1200" kern="1200" dirty="0" smtClean="0">
                <a:solidFill>
                  <a:schemeClr val="tx1"/>
                </a:solidFill>
                <a:effectLst/>
                <a:latin typeface="+mn-lt"/>
                <a:ea typeface="+mn-ea"/>
                <a:cs typeface="+mn-cs"/>
              </a:rPr>
              <a:t>بلند بلند هم داد می زد: آخ پهلوم ... آخ پهلوم</a:t>
            </a:r>
          </a:p>
          <a:p>
            <a:pPr algn="r" rtl="1"/>
            <a:r>
              <a:rPr lang="fa-IR" sz="1200" kern="1200" dirty="0" smtClean="0">
                <a:solidFill>
                  <a:schemeClr val="tx1"/>
                </a:solidFill>
                <a:effectLst/>
                <a:latin typeface="+mn-lt"/>
                <a:ea typeface="+mn-ea"/>
                <a:cs typeface="+mn-cs"/>
              </a:rPr>
              <a:t> </a:t>
            </a:r>
          </a:p>
          <a:p>
            <a:pPr algn="r" rtl="1"/>
            <a:r>
              <a:rPr lang="fa-IR" sz="1200" kern="1200" dirty="0" smtClean="0">
                <a:solidFill>
                  <a:schemeClr val="tx1"/>
                </a:solidFill>
                <a:effectLst/>
                <a:latin typeface="+mn-lt"/>
                <a:ea typeface="+mn-ea"/>
                <a:cs typeface="+mn-cs"/>
              </a:rPr>
              <a:t>چند دقیقه بعد آروم شد</a:t>
            </a:r>
          </a:p>
          <a:p>
            <a:pPr algn="r" rtl="1"/>
            <a:r>
              <a:rPr lang="fa-IR" sz="1200" kern="1200" dirty="0" smtClean="0">
                <a:solidFill>
                  <a:schemeClr val="tx1"/>
                </a:solidFill>
                <a:effectLst/>
                <a:latin typeface="+mn-lt"/>
                <a:ea typeface="+mn-ea"/>
                <a:cs typeface="+mn-cs"/>
              </a:rPr>
              <a:t>گفتم: چته مادر! چی شده؟</a:t>
            </a:r>
          </a:p>
          <a:p>
            <a:pPr algn="r" rtl="1"/>
            <a:r>
              <a:rPr lang="fa-IR" sz="1200" kern="1200" dirty="0" smtClean="0">
                <a:solidFill>
                  <a:schemeClr val="tx1"/>
                </a:solidFill>
                <a:effectLst/>
                <a:latin typeface="+mn-lt"/>
                <a:ea typeface="+mn-ea"/>
                <a:cs typeface="+mn-cs"/>
              </a:rPr>
              <a:t>گفت: مادر جان!</a:t>
            </a:r>
          </a:p>
          <a:p>
            <a:pPr algn="r" rtl="1"/>
            <a:r>
              <a:rPr lang="fa-IR" sz="1200" kern="1200" dirty="0" smtClean="0">
                <a:solidFill>
                  <a:schemeClr val="tx1"/>
                </a:solidFill>
                <a:effectLst/>
                <a:latin typeface="+mn-lt"/>
                <a:ea typeface="+mn-ea"/>
                <a:cs typeface="+mn-cs"/>
              </a:rPr>
              <a:t>از خدا خواستم دردی که حضرت زهرا س بین در و دیوار کشید رو بهم بچشونه</a:t>
            </a:r>
          </a:p>
          <a:p>
            <a:pPr algn="r" rtl="1"/>
            <a:r>
              <a:rPr lang="fa-IR" sz="1200" kern="1200" dirty="0" smtClean="0">
                <a:solidFill>
                  <a:schemeClr val="tx1"/>
                </a:solidFill>
                <a:effectLst/>
                <a:latin typeface="+mn-lt"/>
                <a:ea typeface="+mn-ea"/>
                <a:cs typeface="+mn-cs"/>
              </a:rPr>
              <a:t>الان بهم نشون داد</a:t>
            </a:r>
          </a:p>
          <a:p>
            <a:pPr algn="r" rtl="1"/>
            <a:r>
              <a:rPr lang="fa-IR" sz="1200" kern="1200" dirty="0" smtClean="0">
                <a:solidFill>
                  <a:schemeClr val="tx1"/>
                </a:solidFill>
                <a:effectLst/>
                <a:latin typeface="+mn-lt"/>
                <a:ea typeface="+mn-ea"/>
                <a:cs typeface="+mn-cs"/>
              </a:rPr>
              <a:t>خیلی درد داشت مادر... خیلی!</a:t>
            </a:r>
          </a:p>
          <a:p>
            <a:pPr algn="r" rtl="1"/>
            <a:r>
              <a:rPr lang="fa-IR" sz="1200" kern="1200" dirty="0" smtClean="0">
                <a:solidFill>
                  <a:schemeClr val="tx1"/>
                </a:solidFill>
                <a:effectLst/>
                <a:latin typeface="+mn-lt"/>
                <a:ea typeface="+mn-ea"/>
                <a:cs typeface="+mn-cs"/>
              </a:rPr>
              <a:t>---------------</a:t>
            </a:r>
          </a:p>
          <a:p>
            <a:pPr algn="r" rtl="1"/>
            <a:r>
              <a:rPr lang="fa-IR" sz="1200" kern="1200" dirty="0" smtClean="0">
                <a:solidFill>
                  <a:schemeClr val="tx1"/>
                </a:solidFill>
                <a:effectLst/>
                <a:latin typeface="+mn-lt"/>
                <a:ea typeface="+mn-ea"/>
                <a:cs typeface="+mn-cs"/>
              </a:rPr>
              <a:t>خیابان</a:t>
            </a:r>
            <a:r>
              <a:rPr lang="fa-IR" sz="1200" kern="1200" baseline="0" dirty="0" smtClean="0">
                <a:solidFill>
                  <a:schemeClr val="tx1"/>
                </a:solidFill>
                <a:effectLst/>
                <a:latin typeface="+mn-lt"/>
                <a:ea typeface="+mn-ea"/>
                <a:cs typeface="+mn-cs"/>
              </a:rPr>
              <a:t> قلبم داره از قفسه سینه بیرون می زنه این راز امشب چیه که اینقدر مارو دیوونه و شیدا کرده .</a:t>
            </a:r>
          </a:p>
          <a:p>
            <a:pPr algn="r" rtl="1"/>
            <a:r>
              <a:rPr lang="fa-IR" sz="1200" kern="1200" baseline="0" dirty="0" smtClean="0">
                <a:solidFill>
                  <a:schemeClr val="tx1"/>
                </a:solidFill>
                <a:effectLst/>
                <a:latin typeface="+mn-lt"/>
                <a:ea typeface="+mn-ea"/>
                <a:cs typeface="+mn-cs"/>
              </a:rPr>
              <a:t>ای شهدا چی می خوایید نشون ما بدید که اینجوری بی تاب شدیم </a:t>
            </a:r>
          </a:p>
          <a:p>
            <a:pPr algn="r" rtl="1"/>
            <a:endParaRPr lang="fa-IR" sz="1200" kern="1200" dirty="0" smtClean="0">
              <a:solidFill>
                <a:schemeClr val="tx1"/>
              </a:solidFill>
              <a:effectLst/>
              <a:latin typeface="+mn-lt"/>
              <a:ea typeface="+mn-ea"/>
              <a:cs typeface="+mn-cs"/>
            </a:endParaRPr>
          </a:p>
          <a:p>
            <a:pPr algn="r" rtl="1"/>
            <a:endParaRPr lang="en-US" dirty="0"/>
          </a:p>
        </p:txBody>
      </p:sp>
      <p:sp>
        <p:nvSpPr>
          <p:cNvPr id="4" name="Slide Number Placeholder 3"/>
          <p:cNvSpPr>
            <a:spLocks noGrp="1"/>
          </p:cNvSpPr>
          <p:nvPr>
            <p:ph type="sldNum" sz="quarter" idx="10"/>
          </p:nvPr>
        </p:nvSpPr>
        <p:spPr/>
        <p:txBody>
          <a:bodyPr/>
          <a:lstStyle/>
          <a:p>
            <a:fld id="{EF0035B4-8E7F-449A-8249-AC41E33CA52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680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توی</a:t>
            </a:r>
            <a:r>
              <a:rPr lang="fa-IR" baseline="0" dirty="0" smtClean="0"/>
              <a:t> عملیات ترکش خورد به پهلوش ....شهید شد</a:t>
            </a:r>
          </a:p>
          <a:p>
            <a:pPr algn="r" rtl="1"/>
            <a:r>
              <a:rPr lang="fa-IR" baseline="0" dirty="0" smtClean="0"/>
              <a:t>------</a:t>
            </a:r>
          </a:p>
          <a:p>
            <a:pPr algn="r" rtl="1"/>
            <a:r>
              <a:rPr lang="fa-IR" baseline="0" dirty="0" smtClean="0"/>
              <a:t>قبل از شنیدن خاطره عکس را خوب نگاه کنید تصویر امام روی سینه شهید هست و مشت گره کرده اش نشان می دهد که تا آخرین قطره خونش در راه ولایت جنگیده است .</a:t>
            </a:r>
          </a:p>
          <a:p>
            <a:pPr algn="r" rtl="1"/>
            <a:r>
              <a:rPr lang="fa-IR" baseline="0" dirty="0" smtClean="0"/>
              <a:t>-----------</a:t>
            </a:r>
          </a:p>
          <a:p>
            <a:pPr algn="r" rtl="1"/>
            <a:r>
              <a:rPr lang="fa-IR" baseline="0" dirty="0" smtClean="0"/>
              <a:t>دو روز بعد به خواب .....</a:t>
            </a:r>
          </a:p>
          <a:p>
            <a:pPr algn="r" rtl="1"/>
            <a:r>
              <a:rPr lang="fa-IR" baseline="0" dirty="0" smtClean="0"/>
              <a:t>وقتی ترکش خورد به پهلوم.... یازهرا</a:t>
            </a:r>
          </a:p>
          <a:p>
            <a:pPr algn="r" rtl="1"/>
            <a:r>
              <a:rPr lang="fa-IR" baseline="0" dirty="0" smtClean="0"/>
              <a:t>فرزندم مگه تو من رو صدا نزدی ؟</a:t>
            </a:r>
          </a:p>
          <a:p>
            <a:pPr algn="r" rtl="1"/>
            <a:r>
              <a:rPr lang="fa-IR" baseline="0" dirty="0" smtClean="0"/>
              <a:t>از جات بلند نشو فرزندم من می دونم زخم پهلو چقدر درد دارد</a:t>
            </a:r>
          </a:p>
          <a:p>
            <a:pPr algn="r" rtl="1"/>
            <a:r>
              <a:rPr lang="fa-IR" baseline="0" dirty="0" smtClean="0"/>
              <a:t>-----------------</a:t>
            </a:r>
          </a:p>
          <a:p>
            <a:pPr algn="r" rtl="1"/>
            <a:r>
              <a:rPr lang="fa-IR" dirty="0" smtClean="0"/>
              <a:t>خب آمادگی اش را دارید راز نگفته عالم را بشنوید؟</a:t>
            </a:r>
            <a:endParaRPr lang="en-US" dirty="0"/>
          </a:p>
        </p:txBody>
      </p:sp>
      <p:sp>
        <p:nvSpPr>
          <p:cNvPr id="4" name="Slide Number Placeholder 3"/>
          <p:cNvSpPr>
            <a:spLocks noGrp="1"/>
          </p:cNvSpPr>
          <p:nvPr>
            <p:ph type="sldNum" sz="quarter" idx="10"/>
          </p:nvPr>
        </p:nvSpPr>
        <p:spPr/>
        <p:txBody>
          <a:bodyPr/>
          <a:lstStyle/>
          <a:p>
            <a:fld id="{EF0035B4-8E7F-449A-8249-AC41E33CA52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96068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شهیدی که سرش بر دامن  حضرت زهرا ء بود</a:t>
            </a:r>
          </a:p>
          <a:p>
            <a:pPr algn="r" rtl="1"/>
            <a:endParaRPr lang="fa-IR" dirty="0" smtClean="0"/>
          </a:p>
          <a:p>
            <a:pPr algn="r" rtl="1"/>
            <a:endParaRPr lang="fa-IR" dirty="0" smtClean="0"/>
          </a:p>
          <a:p>
            <a:pPr algn="r" rtl="1"/>
            <a:r>
              <a:rPr lang="fa-IR" dirty="0" smtClean="0"/>
              <a:t>.....حین عملیات یکی از بچه هایی که مجروح شده بود ومن رفتم بالای سرش و تکان که دادمش گفت : به من دست نزن که سرم روی دامن حضرت زهراست و بعد هم به آرامی شهید شد . </a:t>
            </a:r>
          </a:p>
          <a:p>
            <a:pPr algn="r" rtl="1"/>
            <a:r>
              <a:rPr lang="fa-IR" dirty="0" smtClean="0"/>
              <a:t>-----------</a:t>
            </a:r>
          </a:p>
          <a:p>
            <a:pPr algn="r" rtl="1"/>
            <a:r>
              <a:rPr lang="fa-IR" dirty="0" smtClean="0"/>
              <a:t>یعنی چی راوی ؟!</a:t>
            </a:r>
          </a:p>
          <a:p>
            <a:pPr algn="r" rtl="1"/>
            <a:r>
              <a:rPr lang="fa-IR" dirty="0" smtClean="0"/>
              <a:t>یعنی بی بی بی  آمده توی شلمچه ؟</a:t>
            </a:r>
          </a:p>
          <a:p>
            <a:pPr algn="r" rtl="1"/>
            <a:r>
              <a:rPr lang="fa-IR" dirty="0" smtClean="0"/>
              <a:t>یعنی کنار شهدا بوده ؟ </a:t>
            </a:r>
          </a:p>
          <a:p>
            <a:pPr algn="r" rtl="1"/>
            <a:endParaRPr lang="en-US" dirty="0"/>
          </a:p>
        </p:txBody>
      </p:sp>
      <p:sp>
        <p:nvSpPr>
          <p:cNvPr id="4" name="Slide Number Placeholder 3"/>
          <p:cNvSpPr>
            <a:spLocks noGrp="1"/>
          </p:cNvSpPr>
          <p:nvPr>
            <p:ph type="sldNum" sz="quarter" idx="10"/>
          </p:nvPr>
        </p:nvSpPr>
        <p:spPr/>
        <p:txBody>
          <a:bodyPr/>
          <a:lstStyle/>
          <a:p>
            <a:fld id="{EF0035B4-8E7F-449A-8249-AC41E33CA52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19024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نه هنوز زوده این راز را بشنویم .........</a:t>
            </a:r>
          </a:p>
          <a:p>
            <a:pPr algn="r" rtl="1"/>
            <a:r>
              <a:rPr lang="fa-IR" dirty="0" smtClean="0"/>
              <a:t>اجازه بدید یه خاطره دیگه بشنویم بعد شهدا اگه مارا</a:t>
            </a:r>
            <a:r>
              <a:rPr lang="fa-IR" baseline="0" dirty="0" smtClean="0"/>
              <a:t> قابل دونستند به ما خواهند گفت حقیقت ماجرا چیست ؟</a:t>
            </a:r>
          </a:p>
          <a:p>
            <a:pPr algn="r" rtl="1"/>
            <a:r>
              <a:rPr lang="fa-IR" baseline="0" dirty="0" smtClean="0"/>
              <a:t>--------------</a:t>
            </a:r>
            <a:endParaRPr lang="fa-IR" dirty="0" smtClean="0"/>
          </a:p>
          <a:p>
            <a:pPr algn="r" rtl="1"/>
            <a:r>
              <a:rPr lang="fa-IR" dirty="0" smtClean="0"/>
              <a:t>جنازه شهید کریمی 10سال بعد از شهادتش به وطن بازگشت </a:t>
            </a:r>
          </a:p>
          <a:p>
            <a:pPr algn="r" rtl="1"/>
            <a:r>
              <a:rPr lang="fa-IR" dirty="0" smtClean="0"/>
              <a:t>دختر شهید کریمی :</a:t>
            </a:r>
          </a:p>
          <a:p>
            <a:pPr algn="r" rtl="1"/>
            <a:r>
              <a:rPr lang="fa-IR" dirty="0" smtClean="0"/>
              <a:t>یک شب پدرم را در خواب دیدم . دیدم خیلی نگران است، در خواب به پدرم گفتم پدر جان پس از سال‌ها دوری از وطن به شهر و دیار خود بازگشتی و بازگشت به خانه و کاشانه سبب زنده شدن نور امید در قلب ما شد پس دلیل نگرانی شما چیست."</a:t>
            </a:r>
          </a:p>
          <a:p>
            <a:pPr algn="r" rtl="1"/>
            <a:endParaRPr lang="fa-IR" dirty="0" smtClean="0"/>
          </a:p>
          <a:p>
            <a:pPr algn="r" rtl="1"/>
            <a:r>
              <a:rPr lang="fa-IR" dirty="0" smtClean="0"/>
              <a:t>: پدر گفت:" زمانی که جنازه‌ام در منطقه جنگی بود، حضرت فاطمه زهرا(س) هر شب به قتلگاه شهدا مراجعه می‌کرد و از عطر حضور این بانوی دو عالم همه شهیدان بهره‌مند می شدند.</a:t>
            </a:r>
          </a:p>
          <a:p>
            <a:pPr algn="r" rtl="1"/>
            <a:endParaRPr lang="fa-IR" dirty="0" smtClean="0"/>
          </a:p>
          <a:p>
            <a:pPr algn="r" rtl="1"/>
            <a:r>
              <a:rPr lang="fa-IR" dirty="0" smtClean="0"/>
              <a:t>بعد ازاینکه جنازه ام پیدا شد بی بی حضرت  فاطمه زهرا(س) به من  گفت؛ دخترت 10 سال است که مرا قسم می‌دهد که پیکرت را به شهر و دیارتان بازگردانم برو و اونا رو خوشحال کن </a:t>
            </a:r>
          </a:p>
          <a:p>
            <a:pPr algn="r" rtl="1"/>
            <a:r>
              <a:rPr lang="fa-IR" dirty="0" smtClean="0"/>
              <a:t>------------</a:t>
            </a:r>
          </a:p>
          <a:p>
            <a:pPr algn="r" rtl="1"/>
            <a:r>
              <a:rPr lang="fa-IR" dirty="0" smtClean="0"/>
              <a:t>دل ها را آماده</a:t>
            </a:r>
            <a:r>
              <a:rPr lang="fa-IR" baseline="0" dirty="0" smtClean="0"/>
              <a:t> کنید درهای آسمون بازشده مردم .......این بوی عطر رو حس نمی کنید/ این لطافت بارانی چشم های شما ست که که کویر تفدیده دل ها  را نوازش می کنه</a:t>
            </a:r>
            <a:endParaRPr lang="en-US" dirty="0"/>
          </a:p>
        </p:txBody>
      </p:sp>
      <p:sp>
        <p:nvSpPr>
          <p:cNvPr id="4" name="Slide Number Placeholder 3"/>
          <p:cNvSpPr>
            <a:spLocks noGrp="1"/>
          </p:cNvSpPr>
          <p:nvPr>
            <p:ph type="sldNum" sz="quarter" idx="10"/>
          </p:nvPr>
        </p:nvSpPr>
        <p:spPr/>
        <p:txBody>
          <a:bodyPr/>
          <a:lstStyle/>
          <a:p>
            <a:fld id="{C1C3602A-2036-490B-81AE-091FA6F7F83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891810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واینم راز عجیبی که شهید سید مرتضی آوینی بخاطرش جانش را هدیه کرد:</a:t>
            </a:r>
          </a:p>
          <a:p>
            <a:pPr algn="r" rtl="1"/>
            <a:r>
              <a:rPr lang="fa-IR" dirty="0" smtClean="0"/>
              <a:t>اسرار عالم را نمی شود آشکارا به</a:t>
            </a:r>
            <a:r>
              <a:rPr lang="fa-IR" baseline="0" dirty="0" smtClean="0"/>
              <a:t> زبان آورد خوبست از زبان امام بشنویم :</a:t>
            </a:r>
          </a:p>
          <a:p>
            <a:pPr algn="r" rtl="1"/>
            <a:r>
              <a:rPr lang="fa-IR" sz="1200" dirty="0" smtClean="0">
                <a:solidFill>
                  <a:prstClr val="white"/>
                </a:solidFill>
                <a:latin typeface="IranNastaliq" pitchFamily="18" charset="0"/>
                <a:cs typeface="IranNastaliq" pitchFamily="18" charset="0"/>
              </a:rPr>
              <a:t>سلام    ما    بر این   پاره های تن ملت که مونسی  جز نسیم صحرا و  همدمی جز مادرشان حضرت زهرا  (س)     ندارند.</a:t>
            </a:r>
          </a:p>
          <a:p>
            <a:pPr algn="r" rtl="1"/>
            <a:r>
              <a:rPr lang="fa-IR" sz="1200" dirty="0" smtClean="0">
                <a:solidFill>
                  <a:prstClr val="white"/>
                </a:solidFill>
                <a:latin typeface="IranNastaliq" pitchFamily="18" charset="0"/>
                <a:cs typeface="IranNastaliq" pitchFamily="18" charset="0"/>
              </a:rPr>
              <a:t>   (امام خمینی )</a:t>
            </a:r>
          </a:p>
          <a:p>
            <a:pPr algn="r" rtl="1"/>
            <a:r>
              <a:rPr lang="fa-IR" sz="1200" dirty="0" smtClean="0">
                <a:solidFill>
                  <a:prstClr val="white"/>
                </a:solidFill>
                <a:latin typeface="IranNastaliq" pitchFamily="18" charset="0"/>
                <a:cs typeface="IranNastaliq" pitchFamily="18" charset="0"/>
              </a:rPr>
              <a:t>سلام</a:t>
            </a:r>
            <a:r>
              <a:rPr lang="fa-IR" sz="1200" baseline="0" dirty="0" smtClean="0">
                <a:solidFill>
                  <a:prstClr val="white"/>
                </a:solidFill>
                <a:latin typeface="IranNastaliq" pitchFamily="18" charset="0"/>
                <a:cs typeface="IranNastaliq" pitchFamily="18" charset="0"/>
              </a:rPr>
              <a:t> مابرتو بی بی جان  .</a:t>
            </a:r>
          </a:p>
          <a:p>
            <a:pPr algn="r" rtl="1"/>
            <a:r>
              <a:rPr lang="fa-IR" sz="1200" baseline="0" dirty="0" smtClean="0">
                <a:solidFill>
                  <a:prstClr val="white"/>
                </a:solidFill>
                <a:latin typeface="IranNastaliq" pitchFamily="18" charset="0"/>
                <a:cs typeface="IranNastaliq" pitchFamily="18" charset="0"/>
              </a:rPr>
              <a:t>بی خود نیست آدم وقتی راهیان نور می ره اینقدر دوست داره توی فکه روضه بی بی خونده بشه </a:t>
            </a:r>
            <a:endParaRPr lang="fa-IR" dirty="0"/>
          </a:p>
        </p:txBody>
      </p:sp>
      <p:sp>
        <p:nvSpPr>
          <p:cNvPr id="4" name="Slide Number Placeholder 3"/>
          <p:cNvSpPr>
            <a:spLocks noGrp="1"/>
          </p:cNvSpPr>
          <p:nvPr>
            <p:ph type="sldNum" sz="quarter" idx="10"/>
          </p:nvPr>
        </p:nvSpPr>
        <p:spPr/>
        <p:txBody>
          <a:bodyPr/>
          <a:lstStyle/>
          <a:p>
            <a:fld id="{50F20E5F-13A4-4EDF-9B1E-2803A830EAD4}" type="slidenum">
              <a:rPr lang="fa-IR" smtClean="0"/>
              <a:t>25</a:t>
            </a:fld>
            <a:endParaRPr lang="fa-IR"/>
          </a:p>
        </p:txBody>
      </p:sp>
    </p:spTree>
    <p:extLst>
      <p:ext uri="{BB962C8B-B14F-4D97-AF65-F5344CB8AC3E}">
        <p14:creationId xmlns:p14="http://schemas.microsoft.com/office/powerpoint/2010/main" val="1279160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واما مگه فکه چی بوده </a:t>
            </a:r>
          </a:p>
          <a:p>
            <a:pPr algn="r" rtl="1"/>
            <a:r>
              <a:rPr lang="fa-IR" dirty="0" smtClean="0"/>
              <a:t>بشنویدحکایت غم انگیز فکه !</a:t>
            </a:r>
          </a:p>
          <a:p>
            <a:pPr algn="r" rtl="1"/>
            <a:r>
              <a:rPr lang="fa-IR" dirty="0" smtClean="0"/>
              <a:t>اینجا فکه است و ما قصد داریم از از معبری عبور کنیم که بحق می توان کوچه بنی هاشمش نامید </a:t>
            </a:r>
          </a:p>
          <a:p>
            <a:pPr algn="r" rtl="1"/>
            <a:r>
              <a:rPr lang="fa-IR" dirty="0" smtClean="0"/>
              <a:t>کوچه های که صدای</a:t>
            </a:r>
            <a:r>
              <a:rPr lang="fa-IR" baseline="0" dirty="0" smtClean="0"/>
              <a:t> عربده های ظالمان و فریادهای معصومانه فرزندان حضرت زهرا هنوزم توی کوچه پیچیده است </a:t>
            </a:r>
          </a:p>
          <a:p>
            <a:pPr algn="r" rtl="1"/>
            <a:r>
              <a:rPr lang="fa-IR" baseline="0" dirty="0" smtClean="0"/>
              <a:t>اگر گوش دل بسپارید هنوز هم صدای ناله های فرزندان فاطمه شنیده می شود</a:t>
            </a:r>
          </a:p>
          <a:p>
            <a:pPr algn="r" rtl="1"/>
            <a:endParaRPr lang="en-US" dirty="0"/>
          </a:p>
        </p:txBody>
      </p:sp>
      <p:sp>
        <p:nvSpPr>
          <p:cNvPr id="4" name="Slide Number Placeholder 3"/>
          <p:cNvSpPr>
            <a:spLocks noGrp="1"/>
          </p:cNvSpPr>
          <p:nvPr>
            <p:ph type="sldNum" sz="quarter" idx="10"/>
          </p:nvPr>
        </p:nvSpPr>
        <p:spPr/>
        <p:txBody>
          <a:bodyPr/>
          <a:lstStyle/>
          <a:p>
            <a:fld id="{EF0035B4-8E7F-449A-8249-AC41E33CA52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31878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solidFill>
                  <a:schemeClr val="bg2"/>
                </a:solidFill>
              </a:rPr>
              <a:t>اینجا فکه  است </a:t>
            </a:r>
          </a:p>
          <a:p>
            <a:pPr algn="r" rtl="1"/>
            <a:r>
              <a:rPr lang="fa-IR" b="1" dirty="0" smtClean="0">
                <a:solidFill>
                  <a:schemeClr val="bg2"/>
                </a:solidFill>
              </a:rPr>
              <a:t>اینجا</a:t>
            </a:r>
            <a:r>
              <a:rPr lang="fa-IR" b="1" baseline="0" dirty="0" smtClean="0">
                <a:solidFill>
                  <a:schemeClr val="bg2"/>
                </a:solidFill>
              </a:rPr>
              <a:t> منطقه عملیاتی والفجر مقدماتی و اینجا معروف به کانال گردان کمیل و حنظله </a:t>
            </a:r>
            <a:endParaRPr lang="en-US" b="1" dirty="0">
              <a:solidFill>
                <a:schemeClr val="bg2"/>
              </a:solidFill>
            </a:endParaRPr>
          </a:p>
        </p:txBody>
      </p:sp>
      <p:sp>
        <p:nvSpPr>
          <p:cNvPr id="4" name="Slide Number Placeholder 3"/>
          <p:cNvSpPr>
            <a:spLocks noGrp="1"/>
          </p:cNvSpPr>
          <p:nvPr>
            <p:ph type="sldNum" sz="quarter" idx="10"/>
          </p:nvPr>
        </p:nvSpPr>
        <p:spPr/>
        <p:txBody>
          <a:bodyPr/>
          <a:lstStyle/>
          <a:p>
            <a:fld id="{84839B46-A2E6-47F2-BFD3-50D264B2151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29554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solidFill>
                  <a:schemeClr val="bg2"/>
                </a:solidFill>
              </a:rPr>
              <a:t>این هم عکس دوران دفاع مقدسش </a:t>
            </a:r>
            <a:endParaRPr lang="en-US" b="1" dirty="0">
              <a:solidFill>
                <a:schemeClr val="bg2"/>
              </a:solidFill>
            </a:endParaRPr>
          </a:p>
        </p:txBody>
      </p:sp>
      <p:sp>
        <p:nvSpPr>
          <p:cNvPr id="4" name="Slide Number Placeholder 3"/>
          <p:cNvSpPr>
            <a:spLocks noGrp="1"/>
          </p:cNvSpPr>
          <p:nvPr>
            <p:ph type="sldNum" sz="quarter" idx="10"/>
          </p:nvPr>
        </p:nvSpPr>
        <p:spPr/>
        <p:txBody>
          <a:bodyPr/>
          <a:lstStyle/>
          <a:p>
            <a:fld id="{84839B46-A2E6-47F2-BFD3-50D264B2151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629554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600" b="1" dirty="0" smtClean="0"/>
              <a:t>بچه ها 14کیلومتر راه را از روی رمل های فکه گذشتند</a:t>
            </a:r>
            <a:r>
              <a:rPr lang="fa-IR" sz="1600" b="1" baseline="0" dirty="0" smtClean="0"/>
              <a:t> و بعداز گذر از کیلومترها موانع مخوف دشمن ، خط شکسته شده و دو گردان نیرو یعنی گردان کمیل و گردان حنظله رسیدند به خط دوم دشمن . یعنی توی کانال معرف کمیل مستقرشدند</a:t>
            </a:r>
            <a:endParaRPr lang="en-US" sz="1600" b="1" dirty="0"/>
          </a:p>
        </p:txBody>
      </p:sp>
      <p:sp>
        <p:nvSpPr>
          <p:cNvPr id="4" name="Slide Number Placeholder 3"/>
          <p:cNvSpPr>
            <a:spLocks noGrp="1"/>
          </p:cNvSpPr>
          <p:nvPr>
            <p:ph type="sldNum" sz="quarter" idx="10"/>
          </p:nvPr>
        </p:nvSpPr>
        <p:spPr/>
        <p:txBody>
          <a:bodyPr/>
          <a:lstStyle/>
          <a:p>
            <a:fld id="{84839B46-A2E6-47F2-BFD3-50D264B2151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48763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4000" b="0" i="0" u="none" strike="noStrike" kern="1200" cap="none" spc="0" normalizeH="0" baseline="0" noProof="0" dirty="0" smtClean="0">
                <a:ln w="6350">
                  <a:solidFill>
                    <a:prstClr val="white"/>
                  </a:solidFill>
                </a:ln>
                <a:solidFill>
                  <a:prstClr val="white"/>
                </a:solidFill>
                <a:effectLst/>
                <a:uLnTx/>
                <a:uFillTx/>
                <a:latin typeface="IranNastaliq" pitchFamily="18" charset="0"/>
                <a:ea typeface="+mn-ea"/>
                <a:cs typeface="IranNastaliq" pitchFamily="18" charset="0"/>
              </a:rPr>
              <a:t>آنروز ها دروازه  </a:t>
            </a:r>
            <a:r>
              <a:rPr kumimoji="0" lang="fa-IR" sz="4000" b="0" i="0" u="none" strike="noStrike" kern="1200" cap="none" spc="0" normalizeH="0" baseline="0" noProof="0" dirty="0" smtClean="0">
                <a:ln w="6350">
                  <a:solidFill>
                    <a:prstClr val="white"/>
                  </a:solidFill>
                </a:ln>
                <a:solidFill>
                  <a:srgbClr val="FF0000"/>
                </a:solidFill>
                <a:effectLst/>
                <a:uLnTx/>
                <a:uFillTx/>
                <a:latin typeface="IranNastaliq" pitchFamily="18" charset="0"/>
                <a:ea typeface="+mn-ea"/>
                <a:cs typeface="IranNastaliq" pitchFamily="18" charset="0"/>
              </a:rPr>
              <a:t> شهادت</a:t>
            </a:r>
            <a:r>
              <a:rPr kumimoji="0" lang="en-US" sz="4000" b="0" i="0" u="none" strike="noStrike" kern="1200" cap="none" spc="0" normalizeH="0" baseline="0" noProof="0" dirty="0" smtClean="0">
                <a:ln w="6350">
                  <a:solidFill>
                    <a:prstClr val="white"/>
                  </a:solidFill>
                </a:ln>
                <a:solidFill>
                  <a:srgbClr val="FF0000"/>
                </a:solidFill>
                <a:effectLst/>
                <a:uLnTx/>
                <a:uFillTx/>
                <a:latin typeface="IranNastaliq" pitchFamily="18" charset="0"/>
                <a:ea typeface="+mn-ea"/>
                <a:cs typeface="IranNastaliq" pitchFamily="18" charset="0"/>
              </a:rPr>
              <a:t> </a:t>
            </a:r>
            <a:r>
              <a:rPr kumimoji="0" lang="fa-IR" sz="4000" b="0" i="0" u="none" strike="noStrike" kern="1200" cap="none" spc="0" normalizeH="0" baseline="0" noProof="0" dirty="0" smtClean="0">
                <a:ln w="6350">
                  <a:solidFill>
                    <a:prstClr val="white"/>
                  </a:solidFill>
                </a:ln>
                <a:solidFill>
                  <a:srgbClr val="FF0000"/>
                </a:solidFill>
                <a:effectLst/>
                <a:uLnTx/>
                <a:uFillTx/>
                <a:latin typeface="IranNastaliq" pitchFamily="18" charset="0"/>
                <a:ea typeface="+mn-ea"/>
                <a:cs typeface="IranNastaliq" pitchFamily="18" charset="0"/>
              </a:rPr>
              <a:t>  </a:t>
            </a:r>
            <a:r>
              <a:rPr kumimoji="0" lang="fa-IR" sz="4000" b="0" i="0" u="none" strike="noStrike" kern="1200" cap="none" spc="0" normalizeH="0" baseline="0" noProof="0" dirty="0" smtClean="0">
                <a:ln w="6350">
                  <a:solidFill>
                    <a:prstClr val="white"/>
                  </a:solidFill>
                </a:ln>
                <a:solidFill>
                  <a:prstClr val="white"/>
                </a:solidFill>
                <a:effectLst/>
                <a:uLnTx/>
                <a:uFillTx/>
                <a:latin typeface="IranNastaliq" pitchFamily="18" charset="0"/>
                <a:ea typeface="+mn-ea"/>
                <a:cs typeface="IranNastaliq" pitchFamily="18" charset="0"/>
              </a:rPr>
              <a:t>داشتیم   و   امروز  معبری تنگ...   برای </a:t>
            </a:r>
            <a:r>
              <a:rPr kumimoji="0" lang="fa-IR" sz="4000" b="0" i="0" u="none" strike="noStrike" kern="1200" cap="none" spc="0" normalizeH="0" baseline="0" noProof="0" dirty="0" smtClean="0">
                <a:ln w="6350">
                  <a:solidFill>
                    <a:prstClr val="white"/>
                  </a:solidFill>
                </a:ln>
                <a:solidFill>
                  <a:srgbClr val="FF0000"/>
                </a:solidFill>
                <a:effectLst/>
                <a:uLnTx/>
                <a:uFillTx/>
                <a:latin typeface="IranNastaliq" pitchFamily="18" charset="0"/>
                <a:ea typeface="+mn-ea"/>
                <a:cs typeface="IranNastaliq" pitchFamily="18" charset="0"/>
              </a:rPr>
              <a:t>شهید شدن </a:t>
            </a:r>
            <a:r>
              <a:rPr kumimoji="0" lang="fa-IR" sz="4000" b="0" i="0" u="none" strike="noStrike" kern="1200" cap="none" spc="0" normalizeH="0" baseline="0" noProof="0" dirty="0" smtClean="0">
                <a:ln w="6350">
                  <a:solidFill>
                    <a:prstClr val="white"/>
                  </a:solidFill>
                </a:ln>
                <a:solidFill>
                  <a:prstClr val="white"/>
                </a:solidFill>
                <a:effectLst/>
                <a:uLnTx/>
                <a:uFillTx/>
                <a:latin typeface="IranNastaliq" pitchFamily="18" charset="0"/>
                <a:ea typeface="+mn-ea"/>
                <a:cs typeface="IranNastaliq" pitchFamily="18" charset="0"/>
              </a:rPr>
              <a:t>هنوز هم فرصت هست... </a:t>
            </a:r>
            <a:r>
              <a:rPr kumimoji="0" lang="fa-IR" sz="4000" b="0" i="0" u="none" strike="noStrike" kern="1200" cap="none" spc="0" normalizeH="0" baseline="0" noProof="0" dirty="0" smtClean="0">
                <a:ln w="6350">
                  <a:solidFill>
                    <a:prstClr val="white"/>
                  </a:solidFill>
                </a:ln>
                <a:solidFill>
                  <a:srgbClr val="FFFF00"/>
                </a:solidFill>
                <a:effectLst/>
                <a:uLnTx/>
                <a:uFillTx/>
                <a:latin typeface="IranNastaliq" pitchFamily="18" charset="0"/>
                <a:ea typeface="+mn-ea"/>
                <a:cs typeface="IranNastaliq" pitchFamily="18" charset="0"/>
              </a:rPr>
              <a:t>دل را باید صاف کرد </a:t>
            </a:r>
            <a:r>
              <a:rPr kumimoji="0" lang="fa-IR" sz="4000" b="0" i="0" u="none" strike="noStrike" kern="1200" cap="none" spc="0" normalizeH="0" baseline="0" noProof="0" dirty="0" smtClean="0">
                <a:ln w="6350">
                  <a:solidFill>
                    <a:prstClr val="white"/>
                  </a:solidFill>
                </a:ln>
                <a:solidFill>
                  <a:prstClr val="white"/>
                </a:solidFill>
                <a:effectLst/>
                <a:uLnTx/>
                <a:uFillTx/>
                <a:latin typeface="IranNastaliq" pitchFamily="18" charset="0"/>
                <a:ea typeface="+mn-ea"/>
                <a:cs typeface="IranNastaliq" pitchFamily="18" charset="0"/>
              </a:rPr>
              <a:t>.                                                                       (مقام معظم رهبری) </a:t>
            </a:r>
          </a:p>
          <a:p>
            <a:pPr algn="just"/>
            <a:endParaRPr lang="en-US" dirty="0"/>
          </a:p>
        </p:txBody>
      </p:sp>
      <p:sp>
        <p:nvSpPr>
          <p:cNvPr id="4" name="Slide Number Placeholder 3"/>
          <p:cNvSpPr>
            <a:spLocks noGrp="1"/>
          </p:cNvSpPr>
          <p:nvPr>
            <p:ph type="sldNum" sz="quarter" idx="10"/>
          </p:nvPr>
        </p:nvSpPr>
        <p:spPr/>
        <p:txBody>
          <a:bodyPr/>
          <a:lstStyle/>
          <a:p>
            <a:fld id="{A467F992-1FF1-4F46-9EC7-ABE77212043D}"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211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solidFill>
                  <a:schemeClr val="bg2"/>
                </a:solidFill>
              </a:rPr>
              <a:t>درگیری با دشمن به روز کشیده شده بود و گردان های سمت چپ و راست نتونستند خطر را بشکند و ..... بچه های مظلوم این دو گردان داخل</a:t>
            </a:r>
            <a:r>
              <a:rPr lang="fa-IR" b="1" baseline="0" dirty="0" smtClean="0">
                <a:solidFill>
                  <a:schemeClr val="bg2"/>
                </a:solidFill>
              </a:rPr>
              <a:t> کانال محاصره شدند.</a:t>
            </a:r>
          </a:p>
          <a:p>
            <a:pPr algn="r" rtl="1"/>
            <a:r>
              <a:rPr lang="fa-IR" b="1" baseline="0" dirty="0" smtClean="0">
                <a:solidFill>
                  <a:schemeClr val="bg2"/>
                </a:solidFill>
              </a:rPr>
              <a:t>درگیری به شدن ادامه دارد ....اما عقبه تدارکاتی بسته است و ....حکایت غریب کانال کمیل اتفاق می افتد</a:t>
            </a:r>
          </a:p>
          <a:p>
            <a:pPr algn="r" rtl="1"/>
            <a:r>
              <a:rPr lang="fa-IR" b="1" baseline="0" dirty="0" smtClean="0">
                <a:solidFill>
                  <a:schemeClr val="bg2"/>
                </a:solidFill>
              </a:rPr>
              <a:t>یکی از بی سیم چی ها تا آخرین لحظه با شهید حاج همت درارتباط بود .می گفت : نیرو بفرستید می گفتند راه بسته است .گفتند مهمات بفرستید گفتند راه بسته است .نهایتش گفت پس لااقل از پشت بی سیم توی این لحظات آخر برامون روضه بی بی فاطمه زهرا را بخوانید .</a:t>
            </a:r>
          </a:p>
          <a:p>
            <a:pPr algn="r" rtl="1"/>
            <a:r>
              <a:rPr lang="fa-IR" b="1" baseline="0" dirty="0" smtClean="0">
                <a:solidFill>
                  <a:schemeClr val="bg2"/>
                </a:solidFill>
              </a:rPr>
              <a:t>بعدش هم رو کرد به همت و گفت : حاجی سلام مارا به امام برسونید و بگید ما تاخرین لحظه </a:t>
            </a:r>
            <a:r>
              <a:rPr lang="fa-IR" b="1" baseline="0" dirty="0" smtClean="0">
                <a:solidFill>
                  <a:schemeClr val="bg2"/>
                </a:solidFill>
              </a:rPr>
              <a:t>مون </a:t>
            </a:r>
            <a:r>
              <a:rPr lang="fa-IR" b="1" baseline="0" dirty="0" smtClean="0">
                <a:solidFill>
                  <a:schemeClr val="bg2"/>
                </a:solidFill>
              </a:rPr>
              <a:t>جوری که شما خواسته بودید حسین وار جنگیدیم </a:t>
            </a:r>
          </a:p>
          <a:p>
            <a:pPr algn="r" rtl="1"/>
            <a:r>
              <a:rPr lang="fa-IR" b="1" baseline="0" dirty="0" smtClean="0">
                <a:solidFill>
                  <a:schemeClr val="bg2"/>
                </a:solidFill>
              </a:rPr>
              <a:t>(آفرین این را می گویند ولایت مداری / ....چون امام خواسته بود مظلومانه جنگبدیم.</a:t>
            </a:r>
          </a:p>
          <a:p>
            <a:pPr algn="r" rtl="1"/>
            <a:r>
              <a:rPr lang="fa-IR" b="1" baseline="0" dirty="0" smtClean="0">
                <a:solidFill>
                  <a:schemeClr val="bg2"/>
                </a:solidFill>
              </a:rPr>
              <a:t>(تصاویر مجروحین و شهدا از تلویزیون عراق )</a:t>
            </a:r>
          </a:p>
          <a:p>
            <a:pPr algn="r" rtl="1"/>
            <a:r>
              <a:rPr lang="fa-IR" b="1" baseline="0" dirty="0" smtClean="0">
                <a:solidFill>
                  <a:schemeClr val="bg2"/>
                </a:solidFill>
              </a:rPr>
              <a:t>اینا موندن و مظلومانه جاند دادند چون ولایت خواسته بود مقاومت کنند</a:t>
            </a:r>
          </a:p>
          <a:p>
            <a:pPr algn="r" rtl="1"/>
            <a:r>
              <a:rPr lang="fa-IR" b="1" baseline="0" dirty="0" smtClean="0">
                <a:solidFill>
                  <a:schemeClr val="bg2"/>
                </a:solidFill>
              </a:rPr>
              <a:t>وحالا یه تلنگر به خودمون : آیا ما هم در برابر فرمان ولی زمان خودمان اینجوری هستیم ؟!</a:t>
            </a:r>
          </a:p>
          <a:p>
            <a:pPr algn="r" rtl="1"/>
            <a:r>
              <a:rPr lang="fa-IR" b="1" baseline="0" dirty="0" smtClean="0">
                <a:solidFill>
                  <a:schemeClr val="bg2"/>
                </a:solidFill>
              </a:rPr>
              <a:t>عراقی ها فشار زیادی آوردند ......چاره ای نیست . باید مجروحین وشهدا را به امان خدا گذاشت و عقب نشینی کرد</a:t>
            </a:r>
            <a:endParaRPr lang="en-US" b="1" dirty="0">
              <a:solidFill>
                <a:schemeClr val="bg2"/>
              </a:solidFill>
            </a:endParaRPr>
          </a:p>
        </p:txBody>
      </p:sp>
      <p:sp>
        <p:nvSpPr>
          <p:cNvPr id="4" name="Slide Number Placeholder 3"/>
          <p:cNvSpPr>
            <a:spLocks noGrp="1"/>
          </p:cNvSpPr>
          <p:nvPr>
            <p:ph type="sldNum" sz="quarter" idx="10"/>
          </p:nvPr>
        </p:nvSpPr>
        <p:spPr/>
        <p:txBody>
          <a:bodyPr/>
          <a:lstStyle/>
          <a:p>
            <a:fld id="{84839B46-A2E6-47F2-BFD3-50D264B2151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29554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کانال ها مملو از مجروحین وشهداست  صدای ناله مجروحین دلخراش و جانگاه است کسی نیست زخم ها را درمان کند ...تشنگی همه را هلاک کرده است </a:t>
            </a:r>
          </a:p>
          <a:p>
            <a:pPr algn="r" rtl="1"/>
            <a:endParaRPr lang="en-US" dirty="0"/>
          </a:p>
        </p:txBody>
      </p:sp>
      <p:sp>
        <p:nvSpPr>
          <p:cNvPr id="4" name="Slide Number Placeholder 3"/>
          <p:cNvSpPr>
            <a:spLocks noGrp="1"/>
          </p:cNvSpPr>
          <p:nvPr>
            <p:ph type="sldNum" sz="quarter" idx="10"/>
          </p:nvPr>
        </p:nvSpPr>
        <p:spPr/>
        <p:txBody>
          <a:bodyPr/>
          <a:lstStyle/>
          <a:p>
            <a:fld id="{C1C3602A-2036-490B-81AE-091FA6F7F83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891810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چاره ای نیست باید شهدا و مجروحین را گذاشت </a:t>
            </a:r>
          </a:p>
          <a:p>
            <a:pPr algn="r" rtl="1"/>
            <a:r>
              <a:rPr lang="fa-IR" dirty="0" smtClean="0"/>
              <a:t>آخرین وصایا ی مجروحین </a:t>
            </a:r>
          </a:p>
          <a:p>
            <a:pPr algn="r" rtl="1"/>
            <a:r>
              <a:rPr lang="fa-IR" dirty="0" smtClean="0"/>
              <a:t>بوسه برپیشانی سترگشان </a:t>
            </a:r>
          </a:p>
          <a:p>
            <a:pPr algn="r" rtl="1"/>
            <a:r>
              <a:rPr lang="fa-IR" dirty="0" smtClean="0"/>
              <a:t>بگذار تا ب</a:t>
            </a:r>
          </a:p>
          <a:p>
            <a:pPr algn="r" rtl="1"/>
            <a:r>
              <a:rPr lang="fa-IR" dirty="0" smtClean="0"/>
              <a:t>گریم چون ابر در بهارا ن / کز سنگ ناله خیزد وقت وداع یاران</a:t>
            </a:r>
          </a:p>
          <a:p>
            <a:pPr algn="r" rtl="1"/>
            <a:r>
              <a:rPr lang="fa-IR" dirty="0" smtClean="0"/>
              <a:t>----------</a:t>
            </a:r>
          </a:p>
          <a:p>
            <a:pPr algn="r" rtl="1"/>
            <a:r>
              <a:rPr lang="fa-IR" dirty="0" smtClean="0"/>
              <a:t>خداحافظ ای بچه ها </a:t>
            </a:r>
          </a:p>
          <a:p>
            <a:pPr algn="r" rtl="1"/>
            <a:r>
              <a:rPr lang="fa-IR" dirty="0" smtClean="0"/>
              <a:t>خداحافظ</a:t>
            </a:r>
            <a:r>
              <a:rPr lang="fa-IR" baseline="0" dirty="0" smtClean="0"/>
              <a:t> ای اصغر / ای حمید / ای کاظم </a:t>
            </a:r>
          </a:p>
          <a:p>
            <a:pPr algn="r" rtl="1"/>
            <a:r>
              <a:rPr lang="fa-IR" baseline="0" dirty="0" smtClean="0"/>
              <a:t>خداحافظ ای عزیزی که شش ماه نیمه شب ها کنارت نماز شب خوندم </a:t>
            </a:r>
          </a:p>
          <a:p>
            <a:pPr algn="r" rtl="1"/>
            <a:r>
              <a:rPr lang="fa-IR" baseline="0" dirty="0" smtClean="0"/>
              <a:t>خداحافظ ای مظلومی که شش ماه باهم خندیدیم و گریه کردیم /یادت هست چقدر در نمازت دعای شهادت می کردی ؟</a:t>
            </a:r>
          </a:p>
          <a:p>
            <a:pPr algn="r" rtl="1"/>
            <a:r>
              <a:rPr lang="fa-IR" baseline="0" dirty="0" smtClean="0"/>
              <a:t>------</a:t>
            </a:r>
          </a:p>
          <a:p>
            <a:pPr algn="r" rtl="1"/>
            <a:endParaRPr lang="en-US" dirty="0"/>
          </a:p>
        </p:txBody>
      </p:sp>
      <p:sp>
        <p:nvSpPr>
          <p:cNvPr id="4" name="Slide Number Placeholder 3"/>
          <p:cNvSpPr>
            <a:spLocks noGrp="1"/>
          </p:cNvSpPr>
          <p:nvPr>
            <p:ph type="sldNum" sz="quarter" idx="10"/>
          </p:nvPr>
        </p:nvSpPr>
        <p:spPr/>
        <p:txBody>
          <a:bodyPr/>
          <a:lstStyle/>
          <a:p>
            <a:fld id="{C1C3602A-2036-490B-81AE-091FA6F7F83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891810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اینجا قتلگاه فکه است . حدود 150نفر از مجروحین گردان</a:t>
            </a:r>
            <a:r>
              <a:rPr lang="fa-IR" baseline="0" dirty="0" smtClean="0"/>
              <a:t> های کمیل و حنظله به این گودی  منتقل شدند تا بعد اگه فرصتی شد کسی به دادشان برسد ......اما افسوس که تا 15 سال بعد هیچکس به دادشان نرسید و حکایت تشنگی و غربت و تیر خلاصی عراقی ها برای همیشه کانال کمیل را غم فزا کرده است .</a:t>
            </a:r>
            <a:endParaRPr lang="en-US" dirty="0"/>
          </a:p>
        </p:txBody>
      </p:sp>
      <p:sp>
        <p:nvSpPr>
          <p:cNvPr id="4" name="Slide Number Placeholder 3"/>
          <p:cNvSpPr>
            <a:spLocks noGrp="1"/>
          </p:cNvSpPr>
          <p:nvPr>
            <p:ph type="sldNum" sz="quarter" idx="10"/>
          </p:nvPr>
        </p:nvSpPr>
        <p:spPr/>
        <p:txBody>
          <a:bodyPr/>
          <a:lstStyle/>
          <a:p>
            <a:fld id="{062BC5BF-12D3-4480-8C54-40E9D8C49F6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076718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اینجا قتلگاه فکه</a:t>
            </a:r>
            <a:r>
              <a:rPr lang="fa-IR" baseline="0" dirty="0" smtClean="0"/>
              <a:t> است </a:t>
            </a:r>
            <a:r>
              <a:rPr lang="fa-IR" dirty="0" smtClean="0"/>
              <a:t> </a:t>
            </a:r>
            <a:r>
              <a:rPr lang="fa-IR" baseline="0" dirty="0" smtClean="0"/>
              <a:t> صحنه مجسم عصر عاشورا   و انبوه مجروحین  نالان که سراسر گودی  را پوشانده است . دشمن جلو می آید . گوشی بیسیم را به گوشم چسپانده ام   حسین از تنها مجروحی است که می تواند با بی سیم حرف بزند.....آهسته می گوید : رحیم   ...آهسته حرف می زنم ......عراقی ها در چند متری من هستند . اگر سرم را بالا بیاورم تکه  تکه ام  می کنند ......تیر به پهلویم خورده است توان بلند شدن ندارم عراقی های نامرد دارند به بچه ها تیر خلاصی می زنند همین چند لحظه قبل قاسم را هم زدند مغز سرش به روی رمل ها پاشیده است ........گوش کن .......دیگر وقتی برای برای حرف های اضافی نیست .......اطراف من پر مجروح است آنهایی که توان ناله دارند می نالند .......رحیم   سلام مرابه مادرم برسان .....بگو که حسین تشنه بود وآب نخورد .......بگو که آخرین ذکرش یاحسین و یازهرا بود........رحیم مارا حلال کن  عراقی مارا دیده داست  .....سلام مرابه آینده ها برسان و بگو که بر کانال کمیل و حنظله چه گذشته است ......بگو دشمن نامرد با تانک از روی سر بچه ها ی مجروح رد شد .......بگو که تن مجروح بچه ها را درون کانال آتش زدند .......</a:t>
            </a:r>
          </a:p>
          <a:p>
            <a:pPr algn="just" rtl="1"/>
            <a:r>
              <a:rPr lang="fa-IR" baseline="0" dirty="0" smtClean="0"/>
              <a:t>رحیم        انگار لحظات آخراست  عراقی لوله  اسلحه اش را به طرف من گرفته است ........خدایا لحظات آخر دنیا چه عجیب است ......رحیم بوی کربلا می آید .....چه بوی خوشی ، چه رنگ قشنگی همه جارا نورانی کرده است ......آه آن سید نورانی کیست که به سمت ما می آید .......چه آب گوارایی در دست دارد ...........آن خانم سیاه پوش کیست که فریاد واحسینا سر داده است   یا حسین     یاحسین  یازهرا....     </a:t>
            </a:r>
          </a:p>
          <a:p>
            <a:pPr algn="just" rtl="1"/>
            <a:r>
              <a:rPr lang="fa-IR" baseline="0" dirty="0" smtClean="0"/>
              <a:t>واینجا مونس  شب های فکه  یعنی بی بی فاطمه زهرا  تنها کسی است که هر لحظه به گودی قتلگاه سر می زند....</a:t>
            </a:r>
          </a:p>
          <a:p>
            <a:pPr algn="just" rtl="1"/>
            <a:r>
              <a:rPr lang="fa-IR" baseline="0" dirty="0" smtClean="0"/>
              <a:t> آری سلام بر بانویی که  هنوز هم که هنوزاست ردپای دل انگیزش بیابانهای فکه  را عطر آگین می کند.</a:t>
            </a:r>
            <a:endParaRPr lang="en-US" dirty="0"/>
          </a:p>
        </p:txBody>
      </p:sp>
      <p:sp>
        <p:nvSpPr>
          <p:cNvPr id="4" name="Slide Number Placeholder 3"/>
          <p:cNvSpPr>
            <a:spLocks noGrp="1"/>
          </p:cNvSpPr>
          <p:nvPr>
            <p:ph type="sldNum" sz="quarter" idx="10"/>
          </p:nvPr>
        </p:nvSpPr>
        <p:spPr/>
        <p:txBody>
          <a:bodyPr/>
          <a:lstStyle/>
          <a:p>
            <a:fld id="{84839B46-A2E6-47F2-BFD3-50D264B21510}"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72781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و این تصویری از مظلومیت یاران</a:t>
            </a:r>
            <a:r>
              <a:rPr lang="fa-IR" baseline="0" dirty="0" smtClean="0"/>
              <a:t> خمینی 13سال بعد است  و استخوان هایی که با وزش باد از زیر رمل ها خود را به چشمان حیرت زده ما نشان می دهد.</a:t>
            </a:r>
          </a:p>
          <a:p>
            <a:pPr algn="r" rtl="1"/>
            <a:r>
              <a:rPr lang="fa-IR" baseline="0" dirty="0" smtClean="0"/>
              <a:t>دست نوشته شهدای گردان کمیل خیلی حرف های ناگفته دارد:</a:t>
            </a:r>
          </a:p>
          <a:p>
            <a:pPr algn="r" rtl="1"/>
            <a:r>
              <a:rPr lang="fa-IR" dirty="0" smtClean="0"/>
              <a:t>«امروز روز پنجم است که در محاصره هستيم. آب را جـــيره بندي کرده ايم. نان را جيره بنــــــدي کرده ايم. عطــش همه را هلاک کرده است، هـــمه را جز شهدا، که حالا کنارهم در انتــــــهاي کانال خوابيده اند. ديگر شــــهدا تشنه نيستند. فداي لب تشنه ات پسر فاطمه(س)» </a:t>
            </a:r>
            <a:endParaRPr lang="en-US" dirty="0"/>
          </a:p>
        </p:txBody>
      </p:sp>
      <p:sp>
        <p:nvSpPr>
          <p:cNvPr id="4" name="Slide Number Placeholder 3"/>
          <p:cNvSpPr>
            <a:spLocks noGrp="1"/>
          </p:cNvSpPr>
          <p:nvPr>
            <p:ph type="sldNum" sz="quarter" idx="10"/>
          </p:nvPr>
        </p:nvSpPr>
        <p:spPr/>
        <p:txBody>
          <a:bodyPr/>
          <a:lstStyle/>
          <a:p>
            <a:fld id="{062BC5BF-12D3-4480-8C54-40E9D8C49F6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867625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امشب شب </a:t>
            </a:r>
            <a:r>
              <a:rPr lang="fa-IR" dirty="0" smtClean="0"/>
              <a:t>دوم روضه است دل </a:t>
            </a:r>
            <a:r>
              <a:rPr lang="fa-IR" dirty="0" smtClean="0"/>
              <a:t>ها کربلایی شده  است حیفمان می یاد  بهره برداری نکنیم </a:t>
            </a:r>
            <a:endParaRPr lang="fa-IR" baseline="0" dirty="0" smtClean="0"/>
          </a:p>
          <a:p>
            <a:pPr algn="r" rtl="1"/>
            <a:r>
              <a:rPr lang="fa-IR" baseline="0" dirty="0" smtClean="0"/>
              <a:t>نقل می کنند سب دوم اعتکاف  مادری آمده بود درب مسجد ی که اعتکاف برگزار می شد/ چیکار داری / پسرم را دوروزه ندیدم دلم براش یه ذره شده / حقم داره مادره دیگه ...... اما دلها بسوزه برای اون مادری که 27 ساله بچه ااش را ندیده / </a:t>
            </a:r>
            <a:endParaRPr lang="en-US" dirty="0"/>
          </a:p>
        </p:txBody>
      </p:sp>
      <p:sp>
        <p:nvSpPr>
          <p:cNvPr id="4" name="Slide Number Placeholder 3"/>
          <p:cNvSpPr>
            <a:spLocks noGrp="1"/>
          </p:cNvSpPr>
          <p:nvPr>
            <p:ph type="sldNum" sz="quarter" idx="10"/>
          </p:nvPr>
        </p:nvSpPr>
        <p:spPr/>
        <p:txBody>
          <a:bodyPr/>
          <a:lstStyle/>
          <a:p>
            <a:fld id="{E3CF8AE9-A750-4978-ACF8-14BBE43DEF1F}"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886137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effectLst/>
              </a:rPr>
              <a:t>و تازه بعد 27 سال تکه های استخوان فرزندش</a:t>
            </a:r>
            <a:r>
              <a:rPr lang="fa-IR" baseline="0" dirty="0" smtClean="0">
                <a:effectLst/>
              </a:rPr>
              <a:t> رو جلو روش گذاشتند </a:t>
            </a:r>
            <a:endParaRPr lang="fa-IR" dirty="0" smtClean="0">
              <a:effectLst/>
            </a:endParaRPr>
          </a:p>
          <a:p>
            <a:pPr algn="r" rtl="1"/>
            <a:r>
              <a:rPr lang="fa-IR" dirty="0" smtClean="0"/>
              <a:t>----------</a:t>
            </a:r>
          </a:p>
          <a:p>
            <a:pPr algn="r" rtl="1"/>
            <a:r>
              <a:rPr lang="fa-IR" dirty="0" smtClean="0"/>
              <a:t>جنازه پسرشونُ که آوردند</a:t>
            </a:r>
          </a:p>
          <a:p>
            <a:pPr algn="r" rtl="1"/>
            <a:r>
              <a:rPr lang="fa-IR" dirty="0" smtClean="0"/>
              <a:t>چیزی جز دو سه کیلو استخون نبود</a:t>
            </a:r>
          </a:p>
          <a:p>
            <a:pPr algn="r" rtl="1"/>
            <a:r>
              <a:rPr lang="fa-IR" dirty="0" smtClean="0"/>
              <a:t>پدر سرشو بالا گرفت و گفت :حاج‌خانم غصه نخوری‌ها !!!</a:t>
            </a:r>
          </a:p>
          <a:p>
            <a:pPr algn="r" rtl="1"/>
            <a:r>
              <a:rPr lang="fa-IR" dirty="0" smtClean="0"/>
              <a:t>دقیقا وزن همون روزیه که خدا بهمون هدیه دادِش. مگه یادت نیست</a:t>
            </a:r>
            <a:r>
              <a:rPr lang="fa-IR" baseline="0" dirty="0" smtClean="0"/>
              <a:t> حاج خانم لحظه ای که پسرمون متولد شد وزنش همین دو سه کیلو بیشتر نبود </a:t>
            </a:r>
          </a:p>
          <a:p>
            <a:pPr algn="r" rtl="1"/>
            <a:endParaRPr lang="fa-IR" dirty="0" smtClean="0"/>
          </a:p>
        </p:txBody>
      </p:sp>
      <p:sp>
        <p:nvSpPr>
          <p:cNvPr id="4" name="Slide Number Placeholder 3"/>
          <p:cNvSpPr>
            <a:spLocks noGrp="1"/>
          </p:cNvSpPr>
          <p:nvPr>
            <p:ph type="sldNum" sz="quarter" idx="10"/>
          </p:nvPr>
        </p:nvSpPr>
        <p:spPr/>
        <p:txBody>
          <a:bodyPr/>
          <a:lstStyle/>
          <a:p>
            <a:fld id="{32740B62-C5F9-4B24-BBD2-27E4A0E3636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107333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این عکس یک صحنه از اعزام رزمندگان در دوران دفاع مقدس به جبهه هاست / نگاه</a:t>
            </a:r>
            <a:r>
              <a:rPr lang="fa-IR" baseline="0" dirty="0" smtClean="0"/>
              <a:t> کنید به تصویر دختر بچه معصومی که چگونه بازوی  پدر را در آغوش گرفته / شاید آخرین دیدار اوست /</a:t>
            </a:r>
          </a:p>
          <a:p>
            <a:pPr algn="r" rtl="1"/>
            <a:endParaRPr lang="en-US" dirty="0"/>
          </a:p>
        </p:txBody>
      </p:sp>
      <p:sp>
        <p:nvSpPr>
          <p:cNvPr id="4" name="Slide Number Placeholder 3"/>
          <p:cNvSpPr>
            <a:spLocks noGrp="1"/>
          </p:cNvSpPr>
          <p:nvPr>
            <p:ph type="sldNum" sz="quarter" idx="10"/>
          </p:nvPr>
        </p:nvSpPr>
        <p:spPr/>
        <p:txBody>
          <a:bodyPr/>
          <a:lstStyle/>
          <a:p>
            <a:fld id="{ADC18C61-6DCD-4476-94D9-E9E0669AABE3}"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902012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می خواهیم بگیم یا اباعبدالله اون لحظه ای که برای آخرین بار خواستی با اهل حرم وداع کنی / زینب آخرین وصایای حسین را شنید و او را رواانه میدان کرد . </a:t>
            </a:r>
          </a:p>
          <a:p>
            <a:pPr algn="r" rtl="1"/>
            <a:r>
              <a:rPr lang="fa-IR" dirty="0" smtClean="0"/>
              <a:t>---------------</a:t>
            </a:r>
          </a:p>
          <a:p>
            <a:pPr algn="r" rtl="1"/>
            <a:r>
              <a:rPr lang="fa-IR" dirty="0" smtClean="0"/>
              <a:t>زینب گفت چرا داداش نمی ری منکه دیگه ساکت شدم ببین دیگه گریه نمی کنم حسین جان  برو میدان </a:t>
            </a:r>
          </a:p>
          <a:p>
            <a:pPr algn="r" rtl="1"/>
            <a:r>
              <a:rPr lang="fa-IR" dirty="0" smtClean="0"/>
              <a:t>------</a:t>
            </a:r>
          </a:p>
          <a:p>
            <a:pPr algn="r" rtl="1"/>
            <a:r>
              <a:rPr lang="fa-IR" dirty="0" smtClean="0"/>
              <a:t> یه وقت حسین بگوید : خواهرم مگر نمی بینی سکینه دخترم جلو اسب را گرفته و نمی گذاره اسب حرکت کند </a:t>
            </a:r>
          </a:p>
          <a:p>
            <a:pPr algn="r" rtl="1"/>
            <a:r>
              <a:rPr lang="fa-IR" dirty="0" smtClean="0"/>
              <a:t>-----------------</a:t>
            </a:r>
          </a:p>
          <a:p>
            <a:pPr algn="r" rtl="1"/>
            <a:r>
              <a:rPr lang="fa-IR" dirty="0" smtClean="0"/>
              <a:t>حسین گفت : نازدانه چرا اجازه حرکت به اسب نمی دی گفت : بابا باید  باید بیای پایین </a:t>
            </a:r>
          </a:p>
          <a:p>
            <a:pPr algn="r" rtl="1"/>
            <a:r>
              <a:rPr lang="fa-IR" dirty="0" smtClean="0"/>
              <a:t>----</a:t>
            </a:r>
          </a:p>
          <a:p>
            <a:pPr algn="r" rtl="1"/>
            <a:r>
              <a:rPr lang="fa-IR" dirty="0" smtClean="0"/>
              <a:t>حسین پیاده شد / گفت : باید</a:t>
            </a:r>
            <a:r>
              <a:rPr lang="fa-IR" baseline="0" dirty="0" smtClean="0"/>
              <a:t> بشینی روی زمین / حسین نشست / گفت : یادته روزیکه طفلان یتیم مسلم رو رو زانوهات نشوندی و نوازشون می کردی حالا هم باید من رو نوازش کنی /</a:t>
            </a:r>
          </a:p>
          <a:p>
            <a:pPr algn="r" rtl="1"/>
            <a:r>
              <a:rPr lang="fa-IR" baseline="0" dirty="0" smtClean="0"/>
              <a:t>---------</a:t>
            </a:r>
          </a:p>
          <a:p>
            <a:pPr algn="r" rtl="1"/>
            <a:r>
              <a:rPr lang="fa-IR" baseline="0" dirty="0" smtClean="0"/>
              <a:t>بابا می دونم دیگه بر نمی گردی  .... حسین نوازشش کرد .....</a:t>
            </a:r>
          </a:p>
          <a:p>
            <a:pPr algn="r" rtl="1"/>
            <a:r>
              <a:rPr lang="fa-IR" baseline="0" dirty="0" smtClean="0"/>
              <a:t>------------</a:t>
            </a:r>
          </a:p>
          <a:p>
            <a:pPr algn="r" rtl="1"/>
            <a:r>
              <a:rPr lang="fa-IR" baseline="0" dirty="0" smtClean="0"/>
              <a:t> حالا آماده ای بریم عصر عاشورا </a:t>
            </a:r>
          </a:p>
          <a:p>
            <a:pPr algn="r" rtl="1"/>
            <a:r>
              <a:rPr lang="fa-IR" baseline="0" dirty="0" smtClean="0"/>
              <a:t> .......به فدای آن بدنی که خواهرش زینب نشناخت ، دیدند زینب دارد خیره خیره به آن بدن نگاه می کند ، یک وقت هم صدا زد آیا تو حسین منی ،</a:t>
            </a:r>
          </a:p>
          <a:p>
            <a:pPr algn="r" rtl="1"/>
            <a:r>
              <a:rPr lang="fa-IR" baseline="0" dirty="0" smtClean="0"/>
              <a:t>-----------------</a:t>
            </a:r>
          </a:p>
          <a:p>
            <a:pPr algn="r" rtl="1"/>
            <a:r>
              <a:rPr lang="fa-IR" baseline="0" dirty="0" smtClean="0"/>
              <a:t> غوغا کرد این خواهر کنار بدن برادر ، یک وقت هم یک دست کوچکی به شانه بی بی خورد ، تا نگاه کرد دید سکینه ناز دانه است صدا زد : عمه جان این بدن کدام شهید است ؟ ( رحمت خدا بر این گریه ها ). آی دلهای آماده ، فرمود سکینه جان این بدن بابایت حسین است ، تا بدن را شناخت ، خودش را انداخت روی بدن بابا ، یک جمله ای گفت :  نگفت بابا من تشنه ام ، نگفت بابا من گرسنه ام ، صدا زد : بابا بلند شو ببین دارند عمه ام را تازیانه می زنند .   </a:t>
            </a:r>
          </a:p>
          <a:p>
            <a:pPr algn="r" rtl="1"/>
            <a:r>
              <a:rPr lang="fa-IR" baseline="0" dirty="0" smtClean="0"/>
              <a:t>---------------</a:t>
            </a:r>
          </a:p>
          <a:p>
            <a:pPr algn="r" rtl="1"/>
            <a:endParaRPr lang="fa-IR" baseline="0" dirty="0" smtClean="0"/>
          </a:p>
        </p:txBody>
      </p:sp>
      <p:sp>
        <p:nvSpPr>
          <p:cNvPr id="4" name="Slide Number Placeholder 3"/>
          <p:cNvSpPr>
            <a:spLocks noGrp="1"/>
          </p:cNvSpPr>
          <p:nvPr>
            <p:ph type="sldNum" sz="quarter" idx="10"/>
          </p:nvPr>
        </p:nvSpPr>
        <p:spPr/>
        <p:txBody>
          <a:bodyPr/>
          <a:lstStyle/>
          <a:p>
            <a:fld id="{ADC18C61-6DCD-4476-94D9-E9E0669AABE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37154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839B46-A2E6-47F2-BFD3-50D264B21510}"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342707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fa-IR" dirty="0" smtClean="0"/>
          </a:p>
          <a:p>
            <a:pPr algn="r" rtl="1"/>
            <a:r>
              <a:rPr lang="fa-IR" dirty="0" smtClean="0"/>
              <a:t>علی لعنت الله علی القوم الظالمین و سیعلم الذین ظلمو ای منقلب ینقلبون</a:t>
            </a:r>
          </a:p>
          <a:p>
            <a:pPr algn="r" rtl="1"/>
            <a:r>
              <a:rPr lang="fa-IR" dirty="0" smtClean="0"/>
              <a:t>اللهم انا نسئلک وندعوک بسمک العظیم الاعظم الاعز الاجل الاکرم .الهی به دماء</a:t>
            </a:r>
            <a:r>
              <a:rPr lang="fa-IR" baseline="0" dirty="0" smtClean="0"/>
              <a:t> الشهداء </a:t>
            </a:r>
            <a:r>
              <a:rPr lang="fa-IR" dirty="0" smtClean="0"/>
              <a:t>  استجب دعواتنا یاالله  یالله ............</a:t>
            </a:r>
          </a:p>
          <a:p>
            <a:pPr algn="r" rtl="1"/>
            <a:r>
              <a:rPr lang="fa-IR" dirty="0" smtClean="0"/>
              <a:t>یالله یارحمن یارحیم یا مقلب القلوب ثبت قلبی علی دینک .</a:t>
            </a:r>
          </a:p>
          <a:p>
            <a:pPr algn="r" rtl="1"/>
            <a:r>
              <a:rPr lang="fa-IR" dirty="0" smtClean="0"/>
              <a:t>اللهم یا قاضی الحاجات ویا کافی المهمات انک مجیب الدعوات انک قاضی الحاجات انک علی کل شیئ غدیر </a:t>
            </a:r>
          </a:p>
          <a:p>
            <a:pPr algn="r" rtl="1"/>
            <a:r>
              <a:rPr lang="fa-IR" dirty="0" smtClean="0"/>
              <a:t>والسلام علیکم و رحمت الله و برکاته </a:t>
            </a:r>
          </a:p>
          <a:p>
            <a:pPr algn="r" rtl="1"/>
            <a:r>
              <a:rPr lang="fa-IR" dirty="0" smtClean="0"/>
              <a:t>وعجل اللهم فی فرج مولانا یا صاحب الزمان </a:t>
            </a:r>
          </a:p>
          <a:p>
            <a:pPr algn="r" rtl="1"/>
            <a:endParaRPr lang="fa-IR" dirty="0" smtClean="0"/>
          </a:p>
          <a:p>
            <a:pPr algn="r" rtl="1"/>
            <a:endParaRPr lang="fa-IR" dirty="0"/>
          </a:p>
        </p:txBody>
      </p:sp>
      <p:sp>
        <p:nvSpPr>
          <p:cNvPr id="4" name="Slide Number Placeholder 3"/>
          <p:cNvSpPr>
            <a:spLocks noGrp="1"/>
          </p:cNvSpPr>
          <p:nvPr>
            <p:ph type="sldNum" sz="quarter" idx="10"/>
          </p:nvPr>
        </p:nvSpPr>
        <p:spPr/>
        <p:txBody>
          <a:bodyPr/>
          <a:lstStyle/>
          <a:p>
            <a:fld id="{F69F8E29-C80E-43FA-9805-9A5F9300E8DD}" type="slidenum">
              <a:rPr lang="fa-IR" smtClean="0">
                <a:solidFill>
                  <a:prstClr val="black"/>
                </a:solidFill>
              </a:rPr>
              <a:pPr/>
              <a:t>41</a:t>
            </a:fld>
            <a:endParaRPr lang="fa-IR">
              <a:solidFill>
                <a:prstClr val="black"/>
              </a:solidFill>
            </a:endParaRPr>
          </a:p>
        </p:txBody>
      </p:sp>
    </p:spTree>
    <p:extLst>
      <p:ext uri="{BB962C8B-B14F-4D97-AF65-F5344CB8AC3E}">
        <p14:creationId xmlns:p14="http://schemas.microsoft.com/office/powerpoint/2010/main" val="1349808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50000"/>
              </a:lnSpc>
              <a:spcBef>
                <a:spcPts val="0"/>
              </a:spcBef>
              <a:spcAft>
                <a:spcPts val="0"/>
              </a:spcAft>
              <a:buClrTx/>
              <a:buSzTx/>
              <a:buFontTx/>
              <a:buNone/>
              <a:tabLst/>
              <a:defRPr/>
            </a:pPr>
            <a:r>
              <a:rPr lang="fa-IR" b="1" dirty="0" smtClean="0">
                <a:solidFill>
                  <a:schemeClr val="bg2"/>
                </a:solidFill>
                <a:cs typeface="B Titr" pitchFamily="2" charset="-78"/>
              </a:rPr>
              <a:t>آغاز گر این برنامه جمله عجیبی است از شهید برگوار شهید سید شهید سید مرتضی آوینی</a:t>
            </a:r>
            <a:r>
              <a:rPr lang="en-US" b="1" dirty="0" smtClean="0">
                <a:solidFill>
                  <a:schemeClr val="bg2"/>
                </a:solidFill>
                <a:cs typeface="B Titr" pitchFamily="2" charset="-78"/>
              </a:rPr>
              <a:t>:  </a:t>
            </a:r>
            <a:endParaRPr lang="fa-IR" b="1" dirty="0" smtClean="0">
              <a:solidFill>
                <a:schemeClr val="bg2"/>
              </a:solidFill>
              <a:cs typeface="B Titr" pitchFamily="2" charset="-78"/>
            </a:endParaRPr>
          </a:p>
          <a:p>
            <a:pPr marL="0" marR="0" indent="0" algn="just" defTabSz="914400" rtl="1" eaLnBrk="1" fontAlgn="auto" latinLnBrk="0" hangingPunct="1">
              <a:lnSpc>
                <a:spcPct val="150000"/>
              </a:lnSpc>
              <a:spcBef>
                <a:spcPts val="0"/>
              </a:spcBef>
              <a:spcAft>
                <a:spcPts val="0"/>
              </a:spcAft>
              <a:buClrTx/>
              <a:buSzTx/>
              <a:buFontTx/>
              <a:buNone/>
              <a:tabLst/>
              <a:defRPr/>
            </a:pPr>
            <a:r>
              <a:rPr lang="fa-IR" b="1" dirty="0" smtClean="0">
                <a:solidFill>
                  <a:schemeClr val="bg2"/>
                </a:solidFill>
                <a:cs typeface="B Titr" pitchFamily="2" charset="-78"/>
              </a:rPr>
              <a:t>در عالم  رازی است  که جز به بهای خون فاش نمی شود </a:t>
            </a:r>
            <a:endParaRPr lang="en-US" b="1" dirty="0" smtClean="0">
              <a:solidFill>
                <a:schemeClr val="bg2"/>
              </a:solidFill>
              <a:cs typeface="B Titr" pitchFamily="2" charset="-78"/>
            </a:endParaRPr>
          </a:p>
          <a:p>
            <a:pPr marL="0" marR="0" indent="0" algn="just" defTabSz="914400" rtl="1" eaLnBrk="1" fontAlgn="auto" latinLnBrk="0" hangingPunct="1">
              <a:lnSpc>
                <a:spcPct val="150000"/>
              </a:lnSpc>
              <a:spcBef>
                <a:spcPts val="0"/>
              </a:spcBef>
              <a:spcAft>
                <a:spcPts val="0"/>
              </a:spcAft>
              <a:buClrTx/>
              <a:buSzTx/>
              <a:buFontTx/>
              <a:buNone/>
              <a:tabLst/>
              <a:defRPr/>
            </a:pPr>
            <a:r>
              <a:rPr lang="fa-IR" b="1" dirty="0" smtClean="0">
                <a:solidFill>
                  <a:schemeClr val="bg2"/>
                </a:solidFill>
                <a:cs typeface="B Titr" pitchFamily="2" charset="-78"/>
              </a:rPr>
              <a:t>شهدا ی عزیز ما که راه آسمان را رفته اند و از مرز خون عبورکرده اند این راز را می دانند </a:t>
            </a:r>
          </a:p>
          <a:p>
            <a:pPr marL="0" marR="0" indent="0" algn="just" defTabSz="914400" rtl="1" eaLnBrk="1" fontAlgn="auto" latinLnBrk="0" hangingPunct="1">
              <a:lnSpc>
                <a:spcPct val="150000"/>
              </a:lnSpc>
              <a:spcBef>
                <a:spcPts val="0"/>
              </a:spcBef>
              <a:spcAft>
                <a:spcPts val="0"/>
              </a:spcAft>
              <a:buClrTx/>
              <a:buSzTx/>
              <a:buFontTx/>
              <a:buNone/>
              <a:tabLst/>
              <a:defRPr/>
            </a:pPr>
            <a:r>
              <a:rPr lang="fa-IR" b="1" dirty="0" smtClean="0">
                <a:solidFill>
                  <a:schemeClr val="bg2"/>
                </a:solidFill>
                <a:cs typeface="B Titr" pitchFamily="2" charset="-78"/>
              </a:rPr>
              <a:t>امروز ما آمدیم سر سفرشهدا تا به برکت یاد و نام ارجمندشان</a:t>
            </a:r>
            <a:r>
              <a:rPr lang="fa-IR" b="1" baseline="0" dirty="0" smtClean="0">
                <a:solidFill>
                  <a:schemeClr val="bg2"/>
                </a:solidFill>
                <a:cs typeface="B Titr" pitchFamily="2" charset="-78"/>
              </a:rPr>
              <a:t> رایحه ای از این راز عالم را درک کنیم </a:t>
            </a:r>
          </a:p>
          <a:p>
            <a:pPr marL="0" marR="0" indent="0" algn="just" defTabSz="914400" rtl="1" eaLnBrk="1" fontAlgn="auto" latinLnBrk="0" hangingPunct="1">
              <a:lnSpc>
                <a:spcPct val="150000"/>
              </a:lnSpc>
              <a:spcBef>
                <a:spcPts val="0"/>
              </a:spcBef>
              <a:spcAft>
                <a:spcPts val="0"/>
              </a:spcAft>
              <a:buClrTx/>
              <a:buSzTx/>
              <a:buFontTx/>
              <a:buNone/>
              <a:tabLst/>
              <a:defRPr/>
            </a:pPr>
            <a:r>
              <a:rPr lang="fa-IR" b="1" baseline="0" dirty="0" smtClean="0">
                <a:solidFill>
                  <a:schemeClr val="bg2"/>
                </a:solidFill>
                <a:cs typeface="B Titr" pitchFamily="2" charset="-78"/>
              </a:rPr>
              <a:t>ای شهدای عزیز .می دانیم که در جمع ما هستید مگر میشه همرزماتون وکسانی که امروز با یاد شما دارند زندگی می کنند رو فراموش کنید.</a:t>
            </a:r>
          </a:p>
          <a:p>
            <a:pPr marL="0" marR="0" indent="0" algn="just" defTabSz="914400" rtl="1" eaLnBrk="1" fontAlgn="auto" latinLnBrk="0" hangingPunct="1">
              <a:lnSpc>
                <a:spcPct val="150000"/>
              </a:lnSpc>
              <a:spcBef>
                <a:spcPts val="0"/>
              </a:spcBef>
              <a:spcAft>
                <a:spcPts val="0"/>
              </a:spcAft>
              <a:buClrTx/>
              <a:buSzTx/>
              <a:buFontTx/>
              <a:buNone/>
              <a:tabLst/>
              <a:defRPr/>
            </a:pPr>
            <a:r>
              <a:rPr lang="fa-IR" b="1" baseline="0" dirty="0" smtClean="0">
                <a:solidFill>
                  <a:schemeClr val="bg2"/>
                </a:solidFill>
                <a:cs typeface="B Titr" pitchFamily="2" charset="-78"/>
              </a:rPr>
              <a:t>ای شهدا صدای مارا می شنوید؟!</a:t>
            </a:r>
          </a:p>
          <a:p>
            <a:pPr marL="0" marR="0" indent="0" algn="just" defTabSz="914400" rtl="1" eaLnBrk="1" fontAlgn="auto" latinLnBrk="0" hangingPunct="1">
              <a:lnSpc>
                <a:spcPct val="150000"/>
              </a:lnSpc>
              <a:spcBef>
                <a:spcPts val="0"/>
              </a:spcBef>
              <a:spcAft>
                <a:spcPts val="0"/>
              </a:spcAft>
              <a:buClrTx/>
              <a:buSzTx/>
              <a:buFontTx/>
              <a:buNone/>
              <a:tabLst/>
              <a:defRPr/>
            </a:pPr>
            <a:r>
              <a:rPr lang="fa-IR" b="1" baseline="0" dirty="0" smtClean="0">
                <a:solidFill>
                  <a:schemeClr val="bg2"/>
                </a:solidFill>
                <a:cs typeface="B Titr" pitchFamily="2" charset="-78"/>
              </a:rPr>
              <a:t>امشب دست مارا بگیرید و از زیبائی های پرده های کناررفته  عالم به ما بچشایند.</a:t>
            </a:r>
          </a:p>
          <a:p>
            <a:pPr marL="0" marR="0" indent="0" algn="just" defTabSz="914400" rtl="1" eaLnBrk="1" fontAlgn="auto" latinLnBrk="0" hangingPunct="1">
              <a:lnSpc>
                <a:spcPct val="150000"/>
              </a:lnSpc>
              <a:spcBef>
                <a:spcPts val="0"/>
              </a:spcBef>
              <a:spcAft>
                <a:spcPts val="0"/>
              </a:spcAft>
              <a:buClrTx/>
              <a:buSzTx/>
              <a:buFontTx/>
              <a:buNone/>
              <a:tabLst/>
              <a:defRPr/>
            </a:pPr>
            <a:endParaRPr lang="fa-IR" b="1" baseline="0" dirty="0" smtClean="0">
              <a:solidFill>
                <a:schemeClr val="bg2"/>
              </a:solidFill>
              <a:cs typeface="B Titr" pitchFamily="2" charset="-78"/>
            </a:endParaRPr>
          </a:p>
          <a:p>
            <a:pPr marL="0" marR="0" indent="0" algn="just" defTabSz="914400" rtl="1" eaLnBrk="1" fontAlgn="auto" latinLnBrk="0" hangingPunct="1">
              <a:lnSpc>
                <a:spcPct val="150000"/>
              </a:lnSpc>
              <a:spcBef>
                <a:spcPts val="0"/>
              </a:spcBef>
              <a:spcAft>
                <a:spcPts val="0"/>
              </a:spcAft>
              <a:buClrTx/>
              <a:buSzTx/>
              <a:buFontTx/>
              <a:buNone/>
              <a:tabLst/>
              <a:defRPr/>
            </a:pPr>
            <a:endParaRPr lang="fa-IR" b="1" dirty="0" smtClean="0">
              <a:solidFill>
                <a:schemeClr val="bg2"/>
              </a:solidFill>
              <a:cs typeface="B Titr" pitchFamily="2" charset="-78"/>
            </a:endParaRPr>
          </a:p>
          <a:p>
            <a:pPr algn="just" rtl="1">
              <a:lnSpc>
                <a:spcPct val="150000"/>
              </a:lnSpc>
            </a:pPr>
            <a:endParaRPr lang="fa-IR" b="1" dirty="0" smtClean="0">
              <a:solidFill>
                <a:schemeClr val="bg2"/>
              </a:solidFill>
              <a:cs typeface="B Titr" pitchFamily="2" charset="-78"/>
            </a:endParaRPr>
          </a:p>
        </p:txBody>
      </p:sp>
      <p:sp>
        <p:nvSpPr>
          <p:cNvPr id="4" name="Slide Number Placeholder 3"/>
          <p:cNvSpPr>
            <a:spLocks noGrp="1"/>
          </p:cNvSpPr>
          <p:nvPr>
            <p:ph type="sldNum" sz="quarter" idx="10"/>
          </p:nvPr>
        </p:nvSpPr>
        <p:spPr/>
        <p:txBody>
          <a:bodyPr/>
          <a:lstStyle/>
          <a:p>
            <a:fld id="{84839B46-A2E6-47F2-BFD3-50D264B2151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2955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خب بخاطر</a:t>
            </a:r>
            <a:r>
              <a:rPr lang="fa-IR" baseline="0" dirty="0" smtClean="0"/>
              <a:t> اینکه شهدا به ما عنایت بیبشتری بنمایند و بزم عارفانه امشب مارا عاشقانه تر کنند زیارتنامه مختصر شهدا را با هم زمزمه می کنیم .</a:t>
            </a:r>
            <a:endParaRPr lang="fa-IR" dirty="0" smtClean="0"/>
          </a:p>
          <a:p>
            <a:pPr algn="r" rtl="1"/>
            <a:r>
              <a:rPr lang="fa-IR" dirty="0" smtClean="0"/>
              <a:t>زیارت نامه مختصر شهدا</a:t>
            </a:r>
          </a:p>
          <a:p>
            <a:pPr algn="r" rtl="1"/>
            <a:r>
              <a:rPr lang="fa-IR" dirty="0" smtClean="0"/>
              <a:t>اَلسَّلامُ عَلَیکُم یَا اَولِیاءَ اللهِ وَ اَحِبّائَهُ ،</a:t>
            </a:r>
          </a:p>
          <a:p>
            <a:pPr algn="r" rtl="1"/>
            <a:r>
              <a:rPr lang="fa-IR" dirty="0" smtClean="0"/>
              <a:t>اَلسَّلامُ عَلَیکُم یَا اَصفِیَآءَ اللهِ وَ اَوِدّآئَهُ ،</a:t>
            </a:r>
          </a:p>
          <a:p>
            <a:pPr algn="r" rtl="1"/>
            <a:r>
              <a:rPr lang="fa-IR" dirty="0" smtClean="0"/>
              <a:t>اَلسَلامُ عَلَیکُم یا اَنصَارَ دینِ اللهِ ،</a:t>
            </a:r>
          </a:p>
          <a:p>
            <a:pPr algn="r" rtl="1"/>
            <a:r>
              <a:rPr lang="fa-IR" dirty="0" smtClean="0"/>
              <a:t>اَلسَلامُ عَلَیکُم یا اَنصارَ رَسُولِ اللهِ ،</a:t>
            </a:r>
          </a:p>
          <a:p>
            <a:pPr algn="r" rtl="1"/>
            <a:r>
              <a:rPr lang="fa-IR" dirty="0" smtClean="0"/>
              <a:t>اَلسَلامُ عَلَیکُم یا اَنصارَ اَمیرِالمُومِنینَ ،</a:t>
            </a:r>
          </a:p>
          <a:p>
            <a:pPr algn="r" rtl="1"/>
            <a:r>
              <a:rPr lang="fa-IR" dirty="0" smtClean="0"/>
              <a:t>اَلسَّلامُ عَلَیکُم یا اَنصارَ فاطِمَةَ سَیِّدَةِ نِسآءِ العالَمینَ ،</a:t>
            </a:r>
          </a:p>
          <a:p>
            <a:pPr algn="r" rtl="1"/>
            <a:r>
              <a:rPr lang="fa-IR" dirty="0" smtClean="0"/>
              <a:t>اَلسَّلامُ عَلَیکُم یا اَنصارَ اَبیمُحَمَّدٍ الحَسَنِ بنِ عَلِیٍّ الوَلِیِّ النّاصِحِ الامین  ،</a:t>
            </a:r>
          </a:p>
          <a:p>
            <a:pPr algn="r" rtl="1"/>
            <a:r>
              <a:rPr lang="fa-IR" dirty="0" smtClean="0"/>
              <a:t>اَلسَّلامُ عَلَیکُم یا اَنصارَ اَبیعَبدِ اللهِ ، بِاَبی اَنتُم وَ اُمّی طِبتُم ،</a:t>
            </a:r>
          </a:p>
          <a:p>
            <a:pPr algn="r" rtl="1"/>
            <a:r>
              <a:rPr lang="fa-IR" dirty="0" smtClean="0"/>
              <a:t>وَ طابَتِ الاَرضُ الَّتی فیها دُفِنتُم ، وَفُزتُم فَوزًا عَظیمًا ،</a:t>
            </a:r>
          </a:p>
          <a:p>
            <a:pPr algn="r" rtl="1"/>
            <a:r>
              <a:rPr lang="fa-IR" dirty="0" smtClean="0"/>
              <a:t>فَیا لَیتَنی کُنتُ مَعَکُم فَاَفُوزَمَعَکُم .</a:t>
            </a:r>
          </a:p>
          <a:p>
            <a:pPr algn="r" rtl="1"/>
            <a:r>
              <a:rPr lang="fa-IR" dirty="0" smtClean="0"/>
              <a:t>نثار روح پرفتوحشان و نثار مقدم پربرکتشان به این محفل ما صلواتی</a:t>
            </a:r>
            <a:r>
              <a:rPr lang="fa-IR" baseline="0" dirty="0" smtClean="0"/>
              <a:t> مرحمت بفرمایید </a:t>
            </a:r>
            <a:endParaRPr lang="en-US" dirty="0"/>
          </a:p>
        </p:txBody>
      </p:sp>
      <p:sp>
        <p:nvSpPr>
          <p:cNvPr id="4" name="Slide Number Placeholder 3"/>
          <p:cNvSpPr>
            <a:spLocks noGrp="1"/>
          </p:cNvSpPr>
          <p:nvPr>
            <p:ph type="sldNum" sz="quarter" idx="10"/>
          </p:nvPr>
        </p:nvSpPr>
        <p:spPr/>
        <p:txBody>
          <a:bodyPr/>
          <a:lstStyle/>
          <a:p>
            <a:fld id="{51B32BF2-3085-4554-9F94-02E49A92C6DE}" type="slidenum">
              <a:rPr lang="en-US">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9390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خوشا آنانکه بربال ملائک </a:t>
            </a:r>
          </a:p>
          <a:p>
            <a:pPr algn="r" rtl="1"/>
            <a:r>
              <a:rPr lang="fa-IR" dirty="0" smtClean="0"/>
              <a:t>نشستند و صفا کردند و رفتند</a:t>
            </a:r>
          </a:p>
          <a:p>
            <a:pPr algn="r" rtl="1"/>
            <a:r>
              <a:rPr lang="fa-IR" dirty="0" smtClean="0"/>
              <a:t>خوشا</a:t>
            </a:r>
            <a:r>
              <a:rPr lang="fa-IR" baseline="0" dirty="0" smtClean="0"/>
              <a:t> انانکه هنگام شهادت </a:t>
            </a:r>
          </a:p>
          <a:p>
            <a:pPr algn="r" rtl="1"/>
            <a:r>
              <a:rPr lang="fa-IR" baseline="0" dirty="0" smtClean="0"/>
              <a:t>خمینی را دعا کردند ورفتند</a:t>
            </a:r>
            <a:endParaRPr lang="en-US" dirty="0"/>
          </a:p>
        </p:txBody>
      </p:sp>
      <p:sp>
        <p:nvSpPr>
          <p:cNvPr id="4" name="Slide Number Placeholder 3"/>
          <p:cNvSpPr>
            <a:spLocks noGrp="1"/>
          </p:cNvSpPr>
          <p:nvPr>
            <p:ph type="sldNum" sz="quarter" idx="10"/>
          </p:nvPr>
        </p:nvSpPr>
        <p:spPr/>
        <p:txBody>
          <a:bodyPr/>
          <a:lstStyle/>
          <a:p>
            <a:fld id="{B52BCEC3-EE2D-4E75-AD4B-1F3BA2E7660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801849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این عکس  شهیدحسین </a:t>
            </a:r>
            <a:r>
              <a:rPr lang="fa-IR" dirty="0" smtClean="0"/>
              <a:t>اسدی </a:t>
            </a:r>
            <a:r>
              <a:rPr lang="fa-IR" dirty="0" smtClean="0"/>
              <a:t>است از روستای </a:t>
            </a:r>
            <a:r>
              <a:rPr lang="fa-IR" dirty="0" smtClean="0"/>
              <a:t>خانوک کرمان  </a:t>
            </a:r>
          </a:p>
          <a:p>
            <a:pPr algn="r" rtl="1"/>
            <a:r>
              <a:rPr lang="fa-IR" dirty="0" smtClean="0"/>
              <a:t>سال 63 پاسدار امام بود </a:t>
            </a:r>
            <a:r>
              <a:rPr lang="fa-IR" dirty="0" smtClean="0"/>
              <a:t>عکس خودش ر ا به امام داد تا جمله ای را به یادگار با دستخط مبارک خودشان روی عکس بنویسند </a:t>
            </a:r>
          </a:p>
          <a:p>
            <a:pPr algn="r" rtl="1"/>
            <a:r>
              <a:rPr lang="fa-IR" dirty="0" smtClean="0"/>
              <a:t>امام هم نوشتند: </a:t>
            </a:r>
            <a:endParaRPr lang="fa-IR" dirty="0" smtClean="0"/>
          </a:p>
          <a:p>
            <a:pPr algn="r" rtl="1"/>
            <a:r>
              <a:rPr lang="fa-IR" dirty="0" smtClean="0"/>
              <a:t>خداوند این شهید مسعود را رحمت فرمایید</a:t>
            </a:r>
          </a:p>
          <a:p>
            <a:pPr algn="r" rtl="1"/>
            <a:r>
              <a:rPr lang="fa-IR" dirty="0" smtClean="0"/>
              <a:t>جنگ تمام شد و او شهید نشد/ همه گفتند چطور ممکن است امام نعوذ بالله در پیش بینی خود اشتباه</a:t>
            </a:r>
            <a:r>
              <a:rPr lang="fa-IR" baseline="0" dirty="0" smtClean="0"/>
              <a:t> کنند </a:t>
            </a:r>
            <a:endParaRPr lang="fa-IR" dirty="0" smtClean="0"/>
          </a:p>
          <a:p>
            <a:pPr algn="r" rtl="1"/>
            <a:r>
              <a:rPr lang="fa-IR" dirty="0" smtClean="0"/>
              <a:t>25سال </a:t>
            </a:r>
            <a:r>
              <a:rPr lang="fa-IR" dirty="0" smtClean="0"/>
              <a:t>بعد 88 در راه رفتن به یادواره شهدا در کمین گروهک</a:t>
            </a:r>
            <a:r>
              <a:rPr lang="fa-IR" baseline="0" dirty="0" smtClean="0"/>
              <a:t> ریگی افتاد و به شهادت رسید</a:t>
            </a:r>
          </a:p>
          <a:p>
            <a:pPr algn="r" rtl="1"/>
            <a:r>
              <a:rPr lang="fa-IR" dirty="0" smtClean="0"/>
              <a:t>براستی که حسین اسدی این راز عالم را می دانست ما نمی دانستیم</a:t>
            </a:r>
            <a:r>
              <a:rPr lang="fa-IR" baseline="0" dirty="0" smtClean="0"/>
              <a:t> اما او می دانست </a:t>
            </a:r>
          </a:p>
          <a:p>
            <a:pPr algn="r" rtl="1"/>
            <a:r>
              <a:rPr lang="fa-IR" i="1" dirty="0" smtClean="0"/>
              <a:t>مِنَ الْمُؤْمِنِينَ رِجَالٌ صَدَقُوا</a:t>
            </a:r>
            <a:r>
              <a:rPr lang="fa-IR" dirty="0" smtClean="0"/>
              <a:t> مَا عَاهَدُوا اللَّهَ عَلَيْهِ فَمِنْهُم </a:t>
            </a:r>
            <a:r>
              <a:rPr lang="fa-IR" i="1" dirty="0" smtClean="0"/>
              <a:t>مَّن</a:t>
            </a:r>
            <a:r>
              <a:rPr lang="fa-IR" dirty="0" smtClean="0"/>
              <a:t> قَضَى نَحْبَهُ وَ مِنْهُم </a:t>
            </a:r>
            <a:r>
              <a:rPr lang="fa-IR" i="1" dirty="0" smtClean="0"/>
              <a:t>مَّن</a:t>
            </a:r>
            <a:r>
              <a:rPr lang="fa-IR" dirty="0" smtClean="0"/>
              <a:t> يَنتَظِرُ وَ مَا بَدَّلُوا تَبْدِيلًا</a:t>
            </a:r>
          </a:p>
          <a:p>
            <a:pPr algn="r" rtl="1"/>
            <a:r>
              <a:rPr lang="fa-IR" dirty="0" smtClean="0"/>
              <a:t>مژده ای به آنانی که منتظر شهادتند!!!</a:t>
            </a:r>
          </a:p>
          <a:p>
            <a:pPr algn="r" rtl="1"/>
            <a:endParaRPr lang="en-US" dirty="0"/>
          </a:p>
        </p:txBody>
      </p:sp>
      <p:sp>
        <p:nvSpPr>
          <p:cNvPr id="4" name="Slide Number Placeholder 3"/>
          <p:cNvSpPr>
            <a:spLocks noGrp="1"/>
          </p:cNvSpPr>
          <p:nvPr>
            <p:ph type="sldNum" sz="quarter" idx="10"/>
          </p:nvPr>
        </p:nvSpPr>
        <p:spPr/>
        <p:txBody>
          <a:bodyPr/>
          <a:lstStyle/>
          <a:p>
            <a:fld id="{B52BCEC3-EE2D-4E75-AD4B-1F3BA2E7660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1296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dirty="0" smtClean="0">
                <a:solidFill>
                  <a:srgbClr val="FFFF00"/>
                </a:solidFill>
                <a:cs typeface="B Titr" pitchFamily="2" charset="-78"/>
              </a:rPr>
              <a:t>اما بشنوید از یه نوجوان 16 ساله خوزستانی </a:t>
            </a:r>
          </a:p>
          <a:p>
            <a:pPr marL="0" marR="0" indent="0" algn="just" defTabSz="914400" rtl="1" eaLnBrk="1" fontAlgn="auto" latinLnBrk="0" hangingPunct="1">
              <a:lnSpc>
                <a:spcPct val="100000"/>
              </a:lnSpc>
              <a:spcBef>
                <a:spcPts val="0"/>
              </a:spcBef>
              <a:spcAft>
                <a:spcPts val="0"/>
              </a:spcAft>
              <a:buClrTx/>
              <a:buSzTx/>
              <a:buFontTx/>
              <a:buNone/>
              <a:tabLst/>
              <a:defRPr/>
            </a:pPr>
            <a:r>
              <a:rPr lang="fa-IR" dirty="0" smtClean="0">
                <a:solidFill>
                  <a:srgbClr val="FFFF00"/>
                </a:solidFill>
                <a:cs typeface="B Titr" pitchFamily="2" charset="-78"/>
              </a:rPr>
              <a:t>شهید سعید حمیدی اصل  روستای ملاثانی اهواز</a:t>
            </a:r>
          </a:p>
          <a:p>
            <a:pPr algn="just" rtl="1"/>
            <a:r>
              <a:rPr lang="fa-IR" dirty="0" smtClean="0"/>
              <a:t>نوجوان غواصی که دهانش را پر گل کرده بود!</a:t>
            </a:r>
          </a:p>
          <a:p>
            <a:pPr algn="just" rtl="1"/>
            <a:r>
              <a:rPr lang="fa-IR" dirty="0" smtClean="0"/>
              <a:t>-----------</a:t>
            </a:r>
          </a:p>
          <a:p>
            <a:pPr rtl="1"/>
            <a:r>
              <a:rPr lang="fa-IR" sz="1200" kern="1200" dirty="0" smtClean="0">
                <a:solidFill>
                  <a:schemeClr val="tx1"/>
                </a:solidFill>
                <a:effectLst/>
                <a:latin typeface="+mn-lt"/>
                <a:ea typeface="+mn-ea"/>
                <a:cs typeface="+mn-cs"/>
              </a:rPr>
              <a:t>یکی از همرزمانش لحظات شهادتش را اینگونه توصیف می کند: " برای شروع عملیات کربلای چهار به عنوان غواص خط شکن به خط دشمن زدیم. وارد معبر که شدیم پیکر شهید سعید حمیدی اصل را دیدم. باورم نمیشد . هر دو پایش قطع شده و پیکرش گوشه ای از معبر افتاده بود. یک لحظه بغض گلویم را گرفت ، دهانش پر از خاک بود. علت این کارش رو جویا شدم ، بچه ها گفتند وقتی سعید پاهاش ترکش خورد ، برای اینکه صدای ناله اش بلند نشود و عملیات لو نرود ، دهان خودش را پر از خاک کرد و ..."</a:t>
            </a:r>
            <a:endParaRPr lang="fa-IR" dirty="0" smtClean="0">
              <a:effectLst/>
            </a:endParaRPr>
          </a:p>
          <a:p>
            <a:pPr algn="just" rtl="1"/>
            <a:r>
              <a:rPr lang="fa-IR" dirty="0" smtClean="0"/>
              <a:t>-----------</a:t>
            </a:r>
          </a:p>
          <a:p>
            <a:pPr algn="just" rtl="1"/>
            <a:r>
              <a:rPr lang="fa-IR" dirty="0" smtClean="0"/>
              <a:t>براستی این راز را سعید می دانست !</a:t>
            </a:r>
            <a:endParaRPr lang="en-US" dirty="0"/>
          </a:p>
        </p:txBody>
      </p:sp>
      <p:sp>
        <p:nvSpPr>
          <p:cNvPr id="4" name="Slide Number Placeholder 3"/>
          <p:cNvSpPr>
            <a:spLocks noGrp="1"/>
          </p:cNvSpPr>
          <p:nvPr>
            <p:ph type="sldNum" sz="quarter" idx="10"/>
          </p:nvPr>
        </p:nvSpPr>
        <p:spPr/>
        <p:txBody>
          <a:bodyPr/>
          <a:lstStyle/>
          <a:p>
            <a:fld id="{14AB9B30-1479-4FB9-990D-1F24137C6B3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7743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50AA6F-3830-4D2D-B3EC-8C8572BEE705}" type="datetimeFigureOut">
              <a:rPr lang="en-US">
                <a:solidFill>
                  <a:prstClr val="white">
                    <a:tint val="75000"/>
                  </a:prstClr>
                </a:solidFill>
              </a:rPr>
              <a:pPr>
                <a:def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3DE632-0E69-4F2B-832F-DF36CD3E805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54712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EF192A-E67A-4197-87FA-73C35891CF2B}" type="datetimeFigureOut">
              <a:rPr lang="en-US">
                <a:solidFill>
                  <a:prstClr val="white">
                    <a:tint val="75000"/>
                  </a:prstClr>
                </a:solidFill>
              </a:rPr>
              <a:pPr>
                <a:def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E4A244-71EE-4344-ABAC-F6FF77DA92C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77162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7FF9D2-721D-4614-8D7E-076809A895D3}" type="datetimeFigureOut">
              <a:rPr lang="en-US">
                <a:solidFill>
                  <a:prstClr val="white">
                    <a:tint val="75000"/>
                  </a:prstClr>
                </a:solidFill>
              </a:rPr>
              <a:pPr>
                <a:def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CE29FA-DFAF-41CE-AB58-F6FB1D2B4EF2}"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9941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86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80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87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73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6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48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5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87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3D67757-5D83-454C-8FB0-00FC75B68EB5}" type="datetimeFigureOut">
              <a:rPr lang="en-US">
                <a:solidFill>
                  <a:prstClr val="white">
                    <a:tint val="75000"/>
                  </a:prstClr>
                </a:solidFill>
              </a:rPr>
              <a:pPr>
                <a:def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485002-8DF9-4C60-BCB1-4FF158B35CBB}"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9510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931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36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09FD55-4B9F-4C45-857E-E651658C4C25}"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E885F8-75F0-41A2-BD45-D29F693B79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18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818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9557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107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84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639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964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A42FA9-2BB1-4FBF-9727-DB66B92CFDFF}" type="datetimeFigureOut">
              <a:rPr lang="en-US">
                <a:solidFill>
                  <a:prstClr val="white">
                    <a:tint val="75000"/>
                  </a:prstClr>
                </a:solidFill>
              </a:rPr>
              <a:pPr>
                <a:def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75466B-D52B-4AE8-8020-2266F22FF951}"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54732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1574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786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809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A61519-FD40-4EDC-BECD-28ECE2ECB42C}" type="datetimeFigureOut">
              <a:rPr lang="en-US" smtClean="0">
                <a:solidFill>
                  <a:prstClr val="white">
                    <a:tint val="75000"/>
                  </a:prstClr>
                </a:solidFill>
              </a:rPr>
              <a:pPr/>
              <a:t>2/20/2016</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1F81BA0-763B-43B3-94BC-2E7AC73FD29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4267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sp>
        <p:nvSpPr>
          <p:cNvPr id="4199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99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1B0EFBE-B18C-4DA3-88C5-39A6026C9569}" type="slidenum">
              <a:rPr lang="fa-IR">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605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8321F9-C0E8-49F0-A2EC-AEEA4E1C0225}" type="slidenum">
              <a:rPr lang="fa-IR">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7342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916FBD0-68F6-4668-A4AD-A89160A708D4}" type="slidenum">
              <a:rPr lang="fa-IR">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8958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0D09946-5E77-43D0-B52D-F048B86560CC}" type="slidenum">
              <a:rPr lang="fa-IR">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998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D6E787E8-A73F-4C31-951F-1A5C30EBD6A5}" type="slidenum">
              <a:rPr lang="fa-IR">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6686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8045D43-B39F-4A3D-A2AE-221BBC9402D5}" type="slidenum">
              <a:rPr lang="fa-IR">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9194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6F06C63-1D5C-4D25-A3FC-258FA63E565A}" type="datetimeFigureOut">
              <a:rPr lang="en-US">
                <a:solidFill>
                  <a:prstClr val="white">
                    <a:tint val="75000"/>
                  </a:prstClr>
                </a:solidFill>
              </a:rPr>
              <a:pPr>
                <a:defRPr/>
              </a:pPr>
              <a:t>2/20/2016</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92AB33F-A1AF-4BBC-B90D-11D191359627}"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7629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6E3DCCD-3FBE-4FDE-83D1-768B57544CA9}" type="slidenum">
              <a:rPr lang="fa-IR">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7926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C2BDC20-42D7-463C-A3C4-9C4EC9EF042A}" type="slidenum">
              <a:rPr lang="fa-IR">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2071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3F9AE71-0971-4ADC-9E81-CB668A670B46}" type="slidenum">
              <a:rPr lang="fa-IR">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6168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B18A33-3235-4FFA-BA90-08106AF87D1B}" type="slidenum">
              <a:rPr lang="fa-IR">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349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1A48BFB-3778-485F-8A4D-3E07016D1B12}" type="slidenum">
              <a:rPr lang="fa-IR">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1766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91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913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87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18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02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9437618-D0BD-4EA9-8F51-3D3058ECA0B7}" type="datetimeFigureOut">
              <a:rPr lang="en-US">
                <a:solidFill>
                  <a:prstClr val="white">
                    <a:tint val="75000"/>
                  </a:prstClr>
                </a:solidFill>
              </a:rPr>
              <a:pPr>
                <a:defRPr/>
              </a:pPr>
              <a:t>2/20/2016</a:t>
            </a:fld>
            <a:endParaRPr lang="en-US">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6888A13-44F7-4340-BDA1-0D3C0C91FAED}"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0215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86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60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85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97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5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0BBEBF-E97E-4464-988B-8751AB0AC16F}" type="datetimeFigureOut">
              <a:rPr lang="en-US" smtClean="0">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AC742-6699-413B-9033-428D92394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7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4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30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88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2431A3C-DDDF-4A31-A2F3-2F4919F72CB6}" type="datetimeFigureOut">
              <a:rPr lang="en-US">
                <a:solidFill>
                  <a:prstClr val="white">
                    <a:tint val="75000"/>
                  </a:prstClr>
                </a:solidFill>
              </a:rPr>
              <a:pPr>
                <a:defRPr/>
              </a:pPr>
              <a:t>2/20/2016</a:t>
            </a:fld>
            <a:endParaRPr lang="en-US">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2369EF5-15CE-4D8E-8BEC-EEB1465079A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59909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00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9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0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03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24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87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43989D-AAF2-4215-A2D3-26DC145C64ED}" type="datetimeFigureOut">
              <a:rPr lang="en-US">
                <a:solidFill>
                  <a:prstClr val="black">
                    <a:tint val="75000"/>
                  </a:prstClr>
                </a:solidFill>
              </a:rPr>
              <a:pPr/>
              <a:t>2/20/2016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219AEF-50DF-43A1-98EE-A842B0B6AE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56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4877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1928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154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35AB87C-CCE7-4C4F-A04A-2319E204801C}" type="datetimeFigureOut">
              <a:rPr lang="en-US">
                <a:solidFill>
                  <a:prstClr val="white">
                    <a:tint val="75000"/>
                  </a:prstClr>
                </a:solidFill>
              </a:rPr>
              <a:pPr>
                <a:defRPr/>
              </a:pPr>
              <a:t>2/20/2016</a:t>
            </a:fld>
            <a:endParaRPr lang="en-US">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7DE8B1C-74FC-497A-B066-A1B1DB162694}"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24100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75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334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452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523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6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57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61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12364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378729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9AEFB6-CE83-4B6B-90AF-98133C7AEAA3}" type="datetimeFigureOut">
              <a:rPr lang="en-US">
                <a:solidFill>
                  <a:prstClr val="white">
                    <a:tint val="75000"/>
                  </a:prstClr>
                </a:solidFill>
              </a:rPr>
              <a:pPr>
                <a:defRPr/>
              </a:pPr>
              <a:t>2/20/2016</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DC5871-082A-4597-AC1D-98FC461E9CF6}"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3335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C51ADA-0E22-425E-8D79-665780C8793C}" type="datetimeFigureOut">
              <a:rPr lang="en-US">
                <a:solidFill>
                  <a:prstClr val="white">
                    <a:tint val="75000"/>
                  </a:prstClr>
                </a:solidFill>
              </a:rPr>
              <a:pPr>
                <a:defRPr/>
              </a:pPr>
              <a:t>2/20/2016</a:t>
            </a:fld>
            <a:endParaRPr lang="en-US">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71E30E-F071-4AA0-AE9E-46199ACA970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78529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image" Target="../media/image3.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rtl="0">
              <a:defRPr/>
            </a:pPr>
            <a:fld id="{52454674-19BF-423A-AA4C-D1B1862391BA}" type="datetimeFigureOut">
              <a:rPr lang="en-US">
                <a:solidFill>
                  <a:prstClr val="white">
                    <a:tint val="75000"/>
                  </a:prstClr>
                </a:solidFill>
              </a:rPr>
              <a:pPr rtl="0">
                <a:defRPr/>
              </a:pPr>
              <a:t>2/20/2016</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rtl="0">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rtl="0">
              <a:defRPr/>
            </a:pPr>
            <a:fld id="{B2EC6347-5947-49B2-84C3-7A5024090288}" type="slidenum">
              <a:rPr lang="en-US">
                <a:solidFill>
                  <a:prstClr val="white">
                    <a:tint val="75000"/>
                  </a:prstClr>
                </a:solidFill>
              </a:rPr>
              <a:pPr rtl="0">
                <a:defRPr/>
              </a:pPr>
              <a:t>‹#›</a:t>
            </a:fld>
            <a:endParaRPr lang="en-US">
              <a:solidFill>
                <a:prstClr val="white">
                  <a:tint val="75000"/>
                </a:prstClr>
              </a:solidFill>
            </a:endParaRPr>
          </a:p>
        </p:txBody>
      </p:sp>
    </p:spTree>
    <p:extLst>
      <p:ext uri="{BB962C8B-B14F-4D97-AF65-F5344CB8AC3E}">
        <p14:creationId xmlns:p14="http://schemas.microsoft.com/office/powerpoint/2010/main" val="36976829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8E09FD55-4B9F-4C45-857E-E651658C4C25}" type="datetimeFigureOut">
              <a:rPr lang="en-US" smtClean="0">
                <a:solidFill>
                  <a:prstClr val="black">
                    <a:tint val="75000"/>
                  </a:prstClr>
                </a:solidFill>
              </a:rPr>
              <a:pPr rtl="0"/>
              <a:t>2/20/2016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41E885F8-75F0-41A2-BD45-D29F693B79AE}"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4923360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77A61519-FD40-4EDC-BECD-28ECE2ECB42C}" type="datetimeFigureOut">
              <a:rPr lang="en-US" smtClean="0">
                <a:solidFill>
                  <a:prstClr val="white">
                    <a:tint val="75000"/>
                  </a:prstClr>
                </a:solidFill>
              </a:rPr>
              <a:pPr rtl="0"/>
              <a:t>2/20/2016</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1F81BA0-763B-43B3-94BC-2E7AC73FD29A}" type="slidenum">
              <a:rPr lang="en-US" smtClean="0">
                <a:solidFill>
                  <a:prstClr val="white">
                    <a:tint val="75000"/>
                  </a:prstClr>
                </a:solidFill>
              </a:rPr>
              <a:pPr rtl="0"/>
              <a:t>‹#›</a:t>
            </a:fld>
            <a:endParaRPr lang="en-US">
              <a:solidFill>
                <a:prstClr val="white">
                  <a:tint val="75000"/>
                </a:prstClr>
              </a:solidFill>
            </a:endParaRPr>
          </a:p>
        </p:txBody>
      </p:sp>
    </p:spTree>
    <p:extLst>
      <p:ext uri="{BB962C8B-B14F-4D97-AF65-F5344CB8AC3E}">
        <p14:creationId xmlns:p14="http://schemas.microsoft.com/office/powerpoint/2010/main" val="32056621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4096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latin typeface="Arial" pitchFamily="34" charset="0"/>
                <a:cs typeface="Arial" pitchFamily="34" charset="0"/>
              </a:defRPr>
            </a:lvl1pPr>
          </a:lstStyle>
          <a:p>
            <a:pPr fontAlgn="base">
              <a:spcBef>
                <a:spcPct val="0"/>
              </a:spcBef>
              <a:spcAft>
                <a:spcPct val="0"/>
              </a:spcAft>
              <a:defRPr/>
            </a:pPr>
            <a:fld id="{064AE38C-1B63-404A-BBBB-7CDCA1A20D59}" type="slidenum">
              <a:rPr lang="fa-IR">
                <a:solidFill>
                  <a:srgbClr val="FFFFFF"/>
                </a:solidFill>
              </a:rPr>
              <a:pPr fontAlgn="base">
                <a:spcBef>
                  <a:spcPct val="0"/>
                </a:spcBef>
                <a:spcAft>
                  <a:spcPct val="0"/>
                </a:spcAft>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4096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4096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4096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4096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4097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sp>
          <p:nvSpPr>
            <p:cNvPr id="4097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sp>
          <p:nvSpPr>
            <p:cNvPr id="4097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endParaRPr>
            </a:p>
          </p:txBody>
        </p:sp>
      </p:grpSp>
      <p:sp>
        <p:nvSpPr>
          <p:cNvPr id="4097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7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4097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79189668"/>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r" rtl="1"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D0BBEBF-E97E-4464-988B-8751AB0AC16F}" type="datetimeFigureOut">
              <a:rPr lang="en-US" smtClean="0">
                <a:solidFill>
                  <a:prstClr val="black">
                    <a:tint val="75000"/>
                  </a:prstClr>
                </a:solidFill>
              </a:rPr>
              <a:pPr rtl="0"/>
              <a:t>2/20/2016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786AC742-6699-413B-9033-428D92394E45}" type="slidenum">
              <a:rPr lang="en-US" smtClean="0">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2184281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843989D-AAF2-4215-A2D3-26DC145C64ED}" type="datetimeFigureOut">
              <a:rPr lang="en-US">
                <a:solidFill>
                  <a:prstClr val="black">
                    <a:tint val="75000"/>
                  </a:prstClr>
                </a:solidFill>
              </a:rPr>
              <a:pPr rtl="0"/>
              <a:t>2/20/2016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DF219AEF-50DF-43A1-98EE-A842B0B6AECF}" type="slidenum">
              <a:rPr lang="en-US">
                <a:solidFill>
                  <a:prstClr val="black">
                    <a:tint val="75000"/>
                  </a:prstClr>
                </a:solidFill>
              </a:rPr>
              <a:pPr rtl="0"/>
              <a:t>‹#›</a:t>
            </a:fld>
            <a:endParaRPr lang="en-US">
              <a:solidFill>
                <a:prstClr val="black">
                  <a:tint val="75000"/>
                </a:prstClr>
              </a:solidFill>
            </a:endParaRPr>
          </a:p>
        </p:txBody>
      </p:sp>
    </p:spTree>
    <p:extLst>
      <p:ext uri="{BB962C8B-B14F-4D97-AF65-F5344CB8AC3E}">
        <p14:creationId xmlns:p14="http://schemas.microsoft.com/office/powerpoint/2010/main" val="1495918331"/>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6147" name="Text Placeholder 2"/>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7582697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800">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5"/>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6"/>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74.xml"/><Relationship Id="rId4" Type="http://schemas.openxmlformats.org/officeDocument/2006/relationships/image" Target="../media/image33.gif"/></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8.gif"/><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4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62.xml"/><Relationship Id="rId4" Type="http://schemas.openxmlformats.org/officeDocument/2006/relationships/image" Target="../media/image43.g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44.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62.xml"/><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57.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3.wdp"/><Relationship Id="rId3" Type="http://schemas.openxmlformats.org/officeDocument/2006/relationships/slideLayout" Target="../slideLayouts/slideLayout12.xml"/><Relationship Id="rId7" Type="http://schemas.openxmlformats.org/officeDocument/2006/relationships/image" Target="../media/image9.gif"/><Relationship Id="rId12" Type="http://schemas.openxmlformats.org/officeDocument/2006/relationships/image" Target="../media/image1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8.gif"/><Relationship Id="rId11" Type="http://schemas.microsoft.com/office/2007/relationships/hdphoto" Target="../media/hdphoto2.wdp"/><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3.xml"/><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35.xml"/><Relationship Id="rId5" Type="http://schemas.openxmlformats.org/officeDocument/2006/relationships/image" Target="../media/image8.gif"/><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8.gif"/><Relationship Id="rId5" Type="http://schemas.openxmlformats.org/officeDocument/2006/relationships/image" Target="../media/image65.gif"/><Relationship Id="rId4" Type="http://schemas.openxmlformats.org/officeDocument/2006/relationships/image" Target="../media/image64.jpg"/></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67.gif"/></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69.jpg"/><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74.xml"/><Relationship Id="rId4" Type="http://schemas.openxmlformats.org/officeDocument/2006/relationships/image" Target="../media/image73.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6.gif"/><Relationship Id="rId5" Type="http://schemas.openxmlformats.org/officeDocument/2006/relationships/image" Target="../media/image15.jp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8.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25.jp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01" y="0"/>
            <a:ext cx="8964488" cy="6847914"/>
          </a:xfrm>
          <a:prstGeom prst="rect">
            <a:avLst/>
          </a:prstGeom>
        </p:spPr>
      </p:pic>
      <p:sp>
        <p:nvSpPr>
          <p:cNvPr id="4" name="TextBox 3"/>
          <p:cNvSpPr txBox="1"/>
          <p:nvPr/>
        </p:nvSpPr>
        <p:spPr>
          <a:xfrm>
            <a:off x="468313" y="1844675"/>
            <a:ext cx="8135937" cy="2216150"/>
          </a:xfrm>
          <a:prstGeom prst="rect">
            <a:avLst/>
          </a:prstGeom>
          <a:noFill/>
        </p:spPr>
        <p:txBody>
          <a:bodyPr>
            <a:spAutoFit/>
          </a:bodyPr>
          <a:lstStyle/>
          <a:p>
            <a:pPr algn="ctr" rtl="0">
              <a:defRPr/>
            </a:pPr>
            <a:r>
              <a:rPr lang="fa-IR" sz="13800" dirty="0">
                <a:solidFill>
                  <a:srgbClr val="FFFF00"/>
                </a:solidFill>
                <a:effectLst>
                  <a:outerShdw blurRad="38100" dist="38100" dir="2700000" algn="tl">
                    <a:srgbClr val="000000">
                      <a:alpha val="43137"/>
                    </a:srgbClr>
                  </a:outerShdw>
                </a:effectLst>
                <a:latin typeface="IranNastaliq" pitchFamily="18" charset="0"/>
                <a:cs typeface="IranNastaliq" pitchFamily="18" charset="0"/>
              </a:rPr>
              <a:t>بسم الله الرحمن الرحیم</a:t>
            </a:r>
            <a:r>
              <a:rPr lang="fa-IR" sz="13800" dirty="0">
                <a:solidFill>
                  <a:srgbClr val="FF0000"/>
                </a:solidFill>
                <a:effectLst>
                  <a:outerShdw blurRad="38100" dist="38100" dir="2700000" algn="tl">
                    <a:srgbClr val="000000">
                      <a:alpha val="43137"/>
                    </a:srgbClr>
                  </a:outerShdw>
                </a:effectLst>
                <a:latin typeface="IranNastaliq" pitchFamily="18" charset="0"/>
                <a:cs typeface="IranNastaliq" pitchFamily="18" charset="0"/>
              </a:rPr>
              <a:t> </a:t>
            </a:r>
            <a:endParaRPr lang="en-US" sz="13800" dirty="0">
              <a:solidFill>
                <a:srgbClr val="FF0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2" name="del-nava-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39752" y="5229200"/>
            <a:ext cx="609600" cy="609600"/>
          </a:xfrm>
          <a:prstGeom prst="rect">
            <a:avLst/>
          </a:prstGeom>
        </p:spPr>
      </p:pic>
    </p:spTree>
    <p:extLst>
      <p:ext uri="{BB962C8B-B14F-4D97-AF65-F5344CB8AC3E}">
        <p14:creationId xmlns:p14="http://schemas.microsoft.com/office/powerpoint/2010/main" val="307154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9"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0" showWhenStopped="0">
                <p:cTn id="10"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p:cNvPicPr>
            <a:picLocks noGrp="1" noChangeAspect="1"/>
          </p:cNvPicPr>
          <p:nvPr isPhoto="1"/>
        </p:nvPicPr>
        <p:blipFill rotWithShape="1">
          <a:blip r:embed="rId3">
            <a:lum/>
            <a:extLst>
              <a:ext uri="{28A0092B-C50C-407E-A947-70E740481C1C}">
                <a14:useLocalDpi xmlns:a14="http://schemas.microsoft.com/office/drawing/2010/main" val="0"/>
              </a:ext>
            </a:extLst>
          </a:blip>
          <a:srcRect b="10516"/>
          <a:stretch/>
        </p:blipFill>
        <p:spPr>
          <a:xfrm>
            <a:off x="-4624" y="332656"/>
            <a:ext cx="9144000" cy="5700712"/>
          </a:xfrm>
          <a:prstGeom prst="rect">
            <a:avLst/>
          </a:prstGeom>
          <a:noFill/>
          <a:ln>
            <a:noFill/>
          </a:ln>
        </p:spPr>
      </p:pic>
      <p:sp>
        <p:nvSpPr>
          <p:cNvPr id="3" name="TextBox 2"/>
          <p:cNvSpPr txBox="1"/>
          <p:nvPr/>
        </p:nvSpPr>
        <p:spPr>
          <a:xfrm>
            <a:off x="5141945" y="11380"/>
            <a:ext cx="396795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prstClr val="white"/>
                </a:solidFill>
                <a:cs typeface="B Titr" pitchFamily="2" charset="-78"/>
              </a:rPr>
              <a:t>حماسه  اراده ها </a:t>
            </a:r>
            <a:endParaRPr lang="en-US" sz="3200" dirty="0">
              <a:solidFill>
                <a:prstClr val="white"/>
              </a:solidFill>
              <a:cs typeface="B Titr" pitchFamily="2" charset="-78"/>
            </a:endParaRPr>
          </a:p>
        </p:txBody>
      </p:sp>
    </p:spTree>
    <p:extLst>
      <p:ext uri="{BB962C8B-B14F-4D97-AF65-F5344CB8AC3E}">
        <p14:creationId xmlns:p14="http://schemas.microsoft.com/office/powerpoint/2010/main" val="377459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1)"/>
          <p:cNvPicPr>
            <a:picLocks noGrp="1" noChangeAspect="1"/>
          </p:cNvPicPr>
          <p:nvPr isPhoto="1"/>
        </p:nvPicPr>
        <p:blipFill rotWithShape="1">
          <a:blip r:embed="rId3">
            <a:lum/>
            <a:extLst>
              <a:ext uri="{28A0092B-C50C-407E-A947-70E740481C1C}">
                <a14:useLocalDpi xmlns:a14="http://schemas.microsoft.com/office/drawing/2010/main" val="0"/>
              </a:ext>
            </a:extLst>
          </a:blip>
          <a:srcRect b="11473"/>
          <a:stretch/>
        </p:blipFill>
        <p:spPr>
          <a:xfrm>
            <a:off x="-23664" y="476672"/>
            <a:ext cx="9144000" cy="5639752"/>
          </a:xfrm>
          <a:prstGeom prst="rect">
            <a:avLst/>
          </a:prstGeom>
          <a:noFill/>
          <a:ln>
            <a:noFill/>
          </a:ln>
        </p:spPr>
      </p:pic>
      <p:sp>
        <p:nvSpPr>
          <p:cNvPr id="3" name="TextBox 2"/>
          <p:cNvSpPr txBox="1"/>
          <p:nvPr/>
        </p:nvSpPr>
        <p:spPr>
          <a:xfrm>
            <a:off x="5141945" y="11380"/>
            <a:ext cx="396795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prstClr val="white"/>
                </a:solidFill>
                <a:cs typeface="B Titr" pitchFamily="2" charset="-78"/>
              </a:rPr>
              <a:t>حماسه  اراده ها </a:t>
            </a:r>
            <a:endParaRPr lang="en-US" sz="3200" dirty="0">
              <a:solidFill>
                <a:prstClr val="white"/>
              </a:solidFill>
              <a:cs typeface="B Titr" pitchFamily="2" charset="-78"/>
            </a:endParaRPr>
          </a:p>
        </p:txBody>
      </p:sp>
    </p:spTree>
    <p:extLst>
      <p:ext uri="{BB962C8B-B14F-4D97-AF65-F5344CB8AC3E}">
        <p14:creationId xmlns:p14="http://schemas.microsoft.com/office/powerpoint/2010/main" val="193106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2)"/>
          <p:cNvPicPr>
            <a:picLocks noGrp="1" noChangeAspect="1"/>
          </p:cNvPicPr>
          <p:nvPr isPhoto="1"/>
        </p:nvPicPr>
        <p:blipFill rotWithShape="1">
          <a:blip r:embed="rId3">
            <a:lum/>
            <a:extLst>
              <a:ext uri="{28A0092B-C50C-407E-A947-70E740481C1C}">
                <a14:useLocalDpi xmlns:a14="http://schemas.microsoft.com/office/drawing/2010/main" val="0"/>
              </a:ext>
            </a:extLst>
          </a:blip>
          <a:srcRect b="5492"/>
          <a:stretch/>
        </p:blipFill>
        <p:spPr>
          <a:xfrm>
            <a:off x="0" y="404664"/>
            <a:ext cx="9144000" cy="6020752"/>
          </a:xfrm>
          <a:prstGeom prst="rect">
            <a:avLst/>
          </a:prstGeom>
          <a:noFill/>
          <a:ln>
            <a:noFill/>
          </a:ln>
        </p:spPr>
      </p:pic>
      <p:sp>
        <p:nvSpPr>
          <p:cNvPr id="3" name="TextBox 2"/>
          <p:cNvSpPr txBox="1"/>
          <p:nvPr/>
        </p:nvSpPr>
        <p:spPr>
          <a:xfrm>
            <a:off x="5141945" y="11380"/>
            <a:ext cx="396795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prstClr val="white"/>
                </a:solidFill>
                <a:cs typeface="B Titr" pitchFamily="2" charset="-78"/>
              </a:rPr>
              <a:t>حماسه  اراده ها </a:t>
            </a:r>
            <a:endParaRPr lang="en-US" sz="3200" dirty="0">
              <a:solidFill>
                <a:prstClr val="white"/>
              </a:solidFill>
              <a:cs typeface="B Titr" pitchFamily="2" charset="-78"/>
            </a:endParaRPr>
          </a:p>
        </p:txBody>
      </p:sp>
    </p:spTree>
    <p:extLst>
      <p:ext uri="{BB962C8B-B14F-4D97-AF65-F5344CB8AC3E}">
        <p14:creationId xmlns:p14="http://schemas.microsoft.com/office/powerpoint/2010/main" val="271676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3)"/>
          <p:cNvPicPr>
            <a:picLocks noGrp="1" noChangeAspect="1"/>
          </p:cNvPicPr>
          <p:nvPr isPhoto="1"/>
        </p:nvPicPr>
        <p:blipFill rotWithShape="1">
          <a:blip r:embed="rId3">
            <a:lum/>
            <a:extLst>
              <a:ext uri="{28A0092B-C50C-407E-A947-70E740481C1C}">
                <a14:useLocalDpi xmlns:a14="http://schemas.microsoft.com/office/drawing/2010/main" val="0"/>
              </a:ext>
            </a:extLst>
          </a:blip>
          <a:srcRect b="11712"/>
          <a:stretch/>
        </p:blipFill>
        <p:spPr>
          <a:xfrm>
            <a:off x="0" y="548680"/>
            <a:ext cx="9144000" cy="5624512"/>
          </a:xfrm>
          <a:prstGeom prst="rect">
            <a:avLst/>
          </a:prstGeom>
          <a:noFill/>
          <a:ln>
            <a:noFill/>
          </a:ln>
        </p:spPr>
      </p:pic>
      <p:sp>
        <p:nvSpPr>
          <p:cNvPr id="3" name="TextBox 2"/>
          <p:cNvSpPr txBox="1"/>
          <p:nvPr/>
        </p:nvSpPr>
        <p:spPr>
          <a:xfrm>
            <a:off x="5141945" y="11380"/>
            <a:ext cx="396795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prstClr val="white"/>
                </a:solidFill>
                <a:cs typeface="B Titr" pitchFamily="2" charset="-78"/>
              </a:rPr>
              <a:t>حماسه  اراده ها </a:t>
            </a:r>
            <a:endParaRPr lang="en-US" sz="3200" dirty="0">
              <a:solidFill>
                <a:prstClr val="white"/>
              </a:solidFill>
              <a:cs typeface="B Titr" pitchFamily="2" charset="-78"/>
            </a:endParaRPr>
          </a:p>
        </p:txBody>
      </p:sp>
    </p:spTree>
    <p:extLst>
      <p:ext uri="{BB962C8B-B14F-4D97-AF65-F5344CB8AC3E}">
        <p14:creationId xmlns:p14="http://schemas.microsoft.com/office/powerpoint/2010/main" val="35552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4)"/>
          <p:cNvPicPr>
            <a:picLocks noGrp="1" noChangeAspect="1"/>
          </p:cNvPicPr>
          <p:nvPr isPhoto="1"/>
        </p:nvPicPr>
        <p:blipFill rotWithShape="1">
          <a:blip r:embed="rId3">
            <a:lum/>
            <a:extLst>
              <a:ext uri="{28A0092B-C50C-407E-A947-70E740481C1C}">
                <a14:useLocalDpi xmlns:a14="http://schemas.microsoft.com/office/drawing/2010/main" val="0"/>
              </a:ext>
            </a:extLst>
          </a:blip>
          <a:srcRect b="12908"/>
          <a:stretch/>
        </p:blipFill>
        <p:spPr>
          <a:xfrm>
            <a:off x="0" y="548680"/>
            <a:ext cx="9144000" cy="5548312"/>
          </a:xfrm>
          <a:prstGeom prst="rect">
            <a:avLst/>
          </a:prstGeom>
          <a:noFill/>
          <a:ln>
            <a:noFill/>
          </a:ln>
        </p:spPr>
      </p:pic>
      <p:sp>
        <p:nvSpPr>
          <p:cNvPr id="3" name="TextBox 2"/>
          <p:cNvSpPr txBox="1"/>
          <p:nvPr/>
        </p:nvSpPr>
        <p:spPr>
          <a:xfrm>
            <a:off x="5141945" y="11380"/>
            <a:ext cx="396795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prstClr val="white"/>
                </a:solidFill>
                <a:cs typeface="B Titr" pitchFamily="2" charset="-78"/>
              </a:rPr>
              <a:t>حماسه  اراده ها </a:t>
            </a:r>
            <a:endParaRPr lang="en-US" sz="3200" dirty="0">
              <a:solidFill>
                <a:prstClr val="white"/>
              </a:solidFill>
              <a:cs typeface="B Titr" pitchFamily="2" charset="-78"/>
            </a:endParaRPr>
          </a:p>
        </p:txBody>
      </p:sp>
    </p:spTree>
    <p:extLst>
      <p:ext uri="{BB962C8B-B14F-4D97-AF65-F5344CB8AC3E}">
        <p14:creationId xmlns:p14="http://schemas.microsoft.com/office/powerpoint/2010/main" val="29173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5)"/>
          <p:cNvPicPr>
            <a:picLocks noGrp="1" noChangeAspect="1"/>
          </p:cNvPicPr>
          <p:nvPr isPhoto="1"/>
        </p:nvPicPr>
        <p:blipFill rotWithShape="1">
          <a:blip r:embed="rId3">
            <a:lum/>
            <a:extLst>
              <a:ext uri="{28A0092B-C50C-407E-A947-70E740481C1C}">
                <a14:useLocalDpi xmlns:a14="http://schemas.microsoft.com/office/drawing/2010/main" val="0"/>
              </a:ext>
            </a:extLst>
          </a:blip>
          <a:srcRect b="11473"/>
          <a:stretch/>
        </p:blipFill>
        <p:spPr>
          <a:xfrm>
            <a:off x="0" y="548680"/>
            <a:ext cx="9144000" cy="5639752"/>
          </a:xfrm>
          <a:prstGeom prst="rect">
            <a:avLst/>
          </a:prstGeom>
          <a:noFill/>
          <a:ln>
            <a:noFill/>
          </a:ln>
        </p:spPr>
      </p:pic>
      <p:sp>
        <p:nvSpPr>
          <p:cNvPr id="3" name="TextBox 2"/>
          <p:cNvSpPr txBox="1"/>
          <p:nvPr/>
        </p:nvSpPr>
        <p:spPr>
          <a:xfrm>
            <a:off x="5141945" y="11380"/>
            <a:ext cx="396795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prstClr val="white"/>
                </a:solidFill>
                <a:cs typeface="B Titr" pitchFamily="2" charset="-78"/>
              </a:rPr>
              <a:t>حماسه  اراده ها </a:t>
            </a:r>
            <a:endParaRPr lang="en-US" sz="3200" dirty="0">
              <a:solidFill>
                <a:prstClr val="white"/>
              </a:solidFill>
              <a:cs typeface="B Titr" pitchFamily="2" charset="-78"/>
            </a:endParaRPr>
          </a:p>
        </p:txBody>
      </p:sp>
    </p:spTree>
    <p:extLst>
      <p:ext uri="{BB962C8B-B14F-4D97-AF65-F5344CB8AC3E}">
        <p14:creationId xmlns:p14="http://schemas.microsoft.com/office/powerpoint/2010/main" val="405044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6)"/>
          <p:cNvPicPr>
            <a:picLocks noGrp="1" noChangeAspect="1"/>
          </p:cNvPicPr>
          <p:nvPr isPhoto="1"/>
        </p:nvPicPr>
        <p:blipFill rotWithShape="1">
          <a:blip r:embed="rId3">
            <a:lum/>
            <a:extLst>
              <a:ext uri="{28A0092B-C50C-407E-A947-70E740481C1C}">
                <a14:useLocalDpi xmlns:a14="http://schemas.microsoft.com/office/drawing/2010/main" val="0"/>
              </a:ext>
            </a:extLst>
          </a:blip>
          <a:srcRect b="11951"/>
          <a:stretch/>
        </p:blipFill>
        <p:spPr>
          <a:xfrm>
            <a:off x="-39216" y="1248728"/>
            <a:ext cx="9144000" cy="5609272"/>
          </a:xfrm>
          <a:prstGeom prst="rect">
            <a:avLst/>
          </a:prstGeom>
          <a:noFill/>
          <a:ln>
            <a:no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9468" y="631542"/>
            <a:ext cx="1959244" cy="1234371"/>
          </a:xfrm>
          <a:prstGeom prst="rect">
            <a:avLst/>
          </a:prstGeom>
        </p:spPr>
      </p:pic>
      <p:sp>
        <p:nvSpPr>
          <p:cNvPr id="5" name="TextBox 4"/>
          <p:cNvSpPr txBox="1"/>
          <p:nvPr/>
        </p:nvSpPr>
        <p:spPr>
          <a:xfrm>
            <a:off x="5141945" y="11380"/>
            <a:ext cx="396795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prstClr val="white"/>
                </a:solidFill>
                <a:cs typeface="B Titr" pitchFamily="2" charset="-78"/>
              </a:rPr>
              <a:t>حماسه  اراده ها </a:t>
            </a:r>
            <a:endParaRPr lang="en-US" sz="3200" dirty="0">
              <a:solidFill>
                <a:prstClr val="white"/>
              </a:solidFill>
              <a:cs typeface="B Titr" pitchFamily="2" charset="-78"/>
            </a:endParaRPr>
          </a:p>
        </p:txBody>
      </p:sp>
    </p:spTree>
    <p:extLst>
      <p:ext uri="{BB962C8B-B14F-4D97-AF65-F5344CB8AC3E}">
        <p14:creationId xmlns:p14="http://schemas.microsoft.com/office/powerpoint/2010/main" val="38408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eaLnBrk="1" hangingPunct="1">
              <a:defRPr/>
            </a:pPr>
            <a:r>
              <a:rPr lang="fa-IR" dirty="0">
                <a:cs typeface="B Titr" pitchFamily="2" charset="-78"/>
              </a:rPr>
              <a:t> </a:t>
            </a:r>
            <a:r>
              <a:rPr lang="fa-IR" dirty="0">
                <a:solidFill>
                  <a:srgbClr val="FFFF00"/>
                </a:solidFill>
                <a:effectLst>
                  <a:outerShdw blurRad="38100" dist="38100" dir="2700000" algn="tl">
                    <a:srgbClr val="000000">
                      <a:alpha val="43137"/>
                    </a:srgbClr>
                  </a:outerShdw>
                </a:effectLst>
                <a:cs typeface="B Titr" pitchFamily="2" charset="-78"/>
              </a:rPr>
              <a:t>راز</a:t>
            </a:r>
            <a:r>
              <a:rPr lang="fa-IR" dirty="0">
                <a:solidFill>
                  <a:srgbClr val="92D050"/>
                </a:solidFill>
                <a:effectLst>
                  <a:outerShdw blurRad="38100" dist="38100" dir="2700000" algn="tl">
                    <a:srgbClr val="000000">
                      <a:alpha val="43137"/>
                    </a:srgbClr>
                  </a:outerShdw>
                </a:effectLst>
                <a:cs typeface="B Titr" pitchFamily="2" charset="-78"/>
              </a:rPr>
              <a:t> </a:t>
            </a:r>
            <a:r>
              <a:rPr lang="fa-IR" dirty="0">
                <a:solidFill>
                  <a:srgbClr val="FF0000"/>
                </a:solidFill>
                <a:effectLst>
                  <a:outerShdw blurRad="38100" dist="38100" dir="2700000" algn="tl">
                    <a:srgbClr val="000000">
                      <a:alpha val="43137"/>
                    </a:srgbClr>
                  </a:outerShdw>
                </a:effectLst>
                <a:cs typeface="B Titr" pitchFamily="2" charset="-78"/>
              </a:rPr>
              <a:t>خون</a:t>
            </a:r>
            <a:endParaRPr lang="en-US" dirty="0" smtClean="0">
              <a:solidFill>
                <a:srgbClr val="FF0000"/>
              </a:solidFill>
              <a:cs typeface="B Titr" pitchFamily="2" charset="-78"/>
            </a:endParaRPr>
          </a:p>
        </p:txBody>
      </p:sp>
      <p:cxnSp>
        <p:nvCxnSpPr>
          <p:cNvPr id="9" name="Straight Connector 8"/>
          <p:cNvCxnSpPr/>
          <p:nvPr/>
        </p:nvCxnSpPr>
        <p:spPr bwMode="auto">
          <a:xfrm>
            <a:off x="2051720" y="1268760"/>
            <a:ext cx="49685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782"/>
          <a:stretch/>
        </p:blipFill>
        <p:spPr bwMode="auto">
          <a:xfrm>
            <a:off x="1846301" y="1916832"/>
            <a:ext cx="7089992" cy="42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2920" t="7933" r="60828" b="3117"/>
          <a:stretch/>
        </p:blipFill>
        <p:spPr>
          <a:xfrm>
            <a:off x="246303" y="1916832"/>
            <a:ext cx="2278666" cy="4281961"/>
          </a:xfrm>
          <a:prstGeom prst="rect">
            <a:avLst/>
          </a:prstGeom>
        </p:spPr>
      </p:pic>
    </p:spTree>
    <p:extLst>
      <p:ext uri="{BB962C8B-B14F-4D97-AF65-F5344CB8AC3E}">
        <p14:creationId xmlns:p14="http://schemas.microsoft.com/office/powerpoint/2010/main" val="87367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7" y="11331"/>
            <a:ext cx="9144000" cy="6858000"/>
          </a:xfrm>
          <a:prstGeom prst="rect">
            <a:avLst/>
          </a:prstGeom>
        </p:spPr>
      </p:pic>
      <p:sp>
        <p:nvSpPr>
          <p:cNvPr id="5" name="TextBox 4"/>
          <p:cNvSpPr txBox="1"/>
          <p:nvPr/>
        </p:nvSpPr>
        <p:spPr>
          <a:xfrm>
            <a:off x="5764529" y="255495"/>
            <a:ext cx="3347864" cy="461665"/>
          </a:xfrm>
          <a:prstGeom prst="rect">
            <a:avLst/>
          </a:prstGeom>
          <a:solidFill>
            <a:schemeClr val="bg1">
              <a:lumMod val="60000"/>
              <a:lumOff val="40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2400" dirty="0">
                <a:solidFill>
                  <a:srgbClr val="FFFFFF"/>
                </a:solidFill>
                <a:cs typeface="B Titr" pitchFamily="2" charset="-78"/>
              </a:rPr>
              <a:t> رسد آدمی به جایی که ....</a:t>
            </a:r>
            <a:endParaRPr lang="en-US" sz="2400" dirty="0">
              <a:solidFill>
                <a:srgbClr val="FFFFFF"/>
              </a:solidFill>
              <a:cs typeface="B Titr" pitchFamily="2" charset="-78"/>
            </a:endParaRPr>
          </a:p>
        </p:txBody>
      </p:sp>
    </p:spTree>
    <p:extLst>
      <p:ext uri="{BB962C8B-B14F-4D97-AF65-F5344CB8AC3E}">
        <p14:creationId xmlns:p14="http://schemas.microsoft.com/office/powerpoint/2010/main" val="171402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500"/>
                                  </p:stCondLst>
                                  <p:childTnLst>
                                    <p:animScale>
                                      <p:cBhvr>
                                        <p:cTn id="6" dur="21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eaLnBrk="1" hangingPunct="1">
              <a:defRPr/>
            </a:pPr>
            <a:r>
              <a:rPr lang="fa-IR" dirty="0">
                <a:solidFill>
                  <a:srgbClr val="FFFF00"/>
                </a:solidFill>
                <a:effectLst>
                  <a:outerShdw blurRad="38100" dist="38100" dir="2700000" algn="tl">
                    <a:srgbClr val="000000">
                      <a:alpha val="43137"/>
                    </a:srgbClr>
                  </a:outerShdw>
                </a:effectLst>
                <a:cs typeface="B Titr" pitchFamily="2" charset="-78"/>
              </a:rPr>
              <a:t>راز</a:t>
            </a:r>
            <a:r>
              <a:rPr lang="fa-IR" dirty="0">
                <a:solidFill>
                  <a:srgbClr val="92D050"/>
                </a:solidFill>
                <a:effectLst>
                  <a:outerShdw blurRad="38100" dist="38100" dir="2700000" algn="tl">
                    <a:srgbClr val="000000">
                      <a:alpha val="43137"/>
                    </a:srgbClr>
                  </a:outerShdw>
                </a:effectLst>
                <a:cs typeface="B Titr" pitchFamily="2" charset="-78"/>
              </a:rPr>
              <a:t> </a:t>
            </a:r>
            <a:r>
              <a:rPr lang="fa-IR" dirty="0">
                <a:solidFill>
                  <a:srgbClr val="FF0000"/>
                </a:solidFill>
                <a:effectLst>
                  <a:outerShdw blurRad="38100" dist="38100" dir="2700000" algn="tl">
                    <a:srgbClr val="000000">
                      <a:alpha val="43137"/>
                    </a:srgbClr>
                  </a:outerShdw>
                </a:effectLst>
                <a:cs typeface="B Titr" pitchFamily="2" charset="-78"/>
              </a:rPr>
              <a:t>خون</a:t>
            </a:r>
            <a:endParaRPr lang="en-US" dirty="0" smtClean="0">
              <a:solidFill>
                <a:srgbClr val="FF0000"/>
              </a:solidFill>
              <a:cs typeface="B Titr" pitchFamily="2" charset="-78"/>
            </a:endParaRPr>
          </a:p>
        </p:txBody>
      </p:sp>
      <p:sp>
        <p:nvSpPr>
          <p:cNvPr id="3" name="TextBox 2"/>
          <p:cNvSpPr txBox="1"/>
          <p:nvPr/>
        </p:nvSpPr>
        <p:spPr>
          <a:xfrm>
            <a:off x="4283968" y="1700808"/>
            <a:ext cx="4320480" cy="400110"/>
          </a:xfrm>
          <a:prstGeom prst="rect">
            <a:avLst/>
          </a:prstGeom>
          <a:solidFill>
            <a:srgbClr val="00B0F0"/>
          </a:solidFill>
        </p:spPr>
        <p:txBody>
          <a:bodyPr wrap="square" rtlCol="0">
            <a:spAutoFit/>
          </a:bodyPr>
          <a:lstStyle/>
          <a:p>
            <a:pPr algn="ctr" rtl="0"/>
            <a:r>
              <a:rPr lang="fa-IR" sz="2000" dirty="0" smtClean="0">
                <a:solidFill>
                  <a:srgbClr val="FFFF00"/>
                </a:solidFill>
                <a:latin typeface="IranNastaliq" pitchFamily="18" charset="0"/>
                <a:cs typeface="B Titr" pitchFamily="2" charset="-78"/>
              </a:rPr>
              <a:t>لبخند </a:t>
            </a:r>
            <a:r>
              <a:rPr lang="fa-IR" sz="2000" dirty="0">
                <a:solidFill>
                  <a:srgbClr val="FFFF00"/>
                </a:solidFill>
                <a:latin typeface="IranNastaliq" pitchFamily="18" charset="0"/>
                <a:cs typeface="B Titr" pitchFamily="2" charset="-78"/>
              </a:rPr>
              <a:t>شهید  در تابوت  </a:t>
            </a:r>
          </a:p>
        </p:txBody>
      </p:sp>
      <p:sp>
        <p:nvSpPr>
          <p:cNvPr id="10" name="Rectangle 2"/>
          <p:cNvSpPr txBox="1">
            <a:spLocks noRot="1" noChangeArrowheads="1"/>
          </p:cNvSpPr>
          <p:nvPr/>
        </p:nvSpPr>
        <p:spPr bwMode="auto">
          <a:xfrm>
            <a:off x="4211960" y="2564904"/>
            <a:ext cx="4716524" cy="40324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lgn="just"/>
            <a:endParaRPr lang="en-US" sz="1600" dirty="0">
              <a:solidFill>
                <a:srgbClr val="FFFF00"/>
              </a:solidFill>
              <a:effectLst/>
              <a:cs typeface="B Nazanin" pitchFamily="2" charset="-7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218"/>
          <a:stretch/>
        </p:blipFill>
        <p:spPr bwMode="auto">
          <a:xfrm>
            <a:off x="3059832" y="2564904"/>
            <a:ext cx="5696571" cy="38884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89" y="1794464"/>
            <a:ext cx="2088231" cy="3386321"/>
          </a:xfrm>
          <a:prstGeom prst="rect">
            <a:avLst/>
          </a:prstGeom>
        </p:spPr>
      </p:pic>
      <p:sp>
        <p:nvSpPr>
          <p:cNvPr id="11" name="TextBox 10"/>
          <p:cNvSpPr txBox="1"/>
          <p:nvPr/>
        </p:nvSpPr>
        <p:spPr>
          <a:xfrm>
            <a:off x="360080" y="4798893"/>
            <a:ext cx="2403250" cy="646331"/>
          </a:xfrm>
          <a:prstGeom prst="rect">
            <a:avLst/>
          </a:prstGeom>
          <a:solidFill>
            <a:srgbClr val="FF0000"/>
          </a:solidFill>
        </p:spPr>
        <p:txBody>
          <a:bodyPr wrap="square" rtlCol="0">
            <a:spAutoFit/>
          </a:bodyPr>
          <a:lstStyle/>
          <a:p>
            <a:pPr algn="ctr"/>
            <a:r>
              <a:rPr lang="fa-IR" dirty="0">
                <a:solidFill>
                  <a:srgbClr val="FFFFFF"/>
                </a:solidFill>
                <a:cs typeface="B Titr" pitchFamily="2" charset="-78"/>
              </a:rPr>
              <a:t>روحانی شهید محمد زمان ولی‌پور</a:t>
            </a:r>
            <a:endParaRPr lang="en-US" dirty="0">
              <a:solidFill>
                <a:srgbClr val="FFFFFF"/>
              </a:solidFill>
              <a:cs typeface="B Titr" pitchFamily="2" charset="-78"/>
            </a:endParaRPr>
          </a:p>
        </p:txBody>
      </p:sp>
      <p:cxnSp>
        <p:nvCxnSpPr>
          <p:cNvPr id="12" name="Straight Connector 11"/>
          <p:cNvCxnSpPr/>
          <p:nvPr/>
        </p:nvCxnSpPr>
        <p:spPr bwMode="auto">
          <a:xfrm>
            <a:off x="3419872" y="1268760"/>
            <a:ext cx="237626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808" y="1377246"/>
            <a:ext cx="1276350" cy="942975"/>
          </a:xfrm>
          <a:prstGeom prst="rect">
            <a:avLst/>
          </a:prstGeom>
        </p:spPr>
      </p:pic>
    </p:spTree>
    <p:extLst>
      <p:ext uri="{BB962C8B-B14F-4D97-AF65-F5344CB8AC3E}">
        <p14:creationId xmlns:p14="http://schemas.microsoft.com/office/powerpoint/2010/main" val="296225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500"/>
                                  </p:stCondLst>
                                  <p:childTnLst>
                                    <p:animScale>
                                      <p:cBhvr>
                                        <p:cTn id="6" dur="21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0086"/>
            <a:ext cx="8964488" cy="6663764"/>
          </a:xfrm>
          <a:prstGeom prst="rect">
            <a:avLst/>
          </a:prstGeom>
        </p:spPr>
      </p:pic>
      <p:pic>
        <p:nvPicPr>
          <p:cNvPr id="4" name="Picture 3"/>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11350" y="184150"/>
            <a:ext cx="53213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3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eaLnBrk="1" hangingPunct="1">
              <a:defRPr/>
            </a:pPr>
            <a:r>
              <a:rPr lang="fa-IR" dirty="0">
                <a:solidFill>
                  <a:srgbClr val="FFFF00"/>
                </a:solidFill>
                <a:effectLst>
                  <a:outerShdw blurRad="38100" dist="38100" dir="2700000" algn="tl">
                    <a:srgbClr val="000000">
                      <a:alpha val="43137"/>
                    </a:srgbClr>
                  </a:outerShdw>
                </a:effectLst>
                <a:cs typeface="B Titr" pitchFamily="2" charset="-78"/>
              </a:rPr>
              <a:t>راز</a:t>
            </a:r>
            <a:r>
              <a:rPr lang="fa-IR" dirty="0">
                <a:solidFill>
                  <a:srgbClr val="92D050"/>
                </a:solidFill>
                <a:effectLst>
                  <a:outerShdw blurRad="38100" dist="38100" dir="2700000" algn="tl">
                    <a:srgbClr val="000000">
                      <a:alpha val="43137"/>
                    </a:srgbClr>
                  </a:outerShdw>
                </a:effectLst>
                <a:cs typeface="B Titr" pitchFamily="2" charset="-78"/>
              </a:rPr>
              <a:t> </a:t>
            </a:r>
            <a:r>
              <a:rPr lang="fa-IR" dirty="0">
                <a:solidFill>
                  <a:srgbClr val="FF0000"/>
                </a:solidFill>
                <a:effectLst>
                  <a:outerShdw blurRad="38100" dist="38100" dir="2700000" algn="tl">
                    <a:srgbClr val="000000">
                      <a:alpha val="43137"/>
                    </a:srgbClr>
                  </a:outerShdw>
                </a:effectLst>
                <a:cs typeface="B Titr" pitchFamily="2" charset="-78"/>
              </a:rPr>
              <a:t>خون</a:t>
            </a:r>
            <a:endParaRPr lang="en-US" dirty="0" smtClean="0">
              <a:solidFill>
                <a:srgbClr val="FF0000"/>
              </a:solidFill>
              <a:cs typeface="B Titr" pitchFamily="2" charset="-78"/>
            </a:endParaRPr>
          </a:p>
        </p:txBody>
      </p:sp>
      <p:sp>
        <p:nvSpPr>
          <p:cNvPr id="10" name="Rectangle 2"/>
          <p:cNvSpPr txBox="1">
            <a:spLocks noRot="1" noChangeArrowheads="1"/>
          </p:cNvSpPr>
          <p:nvPr/>
        </p:nvSpPr>
        <p:spPr bwMode="auto">
          <a:xfrm>
            <a:off x="3923928" y="2708920"/>
            <a:ext cx="4932548" cy="3823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lgn="just"/>
            <a:endParaRPr lang="en-US" sz="1400" dirty="0">
              <a:solidFill>
                <a:srgbClr val="FFFF00"/>
              </a:solidFill>
              <a:effectLst/>
              <a:cs typeface="B Nazanin" pitchFamily="2" charset="-78"/>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2727"/>
          <a:stretch/>
        </p:blipFill>
        <p:spPr bwMode="auto">
          <a:xfrm>
            <a:off x="683568" y="3067410"/>
            <a:ext cx="3810166" cy="288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37549" y="5949280"/>
            <a:ext cx="3312369" cy="369332"/>
          </a:xfrm>
          <a:prstGeom prst="rect">
            <a:avLst/>
          </a:prstGeom>
          <a:solidFill>
            <a:srgbClr val="FF0000"/>
          </a:solidFill>
        </p:spPr>
        <p:txBody>
          <a:bodyPr wrap="square" rtlCol="0">
            <a:spAutoFit/>
          </a:bodyPr>
          <a:lstStyle/>
          <a:p>
            <a:pPr algn="ctr"/>
            <a:r>
              <a:rPr lang="fa-IR" dirty="0">
                <a:solidFill>
                  <a:srgbClr val="FFFFFF"/>
                </a:solidFill>
                <a:cs typeface="B Titr" pitchFamily="2" charset="-78"/>
              </a:rPr>
              <a:t>شهید علی اکبر صادقی</a:t>
            </a:r>
            <a:endParaRPr lang="en-US" dirty="0">
              <a:solidFill>
                <a:srgbClr val="FFFFFF"/>
              </a:solidFill>
              <a:cs typeface="B Titr" pitchFamily="2" charset="-78"/>
            </a:endParaRPr>
          </a:p>
        </p:txBody>
      </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51455"/>
          <a:stretch/>
        </p:blipFill>
        <p:spPr bwMode="auto">
          <a:xfrm>
            <a:off x="4704155" y="3087657"/>
            <a:ext cx="3684269" cy="286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r="71686" b="44030"/>
          <a:stretch/>
        </p:blipFill>
        <p:spPr>
          <a:xfrm>
            <a:off x="653710" y="853827"/>
            <a:ext cx="1483302" cy="2143125"/>
          </a:xfrm>
          <a:prstGeom prst="rect">
            <a:avLst/>
          </a:prstGeom>
        </p:spPr>
      </p:pic>
      <p:sp>
        <p:nvSpPr>
          <p:cNvPr id="9" name="TextBox 8"/>
          <p:cNvSpPr txBox="1"/>
          <p:nvPr/>
        </p:nvSpPr>
        <p:spPr>
          <a:xfrm>
            <a:off x="3667764" y="1824270"/>
            <a:ext cx="4318306"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prstClr val="white"/>
                </a:solidFill>
                <a:cs typeface="B Titr" pitchFamily="2" charset="-78"/>
              </a:rPr>
              <a:t>به درخواست مادر ...</a:t>
            </a:r>
            <a:endParaRPr lang="en-US" sz="3200" dirty="0">
              <a:solidFill>
                <a:prstClr val="white"/>
              </a:solidFill>
              <a:cs typeface="B Titr" pitchFamily="2" charset="-78"/>
            </a:endParaRPr>
          </a:p>
        </p:txBody>
      </p:sp>
      <p:pic>
        <p:nvPicPr>
          <p:cNvPr id="11" name="alamdar01(www.BGH.i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48182" y="4276328"/>
            <a:ext cx="609600" cy="609600"/>
          </a:xfrm>
          <a:prstGeom prst="rect">
            <a:avLst/>
          </a:prstGeom>
        </p:spPr>
      </p:pic>
    </p:spTree>
    <p:extLst>
      <p:ext uri="{BB962C8B-B14F-4D97-AF65-F5344CB8AC3E}">
        <p14:creationId xmlns:p14="http://schemas.microsoft.com/office/powerpoint/2010/main" val="332125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7" repeatCount="indefinite" fill="remove"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069" r="2894"/>
          <a:stretch/>
        </p:blipFill>
        <p:spPr>
          <a:xfrm>
            <a:off x="2099733" y="1288504"/>
            <a:ext cx="7044267"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11" y="1288504"/>
            <a:ext cx="2764033" cy="4876800"/>
          </a:xfrm>
          <a:prstGeom prst="rect">
            <a:avLst/>
          </a:prstGeom>
        </p:spPr>
      </p:pic>
      <p:sp>
        <p:nvSpPr>
          <p:cNvPr id="5" name="Rectangle 4"/>
          <p:cNvSpPr/>
          <p:nvPr/>
        </p:nvSpPr>
        <p:spPr>
          <a:xfrm>
            <a:off x="3406701" y="260648"/>
            <a:ext cx="1896673" cy="769441"/>
          </a:xfrm>
          <a:prstGeom prst="rect">
            <a:avLst/>
          </a:prstGeom>
        </p:spPr>
        <p:txBody>
          <a:bodyPr wrap="none">
            <a:spAutoFit/>
          </a:bodyPr>
          <a:lstStyle/>
          <a:p>
            <a:pPr algn="l" rtl="0">
              <a:defRPr/>
            </a:pPr>
            <a:r>
              <a:rPr lang="fa-IR" sz="4400" b="1" kern="0" dirty="0">
                <a:solidFill>
                  <a:srgbClr val="FFFF00"/>
                </a:solidFill>
                <a:effectLst>
                  <a:outerShdw blurRad="38100" dist="38100" dir="2700000" algn="tl">
                    <a:srgbClr val="000000">
                      <a:alpha val="43137"/>
                    </a:srgbClr>
                  </a:outerShdw>
                </a:effectLst>
                <a:latin typeface="Garamond"/>
                <a:ea typeface="+mj-ea"/>
                <a:cs typeface="B Titr" pitchFamily="2" charset="-78"/>
              </a:rPr>
              <a:t>راز</a:t>
            </a:r>
            <a:r>
              <a:rPr lang="fa-IR" sz="4400" b="1" kern="0" dirty="0">
                <a:solidFill>
                  <a:srgbClr val="92D050"/>
                </a:solidFill>
                <a:effectLst>
                  <a:outerShdw blurRad="38100" dist="38100" dir="2700000" algn="tl">
                    <a:srgbClr val="000000">
                      <a:alpha val="43137"/>
                    </a:srgbClr>
                  </a:outerShdw>
                </a:effectLst>
                <a:latin typeface="Garamond"/>
                <a:ea typeface="+mj-ea"/>
                <a:cs typeface="B Titr" pitchFamily="2" charset="-78"/>
              </a:rPr>
              <a:t> </a:t>
            </a:r>
            <a:r>
              <a:rPr lang="fa-IR" sz="4400" b="1" kern="0" dirty="0">
                <a:solidFill>
                  <a:srgbClr val="FF0000"/>
                </a:solidFill>
                <a:effectLst>
                  <a:outerShdw blurRad="38100" dist="38100" dir="2700000" algn="tl">
                    <a:srgbClr val="000000">
                      <a:alpha val="43137"/>
                    </a:srgbClr>
                  </a:outerShdw>
                </a:effectLst>
                <a:latin typeface="Garamond"/>
                <a:ea typeface="+mj-ea"/>
                <a:cs typeface="B Titr" pitchFamily="2" charset="-78"/>
              </a:rPr>
              <a:t>خون</a:t>
            </a:r>
            <a:endParaRPr lang="en-US" kern="0" dirty="0">
              <a:solidFill>
                <a:sysClr val="windowText" lastClr="000000"/>
              </a:solidFill>
            </a:endParaRPr>
          </a:p>
        </p:txBody>
      </p:sp>
    </p:spTree>
    <p:extLst>
      <p:ext uri="{BB962C8B-B14F-4D97-AF65-F5344CB8AC3E}">
        <p14:creationId xmlns:p14="http://schemas.microsoft.com/office/powerpoint/2010/main" val="317898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8680"/>
            <a:ext cx="9178859" cy="5899916"/>
          </a:xfrm>
          <a:prstGeom prst="rect">
            <a:avLst/>
          </a:prstGeom>
        </p:spPr>
      </p:pic>
      <p:sp>
        <p:nvSpPr>
          <p:cNvPr id="5" name="Flowchart: Process 4"/>
          <p:cNvSpPr/>
          <p:nvPr/>
        </p:nvSpPr>
        <p:spPr bwMode="auto">
          <a:xfrm>
            <a:off x="0" y="5302283"/>
            <a:ext cx="2411760" cy="504056"/>
          </a:xfrm>
          <a:prstGeom prst="flowChartProcess">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fa-IR" sz="2800" dirty="0">
                <a:solidFill>
                  <a:srgbClr val="FFFF00"/>
                </a:solidFill>
                <a:latin typeface="Garamond" pitchFamily="18" charset="0"/>
                <a:cs typeface="B Titr" pitchFamily="2" charset="-78"/>
              </a:rPr>
              <a:t>یازهرا</a:t>
            </a:r>
            <a:endParaRPr lang="en-US" sz="2800" dirty="0">
              <a:solidFill>
                <a:srgbClr val="FFFF00"/>
              </a:solidFill>
              <a:latin typeface="Garamond" pitchFamily="18" charset="0"/>
              <a:cs typeface="B Titr" pitchFamily="2" charset="-78"/>
            </a:endParaRPr>
          </a:p>
        </p:txBody>
      </p:sp>
      <p:pic>
        <p:nvPicPr>
          <p:cNvPr id="2" name="navaye-gomnami-shalamcheh(www.BGH.i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29904" y="4683024"/>
            <a:ext cx="609600" cy="609600"/>
          </a:xfrm>
          <a:prstGeom prst="rect">
            <a:avLst/>
          </a:prstGeom>
        </p:spPr>
      </p:pic>
    </p:spTree>
    <p:extLst>
      <p:ext uri="{BB962C8B-B14F-4D97-AF65-F5344CB8AC3E}">
        <p14:creationId xmlns:p14="http://schemas.microsoft.com/office/powerpoint/2010/main" val="356521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80"/>
            <a:ext cx="9144000" cy="55636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332656"/>
            <a:ext cx="3048000" cy="1666875"/>
          </a:xfrm>
          <a:prstGeom prst="rect">
            <a:avLst/>
          </a:prstGeom>
        </p:spPr>
      </p:pic>
    </p:spTree>
    <p:extLst>
      <p:ext uri="{BB962C8B-B14F-4D97-AF65-F5344CB8AC3E}">
        <p14:creationId xmlns:p14="http://schemas.microsoft.com/office/powerpoint/2010/main" val="38440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500"/>
                                  </p:stCondLst>
                                  <p:childTnLst>
                                    <p:animScale>
                                      <p:cBhvr>
                                        <p:cTn id="6" dur="21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2291"/>
            <a:ext cx="9112579" cy="6755709"/>
          </a:xfr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1" y="99780"/>
            <a:ext cx="4643677" cy="668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90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150" t="14520" r="26411" b="7588"/>
          <a:stretch/>
        </p:blipFill>
        <p:spPr>
          <a:xfrm>
            <a:off x="-108520" y="3091703"/>
            <a:ext cx="4129089" cy="3743325"/>
          </a:xfrm>
          <a:prstGeom prst="rect">
            <a:avLst/>
          </a:prstGeom>
        </p:spPr>
      </p:pic>
      <p:sp>
        <p:nvSpPr>
          <p:cNvPr id="4" name="TextBox 3"/>
          <p:cNvSpPr txBox="1"/>
          <p:nvPr/>
        </p:nvSpPr>
        <p:spPr>
          <a:xfrm>
            <a:off x="277255" y="337764"/>
            <a:ext cx="8521752" cy="1323439"/>
          </a:xfrm>
          <a:prstGeom prst="rect">
            <a:avLst/>
          </a:prstGeom>
          <a:noFill/>
        </p:spPr>
        <p:txBody>
          <a:bodyPr wrap="square" rtlCol="0">
            <a:spAutoFit/>
          </a:bodyPr>
          <a:lstStyle/>
          <a:p>
            <a:pPr algn="ctr" rtl="0"/>
            <a:r>
              <a:rPr lang="fa-IR" sz="4000" dirty="0">
                <a:solidFill>
                  <a:prstClr val="white"/>
                </a:solidFill>
                <a:latin typeface="IranNastaliq" pitchFamily="18" charset="0"/>
                <a:cs typeface="IranNastaliq" pitchFamily="18" charset="0"/>
              </a:rPr>
              <a:t>سلام    ما    بر این   پاره های تن ملت که مونسی  جز نسیم صحرا و  همدمی جز مادرشان حضرت زهرا  (س)     ندارند.</a:t>
            </a:r>
          </a:p>
          <a:p>
            <a:pPr algn="l" rtl="0"/>
            <a:r>
              <a:rPr lang="fa-IR" sz="4000" dirty="0">
                <a:solidFill>
                  <a:prstClr val="white"/>
                </a:solidFill>
                <a:latin typeface="IranNastaliq" pitchFamily="18" charset="0"/>
                <a:cs typeface="IranNastaliq" pitchFamily="18" charset="0"/>
              </a:rPr>
              <a:t>   (امام خمینی )</a:t>
            </a:r>
            <a:endParaRPr lang="en-US" sz="4000" dirty="0">
              <a:solidFill>
                <a:prstClr val="white"/>
              </a:solidFill>
              <a:latin typeface="IranNastaliq" pitchFamily="18" charset="0"/>
              <a:cs typeface="IranNastaliq" pitchFamily="18" charset="0"/>
            </a:endParaRPr>
          </a:p>
        </p:txBody>
      </p:sp>
      <p:sp>
        <p:nvSpPr>
          <p:cNvPr id="6" name="TextBox 5"/>
          <p:cNvSpPr txBox="1"/>
          <p:nvPr/>
        </p:nvSpPr>
        <p:spPr>
          <a:xfrm>
            <a:off x="5795640" y="1277144"/>
            <a:ext cx="3744218" cy="2646878"/>
          </a:xfrm>
          <a:prstGeom prst="rect">
            <a:avLst/>
          </a:prstGeom>
          <a:noFill/>
        </p:spPr>
        <p:txBody>
          <a:bodyPr wrap="square">
            <a:spAutoFit/>
          </a:bodyPr>
          <a:lstStyle/>
          <a:p>
            <a:pPr algn="ctr" rtl="0">
              <a:defRPr/>
            </a:pPr>
            <a:r>
              <a:rPr lang="fa-IR" sz="16600" dirty="0">
                <a:solidFill>
                  <a:srgbClr val="FFFF00"/>
                </a:solidFill>
                <a:effectLst>
                  <a:outerShdw blurRad="38100" dist="38100" dir="2700000" algn="tl">
                    <a:srgbClr val="000000">
                      <a:alpha val="43137"/>
                    </a:srgbClr>
                  </a:outerShdw>
                </a:effectLst>
                <a:latin typeface="IranNastaliq" pitchFamily="18" charset="0"/>
                <a:cs typeface="IranNastaliq" pitchFamily="18" charset="0"/>
              </a:rPr>
              <a:t>مونس</a:t>
            </a:r>
            <a:r>
              <a:rPr lang="fa-IR" sz="13800" dirty="0">
                <a:solidFill>
                  <a:srgbClr val="FFFF00"/>
                </a:solidFill>
                <a:effectLst>
                  <a:outerShdw blurRad="38100" dist="38100" dir="2700000" algn="tl">
                    <a:srgbClr val="000000">
                      <a:alpha val="43137"/>
                    </a:srgbClr>
                  </a:outerShdw>
                </a:effectLst>
                <a:latin typeface="IranNastaliq" pitchFamily="18" charset="0"/>
                <a:cs typeface="IranNastaliq" pitchFamily="18" charset="0"/>
              </a:rPr>
              <a:t> </a:t>
            </a:r>
            <a:endParaRPr lang="en-US" sz="13800" dirty="0">
              <a:solidFill>
                <a:srgbClr val="FF000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7" name="TextBox 6"/>
          <p:cNvSpPr txBox="1"/>
          <p:nvPr/>
        </p:nvSpPr>
        <p:spPr>
          <a:xfrm>
            <a:off x="4932040" y="3924022"/>
            <a:ext cx="3744218" cy="2646878"/>
          </a:xfrm>
          <a:prstGeom prst="rect">
            <a:avLst/>
          </a:prstGeom>
          <a:noFill/>
        </p:spPr>
        <p:txBody>
          <a:bodyPr wrap="square">
            <a:spAutoFit/>
          </a:bodyPr>
          <a:lstStyle/>
          <a:p>
            <a:pPr algn="ctr" rtl="0">
              <a:defRPr/>
            </a:pPr>
            <a:r>
              <a:rPr lang="fa-IR" sz="16600" dirty="0">
                <a:solidFill>
                  <a:srgbClr val="FFFF00"/>
                </a:solidFill>
                <a:effectLst>
                  <a:outerShdw blurRad="38100" dist="38100" dir="2700000" algn="tl">
                    <a:srgbClr val="000000">
                      <a:alpha val="43137"/>
                    </a:srgbClr>
                  </a:outerShdw>
                </a:effectLst>
                <a:latin typeface="IranNastaliq" pitchFamily="18" charset="0"/>
                <a:cs typeface="IranNastaliq" pitchFamily="18" charset="0"/>
              </a:rPr>
              <a:t>شب های</a:t>
            </a:r>
            <a:r>
              <a:rPr lang="fa-IR" sz="13800" dirty="0">
                <a:solidFill>
                  <a:srgbClr val="FFFF00"/>
                </a:solidFill>
                <a:effectLst>
                  <a:outerShdw blurRad="38100" dist="38100" dir="2700000" algn="tl">
                    <a:srgbClr val="000000">
                      <a:alpha val="43137"/>
                    </a:srgbClr>
                  </a:outerShdw>
                </a:effectLst>
                <a:latin typeface="IranNastaliq" pitchFamily="18" charset="0"/>
                <a:cs typeface="IranNastaliq" pitchFamily="18" charset="0"/>
              </a:rPr>
              <a:t> </a:t>
            </a:r>
            <a:endParaRPr lang="en-US" sz="13800" dirty="0">
              <a:solidFill>
                <a:srgbClr val="FF000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8" name="TextBox 7"/>
          <p:cNvSpPr txBox="1"/>
          <p:nvPr/>
        </p:nvSpPr>
        <p:spPr>
          <a:xfrm>
            <a:off x="2148460" y="4211122"/>
            <a:ext cx="3744218" cy="2646878"/>
          </a:xfrm>
          <a:prstGeom prst="rect">
            <a:avLst/>
          </a:prstGeom>
          <a:noFill/>
        </p:spPr>
        <p:txBody>
          <a:bodyPr wrap="square">
            <a:spAutoFit/>
          </a:bodyPr>
          <a:lstStyle/>
          <a:p>
            <a:pPr algn="ctr" rtl="0">
              <a:defRPr/>
            </a:pPr>
            <a:r>
              <a:rPr lang="fa-IR" sz="16600" dirty="0">
                <a:solidFill>
                  <a:srgbClr val="FFFF00"/>
                </a:solidFill>
                <a:effectLst>
                  <a:outerShdw blurRad="38100" dist="38100" dir="2700000" algn="tl">
                    <a:srgbClr val="000000">
                      <a:alpha val="43137"/>
                    </a:srgbClr>
                  </a:outerShdw>
                </a:effectLst>
                <a:latin typeface="IranNastaliq" pitchFamily="18" charset="0"/>
                <a:cs typeface="IranNastaliq" pitchFamily="18" charset="0"/>
              </a:rPr>
              <a:t>فکه </a:t>
            </a:r>
            <a:endParaRPr lang="en-US" sz="13800" dirty="0">
              <a:solidFill>
                <a:srgbClr val="FF000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9"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9624" y="1556467"/>
            <a:ext cx="3818480" cy="2088232"/>
          </a:xfrm>
        </p:spPr>
      </p:pic>
    </p:spTree>
    <p:extLst>
      <p:ext uri="{BB962C8B-B14F-4D97-AF65-F5344CB8AC3E}">
        <p14:creationId xmlns:p14="http://schemas.microsoft.com/office/powerpoint/2010/main" val="270004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4"/>
                                        </p:tgtEl>
                                        <p:attrNameLst>
                                          <p:attrName>ppt_y</p:attrName>
                                        </p:attrNameLst>
                                      </p:cBhvr>
                                      <p:tavLst>
                                        <p:tav tm="0">
                                          <p:val>
                                            <p:strVal val="#ppt_y"/>
                                          </p:val>
                                        </p:tav>
                                        <p:tav tm="100000">
                                          <p:val>
                                            <p:strVal val="#ppt_y"/>
                                          </p:val>
                                        </p:tav>
                                      </p:tavLst>
                                    </p:anim>
                                    <p:anim calcmode="lin" valueType="num">
                                      <p:cBhvr>
                                        <p:cTn id="9" dur="1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4"/>
                                        </p:tgtEl>
                                      </p:cBhvr>
                                    </p:animEffec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325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3250" fill="hold"/>
                                        <p:tgtEl>
                                          <p:spTgt spid="6"/>
                                        </p:tgtEl>
                                        <p:attrNameLst>
                                          <p:attrName>ppt_w</p:attrName>
                                        </p:attrNameLst>
                                      </p:cBhvr>
                                      <p:tavLst>
                                        <p:tav tm="0">
                                          <p:val>
                                            <p:fltVal val="0"/>
                                          </p:val>
                                        </p:tav>
                                        <p:tav tm="100000">
                                          <p:val>
                                            <p:strVal val="#ppt_w"/>
                                          </p:val>
                                        </p:tav>
                                      </p:tavLst>
                                    </p:anim>
                                    <p:anim calcmode="lin" valueType="num">
                                      <p:cBhvr>
                                        <p:cTn id="18" dur="3250" fill="hold"/>
                                        <p:tgtEl>
                                          <p:spTgt spid="6"/>
                                        </p:tgtEl>
                                        <p:attrNameLst>
                                          <p:attrName>ppt_h</p:attrName>
                                        </p:attrNameLst>
                                      </p:cBhvr>
                                      <p:tavLst>
                                        <p:tav tm="0">
                                          <p:val>
                                            <p:fltVal val="0"/>
                                          </p:val>
                                        </p:tav>
                                        <p:tav tm="100000">
                                          <p:val>
                                            <p:strVal val="#ppt_h"/>
                                          </p:val>
                                        </p:tav>
                                      </p:tavLst>
                                    </p:anim>
                                    <p:animEffect transition="in" filter="fade">
                                      <p:cBhvr>
                                        <p:cTn id="19" dur="325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3250" fill="hold"/>
                                        <p:tgtEl>
                                          <p:spTgt spid="7"/>
                                        </p:tgtEl>
                                        <p:attrNameLst>
                                          <p:attrName>ppt_w</p:attrName>
                                        </p:attrNameLst>
                                      </p:cBhvr>
                                      <p:tavLst>
                                        <p:tav tm="0">
                                          <p:val>
                                            <p:fltVal val="0"/>
                                          </p:val>
                                        </p:tav>
                                        <p:tav tm="100000">
                                          <p:val>
                                            <p:strVal val="#ppt_w"/>
                                          </p:val>
                                        </p:tav>
                                      </p:tavLst>
                                    </p:anim>
                                    <p:anim calcmode="lin" valueType="num">
                                      <p:cBhvr>
                                        <p:cTn id="23" dur="3250" fill="hold"/>
                                        <p:tgtEl>
                                          <p:spTgt spid="7"/>
                                        </p:tgtEl>
                                        <p:attrNameLst>
                                          <p:attrName>ppt_h</p:attrName>
                                        </p:attrNameLst>
                                      </p:cBhvr>
                                      <p:tavLst>
                                        <p:tav tm="0">
                                          <p:val>
                                            <p:fltVal val="0"/>
                                          </p:val>
                                        </p:tav>
                                        <p:tav tm="100000">
                                          <p:val>
                                            <p:strVal val="#ppt_h"/>
                                          </p:val>
                                        </p:tav>
                                      </p:tavLst>
                                    </p:anim>
                                    <p:animEffect transition="in" filter="fade">
                                      <p:cBhvr>
                                        <p:cTn id="24" dur="325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3250" fill="hold"/>
                                        <p:tgtEl>
                                          <p:spTgt spid="8"/>
                                        </p:tgtEl>
                                        <p:attrNameLst>
                                          <p:attrName>ppt_w</p:attrName>
                                        </p:attrNameLst>
                                      </p:cBhvr>
                                      <p:tavLst>
                                        <p:tav tm="0">
                                          <p:val>
                                            <p:fltVal val="0"/>
                                          </p:val>
                                        </p:tav>
                                        <p:tav tm="100000">
                                          <p:val>
                                            <p:strVal val="#ppt_w"/>
                                          </p:val>
                                        </p:tav>
                                      </p:tavLst>
                                    </p:anim>
                                    <p:anim calcmode="lin" valueType="num">
                                      <p:cBhvr>
                                        <p:cTn id="28" dur="3250" fill="hold"/>
                                        <p:tgtEl>
                                          <p:spTgt spid="8"/>
                                        </p:tgtEl>
                                        <p:attrNameLst>
                                          <p:attrName>ppt_h</p:attrName>
                                        </p:attrNameLst>
                                      </p:cBhvr>
                                      <p:tavLst>
                                        <p:tav tm="0">
                                          <p:val>
                                            <p:fltVal val="0"/>
                                          </p:val>
                                        </p:tav>
                                        <p:tav tm="100000">
                                          <p:val>
                                            <p:strVal val="#ppt_h"/>
                                          </p:val>
                                        </p:tav>
                                      </p:tavLst>
                                    </p:anim>
                                    <p:animEffect transition="in" filter="fade">
                                      <p:cBhvr>
                                        <p:cTn id="29" dur="3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8218"/>
          <a:stretch/>
        </p:blipFill>
        <p:spPr>
          <a:xfrm>
            <a:off x="0" y="1923222"/>
            <a:ext cx="9155832" cy="4789181"/>
          </a:xfrm>
          <a:prstGeom prst="rect">
            <a:avLst/>
          </a:prstGeom>
        </p:spPr>
      </p:pic>
      <p:sp>
        <p:nvSpPr>
          <p:cNvPr id="7" name="TextBox 6"/>
          <p:cNvSpPr txBox="1"/>
          <p:nvPr/>
        </p:nvSpPr>
        <p:spPr>
          <a:xfrm>
            <a:off x="251520" y="476672"/>
            <a:ext cx="8135937" cy="1446550"/>
          </a:xfrm>
          <a:prstGeom prst="rect">
            <a:avLst/>
          </a:prstGeom>
          <a:noFill/>
        </p:spPr>
        <p:txBody>
          <a:bodyPr>
            <a:spAutoFit/>
          </a:bodyPr>
          <a:lstStyle/>
          <a:p>
            <a:pPr algn="ctr" rtl="0">
              <a:defRPr/>
            </a:pPr>
            <a:r>
              <a:rPr lang="fa-IR" sz="8800" dirty="0">
                <a:solidFill>
                  <a:srgbClr val="FFFF00"/>
                </a:solidFill>
                <a:effectLst>
                  <a:outerShdw blurRad="38100" dist="38100" dir="2700000" algn="tl">
                    <a:srgbClr val="000000">
                      <a:alpha val="43137"/>
                    </a:srgbClr>
                  </a:outerShdw>
                </a:effectLst>
                <a:latin typeface="IranNastaliq" pitchFamily="18" charset="0"/>
                <a:cs typeface="IranNastaliq" pitchFamily="18" charset="0"/>
              </a:rPr>
              <a:t>...و    اما حکایت فکه! </a:t>
            </a:r>
            <a:endParaRPr lang="en-US" sz="8800" dirty="0">
              <a:solidFill>
                <a:srgbClr val="FF000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8" name="Rectangle 7"/>
          <p:cNvSpPr/>
          <p:nvPr/>
        </p:nvSpPr>
        <p:spPr>
          <a:xfrm rot="20559432">
            <a:off x="986078" y="5130547"/>
            <a:ext cx="2431209" cy="10617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prstClr val="white"/>
              </a:solidFill>
            </a:endParaRPr>
          </a:p>
        </p:txBody>
      </p:sp>
      <p:sp>
        <p:nvSpPr>
          <p:cNvPr id="9" name="TextBox 8"/>
          <p:cNvSpPr txBox="1"/>
          <p:nvPr/>
        </p:nvSpPr>
        <p:spPr>
          <a:xfrm rot="20521091">
            <a:off x="1062819" y="5337846"/>
            <a:ext cx="2520280" cy="523220"/>
          </a:xfrm>
          <a:prstGeom prst="rect">
            <a:avLst/>
          </a:prstGeom>
          <a:noFill/>
        </p:spPr>
        <p:txBody>
          <a:bodyPr wrap="square" rtlCol="0">
            <a:spAutoFit/>
          </a:bodyPr>
          <a:lstStyle/>
          <a:p>
            <a:pPr algn="l" rtl="0"/>
            <a:r>
              <a:rPr lang="fa-IR" sz="2800" dirty="0">
                <a:solidFill>
                  <a:srgbClr val="FF0000"/>
                </a:solidFill>
                <a:cs typeface="B Titr" pitchFamily="2" charset="-78"/>
              </a:rPr>
              <a:t>اینجا فکه است  </a:t>
            </a:r>
            <a:endParaRPr lang="en-US" sz="2800" dirty="0">
              <a:solidFill>
                <a:srgbClr val="FF0000"/>
              </a:solidFill>
              <a:cs typeface="B Titr" pitchFamily="2" charset="-78"/>
            </a:endParaRPr>
          </a:p>
        </p:txBody>
      </p:sp>
    </p:spTree>
    <p:extLst>
      <p:ext uri="{BB962C8B-B14F-4D97-AF65-F5344CB8AC3E}">
        <p14:creationId xmlns:p14="http://schemas.microsoft.com/office/powerpoint/2010/main" val="271046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sr\asr7\1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534400" cy="640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TextBox 7"/>
          <p:cNvSpPr txBox="1"/>
          <p:nvPr/>
        </p:nvSpPr>
        <p:spPr>
          <a:xfrm>
            <a:off x="5364088" y="175573"/>
            <a:ext cx="334786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srgbClr val="FFFFFF"/>
                </a:solidFill>
                <a:cs typeface="B Titr" pitchFamily="2" charset="-78"/>
              </a:rPr>
              <a:t> اینجا کجاست ؟</a:t>
            </a:r>
            <a:endParaRPr lang="en-US" sz="3200" dirty="0">
              <a:solidFill>
                <a:srgbClr val="FFFFFF"/>
              </a:solidFill>
              <a:cs typeface="B Titr" pitchFamily="2" charset="-78"/>
            </a:endParaRPr>
          </a:p>
        </p:txBody>
      </p:sp>
    </p:spTree>
    <p:extLst>
      <p:ext uri="{BB962C8B-B14F-4D97-AF65-F5344CB8AC3E}">
        <p14:creationId xmlns:p14="http://schemas.microsoft.com/office/powerpoint/2010/main" val="205113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500"/>
                                  </p:stCondLst>
                                  <p:childTnLst>
                                    <p:animScale>
                                      <p:cBhvr>
                                        <p:cTn id="6" dur="2100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588645"/>
            <a:ext cx="8534400" cy="56807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64088" y="175573"/>
            <a:ext cx="334786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srgbClr val="FFFFFF"/>
                </a:solidFill>
                <a:cs typeface="B Titr" pitchFamily="2" charset="-78"/>
              </a:rPr>
              <a:t> کانال کمیل</a:t>
            </a:r>
            <a:endParaRPr lang="en-US" sz="3200" dirty="0">
              <a:solidFill>
                <a:srgbClr val="FFFFFF"/>
              </a:solidFill>
              <a:cs typeface="B Titr" pitchFamily="2" charset="-78"/>
            </a:endParaRPr>
          </a:p>
        </p:txBody>
      </p:sp>
    </p:spTree>
    <p:extLst>
      <p:ext uri="{BB962C8B-B14F-4D97-AF65-F5344CB8AC3E}">
        <p14:creationId xmlns:p14="http://schemas.microsoft.com/office/powerpoint/2010/main" val="310983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82473">
            <a:off x="323528" y="323597"/>
            <a:ext cx="2076450" cy="119538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959" t="2049" r="2277" b="7229"/>
          <a:stretch/>
        </p:blipFill>
        <p:spPr>
          <a:xfrm>
            <a:off x="558266" y="1371951"/>
            <a:ext cx="7595419" cy="5054830"/>
          </a:xfrm>
          <a:prstGeom prst="rect">
            <a:avLst/>
          </a:prstGeom>
        </p:spPr>
      </p:pic>
      <p:sp>
        <p:nvSpPr>
          <p:cNvPr id="3" name="TextBox 2"/>
          <p:cNvSpPr txBox="1"/>
          <p:nvPr/>
        </p:nvSpPr>
        <p:spPr>
          <a:xfrm>
            <a:off x="611560" y="48512"/>
            <a:ext cx="7488832" cy="1323439"/>
          </a:xfrm>
          <a:prstGeom prst="rect">
            <a:avLst/>
          </a:prstGeom>
          <a:solidFill>
            <a:srgbClr val="FFFF00"/>
          </a:solidFill>
        </p:spPr>
        <p:txBody>
          <a:bodyPr wrap="square">
            <a:spAutoFit/>
          </a:bodyPr>
          <a:lstStyle/>
          <a:p>
            <a:pPr algn="ctr" rtl="0">
              <a:defRPr/>
            </a:pPr>
            <a:r>
              <a:rPr lang="fa-IR" sz="8000" dirty="0">
                <a:solidFill>
                  <a:srgbClr val="FF0000"/>
                </a:solidFill>
                <a:effectLst>
                  <a:outerShdw blurRad="38100" dist="38100" dir="2700000" algn="tl">
                    <a:srgbClr val="000000">
                      <a:alpha val="43137"/>
                    </a:srgbClr>
                  </a:outerShdw>
                </a:effectLst>
                <a:latin typeface="IranNastaliq" pitchFamily="18" charset="0"/>
                <a:cs typeface="IranNastaliq" pitchFamily="18" charset="0"/>
              </a:rPr>
              <a:t>   رزم بی امان  وعبور از موانع </a:t>
            </a:r>
          </a:p>
        </p:txBody>
      </p:sp>
    </p:spTree>
    <p:extLst>
      <p:ext uri="{BB962C8B-B14F-4D97-AF65-F5344CB8AC3E}">
        <p14:creationId xmlns:p14="http://schemas.microsoft.com/office/powerpoint/2010/main" val="261090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Clouds fly throug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5" name="TextBox 4"/>
          <p:cNvSpPr txBox="1"/>
          <p:nvPr/>
        </p:nvSpPr>
        <p:spPr>
          <a:xfrm>
            <a:off x="1676400" y="1676400"/>
            <a:ext cx="5791200" cy="3154710"/>
          </a:xfrm>
          <a:prstGeom prst="rect">
            <a:avLst/>
          </a:prstGeom>
          <a:noFill/>
        </p:spPr>
        <p:txBody>
          <a:bodyPr wrap="square" rtlCol="0">
            <a:spAutoFit/>
          </a:bodyPr>
          <a:lstStyle/>
          <a:p>
            <a:pPr algn="ctr"/>
            <a:r>
              <a:rPr lang="fa-IR" sz="19900" dirty="0">
                <a:ln w="28575">
                  <a:solidFill>
                    <a:prstClr val="white"/>
                  </a:solidFill>
                </a:ln>
                <a:solidFill>
                  <a:srgbClr val="FF0000"/>
                </a:solidFill>
                <a:latin typeface="IranNastaliq" pitchFamily="18" charset="0"/>
                <a:cs typeface="IranNastaliq" pitchFamily="18" charset="0"/>
              </a:rPr>
              <a:t>معبر </a:t>
            </a:r>
            <a:r>
              <a:rPr lang="en-US" sz="19900" dirty="0">
                <a:ln w="28575">
                  <a:solidFill>
                    <a:prstClr val="white"/>
                  </a:solidFill>
                </a:ln>
                <a:solidFill>
                  <a:srgbClr val="FF0000"/>
                </a:solidFill>
                <a:latin typeface="IranNastaliq" pitchFamily="18" charset="0"/>
                <a:cs typeface="IranNastaliq" pitchFamily="18" charset="0"/>
              </a:rPr>
              <a:t>   </a:t>
            </a:r>
            <a:r>
              <a:rPr lang="fa-IR" sz="19900" dirty="0">
                <a:ln w="28575">
                  <a:solidFill>
                    <a:prstClr val="white"/>
                  </a:solidFill>
                </a:ln>
                <a:solidFill>
                  <a:srgbClr val="FF0000"/>
                </a:solidFill>
                <a:latin typeface="IranNastaliq" pitchFamily="18" charset="0"/>
                <a:cs typeface="IranNastaliq" pitchFamily="18" charset="0"/>
              </a:rPr>
              <a:t>آسمان </a:t>
            </a:r>
            <a:endParaRPr lang="en-US" sz="19900" dirty="0">
              <a:ln w="28575">
                <a:solidFill>
                  <a:prstClr val="white"/>
                </a:solidFill>
              </a:ln>
              <a:solidFill>
                <a:srgbClr val="FF0000"/>
              </a:solidFill>
              <a:latin typeface="IranNastaliq" pitchFamily="18" charset="0"/>
              <a:cs typeface="IranNastaliq" pitchFamily="18"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902" y="2971800"/>
            <a:ext cx="1658698" cy="122545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4718">
            <a:off x="1498672" y="3422311"/>
            <a:ext cx="2945750" cy="2208870"/>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65649" y="2606055"/>
            <a:ext cx="1171614" cy="1295400"/>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447924" y="1795548"/>
            <a:ext cx="844329" cy="933536"/>
          </a:xfrm>
          <a:prstGeom prst="rect">
            <a:avLst/>
          </a:prstGeom>
        </p:spPr>
      </p:pic>
      <p:pic>
        <p:nvPicPr>
          <p:cNvPr id="13" name="Picture 12"/>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33450" y="5233924"/>
            <a:ext cx="422165" cy="466768"/>
          </a:xfrm>
          <a:prstGeom prst="rect">
            <a:avLst/>
          </a:prstGeom>
        </p:spPr>
      </p:pic>
      <p:sp>
        <p:nvSpPr>
          <p:cNvPr id="14" name="TextBox 13"/>
          <p:cNvSpPr txBox="1"/>
          <p:nvPr/>
        </p:nvSpPr>
        <p:spPr>
          <a:xfrm>
            <a:off x="539552" y="343972"/>
            <a:ext cx="7992888" cy="1323439"/>
          </a:xfrm>
          <a:prstGeom prst="rect">
            <a:avLst/>
          </a:prstGeom>
          <a:noFill/>
        </p:spPr>
        <p:txBody>
          <a:bodyPr wrap="square" rtlCol="0">
            <a:spAutoFit/>
          </a:bodyPr>
          <a:lstStyle/>
          <a:p>
            <a:pPr algn="ctr"/>
            <a:r>
              <a:rPr lang="fa-IR" sz="4000" dirty="0">
                <a:ln w="6350">
                  <a:solidFill>
                    <a:prstClr val="white"/>
                  </a:solidFill>
                </a:ln>
                <a:solidFill>
                  <a:prstClr val="white"/>
                </a:solidFill>
                <a:latin typeface="IranNastaliq" pitchFamily="18" charset="0"/>
                <a:cs typeface="IranNastaliq" pitchFamily="18" charset="0"/>
              </a:rPr>
              <a:t>آنروز ها      دروازه  </a:t>
            </a:r>
            <a:r>
              <a:rPr lang="fa-IR" sz="4000" dirty="0">
                <a:ln w="6350">
                  <a:solidFill>
                    <a:prstClr val="white"/>
                  </a:solidFill>
                </a:ln>
                <a:solidFill>
                  <a:srgbClr val="FF0000"/>
                </a:solidFill>
                <a:latin typeface="IranNastaliq" pitchFamily="18" charset="0"/>
                <a:cs typeface="IranNastaliq" pitchFamily="18" charset="0"/>
              </a:rPr>
              <a:t> شهادت</a:t>
            </a:r>
            <a:r>
              <a:rPr lang="en-US" sz="4000" dirty="0">
                <a:ln w="6350">
                  <a:solidFill>
                    <a:prstClr val="white"/>
                  </a:solidFill>
                </a:ln>
                <a:solidFill>
                  <a:srgbClr val="FF0000"/>
                </a:solidFill>
                <a:latin typeface="IranNastaliq" pitchFamily="18" charset="0"/>
                <a:cs typeface="IranNastaliq" pitchFamily="18" charset="0"/>
              </a:rPr>
              <a:t> </a:t>
            </a:r>
            <a:r>
              <a:rPr lang="fa-IR" sz="4000" dirty="0">
                <a:ln w="6350">
                  <a:solidFill>
                    <a:prstClr val="white"/>
                  </a:solidFill>
                </a:ln>
                <a:solidFill>
                  <a:srgbClr val="FF0000"/>
                </a:solidFill>
                <a:latin typeface="IranNastaliq" pitchFamily="18" charset="0"/>
                <a:cs typeface="IranNastaliq" pitchFamily="18" charset="0"/>
              </a:rPr>
              <a:t>  </a:t>
            </a:r>
            <a:r>
              <a:rPr lang="fa-IR" sz="4000" dirty="0">
                <a:ln w="6350">
                  <a:solidFill>
                    <a:prstClr val="white"/>
                  </a:solidFill>
                </a:ln>
                <a:solidFill>
                  <a:prstClr val="white"/>
                </a:solidFill>
                <a:latin typeface="IranNastaliq" pitchFamily="18" charset="0"/>
                <a:cs typeface="IranNastaliq" pitchFamily="18" charset="0"/>
              </a:rPr>
              <a:t>داشتیم   و   امروز  معبری تنگ...   برای </a:t>
            </a:r>
            <a:r>
              <a:rPr lang="fa-IR" sz="4000" dirty="0">
                <a:ln w="6350">
                  <a:solidFill>
                    <a:prstClr val="white"/>
                  </a:solidFill>
                </a:ln>
                <a:solidFill>
                  <a:srgbClr val="FF0000"/>
                </a:solidFill>
                <a:latin typeface="IranNastaliq" pitchFamily="18" charset="0"/>
                <a:cs typeface="IranNastaliq" pitchFamily="18" charset="0"/>
              </a:rPr>
              <a:t>شهید شدن </a:t>
            </a:r>
            <a:r>
              <a:rPr lang="fa-IR" sz="4000" dirty="0">
                <a:ln w="6350">
                  <a:solidFill>
                    <a:prstClr val="white"/>
                  </a:solidFill>
                </a:ln>
                <a:solidFill>
                  <a:prstClr val="white"/>
                </a:solidFill>
                <a:latin typeface="IranNastaliq" pitchFamily="18" charset="0"/>
                <a:cs typeface="IranNastaliq" pitchFamily="18" charset="0"/>
              </a:rPr>
              <a:t>هنوز هم فرصت هست... </a:t>
            </a:r>
            <a:r>
              <a:rPr lang="fa-IR" sz="4000" dirty="0">
                <a:ln w="6350">
                  <a:solidFill>
                    <a:prstClr val="white"/>
                  </a:solidFill>
                </a:ln>
                <a:solidFill>
                  <a:srgbClr val="FFFF00"/>
                </a:solidFill>
                <a:latin typeface="IranNastaliq" pitchFamily="18" charset="0"/>
                <a:cs typeface="IranNastaliq" pitchFamily="18" charset="0"/>
              </a:rPr>
              <a:t>دل را باید صاف کرد </a:t>
            </a:r>
            <a:r>
              <a:rPr lang="fa-IR" sz="4000" dirty="0">
                <a:ln w="6350">
                  <a:solidFill>
                    <a:prstClr val="white"/>
                  </a:solidFill>
                </a:ln>
                <a:solidFill>
                  <a:prstClr val="white"/>
                </a:solidFill>
                <a:latin typeface="IranNastaliq" pitchFamily="18" charset="0"/>
                <a:cs typeface="IranNastaliq" pitchFamily="18" charset="0"/>
              </a:rPr>
              <a:t>.                                                                       (مقام معظم رهبری) </a:t>
            </a:r>
          </a:p>
        </p:txBody>
      </p:sp>
    </p:spTree>
    <p:extLst>
      <p:ext uri="{BB962C8B-B14F-4D97-AF65-F5344CB8AC3E}">
        <p14:creationId xmlns:p14="http://schemas.microsoft.com/office/powerpoint/2010/main" val="43190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32"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8500" fill="hold"/>
                                        <p:tgtEl>
                                          <p:spTgt spid="5"/>
                                        </p:tgtEl>
                                        <p:attrNameLst>
                                          <p:attrName>ppt_w</p:attrName>
                                        </p:attrNameLst>
                                      </p:cBhvr>
                                      <p:tavLst>
                                        <p:tav tm="0">
                                          <p:val>
                                            <p:fltVal val="0"/>
                                          </p:val>
                                        </p:tav>
                                        <p:tav tm="100000">
                                          <p:val>
                                            <p:strVal val="#ppt_w"/>
                                          </p:val>
                                        </p:tav>
                                      </p:tavLst>
                                    </p:anim>
                                    <p:anim calcmode="lin" valueType="num">
                                      <p:cBhvr>
                                        <p:cTn id="10" dur="8500" fill="hold"/>
                                        <p:tgtEl>
                                          <p:spTgt spid="5"/>
                                        </p:tgtEl>
                                        <p:attrNameLst>
                                          <p:attrName>ppt_h</p:attrName>
                                        </p:attrNameLst>
                                      </p:cBhvr>
                                      <p:tavLst>
                                        <p:tav tm="0">
                                          <p:val>
                                            <p:fltVal val="0"/>
                                          </p:val>
                                        </p:tav>
                                        <p:tav tm="100000">
                                          <p:val>
                                            <p:strVal val="#ppt_h"/>
                                          </p:val>
                                        </p:tav>
                                      </p:tavLst>
                                    </p:anim>
                                    <p:animEffect transition="in" filter="fade">
                                      <p:cBhvr>
                                        <p:cTn id="11" dur="8500"/>
                                        <p:tgtEl>
                                          <p:spTgt spid="5"/>
                                        </p:tgtEl>
                                      </p:cBhvr>
                                    </p:animEffect>
                                  </p:childTnLst>
                                </p:cTn>
                              </p:par>
                              <p:par>
                                <p:cTn id="12" presetID="42" presetClass="entr" presetSubtype="0" fill="hold" nodeType="withEffect">
                                  <p:stCondLst>
                                    <p:cond delay="10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750"/>
                                        <p:tgtEl>
                                          <p:spTgt spid="9"/>
                                        </p:tgtEl>
                                      </p:cBhvr>
                                    </p:animEffect>
                                    <p:anim calcmode="lin" valueType="num">
                                      <p:cBhvr>
                                        <p:cTn id="15" dur="10750" fill="hold"/>
                                        <p:tgtEl>
                                          <p:spTgt spid="9"/>
                                        </p:tgtEl>
                                        <p:attrNameLst>
                                          <p:attrName>ppt_x</p:attrName>
                                        </p:attrNameLst>
                                      </p:cBhvr>
                                      <p:tavLst>
                                        <p:tav tm="0">
                                          <p:val>
                                            <p:strVal val="#ppt_x"/>
                                          </p:val>
                                        </p:tav>
                                        <p:tav tm="100000">
                                          <p:val>
                                            <p:strVal val="#ppt_x"/>
                                          </p:val>
                                        </p:tav>
                                      </p:tavLst>
                                    </p:anim>
                                    <p:anim calcmode="lin" valueType="num">
                                      <p:cBhvr>
                                        <p:cTn id="16" dur="1075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750"/>
                                        <p:tgtEl>
                                          <p:spTgt spid="11"/>
                                        </p:tgtEl>
                                      </p:cBhvr>
                                    </p:animEffect>
                                    <p:anim calcmode="lin" valueType="num">
                                      <p:cBhvr>
                                        <p:cTn id="20" dur="10750" fill="hold"/>
                                        <p:tgtEl>
                                          <p:spTgt spid="11"/>
                                        </p:tgtEl>
                                        <p:attrNameLst>
                                          <p:attrName>ppt_x</p:attrName>
                                        </p:attrNameLst>
                                      </p:cBhvr>
                                      <p:tavLst>
                                        <p:tav tm="0">
                                          <p:val>
                                            <p:strVal val="#ppt_x"/>
                                          </p:val>
                                        </p:tav>
                                        <p:tav tm="100000">
                                          <p:val>
                                            <p:strVal val="#ppt_x"/>
                                          </p:val>
                                        </p:tav>
                                      </p:tavLst>
                                    </p:anim>
                                    <p:anim calcmode="lin" valueType="num">
                                      <p:cBhvr>
                                        <p:cTn id="21" dur="10750" fill="hold"/>
                                        <p:tgtEl>
                                          <p:spTgt spid="11"/>
                                        </p:tgtEl>
                                        <p:attrNameLst>
                                          <p:attrName>ppt_y</p:attrName>
                                        </p:attrNameLst>
                                      </p:cBhvr>
                                      <p:tavLst>
                                        <p:tav tm="0">
                                          <p:val>
                                            <p:strVal val="#ppt_y+.1"/>
                                          </p:val>
                                        </p:tav>
                                        <p:tav tm="100000">
                                          <p:val>
                                            <p:strVal val="#ppt_y"/>
                                          </p:val>
                                        </p:tav>
                                      </p:tavLst>
                                    </p:anim>
                                  </p:childTnLst>
                                </p:cTn>
                              </p:par>
                              <p:par>
                                <p:cTn id="22" presetID="2" presetClass="exit" presetSubtype="3" fill="hold" nodeType="withEffect">
                                  <p:stCondLst>
                                    <p:cond delay="19250"/>
                                  </p:stCondLst>
                                  <p:childTnLst>
                                    <p:anim calcmode="lin" valueType="num">
                                      <p:cBhvr additive="base">
                                        <p:cTn id="23" dur="6750"/>
                                        <p:tgtEl>
                                          <p:spTgt spid="9"/>
                                        </p:tgtEl>
                                        <p:attrNameLst>
                                          <p:attrName>ppt_x</p:attrName>
                                        </p:attrNameLst>
                                      </p:cBhvr>
                                      <p:tavLst>
                                        <p:tav tm="0">
                                          <p:val>
                                            <p:strVal val="ppt_x"/>
                                          </p:val>
                                        </p:tav>
                                        <p:tav tm="100000">
                                          <p:val>
                                            <p:strVal val="1+ppt_w/2"/>
                                          </p:val>
                                        </p:tav>
                                      </p:tavLst>
                                    </p:anim>
                                    <p:anim calcmode="lin" valueType="num">
                                      <p:cBhvr additive="base">
                                        <p:cTn id="24" dur="6750"/>
                                        <p:tgtEl>
                                          <p:spTgt spid="9"/>
                                        </p:tgtEl>
                                        <p:attrNameLst>
                                          <p:attrName>ppt_y</p:attrName>
                                        </p:attrNameLst>
                                      </p:cBhvr>
                                      <p:tavLst>
                                        <p:tav tm="0">
                                          <p:val>
                                            <p:strVal val="ppt_y"/>
                                          </p:val>
                                        </p:tav>
                                        <p:tav tm="100000">
                                          <p:val>
                                            <p:strVal val="0-ppt_h/2"/>
                                          </p:val>
                                        </p:tav>
                                      </p:tavLst>
                                    </p:anim>
                                    <p:set>
                                      <p:cBhvr>
                                        <p:cTn id="25" dur="1" fill="hold">
                                          <p:stCondLst>
                                            <p:cond delay="6749"/>
                                          </p:stCondLst>
                                        </p:cTn>
                                        <p:tgtEl>
                                          <p:spTgt spid="9"/>
                                        </p:tgtEl>
                                        <p:attrNameLst>
                                          <p:attrName>style.visibility</p:attrName>
                                        </p:attrNameLst>
                                      </p:cBhvr>
                                      <p:to>
                                        <p:strVal val="hidden"/>
                                      </p:to>
                                    </p:set>
                                  </p:childTnLst>
                                </p:cTn>
                              </p:par>
                              <p:par>
                                <p:cTn id="26" presetID="26" presetClass="entr" presetSubtype="0" fill="hold" nodeType="withEffect">
                                  <p:stCondLst>
                                    <p:cond delay="2775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3">
                                          <p:stCondLst>
                                            <p:cond delay="0"/>
                                          </p:stCondLst>
                                        </p:cTn>
                                        <p:tgtEl>
                                          <p:spTgt spid="8"/>
                                        </p:tgtEl>
                                      </p:cBhvr>
                                    </p:animEffect>
                                    <p:anim calcmode="lin" valueType="num">
                                      <p:cBhvr>
                                        <p:cTn id="29" dur="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3"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3" tmFilter="0, 0; 0.125,0.2665; 0.25,0.4; 0.375,0.465; 0.5,0.5;  0.625,0.535; 0.75,0.6; 0.875,0.7335; 1,1">
                                          <p:stCondLst>
                                            <p:cond delay="3"/>
                                          </p:stCondLst>
                                        </p:cTn>
                                        <p:tgtEl>
                                          <p:spTgt spid="8"/>
                                        </p:tgtEl>
                                        <p:attrNameLst>
                                          <p:attrName>ppt_y</p:attrName>
                                        </p:attrNameLst>
                                      </p:cBhvr>
                                      <p:tavLst>
                                        <p:tav tm="0" fmla="#ppt_y-sin(pi*$)/9">
                                          <p:val>
                                            <p:fltVal val="0"/>
                                          </p:val>
                                        </p:tav>
                                        <p:tav tm="100000">
                                          <p:val>
                                            <p:fltVal val="1"/>
                                          </p:val>
                                        </p:tav>
                                      </p:tavLst>
                                    </p:anim>
                                    <p:anim calcmode="lin" valueType="num">
                                      <p:cBhvr>
                                        <p:cTn id="32" dur="2" tmFilter="0, 0; 0.125,0.2665; 0.25,0.4; 0.375,0.465; 0.5,0.5;  0.625,0.535; 0.75,0.6; 0.875,0.7335; 1,1">
                                          <p:stCondLst>
                                            <p:cond delay="7"/>
                                          </p:stCondLst>
                                        </p:cTn>
                                        <p:tgtEl>
                                          <p:spTgt spid="8"/>
                                        </p:tgtEl>
                                        <p:attrNameLst>
                                          <p:attrName>ppt_y</p:attrName>
                                        </p:attrNameLst>
                                      </p:cBhvr>
                                      <p:tavLst>
                                        <p:tav tm="0" fmla="#ppt_y-sin(pi*$)/27">
                                          <p:val>
                                            <p:fltVal val="0"/>
                                          </p:val>
                                        </p:tav>
                                        <p:tav tm="100000">
                                          <p:val>
                                            <p:fltVal val="1"/>
                                          </p:val>
                                        </p:tav>
                                      </p:tavLst>
                                    </p:anim>
                                    <p:anim calcmode="lin" valueType="num">
                                      <p:cBhvr>
                                        <p:cTn id="33" dur="1" tmFilter="0, 0; 0.125,0.2665; 0.25,0.4; 0.375,0.465; 0.5,0.5;  0.625,0.535; 0.75,0.6; 0.875,0.7335; 1,1">
                                          <p:stCondLst>
                                            <p:cond delay="9"/>
                                          </p:stCondLst>
                                        </p:cTn>
                                        <p:tgtEl>
                                          <p:spTgt spid="8"/>
                                        </p:tgtEl>
                                        <p:attrNameLst>
                                          <p:attrName>ppt_y</p:attrName>
                                        </p:attrNameLst>
                                      </p:cBhvr>
                                      <p:tavLst>
                                        <p:tav tm="0" fmla="#ppt_y-sin(pi*$)/81">
                                          <p:val>
                                            <p:fltVal val="0"/>
                                          </p:val>
                                        </p:tav>
                                        <p:tav tm="100000">
                                          <p:val>
                                            <p:fltVal val="1"/>
                                          </p:val>
                                        </p:tav>
                                      </p:tavLst>
                                    </p:anim>
                                    <p:animScale>
                                      <p:cBhvr>
                                        <p:cTn id="34" dur="1">
                                          <p:stCondLst>
                                            <p:cond delay="3"/>
                                          </p:stCondLst>
                                        </p:cTn>
                                        <p:tgtEl>
                                          <p:spTgt spid="8"/>
                                        </p:tgtEl>
                                      </p:cBhvr>
                                      <p:to x="100000" y="60000"/>
                                    </p:animScale>
                                    <p:animScale>
                                      <p:cBhvr>
                                        <p:cTn id="35" dur="1" decel="50000">
                                          <p:stCondLst>
                                            <p:cond delay="3"/>
                                          </p:stCondLst>
                                        </p:cTn>
                                        <p:tgtEl>
                                          <p:spTgt spid="8"/>
                                        </p:tgtEl>
                                      </p:cBhvr>
                                      <p:to x="100000" y="100000"/>
                                    </p:animScale>
                                    <p:animScale>
                                      <p:cBhvr>
                                        <p:cTn id="36" dur="1">
                                          <p:stCondLst>
                                            <p:cond delay="7"/>
                                          </p:stCondLst>
                                        </p:cTn>
                                        <p:tgtEl>
                                          <p:spTgt spid="8"/>
                                        </p:tgtEl>
                                      </p:cBhvr>
                                      <p:to x="100000" y="80000"/>
                                    </p:animScale>
                                    <p:animScale>
                                      <p:cBhvr>
                                        <p:cTn id="37" dur="1" decel="50000">
                                          <p:stCondLst>
                                            <p:cond delay="7"/>
                                          </p:stCondLst>
                                        </p:cTn>
                                        <p:tgtEl>
                                          <p:spTgt spid="8"/>
                                        </p:tgtEl>
                                      </p:cBhvr>
                                      <p:to x="100000" y="100000"/>
                                    </p:animScale>
                                    <p:animScale>
                                      <p:cBhvr>
                                        <p:cTn id="38" dur="1">
                                          <p:stCondLst>
                                            <p:cond delay="9"/>
                                          </p:stCondLst>
                                        </p:cTn>
                                        <p:tgtEl>
                                          <p:spTgt spid="8"/>
                                        </p:tgtEl>
                                      </p:cBhvr>
                                      <p:to x="100000" y="90000"/>
                                    </p:animScale>
                                    <p:animScale>
                                      <p:cBhvr>
                                        <p:cTn id="39" dur="1" decel="50000">
                                          <p:stCondLst>
                                            <p:cond delay="9"/>
                                          </p:stCondLst>
                                        </p:cTn>
                                        <p:tgtEl>
                                          <p:spTgt spid="8"/>
                                        </p:tgtEl>
                                      </p:cBhvr>
                                      <p:to x="100000" y="100000"/>
                                    </p:animScale>
                                    <p:animScale>
                                      <p:cBhvr>
                                        <p:cTn id="40" dur="1">
                                          <p:stCondLst>
                                            <p:cond delay="9"/>
                                          </p:stCondLst>
                                        </p:cTn>
                                        <p:tgtEl>
                                          <p:spTgt spid="8"/>
                                        </p:tgtEl>
                                      </p:cBhvr>
                                      <p:to x="100000" y="95000"/>
                                    </p:animScale>
                                    <p:animScale>
                                      <p:cBhvr>
                                        <p:cTn id="41" dur="1" decel="50000">
                                          <p:stCondLst>
                                            <p:cond delay="9"/>
                                          </p:stCondLst>
                                        </p:cTn>
                                        <p:tgtEl>
                                          <p:spTgt spid="8"/>
                                        </p:tgtEl>
                                      </p:cBhvr>
                                      <p:to x="100000" y="100000"/>
                                    </p:animScale>
                                  </p:childTnLst>
                                </p:cTn>
                              </p:par>
                              <p:par>
                                <p:cTn id="42" presetID="26" presetClass="entr" presetSubtype="0" fill="hold" nodeType="withEffect">
                                  <p:stCondLst>
                                    <p:cond delay="2875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3">
                                          <p:stCondLst>
                                            <p:cond delay="0"/>
                                          </p:stCondLst>
                                        </p:cTn>
                                        <p:tgtEl>
                                          <p:spTgt spid="12"/>
                                        </p:tgtEl>
                                      </p:cBhvr>
                                    </p:animEffect>
                                    <p:anim calcmode="lin" valueType="num">
                                      <p:cBhvr>
                                        <p:cTn id="45" dur="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3"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3" tmFilter="0, 0; 0.125,0.2665; 0.25,0.4; 0.375,0.465; 0.5,0.5;  0.625,0.535; 0.75,0.6; 0.875,0.7335; 1,1">
                                          <p:stCondLst>
                                            <p:cond delay="3"/>
                                          </p:stCondLst>
                                        </p:cTn>
                                        <p:tgtEl>
                                          <p:spTgt spid="12"/>
                                        </p:tgtEl>
                                        <p:attrNameLst>
                                          <p:attrName>ppt_y</p:attrName>
                                        </p:attrNameLst>
                                      </p:cBhvr>
                                      <p:tavLst>
                                        <p:tav tm="0" fmla="#ppt_y-sin(pi*$)/9">
                                          <p:val>
                                            <p:fltVal val="0"/>
                                          </p:val>
                                        </p:tav>
                                        <p:tav tm="100000">
                                          <p:val>
                                            <p:fltVal val="1"/>
                                          </p:val>
                                        </p:tav>
                                      </p:tavLst>
                                    </p:anim>
                                    <p:anim calcmode="lin" valueType="num">
                                      <p:cBhvr>
                                        <p:cTn id="48" dur="2" tmFilter="0, 0; 0.125,0.2665; 0.25,0.4; 0.375,0.465; 0.5,0.5;  0.625,0.535; 0.75,0.6; 0.875,0.7335; 1,1">
                                          <p:stCondLst>
                                            <p:cond delay="7"/>
                                          </p:stCondLst>
                                        </p:cTn>
                                        <p:tgtEl>
                                          <p:spTgt spid="12"/>
                                        </p:tgtEl>
                                        <p:attrNameLst>
                                          <p:attrName>ppt_y</p:attrName>
                                        </p:attrNameLst>
                                      </p:cBhvr>
                                      <p:tavLst>
                                        <p:tav tm="0" fmla="#ppt_y-sin(pi*$)/27">
                                          <p:val>
                                            <p:fltVal val="0"/>
                                          </p:val>
                                        </p:tav>
                                        <p:tav tm="100000">
                                          <p:val>
                                            <p:fltVal val="1"/>
                                          </p:val>
                                        </p:tav>
                                      </p:tavLst>
                                    </p:anim>
                                    <p:anim calcmode="lin" valueType="num">
                                      <p:cBhvr>
                                        <p:cTn id="49" dur="1" tmFilter="0, 0; 0.125,0.2665; 0.25,0.4; 0.375,0.465; 0.5,0.5;  0.625,0.535; 0.75,0.6; 0.875,0.7335; 1,1">
                                          <p:stCondLst>
                                            <p:cond delay="9"/>
                                          </p:stCondLst>
                                        </p:cTn>
                                        <p:tgtEl>
                                          <p:spTgt spid="12"/>
                                        </p:tgtEl>
                                        <p:attrNameLst>
                                          <p:attrName>ppt_y</p:attrName>
                                        </p:attrNameLst>
                                      </p:cBhvr>
                                      <p:tavLst>
                                        <p:tav tm="0" fmla="#ppt_y-sin(pi*$)/81">
                                          <p:val>
                                            <p:fltVal val="0"/>
                                          </p:val>
                                        </p:tav>
                                        <p:tav tm="100000">
                                          <p:val>
                                            <p:fltVal val="1"/>
                                          </p:val>
                                        </p:tav>
                                      </p:tavLst>
                                    </p:anim>
                                    <p:animScale>
                                      <p:cBhvr>
                                        <p:cTn id="50" dur="1">
                                          <p:stCondLst>
                                            <p:cond delay="3"/>
                                          </p:stCondLst>
                                        </p:cTn>
                                        <p:tgtEl>
                                          <p:spTgt spid="12"/>
                                        </p:tgtEl>
                                      </p:cBhvr>
                                      <p:to x="100000" y="60000"/>
                                    </p:animScale>
                                    <p:animScale>
                                      <p:cBhvr>
                                        <p:cTn id="51" dur="1" decel="50000">
                                          <p:stCondLst>
                                            <p:cond delay="3"/>
                                          </p:stCondLst>
                                        </p:cTn>
                                        <p:tgtEl>
                                          <p:spTgt spid="12"/>
                                        </p:tgtEl>
                                      </p:cBhvr>
                                      <p:to x="100000" y="100000"/>
                                    </p:animScale>
                                    <p:animScale>
                                      <p:cBhvr>
                                        <p:cTn id="52" dur="1">
                                          <p:stCondLst>
                                            <p:cond delay="7"/>
                                          </p:stCondLst>
                                        </p:cTn>
                                        <p:tgtEl>
                                          <p:spTgt spid="12"/>
                                        </p:tgtEl>
                                      </p:cBhvr>
                                      <p:to x="100000" y="80000"/>
                                    </p:animScale>
                                    <p:animScale>
                                      <p:cBhvr>
                                        <p:cTn id="53" dur="1" decel="50000">
                                          <p:stCondLst>
                                            <p:cond delay="7"/>
                                          </p:stCondLst>
                                        </p:cTn>
                                        <p:tgtEl>
                                          <p:spTgt spid="12"/>
                                        </p:tgtEl>
                                      </p:cBhvr>
                                      <p:to x="100000" y="100000"/>
                                    </p:animScale>
                                    <p:animScale>
                                      <p:cBhvr>
                                        <p:cTn id="54" dur="1">
                                          <p:stCondLst>
                                            <p:cond delay="9"/>
                                          </p:stCondLst>
                                        </p:cTn>
                                        <p:tgtEl>
                                          <p:spTgt spid="12"/>
                                        </p:tgtEl>
                                      </p:cBhvr>
                                      <p:to x="100000" y="90000"/>
                                    </p:animScale>
                                    <p:animScale>
                                      <p:cBhvr>
                                        <p:cTn id="55" dur="1" decel="50000">
                                          <p:stCondLst>
                                            <p:cond delay="9"/>
                                          </p:stCondLst>
                                        </p:cTn>
                                        <p:tgtEl>
                                          <p:spTgt spid="12"/>
                                        </p:tgtEl>
                                      </p:cBhvr>
                                      <p:to x="100000" y="100000"/>
                                    </p:animScale>
                                    <p:animScale>
                                      <p:cBhvr>
                                        <p:cTn id="56" dur="1">
                                          <p:stCondLst>
                                            <p:cond delay="9"/>
                                          </p:stCondLst>
                                        </p:cTn>
                                        <p:tgtEl>
                                          <p:spTgt spid="12"/>
                                        </p:tgtEl>
                                      </p:cBhvr>
                                      <p:to x="100000" y="95000"/>
                                    </p:animScale>
                                    <p:animScale>
                                      <p:cBhvr>
                                        <p:cTn id="57" dur="1" decel="50000">
                                          <p:stCondLst>
                                            <p:cond delay="9"/>
                                          </p:stCondLst>
                                        </p:cTn>
                                        <p:tgtEl>
                                          <p:spTgt spid="12"/>
                                        </p:tgtEl>
                                      </p:cBhvr>
                                      <p:to x="100000" y="100000"/>
                                    </p:animScale>
                                  </p:childTnLst>
                                </p:cTn>
                              </p:par>
                              <p:par>
                                <p:cTn id="58" presetID="26" presetClass="entr" presetSubtype="0" fill="hold" nodeType="withEffect">
                                  <p:stCondLst>
                                    <p:cond delay="2925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3">
                                          <p:stCondLst>
                                            <p:cond delay="0"/>
                                          </p:stCondLst>
                                        </p:cTn>
                                        <p:tgtEl>
                                          <p:spTgt spid="13"/>
                                        </p:tgtEl>
                                      </p:cBhvr>
                                    </p:animEffect>
                                    <p:anim calcmode="lin" valueType="num">
                                      <p:cBhvr>
                                        <p:cTn id="61" dur="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3"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3" tmFilter="0, 0; 0.125,0.2665; 0.25,0.4; 0.375,0.465; 0.5,0.5;  0.625,0.535; 0.75,0.6; 0.875,0.7335; 1,1">
                                          <p:stCondLst>
                                            <p:cond delay="3"/>
                                          </p:stCondLst>
                                        </p:cTn>
                                        <p:tgtEl>
                                          <p:spTgt spid="13"/>
                                        </p:tgtEl>
                                        <p:attrNameLst>
                                          <p:attrName>ppt_y</p:attrName>
                                        </p:attrNameLst>
                                      </p:cBhvr>
                                      <p:tavLst>
                                        <p:tav tm="0" fmla="#ppt_y-sin(pi*$)/9">
                                          <p:val>
                                            <p:fltVal val="0"/>
                                          </p:val>
                                        </p:tav>
                                        <p:tav tm="100000">
                                          <p:val>
                                            <p:fltVal val="1"/>
                                          </p:val>
                                        </p:tav>
                                      </p:tavLst>
                                    </p:anim>
                                    <p:anim calcmode="lin" valueType="num">
                                      <p:cBhvr>
                                        <p:cTn id="64" dur="2" tmFilter="0, 0; 0.125,0.2665; 0.25,0.4; 0.375,0.465; 0.5,0.5;  0.625,0.535; 0.75,0.6; 0.875,0.7335; 1,1">
                                          <p:stCondLst>
                                            <p:cond delay="7"/>
                                          </p:stCondLst>
                                        </p:cTn>
                                        <p:tgtEl>
                                          <p:spTgt spid="13"/>
                                        </p:tgtEl>
                                        <p:attrNameLst>
                                          <p:attrName>ppt_y</p:attrName>
                                        </p:attrNameLst>
                                      </p:cBhvr>
                                      <p:tavLst>
                                        <p:tav tm="0" fmla="#ppt_y-sin(pi*$)/27">
                                          <p:val>
                                            <p:fltVal val="0"/>
                                          </p:val>
                                        </p:tav>
                                        <p:tav tm="100000">
                                          <p:val>
                                            <p:fltVal val="1"/>
                                          </p:val>
                                        </p:tav>
                                      </p:tavLst>
                                    </p:anim>
                                    <p:anim calcmode="lin" valueType="num">
                                      <p:cBhvr>
                                        <p:cTn id="65" dur="1" tmFilter="0, 0; 0.125,0.2665; 0.25,0.4; 0.375,0.465; 0.5,0.5;  0.625,0.535; 0.75,0.6; 0.875,0.7335; 1,1">
                                          <p:stCondLst>
                                            <p:cond delay="9"/>
                                          </p:stCondLst>
                                        </p:cTn>
                                        <p:tgtEl>
                                          <p:spTgt spid="13"/>
                                        </p:tgtEl>
                                        <p:attrNameLst>
                                          <p:attrName>ppt_y</p:attrName>
                                        </p:attrNameLst>
                                      </p:cBhvr>
                                      <p:tavLst>
                                        <p:tav tm="0" fmla="#ppt_y-sin(pi*$)/81">
                                          <p:val>
                                            <p:fltVal val="0"/>
                                          </p:val>
                                        </p:tav>
                                        <p:tav tm="100000">
                                          <p:val>
                                            <p:fltVal val="1"/>
                                          </p:val>
                                        </p:tav>
                                      </p:tavLst>
                                    </p:anim>
                                    <p:animScale>
                                      <p:cBhvr>
                                        <p:cTn id="66" dur="1">
                                          <p:stCondLst>
                                            <p:cond delay="3"/>
                                          </p:stCondLst>
                                        </p:cTn>
                                        <p:tgtEl>
                                          <p:spTgt spid="13"/>
                                        </p:tgtEl>
                                      </p:cBhvr>
                                      <p:to x="100000" y="60000"/>
                                    </p:animScale>
                                    <p:animScale>
                                      <p:cBhvr>
                                        <p:cTn id="67" dur="1" decel="50000">
                                          <p:stCondLst>
                                            <p:cond delay="3"/>
                                          </p:stCondLst>
                                        </p:cTn>
                                        <p:tgtEl>
                                          <p:spTgt spid="13"/>
                                        </p:tgtEl>
                                      </p:cBhvr>
                                      <p:to x="100000" y="100000"/>
                                    </p:animScale>
                                    <p:animScale>
                                      <p:cBhvr>
                                        <p:cTn id="68" dur="1">
                                          <p:stCondLst>
                                            <p:cond delay="7"/>
                                          </p:stCondLst>
                                        </p:cTn>
                                        <p:tgtEl>
                                          <p:spTgt spid="13"/>
                                        </p:tgtEl>
                                      </p:cBhvr>
                                      <p:to x="100000" y="80000"/>
                                    </p:animScale>
                                    <p:animScale>
                                      <p:cBhvr>
                                        <p:cTn id="69" dur="1" decel="50000">
                                          <p:stCondLst>
                                            <p:cond delay="7"/>
                                          </p:stCondLst>
                                        </p:cTn>
                                        <p:tgtEl>
                                          <p:spTgt spid="13"/>
                                        </p:tgtEl>
                                      </p:cBhvr>
                                      <p:to x="100000" y="100000"/>
                                    </p:animScale>
                                    <p:animScale>
                                      <p:cBhvr>
                                        <p:cTn id="70" dur="1">
                                          <p:stCondLst>
                                            <p:cond delay="9"/>
                                          </p:stCondLst>
                                        </p:cTn>
                                        <p:tgtEl>
                                          <p:spTgt spid="13"/>
                                        </p:tgtEl>
                                      </p:cBhvr>
                                      <p:to x="100000" y="90000"/>
                                    </p:animScale>
                                    <p:animScale>
                                      <p:cBhvr>
                                        <p:cTn id="71" dur="1" decel="50000">
                                          <p:stCondLst>
                                            <p:cond delay="9"/>
                                          </p:stCondLst>
                                        </p:cTn>
                                        <p:tgtEl>
                                          <p:spTgt spid="13"/>
                                        </p:tgtEl>
                                      </p:cBhvr>
                                      <p:to x="100000" y="100000"/>
                                    </p:animScale>
                                    <p:animScale>
                                      <p:cBhvr>
                                        <p:cTn id="72" dur="1">
                                          <p:stCondLst>
                                            <p:cond delay="9"/>
                                          </p:stCondLst>
                                        </p:cTn>
                                        <p:tgtEl>
                                          <p:spTgt spid="13"/>
                                        </p:tgtEl>
                                      </p:cBhvr>
                                      <p:to x="100000" y="95000"/>
                                    </p:animScale>
                                    <p:animScale>
                                      <p:cBhvr>
                                        <p:cTn id="73" dur="1" decel="50000">
                                          <p:stCondLst>
                                            <p:cond delay="9"/>
                                          </p:stCondLst>
                                        </p:cTn>
                                        <p:tgtEl>
                                          <p:spTgt spid="13"/>
                                        </p:tgtEl>
                                      </p:cBhvr>
                                      <p:to x="100000" y="100000"/>
                                    </p:animScale>
                                  </p:childTnLst>
                                </p:cTn>
                              </p:par>
                              <p:par>
                                <p:cTn id="74" presetID="22" presetClass="entr" presetSubtype="1" fill="hold" grpId="0" nodeType="withEffect">
                                  <p:stCondLst>
                                    <p:cond delay="30750"/>
                                  </p:stCondLst>
                                  <p:childTnLst>
                                    <p:set>
                                      <p:cBhvr>
                                        <p:cTn id="75" dur="1" fill="hold">
                                          <p:stCondLst>
                                            <p:cond delay="0"/>
                                          </p:stCondLst>
                                        </p:cTn>
                                        <p:tgtEl>
                                          <p:spTgt spid="14">
                                            <p:txEl>
                                              <p:pRg st="0" end="0"/>
                                            </p:txEl>
                                          </p:spTgt>
                                        </p:tgtEl>
                                        <p:attrNameLst>
                                          <p:attrName>style.visibility</p:attrName>
                                        </p:attrNameLst>
                                      </p:cBhvr>
                                      <p:to>
                                        <p:strVal val="visible"/>
                                      </p:to>
                                    </p:set>
                                    <p:animEffect transition="in" filter="wipe(up)">
                                      <p:cBhvr>
                                        <p:cTn id="76" dur="6250"/>
                                        <p:tgtEl>
                                          <p:spTgt spid="14">
                                            <p:txEl>
                                              <p:pRg st="0" end="0"/>
                                            </p:txEl>
                                          </p:spTgt>
                                        </p:tgtEl>
                                      </p:cBhvr>
                                    </p:animEffect>
                                  </p:childTnLst>
                                </p:cTn>
                              </p:par>
                              <p:par>
                                <p:cTn id="77" presetID="47" presetClass="exit" presetSubtype="0" fill="hold" nodeType="withEffect">
                                  <p:stCondLst>
                                    <p:cond delay="42250"/>
                                  </p:stCondLst>
                                  <p:childTnLst>
                                    <p:animEffect transition="out" filter="fade">
                                      <p:cBhvr>
                                        <p:cTn id="78" dur="3000"/>
                                        <p:tgtEl>
                                          <p:spTgt spid="14">
                                            <p:txEl>
                                              <p:pRg st="0" end="0"/>
                                            </p:txEl>
                                          </p:spTgt>
                                        </p:tgtEl>
                                      </p:cBhvr>
                                    </p:animEffect>
                                    <p:anim calcmode="lin" valueType="num">
                                      <p:cBhvr>
                                        <p:cTn id="79" dur="3000"/>
                                        <p:tgtEl>
                                          <p:spTgt spid="14">
                                            <p:txEl>
                                              <p:pRg st="0" end="0"/>
                                            </p:txEl>
                                          </p:spTgt>
                                        </p:tgtEl>
                                        <p:attrNameLst>
                                          <p:attrName>ppt_x</p:attrName>
                                        </p:attrNameLst>
                                      </p:cBhvr>
                                      <p:tavLst>
                                        <p:tav tm="0">
                                          <p:val>
                                            <p:strVal val="ppt_x"/>
                                          </p:val>
                                        </p:tav>
                                        <p:tav tm="100000">
                                          <p:val>
                                            <p:strVal val="ppt_x"/>
                                          </p:val>
                                        </p:tav>
                                      </p:tavLst>
                                    </p:anim>
                                    <p:anim calcmode="lin" valueType="num">
                                      <p:cBhvr>
                                        <p:cTn id="80" dur="3000"/>
                                        <p:tgtEl>
                                          <p:spTgt spid="14">
                                            <p:txEl>
                                              <p:pRg st="0" end="0"/>
                                            </p:txEl>
                                          </p:spTgt>
                                        </p:tgtEl>
                                        <p:attrNameLst>
                                          <p:attrName>ppt_y</p:attrName>
                                        </p:attrNameLst>
                                      </p:cBhvr>
                                      <p:tavLst>
                                        <p:tav tm="0">
                                          <p:val>
                                            <p:strVal val="ppt_y"/>
                                          </p:val>
                                        </p:tav>
                                        <p:tav tm="100000">
                                          <p:val>
                                            <p:strVal val="ppt_y-.1"/>
                                          </p:val>
                                        </p:tav>
                                      </p:tavLst>
                                    </p:anim>
                                    <p:set>
                                      <p:cBhvr>
                                        <p:cTn id="81" dur="1" fill="hold">
                                          <p:stCondLst>
                                            <p:cond delay="2999"/>
                                          </p:stCondLst>
                                        </p:cTn>
                                        <p:tgtEl>
                                          <p:spTgt spid="1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82" repeatCount="indefinite" fill="remove" display="0">
                  <p:stCondLst>
                    <p:cond delay="indefinite"/>
                  </p:stCondLst>
                </p:cTn>
                <p:tgtEl>
                  <p:spTgt spid="4"/>
                </p:tgtEl>
              </p:cMediaNode>
            </p:video>
            <p:seq concurrent="1" nextAc="seek">
              <p:cTn id="83" restart="whenNotActive" fill="hold" evtFilter="cancelBubble" nodeType="interactiveSeq">
                <p:stCondLst>
                  <p:cond evt="onClick" delay="0">
                    <p:tgtEl>
                      <p:spTgt spid="4"/>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14"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23528"/>
            <a:ext cx="9144000" cy="9634029"/>
          </a:xfrm>
        </p:spPr>
      </p:pic>
    </p:spTree>
    <p:extLst>
      <p:ext uri="{BB962C8B-B14F-4D97-AF65-F5344CB8AC3E}">
        <p14:creationId xmlns:p14="http://schemas.microsoft.com/office/powerpoint/2010/main" val="348132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661987"/>
            <a:ext cx="8534400" cy="5534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64088" y="175573"/>
            <a:ext cx="334786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rtl="0"/>
            <a:r>
              <a:rPr lang="fa-IR" sz="3200" dirty="0">
                <a:solidFill>
                  <a:srgbClr val="FFFFFF"/>
                </a:solidFill>
                <a:cs typeface="B Titr" pitchFamily="2" charset="-78"/>
              </a:rPr>
              <a:t> کانال کمیل</a:t>
            </a:r>
            <a:endParaRPr lang="en-US" sz="3200" dirty="0">
              <a:solidFill>
                <a:srgbClr val="FFFFFF"/>
              </a:solidFill>
              <a:cs typeface="B Titr" pitchFamily="2" charset="-7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1401652"/>
            <a:ext cx="4407024" cy="36057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1401652"/>
            <a:ext cx="4839072" cy="395924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9055" y="1432281"/>
            <a:ext cx="4880865" cy="399343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9055" y="1401651"/>
            <a:ext cx="4839072" cy="395924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9054" y="1432280"/>
            <a:ext cx="4720145" cy="3861937"/>
          </a:xfrm>
          <a:prstGeom prst="rect">
            <a:avLst/>
          </a:prstGeom>
        </p:spPr>
      </p:pic>
    </p:spTree>
    <p:extLst>
      <p:ext uri="{BB962C8B-B14F-4D97-AF65-F5344CB8AC3E}">
        <p14:creationId xmlns:p14="http://schemas.microsoft.com/office/powerpoint/2010/main" val="285830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Documents and Settings\XPro\Desktop\شب هشتم2\dfgdgfdgdfgdf.JPG"/>
          <p:cNvPicPr>
            <a:picLocks noChangeAspect="1" noChangeArrowheads="1"/>
          </p:cNvPicPr>
          <p:nvPr/>
        </p:nvPicPr>
        <p:blipFill>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1" y="0"/>
            <a:ext cx="914399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59632" y="116632"/>
            <a:ext cx="7668344" cy="584775"/>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a-IR" sz="3200" dirty="0">
                <a:solidFill>
                  <a:srgbClr val="FFFFFF"/>
                </a:solidFill>
                <a:cs typeface="B Titr" pitchFamily="2" charset="-78"/>
              </a:rPr>
              <a:t>حکایت غربت و گمنامی </a:t>
            </a:r>
            <a:endParaRPr lang="en-US" sz="3200" dirty="0">
              <a:solidFill>
                <a:srgbClr val="FFFFFF"/>
              </a:solidFill>
              <a:cs typeface="B Titr" pitchFamily="2" charset="-78"/>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417" y="3412385"/>
            <a:ext cx="1276350" cy="9429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3592" y="1700808"/>
            <a:ext cx="1276350" cy="9429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1359" y="814533"/>
            <a:ext cx="1276350" cy="942975"/>
          </a:xfrm>
          <a:prstGeom prst="rect">
            <a:avLst/>
          </a:prstGeom>
        </p:spPr>
      </p:pic>
    </p:spTree>
    <p:extLst>
      <p:ext uri="{BB962C8B-B14F-4D97-AF65-F5344CB8AC3E}">
        <p14:creationId xmlns:p14="http://schemas.microsoft.com/office/powerpoint/2010/main" val="324524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499" b="22370"/>
          <a:stretch/>
        </p:blipFill>
        <p:spPr bwMode="auto">
          <a:xfrm>
            <a:off x="-31718" y="0"/>
            <a:ext cx="9136185" cy="68289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52119" y="116631"/>
            <a:ext cx="3303157" cy="830997"/>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a-IR" sz="2400" dirty="0">
                <a:solidFill>
                  <a:srgbClr val="FFFFFF"/>
                </a:solidFill>
                <a:cs typeface="B Titr" pitchFamily="2" charset="-78"/>
              </a:rPr>
              <a:t>کز سنگ ناله خیزد وقت وداع یاران!</a:t>
            </a:r>
            <a:endParaRPr lang="en-US" sz="2400" dirty="0">
              <a:solidFill>
                <a:srgbClr val="FFFFFF"/>
              </a:solidFill>
              <a:cs typeface="B Titr" pitchFamily="2" charset="-78"/>
            </a:endParaRPr>
          </a:p>
        </p:txBody>
      </p:sp>
    </p:spTree>
    <p:extLst>
      <p:ext uri="{BB962C8B-B14F-4D97-AF65-F5344CB8AC3E}">
        <p14:creationId xmlns:p14="http://schemas.microsoft.com/office/powerpoint/2010/main" val="347528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004" y="980728"/>
            <a:ext cx="9057996" cy="5661248"/>
          </a:xfrm>
        </p:spPr>
      </p:pic>
    </p:spTree>
    <p:extLst>
      <p:ext uri="{BB962C8B-B14F-4D97-AF65-F5344CB8AC3E}">
        <p14:creationId xmlns:p14="http://schemas.microsoft.com/office/powerpoint/2010/main" val="267653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500"/>
                                  </p:stCondLst>
                                  <p:childTnLst>
                                    <p:animScale>
                                      <p:cBhvr>
                                        <p:cTn id="6" dur="21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570" y="72420"/>
            <a:ext cx="8672464" cy="523220"/>
          </a:xfrm>
          <a:prstGeom prst="rect">
            <a:avLst/>
          </a:prstGeom>
          <a:solidFill>
            <a:srgbClr val="00B0F0"/>
          </a:solidFill>
        </p:spPr>
        <p:txBody>
          <a:bodyPr wrap="square">
            <a:spAutoFit/>
          </a:bodyPr>
          <a:lstStyle/>
          <a:p>
            <a:pPr algn="ctr" rtl="0">
              <a:defRPr/>
            </a:pPr>
            <a:r>
              <a:rPr lang="fa-IR" sz="2800" dirty="0">
                <a:solidFill>
                  <a:srgbClr val="FFFF00"/>
                </a:solidFill>
                <a:latin typeface="IranNastaliq" pitchFamily="18" charset="0"/>
                <a:cs typeface="B Titr" pitchFamily="2" charset="-78"/>
              </a:rPr>
              <a:t>واکنون عصر عاشوراست ،حکایت غربت وتیر خلاصی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95" y="1070738"/>
            <a:ext cx="2076450" cy="119538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97" y="1217921"/>
            <a:ext cx="7398709" cy="4638182"/>
          </a:xfrm>
          <a:prstGeom prst="rect">
            <a:avLst/>
          </a:prstGeom>
        </p:spPr>
      </p:pic>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10250" y="790803"/>
            <a:ext cx="3333750" cy="2381250"/>
          </a:xfr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987" y="4365104"/>
            <a:ext cx="1276350" cy="94297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8707" y="3406837"/>
            <a:ext cx="1276350" cy="94297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1767" y="2935083"/>
            <a:ext cx="1276350" cy="94297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316" y="2032262"/>
            <a:ext cx="1276350" cy="94297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2541" y="1563425"/>
            <a:ext cx="1276350" cy="942975"/>
          </a:xfrm>
          <a:prstGeom prst="rect">
            <a:avLst/>
          </a:prstGeom>
        </p:spPr>
      </p:pic>
    </p:spTree>
    <p:extLst>
      <p:ext uri="{BB962C8B-B14F-4D97-AF65-F5344CB8AC3E}">
        <p14:creationId xmlns:p14="http://schemas.microsoft.com/office/powerpoint/2010/main" val="238144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500"/>
                                  </p:stCondLst>
                                  <p:childTnLst>
                                    <p:animScale>
                                      <p:cBhvr>
                                        <p:cTn id="6" dur="21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7832" y="980728"/>
            <a:ext cx="7554339" cy="5661248"/>
          </a:xfrm>
        </p:spPr>
      </p:pic>
      <p:pic>
        <p:nvPicPr>
          <p:cNvPr id="3" name="Picture 2" descr="C:\Documents and Settings\XPro\Desktop\23680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4556" y="4797152"/>
            <a:ext cx="19812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Documents and Settings\XPro\Desktop\23680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8410" y="4797152"/>
            <a:ext cx="19812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Documents and Settings\XPro\Desktop\236809.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581128"/>
            <a:ext cx="19812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99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500"/>
                                  </p:stCondLst>
                                  <p:childTnLst>
                                    <p:animScale>
                                      <p:cBhvr>
                                        <p:cTn id="6" dur="21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artisticCrisscrossEtching/>
                    </a14:imgEffect>
                    <a14:imgEffect>
                      <a14:colorTemperature colorTemp="3125"/>
                    </a14:imgEffect>
                    <a14:imgEffect>
                      <a14:saturation sat="200000"/>
                    </a14:imgEffect>
                    <a14:imgEffect>
                      <a14:brightnessContrast bright="-7000" contrast="22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2068" y="-13381"/>
            <a:ext cx="9121932" cy="697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708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941" y="86904"/>
            <a:ext cx="5007323" cy="6771096"/>
          </a:xfrm>
          <a:prstGeom prst="rect">
            <a:avLst/>
          </a:prstGeom>
        </p:spPr>
      </p:pic>
      <p:sp>
        <p:nvSpPr>
          <p:cNvPr id="3" name="Rectangle 2"/>
          <p:cNvSpPr txBox="1">
            <a:spLocks noRot="1" noChangeArrowheads="1"/>
          </p:cNvSpPr>
          <p:nvPr/>
        </p:nvSpPr>
        <p:spPr bwMode="auto">
          <a:xfrm>
            <a:off x="5970208" y="118312"/>
            <a:ext cx="2894112" cy="576064"/>
          </a:xfrm>
          <a:prstGeom prst="rect">
            <a:avLst/>
          </a:prstGeom>
          <a:solidFill>
            <a:srgbClr val="E5E5FF">
              <a:lumMod val="50000"/>
            </a:srgbClr>
          </a:solidFill>
          <a:ln w="19050">
            <a:solidFill>
              <a:srgbClr val="FFFF00"/>
            </a:solidFill>
            <a:miter lim="800000"/>
            <a:headEnd/>
            <a:tailEnd/>
          </a:ln>
          <a:effec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eaLnBrk="1" hangingPunct="1">
              <a:defRPr/>
            </a:pPr>
            <a:r>
              <a:rPr lang="fa-IR" sz="3600" kern="0" dirty="0" smtClean="0">
                <a:ln w="28575">
                  <a:solidFill>
                    <a:srgbClr val="FFFFFF"/>
                  </a:solidFill>
                </a:ln>
                <a:solidFill>
                  <a:srgbClr val="FF0000"/>
                </a:solidFill>
                <a:effectLst>
                  <a:outerShdw blurRad="38100" dist="38100" dir="2700000" algn="tl">
                    <a:srgbClr val="000000">
                      <a:alpha val="43137"/>
                    </a:srgbClr>
                  </a:outerShdw>
                </a:effectLst>
                <a:latin typeface="Garamond"/>
                <a:cs typeface="B Titr" pitchFamily="2" charset="-78"/>
              </a:rPr>
              <a:t>مادر</a:t>
            </a:r>
            <a:r>
              <a:rPr lang="fa-IR" sz="3600" kern="0" dirty="0" smtClean="0">
                <a:ln w="28575">
                  <a:solidFill>
                    <a:srgbClr val="FFFFFF"/>
                  </a:solidFill>
                </a:ln>
                <a:solidFill>
                  <a:srgbClr val="92D050"/>
                </a:solidFill>
                <a:effectLst>
                  <a:outerShdw blurRad="38100" dist="38100" dir="2700000" algn="tl">
                    <a:srgbClr val="000000">
                      <a:alpha val="43137"/>
                    </a:srgbClr>
                  </a:outerShdw>
                </a:effectLst>
                <a:latin typeface="Garamond"/>
                <a:cs typeface="B Titr" pitchFamily="2" charset="-78"/>
              </a:rPr>
              <a:t> </a:t>
            </a:r>
            <a:r>
              <a:rPr lang="fa-IR" sz="3600" kern="0" dirty="0" smtClean="0">
                <a:ln w="28575">
                  <a:solidFill>
                    <a:srgbClr val="FFFFFF"/>
                  </a:solidFill>
                </a:ln>
                <a:solidFill>
                  <a:srgbClr val="00B050"/>
                </a:solidFill>
                <a:effectLst>
                  <a:outerShdw blurRad="38100" dist="38100" dir="2700000" algn="tl">
                    <a:srgbClr val="000000">
                      <a:alpha val="43137"/>
                    </a:srgbClr>
                  </a:outerShdw>
                </a:effectLst>
                <a:latin typeface="Garamond"/>
                <a:cs typeface="B Titr" pitchFamily="2" charset="-78"/>
              </a:rPr>
              <a:t>غصه نخور!</a:t>
            </a:r>
            <a:endParaRPr lang="en-US" sz="3600" kern="0" dirty="0" smtClean="0">
              <a:ln w="28575">
                <a:solidFill>
                  <a:srgbClr val="FFFFFF"/>
                </a:solidFill>
              </a:ln>
              <a:solidFill>
                <a:srgbClr val="00B050"/>
              </a:solidFill>
              <a:latin typeface="Garamond"/>
              <a:cs typeface="B Titr" pitchFamily="2" charset="-78"/>
            </a:endParaRPr>
          </a:p>
        </p:txBody>
      </p:sp>
    </p:spTree>
    <p:extLst>
      <p:ext uri="{BB962C8B-B14F-4D97-AF65-F5344CB8AC3E}">
        <p14:creationId xmlns:p14="http://schemas.microsoft.com/office/powerpoint/2010/main" val="15692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021"/>
          <a:stretch/>
        </p:blipFill>
        <p:spPr>
          <a:xfrm>
            <a:off x="1492955" y="-20072"/>
            <a:ext cx="3764597" cy="6858000"/>
          </a:xfrm>
          <a:prstGeom prst="rect">
            <a:avLst/>
          </a:prstGeom>
        </p:spPr>
      </p:pic>
      <p:sp>
        <p:nvSpPr>
          <p:cNvPr id="4" name="TextBox 3"/>
          <p:cNvSpPr txBox="1"/>
          <p:nvPr/>
        </p:nvSpPr>
        <p:spPr>
          <a:xfrm>
            <a:off x="5292080" y="355493"/>
            <a:ext cx="3347864" cy="584775"/>
          </a:xfrm>
          <a:prstGeom prst="rect">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rtl="0">
              <a:defRPr/>
            </a:pPr>
            <a:r>
              <a:rPr lang="fa-IR" sz="3200" kern="0" dirty="0" smtClean="0">
                <a:solidFill>
                  <a:srgbClr val="FFFFFF"/>
                </a:solidFill>
                <a:latin typeface="Garamond"/>
                <a:cs typeface="B Titr" pitchFamily="2" charset="-78"/>
              </a:rPr>
              <a:t>آخرین دیدار </a:t>
            </a:r>
            <a:endParaRPr lang="en-US" sz="3200" kern="0" dirty="0">
              <a:solidFill>
                <a:srgbClr val="FFFFFF"/>
              </a:solidFill>
              <a:latin typeface="Garamond"/>
              <a:cs typeface="B Titr" pitchFamily="2" charset="-78"/>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021" t="14366" r="37873" b="20152"/>
          <a:stretch/>
        </p:blipFill>
        <p:spPr>
          <a:xfrm>
            <a:off x="6134564" y="1514912"/>
            <a:ext cx="1667232" cy="4490720"/>
          </a:xfrm>
          <a:prstGeom prst="rect">
            <a:avLst/>
          </a:prstGeom>
        </p:spPr>
      </p:pic>
    </p:spTree>
    <p:extLst>
      <p:ext uri="{BB962C8B-B14F-4D97-AF65-F5344CB8AC3E}">
        <p14:creationId xmlns:p14="http://schemas.microsoft.com/office/powerpoint/2010/main" val="4447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1" y="0"/>
            <a:ext cx="8964488" cy="6847914"/>
          </a:xfrm>
          <a:prstGeom prst="rect">
            <a:avLst/>
          </a:prstGeom>
        </p:spPr>
      </p:pic>
      <p:sp>
        <p:nvSpPr>
          <p:cNvPr id="4" name="TextBox 3"/>
          <p:cNvSpPr txBox="1"/>
          <p:nvPr/>
        </p:nvSpPr>
        <p:spPr>
          <a:xfrm>
            <a:off x="503031" y="548680"/>
            <a:ext cx="8135937" cy="2216150"/>
          </a:xfrm>
          <a:prstGeom prst="rect">
            <a:avLst/>
          </a:prstGeom>
          <a:noFill/>
        </p:spPr>
        <p:txBody>
          <a:bodyPr>
            <a:spAutoFit/>
          </a:bodyPr>
          <a:lstStyle/>
          <a:p>
            <a:pPr algn="ctr" rtl="0">
              <a:defRPr/>
            </a:pPr>
            <a:r>
              <a:rPr lang="fa-IR" sz="13800" dirty="0" smtClean="0">
                <a:solidFill>
                  <a:srgbClr val="FFFF00"/>
                </a:solidFill>
                <a:effectLst>
                  <a:outerShdw blurRad="38100" dist="38100" dir="2700000" algn="tl">
                    <a:srgbClr val="000000">
                      <a:alpha val="43137"/>
                    </a:srgbClr>
                  </a:outerShdw>
                </a:effectLst>
                <a:latin typeface="IranNastaliq" pitchFamily="18" charset="0"/>
                <a:cs typeface="IranNastaliq" pitchFamily="18" charset="0"/>
              </a:rPr>
              <a:t>این  برنامه :</a:t>
            </a:r>
            <a:r>
              <a:rPr lang="fa-IR" sz="13800" dirty="0" smtClean="0">
                <a:solidFill>
                  <a:srgbClr val="FF0000"/>
                </a:solidFill>
                <a:effectLst>
                  <a:outerShdw blurRad="38100" dist="38100" dir="2700000" algn="tl">
                    <a:srgbClr val="000000">
                      <a:alpha val="43137"/>
                    </a:srgbClr>
                  </a:outerShdw>
                </a:effectLst>
                <a:latin typeface="IranNastaliq" pitchFamily="18" charset="0"/>
                <a:cs typeface="IranNastaliq" pitchFamily="18" charset="0"/>
              </a:rPr>
              <a:t> </a:t>
            </a:r>
            <a:endParaRPr lang="en-US" sz="13800" dirty="0">
              <a:solidFill>
                <a:srgbClr val="FF0000"/>
              </a:solidFill>
              <a:effectLst>
                <a:outerShdw blurRad="38100" dist="38100" dir="2700000" algn="tl">
                  <a:srgbClr val="000000">
                    <a:alpha val="43137"/>
                  </a:srgbClr>
                </a:outerShdw>
              </a:effectLst>
              <a:latin typeface="IranNastaliq" pitchFamily="18" charset="0"/>
              <a:cs typeface="IranNastaliq" pitchFamily="18" charset="0"/>
            </a:endParaRPr>
          </a:p>
        </p:txBody>
      </p:sp>
      <p:sp>
        <p:nvSpPr>
          <p:cNvPr id="2" name="Rectangle 1"/>
          <p:cNvSpPr/>
          <p:nvPr/>
        </p:nvSpPr>
        <p:spPr>
          <a:xfrm>
            <a:off x="2444069" y="2996952"/>
            <a:ext cx="3810660" cy="3154710"/>
          </a:xfrm>
          <a:prstGeom prst="rect">
            <a:avLst/>
          </a:prstGeom>
        </p:spPr>
        <p:txBody>
          <a:bodyPr wrap="none">
            <a:spAutoFit/>
          </a:bodyPr>
          <a:lstStyle/>
          <a:p>
            <a:pPr algn="ctr" rtl="0">
              <a:defRPr/>
            </a:pPr>
            <a:r>
              <a:rPr lang="fa-IR" sz="19900" b="1" dirty="0" smtClean="0">
                <a:ln w="38100">
                  <a:solidFill>
                    <a:srgbClr val="FFFFFF"/>
                  </a:solidFill>
                  <a:prstDash val="solid"/>
                </a:ln>
                <a:solidFill>
                  <a:srgbClr val="FF0000"/>
                </a:solidFill>
                <a:effectLst>
                  <a:outerShdw blurRad="41275" dist="20320" dir="1800000" algn="tl" rotWithShape="0">
                    <a:srgbClr val="000000">
                      <a:alpha val="40000"/>
                    </a:srgbClr>
                  </a:outerShdw>
                </a:effectLst>
                <a:latin typeface="IranNastaliq" pitchFamily="18" charset="0"/>
                <a:cs typeface="IranNastaliq" pitchFamily="18" charset="0"/>
              </a:rPr>
              <a:t>راز   </a:t>
            </a:r>
            <a:r>
              <a:rPr lang="fa-IR" sz="19900" b="1" dirty="0">
                <a:ln w="38100">
                  <a:solidFill>
                    <a:srgbClr val="FFFFFF"/>
                  </a:solidFill>
                  <a:prstDash val="solid"/>
                </a:ln>
                <a:solidFill>
                  <a:srgbClr val="FF0000"/>
                </a:solidFill>
                <a:effectLst>
                  <a:outerShdw blurRad="41275" dist="20320" dir="1800000" algn="tl" rotWithShape="0">
                    <a:srgbClr val="000000">
                      <a:alpha val="40000"/>
                    </a:srgbClr>
                  </a:outerShdw>
                </a:effectLst>
                <a:latin typeface="IranNastaliq" pitchFamily="18" charset="0"/>
                <a:cs typeface="IranNastaliq" pitchFamily="18" charset="0"/>
              </a:rPr>
              <a:t>خون </a:t>
            </a:r>
            <a:endParaRPr lang="en-US" sz="19900" b="1" dirty="0">
              <a:ln w="38100">
                <a:solidFill>
                  <a:srgbClr val="FFFFFF"/>
                </a:solidFill>
                <a:prstDash val="solid"/>
              </a:ln>
              <a:solidFill>
                <a:srgbClr val="FF0000"/>
              </a:solidFill>
              <a:effectLst>
                <a:outerShdw blurRad="41275" dist="20320" dir="1800000" algn="tl" rotWithShape="0">
                  <a:srgbClr val="000000">
                    <a:alpha val="40000"/>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57461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 calcmode="lin" valueType="num">
                                      <p:cBhvr>
                                        <p:cTn id="10" dur="1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1" dur="1500" fill="hold"/>
                                        <p:tgtEl>
                                          <p:spTgt spid="2"/>
                                        </p:tgtEl>
                                        <p:attrNameLst>
                                          <p:attrName>ppt_y</p:attrName>
                                        </p:attrNameLst>
                                      </p:cBhvr>
                                      <p:tavLst>
                                        <p:tav tm="0">
                                          <p:val>
                                            <p:strVal val="#ppt_y"/>
                                          </p:val>
                                        </p:tav>
                                        <p:tav tm="100000">
                                          <p:val>
                                            <p:strVal val="#ppt_y"/>
                                          </p:val>
                                        </p:tav>
                                      </p:tavLst>
                                    </p:anim>
                                    <p:anim calcmode="lin" valueType="num">
                                      <p:cBhvr>
                                        <p:cTn id="12" dur="1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3" dur="1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1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764704"/>
            <a:ext cx="7056784" cy="52547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344" y="1961782"/>
            <a:ext cx="5172075" cy="4057650"/>
          </a:xfrm>
          <a:prstGeom prst="ellipse">
            <a:avLst/>
          </a:prstGeom>
          <a:ln>
            <a:noFill/>
          </a:ln>
          <a:effectLst>
            <a:softEdge rad="635000"/>
          </a:effectLst>
        </p:spPr>
      </p:pic>
      <p:sp>
        <p:nvSpPr>
          <p:cNvPr id="4" name="TextBox 3"/>
          <p:cNvSpPr txBox="1"/>
          <p:nvPr/>
        </p:nvSpPr>
        <p:spPr>
          <a:xfrm>
            <a:off x="3347864" y="355493"/>
            <a:ext cx="5292080" cy="584775"/>
          </a:xfrm>
          <a:prstGeom prst="rect">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rtlCol="0">
            <a:spAutoFit/>
          </a:bodyPr>
          <a:lstStyle/>
          <a:p>
            <a:pPr algn="ctr" rtl="0">
              <a:defRPr/>
            </a:pPr>
            <a:r>
              <a:rPr lang="fa-IR" sz="3200" kern="0" dirty="0" smtClean="0">
                <a:solidFill>
                  <a:srgbClr val="FFFFFF"/>
                </a:solidFill>
                <a:latin typeface="Garamond"/>
                <a:cs typeface="B Titr" pitchFamily="2" charset="-78"/>
              </a:rPr>
              <a:t>لایوم کیومک یا اباعبدالله </a:t>
            </a:r>
            <a:endParaRPr lang="en-US" sz="3200" kern="0" dirty="0">
              <a:solidFill>
                <a:srgbClr val="FFFFFF"/>
              </a:solidFill>
              <a:latin typeface="Garamond"/>
              <a:cs typeface="B Titr" pitchFamily="2" charset="-78"/>
            </a:endParaRPr>
          </a:p>
        </p:txBody>
      </p:sp>
    </p:spTree>
    <p:extLst>
      <p:ext uri="{BB962C8B-B14F-4D97-AF65-F5344CB8AC3E}">
        <p14:creationId xmlns:p14="http://schemas.microsoft.com/office/powerpoint/2010/main" val="227330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1547664" y="1268760"/>
            <a:ext cx="5976664" cy="3528392"/>
          </a:xfrm>
          <a:prstGeom prst="ellipse">
            <a:avLst/>
          </a:prstGeom>
          <a:solidFill>
            <a:schemeClr val="bg2">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solidFill>
                <a:srgbClr val="FFFFFF"/>
              </a:solidFill>
            </a:endParaRPr>
          </a:p>
        </p:txBody>
      </p:sp>
      <p:sp>
        <p:nvSpPr>
          <p:cNvPr id="38914" name="Rectangle 2"/>
          <p:cNvSpPr>
            <a:spLocks noGrp="1" noRot="1" noChangeArrowheads="1"/>
          </p:cNvSpPr>
          <p:nvPr>
            <p:ph type="title"/>
          </p:nvPr>
        </p:nvSpPr>
        <p:spPr>
          <a:xfrm>
            <a:off x="467544" y="2708920"/>
            <a:ext cx="8229600" cy="1143000"/>
          </a:xfrm>
        </p:spPr>
        <p:txBody>
          <a:bodyPr/>
          <a:lstStyle/>
          <a:p>
            <a:pPr eaLnBrk="1" hangingPunct="1">
              <a:defRPr/>
            </a:pPr>
            <a:r>
              <a:rPr lang="fa-IR" sz="19900" b="0" dirty="0" smtClean="0">
                <a:solidFill>
                  <a:srgbClr val="FF0000"/>
                </a:solidFill>
                <a:effectLst>
                  <a:outerShdw blurRad="38100" dist="38100" dir="2700000" algn="tl">
                    <a:srgbClr val="000000">
                      <a:alpha val="43137"/>
                    </a:srgbClr>
                  </a:outerShdw>
                </a:effectLst>
                <a:latin typeface="IranNastaliq" pitchFamily="18" charset="0"/>
                <a:cs typeface="IranNastaliq" pitchFamily="18" charset="0"/>
              </a:rPr>
              <a:t>التماس</a:t>
            </a:r>
            <a:r>
              <a:rPr lang="fa-IR" sz="19900" dirty="0" smtClean="0">
                <a:solidFill>
                  <a:srgbClr val="92D050"/>
                </a:solidFill>
                <a:latin typeface="IranNastaliq" pitchFamily="18" charset="0"/>
                <a:cs typeface="IranNastaliq" pitchFamily="18" charset="0"/>
              </a:rPr>
              <a:t> </a:t>
            </a:r>
            <a:r>
              <a:rPr lang="en-US" sz="19900" dirty="0" smtClean="0">
                <a:solidFill>
                  <a:srgbClr val="92D050"/>
                </a:solidFill>
                <a:latin typeface="IranNastaliq" pitchFamily="18" charset="0"/>
                <a:cs typeface="IranNastaliq" pitchFamily="18" charset="0"/>
              </a:rPr>
              <a:t> </a:t>
            </a:r>
            <a:r>
              <a:rPr lang="fa-IR" sz="19900" dirty="0" smtClean="0">
                <a:latin typeface="IranNastaliq" pitchFamily="18" charset="0"/>
                <a:cs typeface="IranNastaliq" pitchFamily="18" charset="0"/>
              </a:rPr>
              <a:t> </a:t>
            </a:r>
            <a:r>
              <a:rPr lang="fa-IR" sz="19900" dirty="0" smtClean="0">
                <a:solidFill>
                  <a:srgbClr val="FFFF00"/>
                </a:solidFill>
                <a:latin typeface="IranNastaliq" pitchFamily="18" charset="0"/>
                <a:cs typeface="IranNastaliq" pitchFamily="18" charset="0"/>
              </a:rPr>
              <a:t>دعا</a:t>
            </a:r>
            <a:endParaRPr lang="en-US" sz="19900" dirty="0" smtClean="0">
              <a:solidFill>
                <a:srgbClr val="FFFF00"/>
              </a:solidFill>
              <a:latin typeface="IranNastaliq" pitchFamily="18" charset="0"/>
              <a:cs typeface="IranNastaliq" pitchFamily="18" charset="0"/>
            </a:endParaRPr>
          </a:p>
        </p:txBody>
      </p:sp>
    </p:spTree>
    <p:extLst>
      <p:ext uri="{BB962C8B-B14F-4D97-AF65-F5344CB8AC3E}">
        <p14:creationId xmlns:p14="http://schemas.microsoft.com/office/powerpoint/2010/main" val="194720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4000" fill="hold"/>
                                        <p:tgtEl>
                                          <p:spTgt spid="38914"/>
                                        </p:tgtEl>
                                        <p:attrNameLst>
                                          <p:attrName>ppt_w</p:attrName>
                                        </p:attrNameLst>
                                      </p:cBhvr>
                                      <p:tavLst>
                                        <p:tav tm="0">
                                          <p:val>
                                            <p:fltVal val="0"/>
                                          </p:val>
                                        </p:tav>
                                        <p:tav tm="100000">
                                          <p:val>
                                            <p:strVal val="#ppt_w"/>
                                          </p:val>
                                        </p:tav>
                                      </p:tavLst>
                                    </p:anim>
                                    <p:anim calcmode="lin" valueType="num">
                                      <p:cBhvr>
                                        <p:cTn id="8" dur="4000" fill="hold"/>
                                        <p:tgtEl>
                                          <p:spTgt spid="38914"/>
                                        </p:tgtEl>
                                        <p:attrNameLst>
                                          <p:attrName>ppt_h</p:attrName>
                                        </p:attrNameLst>
                                      </p:cBhvr>
                                      <p:tavLst>
                                        <p:tav tm="0">
                                          <p:val>
                                            <p:fltVal val="0"/>
                                          </p:val>
                                        </p:tav>
                                        <p:tav tm="100000">
                                          <p:val>
                                            <p:strVal val="#ppt_h"/>
                                          </p:val>
                                        </p:tav>
                                      </p:tavLst>
                                    </p:anim>
                                    <p:animEffect transition="in" filter="fade">
                                      <p:cBhvr>
                                        <p:cTn id="9" dur="4000"/>
                                        <p:tgtEl>
                                          <p:spTgt spid="389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4000" fill="hold"/>
                                        <p:tgtEl>
                                          <p:spTgt spid="2"/>
                                        </p:tgtEl>
                                        <p:attrNameLst>
                                          <p:attrName>ppt_w</p:attrName>
                                        </p:attrNameLst>
                                      </p:cBhvr>
                                      <p:tavLst>
                                        <p:tav tm="0">
                                          <p:val>
                                            <p:fltVal val="0"/>
                                          </p:val>
                                        </p:tav>
                                        <p:tav tm="100000">
                                          <p:val>
                                            <p:strVal val="#ppt_w"/>
                                          </p:val>
                                        </p:tav>
                                      </p:tavLst>
                                    </p:anim>
                                    <p:anim calcmode="lin" valueType="num">
                                      <p:cBhvr>
                                        <p:cTn id="13" dur="4000" fill="hold"/>
                                        <p:tgtEl>
                                          <p:spTgt spid="2"/>
                                        </p:tgtEl>
                                        <p:attrNameLst>
                                          <p:attrName>ppt_h</p:attrName>
                                        </p:attrNameLst>
                                      </p:cBhvr>
                                      <p:tavLst>
                                        <p:tav tm="0">
                                          <p:val>
                                            <p:fltVal val="0"/>
                                          </p:val>
                                        </p:tav>
                                        <p:tav tm="100000">
                                          <p:val>
                                            <p:strVal val="#ppt_h"/>
                                          </p:val>
                                        </p:tav>
                                      </p:tavLst>
                                    </p:anim>
                                    <p:animEffect transition="in" filter="fade">
                                      <p:cBhvr>
                                        <p:cTn id="14" dur="4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9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980728"/>
            <a:ext cx="7632848" cy="4933982"/>
          </a:xfrm>
        </p:spPr>
      </p:pic>
    </p:spTree>
    <p:extLst>
      <p:ext uri="{BB962C8B-B14F-4D97-AF65-F5344CB8AC3E}">
        <p14:creationId xmlns:p14="http://schemas.microsoft.com/office/powerpoint/2010/main" val="132161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79512" y="4069602"/>
            <a:ext cx="2564646" cy="20350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501008"/>
            <a:ext cx="2726607" cy="568594"/>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1634" b="16000"/>
          <a:stretch/>
        </p:blipFill>
        <p:spPr>
          <a:xfrm>
            <a:off x="179512" y="435447"/>
            <a:ext cx="2741087" cy="3096368"/>
          </a:xfrm>
          <a:prstGeom prst="rect">
            <a:avLst/>
          </a:prstGeom>
        </p:spPr>
      </p:pic>
      <p:sp>
        <p:nvSpPr>
          <p:cNvPr id="3" name="TextBox 2"/>
          <p:cNvSpPr txBox="1"/>
          <p:nvPr/>
        </p:nvSpPr>
        <p:spPr>
          <a:xfrm>
            <a:off x="3136623" y="3785305"/>
            <a:ext cx="5760640" cy="2169825"/>
          </a:xfrm>
          <a:prstGeom prst="rect">
            <a:avLst/>
          </a:prstGeom>
          <a:noFill/>
        </p:spPr>
        <p:txBody>
          <a:bodyPr wrap="square" rtlCol="0">
            <a:spAutoFit/>
          </a:bodyPr>
          <a:lstStyle/>
          <a:p>
            <a:pPr algn="ctr" rtl="0">
              <a:lnSpc>
                <a:spcPct val="150000"/>
              </a:lnSpc>
            </a:pPr>
            <a:r>
              <a:rPr lang="fa-IR" sz="5400" dirty="0" smtClean="0">
                <a:solidFill>
                  <a:srgbClr val="FFFFFF"/>
                </a:solidFill>
                <a:latin typeface="IranNastaliq" pitchFamily="18" charset="0"/>
                <a:cs typeface="IranNastaliq" pitchFamily="18" charset="0"/>
              </a:rPr>
              <a:t>درعالم رازی </a:t>
            </a:r>
            <a:r>
              <a:rPr lang="fa-IR" sz="5400" dirty="0">
                <a:solidFill>
                  <a:srgbClr val="FFFFFF"/>
                </a:solidFill>
                <a:latin typeface="IranNastaliq" pitchFamily="18" charset="0"/>
                <a:cs typeface="IranNastaliq" pitchFamily="18" charset="0"/>
              </a:rPr>
              <a:t>است  که جز به بهای خون فاش نمی شود </a:t>
            </a:r>
          </a:p>
          <a:p>
            <a:pPr algn="ctr" rtl="0">
              <a:lnSpc>
                <a:spcPct val="150000"/>
              </a:lnSpc>
            </a:pPr>
            <a:r>
              <a:rPr lang="fa-IR" dirty="0">
                <a:solidFill>
                  <a:srgbClr val="FFFF00"/>
                </a:solidFill>
                <a:cs typeface="B Titr" pitchFamily="2" charset="-78"/>
              </a:rPr>
              <a:t>شهید سید مرتضی آوینی</a:t>
            </a:r>
          </a:p>
          <a:p>
            <a:pPr algn="ctr" rtl="0">
              <a:lnSpc>
                <a:spcPct val="150000"/>
              </a:lnSpc>
            </a:pPr>
            <a:endParaRPr lang="en-US" dirty="0">
              <a:solidFill>
                <a:srgbClr val="FFFFFF"/>
              </a:solidFill>
              <a:cs typeface="B Titr" pitchFamily="2" charset="-78"/>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756" y="387623"/>
            <a:ext cx="2076450" cy="1195388"/>
          </a:xfrm>
          <a:prstGeom prst="rect">
            <a:avLst/>
          </a:prstGeom>
        </p:spPr>
      </p:pic>
      <p:sp>
        <p:nvSpPr>
          <p:cNvPr id="9" name="TextBox 8"/>
          <p:cNvSpPr txBox="1"/>
          <p:nvPr/>
        </p:nvSpPr>
        <p:spPr>
          <a:xfrm>
            <a:off x="3023449" y="1227931"/>
            <a:ext cx="5976664" cy="2215991"/>
          </a:xfrm>
          <a:prstGeom prst="rect">
            <a:avLst/>
          </a:prstGeom>
          <a:noFill/>
        </p:spPr>
        <p:txBody>
          <a:bodyPr wrap="square">
            <a:spAutoFit/>
          </a:bodyPr>
          <a:lstStyle/>
          <a:p>
            <a:pPr algn="ctr" rtl="0">
              <a:defRPr/>
            </a:pPr>
            <a:r>
              <a:rPr lang="fa-IR" sz="13800" b="1" dirty="0">
                <a:ln w="38100">
                  <a:solidFill>
                    <a:srgbClr val="FFFFFF"/>
                  </a:solidFill>
                  <a:prstDash val="solid"/>
                </a:ln>
                <a:solidFill>
                  <a:srgbClr val="FF0000"/>
                </a:solidFill>
                <a:effectLst>
                  <a:outerShdw blurRad="41275" dist="20320" dir="1800000" algn="tl" rotWithShape="0">
                    <a:srgbClr val="000000">
                      <a:alpha val="40000"/>
                    </a:srgbClr>
                  </a:outerShdw>
                </a:effectLst>
                <a:latin typeface="IranNastaliq" pitchFamily="18" charset="0"/>
                <a:cs typeface="IranNastaliq" pitchFamily="18" charset="0"/>
              </a:rPr>
              <a:t>راز  خون </a:t>
            </a:r>
            <a:endParaRPr lang="en-US" sz="13800" b="1" dirty="0">
              <a:ln w="38100">
                <a:solidFill>
                  <a:srgbClr val="FFFFFF"/>
                </a:solidFill>
                <a:prstDash val="solid"/>
              </a:ln>
              <a:solidFill>
                <a:srgbClr val="FF0000"/>
              </a:solidFill>
              <a:effectLst>
                <a:outerShdw blurRad="41275" dist="20320" dir="1800000" algn="tl" rotWithShape="0">
                  <a:srgbClr val="000000">
                    <a:alpha val="40000"/>
                  </a:srgbClr>
                </a:outerShdw>
              </a:effectLst>
              <a:latin typeface="IranNastaliq" pitchFamily="18" charset="0"/>
              <a:cs typeface="IranNastaliq" pitchFamily="18" charset="0"/>
            </a:endParaRPr>
          </a:p>
        </p:txBody>
      </p:sp>
    </p:spTree>
    <p:extLst>
      <p:ext uri="{BB962C8B-B14F-4D97-AF65-F5344CB8AC3E}">
        <p14:creationId xmlns:p14="http://schemas.microsoft.com/office/powerpoint/2010/main" val="89176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3">
                                            <p:txEl>
                                              <p:pRg st="0" end="0"/>
                                            </p:txEl>
                                          </p:spTgt>
                                        </p:tgtEl>
                                        <p:attrNameLst>
                                          <p:attrName>ppt_w</p:attrName>
                                        </p:attrNameLst>
                                      </p:cBhvr>
                                    </p:anim>
                                    <p:anim by="(#ppt_w*0.50)" calcmode="lin" valueType="num">
                                      <p:cBhvr>
                                        <p:cTn id="8" dur="250" decel="50000" autoRev="1" fill="hold">
                                          <p:stCondLst>
                                            <p:cond delay="0"/>
                                          </p:stCondLst>
                                        </p:cTn>
                                        <p:tgtEl>
                                          <p:spTgt spid="3">
                                            <p:txEl>
                                              <p:pRg st="0" end="0"/>
                                            </p:txEl>
                                          </p:spTgt>
                                        </p:tgtEl>
                                        <p:attrNameLst>
                                          <p:attrName>ppt_x</p:attrName>
                                        </p:attrNameLst>
                                      </p:cBhvr>
                                    </p:anim>
                                    <p:anim from="(-#ppt_h/2)" to="(#ppt_y)" calcmode="lin" valueType="num">
                                      <p:cBhvr>
                                        <p:cTn id="9" dur="500" fill="hold">
                                          <p:stCondLst>
                                            <p:cond delay="0"/>
                                          </p:stCondLst>
                                        </p:cTn>
                                        <p:tgtEl>
                                          <p:spTgt spid="3">
                                            <p:txEl>
                                              <p:pRg st="0" end="0"/>
                                            </p:txEl>
                                          </p:spTgt>
                                        </p:tgtEl>
                                        <p:attrNameLst>
                                          <p:attrName>ppt_y</p:attrName>
                                        </p:attrNameLst>
                                      </p:cBhvr>
                                    </p:anim>
                                    <p:animRot by="21600000">
                                      <p:cBhvr>
                                        <p:cTn id="10" dur="500" fill="hold">
                                          <p:stCondLst>
                                            <p:cond delay="0"/>
                                          </p:stCondLst>
                                        </p:cTn>
                                        <p:tgtEl>
                                          <p:spTgt spid="3">
                                            <p:txEl>
                                              <p:pRg st="0" end="0"/>
                                            </p:txEl>
                                          </p:spTgt>
                                        </p:tgtEl>
                                        <p:attrNameLst>
                                          <p:attrName>r</p:attrName>
                                        </p:attrNameLst>
                                      </p:cBhvr>
                                    </p:animRot>
                                  </p:childTnLst>
                                </p:cTn>
                              </p:par>
                              <p:par>
                                <p:cTn id="11" presetID="56" presetClass="entr" presetSubtype="0" fill="hold" nodeType="with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250" autoRev="1" fill="hold">
                                          <p:stCondLst>
                                            <p:cond delay="0"/>
                                          </p:stCondLst>
                                        </p:cTn>
                                        <p:tgtEl>
                                          <p:spTgt spid="3">
                                            <p:txEl>
                                              <p:pRg st="1" end="1"/>
                                            </p:txEl>
                                          </p:spTgt>
                                        </p:tgtEl>
                                        <p:attrNameLst>
                                          <p:attrName>ppt_w</p:attrName>
                                        </p:attrNameLst>
                                      </p:cBhvr>
                                    </p:anim>
                                    <p:anim by="(#ppt_w*0.50)" calcmode="lin" valueType="num">
                                      <p:cBhvr>
                                        <p:cTn id="14" dur="250" decel="50000" autoRev="1" fill="hold">
                                          <p:stCondLst>
                                            <p:cond delay="0"/>
                                          </p:stCondLst>
                                        </p:cTn>
                                        <p:tgtEl>
                                          <p:spTgt spid="3">
                                            <p:txEl>
                                              <p:pRg st="1" end="1"/>
                                            </p:txEl>
                                          </p:spTgt>
                                        </p:tgtEl>
                                        <p:attrNameLst>
                                          <p:attrName>ppt_x</p:attrName>
                                        </p:attrNameLst>
                                      </p:cBhvr>
                                    </p:anim>
                                    <p:anim from="(-#ppt_h/2)" to="(#ppt_y)" calcmode="lin" valueType="num">
                                      <p:cBhvr>
                                        <p:cTn id="15" dur="500" fill="hold">
                                          <p:stCondLst>
                                            <p:cond delay="0"/>
                                          </p:stCondLst>
                                        </p:cTn>
                                        <p:tgtEl>
                                          <p:spTgt spid="3">
                                            <p:txEl>
                                              <p:pRg st="1" end="1"/>
                                            </p:txEl>
                                          </p:spTgt>
                                        </p:tgtEl>
                                        <p:attrNameLst>
                                          <p:attrName>ppt_y</p:attrName>
                                        </p:attrNameLst>
                                      </p:cBhvr>
                                    </p:anim>
                                    <p:animRot by="21600000">
                                      <p:cBhvr>
                                        <p:cTn id="16" dur="5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269"/>
            <a:ext cx="6276616" cy="4665731"/>
          </a:xfrm>
          <a:prstGeom prst="rect">
            <a:avLst/>
          </a:prstGeom>
        </p:spPr>
      </p:pic>
      <p:sp>
        <p:nvSpPr>
          <p:cNvPr id="8" name="TextBox 7"/>
          <p:cNvSpPr txBox="1"/>
          <p:nvPr/>
        </p:nvSpPr>
        <p:spPr>
          <a:xfrm>
            <a:off x="838200" y="838200"/>
            <a:ext cx="4114800" cy="4628190"/>
          </a:xfrm>
          <a:prstGeom prst="rect">
            <a:avLst/>
          </a:prstGeom>
          <a:noFill/>
        </p:spPr>
        <p:txBody>
          <a:bodyPr wrap="square" rtlCol="0">
            <a:spAutoFit/>
          </a:bodyPr>
          <a:lstStyle/>
          <a:p>
            <a:pPr algn="just">
              <a:lnSpc>
                <a:spcPct val="150000"/>
              </a:lnSpc>
            </a:pPr>
            <a:endParaRPr lang="fa-IR" dirty="0">
              <a:solidFill>
                <a:prstClr val="white"/>
              </a:solidFill>
              <a:cs typeface="B Titr" pitchFamily="2" charset="-78"/>
            </a:endParaRPr>
          </a:p>
          <a:p>
            <a:pPr algn="just">
              <a:lnSpc>
                <a:spcPct val="150000"/>
              </a:lnSpc>
            </a:pPr>
            <a:r>
              <a:rPr lang="fa-IR" dirty="0">
                <a:solidFill>
                  <a:prstClr val="white"/>
                </a:solidFill>
                <a:cs typeface="B Titr" pitchFamily="2" charset="-78"/>
              </a:rPr>
              <a:t>اَلسَّلامُ عَلَیکُم یَا اَولِیاءَ اللهِ وَ اَحِبّا ئَهُ ،اَلسَّلامُ عَلَیکُم یَا اَصفِیَآءَ اللهِ وَ اَوِدّآئَهُ ،اَلسَلامُ عَلَیکُم یا اَنصَارَ دینِ اللهِ ،اَلسَلامُ عَلَیکُم یا اَنصارَ رَسُولِ اللهِ ،اَلسَلامُ عَلَیکُم یا اَنصارَ اَمیرِالمُومِنینَ ،اَلسَّلامُ عَلَیکُم یا اَنصارَ فاطِمَةَ سَیِّدَةِ نِسآءِ العالَمینَ ،اَلسَّلامُ عَلَیکُم یا اَنصارَ اَبیمُحَمَّدٍ الحَسَنِ بنِ عَلِیٍّ الوَلِیِّ النّاصِحِ الامین ،اَلسَّلامُ عَلَیکُم یا اَنصارَ اَبی عَبدِ اللهِ ، بِاَبی اَنتُم وَ اُمّی طِبتُم ،وَ طابَتِ الاَرضُ الَّتی فیها دُفِنتُم ، وَفُزتُم فَوزًا عَظیمًا ،فَیا لَیتَنی کُنتُ مَعَکُم فَاَفُوزَمَعَکُم .</a:t>
            </a:r>
            <a:endParaRPr lang="en-US" dirty="0">
              <a:solidFill>
                <a:prstClr val="white"/>
              </a:solidFill>
              <a:cs typeface="B Titr" pitchFamily="2" charset="-7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2387" cy="6934200"/>
          </a:xfrm>
          <a:prstGeom prst="rect">
            <a:avLst/>
          </a:prstGeom>
        </p:spPr>
      </p:pic>
      <p:sp>
        <p:nvSpPr>
          <p:cNvPr id="10" name="TextBox 9"/>
          <p:cNvSpPr txBox="1"/>
          <p:nvPr/>
        </p:nvSpPr>
        <p:spPr>
          <a:xfrm>
            <a:off x="1447800" y="838200"/>
            <a:ext cx="3048000" cy="369332"/>
          </a:xfrm>
          <a:prstGeom prst="rect">
            <a:avLst/>
          </a:prstGeom>
          <a:solidFill>
            <a:srgbClr val="FF0000"/>
          </a:solidFill>
        </p:spPr>
        <p:txBody>
          <a:bodyPr wrap="square" rtlCol="0">
            <a:spAutoFit/>
          </a:bodyPr>
          <a:lstStyle/>
          <a:p>
            <a:pPr algn="ctr" rtl="0"/>
            <a:r>
              <a:rPr lang="fa-IR" dirty="0">
                <a:solidFill>
                  <a:prstClr val="white"/>
                </a:solidFill>
                <a:cs typeface="B Titr" pitchFamily="2" charset="-78"/>
              </a:rPr>
              <a:t>زیارت نامه  شهدا</a:t>
            </a:r>
            <a:endParaRPr lang="en-US" dirty="0">
              <a:solidFill>
                <a:prstClr val="white"/>
              </a:solidFill>
              <a:cs typeface="B Titr" pitchFamily="2" charset="-78"/>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850" y="5486400"/>
            <a:ext cx="2857500" cy="1143000"/>
          </a:xfrm>
          <a:prstGeom prst="rect">
            <a:avLst/>
          </a:prstGeom>
        </p:spPr>
      </p:pic>
    </p:spTree>
    <p:extLst>
      <p:ext uri="{BB962C8B-B14F-4D97-AF65-F5344CB8AC3E}">
        <p14:creationId xmlns:p14="http://schemas.microsoft.com/office/powerpoint/2010/main" val="168307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987824" y="3429000"/>
            <a:ext cx="5760640" cy="1938992"/>
          </a:xfrm>
          <a:prstGeom prst="rect">
            <a:avLst/>
          </a:prstGeom>
          <a:noFill/>
        </p:spPr>
        <p:txBody>
          <a:bodyPr wrap="square" rtlCol="0">
            <a:spAutoFit/>
          </a:bodyPr>
          <a:lstStyle/>
          <a:p>
            <a:pPr algn="just"/>
            <a:r>
              <a:rPr lang="fa-IR" sz="4400" dirty="0">
                <a:solidFill>
                  <a:prstClr val="white"/>
                </a:solidFill>
                <a:latin typeface="IranNastaliq" pitchFamily="18" charset="0"/>
                <a:cs typeface="IranNastaliq" pitchFamily="18" charset="0"/>
              </a:rPr>
              <a:t>خوشا </a:t>
            </a:r>
            <a:r>
              <a:rPr lang="en-US" sz="4400" dirty="0">
                <a:solidFill>
                  <a:prstClr val="white"/>
                </a:solidFill>
                <a:latin typeface="IranNastaliq" pitchFamily="18" charset="0"/>
                <a:cs typeface="IranNastaliq" pitchFamily="18" charset="0"/>
              </a:rPr>
              <a:t>  </a:t>
            </a:r>
            <a:r>
              <a:rPr lang="fa-IR" sz="4400" dirty="0">
                <a:solidFill>
                  <a:prstClr val="white"/>
                </a:solidFill>
                <a:latin typeface="IranNastaliq" pitchFamily="18" charset="0"/>
                <a:cs typeface="IranNastaliq" pitchFamily="18" charset="0"/>
              </a:rPr>
              <a:t>آنانکه</a:t>
            </a:r>
            <a:r>
              <a:rPr lang="en-US" sz="4400" dirty="0">
                <a:solidFill>
                  <a:prstClr val="white"/>
                </a:solidFill>
                <a:latin typeface="IranNastaliq" pitchFamily="18" charset="0"/>
                <a:cs typeface="IranNastaliq" pitchFamily="18" charset="0"/>
              </a:rPr>
              <a:t> </a:t>
            </a:r>
            <a:r>
              <a:rPr lang="fa-IR" sz="4400" dirty="0">
                <a:solidFill>
                  <a:prstClr val="white"/>
                </a:solidFill>
                <a:latin typeface="IranNastaliq" pitchFamily="18" charset="0"/>
                <a:cs typeface="IranNastaliq" pitchFamily="18" charset="0"/>
              </a:rPr>
              <a:t> هنگام </a:t>
            </a:r>
            <a:r>
              <a:rPr lang="en-US" sz="4400" dirty="0">
                <a:solidFill>
                  <a:prstClr val="white"/>
                </a:solidFill>
                <a:latin typeface="IranNastaliq" pitchFamily="18" charset="0"/>
                <a:cs typeface="IranNastaliq" pitchFamily="18" charset="0"/>
              </a:rPr>
              <a:t> </a:t>
            </a:r>
            <a:r>
              <a:rPr lang="fa-IR" sz="4400" dirty="0">
                <a:solidFill>
                  <a:prstClr val="white"/>
                </a:solidFill>
                <a:effectLst>
                  <a:outerShdw blurRad="38100" dist="38100" dir="2700000" algn="tl">
                    <a:srgbClr val="000000">
                      <a:alpha val="43137"/>
                    </a:srgbClr>
                  </a:outerShdw>
                </a:effectLst>
                <a:latin typeface="IranNastaliq" pitchFamily="18" charset="0"/>
                <a:cs typeface="IranNastaliq" pitchFamily="18" charset="0"/>
              </a:rPr>
              <a:t>شهادت</a:t>
            </a:r>
          </a:p>
          <a:p>
            <a:pPr algn="just"/>
            <a:r>
              <a:rPr lang="en-US" sz="4400" dirty="0">
                <a:solidFill>
                  <a:prstClr val="white"/>
                </a:solidFill>
                <a:latin typeface="IranNastaliq" pitchFamily="18" charset="0"/>
                <a:cs typeface="IranNastaliq" pitchFamily="18" charset="0"/>
              </a:rPr>
              <a:t>                                                                                                             </a:t>
            </a:r>
            <a:r>
              <a:rPr lang="fa-IR" sz="4400" dirty="0">
                <a:solidFill>
                  <a:prstClr val="white"/>
                </a:solidFill>
                <a:latin typeface="IranNastaliq" pitchFamily="18" charset="0"/>
                <a:cs typeface="IranNastaliq" pitchFamily="18" charset="0"/>
              </a:rPr>
              <a:t>خمینی </a:t>
            </a:r>
            <a:r>
              <a:rPr lang="en-US" sz="4400" dirty="0">
                <a:solidFill>
                  <a:prstClr val="white"/>
                </a:solidFill>
                <a:latin typeface="IranNastaliq" pitchFamily="18" charset="0"/>
                <a:cs typeface="IranNastaliq" pitchFamily="18" charset="0"/>
              </a:rPr>
              <a:t>  </a:t>
            </a:r>
            <a:r>
              <a:rPr lang="fa-IR" sz="4400" dirty="0">
                <a:solidFill>
                  <a:prstClr val="white"/>
                </a:solidFill>
                <a:latin typeface="IranNastaliq" pitchFamily="18" charset="0"/>
                <a:cs typeface="IranNastaliq" pitchFamily="18" charset="0"/>
              </a:rPr>
              <a:t>را </a:t>
            </a:r>
            <a:r>
              <a:rPr lang="en-US" sz="4400" dirty="0">
                <a:solidFill>
                  <a:prstClr val="white"/>
                </a:solidFill>
                <a:latin typeface="IranNastaliq" pitchFamily="18" charset="0"/>
                <a:cs typeface="IranNastaliq" pitchFamily="18" charset="0"/>
              </a:rPr>
              <a:t>  </a:t>
            </a:r>
            <a:r>
              <a:rPr lang="fa-IR" sz="4400" dirty="0">
                <a:solidFill>
                  <a:prstClr val="white"/>
                </a:solidFill>
                <a:latin typeface="IranNastaliq" pitchFamily="18" charset="0"/>
                <a:cs typeface="IranNastaliq" pitchFamily="18" charset="0"/>
              </a:rPr>
              <a:t>دعا کردند </a:t>
            </a:r>
            <a:r>
              <a:rPr lang="en-US" sz="4400" dirty="0">
                <a:solidFill>
                  <a:prstClr val="white"/>
                </a:solidFill>
                <a:latin typeface="IranNastaliq" pitchFamily="18" charset="0"/>
                <a:cs typeface="IranNastaliq" pitchFamily="18" charset="0"/>
              </a:rPr>
              <a:t>  </a:t>
            </a:r>
            <a:r>
              <a:rPr lang="fa-IR" sz="4400" dirty="0">
                <a:solidFill>
                  <a:prstClr val="white"/>
                </a:solidFill>
                <a:latin typeface="IranNastaliq" pitchFamily="18" charset="0"/>
                <a:cs typeface="IranNastaliq" pitchFamily="18" charset="0"/>
              </a:rPr>
              <a:t>و </a:t>
            </a:r>
            <a:r>
              <a:rPr lang="en-US" sz="4400" dirty="0">
                <a:solidFill>
                  <a:prstClr val="white"/>
                </a:solidFill>
                <a:latin typeface="IranNastaliq" pitchFamily="18" charset="0"/>
                <a:cs typeface="IranNastaliq" pitchFamily="18" charset="0"/>
              </a:rPr>
              <a:t>  </a:t>
            </a:r>
            <a:r>
              <a:rPr lang="fa-IR" sz="4400" dirty="0">
                <a:solidFill>
                  <a:prstClr val="white"/>
                </a:solidFill>
                <a:latin typeface="IranNastaliq" pitchFamily="18" charset="0"/>
                <a:cs typeface="IranNastaliq" pitchFamily="18" charset="0"/>
              </a:rPr>
              <a:t>رفتند </a:t>
            </a:r>
          </a:p>
          <a:p>
            <a:pPr algn="just"/>
            <a:endParaRPr lang="en-US" sz="3200" dirty="0">
              <a:solidFill>
                <a:prstClr val="black"/>
              </a:solidFill>
              <a:latin typeface="IranNastaliq" pitchFamily="18" charset="0"/>
              <a:cs typeface="IranNastaliq"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34718">
            <a:off x="-94165" y="64897"/>
            <a:ext cx="1422192" cy="1957854"/>
          </a:xfrm>
          <a:prstGeom prst="rect">
            <a:avLst/>
          </a:prstGeom>
        </p:spPr>
      </p:pic>
    </p:spTree>
    <p:extLst>
      <p:ext uri="{BB962C8B-B14F-4D97-AF65-F5344CB8AC3E}">
        <p14:creationId xmlns:p14="http://schemas.microsoft.com/office/powerpoint/2010/main" val="2643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500"/>
                                        <p:tgtEl>
                                          <p:spTgt spid="4"/>
                                        </p:tgtEl>
                                      </p:cBhvr>
                                    </p:animEffect>
                                    <p:anim calcmode="lin" valueType="num">
                                      <p:cBhvr>
                                        <p:cTn id="8" dur="3500" fill="hold"/>
                                        <p:tgtEl>
                                          <p:spTgt spid="4"/>
                                        </p:tgtEl>
                                        <p:attrNameLst>
                                          <p:attrName>ppt_w</p:attrName>
                                        </p:attrNameLst>
                                      </p:cBhvr>
                                      <p:tavLst>
                                        <p:tav tm="0" fmla="#ppt_w*sin(2.5*pi*$)">
                                          <p:val>
                                            <p:fltVal val="0"/>
                                          </p:val>
                                        </p:tav>
                                        <p:tav tm="100000">
                                          <p:val>
                                            <p:fltVal val="1"/>
                                          </p:val>
                                        </p:tav>
                                      </p:tavLst>
                                    </p:anim>
                                    <p:anim calcmode="lin" valueType="num">
                                      <p:cBhvr>
                                        <p:cTn id="9" dur="3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52116"/>
          <a:stretch/>
        </p:blipFill>
        <p:spPr>
          <a:xfrm>
            <a:off x="539552" y="1772816"/>
            <a:ext cx="3312368" cy="433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914" name="Rectangle 2"/>
          <p:cNvSpPr>
            <a:spLocks noGrp="1" noRot="1" noChangeArrowheads="1"/>
          </p:cNvSpPr>
          <p:nvPr>
            <p:ph type="title"/>
          </p:nvPr>
        </p:nvSpPr>
        <p:spPr/>
        <p:txBody>
          <a:bodyPr/>
          <a:lstStyle/>
          <a:p>
            <a:pPr eaLnBrk="1" hangingPunct="1">
              <a:defRPr/>
            </a:pPr>
            <a:r>
              <a:rPr lang="fa-IR" dirty="0" smtClean="0">
                <a:solidFill>
                  <a:srgbClr val="FFFF00"/>
                </a:solidFill>
                <a:effectLst>
                  <a:outerShdw blurRad="38100" dist="38100" dir="2700000" algn="tl">
                    <a:srgbClr val="000000">
                      <a:alpha val="43137"/>
                    </a:srgbClr>
                  </a:outerShdw>
                </a:effectLst>
                <a:cs typeface="B Titr" pitchFamily="2" charset="-78"/>
              </a:rPr>
              <a:t>راز</a:t>
            </a:r>
            <a:r>
              <a:rPr lang="fa-IR" dirty="0" smtClean="0">
                <a:solidFill>
                  <a:srgbClr val="92D050"/>
                </a:solidFill>
                <a:effectLst>
                  <a:outerShdw blurRad="38100" dist="38100" dir="2700000" algn="tl">
                    <a:srgbClr val="000000">
                      <a:alpha val="43137"/>
                    </a:srgbClr>
                  </a:outerShdw>
                </a:effectLst>
                <a:cs typeface="B Titr" pitchFamily="2" charset="-78"/>
              </a:rPr>
              <a:t> </a:t>
            </a:r>
            <a:r>
              <a:rPr lang="fa-IR" dirty="0" smtClean="0">
                <a:solidFill>
                  <a:srgbClr val="FF0000"/>
                </a:solidFill>
                <a:effectLst>
                  <a:outerShdw blurRad="38100" dist="38100" dir="2700000" algn="tl">
                    <a:srgbClr val="000000">
                      <a:alpha val="43137"/>
                    </a:srgbClr>
                  </a:outerShdw>
                </a:effectLst>
                <a:cs typeface="B Titr" pitchFamily="2" charset="-78"/>
              </a:rPr>
              <a:t>خون</a:t>
            </a:r>
            <a:endParaRPr lang="en-US" dirty="0" smtClean="0">
              <a:solidFill>
                <a:srgbClr val="FF0000"/>
              </a:solidFill>
              <a:cs typeface="B Titr" pitchFamily="2" charset="-78"/>
            </a:endParaRPr>
          </a:p>
        </p:txBody>
      </p:sp>
      <p:cxnSp>
        <p:nvCxnSpPr>
          <p:cNvPr id="8" name="Straight Connector 7"/>
          <p:cNvCxnSpPr/>
          <p:nvPr/>
        </p:nvCxnSpPr>
        <p:spPr bwMode="auto">
          <a:xfrm>
            <a:off x="3419872" y="1268760"/>
            <a:ext cx="237626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294" y="1618026"/>
            <a:ext cx="3341668" cy="4403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8993" r="3262" b="44759"/>
          <a:stretch/>
        </p:blipFill>
        <p:spPr>
          <a:xfrm>
            <a:off x="303021" y="1520590"/>
            <a:ext cx="8322546" cy="49924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4326824" y="6148775"/>
            <a:ext cx="4032448" cy="461665"/>
          </a:xfrm>
          <a:prstGeom prst="rect">
            <a:avLst/>
          </a:prstGeom>
          <a:noFill/>
        </p:spPr>
        <p:txBody>
          <a:bodyPr wrap="square" rtlCol="1">
            <a:spAutoFit/>
          </a:bodyPr>
          <a:lstStyle/>
          <a:p>
            <a:pPr algn="ctr" rtl="0"/>
            <a:r>
              <a:rPr lang="fa-IR" sz="2400" dirty="0">
                <a:solidFill>
                  <a:srgbClr val="FFFF00"/>
                </a:solidFill>
                <a:cs typeface="B Jadid" pitchFamily="2" charset="-78"/>
              </a:rPr>
              <a:t>حسین اسدی </a:t>
            </a:r>
          </a:p>
        </p:txBody>
      </p:sp>
    </p:spTree>
    <p:extLst>
      <p:ext uri="{BB962C8B-B14F-4D97-AF65-F5344CB8AC3E}">
        <p14:creationId xmlns:p14="http://schemas.microsoft.com/office/powerpoint/2010/main" val="214233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2" y="0"/>
            <a:ext cx="9144000" cy="6900296"/>
          </a:xfrm>
          <a:prstGeom prst="rect">
            <a:avLst/>
          </a:prstGeom>
        </p:spPr>
      </p:pic>
      <p:sp>
        <p:nvSpPr>
          <p:cNvPr id="2" name="Title 1"/>
          <p:cNvSpPr>
            <a:spLocks noGrp="1"/>
          </p:cNvSpPr>
          <p:nvPr>
            <p:ph type="title"/>
          </p:nvPr>
        </p:nvSpPr>
        <p:spPr>
          <a:xfrm>
            <a:off x="606206" y="16464"/>
            <a:ext cx="8229600" cy="1143000"/>
          </a:xfrm>
        </p:spPr>
        <p:txBody>
          <a:bodyPr/>
          <a:lstStyle/>
          <a:p>
            <a:r>
              <a:rPr lang="fa-IR" b="1" kern="0" dirty="0">
                <a:solidFill>
                  <a:srgbClr val="FFFF00"/>
                </a:solidFill>
                <a:effectLst>
                  <a:outerShdw blurRad="38100" dist="38100" dir="2700000" algn="tl">
                    <a:srgbClr val="000000">
                      <a:alpha val="43137"/>
                    </a:srgbClr>
                  </a:outerShdw>
                </a:effectLst>
                <a:latin typeface="Garamond"/>
                <a:cs typeface="B Titr" pitchFamily="2" charset="-78"/>
              </a:rPr>
              <a:t>راز</a:t>
            </a:r>
            <a:r>
              <a:rPr lang="fa-IR" b="1" kern="0" dirty="0">
                <a:solidFill>
                  <a:srgbClr val="92D050"/>
                </a:solidFill>
                <a:effectLst>
                  <a:outerShdw blurRad="38100" dist="38100" dir="2700000" algn="tl">
                    <a:srgbClr val="000000">
                      <a:alpha val="43137"/>
                    </a:srgbClr>
                  </a:outerShdw>
                </a:effectLst>
                <a:latin typeface="Garamond"/>
                <a:cs typeface="B Titr" pitchFamily="2" charset="-78"/>
              </a:rPr>
              <a:t> </a:t>
            </a:r>
            <a:r>
              <a:rPr lang="fa-IR" b="1" kern="0" dirty="0">
                <a:solidFill>
                  <a:srgbClr val="FF0000"/>
                </a:solidFill>
                <a:effectLst>
                  <a:outerShdw blurRad="38100" dist="38100" dir="2700000" algn="tl">
                    <a:srgbClr val="000000">
                      <a:alpha val="43137"/>
                    </a:srgbClr>
                  </a:outerShdw>
                </a:effectLst>
                <a:latin typeface="Garamond"/>
                <a:cs typeface="B Titr" pitchFamily="2" charset="-78"/>
              </a:rPr>
              <a:t>خون</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058" y="1159464"/>
            <a:ext cx="3562854" cy="5442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7479"/>
          <a:stretch/>
        </p:blipFill>
        <p:spPr>
          <a:xfrm>
            <a:off x="4057249" y="2192044"/>
            <a:ext cx="4778557" cy="3404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1658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500"/>
                                  </p:stCondLst>
                                  <p:childTnLst>
                                    <p:animScale>
                                      <p:cBhvr>
                                        <p:cTn id="6" dur="21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fa-IR" sz="1800" b="0" i="0" u="none" strike="noStrike" cap="none" normalizeH="0" baseline="0" smtClean="0">
            <a:ln>
              <a:noFill/>
            </a:ln>
            <a:solidFill>
              <a:schemeClr val="tx1"/>
            </a:solidFill>
            <a:effectLst/>
            <a:latin typeface="Garamond" pitchFamily="18"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fa-IR" sz="1800" b="0" i="0" u="none" strike="noStrike" cap="none" normalizeH="0" baseline="0" smtClean="0">
            <a:ln>
              <a:noFill/>
            </a:ln>
            <a:solidFill>
              <a:schemeClr val="tx1"/>
            </a:solidFill>
            <a:effectLst/>
            <a:latin typeface="Garamond" pitchFamily="18" charset="0"/>
            <a:cs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antasy_theme_color">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4353</Words>
  <Application>Microsoft Office PowerPoint</Application>
  <PresentationFormat>On-screen Show (4:3)</PresentationFormat>
  <Paragraphs>322</Paragraphs>
  <Slides>42</Slides>
  <Notes>40</Notes>
  <HiddenSlides>0</HiddenSlides>
  <MMClips>4</MMClips>
  <ScaleCrop>false</ScaleCrop>
  <HeadingPairs>
    <vt:vector size="4" baseType="variant">
      <vt:variant>
        <vt:lpstr>Theme</vt:lpstr>
      </vt:variant>
      <vt:variant>
        <vt:i4>7</vt:i4>
      </vt:variant>
      <vt:variant>
        <vt:lpstr>Slide Titles</vt:lpstr>
      </vt:variant>
      <vt:variant>
        <vt:i4>42</vt:i4>
      </vt:variant>
    </vt:vector>
  </HeadingPairs>
  <TitlesOfParts>
    <vt:vector size="49" baseType="lpstr">
      <vt:lpstr>1_Office Theme</vt:lpstr>
      <vt:lpstr>2_Office Theme</vt:lpstr>
      <vt:lpstr>4_Office Theme</vt:lpstr>
      <vt:lpstr>Stream</vt:lpstr>
      <vt:lpstr>5_Office Theme</vt:lpstr>
      <vt:lpstr>6_Office Theme</vt:lpstr>
      <vt:lpstr>fantasy_theme_color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راز خون</vt:lpstr>
      <vt:lpstr>راز خون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راز خون</vt:lpstr>
      <vt:lpstr>PowerPoint Presentation</vt:lpstr>
      <vt:lpstr>راز خون</vt:lpstr>
      <vt:lpstr>راز خون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التماس   دعا</vt:lpstr>
      <vt:lpstr>PowerPoint Presentation</vt:lpstr>
    </vt:vector>
  </TitlesOfParts>
  <Company>MRT www.Win2Farsi.com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Almahdi</dc:creator>
  <cp:lastModifiedBy>XPro</cp:lastModifiedBy>
  <cp:revision>72</cp:revision>
  <dcterms:created xsi:type="dcterms:W3CDTF">2014-09-25T15:43:23Z</dcterms:created>
  <dcterms:modified xsi:type="dcterms:W3CDTF">2016-02-20T15:40:14Z</dcterms:modified>
</cp:coreProperties>
</file>