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57" r:id="rId4"/>
    <p:sldId id="258" r:id="rId5"/>
    <p:sldId id="259" r:id="rId6"/>
    <p:sldId id="274" r:id="rId7"/>
    <p:sldId id="275" r:id="rId8"/>
    <p:sldId id="260" r:id="rId9"/>
    <p:sldId id="261" r:id="rId10"/>
    <p:sldId id="262" r:id="rId11"/>
    <p:sldId id="276" r:id="rId12"/>
    <p:sldId id="277" r:id="rId13"/>
    <p:sldId id="263" r:id="rId14"/>
    <p:sldId id="264" r:id="rId15"/>
    <p:sldId id="265" r:id="rId16"/>
    <p:sldId id="266" r:id="rId17"/>
    <p:sldId id="267" r:id="rId18"/>
    <p:sldId id="278" r:id="rId19"/>
    <p:sldId id="268" r:id="rId20"/>
    <p:sldId id="271" r:id="rId21"/>
    <p:sldId id="27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FFCCFF"/>
    <a:srgbClr val="00FFFF"/>
    <a:srgbClr val="CCFFFF"/>
    <a:srgbClr val="0099CC"/>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6" d="100"/>
          <a:sy n="96" d="100"/>
        </p:scale>
        <p:origin x="-624" y="87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57F157-5F4C-4A68-B07D-1A3ABC1BF015}" type="datetimeFigureOut">
              <a:rPr lang="en-US" smtClean="0"/>
              <a:t>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2419B-8F31-4B4A-9188-2383086B79E2}" type="slidenum">
              <a:rPr lang="en-US" smtClean="0"/>
              <a:t>‹#›</a:t>
            </a:fld>
            <a:endParaRPr lang="en-US"/>
          </a:p>
        </p:txBody>
      </p:sp>
    </p:spTree>
    <p:extLst>
      <p:ext uri="{BB962C8B-B14F-4D97-AF65-F5344CB8AC3E}">
        <p14:creationId xmlns:p14="http://schemas.microsoft.com/office/powerpoint/2010/main" val="464131536"/>
      </p:ext>
    </p:extLst>
  </p:cSld>
  <p:clrMapOvr>
    <a:masterClrMapping/>
  </p:clrMapOvr>
  <mc:AlternateContent xmlns:mc="http://schemas.openxmlformats.org/markup-compatibility/2006" xmlns:p14="http://schemas.microsoft.com/office/powerpoint/2010/main">
    <mc:Choice Requires="p14">
      <p:transition spd="slow" p14:dur="2500">
        <p:fade thruBlk="1"/>
      </p:transition>
    </mc:Choice>
    <mc:Fallback xmlns="">
      <p:transition spd="slow">
        <p:fade thruBlk="1"/>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57F157-5F4C-4A68-B07D-1A3ABC1BF015}" type="datetimeFigureOut">
              <a:rPr lang="en-US" smtClean="0"/>
              <a:t>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2419B-8F31-4B4A-9188-2383086B79E2}" type="slidenum">
              <a:rPr lang="en-US" smtClean="0"/>
              <a:t>‹#›</a:t>
            </a:fld>
            <a:endParaRPr lang="en-US"/>
          </a:p>
        </p:txBody>
      </p:sp>
    </p:spTree>
    <p:extLst>
      <p:ext uri="{BB962C8B-B14F-4D97-AF65-F5344CB8AC3E}">
        <p14:creationId xmlns:p14="http://schemas.microsoft.com/office/powerpoint/2010/main" val="1682498404"/>
      </p:ext>
    </p:extLst>
  </p:cSld>
  <p:clrMapOvr>
    <a:masterClrMapping/>
  </p:clrMapOvr>
  <mc:AlternateContent xmlns:mc="http://schemas.openxmlformats.org/markup-compatibility/2006" xmlns:p14="http://schemas.microsoft.com/office/powerpoint/2010/main">
    <mc:Choice Requires="p14">
      <p:transition spd="slow" p14:dur="2500">
        <p:fade thruBlk="1"/>
      </p:transition>
    </mc:Choice>
    <mc:Fallback xmlns="">
      <p:transition spd="slow">
        <p:fade thruBlk="1"/>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57F157-5F4C-4A68-B07D-1A3ABC1BF015}" type="datetimeFigureOut">
              <a:rPr lang="en-US" smtClean="0"/>
              <a:t>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2419B-8F31-4B4A-9188-2383086B79E2}" type="slidenum">
              <a:rPr lang="en-US" smtClean="0"/>
              <a:t>‹#›</a:t>
            </a:fld>
            <a:endParaRPr lang="en-US"/>
          </a:p>
        </p:txBody>
      </p:sp>
    </p:spTree>
    <p:extLst>
      <p:ext uri="{BB962C8B-B14F-4D97-AF65-F5344CB8AC3E}">
        <p14:creationId xmlns:p14="http://schemas.microsoft.com/office/powerpoint/2010/main" val="4083135313"/>
      </p:ext>
    </p:extLst>
  </p:cSld>
  <p:clrMapOvr>
    <a:masterClrMapping/>
  </p:clrMapOvr>
  <mc:AlternateContent xmlns:mc="http://schemas.openxmlformats.org/markup-compatibility/2006" xmlns:p14="http://schemas.microsoft.com/office/powerpoint/2010/main">
    <mc:Choice Requires="p14">
      <p:transition spd="slow" p14:dur="2500">
        <p:fade thruBlk="1"/>
      </p:transition>
    </mc:Choice>
    <mc:Fallback xmlns="">
      <p:transition spd="slow">
        <p:fade thruBlk="1"/>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57F157-5F4C-4A68-B07D-1A3ABC1BF015}" type="datetimeFigureOut">
              <a:rPr lang="en-US" smtClean="0"/>
              <a:t>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2419B-8F31-4B4A-9188-2383086B79E2}" type="slidenum">
              <a:rPr lang="en-US" smtClean="0"/>
              <a:t>‹#›</a:t>
            </a:fld>
            <a:endParaRPr lang="en-US"/>
          </a:p>
        </p:txBody>
      </p:sp>
    </p:spTree>
    <p:extLst>
      <p:ext uri="{BB962C8B-B14F-4D97-AF65-F5344CB8AC3E}">
        <p14:creationId xmlns:p14="http://schemas.microsoft.com/office/powerpoint/2010/main" val="4051548791"/>
      </p:ext>
    </p:extLst>
  </p:cSld>
  <p:clrMapOvr>
    <a:masterClrMapping/>
  </p:clrMapOvr>
  <mc:AlternateContent xmlns:mc="http://schemas.openxmlformats.org/markup-compatibility/2006" xmlns:p14="http://schemas.microsoft.com/office/powerpoint/2010/main">
    <mc:Choice Requires="p14">
      <p:transition spd="slow" p14:dur="2500">
        <p:fade thruBlk="1"/>
      </p:transition>
    </mc:Choice>
    <mc:Fallback xmlns="">
      <p:transition spd="slow">
        <p:fade thruBlk="1"/>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57F157-5F4C-4A68-B07D-1A3ABC1BF015}" type="datetimeFigureOut">
              <a:rPr lang="en-US" smtClean="0"/>
              <a:t>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2419B-8F31-4B4A-9188-2383086B79E2}" type="slidenum">
              <a:rPr lang="en-US" smtClean="0"/>
              <a:t>‹#›</a:t>
            </a:fld>
            <a:endParaRPr lang="en-US"/>
          </a:p>
        </p:txBody>
      </p:sp>
    </p:spTree>
    <p:extLst>
      <p:ext uri="{BB962C8B-B14F-4D97-AF65-F5344CB8AC3E}">
        <p14:creationId xmlns:p14="http://schemas.microsoft.com/office/powerpoint/2010/main" val="3517607031"/>
      </p:ext>
    </p:extLst>
  </p:cSld>
  <p:clrMapOvr>
    <a:masterClrMapping/>
  </p:clrMapOvr>
  <mc:AlternateContent xmlns:mc="http://schemas.openxmlformats.org/markup-compatibility/2006" xmlns:p14="http://schemas.microsoft.com/office/powerpoint/2010/main">
    <mc:Choice Requires="p14">
      <p:transition spd="slow" p14:dur="2500">
        <p:fade thruBlk="1"/>
      </p:transition>
    </mc:Choice>
    <mc:Fallback xmlns="">
      <p:transition spd="slow">
        <p:fade thruBlk="1"/>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57F157-5F4C-4A68-B07D-1A3ABC1BF015}" type="datetimeFigureOut">
              <a:rPr lang="en-US" smtClean="0"/>
              <a:t>2/14/2016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D2419B-8F31-4B4A-9188-2383086B79E2}" type="slidenum">
              <a:rPr lang="en-US" smtClean="0"/>
              <a:t>‹#›</a:t>
            </a:fld>
            <a:endParaRPr lang="en-US"/>
          </a:p>
        </p:txBody>
      </p:sp>
    </p:spTree>
    <p:extLst>
      <p:ext uri="{BB962C8B-B14F-4D97-AF65-F5344CB8AC3E}">
        <p14:creationId xmlns:p14="http://schemas.microsoft.com/office/powerpoint/2010/main" val="3182772772"/>
      </p:ext>
    </p:extLst>
  </p:cSld>
  <p:clrMapOvr>
    <a:masterClrMapping/>
  </p:clrMapOvr>
  <mc:AlternateContent xmlns:mc="http://schemas.openxmlformats.org/markup-compatibility/2006" xmlns:p14="http://schemas.microsoft.com/office/powerpoint/2010/main">
    <mc:Choice Requires="p14">
      <p:transition spd="slow" p14:dur="2500">
        <p:fade thruBlk="1"/>
      </p:transition>
    </mc:Choice>
    <mc:Fallback xmlns="">
      <p:transition spd="slow">
        <p:fade thruBlk="1"/>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57F157-5F4C-4A68-B07D-1A3ABC1BF015}" type="datetimeFigureOut">
              <a:rPr lang="en-US" smtClean="0"/>
              <a:t>2/14/2016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D2419B-8F31-4B4A-9188-2383086B79E2}" type="slidenum">
              <a:rPr lang="en-US" smtClean="0"/>
              <a:t>‹#›</a:t>
            </a:fld>
            <a:endParaRPr lang="en-US"/>
          </a:p>
        </p:txBody>
      </p:sp>
    </p:spTree>
    <p:extLst>
      <p:ext uri="{BB962C8B-B14F-4D97-AF65-F5344CB8AC3E}">
        <p14:creationId xmlns:p14="http://schemas.microsoft.com/office/powerpoint/2010/main" val="712534492"/>
      </p:ext>
    </p:extLst>
  </p:cSld>
  <p:clrMapOvr>
    <a:masterClrMapping/>
  </p:clrMapOvr>
  <mc:AlternateContent xmlns:mc="http://schemas.openxmlformats.org/markup-compatibility/2006" xmlns:p14="http://schemas.microsoft.com/office/powerpoint/2010/main">
    <mc:Choice Requires="p14">
      <p:transition spd="slow" p14:dur="2500">
        <p:fade thruBlk="1"/>
      </p:transition>
    </mc:Choice>
    <mc:Fallback xmlns="">
      <p:transition spd="slow">
        <p:fade thruBlk="1"/>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57F157-5F4C-4A68-B07D-1A3ABC1BF015}" type="datetimeFigureOut">
              <a:rPr lang="en-US" smtClean="0"/>
              <a:t>2/14/2016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D2419B-8F31-4B4A-9188-2383086B79E2}" type="slidenum">
              <a:rPr lang="en-US" smtClean="0"/>
              <a:t>‹#›</a:t>
            </a:fld>
            <a:endParaRPr lang="en-US"/>
          </a:p>
        </p:txBody>
      </p:sp>
    </p:spTree>
    <p:extLst>
      <p:ext uri="{BB962C8B-B14F-4D97-AF65-F5344CB8AC3E}">
        <p14:creationId xmlns:p14="http://schemas.microsoft.com/office/powerpoint/2010/main" val="2858966584"/>
      </p:ext>
    </p:extLst>
  </p:cSld>
  <p:clrMapOvr>
    <a:masterClrMapping/>
  </p:clrMapOvr>
  <mc:AlternateContent xmlns:mc="http://schemas.openxmlformats.org/markup-compatibility/2006" xmlns:p14="http://schemas.microsoft.com/office/powerpoint/2010/main">
    <mc:Choice Requires="p14">
      <p:transition spd="slow" p14:dur="2500">
        <p:fade thruBlk="1"/>
      </p:transition>
    </mc:Choice>
    <mc:Fallback xmlns="">
      <p:transition spd="slow">
        <p:fade thruBlk="1"/>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57F157-5F4C-4A68-B07D-1A3ABC1BF015}" type="datetimeFigureOut">
              <a:rPr lang="en-US" smtClean="0"/>
              <a:t>2/14/2016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D2419B-8F31-4B4A-9188-2383086B79E2}" type="slidenum">
              <a:rPr lang="en-US" smtClean="0"/>
              <a:t>‹#›</a:t>
            </a:fld>
            <a:endParaRPr lang="en-US"/>
          </a:p>
        </p:txBody>
      </p:sp>
    </p:spTree>
    <p:extLst>
      <p:ext uri="{BB962C8B-B14F-4D97-AF65-F5344CB8AC3E}">
        <p14:creationId xmlns:p14="http://schemas.microsoft.com/office/powerpoint/2010/main" val="1550503178"/>
      </p:ext>
    </p:extLst>
  </p:cSld>
  <p:clrMapOvr>
    <a:masterClrMapping/>
  </p:clrMapOvr>
  <mc:AlternateContent xmlns:mc="http://schemas.openxmlformats.org/markup-compatibility/2006" xmlns:p14="http://schemas.microsoft.com/office/powerpoint/2010/main">
    <mc:Choice Requires="p14">
      <p:transition spd="slow" p14:dur="2500">
        <p:fade thruBlk="1"/>
      </p:transition>
    </mc:Choice>
    <mc:Fallback xmlns="">
      <p:transition spd="slow">
        <p:fade thruBlk="1"/>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57F157-5F4C-4A68-B07D-1A3ABC1BF015}" type="datetimeFigureOut">
              <a:rPr lang="en-US" smtClean="0"/>
              <a:t>2/14/2016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D2419B-8F31-4B4A-9188-2383086B79E2}" type="slidenum">
              <a:rPr lang="en-US" smtClean="0"/>
              <a:t>‹#›</a:t>
            </a:fld>
            <a:endParaRPr lang="en-US"/>
          </a:p>
        </p:txBody>
      </p:sp>
    </p:spTree>
    <p:extLst>
      <p:ext uri="{BB962C8B-B14F-4D97-AF65-F5344CB8AC3E}">
        <p14:creationId xmlns:p14="http://schemas.microsoft.com/office/powerpoint/2010/main" val="1141677492"/>
      </p:ext>
    </p:extLst>
  </p:cSld>
  <p:clrMapOvr>
    <a:masterClrMapping/>
  </p:clrMapOvr>
  <mc:AlternateContent xmlns:mc="http://schemas.openxmlformats.org/markup-compatibility/2006" xmlns:p14="http://schemas.microsoft.com/office/powerpoint/2010/main">
    <mc:Choice Requires="p14">
      <p:transition spd="slow" p14:dur="2500">
        <p:fade thruBlk="1"/>
      </p:transition>
    </mc:Choice>
    <mc:Fallback xmlns="">
      <p:transition spd="slow">
        <p:fade thruBlk="1"/>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57F157-5F4C-4A68-B07D-1A3ABC1BF015}" type="datetimeFigureOut">
              <a:rPr lang="en-US" smtClean="0"/>
              <a:t>2/14/2016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D2419B-8F31-4B4A-9188-2383086B79E2}" type="slidenum">
              <a:rPr lang="en-US" smtClean="0"/>
              <a:t>‹#›</a:t>
            </a:fld>
            <a:endParaRPr lang="en-US"/>
          </a:p>
        </p:txBody>
      </p:sp>
    </p:spTree>
    <p:extLst>
      <p:ext uri="{BB962C8B-B14F-4D97-AF65-F5344CB8AC3E}">
        <p14:creationId xmlns:p14="http://schemas.microsoft.com/office/powerpoint/2010/main" val="4206577919"/>
      </p:ext>
    </p:extLst>
  </p:cSld>
  <p:clrMapOvr>
    <a:masterClrMapping/>
  </p:clrMapOvr>
  <mc:AlternateContent xmlns:mc="http://schemas.openxmlformats.org/markup-compatibility/2006" xmlns:p14="http://schemas.microsoft.com/office/powerpoint/2010/main">
    <mc:Choice Requires="p14">
      <p:transition spd="slow" p14:dur="2500">
        <p:fade thruBlk="1"/>
      </p:transition>
    </mc:Choice>
    <mc:Fallback xmlns="">
      <p:transition spd="slow">
        <p:fade thruBlk="1"/>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5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57F157-5F4C-4A68-B07D-1A3ABC1BF015}" type="datetimeFigureOut">
              <a:rPr lang="en-US" smtClean="0"/>
              <a:t>2/14/2016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D2419B-8F31-4B4A-9188-2383086B79E2}" type="slidenum">
              <a:rPr lang="en-US" smtClean="0"/>
              <a:t>‹#›</a:t>
            </a:fld>
            <a:endParaRPr lang="en-US"/>
          </a:p>
        </p:txBody>
      </p:sp>
    </p:spTree>
    <p:extLst>
      <p:ext uri="{BB962C8B-B14F-4D97-AF65-F5344CB8AC3E}">
        <p14:creationId xmlns:p14="http://schemas.microsoft.com/office/powerpoint/2010/main" val="2202234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500">
        <p:fade thruBlk="1"/>
      </p:transition>
    </mc:Choice>
    <mc:Fallback xmlns="">
      <p:transition spd="slow">
        <p:fade thruBlk="1"/>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Tree>
    <p:extLst>
      <p:ext uri="{BB962C8B-B14F-4D97-AF65-F5344CB8AC3E}">
        <p14:creationId xmlns:p14="http://schemas.microsoft.com/office/powerpoint/2010/main" val="1740881259"/>
      </p:ext>
    </p:extLst>
  </p:cSld>
  <p:clrMapOvr>
    <a:masterClrMapping/>
  </p:clrMapOvr>
  <mc:AlternateContent xmlns:mc="http://schemas.openxmlformats.org/markup-compatibility/2006" xmlns:p14="http://schemas.microsoft.com/office/powerpoint/2010/main">
    <mc:Choice Requires="p14">
      <p:transition spd="slow" p14:dur="2500">
        <p:fade thruBlk="1"/>
      </p:transition>
    </mc:Choice>
    <mc:Fallback xmlns="">
      <p:transition spd="slow">
        <p:fade thruBlk="1"/>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9904" y="1066800"/>
            <a:ext cx="7871791" cy="1977464"/>
          </a:xfrm>
          <a:prstGeom prst="rect">
            <a:avLst/>
          </a:prstGeom>
        </p:spPr>
        <p:txBody>
          <a:bodyPr wrap="square">
            <a:spAutoFit/>
          </a:bodyPr>
          <a:lstStyle/>
          <a:p>
            <a:pPr algn="ctr" rtl="1">
              <a:lnSpc>
                <a:spcPct val="150000"/>
              </a:lnSpc>
            </a:pPr>
            <a:r>
              <a:rPr lang="fa-IR" sz="2800" b="1" dirty="0">
                <a:ln w="3175">
                  <a:solidFill>
                    <a:srgbClr val="CCFFFF"/>
                  </a:solidFill>
                </a:ln>
                <a:solidFill>
                  <a:schemeClr val="accent5">
                    <a:lumMod val="75000"/>
                  </a:schemeClr>
                </a:solidFill>
                <a:latin typeface="persian-sols 2" pitchFamily="2" charset="-78"/>
                <a:cs typeface="B Esfehan" pitchFamily="2" charset="-78"/>
              </a:rPr>
              <a:t>اللَّهُمَّ إِنِّي أُجَدِّدُ لَهُ فِي صَبِيحَةِ يَوْمِي </a:t>
            </a:r>
            <a:r>
              <a:rPr lang="fa-IR" sz="2800" b="1" dirty="0" smtClean="0">
                <a:ln w="3175">
                  <a:solidFill>
                    <a:srgbClr val="CCFFFF"/>
                  </a:solidFill>
                </a:ln>
                <a:solidFill>
                  <a:schemeClr val="accent5">
                    <a:lumMod val="75000"/>
                  </a:schemeClr>
                </a:solidFill>
                <a:latin typeface="persian-sols 2" pitchFamily="2" charset="-78"/>
                <a:cs typeface="B Esfehan" pitchFamily="2" charset="-78"/>
              </a:rPr>
              <a:t>هَذَا</a:t>
            </a:r>
          </a:p>
          <a:p>
            <a:pPr algn="ctr" rtl="1">
              <a:lnSpc>
                <a:spcPct val="150000"/>
              </a:lnSpc>
            </a:pPr>
            <a:r>
              <a:rPr lang="fa-IR" sz="2800" b="1" dirty="0" smtClean="0">
                <a:ln w="3175">
                  <a:solidFill>
                    <a:srgbClr val="CCFFFF"/>
                  </a:solidFill>
                </a:ln>
                <a:solidFill>
                  <a:schemeClr val="accent5">
                    <a:lumMod val="75000"/>
                  </a:schemeClr>
                </a:solidFill>
                <a:latin typeface="persian-sols 2" pitchFamily="2" charset="-78"/>
                <a:cs typeface="B Esfehan" pitchFamily="2" charset="-78"/>
              </a:rPr>
              <a:t> </a:t>
            </a:r>
            <a:r>
              <a:rPr lang="fa-IR" sz="2800" b="1" dirty="0">
                <a:ln w="3175">
                  <a:solidFill>
                    <a:srgbClr val="CCFFFF"/>
                  </a:solidFill>
                </a:ln>
                <a:solidFill>
                  <a:schemeClr val="accent5">
                    <a:lumMod val="75000"/>
                  </a:schemeClr>
                </a:solidFill>
                <a:latin typeface="persian-sols 2" pitchFamily="2" charset="-78"/>
                <a:cs typeface="B Esfehan" pitchFamily="2" charset="-78"/>
              </a:rPr>
              <a:t>وَ مَا عِشْتُ مِنْ أَيَّامِي </a:t>
            </a:r>
            <a:r>
              <a:rPr lang="fa-IR" sz="2800" b="1" dirty="0" smtClean="0">
                <a:ln w="3175">
                  <a:solidFill>
                    <a:srgbClr val="CCFFFF"/>
                  </a:solidFill>
                </a:ln>
                <a:solidFill>
                  <a:schemeClr val="accent5">
                    <a:lumMod val="75000"/>
                  </a:schemeClr>
                </a:solidFill>
                <a:latin typeface="persian-sols 2" pitchFamily="2" charset="-78"/>
                <a:cs typeface="B Esfehan" pitchFamily="2" charset="-78"/>
              </a:rPr>
              <a:t>عَهْدا </a:t>
            </a:r>
            <a:r>
              <a:rPr lang="fa-IR" sz="2800" b="1" dirty="0">
                <a:ln w="3175">
                  <a:solidFill>
                    <a:srgbClr val="CCFFFF"/>
                  </a:solidFill>
                </a:ln>
                <a:solidFill>
                  <a:schemeClr val="accent5">
                    <a:lumMod val="75000"/>
                  </a:schemeClr>
                </a:solidFill>
                <a:latin typeface="persian-sols 2" pitchFamily="2" charset="-78"/>
                <a:cs typeface="B Esfehan" pitchFamily="2" charset="-78"/>
              </a:rPr>
              <a:t>وَ عَقْدا وَ بَيْعَةً لَهُ فِي </a:t>
            </a:r>
            <a:r>
              <a:rPr lang="fa-IR" sz="2800" b="1" dirty="0" smtClean="0">
                <a:ln w="3175">
                  <a:solidFill>
                    <a:srgbClr val="CCFFFF"/>
                  </a:solidFill>
                </a:ln>
                <a:solidFill>
                  <a:schemeClr val="accent5">
                    <a:lumMod val="75000"/>
                  </a:schemeClr>
                </a:solidFill>
                <a:latin typeface="persian-sols 2" pitchFamily="2" charset="-78"/>
                <a:cs typeface="B Esfehan" pitchFamily="2" charset="-78"/>
              </a:rPr>
              <a:t>عُنُقِي</a:t>
            </a:r>
          </a:p>
          <a:p>
            <a:pPr algn="ctr" rtl="1">
              <a:lnSpc>
                <a:spcPct val="150000"/>
              </a:lnSpc>
            </a:pPr>
            <a:r>
              <a:rPr lang="fa-IR" sz="2800" b="1" dirty="0" smtClean="0">
                <a:ln w="3175">
                  <a:solidFill>
                    <a:srgbClr val="CCFFFF"/>
                  </a:solidFill>
                </a:ln>
                <a:solidFill>
                  <a:schemeClr val="accent5">
                    <a:lumMod val="75000"/>
                  </a:schemeClr>
                </a:solidFill>
                <a:latin typeface="persian-sols 2" pitchFamily="2" charset="-78"/>
                <a:cs typeface="B Esfehan" pitchFamily="2" charset="-78"/>
              </a:rPr>
              <a:t> </a:t>
            </a:r>
            <a:r>
              <a:rPr lang="fa-IR" sz="2800" b="1" dirty="0">
                <a:ln w="3175">
                  <a:solidFill>
                    <a:srgbClr val="CCFFFF"/>
                  </a:solidFill>
                </a:ln>
                <a:solidFill>
                  <a:schemeClr val="accent5">
                    <a:lumMod val="75000"/>
                  </a:schemeClr>
                </a:solidFill>
                <a:latin typeface="persian-sols 2" pitchFamily="2" charset="-78"/>
                <a:cs typeface="B Esfehan" pitchFamily="2" charset="-78"/>
              </a:rPr>
              <a:t>لا أَحُولُ عَنْهَا وَ لا أَزُولُ أَبَدا </a:t>
            </a:r>
          </a:p>
        </p:txBody>
      </p:sp>
      <p:sp>
        <p:nvSpPr>
          <p:cNvPr id="3" name="Rectangle 2"/>
          <p:cNvSpPr/>
          <p:nvPr/>
        </p:nvSpPr>
        <p:spPr>
          <a:xfrm>
            <a:off x="1143000" y="3455075"/>
            <a:ext cx="6781800" cy="2031325"/>
          </a:xfrm>
          <a:prstGeom prst="rect">
            <a:avLst/>
          </a:prstGeom>
        </p:spPr>
        <p:txBody>
          <a:bodyPr wrap="square">
            <a:spAutoFit/>
          </a:bodyPr>
          <a:lstStyle/>
          <a:p>
            <a:pPr algn="ctr" rtl="1">
              <a:lnSpc>
                <a:spcPct val="150000"/>
              </a:lnSpc>
            </a:pPr>
            <a:r>
              <a:rPr lang="fa-IR" sz="2800" b="1" dirty="0" smtClean="0">
                <a:ln>
                  <a:solidFill>
                    <a:srgbClr val="FFCCFF"/>
                  </a:solidFill>
                </a:ln>
                <a:solidFill>
                  <a:srgbClr val="7030A0"/>
                </a:solidFill>
                <a:latin typeface="IranNastaliq" pitchFamily="2" charset="0"/>
                <a:cs typeface="B Davat" pitchFamily="2" charset="-78"/>
              </a:rPr>
              <a:t>خدایا من در صبح همین روز و تمام ایامی که در آن زندگی کنم با او تجدید می کنم عهد خود  و عقد بیعت او را که بر گردن من است</a:t>
            </a:r>
          </a:p>
          <a:p>
            <a:pPr algn="ctr" rtl="1">
              <a:lnSpc>
                <a:spcPct val="150000"/>
              </a:lnSpc>
            </a:pPr>
            <a:r>
              <a:rPr lang="fa-IR" sz="2800" b="1" dirty="0" smtClean="0">
                <a:ln>
                  <a:solidFill>
                    <a:srgbClr val="FFCCFF"/>
                  </a:solidFill>
                </a:ln>
                <a:solidFill>
                  <a:srgbClr val="7030A0"/>
                </a:solidFill>
                <a:latin typeface="IranNastaliq" pitchFamily="2" charset="0"/>
                <a:cs typeface="B Davat" pitchFamily="2" charset="-78"/>
              </a:rPr>
              <a:t>که هرگز از این عهد و بیعت برنگردم و تا ابد بر آن ثابت قدم باشم</a:t>
            </a:r>
            <a:endParaRPr lang="fa-IR" sz="2800" b="1" dirty="0">
              <a:ln>
                <a:solidFill>
                  <a:srgbClr val="FFCCFF"/>
                </a:solidFill>
              </a:ln>
              <a:solidFill>
                <a:srgbClr val="7030A0"/>
              </a:solidFill>
              <a:latin typeface="IranNastaliq" pitchFamily="2" charset="0"/>
              <a:cs typeface="B Davat" pitchFamily="2" charset="-78"/>
            </a:endParaRPr>
          </a:p>
        </p:txBody>
      </p:sp>
    </p:spTree>
    <p:extLst>
      <p:ext uri="{BB962C8B-B14F-4D97-AF65-F5344CB8AC3E}">
        <p14:creationId xmlns:p14="http://schemas.microsoft.com/office/powerpoint/2010/main" val="2390038857"/>
      </p:ext>
    </p:extLst>
  </p:cSld>
  <p:clrMapOvr>
    <a:masterClrMapping/>
  </p:clrMapOvr>
  <mc:AlternateContent xmlns:mc="http://schemas.openxmlformats.org/markup-compatibility/2006" xmlns:p14="http://schemas.microsoft.com/office/powerpoint/2010/main">
    <mc:Choice Requires="p14">
      <p:transition spd="slow" p14:dur="2500">
        <p:fade thruBlk="1"/>
      </p:transition>
    </mc:Choice>
    <mc:Fallback xmlns="">
      <p:transition spd="slow">
        <p:fade thruBlk="1"/>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54766" y="3517374"/>
            <a:ext cx="7374834" cy="1892826"/>
          </a:xfrm>
          <a:prstGeom prst="rect">
            <a:avLst/>
          </a:prstGeom>
        </p:spPr>
        <p:txBody>
          <a:bodyPr wrap="square">
            <a:spAutoFit/>
          </a:bodyPr>
          <a:lstStyle/>
          <a:p>
            <a:pPr algn="ctr" rtl="1">
              <a:lnSpc>
                <a:spcPct val="150000"/>
              </a:lnSpc>
            </a:pPr>
            <a:r>
              <a:rPr lang="fa-IR" sz="2600" b="1" dirty="0">
                <a:ln>
                  <a:solidFill>
                    <a:srgbClr val="FFCCFF"/>
                  </a:solidFill>
                </a:ln>
                <a:solidFill>
                  <a:srgbClr val="7030A0"/>
                </a:solidFill>
                <a:latin typeface="IranNastaliq" pitchFamily="2" charset="0"/>
                <a:cs typeface="B Davat" pitchFamily="2" charset="-78"/>
              </a:rPr>
              <a:t>خدايا مرا،از ياران و مددكاران و دفاع‏كنندگان از او قرار ده،و از شتابندگان به </a:t>
            </a:r>
            <a:r>
              <a:rPr lang="fa-IR" sz="2600" b="1" dirty="0" smtClean="0">
                <a:ln>
                  <a:solidFill>
                    <a:srgbClr val="FFCCFF"/>
                  </a:solidFill>
                </a:ln>
                <a:solidFill>
                  <a:srgbClr val="7030A0"/>
                </a:solidFill>
                <a:latin typeface="IranNastaliq" pitchFamily="2" charset="0"/>
                <a:cs typeface="B Davat" pitchFamily="2" charset="-78"/>
              </a:rPr>
              <a:t>سويش، در </a:t>
            </a:r>
            <a:r>
              <a:rPr lang="fa-IR" sz="2600" b="1" dirty="0">
                <a:ln>
                  <a:solidFill>
                    <a:srgbClr val="FFCCFF"/>
                  </a:solidFill>
                </a:ln>
                <a:solidFill>
                  <a:srgbClr val="7030A0"/>
                </a:solidFill>
                <a:latin typeface="IranNastaliq" pitchFamily="2" charset="0"/>
                <a:cs typeface="B Davat" pitchFamily="2" charset="-78"/>
              </a:rPr>
              <a:t>برآوردن‏ خواسته‏هايش،و اطاعت‏كنندگان اوامرش</a:t>
            </a:r>
            <a:r>
              <a:rPr lang="fa-IR" sz="2600" b="1" dirty="0" smtClean="0">
                <a:ln>
                  <a:solidFill>
                    <a:srgbClr val="FFCCFF"/>
                  </a:solidFill>
                </a:ln>
                <a:solidFill>
                  <a:srgbClr val="7030A0"/>
                </a:solidFill>
                <a:latin typeface="IranNastaliq" pitchFamily="2" charset="0"/>
                <a:cs typeface="B Davat" pitchFamily="2" charset="-78"/>
              </a:rPr>
              <a:t>، و </a:t>
            </a:r>
            <a:r>
              <a:rPr lang="fa-IR" sz="2600" b="1" dirty="0">
                <a:ln>
                  <a:solidFill>
                    <a:srgbClr val="FFCCFF"/>
                  </a:solidFill>
                </a:ln>
                <a:solidFill>
                  <a:srgbClr val="7030A0"/>
                </a:solidFill>
                <a:latin typeface="IranNastaliq" pitchFamily="2" charset="0"/>
                <a:cs typeface="B Davat" pitchFamily="2" charset="-78"/>
              </a:rPr>
              <a:t>مدافعان حضرتش،و پيش‏گيرندگان به جانب خواسته‏اش</a:t>
            </a:r>
            <a:r>
              <a:rPr lang="fa-IR" sz="2600" b="1" dirty="0" smtClean="0">
                <a:ln>
                  <a:solidFill>
                    <a:srgbClr val="FFCCFF"/>
                  </a:solidFill>
                </a:ln>
                <a:solidFill>
                  <a:srgbClr val="7030A0"/>
                </a:solidFill>
                <a:latin typeface="IranNastaliq" pitchFamily="2" charset="0"/>
                <a:cs typeface="B Davat" pitchFamily="2" charset="-78"/>
              </a:rPr>
              <a:t>، و </a:t>
            </a:r>
            <a:r>
              <a:rPr lang="fa-IR" sz="2600" b="1" dirty="0">
                <a:ln>
                  <a:solidFill>
                    <a:srgbClr val="FFCCFF"/>
                  </a:solidFill>
                </a:ln>
                <a:solidFill>
                  <a:srgbClr val="7030A0"/>
                </a:solidFill>
                <a:latin typeface="IranNastaliq" pitchFamily="2" charset="0"/>
                <a:cs typeface="B Davat" pitchFamily="2" charset="-78"/>
              </a:rPr>
              <a:t>كشته‏شدگان‏ در پيشگاهش.</a:t>
            </a:r>
          </a:p>
        </p:txBody>
      </p:sp>
      <p:sp>
        <p:nvSpPr>
          <p:cNvPr id="3" name="Rectangle 2"/>
          <p:cNvSpPr/>
          <p:nvPr/>
        </p:nvSpPr>
        <p:spPr>
          <a:xfrm>
            <a:off x="762000" y="1219200"/>
            <a:ext cx="7543800" cy="2430922"/>
          </a:xfrm>
          <a:prstGeom prst="rect">
            <a:avLst/>
          </a:prstGeom>
        </p:spPr>
        <p:txBody>
          <a:bodyPr wrap="square">
            <a:spAutoFit/>
          </a:bodyPr>
          <a:lstStyle/>
          <a:p>
            <a:pPr algn="ctr">
              <a:lnSpc>
                <a:spcPct val="150000"/>
              </a:lnSpc>
            </a:pPr>
            <a:r>
              <a:rPr lang="fa-IR" sz="2600" b="1" dirty="0">
                <a:ln w="3175">
                  <a:solidFill>
                    <a:srgbClr val="CCFFFF"/>
                  </a:solidFill>
                </a:ln>
                <a:solidFill>
                  <a:schemeClr val="accent5">
                    <a:lumMod val="75000"/>
                  </a:schemeClr>
                </a:solidFill>
                <a:latin typeface="persian-sols 2" pitchFamily="2" charset="-78"/>
                <a:cs typeface="B Esfehan" pitchFamily="2" charset="-78"/>
              </a:rPr>
              <a:t>اللَّهُمَّ اجْعَلْنِي مِنْ أَنْصَارِهِ وَ أَعْوَانِهِ وَ الذَّابِّينَ عَنْهُ وَ الْمُسَارِعِينَ إِلَيْهِ</a:t>
            </a:r>
            <a:br>
              <a:rPr lang="fa-IR" sz="2600" b="1" dirty="0">
                <a:ln w="3175">
                  <a:solidFill>
                    <a:srgbClr val="CCFFFF"/>
                  </a:solidFill>
                </a:ln>
                <a:solidFill>
                  <a:schemeClr val="accent5">
                    <a:lumMod val="75000"/>
                  </a:schemeClr>
                </a:solidFill>
                <a:latin typeface="persian-sols 2" pitchFamily="2" charset="-78"/>
                <a:cs typeface="B Esfehan" pitchFamily="2" charset="-78"/>
              </a:rPr>
            </a:br>
            <a:r>
              <a:rPr lang="fa-IR" sz="2600" b="1" dirty="0">
                <a:ln w="3175">
                  <a:solidFill>
                    <a:srgbClr val="CCFFFF"/>
                  </a:solidFill>
                </a:ln>
                <a:solidFill>
                  <a:schemeClr val="accent5">
                    <a:lumMod val="75000"/>
                  </a:schemeClr>
                </a:solidFill>
                <a:latin typeface="persian-sols 2" pitchFamily="2" charset="-78"/>
                <a:cs typeface="B Esfehan" pitchFamily="2" charset="-78"/>
              </a:rPr>
              <a:t> فِي قَضَاءِ حَوَائِجِهِ [وَ الْمُمْتَثِلِينَ لِأَوَامِرِهِ‏] وَ الْمُحَامِينَ عَنْهُ </a:t>
            </a:r>
            <a:br>
              <a:rPr lang="fa-IR" sz="2600" b="1" dirty="0">
                <a:ln w="3175">
                  <a:solidFill>
                    <a:srgbClr val="CCFFFF"/>
                  </a:solidFill>
                </a:ln>
                <a:solidFill>
                  <a:schemeClr val="accent5">
                    <a:lumMod val="75000"/>
                  </a:schemeClr>
                </a:solidFill>
                <a:latin typeface="persian-sols 2" pitchFamily="2" charset="-78"/>
                <a:cs typeface="B Esfehan" pitchFamily="2" charset="-78"/>
              </a:rPr>
            </a:br>
            <a:r>
              <a:rPr lang="fa-IR" sz="2600" b="1" dirty="0">
                <a:ln w="3175">
                  <a:solidFill>
                    <a:srgbClr val="CCFFFF"/>
                  </a:solidFill>
                </a:ln>
                <a:solidFill>
                  <a:schemeClr val="accent5">
                    <a:lumMod val="75000"/>
                  </a:schemeClr>
                </a:solidFill>
                <a:latin typeface="persian-sols 2" pitchFamily="2" charset="-78"/>
                <a:cs typeface="B Esfehan" pitchFamily="2" charset="-78"/>
              </a:rPr>
              <a:t>وَ السَّابِقِينَ إِلَى إِرَادَتِهِ وَ الْمُسْتَشْهَدِينَ بَيْنَ يَدَيْهِ</a:t>
            </a:r>
            <a:br>
              <a:rPr lang="fa-IR" sz="2600" b="1" dirty="0">
                <a:ln w="3175">
                  <a:solidFill>
                    <a:srgbClr val="CCFFFF"/>
                  </a:solidFill>
                </a:ln>
                <a:solidFill>
                  <a:schemeClr val="accent5">
                    <a:lumMod val="75000"/>
                  </a:schemeClr>
                </a:solidFill>
                <a:latin typeface="persian-sols 2" pitchFamily="2" charset="-78"/>
                <a:cs typeface="B Esfehan" pitchFamily="2" charset="-78"/>
              </a:rPr>
            </a:br>
            <a:endParaRPr lang="en-US" sz="2600" dirty="0"/>
          </a:p>
        </p:txBody>
      </p:sp>
    </p:spTree>
    <p:extLst>
      <p:ext uri="{BB962C8B-B14F-4D97-AF65-F5344CB8AC3E}">
        <p14:creationId xmlns:p14="http://schemas.microsoft.com/office/powerpoint/2010/main" val="1691180973"/>
      </p:ext>
    </p:extLst>
  </p:cSld>
  <p:clrMapOvr>
    <a:masterClrMapping/>
  </p:clrMapOvr>
  <mc:AlternateContent xmlns:mc="http://schemas.openxmlformats.org/markup-compatibility/2006" xmlns:p14="http://schemas.microsoft.com/office/powerpoint/2010/main">
    <mc:Choice Requires="p14">
      <p:transition spd="slow" p14:dur="2500">
        <p:fade thruBlk="1"/>
      </p:transition>
    </mc:Choice>
    <mc:Fallback xmlns="">
      <p:transition spd="slow">
        <p:fade thruBlk="1"/>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609600"/>
            <a:ext cx="7620000" cy="1100301"/>
          </a:xfrm>
          <a:prstGeom prst="rect">
            <a:avLst/>
          </a:prstGeom>
        </p:spPr>
        <p:txBody>
          <a:bodyPr wrap="square">
            <a:spAutoFit/>
          </a:bodyPr>
          <a:lstStyle/>
          <a:p>
            <a:pPr algn="ctr" rtl="1">
              <a:lnSpc>
                <a:spcPct val="150000"/>
              </a:lnSpc>
            </a:pPr>
            <a:endParaRPr lang="fa-IR" dirty="0">
              <a:cs typeface="B Nazanin" pitchFamily="2" charset="-78"/>
            </a:endParaRPr>
          </a:p>
          <a:p>
            <a:pPr algn="ctr" rtl="1">
              <a:lnSpc>
                <a:spcPct val="150000"/>
              </a:lnSpc>
            </a:pPr>
            <a:r>
              <a:rPr lang="fa-IR" sz="2800" b="1" dirty="0">
                <a:ln w="3175">
                  <a:solidFill>
                    <a:srgbClr val="CCFFFF"/>
                  </a:solidFill>
                </a:ln>
                <a:solidFill>
                  <a:schemeClr val="accent5">
                    <a:lumMod val="75000"/>
                  </a:schemeClr>
                </a:solidFill>
                <a:latin typeface="persian-sols 2" pitchFamily="2" charset="-78"/>
                <a:cs typeface="B Esfehan" pitchFamily="2" charset="-78"/>
              </a:rPr>
              <a:t> </a:t>
            </a:r>
            <a:endParaRPr lang="en-US" sz="2800" b="1" dirty="0">
              <a:ln w="3175">
                <a:solidFill>
                  <a:srgbClr val="CCFFFF"/>
                </a:solidFill>
              </a:ln>
              <a:solidFill>
                <a:schemeClr val="accent5">
                  <a:lumMod val="75000"/>
                </a:schemeClr>
              </a:solidFill>
              <a:latin typeface="persian-sols 2" pitchFamily="2" charset="-78"/>
              <a:cs typeface="B Esfehan" pitchFamily="2" charset="-78"/>
            </a:endParaRPr>
          </a:p>
        </p:txBody>
      </p:sp>
      <p:sp>
        <p:nvSpPr>
          <p:cNvPr id="5" name="Rectangle 4"/>
          <p:cNvSpPr/>
          <p:nvPr/>
        </p:nvSpPr>
        <p:spPr>
          <a:xfrm>
            <a:off x="914400" y="3581400"/>
            <a:ext cx="7391400" cy="1892826"/>
          </a:xfrm>
          <a:prstGeom prst="rect">
            <a:avLst/>
          </a:prstGeom>
        </p:spPr>
        <p:txBody>
          <a:bodyPr wrap="square">
            <a:spAutoFit/>
          </a:bodyPr>
          <a:lstStyle/>
          <a:p>
            <a:pPr algn="ctr" rtl="1">
              <a:lnSpc>
                <a:spcPct val="150000"/>
              </a:lnSpc>
            </a:pPr>
            <a:r>
              <a:rPr lang="fa-IR" sz="2600" b="1" dirty="0">
                <a:ln>
                  <a:solidFill>
                    <a:srgbClr val="FFCCFF"/>
                  </a:solidFill>
                </a:ln>
                <a:solidFill>
                  <a:srgbClr val="7030A0"/>
                </a:solidFill>
                <a:latin typeface="IranNastaliq" pitchFamily="2" charset="0"/>
                <a:cs typeface="B Davat" pitchFamily="2" charset="-78"/>
              </a:rPr>
              <a:t>خدايا اگر بين من و او مرگى كه بر بندگانت حتم و قطعى ساختى حائل شد، كفن پوشيده از قبر مرا بيرون آور،با شمشير از نيام بركشيده،و نيزه برهنه</a:t>
            </a:r>
            <a:r>
              <a:rPr lang="fa-IR" sz="2600" b="1" dirty="0" smtClean="0">
                <a:ln>
                  <a:solidFill>
                    <a:srgbClr val="FFCCFF"/>
                  </a:solidFill>
                </a:ln>
                <a:solidFill>
                  <a:srgbClr val="7030A0"/>
                </a:solidFill>
                <a:latin typeface="IranNastaliq" pitchFamily="2" charset="0"/>
                <a:cs typeface="B Davat" pitchFamily="2" charset="-78"/>
              </a:rPr>
              <a:t>، پاسخگو </a:t>
            </a:r>
            <a:r>
              <a:rPr lang="fa-IR" sz="2600" b="1" dirty="0">
                <a:ln>
                  <a:solidFill>
                    <a:srgbClr val="FFCCFF"/>
                  </a:solidFill>
                </a:ln>
                <a:solidFill>
                  <a:srgbClr val="7030A0"/>
                </a:solidFill>
                <a:latin typeface="IranNastaliq" pitchFamily="2" charset="0"/>
                <a:cs typeface="B Davat" pitchFamily="2" charset="-78"/>
              </a:rPr>
              <a:t>به دعوت آن دعوت كننده،در ميان شهرنشين و باديه‏نشين</a:t>
            </a:r>
            <a:r>
              <a:rPr lang="fa-IR" sz="2600" b="1" dirty="0" smtClean="0">
                <a:ln>
                  <a:solidFill>
                    <a:srgbClr val="FFCCFF"/>
                  </a:solidFill>
                </a:ln>
                <a:solidFill>
                  <a:srgbClr val="7030A0"/>
                </a:solidFill>
                <a:latin typeface="IranNastaliq" pitchFamily="2" charset="0"/>
                <a:cs typeface="B Davat" pitchFamily="2" charset="-78"/>
              </a:rPr>
              <a:t>. </a:t>
            </a:r>
            <a:endParaRPr lang="en-US" sz="2600" b="1" dirty="0">
              <a:ln>
                <a:solidFill>
                  <a:srgbClr val="FFCCFF"/>
                </a:solidFill>
              </a:ln>
              <a:solidFill>
                <a:srgbClr val="7030A0"/>
              </a:solidFill>
              <a:latin typeface="IranNastaliq" pitchFamily="2" charset="0"/>
              <a:cs typeface="B Davat" pitchFamily="2" charset="-78"/>
            </a:endParaRPr>
          </a:p>
        </p:txBody>
      </p:sp>
      <p:sp>
        <p:nvSpPr>
          <p:cNvPr id="2" name="Rectangle 1"/>
          <p:cNvSpPr/>
          <p:nvPr/>
        </p:nvSpPr>
        <p:spPr>
          <a:xfrm>
            <a:off x="838200" y="1157230"/>
            <a:ext cx="7467600" cy="2031325"/>
          </a:xfrm>
          <a:prstGeom prst="rect">
            <a:avLst/>
          </a:prstGeom>
        </p:spPr>
        <p:txBody>
          <a:bodyPr wrap="square">
            <a:spAutoFit/>
          </a:bodyPr>
          <a:lstStyle/>
          <a:p>
            <a:pPr algn="ctr" rtl="1">
              <a:lnSpc>
                <a:spcPct val="150000"/>
              </a:lnSpc>
            </a:pPr>
            <a:r>
              <a:rPr lang="fa-IR" sz="2800" b="1" dirty="0">
                <a:ln w="3175">
                  <a:solidFill>
                    <a:srgbClr val="CCFFFF"/>
                  </a:solidFill>
                </a:ln>
                <a:solidFill>
                  <a:schemeClr val="accent5">
                    <a:lumMod val="75000"/>
                  </a:schemeClr>
                </a:solidFill>
                <a:latin typeface="persian-sols 2" pitchFamily="2" charset="-78"/>
                <a:cs typeface="B Esfehan" pitchFamily="2" charset="-78"/>
              </a:rPr>
              <a:t>اللَّهُمَّ إِنْ حَالَ بَيْنِي وَ بَيْنَهُ الْمَوْتُ الَّذِي جَعَلْتَهُ عَلَى عِبَادِكَ حَتْما مَقْضِيّا ، فَأَخْرِجْنِي مِنْ قَبْرِي مُؤْتَزِرا كَفَنِي شَاهِرا سَيْفِي مُجَرِّدا قَنَاتِي مُلَبِّيا دَعْوَةَ الدَّاعِي فِي الْحَاضِرِ وَ الْبَادِي </a:t>
            </a:r>
            <a:endParaRPr lang="en-US" sz="2800" b="1" dirty="0">
              <a:ln w="3175">
                <a:solidFill>
                  <a:srgbClr val="CCFFFF"/>
                </a:solidFill>
              </a:ln>
              <a:solidFill>
                <a:schemeClr val="accent5">
                  <a:lumMod val="75000"/>
                </a:schemeClr>
              </a:solidFill>
              <a:latin typeface="persian-sols 2" pitchFamily="2" charset="-78"/>
              <a:cs typeface="B Esfehan" pitchFamily="2" charset="-78"/>
            </a:endParaRPr>
          </a:p>
        </p:txBody>
      </p:sp>
    </p:spTree>
    <p:extLst>
      <p:ext uri="{BB962C8B-B14F-4D97-AF65-F5344CB8AC3E}">
        <p14:creationId xmlns:p14="http://schemas.microsoft.com/office/powerpoint/2010/main" val="172246811"/>
      </p:ext>
    </p:extLst>
  </p:cSld>
  <p:clrMapOvr>
    <a:masterClrMapping/>
  </p:clrMapOvr>
  <mc:AlternateContent xmlns:mc="http://schemas.openxmlformats.org/markup-compatibility/2006" xmlns:p14="http://schemas.microsoft.com/office/powerpoint/2010/main">
    <mc:Choice Requires="p14">
      <p:transition spd="slow" p14:dur="2500">
        <p:fade thruBlk="1"/>
      </p:transition>
    </mc:Choice>
    <mc:Fallback xmlns="">
      <p:transition spd="slow">
        <p:fade thruBlk="1"/>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400" y="1122957"/>
            <a:ext cx="7239000" cy="2610843"/>
          </a:xfrm>
          <a:prstGeom prst="rect">
            <a:avLst/>
          </a:prstGeom>
        </p:spPr>
        <p:txBody>
          <a:bodyPr wrap="square">
            <a:spAutoFit/>
          </a:bodyPr>
          <a:lstStyle/>
          <a:p>
            <a:pPr algn="ctr" rtl="1">
              <a:lnSpc>
                <a:spcPct val="150000"/>
              </a:lnSpc>
            </a:pPr>
            <a:r>
              <a:rPr lang="fa-IR" sz="2700" b="1" dirty="0">
                <a:ln w="3175">
                  <a:solidFill>
                    <a:srgbClr val="CCFFFF"/>
                  </a:solidFill>
                </a:ln>
                <a:solidFill>
                  <a:schemeClr val="accent5">
                    <a:lumMod val="75000"/>
                  </a:schemeClr>
                </a:solidFill>
                <a:latin typeface="persian-sols 2" pitchFamily="2" charset="-78"/>
                <a:cs typeface="B Esfehan" pitchFamily="2" charset="-78"/>
              </a:rPr>
              <a:t>اللَّهُمَّ أَرِنِي الطَّلْعَةَ الرَّشِيدَةَ وَ الْغُرَّةَ الْحَمِيدَةَ وَ اكْحُلْ نَاظِرِي بِنَظْرَةٍ مِنِّي إِلَيْهِ وَ عَجِّلْ فَرَجَهُ وَ سَهِّلْ مَخْرَجَهُ وَ أَوْسِعْ مَنْهَجَهُ وَ اسْلُكْ بِي مَحَجَّتَهُ وَ أَنْفِذْ أَمْرَهُ وَ اشْدُدْ أَزْرَهُ</a:t>
            </a:r>
            <a:endParaRPr lang="en-US" sz="2700" b="1" dirty="0">
              <a:ln w="3175">
                <a:solidFill>
                  <a:srgbClr val="CCFFFF"/>
                </a:solidFill>
              </a:ln>
              <a:solidFill>
                <a:schemeClr val="accent5">
                  <a:lumMod val="75000"/>
                </a:schemeClr>
              </a:solidFill>
              <a:latin typeface="persian-sols 2" pitchFamily="2" charset="-78"/>
              <a:cs typeface="B Esfehan" pitchFamily="2" charset="-78"/>
            </a:endParaRPr>
          </a:p>
          <a:p>
            <a:pPr algn="ctr" rtl="1">
              <a:lnSpc>
                <a:spcPct val="150000"/>
              </a:lnSpc>
            </a:pPr>
            <a:endParaRPr lang="en-US" sz="2700" dirty="0">
              <a:cs typeface="B Nazanin" pitchFamily="2" charset="-78"/>
            </a:endParaRPr>
          </a:p>
        </p:txBody>
      </p:sp>
      <p:sp>
        <p:nvSpPr>
          <p:cNvPr id="4" name="Rectangle 3"/>
          <p:cNvSpPr/>
          <p:nvPr/>
        </p:nvSpPr>
        <p:spPr>
          <a:xfrm>
            <a:off x="533400" y="3422065"/>
            <a:ext cx="8077200" cy="2292935"/>
          </a:xfrm>
          <a:prstGeom prst="rect">
            <a:avLst/>
          </a:prstGeom>
        </p:spPr>
        <p:txBody>
          <a:bodyPr wrap="square">
            <a:spAutoFit/>
          </a:bodyPr>
          <a:lstStyle/>
          <a:p>
            <a:pPr algn="ctr" rtl="1">
              <a:lnSpc>
                <a:spcPct val="150000"/>
              </a:lnSpc>
            </a:pPr>
            <a:r>
              <a:rPr lang="fa-IR" sz="2600" b="1" dirty="0" smtClean="0">
                <a:ln>
                  <a:solidFill>
                    <a:srgbClr val="FFCCFF"/>
                  </a:solidFill>
                </a:ln>
                <a:solidFill>
                  <a:srgbClr val="7030A0"/>
                </a:solidFill>
                <a:latin typeface="IranNastaliq" pitchFamily="2" charset="0"/>
                <a:cs typeface="B Davat" pitchFamily="2" charset="-78"/>
              </a:rPr>
              <a:t>خدايا آن </a:t>
            </a:r>
            <a:r>
              <a:rPr lang="fa-IR" sz="2600" b="1" dirty="0">
                <a:ln>
                  <a:solidFill>
                    <a:srgbClr val="FFCCFF"/>
                  </a:solidFill>
                </a:ln>
                <a:solidFill>
                  <a:srgbClr val="7030A0"/>
                </a:solidFill>
                <a:latin typeface="IranNastaliq" pitchFamily="2" charset="0"/>
                <a:cs typeface="B Davat" pitchFamily="2" charset="-78"/>
              </a:rPr>
              <a:t>جمال با رشادت،و پيشانى ستوده را به من بنمايان،و با نگاهى از من به او ديده‏ام‏ را سرمه بنه،و در گشايش امرش شتاب كن،و درآمدنش را آسان گردان،و راهش را وسعت بخش،و مرا به راهش درآور،و فرمانش را نافذ كن‏ و پشتش را محكم گردان،</a:t>
            </a:r>
            <a:endParaRPr lang="en-US" sz="2600" b="1" dirty="0">
              <a:ln>
                <a:solidFill>
                  <a:srgbClr val="FFCCFF"/>
                </a:solidFill>
              </a:ln>
              <a:solidFill>
                <a:srgbClr val="7030A0"/>
              </a:solidFill>
              <a:latin typeface="IranNastaliq" pitchFamily="2" charset="0"/>
              <a:cs typeface="B Davat" pitchFamily="2" charset="-78"/>
            </a:endParaRPr>
          </a:p>
          <a:p>
            <a:pPr algn="justLow" rtl="1"/>
            <a:endParaRPr lang="en-US" sz="2600" dirty="0">
              <a:cs typeface="B Nazanin" pitchFamily="2" charset="-78"/>
            </a:endParaRPr>
          </a:p>
        </p:txBody>
      </p:sp>
    </p:spTree>
    <p:extLst>
      <p:ext uri="{BB962C8B-B14F-4D97-AF65-F5344CB8AC3E}">
        <p14:creationId xmlns:p14="http://schemas.microsoft.com/office/powerpoint/2010/main" val="2390038857"/>
      </p:ext>
    </p:extLst>
  </p:cSld>
  <p:clrMapOvr>
    <a:masterClrMapping/>
  </p:clrMapOvr>
  <mc:AlternateContent xmlns:mc="http://schemas.openxmlformats.org/markup-compatibility/2006" xmlns:p14="http://schemas.microsoft.com/office/powerpoint/2010/main">
    <mc:Choice Requires="p14">
      <p:transition spd="slow" p14:dur="2500">
        <p:fade thruBlk="1"/>
      </p:transition>
    </mc:Choice>
    <mc:Fallback xmlns="">
      <p:transition spd="slow">
        <p:fade thruBlk="1"/>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282005"/>
            <a:ext cx="7924800" cy="1384995"/>
          </a:xfrm>
          <a:prstGeom prst="rect">
            <a:avLst/>
          </a:prstGeom>
        </p:spPr>
        <p:txBody>
          <a:bodyPr wrap="square">
            <a:spAutoFit/>
          </a:bodyPr>
          <a:lstStyle/>
          <a:p>
            <a:pPr algn="ctr" rtl="1">
              <a:lnSpc>
                <a:spcPct val="150000"/>
              </a:lnSpc>
            </a:pPr>
            <a:r>
              <a:rPr lang="fa-IR" sz="2800" b="1" dirty="0">
                <a:ln w="3175">
                  <a:solidFill>
                    <a:srgbClr val="CCFFFF"/>
                  </a:solidFill>
                </a:ln>
                <a:solidFill>
                  <a:schemeClr val="accent5">
                    <a:lumMod val="75000"/>
                  </a:schemeClr>
                </a:solidFill>
                <a:latin typeface="persian-sols 2" pitchFamily="2" charset="-78"/>
                <a:cs typeface="B Esfehan" pitchFamily="2" charset="-78"/>
              </a:rPr>
              <a:t> وَ اعْمُرِ اللَّهُمَّ بِهِ بِلادَكَ وَ أَحْيِ بِهِ عِبَادَكَ فَإِنَّكَ قُلْتَ وَ قَوْلُكَ الْحَقُّ ظَهَرَ الْفَسَادُ فِي الْبَرِّ وَ الْبَحْرِ بِمَا كَسَبَتْ أَيْدِي </a:t>
            </a:r>
            <a:r>
              <a:rPr lang="fa-IR" sz="2800" b="1" dirty="0" smtClean="0">
                <a:ln w="3175">
                  <a:solidFill>
                    <a:srgbClr val="CCFFFF"/>
                  </a:solidFill>
                </a:ln>
                <a:solidFill>
                  <a:schemeClr val="accent5">
                    <a:lumMod val="75000"/>
                  </a:schemeClr>
                </a:solidFill>
                <a:latin typeface="persian-sols 2" pitchFamily="2" charset="-78"/>
                <a:cs typeface="B Esfehan" pitchFamily="2" charset="-78"/>
              </a:rPr>
              <a:t>النَّاسِ</a:t>
            </a:r>
            <a:endParaRPr lang="en-US" sz="2800" b="1" dirty="0">
              <a:ln w="3175">
                <a:solidFill>
                  <a:srgbClr val="CCFFFF"/>
                </a:solidFill>
              </a:ln>
              <a:solidFill>
                <a:schemeClr val="accent5">
                  <a:lumMod val="75000"/>
                </a:schemeClr>
              </a:solidFill>
              <a:latin typeface="persian-sols 2" pitchFamily="2" charset="-78"/>
              <a:cs typeface="B Esfehan" pitchFamily="2" charset="-78"/>
            </a:endParaRPr>
          </a:p>
        </p:txBody>
      </p:sp>
      <p:sp>
        <p:nvSpPr>
          <p:cNvPr id="3" name="Rectangle 2"/>
          <p:cNvSpPr/>
          <p:nvPr/>
        </p:nvSpPr>
        <p:spPr>
          <a:xfrm>
            <a:off x="914400" y="3505200"/>
            <a:ext cx="7086600" cy="2031325"/>
          </a:xfrm>
          <a:prstGeom prst="rect">
            <a:avLst/>
          </a:prstGeom>
        </p:spPr>
        <p:txBody>
          <a:bodyPr wrap="square">
            <a:spAutoFit/>
          </a:bodyPr>
          <a:lstStyle/>
          <a:p>
            <a:pPr algn="ctr" rtl="1">
              <a:lnSpc>
                <a:spcPct val="150000"/>
              </a:lnSpc>
            </a:pPr>
            <a:r>
              <a:rPr lang="fa-IR" sz="2800" b="1" dirty="0">
                <a:ln>
                  <a:solidFill>
                    <a:srgbClr val="FFCCFF"/>
                  </a:solidFill>
                </a:ln>
                <a:solidFill>
                  <a:srgbClr val="7030A0"/>
                </a:solidFill>
                <a:latin typeface="IranNastaliq" pitchFamily="2" charset="0"/>
                <a:cs typeface="B Davat" pitchFamily="2" charset="-78"/>
              </a:rPr>
              <a:t>خداى به دست او كشورهايت را آباد </a:t>
            </a:r>
            <a:r>
              <a:rPr lang="fa-IR" sz="2800" b="1" dirty="0" smtClean="0">
                <a:ln>
                  <a:solidFill>
                    <a:srgbClr val="FFCCFF"/>
                  </a:solidFill>
                </a:ln>
                <a:solidFill>
                  <a:srgbClr val="7030A0"/>
                </a:solidFill>
                <a:latin typeface="IranNastaliq" pitchFamily="2" charset="0"/>
                <a:cs typeface="B Davat" pitchFamily="2" charset="-78"/>
              </a:rPr>
              <a:t>كن ، و </a:t>
            </a:r>
            <a:r>
              <a:rPr lang="fa-IR" sz="2800" b="1" dirty="0">
                <a:ln>
                  <a:solidFill>
                    <a:srgbClr val="FFCCFF"/>
                  </a:solidFill>
                </a:ln>
                <a:solidFill>
                  <a:srgbClr val="7030A0"/>
                </a:solidFill>
                <a:latin typeface="IranNastaliq" pitchFamily="2" charset="0"/>
                <a:cs typeface="B Davat" pitchFamily="2" charset="-78"/>
              </a:rPr>
              <a:t>بندگانت را به وسيله او زنده </a:t>
            </a:r>
            <a:r>
              <a:rPr lang="fa-IR" sz="2800" b="1" dirty="0" smtClean="0">
                <a:ln>
                  <a:solidFill>
                    <a:srgbClr val="FFCCFF"/>
                  </a:solidFill>
                </a:ln>
                <a:solidFill>
                  <a:srgbClr val="7030A0"/>
                </a:solidFill>
                <a:latin typeface="IranNastaliq" pitchFamily="2" charset="0"/>
                <a:cs typeface="B Davat" pitchFamily="2" charset="-78"/>
              </a:rPr>
              <a:t>فرما ، به </a:t>
            </a:r>
            <a:r>
              <a:rPr lang="fa-IR" sz="2800" b="1" dirty="0">
                <a:ln>
                  <a:solidFill>
                    <a:srgbClr val="FFCCFF"/>
                  </a:solidFill>
                </a:ln>
                <a:solidFill>
                  <a:srgbClr val="7030A0"/>
                </a:solidFill>
                <a:latin typeface="IranNastaliq" pitchFamily="2" charset="0"/>
                <a:cs typeface="B Davat" pitchFamily="2" charset="-78"/>
              </a:rPr>
              <a:t>درستى كه تو </a:t>
            </a:r>
            <a:r>
              <a:rPr lang="fa-IR" sz="2800" b="1" dirty="0" smtClean="0">
                <a:ln>
                  <a:solidFill>
                    <a:srgbClr val="FFCCFF"/>
                  </a:solidFill>
                </a:ln>
                <a:solidFill>
                  <a:srgbClr val="7030A0"/>
                </a:solidFill>
                <a:latin typeface="IranNastaliq" pitchFamily="2" charset="0"/>
                <a:cs typeface="B Davat" pitchFamily="2" charset="-78"/>
              </a:rPr>
              <a:t>فرمودى ، و </a:t>
            </a:r>
            <a:r>
              <a:rPr lang="fa-IR" sz="2800" b="1" dirty="0">
                <a:ln>
                  <a:solidFill>
                    <a:srgbClr val="FFCCFF"/>
                  </a:solidFill>
                </a:ln>
                <a:solidFill>
                  <a:srgbClr val="7030A0"/>
                </a:solidFill>
                <a:latin typeface="IranNastaliq" pitchFamily="2" charset="0"/>
                <a:cs typeface="B Davat" pitchFamily="2" charset="-78"/>
              </a:rPr>
              <a:t>گفته‏ات حق است‏ كه:فساد در خشكى و </a:t>
            </a:r>
            <a:r>
              <a:rPr lang="fa-IR" sz="2800" b="1" dirty="0" smtClean="0">
                <a:ln>
                  <a:solidFill>
                    <a:srgbClr val="FFCCFF"/>
                  </a:solidFill>
                </a:ln>
                <a:solidFill>
                  <a:srgbClr val="7030A0"/>
                </a:solidFill>
                <a:latin typeface="IranNastaliq" pitchFamily="2" charset="0"/>
                <a:cs typeface="B Davat" pitchFamily="2" charset="-78"/>
              </a:rPr>
              <a:t>دريا ، در </a:t>
            </a:r>
            <a:r>
              <a:rPr lang="fa-IR" sz="2800" b="1" dirty="0">
                <a:ln>
                  <a:solidFill>
                    <a:srgbClr val="FFCCFF"/>
                  </a:solidFill>
                </a:ln>
                <a:solidFill>
                  <a:srgbClr val="7030A0"/>
                </a:solidFill>
                <a:latin typeface="IranNastaliq" pitchFamily="2" charset="0"/>
                <a:cs typeface="B Davat" pitchFamily="2" charset="-78"/>
              </a:rPr>
              <a:t>اثر اعمال مردم نمايان شد</a:t>
            </a:r>
            <a:r>
              <a:rPr lang="fa-IR" sz="2800" b="1" dirty="0" smtClean="0">
                <a:ln>
                  <a:solidFill>
                    <a:srgbClr val="FFCCFF"/>
                  </a:solidFill>
                </a:ln>
                <a:solidFill>
                  <a:srgbClr val="7030A0"/>
                </a:solidFill>
                <a:latin typeface="IranNastaliq" pitchFamily="2" charset="0"/>
                <a:cs typeface="B Davat" pitchFamily="2" charset="-78"/>
              </a:rPr>
              <a:t>،</a:t>
            </a:r>
            <a:endParaRPr lang="en-US" sz="2800" b="1" dirty="0">
              <a:ln>
                <a:solidFill>
                  <a:srgbClr val="FFCCFF"/>
                </a:solidFill>
              </a:ln>
              <a:solidFill>
                <a:srgbClr val="7030A0"/>
              </a:solidFill>
              <a:latin typeface="IranNastaliq" pitchFamily="2" charset="0"/>
              <a:cs typeface="B Davat" pitchFamily="2" charset="-78"/>
            </a:endParaRPr>
          </a:p>
        </p:txBody>
      </p:sp>
    </p:spTree>
    <p:extLst>
      <p:ext uri="{BB962C8B-B14F-4D97-AF65-F5344CB8AC3E}">
        <p14:creationId xmlns:p14="http://schemas.microsoft.com/office/powerpoint/2010/main" val="2390038857"/>
      </p:ext>
    </p:extLst>
  </p:cSld>
  <p:clrMapOvr>
    <a:masterClrMapping/>
  </p:clrMapOvr>
  <mc:AlternateContent xmlns:mc="http://schemas.openxmlformats.org/markup-compatibility/2006" xmlns:p14="http://schemas.microsoft.com/office/powerpoint/2010/main">
    <mc:Choice Requires="p14">
      <p:transition spd="slow" p14:dur="2500">
        <p:fade thruBlk="1"/>
      </p:transition>
    </mc:Choice>
    <mc:Fallback xmlns="">
      <p:transition spd="slow">
        <p:fade thruBlk="1"/>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335866"/>
            <a:ext cx="8153400" cy="1331134"/>
          </a:xfrm>
          <a:prstGeom prst="rect">
            <a:avLst/>
          </a:prstGeom>
        </p:spPr>
        <p:txBody>
          <a:bodyPr wrap="square">
            <a:spAutoFit/>
          </a:bodyPr>
          <a:lstStyle/>
          <a:p>
            <a:pPr algn="ctr" rtl="1">
              <a:lnSpc>
                <a:spcPct val="150000"/>
              </a:lnSpc>
            </a:pPr>
            <a:r>
              <a:rPr lang="fa-IR" sz="2700" b="1" dirty="0">
                <a:ln w="3175">
                  <a:solidFill>
                    <a:srgbClr val="CCFFFF"/>
                  </a:solidFill>
                </a:ln>
                <a:solidFill>
                  <a:schemeClr val="accent5">
                    <a:lumMod val="75000"/>
                  </a:schemeClr>
                </a:solidFill>
                <a:latin typeface="persian-sols 2" pitchFamily="2" charset="-78"/>
                <a:cs typeface="B Esfehan" pitchFamily="2" charset="-78"/>
              </a:rPr>
              <a:t>فَأَظْهِرِ اللَّهُمَّ لَنَا وَلِيَّكَ وَ ابْنَ بِنْتِ نَبِيِّكَ الْمُسَمَّى بِاسْمِ رَسُولِكَ</a:t>
            </a:r>
            <a:r>
              <a:rPr lang="fa-IR" sz="2700" b="1" dirty="0" smtClean="0">
                <a:ln w="3175">
                  <a:solidFill>
                    <a:srgbClr val="CCFFFF"/>
                  </a:solidFill>
                </a:ln>
                <a:solidFill>
                  <a:schemeClr val="accent5">
                    <a:lumMod val="75000"/>
                  </a:schemeClr>
                </a:solidFill>
                <a:latin typeface="persian-sols 2" pitchFamily="2" charset="-78"/>
                <a:cs typeface="B Esfehan" pitchFamily="2" charset="-78"/>
              </a:rPr>
              <a:t>،</a:t>
            </a:r>
          </a:p>
          <a:p>
            <a:pPr algn="ctr" rtl="1">
              <a:lnSpc>
                <a:spcPct val="150000"/>
              </a:lnSpc>
            </a:pPr>
            <a:r>
              <a:rPr lang="fa-IR" sz="2700" b="1" dirty="0" smtClean="0">
                <a:ln w="3175">
                  <a:solidFill>
                    <a:srgbClr val="CCFFFF"/>
                  </a:solidFill>
                </a:ln>
                <a:solidFill>
                  <a:schemeClr val="accent5">
                    <a:lumMod val="75000"/>
                  </a:schemeClr>
                </a:solidFill>
                <a:latin typeface="persian-sols 2" pitchFamily="2" charset="-78"/>
                <a:cs typeface="B Esfehan" pitchFamily="2" charset="-78"/>
              </a:rPr>
              <a:t> حَتَّى </a:t>
            </a:r>
            <a:r>
              <a:rPr lang="fa-IR" sz="2700" b="1" dirty="0">
                <a:ln w="3175">
                  <a:solidFill>
                    <a:srgbClr val="CCFFFF"/>
                  </a:solidFill>
                </a:ln>
                <a:solidFill>
                  <a:schemeClr val="accent5">
                    <a:lumMod val="75000"/>
                  </a:schemeClr>
                </a:solidFill>
                <a:latin typeface="persian-sols 2" pitchFamily="2" charset="-78"/>
                <a:cs typeface="B Esfehan" pitchFamily="2" charset="-78"/>
              </a:rPr>
              <a:t>لا يَظْفَرَ بِشَيْ‏ءٍ مِنَ الْبَاطِلِ إِلا مَزَّقَهُ وَ يُحِقَّ الْحَقَّ وَ </a:t>
            </a:r>
            <a:r>
              <a:rPr lang="fa-IR" sz="2700" b="1" dirty="0" smtClean="0">
                <a:ln w="3175">
                  <a:solidFill>
                    <a:srgbClr val="CCFFFF"/>
                  </a:solidFill>
                </a:ln>
                <a:solidFill>
                  <a:schemeClr val="accent5">
                    <a:lumMod val="75000"/>
                  </a:schemeClr>
                </a:solidFill>
                <a:latin typeface="persian-sols 2" pitchFamily="2" charset="-78"/>
                <a:cs typeface="B Esfehan" pitchFamily="2" charset="-78"/>
              </a:rPr>
              <a:t>يُحَقِّقَهُ</a:t>
            </a:r>
            <a:endParaRPr lang="en-US" sz="2700" b="1" dirty="0">
              <a:ln w="3175">
                <a:solidFill>
                  <a:srgbClr val="CCFFFF"/>
                </a:solidFill>
              </a:ln>
              <a:solidFill>
                <a:schemeClr val="accent5">
                  <a:lumMod val="75000"/>
                </a:schemeClr>
              </a:solidFill>
              <a:latin typeface="persian-sols 2" pitchFamily="2" charset="-78"/>
              <a:cs typeface="B Esfehan" pitchFamily="2" charset="-78"/>
            </a:endParaRPr>
          </a:p>
        </p:txBody>
      </p:sp>
      <p:sp>
        <p:nvSpPr>
          <p:cNvPr id="3" name="Rectangle 2"/>
          <p:cNvSpPr/>
          <p:nvPr/>
        </p:nvSpPr>
        <p:spPr>
          <a:xfrm>
            <a:off x="990600" y="3455075"/>
            <a:ext cx="6934200" cy="2031325"/>
          </a:xfrm>
          <a:prstGeom prst="rect">
            <a:avLst/>
          </a:prstGeom>
        </p:spPr>
        <p:txBody>
          <a:bodyPr wrap="square">
            <a:spAutoFit/>
          </a:bodyPr>
          <a:lstStyle/>
          <a:p>
            <a:pPr algn="ctr" rtl="1">
              <a:lnSpc>
                <a:spcPct val="150000"/>
              </a:lnSpc>
            </a:pPr>
            <a:r>
              <a:rPr lang="fa-IR" sz="2800" b="1" dirty="0" smtClean="0">
                <a:ln>
                  <a:solidFill>
                    <a:srgbClr val="FFCCFF"/>
                  </a:solidFill>
                </a:ln>
                <a:solidFill>
                  <a:srgbClr val="7030A0"/>
                </a:solidFill>
                <a:latin typeface="IranNastaliq" pitchFamily="2" charset="0"/>
                <a:cs typeface="B Davat" pitchFamily="2" charset="-78"/>
              </a:rPr>
              <a:t>پس تو ای پروردگار ولیّ خود و پسر </a:t>
            </a:r>
            <a:r>
              <a:rPr lang="fa-IR" sz="2800" b="1" dirty="0">
                <a:ln>
                  <a:solidFill>
                    <a:srgbClr val="FFCCFF"/>
                  </a:solidFill>
                </a:ln>
                <a:solidFill>
                  <a:srgbClr val="7030A0"/>
                </a:solidFill>
                <a:latin typeface="IranNastaliq" pitchFamily="2" charset="0"/>
                <a:cs typeface="B Davat" pitchFamily="2" charset="-78"/>
              </a:rPr>
              <a:t>دختر پيامبرت‏ </a:t>
            </a:r>
            <a:r>
              <a:rPr lang="fa-IR" sz="2800" b="1" dirty="0" smtClean="0">
                <a:ln>
                  <a:solidFill>
                    <a:srgbClr val="FFCCFF"/>
                  </a:solidFill>
                </a:ln>
                <a:solidFill>
                  <a:srgbClr val="7030A0"/>
                </a:solidFill>
                <a:latin typeface="IranNastaliq" pitchFamily="2" charset="0"/>
                <a:cs typeface="B Davat" pitchFamily="2" charset="-78"/>
              </a:rPr>
              <a:t>را كه </a:t>
            </a:r>
            <a:r>
              <a:rPr lang="fa-IR" sz="2800" b="1" dirty="0">
                <a:ln>
                  <a:solidFill>
                    <a:srgbClr val="FFCCFF"/>
                  </a:solidFill>
                </a:ln>
                <a:solidFill>
                  <a:srgbClr val="7030A0"/>
                </a:solidFill>
                <a:latin typeface="IranNastaliq" pitchFamily="2" charset="0"/>
                <a:cs typeface="B Davat" pitchFamily="2" charset="-78"/>
              </a:rPr>
              <a:t>به نام رسولت ناميده </a:t>
            </a:r>
            <a:r>
              <a:rPr lang="fa-IR" sz="2800" b="1" dirty="0" smtClean="0">
                <a:ln>
                  <a:solidFill>
                    <a:srgbClr val="FFCCFF"/>
                  </a:solidFill>
                </a:ln>
                <a:solidFill>
                  <a:srgbClr val="7030A0"/>
                </a:solidFill>
                <a:latin typeface="IranNastaliq" pitchFamily="2" charset="0"/>
                <a:cs typeface="B Davat" pitchFamily="2" charset="-78"/>
              </a:rPr>
              <a:t>شده ، براى </a:t>
            </a:r>
            <a:r>
              <a:rPr lang="fa-IR" sz="2800" b="1" dirty="0">
                <a:ln>
                  <a:solidFill>
                    <a:srgbClr val="FFCCFF"/>
                  </a:solidFill>
                </a:ln>
                <a:solidFill>
                  <a:srgbClr val="7030A0"/>
                </a:solidFill>
                <a:latin typeface="IranNastaliq" pitchFamily="2" charset="0"/>
                <a:cs typeface="B Davat" pitchFamily="2" charset="-78"/>
              </a:rPr>
              <a:t>ما آشكار </a:t>
            </a:r>
            <a:r>
              <a:rPr lang="fa-IR" sz="2800" b="1" dirty="0" smtClean="0">
                <a:ln>
                  <a:solidFill>
                    <a:srgbClr val="FFCCFF"/>
                  </a:solidFill>
                </a:ln>
                <a:solidFill>
                  <a:srgbClr val="7030A0"/>
                </a:solidFill>
                <a:latin typeface="IranNastaliq" pitchFamily="2" charset="0"/>
                <a:cs typeface="B Davat" pitchFamily="2" charset="-78"/>
              </a:rPr>
              <a:t>كن ، تا به چيزى از باطل دست نيابد ،  مگر آن را از هم بپاشد ، و حق را پابرجا و ثابت نمايد، </a:t>
            </a:r>
            <a:endParaRPr lang="en-US" sz="2800" b="1" dirty="0">
              <a:ln>
                <a:solidFill>
                  <a:srgbClr val="FFCCFF"/>
                </a:solidFill>
              </a:ln>
              <a:solidFill>
                <a:srgbClr val="7030A0"/>
              </a:solidFill>
              <a:latin typeface="IranNastaliq" pitchFamily="2" charset="0"/>
              <a:cs typeface="B Davat" pitchFamily="2" charset="-78"/>
            </a:endParaRPr>
          </a:p>
        </p:txBody>
      </p:sp>
    </p:spTree>
    <p:extLst>
      <p:ext uri="{BB962C8B-B14F-4D97-AF65-F5344CB8AC3E}">
        <p14:creationId xmlns:p14="http://schemas.microsoft.com/office/powerpoint/2010/main" val="2390038857"/>
      </p:ext>
    </p:extLst>
  </p:cSld>
  <p:clrMapOvr>
    <a:masterClrMapping/>
  </p:clrMapOvr>
  <mc:AlternateContent xmlns:mc="http://schemas.openxmlformats.org/markup-compatibility/2006" xmlns:p14="http://schemas.microsoft.com/office/powerpoint/2010/main">
    <mc:Choice Requires="p14">
      <p:transition spd="slow" p14:dur="2500">
        <p:fade thruBlk="1"/>
      </p:transition>
    </mc:Choice>
    <mc:Fallback xmlns="">
      <p:transition spd="slow">
        <p:fade thruBlk="1"/>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186205"/>
            <a:ext cx="7371521" cy="2623795"/>
          </a:xfrm>
          <a:prstGeom prst="rect">
            <a:avLst/>
          </a:prstGeom>
        </p:spPr>
        <p:txBody>
          <a:bodyPr wrap="square">
            <a:spAutoFit/>
          </a:bodyPr>
          <a:lstStyle/>
          <a:p>
            <a:pPr algn="ctr" rtl="1">
              <a:lnSpc>
                <a:spcPct val="150000"/>
              </a:lnSpc>
            </a:pPr>
            <a:r>
              <a:rPr lang="fa-IR" sz="2800" b="1" dirty="0" smtClean="0">
                <a:ln w="3175">
                  <a:solidFill>
                    <a:srgbClr val="CCFFFF"/>
                  </a:solidFill>
                </a:ln>
                <a:solidFill>
                  <a:schemeClr val="accent5">
                    <a:lumMod val="75000"/>
                  </a:schemeClr>
                </a:solidFill>
                <a:latin typeface="persian-sols 2" pitchFamily="2" charset="-78"/>
                <a:cs typeface="B Esfehan" pitchFamily="2" charset="-78"/>
              </a:rPr>
              <a:t>وَ </a:t>
            </a:r>
            <a:r>
              <a:rPr lang="fa-IR" sz="2800" b="1" dirty="0">
                <a:ln w="3175">
                  <a:solidFill>
                    <a:srgbClr val="CCFFFF"/>
                  </a:solidFill>
                </a:ln>
                <a:solidFill>
                  <a:schemeClr val="accent5">
                    <a:lumMod val="75000"/>
                  </a:schemeClr>
                </a:solidFill>
                <a:latin typeface="persian-sols 2" pitchFamily="2" charset="-78"/>
                <a:cs typeface="B Esfehan" pitchFamily="2" charset="-78"/>
              </a:rPr>
              <a:t>اجْعَلْهُ اللَّهُمَّ مَفْزَعا لِمَظْلُومِ </a:t>
            </a:r>
            <a:r>
              <a:rPr lang="fa-IR" sz="2800" b="1" dirty="0" smtClean="0">
                <a:ln w="3175">
                  <a:solidFill>
                    <a:srgbClr val="CCFFFF"/>
                  </a:solidFill>
                </a:ln>
                <a:solidFill>
                  <a:schemeClr val="accent5">
                    <a:lumMod val="75000"/>
                  </a:schemeClr>
                </a:solidFill>
                <a:latin typeface="persian-sols 2" pitchFamily="2" charset="-78"/>
                <a:cs typeface="B Esfehan" pitchFamily="2" charset="-78"/>
              </a:rPr>
              <a:t>عِبَادِكَ</a:t>
            </a:r>
          </a:p>
          <a:p>
            <a:pPr algn="ctr" rtl="1">
              <a:lnSpc>
                <a:spcPct val="150000"/>
              </a:lnSpc>
            </a:pPr>
            <a:r>
              <a:rPr lang="fa-IR" sz="2800" b="1" dirty="0" smtClean="0">
                <a:ln w="3175">
                  <a:solidFill>
                    <a:srgbClr val="CCFFFF"/>
                  </a:solidFill>
                </a:ln>
                <a:solidFill>
                  <a:schemeClr val="accent5">
                    <a:lumMod val="75000"/>
                  </a:schemeClr>
                </a:solidFill>
                <a:latin typeface="persian-sols 2" pitchFamily="2" charset="-78"/>
                <a:cs typeface="B Esfehan" pitchFamily="2" charset="-78"/>
              </a:rPr>
              <a:t> وَ نَاصِرا </a:t>
            </a:r>
            <a:r>
              <a:rPr lang="fa-IR" sz="2800" b="1" dirty="0">
                <a:ln w="3175">
                  <a:solidFill>
                    <a:srgbClr val="CCFFFF"/>
                  </a:solidFill>
                </a:ln>
                <a:solidFill>
                  <a:schemeClr val="accent5">
                    <a:lumMod val="75000"/>
                  </a:schemeClr>
                </a:solidFill>
                <a:latin typeface="persian-sols 2" pitchFamily="2" charset="-78"/>
                <a:cs typeface="B Esfehan" pitchFamily="2" charset="-78"/>
              </a:rPr>
              <a:t>لِمَنْ لا يَجِدُ لَهُ نَاصِرا غَيْرَكَ </a:t>
            </a:r>
            <a:endParaRPr lang="fa-IR" sz="2800" b="1" dirty="0" smtClean="0">
              <a:ln w="3175">
                <a:solidFill>
                  <a:srgbClr val="CCFFFF"/>
                </a:solidFill>
              </a:ln>
              <a:solidFill>
                <a:schemeClr val="accent5">
                  <a:lumMod val="75000"/>
                </a:schemeClr>
              </a:solidFill>
              <a:latin typeface="persian-sols 2" pitchFamily="2" charset="-78"/>
              <a:cs typeface="B Esfehan" pitchFamily="2" charset="-78"/>
            </a:endParaRPr>
          </a:p>
          <a:p>
            <a:pPr algn="ctr" rtl="1">
              <a:lnSpc>
                <a:spcPct val="150000"/>
              </a:lnSpc>
            </a:pPr>
            <a:r>
              <a:rPr lang="fa-IR" sz="2800" b="1" dirty="0" smtClean="0">
                <a:ln w="3175">
                  <a:solidFill>
                    <a:srgbClr val="CCFFFF"/>
                  </a:solidFill>
                </a:ln>
                <a:solidFill>
                  <a:schemeClr val="accent5">
                    <a:lumMod val="75000"/>
                  </a:schemeClr>
                </a:solidFill>
                <a:latin typeface="persian-sols 2" pitchFamily="2" charset="-78"/>
                <a:cs typeface="B Esfehan" pitchFamily="2" charset="-78"/>
              </a:rPr>
              <a:t>وَ </a:t>
            </a:r>
            <a:r>
              <a:rPr lang="fa-IR" sz="2800" b="1" dirty="0">
                <a:ln w="3175">
                  <a:solidFill>
                    <a:srgbClr val="CCFFFF"/>
                  </a:solidFill>
                </a:ln>
                <a:solidFill>
                  <a:schemeClr val="accent5">
                    <a:lumMod val="75000"/>
                  </a:schemeClr>
                </a:solidFill>
                <a:latin typeface="persian-sols 2" pitchFamily="2" charset="-78"/>
                <a:cs typeface="B Esfehan" pitchFamily="2" charset="-78"/>
              </a:rPr>
              <a:t>مُجَدِّدا لِمَا عُطِّلَ مِنْ أَحْكَامِ كِتَابِكَ </a:t>
            </a:r>
            <a:endParaRPr lang="fa-IR" sz="2800" b="1" dirty="0" smtClean="0">
              <a:ln w="3175">
                <a:solidFill>
                  <a:srgbClr val="CCFFFF"/>
                </a:solidFill>
              </a:ln>
              <a:solidFill>
                <a:schemeClr val="accent5">
                  <a:lumMod val="75000"/>
                </a:schemeClr>
              </a:solidFill>
              <a:latin typeface="persian-sols 2" pitchFamily="2" charset="-78"/>
              <a:cs typeface="B Esfehan" pitchFamily="2" charset="-78"/>
            </a:endParaRPr>
          </a:p>
          <a:p>
            <a:pPr algn="ctr" rtl="1">
              <a:lnSpc>
                <a:spcPct val="150000"/>
              </a:lnSpc>
            </a:pPr>
            <a:endParaRPr lang="fa-IR" sz="2800" b="1" dirty="0">
              <a:ln w="3175">
                <a:solidFill>
                  <a:srgbClr val="CCFFFF"/>
                </a:solidFill>
              </a:ln>
              <a:solidFill>
                <a:schemeClr val="accent5">
                  <a:lumMod val="75000"/>
                </a:schemeClr>
              </a:solidFill>
              <a:latin typeface="persian-sols 2" pitchFamily="2" charset="-78"/>
              <a:cs typeface="B Esfehan" pitchFamily="2" charset="-78"/>
            </a:endParaRPr>
          </a:p>
        </p:txBody>
      </p:sp>
      <p:sp>
        <p:nvSpPr>
          <p:cNvPr id="3" name="Rectangle 2"/>
          <p:cNvSpPr/>
          <p:nvPr/>
        </p:nvSpPr>
        <p:spPr>
          <a:xfrm>
            <a:off x="1179839" y="3657600"/>
            <a:ext cx="6731330" cy="2031325"/>
          </a:xfrm>
          <a:prstGeom prst="rect">
            <a:avLst/>
          </a:prstGeom>
        </p:spPr>
        <p:txBody>
          <a:bodyPr wrap="none">
            <a:spAutoFit/>
          </a:bodyPr>
          <a:lstStyle/>
          <a:p>
            <a:pPr algn="ctr" rtl="1">
              <a:lnSpc>
                <a:spcPct val="150000"/>
              </a:lnSpc>
            </a:pPr>
            <a:r>
              <a:rPr lang="fa-IR" sz="2800" b="1" dirty="0" smtClean="0">
                <a:ln>
                  <a:solidFill>
                    <a:srgbClr val="FFCCFF"/>
                  </a:solidFill>
                </a:ln>
                <a:solidFill>
                  <a:srgbClr val="7030A0"/>
                </a:solidFill>
                <a:latin typeface="IranNastaliq" pitchFamily="2" charset="0"/>
                <a:cs typeface="B Davat" pitchFamily="2" charset="-78"/>
              </a:rPr>
              <a:t>و آن حضرت را ای پروردگار فریادرس بندگان مظلومت قرار ده</a:t>
            </a:r>
          </a:p>
          <a:p>
            <a:pPr algn="ctr" rtl="1">
              <a:lnSpc>
                <a:spcPct val="150000"/>
              </a:lnSpc>
            </a:pPr>
            <a:r>
              <a:rPr lang="fa-IR" sz="2800" b="1" dirty="0" smtClean="0">
                <a:ln>
                  <a:solidFill>
                    <a:srgbClr val="FFCCFF"/>
                  </a:solidFill>
                </a:ln>
                <a:solidFill>
                  <a:srgbClr val="7030A0"/>
                </a:solidFill>
                <a:latin typeface="IranNastaliq" pitchFamily="2" charset="0"/>
                <a:cs typeface="B Davat" pitchFamily="2" charset="-78"/>
              </a:rPr>
              <a:t>و ناصر و یاور آنان که جز تو ناصر و یاری ندارند</a:t>
            </a:r>
          </a:p>
          <a:p>
            <a:pPr algn="ctr" rtl="1">
              <a:lnSpc>
                <a:spcPct val="150000"/>
              </a:lnSpc>
            </a:pPr>
            <a:r>
              <a:rPr lang="fa-IR" sz="2800" b="1" dirty="0" smtClean="0">
                <a:ln>
                  <a:solidFill>
                    <a:srgbClr val="FFCCFF"/>
                  </a:solidFill>
                </a:ln>
                <a:solidFill>
                  <a:srgbClr val="7030A0"/>
                </a:solidFill>
                <a:latin typeface="IranNastaliq" pitchFamily="2" charset="0"/>
                <a:cs typeface="B Davat" pitchFamily="2" charset="-78"/>
              </a:rPr>
              <a:t>و مجدد احکامی از قرآن مجیدت که تعطیل شده</a:t>
            </a:r>
            <a:endParaRPr lang="en-US" sz="2800" b="1" dirty="0">
              <a:ln>
                <a:solidFill>
                  <a:srgbClr val="FFCCFF"/>
                </a:solidFill>
              </a:ln>
              <a:solidFill>
                <a:srgbClr val="7030A0"/>
              </a:solidFill>
              <a:latin typeface="IranNastaliq" pitchFamily="2" charset="0"/>
              <a:cs typeface="B Davat" pitchFamily="2" charset="-78"/>
            </a:endParaRPr>
          </a:p>
        </p:txBody>
      </p:sp>
    </p:spTree>
    <p:extLst>
      <p:ext uri="{BB962C8B-B14F-4D97-AF65-F5344CB8AC3E}">
        <p14:creationId xmlns:p14="http://schemas.microsoft.com/office/powerpoint/2010/main" val="2390038857"/>
      </p:ext>
    </p:extLst>
  </p:cSld>
  <p:clrMapOvr>
    <a:masterClrMapping/>
  </p:clrMapOvr>
  <mc:AlternateContent xmlns:mc="http://schemas.openxmlformats.org/markup-compatibility/2006" xmlns:p14="http://schemas.microsoft.com/office/powerpoint/2010/main">
    <mc:Choice Requires="p14">
      <p:transition spd="slow" p14:dur="2500">
        <p:fade thruBlk="1"/>
      </p:transition>
    </mc:Choice>
    <mc:Fallback xmlns="">
      <p:transition spd="slow">
        <p:fade thruBlk="1"/>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1295400"/>
            <a:ext cx="8001000" cy="1384995"/>
          </a:xfrm>
          <a:prstGeom prst="rect">
            <a:avLst/>
          </a:prstGeom>
        </p:spPr>
        <p:txBody>
          <a:bodyPr wrap="square">
            <a:spAutoFit/>
          </a:bodyPr>
          <a:lstStyle/>
          <a:p>
            <a:pPr algn="ctr" rtl="1">
              <a:lnSpc>
                <a:spcPct val="150000"/>
              </a:lnSpc>
            </a:pPr>
            <a:r>
              <a:rPr lang="fa-IR" sz="2800" b="1" dirty="0" smtClean="0">
                <a:ln w="3175">
                  <a:solidFill>
                    <a:srgbClr val="CCFFFF"/>
                  </a:solidFill>
                </a:ln>
                <a:solidFill>
                  <a:schemeClr val="accent5">
                    <a:lumMod val="75000"/>
                  </a:schemeClr>
                </a:solidFill>
                <a:latin typeface="persian-sols 2" pitchFamily="2" charset="-78"/>
                <a:cs typeface="B Esfehan" pitchFamily="2" charset="-78"/>
              </a:rPr>
              <a:t>وَ </a:t>
            </a:r>
            <a:r>
              <a:rPr lang="fa-IR" sz="2800" b="1" dirty="0">
                <a:ln w="3175">
                  <a:solidFill>
                    <a:srgbClr val="CCFFFF"/>
                  </a:solidFill>
                </a:ln>
                <a:solidFill>
                  <a:schemeClr val="accent5">
                    <a:lumMod val="75000"/>
                  </a:schemeClr>
                </a:solidFill>
                <a:latin typeface="persian-sols 2" pitchFamily="2" charset="-78"/>
                <a:cs typeface="B Esfehan" pitchFamily="2" charset="-78"/>
              </a:rPr>
              <a:t>مُشَيِّدا لِمَا وَرَدَ مِنْ أَعْلامِ دِينِكَ وَ سُنَنِ نَبِيِّكَ </a:t>
            </a:r>
            <a:endParaRPr lang="fa-IR" sz="2800" b="1" dirty="0" smtClean="0">
              <a:ln w="3175">
                <a:solidFill>
                  <a:srgbClr val="CCFFFF"/>
                </a:solidFill>
              </a:ln>
              <a:solidFill>
                <a:schemeClr val="accent5">
                  <a:lumMod val="75000"/>
                </a:schemeClr>
              </a:solidFill>
              <a:latin typeface="persian-sols 2" pitchFamily="2" charset="-78"/>
              <a:cs typeface="B Esfehan" pitchFamily="2" charset="-78"/>
            </a:endParaRPr>
          </a:p>
          <a:p>
            <a:pPr algn="ctr" rtl="1">
              <a:lnSpc>
                <a:spcPct val="150000"/>
              </a:lnSpc>
            </a:pPr>
            <a:r>
              <a:rPr lang="fa-IR" sz="2800" b="1" dirty="0" smtClean="0">
                <a:ln w="3175">
                  <a:solidFill>
                    <a:srgbClr val="CCFFFF"/>
                  </a:solidFill>
                </a:ln>
                <a:solidFill>
                  <a:schemeClr val="accent5">
                    <a:lumMod val="75000"/>
                  </a:schemeClr>
                </a:solidFill>
                <a:latin typeface="persian-sols 2" pitchFamily="2" charset="-78"/>
                <a:cs typeface="B Esfehan" pitchFamily="2" charset="-78"/>
              </a:rPr>
              <a:t>صَلَّى </a:t>
            </a:r>
            <a:r>
              <a:rPr lang="fa-IR" sz="2800" b="1" dirty="0">
                <a:ln w="3175">
                  <a:solidFill>
                    <a:srgbClr val="CCFFFF"/>
                  </a:solidFill>
                </a:ln>
                <a:solidFill>
                  <a:schemeClr val="accent5">
                    <a:lumMod val="75000"/>
                  </a:schemeClr>
                </a:solidFill>
                <a:latin typeface="persian-sols 2" pitchFamily="2" charset="-78"/>
                <a:cs typeface="B Esfehan" pitchFamily="2" charset="-78"/>
              </a:rPr>
              <a:t>اللَّهُ عَلَيْهِ وَ آلِهِ </a:t>
            </a:r>
            <a:r>
              <a:rPr lang="fa-IR" sz="2800" b="1" dirty="0" smtClean="0">
                <a:ln w="3175">
                  <a:solidFill>
                    <a:srgbClr val="CCFFFF"/>
                  </a:solidFill>
                </a:ln>
                <a:solidFill>
                  <a:schemeClr val="accent5">
                    <a:lumMod val="75000"/>
                  </a:schemeClr>
                </a:solidFill>
                <a:latin typeface="persian-sols 2" pitchFamily="2" charset="-78"/>
                <a:cs typeface="B Esfehan" pitchFamily="2" charset="-78"/>
              </a:rPr>
              <a:t>وَ </a:t>
            </a:r>
            <a:r>
              <a:rPr lang="fa-IR" sz="2800" b="1" dirty="0">
                <a:ln w="3175">
                  <a:solidFill>
                    <a:srgbClr val="CCFFFF"/>
                  </a:solidFill>
                </a:ln>
                <a:solidFill>
                  <a:schemeClr val="accent5">
                    <a:lumMod val="75000"/>
                  </a:schemeClr>
                </a:solidFill>
                <a:latin typeface="persian-sols 2" pitchFamily="2" charset="-78"/>
                <a:cs typeface="B Esfehan" pitchFamily="2" charset="-78"/>
              </a:rPr>
              <a:t>اجْعَلْهُ اللَّهُمَّ مِمَّنْ حَصَّنْتَهُ مِنْ بَأْسِ </a:t>
            </a:r>
            <a:r>
              <a:rPr lang="fa-IR" sz="2800" b="1" dirty="0" smtClean="0">
                <a:ln w="3175">
                  <a:solidFill>
                    <a:srgbClr val="CCFFFF"/>
                  </a:solidFill>
                </a:ln>
                <a:solidFill>
                  <a:schemeClr val="accent5">
                    <a:lumMod val="75000"/>
                  </a:schemeClr>
                </a:solidFill>
                <a:latin typeface="persian-sols 2" pitchFamily="2" charset="-78"/>
                <a:cs typeface="B Esfehan" pitchFamily="2" charset="-78"/>
              </a:rPr>
              <a:t>الْمُعْتَدِينَ</a:t>
            </a:r>
          </a:p>
        </p:txBody>
      </p:sp>
      <p:sp>
        <p:nvSpPr>
          <p:cNvPr id="2" name="TextBox 1"/>
          <p:cNvSpPr txBox="1"/>
          <p:nvPr/>
        </p:nvSpPr>
        <p:spPr>
          <a:xfrm>
            <a:off x="609600" y="3581400"/>
            <a:ext cx="7924800" cy="1338828"/>
          </a:xfrm>
          <a:prstGeom prst="rect">
            <a:avLst/>
          </a:prstGeom>
          <a:noFill/>
        </p:spPr>
        <p:txBody>
          <a:bodyPr wrap="square" rtlCol="0">
            <a:spAutoFit/>
          </a:bodyPr>
          <a:lstStyle/>
          <a:p>
            <a:pPr algn="ctr" rtl="1">
              <a:lnSpc>
                <a:spcPct val="150000"/>
              </a:lnSpc>
            </a:pPr>
            <a:r>
              <a:rPr lang="fa-IR" sz="2700" b="1" dirty="0">
                <a:ln>
                  <a:solidFill>
                    <a:srgbClr val="FFCCFF"/>
                  </a:solidFill>
                </a:ln>
                <a:solidFill>
                  <a:srgbClr val="7030A0"/>
                </a:solidFill>
                <a:latin typeface="IranNastaliq" pitchFamily="2" charset="0"/>
                <a:cs typeface="B Davat" pitchFamily="2" charset="-78"/>
              </a:rPr>
              <a:t>و رفعت </a:t>
            </a:r>
            <a:r>
              <a:rPr lang="fa-IR" sz="2700" b="1" dirty="0" smtClean="0">
                <a:ln>
                  <a:solidFill>
                    <a:srgbClr val="FFCCFF"/>
                  </a:solidFill>
                </a:ln>
                <a:solidFill>
                  <a:srgbClr val="7030A0"/>
                </a:solidFill>
                <a:latin typeface="IranNastaliq" pitchFamily="2" charset="0"/>
                <a:cs typeface="B Davat" pitchFamily="2" charset="-78"/>
              </a:rPr>
              <a:t> و</a:t>
            </a:r>
            <a:r>
              <a:rPr lang="en-US" sz="2700" b="1" dirty="0" smtClean="0">
                <a:ln>
                  <a:solidFill>
                    <a:srgbClr val="FFCCFF"/>
                  </a:solidFill>
                </a:ln>
                <a:solidFill>
                  <a:srgbClr val="7030A0"/>
                </a:solidFill>
                <a:latin typeface="IranNastaliq" pitchFamily="2" charset="0"/>
                <a:cs typeface="B Davat" pitchFamily="2" charset="-78"/>
              </a:rPr>
              <a:t> </a:t>
            </a:r>
            <a:r>
              <a:rPr lang="fa-IR" sz="2700" b="1" dirty="0" smtClean="0">
                <a:ln>
                  <a:solidFill>
                    <a:srgbClr val="FFCCFF"/>
                  </a:solidFill>
                </a:ln>
                <a:solidFill>
                  <a:srgbClr val="7030A0"/>
                </a:solidFill>
                <a:latin typeface="IranNastaliq" pitchFamily="2" charset="0"/>
                <a:cs typeface="B Davat" pitchFamily="2" charset="-78"/>
              </a:rPr>
              <a:t> </a:t>
            </a:r>
            <a:r>
              <a:rPr lang="fa-IR" sz="2700" b="1" dirty="0">
                <a:ln>
                  <a:solidFill>
                    <a:srgbClr val="FFCCFF"/>
                  </a:solidFill>
                </a:ln>
                <a:solidFill>
                  <a:srgbClr val="7030A0"/>
                </a:solidFill>
                <a:latin typeface="IranNastaliq" pitchFamily="2" charset="0"/>
                <a:cs typeface="B Davat" pitchFamily="2" charset="-78"/>
              </a:rPr>
              <a:t>استحکام بخش کاخ و شعائر آیینت و سنن پیغمبر اکرمت صلی الله و علیه و آله  </a:t>
            </a:r>
            <a:r>
              <a:rPr lang="fa-IR" sz="2700" b="1" dirty="0" smtClean="0">
                <a:ln>
                  <a:solidFill>
                    <a:srgbClr val="FFCCFF"/>
                  </a:solidFill>
                </a:ln>
                <a:solidFill>
                  <a:srgbClr val="7030A0"/>
                </a:solidFill>
                <a:latin typeface="IranNastaliq" pitchFamily="2" charset="0"/>
                <a:cs typeface="B Davat" pitchFamily="2" charset="-78"/>
              </a:rPr>
              <a:t>و </a:t>
            </a:r>
            <a:r>
              <a:rPr lang="fa-IR" sz="2700" b="1" dirty="0">
                <a:ln>
                  <a:solidFill>
                    <a:srgbClr val="FFCCFF"/>
                  </a:solidFill>
                </a:ln>
                <a:solidFill>
                  <a:srgbClr val="7030A0"/>
                </a:solidFill>
                <a:latin typeface="IranNastaliq" pitchFamily="2" charset="0"/>
                <a:cs typeface="B Davat" pitchFamily="2" charset="-78"/>
              </a:rPr>
              <a:t>او را ای پروردگار از بیداد ستمکاران در حفظ و امان خود بدار </a:t>
            </a:r>
            <a:endParaRPr lang="en-US" sz="2700" b="1" dirty="0">
              <a:ln>
                <a:solidFill>
                  <a:srgbClr val="FFCCFF"/>
                </a:solidFill>
              </a:ln>
              <a:solidFill>
                <a:srgbClr val="7030A0"/>
              </a:solidFill>
              <a:latin typeface="IranNastaliq" pitchFamily="2" charset="0"/>
              <a:cs typeface="B Davat" pitchFamily="2" charset="-78"/>
            </a:endParaRPr>
          </a:p>
        </p:txBody>
      </p:sp>
    </p:spTree>
    <p:extLst>
      <p:ext uri="{BB962C8B-B14F-4D97-AF65-F5344CB8AC3E}">
        <p14:creationId xmlns:p14="http://schemas.microsoft.com/office/powerpoint/2010/main" val="2390038857"/>
      </p:ext>
    </p:extLst>
  </p:cSld>
  <p:clrMapOvr>
    <a:masterClrMapping/>
  </p:clrMapOvr>
  <mc:AlternateContent xmlns:mc="http://schemas.openxmlformats.org/markup-compatibility/2006" xmlns:p14="http://schemas.microsoft.com/office/powerpoint/2010/main">
    <mc:Choice Requires="p14">
      <p:transition spd="slow" p14:dur="2500">
        <p:fade thruBlk="1"/>
      </p:transition>
    </mc:Choice>
    <mc:Fallback xmlns="">
      <p:transition spd="slow">
        <p:fade thruBlk="1"/>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6800" y="1371600"/>
            <a:ext cx="7010400" cy="1331134"/>
          </a:xfrm>
          <a:prstGeom prst="rect">
            <a:avLst/>
          </a:prstGeom>
        </p:spPr>
        <p:txBody>
          <a:bodyPr wrap="square">
            <a:spAutoFit/>
          </a:bodyPr>
          <a:lstStyle/>
          <a:p>
            <a:pPr algn="ctr" rtl="1">
              <a:lnSpc>
                <a:spcPct val="150000"/>
              </a:lnSpc>
            </a:pPr>
            <a:r>
              <a:rPr lang="fa-IR" sz="2800" b="1" dirty="0" smtClean="0">
                <a:ln w="3175">
                  <a:solidFill>
                    <a:srgbClr val="CCFFFF"/>
                  </a:solidFill>
                </a:ln>
                <a:solidFill>
                  <a:schemeClr val="accent5">
                    <a:lumMod val="75000"/>
                  </a:schemeClr>
                </a:solidFill>
                <a:latin typeface="persian-sols 2" pitchFamily="2" charset="-78"/>
                <a:cs typeface="B Esfehan" pitchFamily="2" charset="-78"/>
              </a:rPr>
              <a:t> </a:t>
            </a:r>
            <a:r>
              <a:rPr lang="fa-IR" sz="2800" b="1" dirty="0">
                <a:ln w="3175">
                  <a:solidFill>
                    <a:srgbClr val="CCFFFF"/>
                  </a:solidFill>
                </a:ln>
                <a:solidFill>
                  <a:schemeClr val="accent5">
                    <a:lumMod val="75000"/>
                  </a:schemeClr>
                </a:solidFill>
                <a:latin typeface="persian-sols 2" pitchFamily="2" charset="-78"/>
                <a:cs typeface="B Esfehan" pitchFamily="2" charset="-78"/>
              </a:rPr>
              <a:t>اللَّهُمَّ وَ سُرَّ نَبِيَّكَ مُحَمَّدا صَلَّى اللَّهُ عَلَيْهِ وَ آلِهِ بِرُؤْيَتِهِ </a:t>
            </a:r>
            <a:endParaRPr lang="fa-IR" sz="2800" b="1" dirty="0" smtClean="0">
              <a:ln w="3175">
                <a:solidFill>
                  <a:srgbClr val="CCFFFF"/>
                </a:solidFill>
              </a:ln>
              <a:solidFill>
                <a:schemeClr val="accent5">
                  <a:lumMod val="75000"/>
                </a:schemeClr>
              </a:solidFill>
              <a:latin typeface="persian-sols 2" pitchFamily="2" charset="-78"/>
              <a:cs typeface="B Esfehan" pitchFamily="2" charset="-78"/>
            </a:endParaRPr>
          </a:p>
          <a:p>
            <a:pPr algn="ctr" rtl="1">
              <a:lnSpc>
                <a:spcPct val="150000"/>
              </a:lnSpc>
            </a:pPr>
            <a:r>
              <a:rPr lang="fa-IR" sz="2800" b="1" dirty="0" smtClean="0">
                <a:ln w="3175">
                  <a:solidFill>
                    <a:srgbClr val="CCFFFF"/>
                  </a:solidFill>
                </a:ln>
                <a:solidFill>
                  <a:schemeClr val="accent5">
                    <a:lumMod val="75000"/>
                  </a:schemeClr>
                </a:solidFill>
                <a:latin typeface="persian-sols 2" pitchFamily="2" charset="-78"/>
                <a:cs typeface="B Esfehan" pitchFamily="2" charset="-78"/>
              </a:rPr>
              <a:t>وَ </a:t>
            </a:r>
            <a:r>
              <a:rPr lang="fa-IR" sz="2800" b="1" dirty="0">
                <a:ln w="3175">
                  <a:solidFill>
                    <a:srgbClr val="CCFFFF"/>
                  </a:solidFill>
                </a:ln>
                <a:solidFill>
                  <a:schemeClr val="accent5">
                    <a:lumMod val="75000"/>
                  </a:schemeClr>
                </a:solidFill>
                <a:latin typeface="persian-sols 2" pitchFamily="2" charset="-78"/>
                <a:cs typeface="B Esfehan" pitchFamily="2" charset="-78"/>
              </a:rPr>
              <a:t>مَنْ تَبِعَهُ عَلَى دَعْوَتِهِ وَ ارْحَمِ اسْتِكَانَتَنَا بَعْدَهُ </a:t>
            </a:r>
            <a:endParaRPr lang="en-US" sz="2800" b="1" dirty="0">
              <a:ln w="3175">
                <a:solidFill>
                  <a:srgbClr val="CCFFFF"/>
                </a:solidFill>
              </a:ln>
              <a:solidFill>
                <a:schemeClr val="accent5">
                  <a:lumMod val="75000"/>
                </a:schemeClr>
              </a:solidFill>
              <a:latin typeface="persian-sols 2" pitchFamily="2" charset="-78"/>
              <a:cs typeface="B Esfehan" pitchFamily="2" charset="-78"/>
            </a:endParaRPr>
          </a:p>
        </p:txBody>
      </p:sp>
      <p:sp>
        <p:nvSpPr>
          <p:cNvPr id="5" name="TextBox 4"/>
          <p:cNvSpPr txBox="1"/>
          <p:nvPr/>
        </p:nvSpPr>
        <p:spPr>
          <a:xfrm>
            <a:off x="1066800" y="3448124"/>
            <a:ext cx="7010400" cy="1962076"/>
          </a:xfrm>
          <a:prstGeom prst="rect">
            <a:avLst/>
          </a:prstGeom>
          <a:noFill/>
        </p:spPr>
        <p:txBody>
          <a:bodyPr wrap="square" rtlCol="0">
            <a:spAutoFit/>
          </a:bodyPr>
          <a:lstStyle/>
          <a:p>
            <a:pPr algn="ctr" rtl="1">
              <a:lnSpc>
                <a:spcPct val="150000"/>
              </a:lnSpc>
            </a:pPr>
            <a:r>
              <a:rPr lang="fa-IR" sz="2700" b="1" dirty="0">
                <a:ln>
                  <a:solidFill>
                    <a:srgbClr val="FFCCFF"/>
                  </a:solidFill>
                </a:ln>
                <a:solidFill>
                  <a:srgbClr val="7030A0"/>
                </a:solidFill>
                <a:latin typeface="IranNastaliq" pitchFamily="2" charset="0"/>
                <a:cs typeface="B Davat" pitchFamily="2" charset="-78"/>
              </a:rPr>
              <a:t>پروردگارا و پیغمبر اکرمت حضرت محمد صلی الله علیه و آله را شاد و مسرور گردان به دیدار او و پیروانش که دعوت حضرتش را اجابت کردند </a:t>
            </a:r>
            <a:r>
              <a:rPr lang="fa-IR" sz="2700" b="1" dirty="0" smtClean="0">
                <a:ln>
                  <a:solidFill>
                    <a:srgbClr val="FFCCFF"/>
                  </a:solidFill>
                </a:ln>
                <a:solidFill>
                  <a:srgbClr val="7030A0"/>
                </a:solidFill>
                <a:latin typeface="IranNastaliq" pitchFamily="2" charset="0"/>
                <a:cs typeface="B Davat" pitchFamily="2" charset="-78"/>
              </a:rPr>
              <a:t>و </a:t>
            </a:r>
            <a:r>
              <a:rPr lang="fa-IR" sz="2700" b="1" dirty="0">
                <a:ln>
                  <a:solidFill>
                    <a:srgbClr val="FFCCFF"/>
                  </a:solidFill>
                </a:ln>
                <a:solidFill>
                  <a:srgbClr val="7030A0"/>
                </a:solidFill>
                <a:latin typeface="IranNastaliq" pitchFamily="2" charset="0"/>
                <a:cs typeface="B Davat" pitchFamily="2" charset="-78"/>
              </a:rPr>
              <a:t>ای خدا بر حال زار و پریشان ما بعد از او ترحم فرما</a:t>
            </a:r>
            <a:endParaRPr lang="en-US" sz="2700" b="1" dirty="0">
              <a:ln>
                <a:solidFill>
                  <a:srgbClr val="FFCCFF"/>
                </a:solidFill>
              </a:ln>
              <a:solidFill>
                <a:srgbClr val="7030A0"/>
              </a:solidFill>
              <a:latin typeface="IranNastaliq" pitchFamily="2" charset="0"/>
              <a:cs typeface="B Davat" pitchFamily="2" charset="-78"/>
            </a:endParaRPr>
          </a:p>
        </p:txBody>
      </p:sp>
    </p:spTree>
    <p:extLst>
      <p:ext uri="{BB962C8B-B14F-4D97-AF65-F5344CB8AC3E}">
        <p14:creationId xmlns:p14="http://schemas.microsoft.com/office/powerpoint/2010/main" val="157480084"/>
      </p:ext>
    </p:extLst>
  </p:cSld>
  <p:clrMapOvr>
    <a:masterClrMapping/>
  </p:clrMapOvr>
  <mc:AlternateContent xmlns:mc="http://schemas.openxmlformats.org/markup-compatibility/2006" xmlns:p14="http://schemas.microsoft.com/office/powerpoint/2010/main">
    <mc:Choice Requires="p14">
      <p:transition spd="slow" p14:dur="2500">
        <p:fade thruBlk="1"/>
      </p:transition>
    </mc:Choice>
    <mc:Fallback xmlns="">
      <p:transition spd="slow">
        <p:fade thruBlk="1"/>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45275"/>
            <a:ext cx="8229600" cy="2031325"/>
          </a:xfrm>
          <a:prstGeom prst="rect">
            <a:avLst/>
          </a:prstGeom>
        </p:spPr>
        <p:txBody>
          <a:bodyPr wrap="square">
            <a:spAutoFit/>
          </a:bodyPr>
          <a:lstStyle/>
          <a:p>
            <a:pPr algn="ctr" rtl="1">
              <a:lnSpc>
                <a:spcPct val="150000"/>
              </a:lnSpc>
            </a:pPr>
            <a:r>
              <a:rPr lang="fa-IR" sz="2800" b="1" dirty="0" smtClean="0">
                <a:ln w="3175">
                  <a:solidFill>
                    <a:srgbClr val="CCFFFF"/>
                  </a:solidFill>
                </a:ln>
                <a:solidFill>
                  <a:schemeClr val="accent5">
                    <a:lumMod val="75000"/>
                  </a:schemeClr>
                </a:solidFill>
                <a:latin typeface="persian-sols 2" pitchFamily="2" charset="-78"/>
                <a:cs typeface="B Esfehan" pitchFamily="2" charset="-78"/>
              </a:rPr>
              <a:t>اللَّهُمَّ </a:t>
            </a:r>
            <a:r>
              <a:rPr lang="fa-IR" sz="2800" b="1" dirty="0">
                <a:ln w="3175">
                  <a:solidFill>
                    <a:srgbClr val="CCFFFF"/>
                  </a:solidFill>
                </a:ln>
                <a:solidFill>
                  <a:schemeClr val="accent5">
                    <a:lumMod val="75000"/>
                  </a:schemeClr>
                </a:solidFill>
                <a:latin typeface="persian-sols 2" pitchFamily="2" charset="-78"/>
                <a:cs typeface="B Esfehan" pitchFamily="2" charset="-78"/>
              </a:rPr>
              <a:t>اكْشِفْ هَذِهِ الْغُمَّةَ عَنْ هَذِهِ الْأُمَّةِ </a:t>
            </a:r>
            <a:r>
              <a:rPr lang="fa-IR" sz="2800" b="1" dirty="0" smtClean="0">
                <a:ln w="3175">
                  <a:solidFill>
                    <a:srgbClr val="CCFFFF"/>
                  </a:solidFill>
                </a:ln>
                <a:solidFill>
                  <a:schemeClr val="accent5">
                    <a:lumMod val="75000"/>
                  </a:schemeClr>
                </a:solidFill>
                <a:latin typeface="persian-sols 2" pitchFamily="2" charset="-78"/>
                <a:cs typeface="B Esfehan" pitchFamily="2" charset="-78"/>
              </a:rPr>
              <a:t>بِحُضُورِهِ</a:t>
            </a:r>
            <a:endParaRPr lang="en-US" sz="2800" b="1" dirty="0" smtClean="0">
              <a:ln w="3175">
                <a:solidFill>
                  <a:srgbClr val="CCFFFF"/>
                </a:solidFill>
              </a:ln>
              <a:solidFill>
                <a:schemeClr val="accent5">
                  <a:lumMod val="75000"/>
                </a:schemeClr>
              </a:solidFill>
              <a:latin typeface="persian-sols 2" pitchFamily="2" charset="-78"/>
              <a:cs typeface="B Esfehan" pitchFamily="2" charset="-78"/>
            </a:endParaRPr>
          </a:p>
          <a:p>
            <a:pPr algn="ctr" rtl="1">
              <a:lnSpc>
                <a:spcPct val="150000"/>
              </a:lnSpc>
            </a:pPr>
            <a:r>
              <a:rPr lang="fa-IR" sz="2800" b="1" dirty="0" smtClean="0">
                <a:ln w="3175">
                  <a:solidFill>
                    <a:srgbClr val="CCFFFF"/>
                  </a:solidFill>
                </a:ln>
                <a:solidFill>
                  <a:schemeClr val="accent5">
                    <a:lumMod val="75000"/>
                  </a:schemeClr>
                </a:solidFill>
                <a:latin typeface="persian-sols 2" pitchFamily="2" charset="-78"/>
                <a:cs typeface="B Esfehan" pitchFamily="2" charset="-78"/>
              </a:rPr>
              <a:t> </a:t>
            </a:r>
            <a:r>
              <a:rPr lang="fa-IR" sz="2800" b="1" dirty="0">
                <a:ln w="3175">
                  <a:solidFill>
                    <a:srgbClr val="CCFFFF"/>
                  </a:solidFill>
                </a:ln>
                <a:solidFill>
                  <a:schemeClr val="accent5">
                    <a:lumMod val="75000"/>
                  </a:schemeClr>
                </a:solidFill>
                <a:latin typeface="persian-sols 2" pitchFamily="2" charset="-78"/>
                <a:cs typeface="B Esfehan" pitchFamily="2" charset="-78"/>
              </a:rPr>
              <a:t>وَ عَجِّلْ لَنَا </a:t>
            </a:r>
            <a:r>
              <a:rPr lang="fa-IR" sz="2800" b="1" dirty="0" smtClean="0">
                <a:ln w="3175">
                  <a:solidFill>
                    <a:srgbClr val="CCFFFF"/>
                  </a:solidFill>
                </a:ln>
                <a:solidFill>
                  <a:schemeClr val="accent5">
                    <a:lumMod val="75000"/>
                  </a:schemeClr>
                </a:solidFill>
                <a:latin typeface="persian-sols 2" pitchFamily="2" charset="-78"/>
                <a:cs typeface="B Esfehan" pitchFamily="2" charset="-78"/>
              </a:rPr>
              <a:t>ظُهُورَهُ </a:t>
            </a:r>
            <a:r>
              <a:rPr lang="fa-IR" sz="2800" b="1" dirty="0">
                <a:ln w="3175">
                  <a:solidFill>
                    <a:srgbClr val="CCFFFF"/>
                  </a:solidFill>
                </a:ln>
                <a:solidFill>
                  <a:schemeClr val="accent5">
                    <a:lumMod val="75000"/>
                  </a:schemeClr>
                </a:solidFill>
                <a:latin typeface="persian-sols 2" pitchFamily="2" charset="-78"/>
                <a:cs typeface="B Esfehan" pitchFamily="2" charset="-78"/>
              </a:rPr>
              <a:t>إِنَّهُمْ يَرَوْنَهُ بَعِيدا وَ نَرَاهُ </a:t>
            </a:r>
            <a:r>
              <a:rPr lang="fa-IR" sz="2800" b="1" dirty="0" smtClean="0">
                <a:ln w="3175">
                  <a:solidFill>
                    <a:srgbClr val="CCFFFF"/>
                  </a:solidFill>
                </a:ln>
                <a:solidFill>
                  <a:schemeClr val="accent5">
                    <a:lumMod val="75000"/>
                  </a:schemeClr>
                </a:solidFill>
                <a:latin typeface="persian-sols 2" pitchFamily="2" charset="-78"/>
                <a:cs typeface="B Esfehan" pitchFamily="2" charset="-78"/>
              </a:rPr>
              <a:t>قَرِيبا</a:t>
            </a:r>
            <a:endParaRPr lang="en-US" sz="2800" b="1" dirty="0" smtClean="0">
              <a:ln w="3175">
                <a:solidFill>
                  <a:srgbClr val="CCFFFF"/>
                </a:solidFill>
              </a:ln>
              <a:solidFill>
                <a:schemeClr val="accent5">
                  <a:lumMod val="75000"/>
                </a:schemeClr>
              </a:solidFill>
              <a:latin typeface="persian-sols 2" pitchFamily="2" charset="-78"/>
              <a:cs typeface="B Esfehan" pitchFamily="2" charset="-78"/>
            </a:endParaRPr>
          </a:p>
          <a:p>
            <a:pPr algn="ctr" rtl="1">
              <a:lnSpc>
                <a:spcPct val="150000"/>
              </a:lnSpc>
            </a:pPr>
            <a:r>
              <a:rPr lang="fa-IR" sz="2800" b="1" dirty="0" smtClean="0">
                <a:ln w="3175">
                  <a:solidFill>
                    <a:srgbClr val="CCFFFF"/>
                  </a:solidFill>
                </a:ln>
                <a:solidFill>
                  <a:schemeClr val="accent5">
                    <a:lumMod val="75000"/>
                  </a:schemeClr>
                </a:solidFill>
                <a:latin typeface="persian-sols 2" pitchFamily="2" charset="-78"/>
                <a:cs typeface="B Esfehan" pitchFamily="2" charset="-78"/>
              </a:rPr>
              <a:t> </a:t>
            </a:r>
            <a:r>
              <a:rPr lang="fa-IR" sz="2800" b="1" dirty="0">
                <a:ln w="3175">
                  <a:solidFill>
                    <a:srgbClr val="CCFFFF"/>
                  </a:solidFill>
                </a:ln>
                <a:solidFill>
                  <a:schemeClr val="accent5">
                    <a:lumMod val="75000"/>
                  </a:schemeClr>
                </a:solidFill>
                <a:latin typeface="persian-sols 2" pitchFamily="2" charset="-78"/>
                <a:cs typeface="B Esfehan" pitchFamily="2" charset="-78"/>
              </a:rPr>
              <a:t>بِرَحْمَتِكَ يَا أَرْحَمَ الرَّاحِمِينَ . </a:t>
            </a:r>
            <a:endParaRPr lang="en-US" sz="2800" b="1" dirty="0">
              <a:ln w="3175">
                <a:solidFill>
                  <a:srgbClr val="CCFFFF"/>
                </a:solidFill>
              </a:ln>
              <a:solidFill>
                <a:schemeClr val="accent5">
                  <a:lumMod val="75000"/>
                </a:schemeClr>
              </a:solidFill>
              <a:latin typeface="persian-sols 2" pitchFamily="2" charset="-78"/>
              <a:cs typeface="B Esfehan" pitchFamily="2" charset="-78"/>
            </a:endParaRPr>
          </a:p>
        </p:txBody>
      </p:sp>
      <p:sp>
        <p:nvSpPr>
          <p:cNvPr id="3" name="Rectangle 2"/>
          <p:cNvSpPr/>
          <p:nvPr/>
        </p:nvSpPr>
        <p:spPr>
          <a:xfrm>
            <a:off x="609600" y="3505200"/>
            <a:ext cx="7848600" cy="1892826"/>
          </a:xfrm>
          <a:prstGeom prst="rect">
            <a:avLst/>
          </a:prstGeom>
        </p:spPr>
        <p:txBody>
          <a:bodyPr wrap="square">
            <a:spAutoFit/>
          </a:bodyPr>
          <a:lstStyle/>
          <a:p>
            <a:pPr algn="ctr" rtl="1">
              <a:lnSpc>
                <a:spcPct val="150000"/>
              </a:lnSpc>
            </a:pPr>
            <a:r>
              <a:rPr lang="fa-IR" sz="2600" b="1" dirty="0">
                <a:ln>
                  <a:solidFill>
                    <a:srgbClr val="FFCCFF"/>
                  </a:solidFill>
                </a:ln>
                <a:solidFill>
                  <a:srgbClr val="7030A0"/>
                </a:solidFill>
                <a:latin typeface="IranNastaliq" pitchFamily="2" charset="0"/>
                <a:cs typeface="B Davat" pitchFamily="2" charset="-78"/>
              </a:rPr>
              <a:t>خدايا اين اندوه را از اين امت به حضور آن حضرت برطرف </a:t>
            </a:r>
            <a:r>
              <a:rPr lang="fa-IR" sz="2600" b="1" dirty="0" smtClean="0">
                <a:ln>
                  <a:solidFill>
                    <a:srgbClr val="FFCCFF"/>
                  </a:solidFill>
                </a:ln>
                <a:solidFill>
                  <a:srgbClr val="7030A0"/>
                </a:solidFill>
                <a:latin typeface="IranNastaliq" pitchFamily="2" charset="0"/>
                <a:cs typeface="B Davat" pitchFamily="2" charset="-78"/>
              </a:rPr>
              <a:t>كن، و </a:t>
            </a:r>
            <a:r>
              <a:rPr lang="fa-IR" sz="2600" b="1" dirty="0">
                <a:ln>
                  <a:solidFill>
                    <a:srgbClr val="FFCCFF"/>
                  </a:solidFill>
                </a:ln>
                <a:solidFill>
                  <a:srgbClr val="7030A0"/>
                </a:solidFill>
                <a:latin typeface="IranNastaliq" pitchFamily="2" charset="0"/>
                <a:cs typeface="B Davat" pitchFamily="2" charset="-78"/>
              </a:rPr>
              <a:t>در ظهورش براى ما شتاب فرما،كه ديگران ظهورش‏ را </a:t>
            </a:r>
            <a:r>
              <a:rPr lang="fa-IR" sz="2600" b="1" dirty="0" smtClean="0">
                <a:ln>
                  <a:solidFill>
                    <a:srgbClr val="FFCCFF"/>
                  </a:solidFill>
                </a:ln>
                <a:solidFill>
                  <a:srgbClr val="7030A0"/>
                </a:solidFill>
                <a:latin typeface="IranNastaliq" pitchFamily="2" charset="0"/>
                <a:cs typeface="B Davat" pitchFamily="2" charset="-78"/>
              </a:rPr>
              <a:t>دور مى</a:t>
            </a:r>
            <a:r>
              <a:rPr lang="fa-IR" sz="2600" b="1" dirty="0">
                <a:ln>
                  <a:solidFill>
                    <a:srgbClr val="FFCCFF"/>
                  </a:solidFill>
                </a:ln>
                <a:solidFill>
                  <a:srgbClr val="7030A0"/>
                </a:solidFill>
                <a:latin typeface="IranNastaliq" pitchFamily="2" charset="0"/>
                <a:cs typeface="B Davat" pitchFamily="2" charset="-78"/>
              </a:rPr>
              <a:t>‏بينند،</a:t>
            </a:r>
            <a:r>
              <a:rPr lang="en-US" sz="2600" b="1" dirty="0">
                <a:ln>
                  <a:solidFill>
                    <a:srgbClr val="FFCCFF"/>
                  </a:solidFill>
                </a:ln>
                <a:solidFill>
                  <a:srgbClr val="7030A0"/>
                </a:solidFill>
                <a:latin typeface="IranNastaliq" pitchFamily="2" charset="0"/>
                <a:cs typeface="B Davat" pitchFamily="2" charset="-78"/>
              </a:rPr>
              <a:t> </a:t>
            </a:r>
            <a:r>
              <a:rPr lang="fa-IR" sz="2600" b="1" dirty="0">
                <a:ln>
                  <a:solidFill>
                    <a:srgbClr val="FFCCFF"/>
                  </a:solidFill>
                </a:ln>
                <a:solidFill>
                  <a:srgbClr val="7030A0"/>
                </a:solidFill>
                <a:latin typeface="IranNastaliq" pitchFamily="2" charset="0"/>
                <a:cs typeface="B Davat" pitchFamily="2" charset="-78"/>
              </a:rPr>
              <a:t>و ما نزديك مى‏بينيم،</a:t>
            </a:r>
            <a:endParaRPr lang="en-US" sz="2600" b="1" dirty="0">
              <a:ln>
                <a:solidFill>
                  <a:srgbClr val="FFCCFF"/>
                </a:solidFill>
              </a:ln>
              <a:solidFill>
                <a:srgbClr val="7030A0"/>
              </a:solidFill>
              <a:latin typeface="IranNastaliq" pitchFamily="2" charset="0"/>
              <a:cs typeface="B Davat" pitchFamily="2" charset="-78"/>
            </a:endParaRPr>
          </a:p>
          <a:p>
            <a:pPr algn="ctr" rtl="1">
              <a:lnSpc>
                <a:spcPct val="150000"/>
              </a:lnSpc>
            </a:pPr>
            <a:r>
              <a:rPr lang="fa-IR" sz="2600" b="1" dirty="0">
                <a:ln>
                  <a:solidFill>
                    <a:srgbClr val="FFCCFF"/>
                  </a:solidFill>
                </a:ln>
                <a:solidFill>
                  <a:srgbClr val="7030A0"/>
                </a:solidFill>
                <a:latin typeface="IranNastaliq" pitchFamily="2" charset="0"/>
                <a:cs typeface="B Davat" pitchFamily="2" charset="-78"/>
              </a:rPr>
              <a:t>به مهربانى‏ات اى مهربان‏ترين </a:t>
            </a:r>
            <a:r>
              <a:rPr lang="fa-IR" sz="2600" b="1" dirty="0" smtClean="0">
                <a:ln>
                  <a:solidFill>
                    <a:srgbClr val="FFCCFF"/>
                  </a:solidFill>
                </a:ln>
                <a:solidFill>
                  <a:srgbClr val="7030A0"/>
                </a:solidFill>
                <a:latin typeface="IranNastaliq" pitchFamily="2" charset="0"/>
                <a:cs typeface="B Davat" pitchFamily="2" charset="-78"/>
              </a:rPr>
              <a:t>مهربانان.</a:t>
            </a:r>
            <a:endParaRPr lang="en-US" sz="2600" b="1" dirty="0">
              <a:ln>
                <a:solidFill>
                  <a:srgbClr val="FFCCFF"/>
                </a:solidFill>
              </a:ln>
              <a:solidFill>
                <a:srgbClr val="7030A0"/>
              </a:solidFill>
              <a:latin typeface="IranNastaliq" pitchFamily="2" charset="0"/>
              <a:cs typeface="B Davat" pitchFamily="2" charset="-78"/>
            </a:endParaRPr>
          </a:p>
        </p:txBody>
      </p:sp>
    </p:spTree>
    <p:extLst>
      <p:ext uri="{BB962C8B-B14F-4D97-AF65-F5344CB8AC3E}">
        <p14:creationId xmlns:p14="http://schemas.microsoft.com/office/powerpoint/2010/main" val="2390038857"/>
      </p:ext>
    </p:extLst>
  </p:cSld>
  <p:clrMapOvr>
    <a:masterClrMapping/>
  </p:clrMapOvr>
  <mc:AlternateContent xmlns:mc="http://schemas.openxmlformats.org/markup-compatibility/2006" xmlns:p14="http://schemas.microsoft.com/office/powerpoint/2010/main">
    <mc:Choice Requires="p14">
      <p:transition spd="slow" p14:dur="2500">
        <p:fade thruBlk="1"/>
      </p:transition>
    </mc:Choice>
    <mc:Fallback xmlns="">
      <p:transition spd="slow">
        <p:fade thruBlk="1"/>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1935" y="1582064"/>
            <a:ext cx="7540129" cy="3693871"/>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706338428"/>
      </p:ext>
    </p:extLst>
  </p:cSld>
  <p:clrMapOvr>
    <a:masterClrMapping/>
  </p:clrMapOvr>
  <mc:AlternateContent xmlns:mc="http://schemas.openxmlformats.org/markup-compatibility/2006" xmlns:p14="http://schemas.microsoft.com/office/powerpoint/2010/main">
    <mc:Choice Requires="p14">
      <p:transition spd="slow" p14:dur="2500">
        <p:fade thruBlk="1"/>
      </p:transition>
    </mc:Choice>
    <mc:Fallback xmlns="">
      <p:transition spd="slow">
        <p:fade thruBlk="1"/>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49626" y="4356121"/>
            <a:ext cx="6934200" cy="523220"/>
          </a:xfrm>
          <a:prstGeom prst="rect">
            <a:avLst/>
          </a:prstGeom>
        </p:spPr>
        <p:txBody>
          <a:bodyPr wrap="square">
            <a:spAutoFit/>
          </a:bodyPr>
          <a:lstStyle/>
          <a:p>
            <a:pPr algn="ctr" rtl="1"/>
            <a:r>
              <a:rPr lang="fa-IR" sz="2800" b="1" dirty="0">
                <a:ln>
                  <a:solidFill>
                    <a:srgbClr val="FFCCFF"/>
                  </a:solidFill>
                </a:ln>
                <a:solidFill>
                  <a:srgbClr val="7030A0"/>
                </a:solidFill>
                <a:latin typeface="IranNastaliq" pitchFamily="2" charset="0"/>
                <a:cs typeface="B Davat" pitchFamily="2" charset="-78"/>
              </a:rPr>
              <a:t>شتاب کن شتاب کن ای مولای من ای صاحب زمان </a:t>
            </a:r>
            <a:endParaRPr lang="en-US" sz="2800" b="1" dirty="0">
              <a:ln>
                <a:solidFill>
                  <a:srgbClr val="FFCCFF"/>
                </a:solidFill>
              </a:ln>
              <a:solidFill>
                <a:srgbClr val="7030A0"/>
              </a:solidFill>
              <a:latin typeface="IranNastaliq" pitchFamily="2" charset="0"/>
              <a:cs typeface="B Davat" pitchFamily="2" charset="-78"/>
            </a:endParaRPr>
          </a:p>
        </p:txBody>
      </p:sp>
      <p:sp>
        <p:nvSpPr>
          <p:cNvPr id="5" name="Rectangle 4"/>
          <p:cNvSpPr/>
          <p:nvPr/>
        </p:nvSpPr>
        <p:spPr>
          <a:xfrm>
            <a:off x="4038600" y="711440"/>
            <a:ext cx="5105400" cy="660160"/>
          </a:xfrm>
          <a:prstGeom prst="rect">
            <a:avLst/>
          </a:prstGeom>
          <a:solidFill>
            <a:schemeClr val="bg1"/>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3962400" y="856854"/>
            <a:ext cx="5257800" cy="369332"/>
          </a:xfrm>
          <a:prstGeom prst="rect">
            <a:avLst/>
          </a:prstGeom>
        </p:spPr>
        <p:txBody>
          <a:bodyPr wrap="square">
            <a:spAutoFit/>
          </a:bodyPr>
          <a:lstStyle/>
          <a:p>
            <a:pPr algn="ctr"/>
            <a:r>
              <a:rPr lang="fa-IR" b="1" dirty="0" smtClean="0">
                <a:cs typeface="B Nazanin" pitchFamily="2" charset="-78"/>
              </a:rPr>
              <a:t>آنگاه </a:t>
            </a:r>
            <a:r>
              <a:rPr lang="fa-IR" b="1" dirty="0">
                <a:cs typeface="B Nazanin" pitchFamily="2" charset="-78"/>
              </a:rPr>
              <a:t>سه بار بر ران خود دست مى‏زنى،و در هر مرتبه مى‏</a:t>
            </a:r>
            <a:r>
              <a:rPr lang="fa-IR" b="1" dirty="0" smtClean="0">
                <a:cs typeface="B Nazanin" pitchFamily="2" charset="-78"/>
              </a:rPr>
              <a:t>گويى :</a:t>
            </a:r>
            <a:endParaRPr lang="en-US" dirty="0"/>
          </a:p>
        </p:txBody>
      </p:sp>
      <p:sp>
        <p:nvSpPr>
          <p:cNvPr id="6" name="Rectangle 5"/>
          <p:cNvSpPr/>
          <p:nvPr/>
        </p:nvSpPr>
        <p:spPr>
          <a:xfrm>
            <a:off x="1676400" y="1752600"/>
            <a:ext cx="5867400" cy="2031325"/>
          </a:xfrm>
          <a:prstGeom prst="rect">
            <a:avLst/>
          </a:prstGeom>
        </p:spPr>
        <p:txBody>
          <a:bodyPr wrap="square">
            <a:spAutoFit/>
          </a:bodyPr>
          <a:lstStyle/>
          <a:p>
            <a:pPr algn="ctr" rtl="1">
              <a:lnSpc>
                <a:spcPct val="150000"/>
              </a:lnSpc>
            </a:pPr>
            <a:r>
              <a:rPr lang="fa-IR" sz="2800" b="1" dirty="0">
                <a:ln w="3175">
                  <a:solidFill>
                    <a:srgbClr val="CCFFFF"/>
                  </a:solidFill>
                </a:ln>
                <a:solidFill>
                  <a:schemeClr val="accent5">
                    <a:lumMod val="75000"/>
                  </a:schemeClr>
                </a:solidFill>
                <a:latin typeface="persian-sols 2" pitchFamily="2" charset="-78"/>
                <a:cs typeface="B Esfehan" pitchFamily="2" charset="-78"/>
              </a:rPr>
              <a:t>الْعَجَلَ الْعَجَلَ يَا مَوْلايَ يَا صَاحِبَ الزَّمَانِ</a:t>
            </a:r>
            <a:br>
              <a:rPr lang="fa-IR" sz="2800" b="1" dirty="0">
                <a:ln w="3175">
                  <a:solidFill>
                    <a:srgbClr val="CCFFFF"/>
                  </a:solidFill>
                </a:ln>
                <a:solidFill>
                  <a:schemeClr val="accent5">
                    <a:lumMod val="75000"/>
                  </a:schemeClr>
                </a:solidFill>
                <a:latin typeface="persian-sols 2" pitchFamily="2" charset="-78"/>
                <a:cs typeface="B Esfehan" pitchFamily="2" charset="-78"/>
              </a:rPr>
            </a:br>
            <a:r>
              <a:rPr lang="fa-IR" sz="2800" b="1" dirty="0">
                <a:ln w="3175">
                  <a:solidFill>
                    <a:srgbClr val="CCFFFF"/>
                  </a:solidFill>
                </a:ln>
                <a:solidFill>
                  <a:schemeClr val="accent5">
                    <a:lumMod val="75000"/>
                  </a:schemeClr>
                </a:solidFill>
                <a:latin typeface="persian-sols 2" pitchFamily="2" charset="-78"/>
                <a:cs typeface="B Esfehan" pitchFamily="2" charset="-78"/>
              </a:rPr>
              <a:t>الْعَجَلَ الْعَجَلَ يَا مَوْلايَ يَا صَاحِبَ الزَّمَانِ </a:t>
            </a:r>
            <a:br>
              <a:rPr lang="fa-IR" sz="2800" b="1" dirty="0">
                <a:ln w="3175">
                  <a:solidFill>
                    <a:srgbClr val="CCFFFF"/>
                  </a:solidFill>
                </a:ln>
                <a:solidFill>
                  <a:schemeClr val="accent5">
                    <a:lumMod val="75000"/>
                  </a:schemeClr>
                </a:solidFill>
                <a:latin typeface="persian-sols 2" pitchFamily="2" charset="-78"/>
                <a:cs typeface="B Esfehan" pitchFamily="2" charset="-78"/>
              </a:rPr>
            </a:br>
            <a:r>
              <a:rPr lang="fa-IR" sz="2800" b="1" dirty="0">
                <a:ln w="3175">
                  <a:solidFill>
                    <a:srgbClr val="CCFFFF"/>
                  </a:solidFill>
                </a:ln>
                <a:solidFill>
                  <a:schemeClr val="accent5">
                    <a:lumMod val="75000"/>
                  </a:schemeClr>
                </a:solidFill>
                <a:latin typeface="persian-sols 2" pitchFamily="2" charset="-78"/>
                <a:cs typeface="B Esfehan" pitchFamily="2" charset="-78"/>
              </a:rPr>
              <a:t>الْعَجَلَ الْعَجَلَ يَا مَوْلايَ يَا صَاحِبَ الزَّمَانِ  </a:t>
            </a:r>
          </a:p>
        </p:txBody>
      </p:sp>
    </p:spTree>
    <p:extLst>
      <p:ext uri="{BB962C8B-B14F-4D97-AF65-F5344CB8AC3E}">
        <p14:creationId xmlns:p14="http://schemas.microsoft.com/office/powerpoint/2010/main" val="2390038857"/>
      </p:ext>
    </p:extLst>
  </p:cSld>
  <p:clrMapOvr>
    <a:masterClrMapping/>
  </p:clrMapOvr>
  <mc:AlternateContent xmlns:mc="http://schemas.openxmlformats.org/markup-compatibility/2006" xmlns:p14="http://schemas.microsoft.com/office/powerpoint/2010/main">
    <mc:Choice Requires="p14">
      <p:transition spd="slow" p14:dur="2500">
        <p:fade thruBlk="1"/>
      </p:transition>
    </mc:Choice>
    <mc:Fallback xmlns="">
      <p:transition spd="slow">
        <p:fade thruBlk="1"/>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pic>
        <p:nvPicPr>
          <p:cNvPr id="4" name="Content Placeholder 3"/>
          <p:cNvPicPr>
            <a:picLocks noGrp="1" noChangeAspect="1"/>
          </p:cNvPicPr>
          <p:nvPr/>
        </p:nvPicPr>
        <p:blipFill>
          <a:blip r:embed="rId2">
            <a:extLst>
              <a:ext uri="{28A0092B-C50C-407E-A947-70E740481C1C}">
                <a14:useLocalDpi xmlns:a14="http://schemas.microsoft.com/office/drawing/2010/main" val="0"/>
              </a:ext>
            </a:extLst>
          </a:blip>
          <a:stretch>
            <a:fillRect/>
          </a:stretch>
        </p:blipFill>
        <p:spPr>
          <a:xfrm>
            <a:off x="-37259" y="-14494"/>
            <a:ext cx="9218519" cy="6886988"/>
          </a:xfrm>
          <a:prstGeom prst="rect">
            <a:avLst/>
          </a:prstGeom>
        </p:spPr>
      </p:pic>
    </p:spTree>
    <p:extLst>
      <p:ext uri="{BB962C8B-B14F-4D97-AF65-F5344CB8AC3E}">
        <p14:creationId xmlns:p14="http://schemas.microsoft.com/office/powerpoint/2010/main" val="599150595"/>
      </p:ext>
    </p:extLst>
  </p:cSld>
  <p:clrMapOvr>
    <a:masterClrMapping/>
  </p:clrMapOvr>
  <mc:AlternateContent xmlns:mc="http://schemas.openxmlformats.org/markup-compatibility/2006" xmlns:p14="http://schemas.microsoft.com/office/powerpoint/2010/main">
    <mc:Choice Requires="p14">
      <p:transition spd="slow" p14:dur="2500">
        <p:fade thruBlk="1"/>
      </p:transition>
    </mc:Choice>
    <mc:Fallback xmlns="">
      <p:transition spd="slow">
        <p:fade thruBlk="1"/>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85800" y="1183466"/>
            <a:ext cx="7772400" cy="1331134"/>
          </a:xfrm>
          <a:prstGeom prst="rect">
            <a:avLst/>
          </a:prstGeom>
        </p:spPr>
        <p:txBody>
          <a:bodyPr wrap="square">
            <a:spAutoFit/>
          </a:bodyPr>
          <a:lstStyle/>
          <a:p>
            <a:pPr algn="ctr">
              <a:lnSpc>
                <a:spcPct val="150000"/>
              </a:lnSpc>
            </a:pPr>
            <a:r>
              <a:rPr lang="fa-IR" sz="2800" b="1" dirty="0">
                <a:ln w="3175">
                  <a:solidFill>
                    <a:srgbClr val="CCFFFF"/>
                  </a:solidFill>
                </a:ln>
                <a:solidFill>
                  <a:schemeClr val="accent5">
                    <a:lumMod val="75000"/>
                  </a:schemeClr>
                </a:solidFill>
                <a:latin typeface="persian-sols 2" pitchFamily="2" charset="-78"/>
                <a:cs typeface="B Esfehan" pitchFamily="2" charset="-78"/>
              </a:rPr>
              <a:t>اللَّهُمَّ رَبَّ النُّورِ الْعَظِيمِ وَ رَبَّ الْكُرْسِيِّ </a:t>
            </a:r>
            <a:r>
              <a:rPr lang="fa-IR" sz="2800" b="1" dirty="0" smtClean="0">
                <a:ln w="3175">
                  <a:solidFill>
                    <a:srgbClr val="CCFFFF"/>
                  </a:solidFill>
                </a:ln>
                <a:solidFill>
                  <a:schemeClr val="accent5">
                    <a:lumMod val="75000"/>
                  </a:schemeClr>
                </a:solidFill>
                <a:latin typeface="persian-sols 2" pitchFamily="2" charset="-78"/>
                <a:cs typeface="B Esfehan" pitchFamily="2" charset="-78"/>
              </a:rPr>
              <a:t>الرَّفِيعِ</a:t>
            </a:r>
          </a:p>
          <a:p>
            <a:pPr algn="ctr">
              <a:lnSpc>
                <a:spcPct val="150000"/>
              </a:lnSpc>
            </a:pPr>
            <a:r>
              <a:rPr lang="fa-IR" sz="2800" b="1" dirty="0" smtClean="0">
                <a:ln w="3175">
                  <a:solidFill>
                    <a:srgbClr val="CCFFFF"/>
                  </a:solidFill>
                </a:ln>
                <a:solidFill>
                  <a:schemeClr val="accent5">
                    <a:lumMod val="75000"/>
                  </a:schemeClr>
                </a:solidFill>
                <a:latin typeface="persian-sols 2" pitchFamily="2" charset="-78"/>
                <a:cs typeface="B Esfehan" pitchFamily="2" charset="-78"/>
              </a:rPr>
              <a:t> </a:t>
            </a:r>
            <a:r>
              <a:rPr lang="fa-IR" sz="2800" b="1" dirty="0">
                <a:ln w="3175">
                  <a:solidFill>
                    <a:srgbClr val="CCFFFF"/>
                  </a:solidFill>
                </a:ln>
                <a:solidFill>
                  <a:schemeClr val="accent5">
                    <a:lumMod val="75000"/>
                  </a:schemeClr>
                </a:solidFill>
                <a:latin typeface="persian-sols 2" pitchFamily="2" charset="-78"/>
                <a:cs typeface="B Esfehan" pitchFamily="2" charset="-78"/>
              </a:rPr>
              <a:t>وَ رَبَّ الْبَحْرِ الْمَسْجُورِ وَ مُنْزِلَ التَّوْرَاةِ وَ الْإِنْجِيلِ وَ الزَّبُورِ </a:t>
            </a:r>
            <a:endParaRPr lang="en-US" sz="2800" b="1" dirty="0">
              <a:ln w="3175">
                <a:solidFill>
                  <a:srgbClr val="CCFFFF"/>
                </a:solidFill>
              </a:ln>
              <a:solidFill>
                <a:schemeClr val="accent5">
                  <a:lumMod val="75000"/>
                </a:schemeClr>
              </a:solidFill>
              <a:latin typeface="persian-sols 2" pitchFamily="2" charset="-78"/>
              <a:cs typeface="B Esfehan" pitchFamily="2" charset="-78"/>
            </a:endParaRPr>
          </a:p>
        </p:txBody>
      </p:sp>
      <p:sp>
        <p:nvSpPr>
          <p:cNvPr id="6" name="Rectangle 5"/>
          <p:cNvSpPr/>
          <p:nvPr/>
        </p:nvSpPr>
        <p:spPr>
          <a:xfrm>
            <a:off x="1066800" y="3429000"/>
            <a:ext cx="7162800" cy="1384995"/>
          </a:xfrm>
          <a:prstGeom prst="rect">
            <a:avLst/>
          </a:prstGeom>
        </p:spPr>
        <p:txBody>
          <a:bodyPr wrap="square">
            <a:spAutoFit/>
          </a:bodyPr>
          <a:lstStyle/>
          <a:p>
            <a:pPr algn="ctr" rtl="1">
              <a:lnSpc>
                <a:spcPct val="150000"/>
              </a:lnSpc>
            </a:pPr>
            <a:r>
              <a:rPr lang="fa-IR" sz="2800" b="1" dirty="0" smtClean="0">
                <a:ln>
                  <a:solidFill>
                    <a:srgbClr val="FFCCFF"/>
                  </a:solidFill>
                </a:ln>
                <a:solidFill>
                  <a:srgbClr val="7030A0"/>
                </a:solidFill>
                <a:latin typeface="IranNastaliq" pitchFamily="2" charset="0"/>
                <a:cs typeface="B Davat" pitchFamily="2" charset="-78"/>
              </a:rPr>
              <a:t>خداى</a:t>
            </a:r>
            <a:r>
              <a:rPr lang="en-US" sz="2800" b="1" dirty="0" smtClean="0">
                <a:ln>
                  <a:solidFill>
                    <a:srgbClr val="FFCCFF"/>
                  </a:solidFill>
                </a:ln>
                <a:solidFill>
                  <a:srgbClr val="7030A0"/>
                </a:solidFill>
                <a:latin typeface="IranNastaliq" pitchFamily="2" charset="0"/>
                <a:cs typeface="B Davat" pitchFamily="2" charset="-78"/>
              </a:rPr>
              <a:t> </a:t>
            </a:r>
            <a:r>
              <a:rPr lang="fa-IR" sz="2800" b="1" dirty="0" smtClean="0">
                <a:ln>
                  <a:solidFill>
                    <a:srgbClr val="FFCCFF"/>
                  </a:solidFill>
                </a:ln>
                <a:solidFill>
                  <a:srgbClr val="7030A0"/>
                </a:solidFill>
                <a:latin typeface="IranNastaliq" pitchFamily="2" charset="0"/>
                <a:cs typeface="B Davat" pitchFamily="2" charset="-78"/>
              </a:rPr>
              <a:t>من </a:t>
            </a:r>
            <a:r>
              <a:rPr lang="fa-IR" sz="2800" b="1" dirty="0">
                <a:ln>
                  <a:solidFill>
                    <a:srgbClr val="FFCCFF"/>
                  </a:solidFill>
                </a:ln>
                <a:solidFill>
                  <a:srgbClr val="7030A0"/>
                </a:solidFill>
                <a:latin typeface="IranNastaliq" pitchFamily="2" charset="0"/>
                <a:cs typeface="B Davat" pitchFamily="2" charset="-78"/>
              </a:rPr>
              <a:t>اى پروردگار نور </a:t>
            </a:r>
            <a:r>
              <a:rPr lang="fa-IR" sz="2800" b="1" dirty="0" smtClean="0">
                <a:ln>
                  <a:solidFill>
                    <a:srgbClr val="FFCCFF"/>
                  </a:solidFill>
                </a:ln>
                <a:solidFill>
                  <a:srgbClr val="7030A0"/>
                </a:solidFill>
                <a:latin typeface="IranNastaliq" pitchFamily="2" charset="0"/>
                <a:cs typeface="B Davat" pitchFamily="2" charset="-78"/>
              </a:rPr>
              <a:t>بزرگ</a:t>
            </a:r>
            <a:r>
              <a:rPr lang="en-US" sz="2800" b="1" dirty="0" smtClean="0">
                <a:ln>
                  <a:solidFill>
                    <a:srgbClr val="FFCCFF"/>
                  </a:solidFill>
                </a:ln>
                <a:solidFill>
                  <a:srgbClr val="7030A0"/>
                </a:solidFill>
                <a:latin typeface="IranNastaliq" pitchFamily="2" charset="0"/>
                <a:cs typeface="B Davat" pitchFamily="2" charset="-78"/>
              </a:rPr>
              <a:t> </a:t>
            </a:r>
            <a:r>
              <a:rPr lang="fa-IR" sz="2800" b="1" dirty="0" smtClean="0">
                <a:ln>
                  <a:solidFill>
                    <a:srgbClr val="FFCCFF"/>
                  </a:solidFill>
                </a:ln>
                <a:solidFill>
                  <a:srgbClr val="7030A0"/>
                </a:solidFill>
                <a:latin typeface="IranNastaliq" pitchFamily="2" charset="0"/>
                <a:cs typeface="B Davat" pitchFamily="2" charset="-78"/>
              </a:rPr>
              <a:t>،</a:t>
            </a:r>
            <a:r>
              <a:rPr lang="en-US" sz="2800" b="1" dirty="0" smtClean="0">
                <a:ln>
                  <a:solidFill>
                    <a:srgbClr val="FFCCFF"/>
                  </a:solidFill>
                </a:ln>
                <a:solidFill>
                  <a:srgbClr val="7030A0"/>
                </a:solidFill>
                <a:latin typeface="IranNastaliq" pitchFamily="2" charset="0"/>
                <a:cs typeface="B Davat" pitchFamily="2" charset="-78"/>
              </a:rPr>
              <a:t> </a:t>
            </a:r>
            <a:r>
              <a:rPr lang="fa-IR" sz="2800" b="1" dirty="0">
                <a:ln>
                  <a:solidFill>
                    <a:srgbClr val="FFCCFF"/>
                  </a:solidFill>
                </a:ln>
                <a:solidFill>
                  <a:srgbClr val="7030A0"/>
                </a:solidFill>
                <a:latin typeface="IranNastaliq" pitchFamily="2" charset="0"/>
                <a:cs typeface="B Davat" pitchFamily="2" charset="-78"/>
              </a:rPr>
              <a:t>و پروردگار كرسى بلند،</a:t>
            </a:r>
            <a:endParaRPr lang="en-US" sz="2800" b="1" dirty="0">
              <a:ln>
                <a:solidFill>
                  <a:srgbClr val="FFCCFF"/>
                </a:solidFill>
              </a:ln>
              <a:solidFill>
                <a:srgbClr val="7030A0"/>
              </a:solidFill>
              <a:latin typeface="IranNastaliq" pitchFamily="2" charset="0"/>
              <a:cs typeface="B Davat" pitchFamily="2" charset="-78"/>
            </a:endParaRPr>
          </a:p>
          <a:p>
            <a:pPr algn="ctr" rtl="1">
              <a:lnSpc>
                <a:spcPct val="150000"/>
              </a:lnSpc>
            </a:pPr>
            <a:r>
              <a:rPr lang="fa-IR" sz="2800" b="1" dirty="0">
                <a:ln>
                  <a:solidFill>
                    <a:srgbClr val="FFCCFF"/>
                  </a:solidFill>
                </a:ln>
                <a:solidFill>
                  <a:srgbClr val="7030A0"/>
                </a:solidFill>
                <a:latin typeface="IranNastaliq" pitchFamily="2" charset="0"/>
                <a:cs typeface="B Davat" pitchFamily="2" charset="-78"/>
              </a:rPr>
              <a:t>و پروردگار درياى جوشان،</a:t>
            </a:r>
            <a:r>
              <a:rPr lang="en-US" sz="2800" b="1" dirty="0">
                <a:ln>
                  <a:solidFill>
                    <a:srgbClr val="FFCCFF"/>
                  </a:solidFill>
                </a:ln>
                <a:solidFill>
                  <a:srgbClr val="7030A0"/>
                </a:solidFill>
                <a:latin typeface="IranNastaliq" pitchFamily="2" charset="0"/>
                <a:cs typeface="B Davat" pitchFamily="2" charset="-78"/>
              </a:rPr>
              <a:t> </a:t>
            </a:r>
            <a:r>
              <a:rPr lang="fa-IR" sz="2800" b="1" dirty="0">
                <a:ln>
                  <a:solidFill>
                    <a:srgbClr val="FFCCFF"/>
                  </a:solidFill>
                </a:ln>
                <a:solidFill>
                  <a:srgbClr val="7030A0"/>
                </a:solidFill>
                <a:latin typeface="IranNastaliq" pitchFamily="2" charset="0"/>
                <a:cs typeface="B Davat" pitchFamily="2" charset="-78"/>
              </a:rPr>
              <a:t>و فرو فرستنده تورات‏ و انجيل و زبور</a:t>
            </a:r>
            <a:endParaRPr lang="en-US" sz="2800" b="1" dirty="0">
              <a:ln>
                <a:solidFill>
                  <a:srgbClr val="FFCCFF"/>
                </a:solidFill>
              </a:ln>
              <a:solidFill>
                <a:srgbClr val="7030A0"/>
              </a:solidFill>
              <a:latin typeface="IranNastaliq" pitchFamily="2" charset="0"/>
              <a:cs typeface="B Davat" pitchFamily="2" charset="-78"/>
            </a:endParaRPr>
          </a:p>
        </p:txBody>
      </p:sp>
    </p:spTree>
    <p:extLst>
      <p:ext uri="{BB962C8B-B14F-4D97-AF65-F5344CB8AC3E}">
        <p14:creationId xmlns:p14="http://schemas.microsoft.com/office/powerpoint/2010/main" val="3248297040"/>
      </p:ext>
    </p:extLst>
  </p:cSld>
  <p:clrMapOvr>
    <a:masterClrMapping/>
  </p:clrMapOvr>
  <mc:AlternateContent xmlns:mc="http://schemas.openxmlformats.org/markup-compatibility/2006" xmlns:p14="http://schemas.microsoft.com/office/powerpoint/2010/main">
    <mc:Choice Requires="p14">
      <p:transition spd="slow" p14:dur="2500">
        <p:fade thruBlk="1"/>
      </p:transition>
    </mc:Choice>
    <mc:Fallback xmlns="">
      <p:transition spd="slow">
        <p:fade thruBlk="1"/>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219200"/>
            <a:ext cx="7543800" cy="1331134"/>
          </a:xfrm>
          <a:prstGeom prst="rect">
            <a:avLst/>
          </a:prstGeom>
        </p:spPr>
        <p:txBody>
          <a:bodyPr wrap="square">
            <a:spAutoFit/>
          </a:bodyPr>
          <a:lstStyle/>
          <a:p>
            <a:pPr algn="ctr" rtl="1">
              <a:lnSpc>
                <a:spcPct val="150000"/>
              </a:lnSpc>
            </a:pPr>
            <a:r>
              <a:rPr lang="fa-IR" sz="2800" b="1" dirty="0">
                <a:ln w="3175">
                  <a:solidFill>
                    <a:srgbClr val="CCFFFF"/>
                  </a:solidFill>
                </a:ln>
                <a:solidFill>
                  <a:schemeClr val="accent5">
                    <a:lumMod val="75000"/>
                  </a:schemeClr>
                </a:solidFill>
                <a:latin typeface="persian-sols 2" pitchFamily="2" charset="-78"/>
                <a:cs typeface="B Esfehan" pitchFamily="2" charset="-78"/>
              </a:rPr>
              <a:t>وَ رَبَّ الظِّلِّ وَ الْحَرُورِ وَ مُنْزِلَ الْقُرْآنِ [الْفُرْقَانِ‏] </a:t>
            </a:r>
            <a:r>
              <a:rPr lang="fa-IR" sz="2800" b="1" dirty="0" smtClean="0">
                <a:ln w="3175">
                  <a:solidFill>
                    <a:srgbClr val="CCFFFF"/>
                  </a:solidFill>
                </a:ln>
                <a:solidFill>
                  <a:schemeClr val="accent5">
                    <a:lumMod val="75000"/>
                  </a:schemeClr>
                </a:solidFill>
                <a:latin typeface="persian-sols 2" pitchFamily="2" charset="-78"/>
                <a:cs typeface="B Esfehan" pitchFamily="2" charset="-78"/>
              </a:rPr>
              <a:t>الْعَظِيمِ</a:t>
            </a:r>
            <a:endParaRPr lang="en-US" sz="2800" b="1" dirty="0" smtClean="0">
              <a:ln w="3175">
                <a:solidFill>
                  <a:srgbClr val="CCFFFF"/>
                </a:solidFill>
              </a:ln>
              <a:solidFill>
                <a:schemeClr val="accent5">
                  <a:lumMod val="75000"/>
                </a:schemeClr>
              </a:solidFill>
              <a:latin typeface="persian-sols 2" pitchFamily="2" charset="-78"/>
              <a:cs typeface="B Esfehan" pitchFamily="2" charset="-78"/>
            </a:endParaRPr>
          </a:p>
          <a:p>
            <a:pPr algn="ctr" rtl="1">
              <a:lnSpc>
                <a:spcPct val="150000"/>
              </a:lnSpc>
            </a:pPr>
            <a:r>
              <a:rPr lang="fa-IR" sz="2800" b="1" dirty="0" smtClean="0">
                <a:ln w="3175">
                  <a:solidFill>
                    <a:srgbClr val="CCFFFF"/>
                  </a:solidFill>
                </a:ln>
                <a:solidFill>
                  <a:schemeClr val="accent5">
                    <a:lumMod val="75000"/>
                  </a:schemeClr>
                </a:solidFill>
                <a:latin typeface="persian-sols 2" pitchFamily="2" charset="-78"/>
                <a:cs typeface="B Esfehan" pitchFamily="2" charset="-78"/>
              </a:rPr>
              <a:t> </a:t>
            </a:r>
            <a:r>
              <a:rPr lang="fa-IR" sz="2800" b="1" dirty="0">
                <a:ln w="3175">
                  <a:solidFill>
                    <a:srgbClr val="CCFFFF"/>
                  </a:solidFill>
                </a:ln>
                <a:solidFill>
                  <a:schemeClr val="accent5">
                    <a:lumMod val="75000"/>
                  </a:schemeClr>
                </a:solidFill>
                <a:latin typeface="persian-sols 2" pitchFamily="2" charset="-78"/>
                <a:cs typeface="B Esfehan" pitchFamily="2" charset="-78"/>
              </a:rPr>
              <a:t>وَ رَبَّ الْمَلائِكَةِ الْمُقَرَّبِينَ وَ الْأَنْبِيَاءِ [وَ] الْمُرْسَلِينَ </a:t>
            </a:r>
            <a:endParaRPr lang="en-US" sz="2800" b="1" dirty="0">
              <a:ln w="3175">
                <a:solidFill>
                  <a:srgbClr val="CCFFFF"/>
                </a:solidFill>
              </a:ln>
              <a:solidFill>
                <a:schemeClr val="accent5">
                  <a:lumMod val="75000"/>
                </a:schemeClr>
              </a:solidFill>
              <a:latin typeface="persian-sols 2" pitchFamily="2" charset="-78"/>
              <a:cs typeface="B Esfehan" pitchFamily="2" charset="-78"/>
            </a:endParaRPr>
          </a:p>
        </p:txBody>
      </p:sp>
      <p:sp>
        <p:nvSpPr>
          <p:cNvPr id="3" name="Rectangle 2"/>
          <p:cNvSpPr/>
          <p:nvPr/>
        </p:nvSpPr>
        <p:spPr>
          <a:xfrm>
            <a:off x="1219200" y="3429000"/>
            <a:ext cx="6705600" cy="1384995"/>
          </a:xfrm>
          <a:prstGeom prst="rect">
            <a:avLst/>
          </a:prstGeom>
        </p:spPr>
        <p:txBody>
          <a:bodyPr wrap="square">
            <a:spAutoFit/>
          </a:bodyPr>
          <a:lstStyle/>
          <a:p>
            <a:pPr algn="ctr" rtl="1">
              <a:lnSpc>
                <a:spcPct val="150000"/>
              </a:lnSpc>
            </a:pPr>
            <a:r>
              <a:rPr lang="fa-IR" sz="2800" b="1" dirty="0">
                <a:ln>
                  <a:solidFill>
                    <a:srgbClr val="FFCCFF"/>
                  </a:solidFill>
                </a:ln>
                <a:solidFill>
                  <a:srgbClr val="7030A0"/>
                </a:solidFill>
                <a:latin typeface="IranNastaliq" pitchFamily="2" charset="0"/>
                <a:cs typeface="B Davat" pitchFamily="2" charset="-78"/>
              </a:rPr>
              <a:t>و پروردگار سايه و حرارت آفتاب</a:t>
            </a:r>
            <a:r>
              <a:rPr lang="fa-IR" sz="2800" b="1" dirty="0" smtClean="0">
                <a:ln>
                  <a:solidFill>
                    <a:srgbClr val="FFCCFF"/>
                  </a:solidFill>
                </a:ln>
                <a:solidFill>
                  <a:srgbClr val="7030A0"/>
                </a:solidFill>
                <a:latin typeface="IranNastaliq" pitchFamily="2" charset="0"/>
                <a:cs typeface="B Davat" pitchFamily="2" charset="-78"/>
              </a:rPr>
              <a:t>،</a:t>
            </a:r>
            <a:r>
              <a:rPr lang="en-US" sz="2800" b="1" dirty="0" smtClean="0">
                <a:ln>
                  <a:solidFill>
                    <a:srgbClr val="FFCCFF"/>
                  </a:solidFill>
                </a:ln>
                <a:solidFill>
                  <a:srgbClr val="7030A0"/>
                </a:solidFill>
                <a:latin typeface="IranNastaliq" pitchFamily="2" charset="0"/>
                <a:cs typeface="B Davat" pitchFamily="2" charset="-78"/>
              </a:rPr>
              <a:t> </a:t>
            </a:r>
            <a:r>
              <a:rPr lang="fa-IR" sz="2800" b="1" dirty="0" smtClean="0">
                <a:ln>
                  <a:solidFill>
                    <a:srgbClr val="FFCCFF"/>
                  </a:solidFill>
                </a:ln>
                <a:solidFill>
                  <a:srgbClr val="7030A0"/>
                </a:solidFill>
                <a:latin typeface="IranNastaliq" pitchFamily="2" charset="0"/>
                <a:cs typeface="B Davat" pitchFamily="2" charset="-78"/>
              </a:rPr>
              <a:t>و </a:t>
            </a:r>
            <a:r>
              <a:rPr lang="fa-IR" sz="2800" b="1" dirty="0">
                <a:ln>
                  <a:solidFill>
                    <a:srgbClr val="FFCCFF"/>
                  </a:solidFill>
                </a:ln>
                <a:solidFill>
                  <a:srgbClr val="7030A0"/>
                </a:solidFill>
                <a:latin typeface="IranNastaliq" pitchFamily="2" charset="0"/>
                <a:cs typeface="B Davat" pitchFamily="2" charset="-78"/>
              </a:rPr>
              <a:t>نازل كننده قرآن بزرگ</a:t>
            </a:r>
            <a:r>
              <a:rPr lang="fa-IR" sz="2800" b="1" dirty="0" smtClean="0">
                <a:ln>
                  <a:solidFill>
                    <a:srgbClr val="FFCCFF"/>
                  </a:solidFill>
                </a:ln>
                <a:solidFill>
                  <a:srgbClr val="7030A0"/>
                </a:solidFill>
                <a:latin typeface="IranNastaliq" pitchFamily="2" charset="0"/>
                <a:cs typeface="B Davat" pitchFamily="2" charset="-78"/>
              </a:rPr>
              <a:t>،</a:t>
            </a:r>
            <a:endParaRPr lang="en-US" sz="2800" b="1" dirty="0" smtClean="0">
              <a:ln>
                <a:solidFill>
                  <a:srgbClr val="FFCCFF"/>
                </a:solidFill>
              </a:ln>
              <a:solidFill>
                <a:srgbClr val="7030A0"/>
              </a:solidFill>
              <a:latin typeface="IranNastaliq" pitchFamily="2" charset="0"/>
              <a:cs typeface="B Davat" pitchFamily="2" charset="-78"/>
            </a:endParaRPr>
          </a:p>
          <a:p>
            <a:pPr algn="ctr" rtl="1">
              <a:lnSpc>
                <a:spcPct val="150000"/>
              </a:lnSpc>
            </a:pPr>
            <a:r>
              <a:rPr lang="fa-IR" sz="2800" b="1" dirty="0" smtClean="0">
                <a:ln>
                  <a:solidFill>
                    <a:srgbClr val="FFCCFF"/>
                  </a:solidFill>
                </a:ln>
                <a:solidFill>
                  <a:srgbClr val="7030A0"/>
                </a:solidFill>
                <a:latin typeface="IranNastaliq" pitchFamily="2" charset="0"/>
                <a:cs typeface="B Davat" pitchFamily="2" charset="-78"/>
              </a:rPr>
              <a:t>و </a:t>
            </a:r>
            <a:r>
              <a:rPr lang="fa-IR" sz="2800" b="1" dirty="0">
                <a:ln>
                  <a:solidFill>
                    <a:srgbClr val="FFCCFF"/>
                  </a:solidFill>
                </a:ln>
                <a:solidFill>
                  <a:srgbClr val="7030A0"/>
                </a:solidFill>
                <a:latin typeface="IranNastaliq" pitchFamily="2" charset="0"/>
                <a:cs typeface="B Davat" pitchFamily="2" charset="-78"/>
              </a:rPr>
              <a:t>پروردگار فرشتگان‏ مقرّب</a:t>
            </a:r>
            <a:r>
              <a:rPr lang="fa-IR" sz="2800" b="1" dirty="0" smtClean="0">
                <a:ln>
                  <a:solidFill>
                    <a:srgbClr val="FFCCFF"/>
                  </a:solidFill>
                </a:ln>
                <a:solidFill>
                  <a:srgbClr val="7030A0"/>
                </a:solidFill>
                <a:latin typeface="IranNastaliq" pitchFamily="2" charset="0"/>
                <a:cs typeface="B Davat" pitchFamily="2" charset="-78"/>
              </a:rPr>
              <a:t>،</a:t>
            </a:r>
            <a:r>
              <a:rPr lang="en-US" sz="2800" b="1" dirty="0" smtClean="0">
                <a:ln>
                  <a:solidFill>
                    <a:srgbClr val="FFCCFF"/>
                  </a:solidFill>
                </a:ln>
                <a:solidFill>
                  <a:srgbClr val="7030A0"/>
                </a:solidFill>
                <a:latin typeface="IranNastaliq" pitchFamily="2" charset="0"/>
                <a:cs typeface="B Davat" pitchFamily="2" charset="-78"/>
              </a:rPr>
              <a:t> </a:t>
            </a:r>
            <a:r>
              <a:rPr lang="fa-IR" sz="2800" b="1" dirty="0" smtClean="0">
                <a:ln>
                  <a:solidFill>
                    <a:srgbClr val="FFCCFF"/>
                  </a:solidFill>
                </a:ln>
                <a:solidFill>
                  <a:srgbClr val="7030A0"/>
                </a:solidFill>
                <a:latin typeface="IranNastaliq" pitchFamily="2" charset="0"/>
                <a:cs typeface="B Davat" pitchFamily="2" charset="-78"/>
              </a:rPr>
              <a:t>و </a:t>
            </a:r>
            <a:r>
              <a:rPr lang="fa-IR" sz="2800" b="1" dirty="0">
                <a:ln>
                  <a:solidFill>
                    <a:srgbClr val="FFCCFF"/>
                  </a:solidFill>
                </a:ln>
                <a:solidFill>
                  <a:srgbClr val="7030A0"/>
                </a:solidFill>
                <a:latin typeface="IranNastaliq" pitchFamily="2" charset="0"/>
                <a:cs typeface="B Davat" pitchFamily="2" charset="-78"/>
              </a:rPr>
              <a:t>پيامبران و رسولان.</a:t>
            </a:r>
            <a:endParaRPr lang="en-US" sz="2800" b="1" dirty="0">
              <a:ln>
                <a:solidFill>
                  <a:srgbClr val="FFCCFF"/>
                </a:solidFill>
              </a:ln>
              <a:solidFill>
                <a:srgbClr val="7030A0"/>
              </a:solidFill>
              <a:latin typeface="IranNastaliq" pitchFamily="2" charset="0"/>
              <a:cs typeface="B Davat" pitchFamily="2" charset="-78"/>
            </a:endParaRPr>
          </a:p>
        </p:txBody>
      </p:sp>
    </p:spTree>
    <p:extLst>
      <p:ext uri="{BB962C8B-B14F-4D97-AF65-F5344CB8AC3E}">
        <p14:creationId xmlns:p14="http://schemas.microsoft.com/office/powerpoint/2010/main" val="2390038857"/>
      </p:ext>
    </p:extLst>
  </p:cSld>
  <p:clrMapOvr>
    <a:masterClrMapping/>
  </p:clrMapOvr>
  <mc:AlternateContent xmlns:mc="http://schemas.openxmlformats.org/markup-compatibility/2006" xmlns:p14="http://schemas.microsoft.com/office/powerpoint/2010/main">
    <mc:Choice Requires="p14">
      <p:transition spd="slow" p14:dur="2500">
        <p:fade thruBlk="1"/>
      </p:transition>
    </mc:Choice>
    <mc:Fallback xmlns="">
      <p:transition spd="slow">
        <p:fade thruBlk="1"/>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1282005"/>
            <a:ext cx="7010400" cy="1384995"/>
          </a:xfrm>
          <a:prstGeom prst="rect">
            <a:avLst/>
          </a:prstGeom>
        </p:spPr>
        <p:txBody>
          <a:bodyPr wrap="square">
            <a:spAutoFit/>
          </a:bodyPr>
          <a:lstStyle/>
          <a:p>
            <a:pPr algn="ctr">
              <a:lnSpc>
                <a:spcPct val="150000"/>
              </a:lnSpc>
            </a:pPr>
            <a:r>
              <a:rPr lang="fa-IR" sz="2800" b="1" dirty="0">
                <a:ln w="3175">
                  <a:solidFill>
                    <a:srgbClr val="CCFFFF"/>
                  </a:solidFill>
                </a:ln>
                <a:solidFill>
                  <a:schemeClr val="accent5">
                    <a:lumMod val="75000"/>
                  </a:schemeClr>
                </a:solidFill>
                <a:latin typeface="persian-sols 2" pitchFamily="2" charset="-78"/>
                <a:cs typeface="B Esfehan" pitchFamily="2" charset="-78"/>
              </a:rPr>
              <a:t>اللَّهُمَّ إِنِّي أَسْأَلُكَ بِوَجْهِكَ [بِاسْمِكَ‏] الْكَرِيمِ </a:t>
            </a:r>
            <a:endParaRPr lang="en-US" sz="2800" b="1" dirty="0" smtClean="0">
              <a:ln w="3175">
                <a:solidFill>
                  <a:srgbClr val="CCFFFF"/>
                </a:solidFill>
              </a:ln>
              <a:solidFill>
                <a:schemeClr val="accent5">
                  <a:lumMod val="75000"/>
                </a:schemeClr>
              </a:solidFill>
              <a:latin typeface="persian-sols 2" pitchFamily="2" charset="-78"/>
              <a:cs typeface="B Esfehan" pitchFamily="2" charset="-78"/>
            </a:endParaRPr>
          </a:p>
          <a:p>
            <a:pPr algn="ctr">
              <a:lnSpc>
                <a:spcPct val="150000"/>
              </a:lnSpc>
            </a:pPr>
            <a:r>
              <a:rPr lang="fa-IR" sz="2800" b="1" dirty="0" smtClean="0">
                <a:ln w="3175">
                  <a:solidFill>
                    <a:srgbClr val="CCFFFF"/>
                  </a:solidFill>
                </a:ln>
                <a:solidFill>
                  <a:schemeClr val="accent5">
                    <a:lumMod val="75000"/>
                  </a:schemeClr>
                </a:solidFill>
                <a:latin typeface="persian-sols 2" pitchFamily="2" charset="-78"/>
                <a:cs typeface="B Esfehan" pitchFamily="2" charset="-78"/>
              </a:rPr>
              <a:t>وَ </a:t>
            </a:r>
            <a:r>
              <a:rPr lang="fa-IR" sz="2800" b="1" dirty="0">
                <a:ln w="3175">
                  <a:solidFill>
                    <a:srgbClr val="CCFFFF"/>
                  </a:solidFill>
                </a:ln>
                <a:solidFill>
                  <a:schemeClr val="accent5">
                    <a:lumMod val="75000"/>
                  </a:schemeClr>
                </a:solidFill>
                <a:latin typeface="persian-sols 2" pitchFamily="2" charset="-78"/>
                <a:cs typeface="B Esfehan" pitchFamily="2" charset="-78"/>
              </a:rPr>
              <a:t>بِنُورِ وَجْهِكَ الْمُنِيرِ وَ مُلْكِكَ الْقَدِيمِ يَا حَيُّ يَا قَيُّومُ </a:t>
            </a:r>
            <a:endParaRPr lang="en-US" sz="2800" b="1" dirty="0">
              <a:ln w="3175">
                <a:solidFill>
                  <a:srgbClr val="CCFFFF"/>
                </a:solidFill>
              </a:ln>
              <a:solidFill>
                <a:schemeClr val="accent5">
                  <a:lumMod val="75000"/>
                </a:schemeClr>
              </a:solidFill>
              <a:latin typeface="persian-sols 2" pitchFamily="2" charset="-78"/>
              <a:cs typeface="B Esfehan" pitchFamily="2" charset="-78"/>
            </a:endParaRPr>
          </a:p>
        </p:txBody>
      </p:sp>
      <p:sp>
        <p:nvSpPr>
          <p:cNvPr id="3" name="Rectangle 2"/>
          <p:cNvSpPr/>
          <p:nvPr/>
        </p:nvSpPr>
        <p:spPr>
          <a:xfrm>
            <a:off x="1219200" y="3491805"/>
            <a:ext cx="6781800" cy="1384995"/>
          </a:xfrm>
          <a:prstGeom prst="rect">
            <a:avLst/>
          </a:prstGeom>
        </p:spPr>
        <p:txBody>
          <a:bodyPr wrap="square">
            <a:spAutoFit/>
          </a:bodyPr>
          <a:lstStyle/>
          <a:p>
            <a:pPr algn="ctr" rtl="1">
              <a:lnSpc>
                <a:spcPct val="150000"/>
              </a:lnSpc>
            </a:pPr>
            <a:r>
              <a:rPr lang="fa-IR" sz="2800" b="1" dirty="0" smtClean="0">
                <a:ln>
                  <a:solidFill>
                    <a:srgbClr val="FFCCFF"/>
                  </a:solidFill>
                </a:ln>
                <a:solidFill>
                  <a:srgbClr val="7030A0"/>
                </a:solidFill>
                <a:latin typeface="IranNastaliq" pitchFamily="2" charset="0"/>
                <a:cs typeface="B Davat" pitchFamily="2" charset="-78"/>
              </a:rPr>
              <a:t>خدايا </a:t>
            </a:r>
            <a:r>
              <a:rPr lang="fa-IR" sz="2800" b="1" dirty="0">
                <a:ln>
                  <a:solidFill>
                    <a:srgbClr val="FFCCFF"/>
                  </a:solidFill>
                </a:ln>
                <a:solidFill>
                  <a:srgbClr val="7030A0"/>
                </a:solidFill>
                <a:latin typeface="IranNastaliq" pitchFamily="2" charset="0"/>
                <a:cs typeface="B Davat" pitchFamily="2" charset="-78"/>
              </a:rPr>
              <a:t>از تو مى‏خواهم به روى </a:t>
            </a:r>
            <a:r>
              <a:rPr lang="fa-IR" sz="2800" b="1" dirty="0" smtClean="0">
                <a:ln>
                  <a:solidFill>
                    <a:srgbClr val="FFCCFF"/>
                  </a:solidFill>
                </a:ln>
                <a:solidFill>
                  <a:srgbClr val="7030A0"/>
                </a:solidFill>
                <a:latin typeface="IranNastaliq" pitchFamily="2" charset="0"/>
                <a:cs typeface="B Davat" pitchFamily="2" charset="-78"/>
              </a:rPr>
              <a:t>كريمت</a:t>
            </a:r>
            <a:r>
              <a:rPr lang="en-US" sz="2800" b="1" dirty="0" smtClean="0">
                <a:ln>
                  <a:solidFill>
                    <a:srgbClr val="FFCCFF"/>
                  </a:solidFill>
                </a:ln>
                <a:solidFill>
                  <a:srgbClr val="7030A0"/>
                </a:solidFill>
                <a:latin typeface="IranNastaliq" pitchFamily="2" charset="0"/>
                <a:cs typeface="B Davat" pitchFamily="2" charset="-78"/>
              </a:rPr>
              <a:t> </a:t>
            </a:r>
            <a:r>
              <a:rPr lang="fa-IR" sz="2800" b="1" dirty="0" smtClean="0">
                <a:ln>
                  <a:solidFill>
                    <a:srgbClr val="FFCCFF"/>
                  </a:solidFill>
                </a:ln>
                <a:solidFill>
                  <a:srgbClr val="7030A0"/>
                </a:solidFill>
                <a:latin typeface="IranNastaliq" pitchFamily="2" charset="0"/>
                <a:cs typeface="B Davat" pitchFamily="2" charset="-78"/>
              </a:rPr>
              <a:t>،</a:t>
            </a:r>
            <a:r>
              <a:rPr lang="en-US" sz="2800" b="1" dirty="0" smtClean="0">
                <a:ln>
                  <a:solidFill>
                    <a:srgbClr val="FFCCFF"/>
                  </a:solidFill>
                </a:ln>
                <a:solidFill>
                  <a:srgbClr val="7030A0"/>
                </a:solidFill>
                <a:latin typeface="IranNastaliq" pitchFamily="2" charset="0"/>
                <a:cs typeface="B Davat" pitchFamily="2" charset="-78"/>
              </a:rPr>
              <a:t> </a:t>
            </a:r>
            <a:r>
              <a:rPr lang="fa-IR" sz="2800" b="1" dirty="0" smtClean="0">
                <a:ln>
                  <a:solidFill>
                    <a:srgbClr val="FFCCFF"/>
                  </a:solidFill>
                </a:ln>
                <a:solidFill>
                  <a:srgbClr val="7030A0"/>
                </a:solidFill>
                <a:latin typeface="IranNastaliq" pitchFamily="2" charset="0"/>
                <a:cs typeface="B Davat" pitchFamily="2" charset="-78"/>
              </a:rPr>
              <a:t>و </a:t>
            </a:r>
            <a:r>
              <a:rPr lang="fa-IR" sz="2800" b="1" dirty="0">
                <a:ln>
                  <a:solidFill>
                    <a:srgbClr val="FFCCFF"/>
                  </a:solidFill>
                </a:ln>
                <a:solidFill>
                  <a:srgbClr val="7030A0"/>
                </a:solidFill>
                <a:latin typeface="IranNastaliq" pitchFamily="2" charset="0"/>
                <a:cs typeface="B Davat" pitchFamily="2" charset="-78"/>
              </a:rPr>
              <a:t>به نور وجه </a:t>
            </a:r>
            <a:r>
              <a:rPr lang="fa-IR" sz="2800" b="1" dirty="0" smtClean="0">
                <a:ln>
                  <a:solidFill>
                    <a:srgbClr val="FFCCFF"/>
                  </a:solidFill>
                </a:ln>
                <a:solidFill>
                  <a:srgbClr val="7030A0"/>
                </a:solidFill>
                <a:latin typeface="IranNastaliq" pitchFamily="2" charset="0"/>
                <a:cs typeface="B Davat" pitchFamily="2" charset="-78"/>
              </a:rPr>
              <a:t>نوربخشت</a:t>
            </a:r>
            <a:r>
              <a:rPr lang="en-US" sz="2800" b="1" dirty="0" smtClean="0">
                <a:ln>
                  <a:solidFill>
                    <a:srgbClr val="FFCCFF"/>
                  </a:solidFill>
                </a:ln>
                <a:solidFill>
                  <a:srgbClr val="7030A0"/>
                </a:solidFill>
                <a:latin typeface="IranNastaliq" pitchFamily="2" charset="0"/>
                <a:cs typeface="B Davat" pitchFamily="2" charset="-78"/>
              </a:rPr>
              <a:t> </a:t>
            </a:r>
            <a:r>
              <a:rPr lang="fa-IR" sz="2800" b="1" dirty="0" smtClean="0">
                <a:ln>
                  <a:solidFill>
                    <a:srgbClr val="FFCCFF"/>
                  </a:solidFill>
                </a:ln>
                <a:solidFill>
                  <a:srgbClr val="7030A0"/>
                </a:solidFill>
                <a:latin typeface="IranNastaliq" pitchFamily="2" charset="0"/>
                <a:cs typeface="B Davat" pitchFamily="2" charset="-78"/>
              </a:rPr>
              <a:t>،</a:t>
            </a:r>
            <a:r>
              <a:rPr lang="en-US" sz="2800" b="1" dirty="0" smtClean="0">
                <a:ln>
                  <a:solidFill>
                    <a:srgbClr val="FFCCFF"/>
                  </a:solidFill>
                </a:ln>
                <a:solidFill>
                  <a:srgbClr val="7030A0"/>
                </a:solidFill>
                <a:latin typeface="IranNastaliq" pitchFamily="2" charset="0"/>
                <a:cs typeface="B Davat" pitchFamily="2" charset="-78"/>
              </a:rPr>
              <a:t> </a:t>
            </a:r>
          </a:p>
          <a:p>
            <a:pPr algn="ctr" rtl="1">
              <a:lnSpc>
                <a:spcPct val="150000"/>
              </a:lnSpc>
            </a:pPr>
            <a:r>
              <a:rPr lang="fa-IR" sz="2800" b="1" dirty="0" smtClean="0">
                <a:ln>
                  <a:solidFill>
                    <a:srgbClr val="FFCCFF"/>
                  </a:solidFill>
                </a:ln>
                <a:solidFill>
                  <a:srgbClr val="7030A0"/>
                </a:solidFill>
                <a:latin typeface="IranNastaliq" pitchFamily="2" charset="0"/>
                <a:cs typeface="B Davat" pitchFamily="2" charset="-78"/>
              </a:rPr>
              <a:t>و </a:t>
            </a:r>
            <a:r>
              <a:rPr lang="fa-IR" sz="2800" b="1" dirty="0">
                <a:ln>
                  <a:solidFill>
                    <a:srgbClr val="FFCCFF"/>
                  </a:solidFill>
                </a:ln>
                <a:solidFill>
                  <a:srgbClr val="7030A0"/>
                </a:solidFill>
                <a:latin typeface="IranNastaliq" pitchFamily="2" charset="0"/>
                <a:cs typeface="B Davat" pitchFamily="2" charset="-78"/>
              </a:rPr>
              <a:t>فرمانروايى ديرينه‏</a:t>
            </a:r>
            <a:r>
              <a:rPr lang="fa-IR" sz="2800" b="1" dirty="0" smtClean="0">
                <a:ln>
                  <a:solidFill>
                    <a:srgbClr val="FFCCFF"/>
                  </a:solidFill>
                </a:ln>
                <a:solidFill>
                  <a:srgbClr val="7030A0"/>
                </a:solidFill>
                <a:latin typeface="IranNastaliq" pitchFamily="2" charset="0"/>
                <a:cs typeface="B Davat" pitchFamily="2" charset="-78"/>
              </a:rPr>
              <a:t>ات</a:t>
            </a:r>
            <a:r>
              <a:rPr lang="en-US" sz="2800" b="1" dirty="0" smtClean="0">
                <a:ln>
                  <a:solidFill>
                    <a:srgbClr val="FFCCFF"/>
                  </a:solidFill>
                </a:ln>
                <a:solidFill>
                  <a:srgbClr val="7030A0"/>
                </a:solidFill>
                <a:latin typeface="IranNastaliq" pitchFamily="2" charset="0"/>
                <a:cs typeface="B Davat" pitchFamily="2" charset="-78"/>
              </a:rPr>
              <a:t> </a:t>
            </a:r>
            <a:r>
              <a:rPr lang="fa-IR" sz="2800" b="1" dirty="0" smtClean="0">
                <a:ln>
                  <a:solidFill>
                    <a:srgbClr val="FFCCFF"/>
                  </a:solidFill>
                </a:ln>
                <a:solidFill>
                  <a:srgbClr val="7030A0"/>
                </a:solidFill>
                <a:latin typeface="IranNastaliq" pitchFamily="2" charset="0"/>
                <a:cs typeface="B Davat" pitchFamily="2" charset="-78"/>
              </a:rPr>
              <a:t>،</a:t>
            </a:r>
            <a:r>
              <a:rPr lang="en-US" sz="2800" b="1" dirty="0" smtClean="0">
                <a:ln>
                  <a:solidFill>
                    <a:srgbClr val="FFCCFF"/>
                  </a:solidFill>
                </a:ln>
                <a:solidFill>
                  <a:srgbClr val="7030A0"/>
                </a:solidFill>
                <a:latin typeface="IranNastaliq" pitchFamily="2" charset="0"/>
                <a:cs typeface="B Davat" pitchFamily="2" charset="-78"/>
              </a:rPr>
              <a:t> </a:t>
            </a:r>
            <a:r>
              <a:rPr lang="fa-IR" sz="2800" b="1" dirty="0" smtClean="0">
                <a:ln>
                  <a:solidFill>
                    <a:srgbClr val="FFCCFF"/>
                  </a:solidFill>
                </a:ln>
                <a:solidFill>
                  <a:srgbClr val="7030A0"/>
                </a:solidFill>
                <a:latin typeface="IranNastaliq" pitchFamily="2" charset="0"/>
                <a:cs typeface="B Davat" pitchFamily="2" charset="-78"/>
              </a:rPr>
              <a:t>اى </a:t>
            </a:r>
            <a:r>
              <a:rPr lang="fa-IR" sz="2800" b="1" dirty="0">
                <a:ln>
                  <a:solidFill>
                    <a:srgbClr val="FFCCFF"/>
                  </a:solidFill>
                </a:ln>
                <a:solidFill>
                  <a:srgbClr val="7030A0"/>
                </a:solidFill>
                <a:latin typeface="IranNastaliq" pitchFamily="2" charset="0"/>
                <a:cs typeface="B Davat" pitchFamily="2" charset="-78"/>
              </a:rPr>
              <a:t>زنده و پا برجاى دائم،</a:t>
            </a:r>
          </a:p>
        </p:txBody>
      </p:sp>
    </p:spTree>
    <p:extLst>
      <p:ext uri="{BB962C8B-B14F-4D97-AF65-F5344CB8AC3E}">
        <p14:creationId xmlns:p14="http://schemas.microsoft.com/office/powerpoint/2010/main" val="2390038857"/>
      </p:ext>
    </p:extLst>
  </p:cSld>
  <p:clrMapOvr>
    <a:masterClrMapping/>
  </p:clrMapOvr>
  <mc:AlternateContent xmlns:mc="http://schemas.openxmlformats.org/markup-compatibility/2006" xmlns:p14="http://schemas.microsoft.com/office/powerpoint/2010/main">
    <mc:Choice Requires="p14">
      <p:transition spd="slow" p14:dur="2500">
        <p:fade thruBlk="1"/>
      </p:transition>
    </mc:Choice>
    <mc:Fallback xmlns="">
      <p:transition spd="slow">
        <p:fade thruBlk="1"/>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371600"/>
            <a:ext cx="7086600" cy="1143000"/>
          </a:xfrm>
        </p:spPr>
        <p:txBody>
          <a:bodyPr>
            <a:noAutofit/>
          </a:bodyPr>
          <a:lstStyle/>
          <a:p>
            <a:pPr>
              <a:lnSpc>
                <a:spcPct val="150000"/>
              </a:lnSpc>
            </a:pPr>
            <a:r>
              <a:rPr lang="fa-IR" sz="2800" b="1" dirty="0">
                <a:ln w="3175">
                  <a:solidFill>
                    <a:srgbClr val="CCFFFF"/>
                  </a:solidFill>
                </a:ln>
                <a:solidFill>
                  <a:schemeClr val="accent5">
                    <a:lumMod val="75000"/>
                  </a:schemeClr>
                </a:solidFill>
                <a:latin typeface="persian-sols 2" pitchFamily="2" charset="-78"/>
                <a:ea typeface="+mn-ea"/>
                <a:cs typeface="B Esfehan" pitchFamily="2" charset="-78"/>
              </a:rPr>
              <a:t>أَسْأَلُكَ بِاسْمِكَ الَّذِي أَشْرَقَتْ بِهِ السَّمَاوَاتُ وَ </a:t>
            </a:r>
            <a:r>
              <a:rPr lang="fa-IR" sz="2800" b="1" dirty="0" smtClean="0">
                <a:ln w="3175">
                  <a:solidFill>
                    <a:srgbClr val="CCFFFF"/>
                  </a:solidFill>
                </a:ln>
                <a:solidFill>
                  <a:schemeClr val="accent5">
                    <a:lumMod val="75000"/>
                  </a:schemeClr>
                </a:solidFill>
                <a:latin typeface="persian-sols 2" pitchFamily="2" charset="-78"/>
                <a:ea typeface="+mn-ea"/>
                <a:cs typeface="B Esfehan" pitchFamily="2" charset="-78"/>
              </a:rPr>
              <a:t>الْأَرَضُونَ</a:t>
            </a:r>
            <a:r>
              <a:rPr lang="en-US" sz="2800" b="1" dirty="0" smtClean="0">
                <a:ln w="3175">
                  <a:solidFill>
                    <a:srgbClr val="CCFFFF"/>
                  </a:solidFill>
                </a:ln>
                <a:solidFill>
                  <a:schemeClr val="accent5">
                    <a:lumMod val="75000"/>
                  </a:schemeClr>
                </a:solidFill>
                <a:latin typeface="persian-sols 2" pitchFamily="2" charset="-78"/>
                <a:ea typeface="+mn-ea"/>
                <a:cs typeface="B Esfehan" pitchFamily="2" charset="-78"/>
              </a:rPr>
              <a:t/>
            </a:r>
            <a:br>
              <a:rPr lang="en-US" sz="2800" b="1" dirty="0" smtClean="0">
                <a:ln w="3175">
                  <a:solidFill>
                    <a:srgbClr val="CCFFFF"/>
                  </a:solidFill>
                </a:ln>
                <a:solidFill>
                  <a:schemeClr val="accent5">
                    <a:lumMod val="75000"/>
                  </a:schemeClr>
                </a:solidFill>
                <a:latin typeface="persian-sols 2" pitchFamily="2" charset="-78"/>
                <a:ea typeface="+mn-ea"/>
                <a:cs typeface="B Esfehan" pitchFamily="2" charset="-78"/>
              </a:rPr>
            </a:br>
            <a:r>
              <a:rPr lang="fa-IR" sz="2800" b="1" dirty="0" smtClean="0">
                <a:ln w="3175">
                  <a:solidFill>
                    <a:srgbClr val="CCFFFF"/>
                  </a:solidFill>
                </a:ln>
                <a:solidFill>
                  <a:schemeClr val="accent5">
                    <a:lumMod val="75000"/>
                  </a:schemeClr>
                </a:solidFill>
                <a:latin typeface="persian-sols 2" pitchFamily="2" charset="-78"/>
                <a:ea typeface="+mn-ea"/>
                <a:cs typeface="B Esfehan" pitchFamily="2" charset="-78"/>
              </a:rPr>
              <a:t> </a:t>
            </a:r>
            <a:r>
              <a:rPr lang="fa-IR" sz="2800" b="1" dirty="0">
                <a:ln w="3175">
                  <a:solidFill>
                    <a:srgbClr val="CCFFFF"/>
                  </a:solidFill>
                </a:ln>
                <a:solidFill>
                  <a:schemeClr val="accent5">
                    <a:lumMod val="75000"/>
                  </a:schemeClr>
                </a:solidFill>
                <a:latin typeface="persian-sols 2" pitchFamily="2" charset="-78"/>
                <a:ea typeface="+mn-ea"/>
                <a:cs typeface="B Esfehan" pitchFamily="2" charset="-78"/>
              </a:rPr>
              <a:t>وَ بِاسْمِكَ الَّذِي يَصْلَحُ بِهِ الْأَوَّلُونَ وَ الْآخِرُونَ</a:t>
            </a:r>
            <a:endParaRPr lang="en-US" sz="2800" b="1" dirty="0">
              <a:ln w="3175">
                <a:solidFill>
                  <a:srgbClr val="CCFFFF"/>
                </a:solidFill>
              </a:ln>
              <a:solidFill>
                <a:schemeClr val="accent5">
                  <a:lumMod val="75000"/>
                </a:schemeClr>
              </a:solidFill>
              <a:latin typeface="persian-sols 2" pitchFamily="2" charset="-78"/>
              <a:ea typeface="+mn-ea"/>
              <a:cs typeface="B Esfehan" pitchFamily="2" charset="-78"/>
            </a:endParaRPr>
          </a:p>
        </p:txBody>
      </p:sp>
      <p:sp>
        <p:nvSpPr>
          <p:cNvPr id="4" name="Rectangle 3"/>
          <p:cNvSpPr/>
          <p:nvPr/>
        </p:nvSpPr>
        <p:spPr>
          <a:xfrm>
            <a:off x="838200" y="3339405"/>
            <a:ext cx="7315200" cy="1384995"/>
          </a:xfrm>
          <a:prstGeom prst="rect">
            <a:avLst/>
          </a:prstGeom>
        </p:spPr>
        <p:txBody>
          <a:bodyPr wrap="square">
            <a:spAutoFit/>
          </a:bodyPr>
          <a:lstStyle/>
          <a:p>
            <a:pPr algn="ctr" rtl="1">
              <a:lnSpc>
                <a:spcPct val="150000"/>
              </a:lnSpc>
            </a:pPr>
            <a:r>
              <a:rPr lang="fa-IR" sz="2800" b="1" dirty="0">
                <a:ln>
                  <a:solidFill>
                    <a:srgbClr val="FFCCFF"/>
                  </a:solidFill>
                </a:ln>
                <a:solidFill>
                  <a:srgbClr val="7030A0"/>
                </a:solidFill>
                <a:latin typeface="IranNastaliq" pitchFamily="2" charset="0"/>
                <a:cs typeface="B Davat" pitchFamily="2" charset="-78"/>
              </a:rPr>
              <a:t>از تو مى‏خواهم به حق </a:t>
            </a:r>
            <a:r>
              <a:rPr lang="fa-IR" sz="2800" b="1" dirty="0" smtClean="0">
                <a:ln>
                  <a:solidFill>
                    <a:srgbClr val="FFCCFF"/>
                  </a:solidFill>
                </a:ln>
                <a:solidFill>
                  <a:srgbClr val="7030A0"/>
                </a:solidFill>
                <a:latin typeface="IranNastaliq" pitchFamily="2" charset="0"/>
                <a:cs typeface="B Davat" pitchFamily="2" charset="-78"/>
              </a:rPr>
              <a:t>نامت</a:t>
            </a:r>
            <a:r>
              <a:rPr lang="en-US" sz="2800" b="1" dirty="0" smtClean="0">
                <a:ln>
                  <a:solidFill>
                    <a:srgbClr val="FFCCFF"/>
                  </a:solidFill>
                </a:ln>
                <a:solidFill>
                  <a:srgbClr val="7030A0"/>
                </a:solidFill>
                <a:latin typeface="IranNastaliq" pitchFamily="2" charset="0"/>
                <a:cs typeface="B Davat" pitchFamily="2" charset="-78"/>
              </a:rPr>
              <a:t> </a:t>
            </a:r>
            <a:r>
              <a:rPr lang="fa-IR" sz="2800" b="1" dirty="0" smtClean="0">
                <a:ln>
                  <a:solidFill>
                    <a:srgbClr val="FFCCFF"/>
                  </a:solidFill>
                </a:ln>
                <a:solidFill>
                  <a:srgbClr val="7030A0"/>
                </a:solidFill>
                <a:latin typeface="IranNastaliq" pitchFamily="2" charset="0"/>
                <a:cs typeface="B Davat" pitchFamily="2" charset="-78"/>
              </a:rPr>
              <a:t>،</a:t>
            </a:r>
            <a:r>
              <a:rPr lang="en-US" sz="2800" b="1" dirty="0" smtClean="0">
                <a:ln>
                  <a:solidFill>
                    <a:srgbClr val="FFCCFF"/>
                  </a:solidFill>
                </a:ln>
                <a:solidFill>
                  <a:srgbClr val="7030A0"/>
                </a:solidFill>
                <a:latin typeface="IranNastaliq" pitchFamily="2" charset="0"/>
                <a:cs typeface="B Davat" pitchFamily="2" charset="-78"/>
              </a:rPr>
              <a:t> </a:t>
            </a:r>
            <a:r>
              <a:rPr lang="fa-IR" sz="2800" b="1" dirty="0" smtClean="0">
                <a:ln>
                  <a:solidFill>
                    <a:srgbClr val="FFCCFF"/>
                  </a:solidFill>
                </a:ln>
                <a:solidFill>
                  <a:srgbClr val="7030A0"/>
                </a:solidFill>
                <a:latin typeface="IranNastaliq" pitchFamily="2" charset="0"/>
                <a:cs typeface="B Davat" pitchFamily="2" charset="-78"/>
              </a:rPr>
              <a:t>كه </a:t>
            </a:r>
            <a:r>
              <a:rPr lang="fa-IR" sz="2800" b="1" dirty="0">
                <a:ln>
                  <a:solidFill>
                    <a:srgbClr val="FFCCFF"/>
                  </a:solidFill>
                </a:ln>
                <a:solidFill>
                  <a:srgbClr val="7030A0"/>
                </a:solidFill>
                <a:latin typeface="IranNastaliq" pitchFamily="2" charset="0"/>
                <a:cs typeface="B Davat" pitchFamily="2" charset="-78"/>
              </a:rPr>
              <a:t>به آن آسمانها و زمينها روشن </a:t>
            </a:r>
            <a:r>
              <a:rPr lang="fa-IR" sz="2800" b="1" dirty="0" smtClean="0">
                <a:ln>
                  <a:solidFill>
                    <a:srgbClr val="FFCCFF"/>
                  </a:solidFill>
                </a:ln>
                <a:solidFill>
                  <a:srgbClr val="7030A0"/>
                </a:solidFill>
                <a:latin typeface="IranNastaliq" pitchFamily="2" charset="0"/>
                <a:cs typeface="B Davat" pitchFamily="2" charset="-78"/>
              </a:rPr>
              <a:t>شد</a:t>
            </a:r>
            <a:r>
              <a:rPr lang="en-US" sz="2800" b="1" dirty="0" smtClean="0">
                <a:ln>
                  <a:solidFill>
                    <a:srgbClr val="FFCCFF"/>
                  </a:solidFill>
                </a:ln>
                <a:solidFill>
                  <a:srgbClr val="7030A0"/>
                </a:solidFill>
                <a:latin typeface="IranNastaliq" pitchFamily="2" charset="0"/>
                <a:cs typeface="B Davat" pitchFamily="2" charset="-78"/>
              </a:rPr>
              <a:t> </a:t>
            </a:r>
            <a:r>
              <a:rPr lang="fa-IR" sz="2800" b="1" dirty="0" smtClean="0">
                <a:ln>
                  <a:solidFill>
                    <a:srgbClr val="FFCCFF"/>
                  </a:solidFill>
                </a:ln>
                <a:solidFill>
                  <a:srgbClr val="7030A0"/>
                </a:solidFill>
                <a:latin typeface="IranNastaliq" pitchFamily="2" charset="0"/>
                <a:cs typeface="B Davat" pitchFamily="2" charset="-78"/>
              </a:rPr>
              <a:t>،</a:t>
            </a:r>
            <a:r>
              <a:rPr lang="en-US" sz="2800" b="1" dirty="0" smtClean="0">
                <a:ln>
                  <a:solidFill>
                    <a:srgbClr val="FFCCFF"/>
                  </a:solidFill>
                </a:ln>
                <a:solidFill>
                  <a:srgbClr val="7030A0"/>
                </a:solidFill>
                <a:latin typeface="IranNastaliq" pitchFamily="2" charset="0"/>
                <a:cs typeface="B Davat" pitchFamily="2" charset="-78"/>
              </a:rPr>
              <a:t> </a:t>
            </a:r>
          </a:p>
          <a:p>
            <a:pPr algn="ctr" rtl="1">
              <a:lnSpc>
                <a:spcPct val="150000"/>
              </a:lnSpc>
            </a:pPr>
            <a:r>
              <a:rPr lang="fa-IR" sz="2800" b="1" dirty="0" smtClean="0">
                <a:ln>
                  <a:solidFill>
                    <a:srgbClr val="FFCCFF"/>
                  </a:solidFill>
                </a:ln>
                <a:solidFill>
                  <a:srgbClr val="7030A0"/>
                </a:solidFill>
                <a:latin typeface="IranNastaliq" pitchFamily="2" charset="0"/>
                <a:cs typeface="B Davat" pitchFamily="2" charset="-78"/>
              </a:rPr>
              <a:t>و </a:t>
            </a:r>
            <a:r>
              <a:rPr lang="fa-IR" sz="2800" b="1" dirty="0">
                <a:ln>
                  <a:solidFill>
                    <a:srgbClr val="FFCCFF"/>
                  </a:solidFill>
                </a:ln>
                <a:solidFill>
                  <a:srgbClr val="7030A0"/>
                </a:solidFill>
                <a:latin typeface="IranNastaliq" pitchFamily="2" charset="0"/>
                <a:cs typeface="B Davat" pitchFamily="2" charset="-78"/>
              </a:rPr>
              <a:t>به حق نامت كه پيشينيان و پسينيان به آن شايسته مى‏</a:t>
            </a:r>
            <a:r>
              <a:rPr lang="fa-IR" sz="2800" b="1" dirty="0" smtClean="0">
                <a:ln>
                  <a:solidFill>
                    <a:srgbClr val="FFCCFF"/>
                  </a:solidFill>
                </a:ln>
                <a:solidFill>
                  <a:srgbClr val="7030A0"/>
                </a:solidFill>
                <a:latin typeface="IranNastaliq" pitchFamily="2" charset="0"/>
                <a:cs typeface="B Davat" pitchFamily="2" charset="-78"/>
              </a:rPr>
              <a:t>شوند</a:t>
            </a:r>
            <a:r>
              <a:rPr lang="en-US" sz="2800" b="1" dirty="0" smtClean="0">
                <a:ln>
                  <a:solidFill>
                    <a:srgbClr val="FFCCFF"/>
                  </a:solidFill>
                </a:ln>
                <a:solidFill>
                  <a:srgbClr val="7030A0"/>
                </a:solidFill>
                <a:latin typeface="IranNastaliq" pitchFamily="2" charset="0"/>
                <a:cs typeface="B Davat" pitchFamily="2" charset="-78"/>
              </a:rPr>
              <a:t> </a:t>
            </a:r>
            <a:r>
              <a:rPr lang="fa-IR" sz="2800" b="1" dirty="0" smtClean="0">
                <a:ln>
                  <a:solidFill>
                    <a:srgbClr val="FFCCFF"/>
                  </a:solidFill>
                </a:ln>
                <a:solidFill>
                  <a:srgbClr val="7030A0"/>
                </a:solidFill>
                <a:latin typeface="IranNastaliq" pitchFamily="2" charset="0"/>
                <a:cs typeface="B Davat" pitchFamily="2" charset="-78"/>
              </a:rPr>
              <a:t>،</a:t>
            </a:r>
            <a:endParaRPr lang="fa-IR" sz="2800" b="1" dirty="0">
              <a:ln>
                <a:solidFill>
                  <a:srgbClr val="FFCCFF"/>
                </a:solidFill>
              </a:ln>
              <a:solidFill>
                <a:srgbClr val="7030A0"/>
              </a:solidFill>
              <a:latin typeface="IranNastaliq" pitchFamily="2" charset="0"/>
              <a:cs typeface="B Davat" pitchFamily="2" charset="-78"/>
            </a:endParaRPr>
          </a:p>
        </p:txBody>
      </p:sp>
    </p:spTree>
    <p:extLst>
      <p:ext uri="{BB962C8B-B14F-4D97-AF65-F5344CB8AC3E}">
        <p14:creationId xmlns:p14="http://schemas.microsoft.com/office/powerpoint/2010/main" val="2209577853"/>
      </p:ext>
    </p:extLst>
  </p:cSld>
  <p:clrMapOvr>
    <a:masterClrMapping/>
  </p:clrMapOvr>
  <mc:AlternateContent xmlns:mc="http://schemas.openxmlformats.org/markup-compatibility/2006" xmlns:p14="http://schemas.microsoft.com/office/powerpoint/2010/main">
    <mc:Choice Requires="p14">
      <p:transition spd="slow" p14:dur="2500">
        <p:fade thruBlk="1"/>
      </p:transition>
    </mc:Choice>
    <mc:Fallback xmlns="">
      <p:transition spd="slow">
        <p:fade thruBlk="1"/>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1066800"/>
            <a:ext cx="8001000" cy="1600200"/>
          </a:xfrm>
        </p:spPr>
        <p:txBody>
          <a:bodyPr>
            <a:normAutofit/>
          </a:bodyPr>
          <a:lstStyle/>
          <a:p>
            <a:pPr>
              <a:lnSpc>
                <a:spcPct val="150000"/>
              </a:lnSpc>
            </a:pPr>
            <a:r>
              <a:rPr lang="fa-IR" sz="2800" b="1" dirty="0">
                <a:ln w="3175">
                  <a:solidFill>
                    <a:srgbClr val="CCFFFF"/>
                  </a:solidFill>
                </a:ln>
                <a:solidFill>
                  <a:schemeClr val="accent5">
                    <a:lumMod val="75000"/>
                  </a:schemeClr>
                </a:solidFill>
                <a:latin typeface="persian-sols 2" pitchFamily="2" charset="-78"/>
                <a:ea typeface="+mn-ea"/>
                <a:cs typeface="B Esfehan" pitchFamily="2" charset="-78"/>
              </a:rPr>
              <a:t>يَا حَيّا قَبْلَ كُلِّ حَيٍّ وَ يَا حَيّا بَعْدَ كُلِّ حَيٍّ وَ يَا حَيّا حِينَ لا حَيَّ </a:t>
            </a:r>
            <a:r>
              <a:rPr lang="en-US" sz="2800" b="1" dirty="0" smtClean="0">
                <a:ln w="3175">
                  <a:solidFill>
                    <a:srgbClr val="CCFFFF"/>
                  </a:solidFill>
                </a:ln>
                <a:solidFill>
                  <a:schemeClr val="accent5">
                    <a:lumMod val="75000"/>
                  </a:schemeClr>
                </a:solidFill>
                <a:latin typeface="persian-sols 2" pitchFamily="2" charset="-78"/>
                <a:ea typeface="+mn-ea"/>
                <a:cs typeface="B Esfehan" pitchFamily="2" charset="-78"/>
              </a:rPr>
              <a:t/>
            </a:r>
            <a:br>
              <a:rPr lang="en-US" sz="2800" b="1" dirty="0" smtClean="0">
                <a:ln w="3175">
                  <a:solidFill>
                    <a:srgbClr val="CCFFFF"/>
                  </a:solidFill>
                </a:ln>
                <a:solidFill>
                  <a:schemeClr val="accent5">
                    <a:lumMod val="75000"/>
                  </a:schemeClr>
                </a:solidFill>
                <a:latin typeface="persian-sols 2" pitchFamily="2" charset="-78"/>
                <a:ea typeface="+mn-ea"/>
                <a:cs typeface="B Esfehan" pitchFamily="2" charset="-78"/>
              </a:rPr>
            </a:br>
            <a:r>
              <a:rPr lang="fa-IR" sz="2800" b="1" dirty="0" smtClean="0">
                <a:ln w="3175">
                  <a:solidFill>
                    <a:srgbClr val="CCFFFF"/>
                  </a:solidFill>
                </a:ln>
                <a:solidFill>
                  <a:schemeClr val="accent5">
                    <a:lumMod val="75000"/>
                  </a:schemeClr>
                </a:solidFill>
                <a:latin typeface="persian-sols 2" pitchFamily="2" charset="-78"/>
                <a:ea typeface="+mn-ea"/>
                <a:cs typeface="B Esfehan" pitchFamily="2" charset="-78"/>
              </a:rPr>
              <a:t>يَا </a:t>
            </a:r>
            <a:r>
              <a:rPr lang="fa-IR" sz="2800" b="1" dirty="0">
                <a:ln w="3175">
                  <a:solidFill>
                    <a:srgbClr val="CCFFFF"/>
                  </a:solidFill>
                </a:ln>
                <a:solidFill>
                  <a:schemeClr val="accent5">
                    <a:lumMod val="75000"/>
                  </a:schemeClr>
                </a:solidFill>
                <a:latin typeface="persian-sols 2" pitchFamily="2" charset="-78"/>
                <a:ea typeface="+mn-ea"/>
                <a:cs typeface="B Esfehan" pitchFamily="2" charset="-78"/>
              </a:rPr>
              <a:t>مُحْيِيَ الْمَوْتَى وَ مُمِيتَ الْأَحْيَاءِ يَا حَيُّ لا إِلَهَ إِلا أَنْتَ.</a:t>
            </a:r>
            <a:endParaRPr lang="en-US" sz="2800" b="1" dirty="0">
              <a:ln w="3175">
                <a:solidFill>
                  <a:srgbClr val="CCFFFF"/>
                </a:solidFill>
              </a:ln>
              <a:solidFill>
                <a:schemeClr val="accent5">
                  <a:lumMod val="75000"/>
                </a:schemeClr>
              </a:solidFill>
              <a:latin typeface="persian-sols 2" pitchFamily="2" charset="-78"/>
              <a:ea typeface="+mn-ea"/>
              <a:cs typeface="B Esfehan" pitchFamily="2" charset="-78"/>
            </a:endParaRPr>
          </a:p>
        </p:txBody>
      </p:sp>
      <p:sp>
        <p:nvSpPr>
          <p:cNvPr id="4" name="Rectangle 3"/>
          <p:cNvSpPr/>
          <p:nvPr/>
        </p:nvSpPr>
        <p:spPr>
          <a:xfrm>
            <a:off x="1143000" y="3302675"/>
            <a:ext cx="7010400" cy="2031325"/>
          </a:xfrm>
          <a:prstGeom prst="rect">
            <a:avLst/>
          </a:prstGeom>
        </p:spPr>
        <p:txBody>
          <a:bodyPr wrap="square">
            <a:spAutoFit/>
          </a:bodyPr>
          <a:lstStyle/>
          <a:p>
            <a:pPr algn="ctr" rtl="1">
              <a:lnSpc>
                <a:spcPct val="150000"/>
              </a:lnSpc>
            </a:pPr>
            <a:r>
              <a:rPr lang="fa-IR" sz="2800" b="1" dirty="0">
                <a:ln>
                  <a:solidFill>
                    <a:srgbClr val="FFCCFF"/>
                  </a:solidFill>
                </a:ln>
                <a:solidFill>
                  <a:srgbClr val="7030A0"/>
                </a:solidFill>
                <a:latin typeface="IranNastaliq" pitchFamily="2" charset="0"/>
                <a:cs typeface="B Davat" pitchFamily="2" charset="-78"/>
              </a:rPr>
              <a:t>اى زنده پيش از هر </a:t>
            </a:r>
            <a:r>
              <a:rPr lang="fa-IR" sz="2800" b="1" dirty="0" smtClean="0">
                <a:ln>
                  <a:solidFill>
                    <a:srgbClr val="FFCCFF"/>
                  </a:solidFill>
                </a:ln>
                <a:solidFill>
                  <a:srgbClr val="7030A0"/>
                </a:solidFill>
                <a:latin typeface="IranNastaliq" pitchFamily="2" charset="0"/>
                <a:cs typeface="B Davat" pitchFamily="2" charset="-78"/>
              </a:rPr>
              <a:t>زنده</a:t>
            </a:r>
            <a:r>
              <a:rPr lang="en-US" sz="2800" b="1" dirty="0" smtClean="0">
                <a:ln>
                  <a:solidFill>
                    <a:srgbClr val="FFCCFF"/>
                  </a:solidFill>
                </a:ln>
                <a:solidFill>
                  <a:srgbClr val="7030A0"/>
                </a:solidFill>
                <a:latin typeface="IranNastaliq" pitchFamily="2" charset="0"/>
                <a:cs typeface="B Davat" pitchFamily="2" charset="-78"/>
              </a:rPr>
              <a:t> </a:t>
            </a:r>
            <a:r>
              <a:rPr lang="fa-IR" sz="2800" b="1" dirty="0" smtClean="0">
                <a:ln>
                  <a:solidFill>
                    <a:srgbClr val="FFCCFF"/>
                  </a:solidFill>
                </a:ln>
                <a:solidFill>
                  <a:srgbClr val="7030A0"/>
                </a:solidFill>
                <a:latin typeface="IranNastaliq" pitchFamily="2" charset="0"/>
                <a:cs typeface="B Davat" pitchFamily="2" charset="-78"/>
              </a:rPr>
              <a:t>،</a:t>
            </a:r>
            <a:r>
              <a:rPr lang="en-US" sz="2800" b="1" dirty="0" smtClean="0">
                <a:ln>
                  <a:solidFill>
                    <a:srgbClr val="FFCCFF"/>
                  </a:solidFill>
                </a:ln>
                <a:solidFill>
                  <a:srgbClr val="7030A0"/>
                </a:solidFill>
                <a:latin typeface="IranNastaliq" pitchFamily="2" charset="0"/>
                <a:cs typeface="B Davat" pitchFamily="2" charset="-78"/>
              </a:rPr>
              <a:t> </a:t>
            </a:r>
            <a:r>
              <a:rPr lang="fa-IR" sz="2800" b="1" dirty="0" smtClean="0">
                <a:ln>
                  <a:solidFill>
                    <a:srgbClr val="FFCCFF"/>
                  </a:solidFill>
                </a:ln>
                <a:solidFill>
                  <a:srgbClr val="7030A0"/>
                </a:solidFill>
                <a:latin typeface="IranNastaliq" pitchFamily="2" charset="0"/>
                <a:cs typeface="B Davat" pitchFamily="2" charset="-78"/>
              </a:rPr>
              <a:t>اى </a:t>
            </a:r>
            <a:r>
              <a:rPr lang="fa-IR" sz="2800" b="1" dirty="0">
                <a:ln>
                  <a:solidFill>
                    <a:srgbClr val="FFCCFF"/>
                  </a:solidFill>
                </a:ln>
                <a:solidFill>
                  <a:srgbClr val="7030A0"/>
                </a:solidFill>
                <a:latin typeface="IranNastaliq" pitchFamily="2" charset="0"/>
                <a:cs typeface="B Davat" pitchFamily="2" charset="-78"/>
              </a:rPr>
              <a:t>زنده‏ پس از هر </a:t>
            </a:r>
            <a:r>
              <a:rPr lang="fa-IR" sz="2800" b="1" dirty="0" smtClean="0">
                <a:ln>
                  <a:solidFill>
                    <a:srgbClr val="FFCCFF"/>
                  </a:solidFill>
                </a:ln>
                <a:solidFill>
                  <a:srgbClr val="7030A0"/>
                </a:solidFill>
                <a:latin typeface="IranNastaliq" pitchFamily="2" charset="0"/>
                <a:cs typeface="B Davat" pitchFamily="2" charset="-78"/>
              </a:rPr>
              <a:t>زند</a:t>
            </a:r>
            <a:r>
              <a:rPr lang="en-US" sz="2800" b="1" dirty="0" smtClean="0">
                <a:ln>
                  <a:solidFill>
                    <a:srgbClr val="FFCCFF"/>
                  </a:solidFill>
                </a:ln>
                <a:solidFill>
                  <a:srgbClr val="7030A0"/>
                </a:solidFill>
                <a:latin typeface="IranNastaliq" pitchFamily="2" charset="0"/>
                <a:cs typeface="B Davat" pitchFamily="2" charset="-78"/>
              </a:rPr>
              <a:t> </a:t>
            </a:r>
            <a:r>
              <a:rPr lang="fa-IR" sz="2800" b="1" dirty="0" smtClean="0">
                <a:ln>
                  <a:solidFill>
                    <a:srgbClr val="FFCCFF"/>
                  </a:solidFill>
                </a:ln>
                <a:solidFill>
                  <a:srgbClr val="7030A0"/>
                </a:solidFill>
                <a:latin typeface="IranNastaliq" pitchFamily="2" charset="0"/>
                <a:cs typeface="B Davat" pitchFamily="2" charset="-78"/>
              </a:rPr>
              <a:t>ه</a:t>
            </a:r>
            <a:r>
              <a:rPr lang="en-US" sz="2800" b="1" dirty="0" smtClean="0">
                <a:ln>
                  <a:solidFill>
                    <a:srgbClr val="FFCCFF"/>
                  </a:solidFill>
                </a:ln>
                <a:solidFill>
                  <a:srgbClr val="7030A0"/>
                </a:solidFill>
                <a:latin typeface="IranNastaliq" pitchFamily="2" charset="0"/>
                <a:cs typeface="B Davat" pitchFamily="2" charset="-78"/>
              </a:rPr>
              <a:t> </a:t>
            </a:r>
            <a:r>
              <a:rPr lang="fa-IR" sz="2800" b="1" dirty="0" smtClean="0">
                <a:ln>
                  <a:solidFill>
                    <a:srgbClr val="FFCCFF"/>
                  </a:solidFill>
                </a:ln>
                <a:solidFill>
                  <a:srgbClr val="7030A0"/>
                </a:solidFill>
                <a:latin typeface="IranNastaliq" pitchFamily="2" charset="0"/>
                <a:cs typeface="B Davat" pitchFamily="2" charset="-78"/>
              </a:rPr>
              <a:t>،</a:t>
            </a:r>
          </a:p>
          <a:p>
            <a:pPr algn="ctr" rtl="1">
              <a:lnSpc>
                <a:spcPct val="150000"/>
              </a:lnSpc>
            </a:pPr>
            <a:r>
              <a:rPr lang="en-US" sz="2800" b="1" dirty="0" smtClean="0">
                <a:ln>
                  <a:solidFill>
                    <a:srgbClr val="FFCCFF"/>
                  </a:solidFill>
                </a:ln>
                <a:solidFill>
                  <a:srgbClr val="7030A0"/>
                </a:solidFill>
                <a:latin typeface="IranNastaliq" pitchFamily="2" charset="0"/>
                <a:cs typeface="B Davat" pitchFamily="2" charset="-78"/>
              </a:rPr>
              <a:t> </a:t>
            </a:r>
            <a:r>
              <a:rPr lang="fa-IR" sz="2800" b="1" dirty="0" smtClean="0">
                <a:ln>
                  <a:solidFill>
                    <a:srgbClr val="FFCCFF"/>
                  </a:solidFill>
                </a:ln>
                <a:solidFill>
                  <a:srgbClr val="7030A0"/>
                </a:solidFill>
                <a:latin typeface="IranNastaliq" pitchFamily="2" charset="0"/>
                <a:cs typeface="B Davat" pitchFamily="2" charset="-78"/>
              </a:rPr>
              <a:t>اى </a:t>
            </a:r>
            <a:r>
              <a:rPr lang="fa-IR" sz="2800" b="1" dirty="0">
                <a:ln>
                  <a:solidFill>
                    <a:srgbClr val="FFCCFF"/>
                  </a:solidFill>
                </a:ln>
                <a:solidFill>
                  <a:srgbClr val="7030A0"/>
                </a:solidFill>
                <a:latin typeface="IranNastaliq" pitchFamily="2" charset="0"/>
                <a:cs typeface="B Davat" pitchFamily="2" charset="-78"/>
              </a:rPr>
              <a:t>زنده در آن وقتى كه زنده‏اى </a:t>
            </a:r>
            <a:r>
              <a:rPr lang="fa-IR" sz="2800" b="1" dirty="0" smtClean="0">
                <a:ln>
                  <a:solidFill>
                    <a:srgbClr val="FFCCFF"/>
                  </a:solidFill>
                </a:ln>
                <a:solidFill>
                  <a:srgbClr val="7030A0"/>
                </a:solidFill>
                <a:latin typeface="IranNastaliq" pitchFamily="2" charset="0"/>
                <a:cs typeface="B Davat" pitchFamily="2" charset="-78"/>
              </a:rPr>
              <a:t>نبود</a:t>
            </a:r>
            <a:r>
              <a:rPr lang="en-US" sz="2800" b="1" dirty="0" smtClean="0">
                <a:ln>
                  <a:solidFill>
                    <a:srgbClr val="FFCCFF"/>
                  </a:solidFill>
                </a:ln>
                <a:solidFill>
                  <a:srgbClr val="7030A0"/>
                </a:solidFill>
                <a:latin typeface="IranNastaliq" pitchFamily="2" charset="0"/>
                <a:cs typeface="B Davat" pitchFamily="2" charset="-78"/>
              </a:rPr>
              <a:t> </a:t>
            </a:r>
            <a:r>
              <a:rPr lang="fa-IR" sz="2800" b="1" dirty="0" smtClean="0">
                <a:ln>
                  <a:solidFill>
                    <a:srgbClr val="FFCCFF"/>
                  </a:solidFill>
                </a:ln>
                <a:solidFill>
                  <a:srgbClr val="7030A0"/>
                </a:solidFill>
                <a:latin typeface="IranNastaliq" pitchFamily="2" charset="0"/>
                <a:cs typeface="B Davat" pitchFamily="2" charset="-78"/>
              </a:rPr>
              <a:t>،</a:t>
            </a:r>
            <a:r>
              <a:rPr lang="en-US" sz="2800" b="1" dirty="0" smtClean="0">
                <a:ln>
                  <a:solidFill>
                    <a:srgbClr val="FFCCFF"/>
                  </a:solidFill>
                </a:ln>
                <a:solidFill>
                  <a:srgbClr val="7030A0"/>
                </a:solidFill>
                <a:latin typeface="IranNastaliq" pitchFamily="2" charset="0"/>
                <a:cs typeface="B Davat" pitchFamily="2" charset="-78"/>
              </a:rPr>
              <a:t> </a:t>
            </a:r>
            <a:r>
              <a:rPr lang="fa-IR" sz="2800" b="1" dirty="0" smtClean="0">
                <a:ln>
                  <a:solidFill>
                    <a:srgbClr val="FFCCFF"/>
                  </a:solidFill>
                </a:ln>
                <a:solidFill>
                  <a:srgbClr val="7030A0"/>
                </a:solidFill>
                <a:latin typeface="IranNastaliq" pitchFamily="2" charset="0"/>
                <a:cs typeface="B Davat" pitchFamily="2" charset="-78"/>
              </a:rPr>
              <a:t>اى </a:t>
            </a:r>
            <a:r>
              <a:rPr lang="fa-IR" sz="2800" b="1" dirty="0">
                <a:ln>
                  <a:solidFill>
                    <a:srgbClr val="FFCCFF"/>
                  </a:solidFill>
                </a:ln>
                <a:solidFill>
                  <a:srgbClr val="7030A0"/>
                </a:solidFill>
                <a:latin typeface="IranNastaliq" pitchFamily="2" charset="0"/>
                <a:cs typeface="B Davat" pitchFamily="2" charset="-78"/>
              </a:rPr>
              <a:t>زنده كننده </a:t>
            </a:r>
            <a:r>
              <a:rPr lang="fa-IR" sz="2800" b="1" dirty="0" smtClean="0">
                <a:ln>
                  <a:solidFill>
                    <a:srgbClr val="FFCCFF"/>
                  </a:solidFill>
                </a:ln>
                <a:solidFill>
                  <a:srgbClr val="7030A0"/>
                </a:solidFill>
                <a:latin typeface="IranNastaliq" pitchFamily="2" charset="0"/>
                <a:cs typeface="B Davat" pitchFamily="2" charset="-78"/>
              </a:rPr>
              <a:t>مردگان</a:t>
            </a:r>
            <a:r>
              <a:rPr lang="en-US" sz="2800" b="1" dirty="0" smtClean="0">
                <a:ln>
                  <a:solidFill>
                    <a:srgbClr val="FFCCFF"/>
                  </a:solidFill>
                </a:ln>
                <a:solidFill>
                  <a:srgbClr val="7030A0"/>
                </a:solidFill>
                <a:latin typeface="IranNastaliq" pitchFamily="2" charset="0"/>
                <a:cs typeface="B Davat" pitchFamily="2" charset="-78"/>
              </a:rPr>
              <a:t> </a:t>
            </a:r>
            <a:r>
              <a:rPr lang="fa-IR" sz="2800" b="1" dirty="0" smtClean="0">
                <a:ln>
                  <a:solidFill>
                    <a:srgbClr val="FFCCFF"/>
                  </a:solidFill>
                </a:ln>
                <a:solidFill>
                  <a:srgbClr val="7030A0"/>
                </a:solidFill>
                <a:latin typeface="IranNastaliq" pitchFamily="2" charset="0"/>
                <a:cs typeface="B Davat" pitchFamily="2" charset="-78"/>
              </a:rPr>
              <a:t>،</a:t>
            </a:r>
            <a:r>
              <a:rPr lang="en-US" sz="2800" b="1" dirty="0" smtClean="0">
                <a:ln>
                  <a:solidFill>
                    <a:srgbClr val="FFCCFF"/>
                  </a:solidFill>
                </a:ln>
                <a:solidFill>
                  <a:srgbClr val="7030A0"/>
                </a:solidFill>
                <a:latin typeface="IranNastaliq" pitchFamily="2" charset="0"/>
                <a:cs typeface="B Davat" pitchFamily="2" charset="-78"/>
              </a:rPr>
              <a:t> </a:t>
            </a:r>
            <a:endParaRPr lang="fa-IR" sz="2800" b="1" dirty="0" smtClean="0">
              <a:ln>
                <a:solidFill>
                  <a:srgbClr val="FFCCFF"/>
                </a:solidFill>
              </a:ln>
              <a:solidFill>
                <a:srgbClr val="7030A0"/>
              </a:solidFill>
              <a:latin typeface="IranNastaliq" pitchFamily="2" charset="0"/>
              <a:cs typeface="B Davat" pitchFamily="2" charset="-78"/>
            </a:endParaRPr>
          </a:p>
          <a:p>
            <a:pPr algn="ctr" rtl="1">
              <a:lnSpc>
                <a:spcPct val="150000"/>
              </a:lnSpc>
            </a:pPr>
            <a:r>
              <a:rPr lang="fa-IR" sz="2800" b="1" dirty="0" smtClean="0">
                <a:ln>
                  <a:solidFill>
                    <a:srgbClr val="FFCCFF"/>
                  </a:solidFill>
                </a:ln>
                <a:solidFill>
                  <a:srgbClr val="7030A0"/>
                </a:solidFill>
                <a:latin typeface="IranNastaliq" pitchFamily="2" charset="0"/>
                <a:cs typeface="B Davat" pitchFamily="2" charset="-78"/>
              </a:rPr>
              <a:t>و </a:t>
            </a:r>
            <a:r>
              <a:rPr lang="fa-IR" sz="2800" b="1" dirty="0">
                <a:ln>
                  <a:solidFill>
                    <a:srgbClr val="FFCCFF"/>
                  </a:solidFill>
                </a:ln>
                <a:solidFill>
                  <a:srgbClr val="7030A0"/>
                </a:solidFill>
                <a:latin typeface="IranNastaliq" pitchFamily="2" charset="0"/>
                <a:cs typeface="B Davat" pitchFamily="2" charset="-78"/>
              </a:rPr>
              <a:t>ميراننده </a:t>
            </a:r>
            <a:r>
              <a:rPr lang="fa-IR" sz="2800" b="1" dirty="0" smtClean="0">
                <a:ln>
                  <a:solidFill>
                    <a:srgbClr val="FFCCFF"/>
                  </a:solidFill>
                </a:ln>
                <a:solidFill>
                  <a:srgbClr val="7030A0"/>
                </a:solidFill>
                <a:latin typeface="IranNastaliq" pitchFamily="2" charset="0"/>
                <a:cs typeface="B Davat" pitchFamily="2" charset="-78"/>
              </a:rPr>
              <a:t>زندگان</a:t>
            </a:r>
            <a:r>
              <a:rPr lang="en-US" sz="2800" b="1" dirty="0" smtClean="0">
                <a:ln>
                  <a:solidFill>
                    <a:srgbClr val="FFCCFF"/>
                  </a:solidFill>
                </a:ln>
                <a:solidFill>
                  <a:srgbClr val="7030A0"/>
                </a:solidFill>
                <a:latin typeface="IranNastaliq" pitchFamily="2" charset="0"/>
                <a:cs typeface="B Davat" pitchFamily="2" charset="-78"/>
              </a:rPr>
              <a:t> </a:t>
            </a:r>
            <a:r>
              <a:rPr lang="fa-IR" sz="2800" b="1" dirty="0" smtClean="0">
                <a:ln>
                  <a:solidFill>
                    <a:srgbClr val="FFCCFF"/>
                  </a:solidFill>
                </a:ln>
                <a:solidFill>
                  <a:srgbClr val="7030A0"/>
                </a:solidFill>
                <a:latin typeface="IranNastaliq" pitchFamily="2" charset="0"/>
                <a:cs typeface="B Davat" pitchFamily="2" charset="-78"/>
              </a:rPr>
              <a:t>،</a:t>
            </a:r>
            <a:r>
              <a:rPr lang="en-US" sz="2800" b="1" dirty="0" smtClean="0">
                <a:ln>
                  <a:solidFill>
                    <a:srgbClr val="FFCCFF"/>
                  </a:solidFill>
                </a:ln>
                <a:solidFill>
                  <a:srgbClr val="7030A0"/>
                </a:solidFill>
                <a:latin typeface="IranNastaliq" pitchFamily="2" charset="0"/>
                <a:cs typeface="B Davat" pitchFamily="2" charset="-78"/>
              </a:rPr>
              <a:t> </a:t>
            </a:r>
            <a:r>
              <a:rPr lang="fa-IR" sz="2800" b="1" dirty="0" smtClean="0">
                <a:ln>
                  <a:solidFill>
                    <a:srgbClr val="FFCCFF"/>
                  </a:solidFill>
                </a:ln>
                <a:solidFill>
                  <a:srgbClr val="7030A0"/>
                </a:solidFill>
                <a:latin typeface="IranNastaliq" pitchFamily="2" charset="0"/>
                <a:cs typeface="B Davat" pitchFamily="2" charset="-78"/>
              </a:rPr>
              <a:t>اى زنده</a:t>
            </a:r>
            <a:r>
              <a:rPr lang="en-US" sz="2800" b="1" dirty="0" smtClean="0">
                <a:ln>
                  <a:solidFill>
                    <a:srgbClr val="FFCCFF"/>
                  </a:solidFill>
                </a:ln>
                <a:solidFill>
                  <a:srgbClr val="7030A0"/>
                </a:solidFill>
                <a:latin typeface="IranNastaliq" pitchFamily="2" charset="0"/>
                <a:cs typeface="B Davat" pitchFamily="2" charset="-78"/>
              </a:rPr>
              <a:t> </a:t>
            </a:r>
            <a:r>
              <a:rPr lang="fa-IR" sz="2800" b="1" dirty="0" smtClean="0">
                <a:ln>
                  <a:solidFill>
                    <a:srgbClr val="FFCCFF"/>
                  </a:solidFill>
                </a:ln>
                <a:solidFill>
                  <a:srgbClr val="7030A0"/>
                </a:solidFill>
                <a:latin typeface="IranNastaliq" pitchFamily="2" charset="0"/>
                <a:cs typeface="B Davat" pitchFamily="2" charset="-78"/>
              </a:rPr>
              <a:t>،</a:t>
            </a:r>
            <a:r>
              <a:rPr lang="en-US" sz="2800" b="1" dirty="0" smtClean="0">
                <a:ln>
                  <a:solidFill>
                    <a:srgbClr val="FFCCFF"/>
                  </a:solidFill>
                </a:ln>
                <a:solidFill>
                  <a:srgbClr val="7030A0"/>
                </a:solidFill>
                <a:latin typeface="IranNastaliq" pitchFamily="2" charset="0"/>
                <a:cs typeface="B Davat" pitchFamily="2" charset="-78"/>
              </a:rPr>
              <a:t> </a:t>
            </a:r>
            <a:r>
              <a:rPr lang="fa-IR" sz="2800" b="1" dirty="0" smtClean="0">
                <a:ln>
                  <a:solidFill>
                    <a:srgbClr val="FFCCFF"/>
                  </a:solidFill>
                </a:ln>
                <a:solidFill>
                  <a:srgbClr val="7030A0"/>
                </a:solidFill>
                <a:latin typeface="IranNastaliq" pitchFamily="2" charset="0"/>
                <a:cs typeface="B Davat" pitchFamily="2" charset="-78"/>
              </a:rPr>
              <a:t>معبودى </a:t>
            </a:r>
            <a:r>
              <a:rPr lang="fa-IR" sz="2800" b="1" dirty="0">
                <a:ln>
                  <a:solidFill>
                    <a:srgbClr val="FFCCFF"/>
                  </a:solidFill>
                </a:ln>
                <a:solidFill>
                  <a:srgbClr val="7030A0"/>
                </a:solidFill>
                <a:latin typeface="IranNastaliq" pitchFamily="2" charset="0"/>
                <a:cs typeface="B Davat" pitchFamily="2" charset="-78"/>
              </a:rPr>
              <a:t>جز تو نيست‏</a:t>
            </a:r>
            <a:endParaRPr lang="en-US" sz="2800" b="1" dirty="0">
              <a:ln>
                <a:solidFill>
                  <a:srgbClr val="FFCCFF"/>
                </a:solidFill>
              </a:ln>
              <a:solidFill>
                <a:srgbClr val="7030A0"/>
              </a:solidFill>
              <a:latin typeface="IranNastaliq" pitchFamily="2" charset="0"/>
              <a:cs typeface="B Davat" pitchFamily="2" charset="-78"/>
            </a:endParaRPr>
          </a:p>
        </p:txBody>
      </p:sp>
    </p:spTree>
    <p:extLst>
      <p:ext uri="{BB962C8B-B14F-4D97-AF65-F5344CB8AC3E}">
        <p14:creationId xmlns:p14="http://schemas.microsoft.com/office/powerpoint/2010/main" val="2731258917"/>
      </p:ext>
    </p:extLst>
  </p:cSld>
  <p:clrMapOvr>
    <a:masterClrMapping/>
  </p:clrMapOvr>
  <mc:AlternateContent xmlns:mc="http://schemas.openxmlformats.org/markup-compatibility/2006" xmlns:p14="http://schemas.microsoft.com/office/powerpoint/2010/main">
    <mc:Choice Requires="p14">
      <p:transition spd="slow" p14:dur="2500">
        <p:fade thruBlk="1"/>
      </p:transition>
    </mc:Choice>
    <mc:Fallback xmlns="">
      <p:transition spd="slow">
        <p:fade thruBlk="1"/>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1371600"/>
            <a:ext cx="8458200" cy="1981200"/>
          </a:xfrm>
          <a:prstGeom prst="rect">
            <a:avLst/>
          </a:prstGeom>
        </p:spPr>
        <p:txBody>
          <a:bodyPr vert="horz" lIns="91440" tIns="45720" rIns="91440" bIns="45720" rtlCol="0" anchor="ctr">
            <a:noAutofit/>
          </a:bodyPr>
          <a:lstStyle/>
          <a:p>
            <a:pPr algn="ctr">
              <a:lnSpc>
                <a:spcPct val="150000"/>
              </a:lnSpc>
              <a:spcBef>
                <a:spcPct val="0"/>
              </a:spcBef>
            </a:pPr>
            <a:r>
              <a:rPr lang="fa-IR" sz="2800" b="1" dirty="0">
                <a:ln w="3175">
                  <a:solidFill>
                    <a:srgbClr val="CCFFFF"/>
                  </a:solidFill>
                </a:ln>
                <a:solidFill>
                  <a:schemeClr val="accent5">
                    <a:lumMod val="75000"/>
                  </a:schemeClr>
                </a:solidFill>
                <a:latin typeface="persian-sols 2" pitchFamily="2" charset="-78"/>
                <a:cs typeface="B Esfehan" pitchFamily="2" charset="-78"/>
              </a:rPr>
              <a:t>اللَّهُمَّ بَلِّغْ مَوْلانَا الْإِمَامَ الْهَادِيَ الْمَهْدِيَّ الْقَائِمَ بِأَمْرِكَ </a:t>
            </a:r>
            <a:endParaRPr lang="fa-IR" sz="2800" b="1" dirty="0" smtClean="0">
              <a:ln w="3175">
                <a:solidFill>
                  <a:srgbClr val="CCFFFF"/>
                </a:solidFill>
              </a:ln>
              <a:solidFill>
                <a:schemeClr val="accent5">
                  <a:lumMod val="75000"/>
                </a:schemeClr>
              </a:solidFill>
              <a:latin typeface="persian-sols 2" pitchFamily="2" charset="-78"/>
              <a:cs typeface="B Esfehan" pitchFamily="2" charset="-78"/>
            </a:endParaRPr>
          </a:p>
          <a:p>
            <a:pPr algn="ctr">
              <a:lnSpc>
                <a:spcPct val="150000"/>
              </a:lnSpc>
              <a:spcBef>
                <a:spcPct val="0"/>
              </a:spcBef>
            </a:pPr>
            <a:r>
              <a:rPr lang="fa-IR" sz="2800" b="1" dirty="0" smtClean="0">
                <a:ln w="3175">
                  <a:solidFill>
                    <a:srgbClr val="CCFFFF"/>
                  </a:solidFill>
                </a:ln>
                <a:solidFill>
                  <a:schemeClr val="accent5">
                    <a:lumMod val="75000"/>
                  </a:schemeClr>
                </a:solidFill>
                <a:latin typeface="persian-sols 2" pitchFamily="2" charset="-78"/>
                <a:cs typeface="B Esfehan" pitchFamily="2" charset="-78"/>
              </a:rPr>
              <a:t>صَلَوَاتُ </a:t>
            </a:r>
            <a:r>
              <a:rPr lang="fa-IR" sz="2800" b="1" dirty="0">
                <a:ln w="3175">
                  <a:solidFill>
                    <a:srgbClr val="CCFFFF"/>
                  </a:solidFill>
                </a:ln>
                <a:solidFill>
                  <a:schemeClr val="accent5">
                    <a:lumMod val="75000"/>
                  </a:schemeClr>
                </a:solidFill>
                <a:latin typeface="persian-sols 2" pitchFamily="2" charset="-78"/>
                <a:cs typeface="B Esfehan" pitchFamily="2" charset="-78"/>
              </a:rPr>
              <a:t>اللَّهِ </a:t>
            </a:r>
            <a:r>
              <a:rPr lang="fa-IR" sz="2800" b="1" dirty="0" smtClean="0">
                <a:ln w="3175">
                  <a:solidFill>
                    <a:srgbClr val="CCFFFF"/>
                  </a:solidFill>
                </a:ln>
                <a:solidFill>
                  <a:schemeClr val="accent5">
                    <a:lumMod val="75000"/>
                  </a:schemeClr>
                </a:solidFill>
                <a:latin typeface="persian-sols 2" pitchFamily="2" charset="-78"/>
                <a:cs typeface="B Esfehan" pitchFamily="2" charset="-78"/>
              </a:rPr>
              <a:t>عَلَيْهِ</a:t>
            </a:r>
            <a:r>
              <a:rPr lang="fa-IR" sz="2800" b="1" dirty="0">
                <a:ln w="3175">
                  <a:solidFill>
                    <a:srgbClr val="CCFFFF"/>
                  </a:solidFill>
                </a:ln>
                <a:solidFill>
                  <a:schemeClr val="accent5">
                    <a:lumMod val="75000"/>
                  </a:schemeClr>
                </a:solidFill>
                <a:latin typeface="persian-sols 2" pitchFamily="2" charset="-78"/>
                <a:cs typeface="B Esfehan" pitchFamily="2" charset="-78"/>
              </a:rPr>
              <a:t> </a:t>
            </a:r>
            <a:r>
              <a:rPr lang="fa-IR" sz="2800" b="1" dirty="0" smtClean="0">
                <a:ln w="3175">
                  <a:solidFill>
                    <a:srgbClr val="CCFFFF"/>
                  </a:solidFill>
                </a:ln>
                <a:solidFill>
                  <a:schemeClr val="accent5">
                    <a:lumMod val="75000"/>
                  </a:schemeClr>
                </a:solidFill>
                <a:latin typeface="persian-sols 2" pitchFamily="2" charset="-78"/>
                <a:cs typeface="B Esfehan" pitchFamily="2" charset="-78"/>
              </a:rPr>
              <a:t>وَ </a:t>
            </a:r>
            <a:r>
              <a:rPr lang="fa-IR" sz="2800" b="1" dirty="0">
                <a:ln w="3175">
                  <a:solidFill>
                    <a:srgbClr val="CCFFFF"/>
                  </a:solidFill>
                </a:ln>
                <a:solidFill>
                  <a:schemeClr val="accent5">
                    <a:lumMod val="75000"/>
                  </a:schemeClr>
                </a:solidFill>
                <a:latin typeface="persian-sols 2" pitchFamily="2" charset="-78"/>
                <a:cs typeface="B Esfehan" pitchFamily="2" charset="-78"/>
              </a:rPr>
              <a:t>عَلَى آبَائِهِ الطَّاهِرِينَ </a:t>
            </a:r>
            <a:endParaRPr lang="fa-IR" sz="2800" b="1" dirty="0" smtClean="0">
              <a:ln w="3175">
                <a:solidFill>
                  <a:srgbClr val="CCFFFF"/>
                </a:solidFill>
              </a:ln>
              <a:solidFill>
                <a:schemeClr val="accent5">
                  <a:lumMod val="75000"/>
                </a:schemeClr>
              </a:solidFill>
              <a:latin typeface="persian-sols 2" pitchFamily="2" charset="-78"/>
              <a:cs typeface="B Esfehan" pitchFamily="2" charset="-78"/>
            </a:endParaRPr>
          </a:p>
          <a:p>
            <a:pPr algn="ctr">
              <a:lnSpc>
                <a:spcPct val="150000"/>
              </a:lnSpc>
              <a:spcBef>
                <a:spcPct val="0"/>
              </a:spcBef>
            </a:pPr>
            <a:r>
              <a:rPr lang="fa-IR" sz="2800" b="1" dirty="0" smtClean="0">
                <a:ln w="3175">
                  <a:solidFill>
                    <a:srgbClr val="CCFFFF"/>
                  </a:solidFill>
                </a:ln>
                <a:solidFill>
                  <a:schemeClr val="accent5">
                    <a:lumMod val="75000"/>
                  </a:schemeClr>
                </a:solidFill>
                <a:latin typeface="persian-sols 2" pitchFamily="2" charset="-78"/>
                <a:cs typeface="B Esfehan" pitchFamily="2" charset="-78"/>
              </a:rPr>
              <a:t>عَنْ </a:t>
            </a:r>
            <a:r>
              <a:rPr lang="fa-IR" sz="2800" b="1" dirty="0">
                <a:ln w="3175">
                  <a:solidFill>
                    <a:srgbClr val="CCFFFF"/>
                  </a:solidFill>
                </a:ln>
                <a:solidFill>
                  <a:schemeClr val="accent5">
                    <a:lumMod val="75000"/>
                  </a:schemeClr>
                </a:solidFill>
                <a:latin typeface="persian-sols 2" pitchFamily="2" charset="-78"/>
                <a:cs typeface="B Esfehan" pitchFamily="2" charset="-78"/>
              </a:rPr>
              <a:t>جَمِيعِ الْمُؤْمِنِينَ وَ </a:t>
            </a:r>
            <a:r>
              <a:rPr lang="fa-IR" sz="2800" b="1" dirty="0" smtClean="0">
                <a:ln w="3175">
                  <a:solidFill>
                    <a:srgbClr val="CCFFFF"/>
                  </a:solidFill>
                </a:ln>
                <a:solidFill>
                  <a:schemeClr val="accent5">
                    <a:lumMod val="75000"/>
                  </a:schemeClr>
                </a:solidFill>
                <a:latin typeface="persian-sols 2" pitchFamily="2" charset="-78"/>
                <a:cs typeface="B Esfehan" pitchFamily="2" charset="-78"/>
              </a:rPr>
              <a:t>الْمُؤْمِنَاتِ</a:t>
            </a:r>
            <a:endParaRPr lang="fa-IR" sz="2800" b="1" dirty="0">
              <a:ln w="3175">
                <a:solidFill>
                  <a:srgbClr val="CCFFFF"/>
                </a:solidFill>
              </a:ln>
              <a:solidFill>
                <a:schemeClr val="accent5">
                  <a:lumMod val="75000"/>
                </a:schemeClr>
              </a:solidFill>
              <a:latin typeface="persian-sols 2" pitchFamily="2" charset="-78"/>
              <a:cs typeface="B Esfehan" pitchFamily="2" charset="-78"/>
            </a:endParaRPr>
          </a:p>
          <a:p>
            <a:pPr algn="ctr">
              <a:lnSpc>
                <a:spcPct val="150000"/>
              </a:lnSpc>
              <a:spcBef>
                <a:spcPct val="0"/>
              </a:spcBef>
            </a:pPr>
            <a:endParaRPr lang="fa-IR" sz="2800" b="1" dirty="0">
              <a:ln w="3175">
                <a:solidFill>
                  <a:srgbClr val="CCFFFF"/>
                </a:solidFill>
              </a:ln>
              <a:solidFill>
                <a:schemeClr val="accent5">
                  <a:lumMod val="75000"/>
                </a:schemeClr>
              </a:solidFill>
              <a:latin typeface="persian-sols 2" pitchFamily="2" charset="-78"/>
              <a:cs typeface="B Esfehan" pitchFamily="2" charset="-78"/>
            </a:endParaRPr>
          </a:p>
        </p:txBody>
      </p:sp>
      <p:sp>
        <p:nvSpPr>
          <p:cNvPr id="4" name="Rectangle 3"/>
          <p:cNvSpPr/>
          <p:nvPr/>
        </p:nvSpPr>
        <p:spPr>
          <a:xfrm>
            <a:off x="838200" y="3531275"/>
            <a:ext cx="7315200" cy="2677656"/>
          </a:xfrm>
          <a:prstGeom prst="rect">
            <a:avLst/>
          </a:prstGeom>
        </p:spPr>
        <p:txBody>
          <a:bodyPr wrap="square">
            <a:spAutoFit/>
          </a:bodyPr>
          <a:lstStyle/>
          <a:p>
            <a:pPr algn="ctr" rtl="1">
              <a:lnSpc>
                <a:spcPct val="150000"/>
              </a:lnSpc>
            </a:pPr>
            <a:r>
              <a:rPr lang="fa-IR" sz="2800" b="1" dirty="0">
                <a:ln>
                  <a:solidFill>
                    <a:srgbClr val="FFCCFF"/>
                  </a:solidFill>
                </a:ln>
                <a:solidFill>
                  <a:srgbClr val="7030A0"/>
                </a:solidFill>
                <a:latin typeface="IranNastaliq" pitchFamily="2" charset="0"/>
                <a:cs typeface="B Davat" pitchFamily="2" charset="-78"/>
              </a:rPr>
              <a:t>خدايا برسان به مولاى ما امام راهنماى راه‏</a:t>
            </a:r>
            <a:r>
              <a:rPr lang="fa-IR" sz="2800" b="1" dirty="0" smtClean="0">
                <a:ln>
                  <a:solidFill>
                    <a:srgbClr val="FFCCFF"/>
                  </a:solidFill>
                </a:ln>
                <a:solidFill>
                  <a:srgbClr val="7030A0"/>
                </a:solidFill>
                <a:latin typeface="IranNastaliq" pitchFamily="2" charset="0"/>
                <a:cs typeface="B Davat" pitchFamily="2" charset="-78"/>
              </a:rPr>
              <a:t>يافته</a:t>
            </a:r>
            <a:r>
              <a:rPr lang="en-US" sz="2800" b="1" dirty="0" smtClean="0">
                <a:ln>
                  <a:solidFill>
                    <a:srgbClr val="FFCCFF"/>
                  </a:solidFill>
                </a:ln>
                <a:solidFill>
                  <a:srgbClr val="7030A0"/>
                </a:solidFill>
                <a:latin typeface="IranNastaliq" pitchFamily="2" charset="0"/>
                <a:cs typeface="B Davat" pitchFamily="2" charset="-78"/>
              </a:rPr>
              <a:t> </a:t>
            </a:r>
            <a:r>
              <a:rPr lang="fa-IR" sz="2800" b="1" dirty="0" smtClean="0">
                <a:ln>
                  <a:solidFill>
                    <a:srgbClr val="FFCCFF"/>
                  </a:solidFill>
                </a:ln>
                <a:solidFill>
                  <a:srgbClr val="7030A0"/>
                </a:solidFill>
                <a:latin typeface="IranNastaliq" pitchFamily="2" charset="0"/>
                <a:cs typeface="B Davat" pitchFamily="2" charset="-78"/>
              </a:rPr>
              <a:t>،</a:t>
            </a:r>
            <a:r>
              <a:rPr lang="en-US" sz="2800" b="1" dirty="0" smtClean="0">
                <a:ln>
                  <a:solidFill>
                    <a:srgbClr val="FFCCFF"/>
                  </a:solidFill>
                </a:ln>
                <a:solidFill>
                  <a:srgbClr val="7030A0"/>
                </a:solidFill>
                <a:latin typeface="IranNastaliq" pitchFamily="2" charset="0"/>
                <a:cs typeface="B Davat" pitchFamily="2" charset="-78"/>
              </a:rPr>
              <a:t> </a:t>
            </a:r>
            <a:r>
              <a:rPr lang="fa-IR" sz="2800" b="1" dirty="0" smtClean="0">
                <a:ln>
                  <a:solidFill>
                    <a:srgbClr val="FFCCFF"/>
                  </a:solidFill>
                </a:ln>
                <a:solidFill>
                  <a:srgbClr val="7030A0"/>
                </a:solidFill>
                <a:latin typeface="IranNastaliq" pitchFamily="2" charset="0"/>
                <a:cs typeface="B Davat" pitchFamily="2" charset="-78"/>
              </a:rPr>
              <a:t>قيام </a:t>
            </a:r>
            <a:r>
              <a:rPr lang="fa-IR" sz="2800" b="1" dirty="0">
                <a:ln>
                  <a:solidFill>
                    <a:srgbClr val="FFCCFF"/>
                  </a:solidFill>
                </a:ln>
                <a:solidFill>
                  <a:srgbClr val="7030A0"/>
                </a:solidFill>
                <a:latin typeface="IranNastaliq" pitchFamily="2" charset="0"/>
                <a:cs typeface="B Davat" pitchFamily="2" charset="-78"/>
              </a:rPr>
              <a:t>كننده به فرمانت </a:t>
            </a:r>
            <a:endParaRPr lang="en-US" sz="2800" b="1" dirty="0" smtClean="0">
              <a:ln>
                <a:solidFill>
                  <a:srgbClr val="FFCCFF"/>
                </a:solidFill>
              </a:ln>
              <a:solidFill>
                <a:srgbClr val="7030A0"/>
              </a:solidFill>
              <a:latin typeface="IranNastaliq" pitchFamily="2" charset="0"/>
              <a:cs typeface="B Davat" pitchFamily="2" charset="-78"/>
            </a:endParaRPr>
          </a:p>
          <a:p>
            <a:pPr algn="ctr" rtl="1">
              <a:lnSpc>
                <a:spcPct val="150000"/>
              </a:lnSpc>
            </a:pPr>
            <a:r>
              <a:rPr lang="fa-IR" sz="2800" b="1" dirty="0" smtClean="0">
                <a:ln>
                  <a:solidFill>
                    <a:srgbClr val="FFCCFF"/>
                  </a:solidFill>
                </a:ln>
                <a:solidFill>
                  <a:srgbClr val="7030A0"/>
                </a:solidFill>
                <a:latin typeface="IranNastaliq" pitchFamily="2" charset="0"/>
                <a:cs typeface="B Davat" pitchFamily="2" charset="-78"/>
              </a:rPr>
              <a:t>كه </a:t>
            </a:r>
            <a:r>
              <a:rPr lang="fa-IR" sz="2800" b="1" dirty="0">
                <a:ln>
                  <a:solidFill>
                    <a:srgbClr val="FFCCFF"/>
                  </a:solidFill>
                </a:ln>
                <a:solidFill>
                  <a:srgbClr val="7030A0"/>
                </a:solidFill>
                <a:latin typeface="IranNastaliq" pitchFamily="2" charset="0"/>
                <a:cs typeface="B Davat" pitchFamily="2" charset="-78"/>
              </a:rPr>
              <a:t>درودهاى خدا بر او و پدران‏ </a:t>
            </a:r>
            <a:r>
              <a:rPr lang="fa-IR" sz="2800" b="1" dirty="0" smtClean="0">
                <a:ln>
                  <a:solidFill>
                    <a:srgbClr val="FFCCFF"/>
                  </a:solidFill>
                </a:ln>
                <a:solidFill>
                  <a:srgbClr val="7030A0"/>
                </a:solidFill>
                <a:latin typeface="IranNastaliq" pitchFamily="2" charset="0"/>
                <a:cs typeface="B Davat" pitchFamily="2" charset="-78"/>
              </a:rPr>
              <a:t>پاكش</a:t>
            </a:r>
            <a:r>
              <a:rPr lang="en-US" sz="2800" b="1" dirty="0" smtClean="0">
                <a:ln>
                  <a:solidFill>
                    <a:srgbClr val="FFCCFF"/>
                  </a:solidFill>
                </a:ln>
                <a:solidFill>
                  <a:srgbClr val="7030A0"/>
                </a:solidFill>
                <a:latin typeface="IranNastaliq" pitchFamily="2" charset="0"/>
                <a:cs typeface="B Davat" pitchFamily="2" charset="-78"/>
              </a:rPr>
              <a:t> </a:t>
            </a:r>
            <a:r>
              <a:rPr lang="fa-IR" sz="2800" b="1" dirty="0" smtClean="0">
                <a:ln>
                  <a:solidFill>
                    <a:srgbClr val="FFCCFF"/>
                  </a:solidFill>
                </a:ln>
                <a:solidFill>
                  <a:srgbClr val="7030A0"/>
                </a:solidFill>
                <a:latin typeface="IranNastaliq" pitchFamily="2" charset="0"/>
                <a:cs typeface="B Davat" pitchFamily="2" charset="-78"/>
              </a:rPr>
              <a:t>، </a:t>
            </a:r>
            <a:endParaRPr lang="en-US" sz="2800" b="1" dirty="0" smtClean="0">
              <a:ln>
                <a:solidFill>
                  <a:srgbClr val="FFCCFF"/>
                </a:solidFill>
              </a:ln>
              <a:solidFill>
                <a:srgbClr val="7030A0"/>
              </a:solidFill>
              <a:latin typeface="IranNastaliq" pitchFamily="2" charset="0"/>
              <a:cs typeface="B Davat" pitchFamily="2" charset="-78"/>
            </a:endParaRPr>
          </a:p>
          <a:p>
            <a:pPr algn="ctr" rtl="1">
              <a:lnSpc>
                <a:spcPct val="150000"/>
              </a:lnSpc>
            </a:pPr>
            <a:r>
              <a:rPr lang="fa-IR" sz="2800" b="1" dirty="0" smtClean="0">
                <a:ln>
                  <a:solidFill>
                    <a:srgbClr val="FFCCFF"/>
                  </a:solidFill>
                </a:ln>
                <a:solidFill>
                  <a:srgbClr val="7030A0"/>
                </a:solidFill>
                <a:latin typeface="IranNastaliq" pitchFamily="2" charset="0"/>
                <a:cs typeface="B Davat" pitchFamily="2" charset="-78"/>
              </a:rPr>
              <a:t>از </a:t>
            </a:r>
            <a:r>
              <a:rPr lang="fa-IR" sz="2800" b="1" dirty="0">
                <a:ln>
                  <a:solidFill>
                    <a:srgbClr val="FFCCFF"/>
                  </a:solidFill>
                </a:ln>
                <a:solidFill>
                  <a:srgbClr val="7030A0"/>
                </a:solidFill>
                <a:latin typeface="IranNastaliq" pitchFamily="2" charset="0"/>
                <a:cs typeface="B Davat" pitchFamily="2" charset="-78"/>
              </a:rPr>
              <a:t>جانب همه مردان و زنان </a:t>
            </a:r>
            <a:r>
              <a:rPr lang="fa-IR" sz="2800" b="1" dirty="0" smtClean="0">
                <a:ln>
                  <a:solidFill>
                    <a:srgbClr val="FFCCFF"/>
                  </a:solidFill>
                </a:ln>
                <a:solidFill>
                  <a:srgbClr val="7030A0"/>
                </a:solidFill>
                <a:latin typeface="IranNastaliq" pitchFamily="2" charset="0"/>
                <a:cs typeface="B Davat" pitchFamily="2" charset="-78"/>
              </a:rPr>
              <a:t>مؤمن</a:t>
            </a:r>
            <a:r>
              <a:rPr lang="en-US" sz="2800" b="1" dirty="0" smtClean="0">
                <a:ln>
                  <a:solidFill>
                    <a:srgbClr val="FFCCFF"/>
                  </a:solidFill>
                </a:ln>
                <a:solidFill>
                  <a:srgbClr val="7030A0"/>
                </a:solidFill>
                <a:latin typeface="IranNastaliq" pitchFamily="2" charset="0"/>
                <a:cs typeface="B Davat" pitchFamily="2" charset="-78"/>
              </a:rPr>
              <a:t> </a:t>
            </a:r>
            <a:r>
              <a:rPr lang="fa-IR" sz="2800" b="1" dirty="0" smtClean="0">
                <a:ln>
                  <a:solidFill>
                    <a:srgbClr val="FFCCFF"/>
                  </a:solidFill>
                </a:ln>
                <a:solidFill>
                  <a:srgbClr val="7030A0"/>
                </a:solidFill>
                <a:latin typeface="IranNastaliq" pitchFamily="2" charset="0"/>
                <a:cs typeface="B Davat" pitchFamily="2" charset="-78"/>
              </a:rPr>
              <a:t>،</a:t>
            </a:r>
            <a:endParaRPr lang="fa-IR" sz="2800" b="1" dirty="0">
              <a:ln>
                <a:solidFill>
                  <a:srgbClr val="FFCCFF"/>
                </a:solidFill>
              </a:ln>
              <a:solidFill>
                <a:srgbClr val="7030A0"/>
              </a:solidFill>
              <a:latin typeface="IranNastaliq" pitchFamily="2" charset="0"/>
              <a:cs typeface="B Davat" pitchFamily="2" charset="-78"/>
            </a:endParaRPr>
          </a:p>
          <a:p>
            <a:pPr algn="ctr" rtl="1">
              <a:lnSpc>
                <a:spcPct val="150000"/>
              </a:lnSpc>
            </a:pPr>
            <a:endParaRPr lang="fa-IR" sz="2800" b="1" dirty="0">
              <a:ln>
                <a:solidFill>
                  <a:srgbClr val="FFCCFF"/>
                </a:solidFill>
              </a:ln>
              <a:solidFill>
                <a:srgbClr val="7030A0"/>
              </a:solidFill>
              <a:latin typeface="IranNastaliq" pitchFamily="2" charset="0"/>
              <a:cs typeface="B Davat" pitchFamily="2" charset="-78"/>
            </a:endParaRPr>
          </a:p>
        </p:txBody>
      </p:sp>
    </p:spTree>
    <p:extLst>
      <p:ext uri="{BB962C8B-B14F-4D97-AF65-F5344CB8AC3E}">
        <p14:creationId xmlns:p14="http://schemas.microsoft.com/office/powerpoint/2010/main" val="2390038857"/>
      </p:ext>
    </p:extLst>
  </p:cSld>
  <p:clrMapOvr>
    <a:masterClrMapping/>
  </p:clrMapOvr>
  <mc:AlternateContent xmlns:mc="http://schemas.openxmlformats.org/markup-compatibility/2006" xmlns:p14="http://schemas.microsoft.com/office/powerpoint/2010/main">
    <mc:Choice Requires="p14">
      <p:transition spd="slow" p14:dur="2500">
        <p:fade thruBlk="1"/>
      </p:transition>
    </mc:Choice>
    <mc:Fallback xmlns="">
      <p:transition spd="slow">
        <p:fade thruBlk="1"/>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5000"/>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a:xfrm>
            <a:off x="609600" y="3517374"/>
            <a:ext cx="7772400" cy="1892826"/>
          </a:xfrm>
          <a:prstGeom prst="rect">
            <a:avLst/>
          </a:prstGeom>
        </p:spPr>
        <p:txBody>
          <a:bodyPr wrap="square">
            <a:spAutoFit/>
          </a:bodyPr>
          <a:lstStyle/>
          <a:p>
            <a:pPr algn="ctr" rtl="1">
              <a:lnSpc>
                <a:spcPct val="150000"/>
              </a:lnSpc>
            </a:pPr>
            <a:r>
              <a:rPr lang="fa-IR" sz="2600" b="1" dirty="0">
                <a:ln>
                  <a:solidFill>
                    <a:srgbClr val="FFCCFF"/>
                  </a:solidFill>
                </a:ln>
                <a:solidFill>
                  <a:srgbClr val="7030A0"/>
                </a:solidFill>
                <a:latin typeface="IranNastaliq" pitchFamily="2" charset="0"/>
                <a:cs typeface="B Davat" pitchFamily="2" charset="-78"/>
              </a:rPr>
              <a:t>در مشرقها زمين و مغربهايش</a:t>
            </a:r>
            <a:r>
              <a:rPr lang="fa-IR" sz="2600" b="1" dirty="0" smtClean="0">
                <a:ln>
                  <a:solidFill>
                    <a:srgbClr val="FFCCFF"/>
                  </a:solidFill>
                </a:ln>
                <a:solidFill>
                  <a:srgbClr val="7030A0"/>
                </a:solidFill>
                <a:latin typeface="IranNastaliq" pitchFamily="2" charset="0"/>
                <a:cs typeface="B Davat" pitchFamily="2" charset="-78"/>
              </a:rPr>
              <a:t>، همواريها </a:t>
            </a:r>
            <a:r>
              <a:rPr lang="fa-IR" sz="2600" b="1" dirty="0">
                <a:ln>
                  <a:solidFill>
                    <a:srgbClr val="FFCCFF"/>
                  </a:solidFill>
                </a:ln>
                <a:solidFill>
                  <a:srgbClr val="7030A0"/>
                </a:solidFill>
                <a:latin typeface="IranNastaliq" pitchFamily="2" charset="0"/>
                <a:cs typeface="B Davat" pitchFamily="2" charset="-78"/>
              </a:rPr>
              <a:t>و كوههايش</a:t>
            </a:r>
            <a:r>
              <a:rPr lang="fa-IR" sz="2600" b="1" dirty="0" smtClean="0">
                <a:ln>
                  <a:solidFill>
                    <a:srgbClr val="FFCCFF"/>
                  </a:solidFill>
                </a:ln>
                <a:solidFill>
                  <a:srgbClr val="7030A0"/>
                </a:solidFill>
                <a:latin typeface="IranNastaliq" pitchFamily="2" charset="0"/>
                <a:cs typeface="B Davat" pitchFamily="2" charset="-78"/>
              </a:rPr>
              <a:t>، خشكيها </a:t>
            </a:r>
            <a:r>
              <a:rPr lang="fa-IR" sz="2600" b="1" dirty="0">
                <a:ln>
                  <a:solidFill>
                    <a:srgbClr val="FFCCFF"/>
                  </a:solidFill>
                </a:ln>
                <a:solidFill>
                  <a:srgbClr val="7030A0"/>
                </a:solidFill>
                <a:latin typeface="IranNastaliq" pitchFamily="2" charset="0"/>
                <a:cs typeface="B Davat" pitchFamily="2" charset="-78"/>
              </a:rPr>
              <a:t>و درياهايش</a:t>
            </a:r>
            <a:r>
              <a:rPr lang="fa-IR" sz="2600" b="1" dirty="0" smtClean="0">
                <a:ln>
                  <a:solidFill>
                    <a:srgbClr val="FFCCFF"/>
                  </a:solidFill>
                </a:ln>
                <a:solidFill>
                  <a:srgbClr val="7030A0"/>
                </a:solidFill>
                <a:latin typeface="IranNastaliq" pitchFamily="2" charset="0"/>
                <a:cs typeface="B Davat" pitchFamily="2" charset="-78"/>
              </a:rPr>
              <a:t>، </a:t>
            </a:r>
          </a:p>
          <a:p>
            <a:pPr algn="ctr" rtl="1">
              <a:lnSpc>
                <a:spcPct val="150000"/>
              </a:lnSpc>
            </a:pPr>
            <a:r>
              <a:rPr lang="fa-IR" sz="2600" b="1" dirty="0" smtClean="0">
                <a:ln>
                  <a:solidFill>
                    <a:srgbClr val="FFCCFF"/>
                  </a:solidFill>
                </a:ln>
                <a:solidFill>
                  <a:srgbClr val="7030A0"/>
                </a:solidFill>
                <a:latin typeface="IranNastaliq" pitchFamily="2" charset="0"/>
                <a:cs typeface="B Davat" pitchFamily="2" charset="-78"/>
              </a:rPr>
              <a:t>و </a:t>
            </a:r>
            <a:r>
              <a:rPr lang="fa-IR" sz="2600" b="1" dirty="0">
                <a:ln>
                  <a:solidFill>
                    <a:srgbClr val="FFCCFF"/>
                  </a:solidFill>
                </a:ln>
                <a:solidFill>
                  <a:srgbClr val="7030A0"/>
                </a:solidFill>
                <a:latin typeface="IranNastaliq" pitchFamily="2" charset="0"/>
                <a:cs typeface="B Davat" pitchFamily="2" charset="-78"/>
              </a:rPr>
              <a:t>از طرف من و پدر و مادرم</a:t>
            </a:r>
            <a:r>
              <a:rPr lang="fa-IR" sz="2600" b="1" dirty="0" smtClean="0">
                <a:ln>
                  <a:solidFill>
                    <a:srgbClr val="FFCCFF"/>
                  </a:solidFill>
                </a:ln>
                <a:solidFill>
                  <a:srgbClr val="7030A0"/>
                </a:solidFill>
                <a:latin typeface="IranNastaliq" pitchFamily="2" charset="0"/>
                <a:cs typeface="B Davat" pitchFamily="2" charset="-78"/>
              </a:rPr>
              <a:t>، از </a:t>
            </a:r>
            <a:r>
              <a:rPr lang="fa-IR" sz="2600" b="1" dirty="0">
                <a:ln>
                  <a:solidFill>
                    <a:srgbClr val="FFCCFF"/>
                  </a:solidFill>
                </a:ln>
                <a:solidFill>
                  <a:srgbClr val="7030A0"/>
                </a:solidFill>
                <a:latin typeface="IranNastaliq" pitchFamily="2" charset="0"/>
                <a:cs typeface="B Davat" pitchFamily="2" charset="-78"/>
              </a:rPr>
              <a:t>درودها به گرانى عرش خدا</a:t>
            </a:r>
            <a:r>
              <a:rPr lang="fa-IR" sz="2600" b="1" dirty="0" smtClean="0">
                <a:ln>
                  <a:solidFill>
                    <a:srgbClr val="FFCCFF"/>
                  </a:solidFill>
                </a:ln>
                <a:solidFill>
                  <a:srgbClr val="7030A0"/>
                </a:solidFill>
                <a:latin typeface="IranNastaliq" pitchFamily="2" charset="0"/>
                <a:cs typeface="B Davat" pitchFamily="2" charset="-78"/>
              </a:rPr>
              <a:t>، و </a:t>
            </a:r>
            <a:r>
              <a:rPr lang="fa-IR" sz="2600" b="1" dirty="0">
                <a:ln>
                  <a:solidFill>
                    <a:srgbClr val="FFCCFF"/>
                  </a:solidFill>
                </a:ln>
                <a:solidFill>
                  <a:srgbClr val="7030A0"/>
                </a:solidFill>
                <a:latin typeface="IranNastaliq" pitchFamily="2" charset="0"/>
                <a:cs typeface="B Davat" pitchFamily="2" charset="-78"/>
              </a:rPr>
              <a:t>كشش‏ كلماتش</a:t>
            </a:r>
            <a:r>
              <a:rPr lang="fa-IR" sz="2600" b="1" dirty="0" smtClean="0">
                <a:ln>
                  <a:solidFill>
                    <a:srgbClr val="FFCCFF"/>
                  </a:solidFill>
                </a:ln>
                <a:solidFill>
                  <a:srgbClr val="7030A0"/>
                </a:solidFill>
                <a:latin typeface="IranNastaliq" pitchFamily="2" charset="0"/>
                <a:cs typeface="B Davat" pitchFamily="2" charset="-78"/>
              </a:rPr>
              <a:t>،</a:t>
            </a:r>
          </a:p>
          <a:p>
            <a:pPr algn="ctr" rtl="1">
              <a:lnSpc>
                <a:spcPct val="150000"/>
              </a:lnSpc>
            </a:pPr>
            <a:r>
              <a:rPr lang="fa-IR" sz="2600" b="1" dirty="0" smtClean="0">
                <a:ln>
                  <a:solidFill>
                    <a:srgbClr val="FFCCFF"/>
                  </a:solidFill>
                </a:ln>
                <a:solidFill>
                  <a:srgbClr val="7030A0"/>
                </a:solidFill>
                <a:latin typeface="IranNastaliq" pitchFamily="2" charset="0"/>
                <a:cs typeface="B Davat" pitchFamily="2" charset="-78"/>
              </a:rPr>
              <a:t> و </a:t>
            </a:r>
            <a:r>
              <a:rPr lang="fa-IR" sz="2600" b="1" dirty="0">
                <a:ln>
                  <a:solidFill>
                    <a:srgbClr val="FFCCFF"/>
                  </a:solidFill>
                </a:ln>
                <a:solidFill>
                  <a:srgbClr val="7030A0"/>
                </a:solidFill>
                <a:latin typeface="IranNastaliq" pitchFamily="2" charset="0"/>
                <a:cs typeface="B Davat" pitchFamily="2" charset="-78"/>
              </a:rPr>
              <a:t>آنچه دانشش برشمرده</a:t>
            </a:r>
            <a:r>
              <a:rPr lang="fa-IR" sz="2600" b="1" dirty="0" smtClean="0">
                <a:ln>
                  <a:solidFill>
                    <a:srgbClr val="FFCCFF"/>
                  </a:solidFill>
                </a:ln>
                <a:solidFill>
                  <a:srgbClr val="7030A0"/>
                </a:solidFill>
                <a:latin typeface="IranNastaliq" pitchFamily="2" charset="0"/>
                <a:cs typeface="B Davat" pitchFamily="2" charset="-78"/>
              </a:rPr>
              <a:t>، و </a:t>
            </a:r>
            <a:r>
              <a:rPr lang="fa-IR" sz="2600" b="1" dirty="0">
                <a:ln>
                  <a:solidFill>
                    <a:srgbClr val="FFCCFF"/>
                  </a:solidFill>
                </a:ln>
                <a:solidFill>
                  <a:srgbClr val="7030A0"/>
                </a:solidFill>
                <a:latin typeface="IranNastaliq" pitchFamily="2" charset="0"/>
                <a:cs typeface="B Davat" pitchFamily="2" charset="-78"/>
              </a:rPr>
              <a:t>كتابش به آن احاطه يافته،</a:t>
            </a:r>
          </a:p>
        </p:txBody>
      </p:sp>
      <p:sp>
        <p:nvSpPr>
          <p:cNvPr id="4" name="Rectangle 3"/>
          <p:cNvSpPr/>
          <p:nvPr/>
        </p:nvSpPr>
        <p:spPr>
          <a:xfrm>
            <a:off x="609600" y="940475"/>
            <a:ext cx="8077200" cy="1842812"/>
          </a:xfrm>
          <a:prstGeom prst="rect">
            <a:avLst/>
          </a:prstGeom>
        </p:spPr>
        <p:txBody>
          <a:bodyPr wrap="square">
            <a:spAutoFit/>
          </a:bodyPr>
          <a:lstStyle/>
          <a:p>
            <a:pPr algn="ctr" rtl="1">
              <a:lnSpc>
                <a:spcPct val="150000"/>
              </a:lnSpc>
              <a:spcBef>
                <a:spcPct val="0"/>
              </a:spcBef>
            </a:pPr>
            <a:r>
              <a:rPr lang="fa-IR" sz="2600" b="1" dirty="0">
                <a:ln w="3175">
                  <a:solidFill>
                    <a:srgbClr val="CCFFFF"/>
                  </a:solidFill>
                </a:ln>
                <a:solidFill>
                  <a:schemeClr val="accent5">
                    <a:lumMod val="75000"/>
                  </a:schemeClr>
                </a:solidFill>
                <a:latin typeface="persian-sols 2" pitchFamily="2" charset="-78"/>
                <a:cs typeface="B Esfehan" pitchFamily="2" charset="-78"/>
              </a:rPr>
              <a:t>فِي مَشَارِقِ الْأَرْضِ وَ مَغَارِبِهَا سَهْلِهَا وَ جَبَلِهَا وَ بَرِّهَا وَ بَحْرِهَا</a:t>
            </a:r>
            <a:endParaRPr lang="en-US" sz="2600" b="1" dirty="0">
              <a:ln w="3175">
                <a:solidFill>
                  <a:srgbClr val="CCFFFF"/>
                </a:solidFill>
              </a:ln>
              <a:solidFill>
                <a:schemeClr val="accent5">
                  <a:lumMod val="75000"/>
                </a:schemeClr>
              </a:solidFill>
              <a:latin typeface="persian-sols 2" pitchFamily="2" charset="-78"/>
              <a:cs typeface="B Esfehan" pitchFamily="2" charset="-78"/>
            </a:endParaRPr>
          </a:p>
          <a:p>
            <a:pPr algn="ctr" rtl="1">
              <a:lnSpc>
                <a:spcPct val="150000"/>
              </a:lnSpc>
              <a:spcBef>
                <a:spcPct val="0"/>
              </a:spcBef>
            </a:pPr>
            <a:r>
              <a:rPr lang="fa-IR" sz="2600" b="1" dirty="0">
                <a:ln w="3175">
                  <a:solidFill>
                    <a:srgbClr val="CCFFFF"/>
                  </a:solidFill>
                </a:ln>
                <a:solidFill>
                  <a:schemeClr val="accent5">
                    <a:lumMod val="75000"/>
                  </a:schemeClr>
                </a:solidFill>
                <a:latin typeface="persian-sols 2" pitchFamily="2" charset="-78"/>
                <a:cs typeface="B Esfehan" pitchFamily="2" charset="-78"/>
              </a:rPr>
              <a:t> وَ عَنِّي وَ عَنْ وَالِدَيَّ مِنَ الصَّلَوَاتِ زِنَةَ عَرْشِ اللَّهِ وَ مِدَادَ كَلِمَاتِهِ </a:t>
            </a:r>
            <a:endParaRPr lang="en-US" sz="2600" b="1" dirty="0">
              <a:ln w="3175">
                <a:solidFill>
                  <a:srgbClr val="CCFFFF"/>
                </a:solidFill>
              </a:ln>
              <a:solidFill>
                <a:schemeClr val="accent5">
                  <a:lumMod val="75000"/>
                </a:schemeClr>
              </a:solidFill>
              <a:latin typeface="persian-sols 2" pitchFamily="2" charset="-78"/>
              <a:cs typeface="B Esfehan" pitchFamily="2" charset="-78"/>
            </a:endParaRPr>
          </a:p>
          <a:p>
            <a:pPr algn="ctr" rtl="1">
              <a:lnSpc>
                <a:spcPct val="150000"/>
              </a:lnSpc>
              <a:spcBef>
                <a:spcPct val="0"/>
              </a:spcBef>
            </a:pPr>
            <a:r>
              <a:rPr lang="fa-IR" sz="2600" b="1" dirty="0">
                <a:ln w="3175">
                  <a:solidFill>
                    <a:srgbClr val="CCFFFF"/>
                  </a:solidFill>
                </a:ln>
                <a:solidFill>
                  <a:schemeClr val="accent5">
                    <a:lumMod val="75000"/>
                  </a:schemeClr>
                </a:solidFill>
                <a:latin typeface="persian-sols 2" pitchFamily="2" charset="-78"/>
                <a:cs typeface="B Esfehan" pitchFamily="2" charset="-78"/>
              </a:rPr>
              <a:t>وَ مَا أَحْصَاهُ عِلْمُهُ [كِتَابُهُ‏] وَ أَحَاطَ بِهِ كِتَابُهُ [عِلْمُهُ‏] </a:t>
            </a:r>
          </a:p>
        </p:txBody>
      </p:sp>
    </p:spTree>
    <p:extLst>
      <p:ext uri="{BB962C8B-B14F-4D97-AF65-F5344CB8AC3E}">
        <p14:creationId xmlns:p14="http://schemas.microsoft.com/office/powerpoint/2010/main" val="2390038857"/>
      </p:ext>
    </p:extLst>
  </p:cSld>
  <p:clrMapOvr>
    <a:masterClrMapping/>
  </p:clrMapOvr>
  <mc:AlternateContent xmlns:mc="http://schemas.openxmlformats.org/markup-compatibility/2006" xmlns:p14="http://schemas.microsoft.com/office/powerpoint/2010/main">
    <mc:Choice Requires="p14">
      <p:transition spd="slow" p14:dur="2500">
        <p:fade thruBlk="1"/>
      </p:transition>
    </mc:Choice>
    <mc:Fallback xmlns="">
      <p:transition spd="slow">
        <p:fade thruBlk="1"/>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TotalTime>
  <Words>1108</Words>
  <Application>Microsoft Office PowerPoint</Application>
  <PresentationFormat>On-screen Show (4:3)</PresentationFormat>
  <Paragraphs>69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PowerPoint Presentation</vt:lpstr>
      <vt:lpstr>PowerPoint Presentation</vt:lpstr>
      <vt:lpstr>PowerPoint Presentation</vt:lpstr>
      <vt:lpstr>أَسْأَلُكَ بِاسْمِكَ الَّذِي أَشْرَقَتْ بِهِ السَّمَاوَاتُ وَ الْأَرَضُونَ  وَ بِاسْمِكَ الَّذِي يَصْلَحُ بِهِ الْأَوَّلُونَ وَ الْآخِرُونَ</vt:lpstr>
      <vt:lpstr>يَا حَيّا قَبْلَ كُلِّ حَيٍّ وَ يَا حَيّا بَعْدَ كُلِّ حَيٍّ وَ يَا حَيّا حِينَ لا حَيَّ  يَا مُحْيِيَ الْمَوْتَى وَ مُمِيتَ الْأَحْيَاءِ يَا حَيُّ لا إِلَهَ إِلا أَنْتَ.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BASIR</cp:lastModifiedBy>
  <cp:revision>62</cp:revision>
  <dcterms:created xsi:type="dcterms:W3CDTF">2013-08-14T14:09:08Z</dcterms:created>
  <dcterms:modified xsi:type="dcterms:W3CDTF">2016-02-14T12:58:13Z</dcterms:modified>
</cp:coreProperties>
</file>