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photoAlbum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56" d="100"/>
          <a:sy n="56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643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74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018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764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189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413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761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97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552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949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03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7D06-549C-4089-80C7-93314F1457F1}" type="datetimeFigureOut">
              <a:rPr lang="fa-IR" smtClean="0"/>
              <a:t>08/28/1437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6FE0-94BE-4F5A-B3C5-F6DDD841FB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943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105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917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1450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2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58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543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83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27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سوره مبارکه الفاتحه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5302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Saeed</dc:creator>
  <cp:lastModifiedBy>Saeed</cp:lastModifiedBy>
  <cp:revision>1</cp:revision>
  <dcterms:created xsi:type="dcterms:W3CDTF">2016-06-04T11:48:00Z</dcterms:created>
  <dcterms:modified xsi:type="dcterms:W3CDTF">2016-06-04T11:48:34Z</dcterms:modified>
</cp:coreProperties>
</file>