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A9A87-2843-4768-BD74-9B62CA5315A6}" type="datetimeFigureOut">
              <a:rPr lang="en-US" smtClean="0"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93313-09D1-4A15-817E-D81B59C2B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6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85722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6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62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89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37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97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55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66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9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8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36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5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1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7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5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7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kanoon-nushinshahr.blog.i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1026" name="Picture 2" descr="D:\آرم و  بسم ا\(www.powergfx.ir) (5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859"/>
            <a:ext cx="7620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46824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6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704667" cy="4267200"/>
          </a:xfrm>
        </p:spPr>
        <p:txBody>
          <a:bodyPr>
            <a:normAutofit fontScale="77500" lnSpcReduction="20000"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4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مشخصات پشتیبان </a:t>
            </a:r>
            <a:endParaRPr lang="fa-IR" sz="4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Shiraz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4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Shiraz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نام </a:t>
            </a:r>
            <a:r>
              <a:rPr lang="fa-IR" dirty="0">
                <a:cs typeface="B Zar" pitchFamily="2" charset="-78"/>
              </a:rPr>
              <a:t>ونام خانوادگی </a:t>
            </a:r>
            <a:r>
              <a:rPr lang="fa-IR" dirty="0" smtClean="0">
                <a:cs typeface="B Zar" pitchFamily="2" charset="-78"/>
              </a:rPr>
              <a:t>:</a:t>
            </a: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حسین بالکانی               </a:t>
            </a:r>
            <a:r>
              <a:rPr lang="fa-IR" dirty="0" smtClean="0">
                <a:cs typeface="B Zar" pitchFamily="2" charset="-78"/>
              </a:rPr>
              <a:t>تحصیلات: </a:t>
            </a:r>
            <a:r>
              <a:rPr lang="fa-IR" dirty="0" smtClean="0">
                <a:cs typeface="B Zar" pitchFamily="2" charset="-78"/>
              </a:rPr>
              <a:t>دانشجوی کاردانی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رشته</a:t>
            </a:r>
            <a:r>
              <a:rPr lang="fa-IR" dirty="0" smtClean="0">
                <a:cs typeface="B Zar" pitchFamily="2" charset="-78"/>
              </a:rPr>
              <a:t>:  </a:t>
            </a:r>
            <a:r>
              <a:rPr lang="fa-IR" dirty="0" smtClean="0">
                <a:cs typeface="B Zar" pitchFamily="2" charset="-78"/>
              </a:rPr>
              <a:t>مهندسی نرم افزار                           </a:t>
            </a:r>
            <a:r>
              <a:rPr lang="fa-IR" dirty="0">
                <a:cs typeface="B Zar" pitchFamily="2" charset="-78"/>
              </a:rPr>
              <a:t>تعداد دانش اموز </a:t>
            </a:r>
            <a:r>
              <a:rPr lang="fa-IR" dirty="0" smtClean="0">
                <a:cs typeface="B Zar" pitchFamily="2" charset="-78"/>
              </a:rPr>
              <a:t>: </a:t>
            </a:r>
            <a:r>
              <a:rPr lang="fa-IR" dirty="0" smtClean="0">
                <a:cs typeface="B Zar" pitchFamily="2" charset="-78"/>
              </a:rPr>
              <a:t>22 </a:t>
            </a:r>
            <a:r>
              <a:rPr lang="fa-IR" dirty="0" smtClean="0">
                <a:cs typeface="B Zar" pitchFamily="2" charset="-78"/>
              </a:rPr>
              <a:t>نفر</a:t>
            </a:r>
            <a:endParaRPr lang="fa-IR" dirty="0">
              <a:cs typeface="B Za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itchFamily="2" charset="-78"/>
              </a:rPr>
              <a:t>رشته مقطع </a:t>
            </a:r>
            <a:r>
              <a:rPr lang="fa-IR" dirty="0" smtClean="0">
                <a:cs typeface="B Zar" pitchFamily="2" charset="-78"/>
              </a:rPr>
              <a:t>پشتیبانی : </a:t>
            </a:r>
            <a:r>
              <a:rPr lang="fa-IR" dirty="0" smtClean="0">
                <a:cs typeface="B Zar" pitchFamily="2" charset="-78"/>
              </a:rPr>
              <a:t>ابتدایی و متوسطه اول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itchFamily="2" charset="-78"/>
              </a:rPr>
              <a:t>سابقه </a:t>
            </a:r>
            <a:r>
              <a:rPr lang="fa-IR" dirty="0" smtClean="0">
                <a:cs typeface="B Zar" pitchFamily="2" charset="-78"/>
              </a:rPr>
              <a:t>: یک و نیم سال</a:t>
            </a:r>
            <a:endParaRPr lang="fa-IR" dirty="0">
              <a:cs typeface="B Zar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itchFamily="2" charset="-78"/>
              </a:rPr>
              <a:t>بازه </a:t>
            </a:r>
            <a:r>
              <a:rPr lang="fa-IR" dirty="0" smtClean="0">
                <a:cs typeface="B Zar" pitchFamily="2" charset="-78"/>
              </a:rPr>
              <a:t>زمانی:17آذر الی 1یک دی ماه</a:t>
            </a:r>
            <a:endParaRPr lang="en-US" dirty="0">
              <a:cs typeface="B Zar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62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2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اهم </a:t>
            </a:r>
            <a:r>
              <a:rPr lang="fa-I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فعالیتها </a:t>
            </a:r>
            <a:endParaRPr lang="fa-IR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Shiraz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تشکل </a:t>
            </a:r>
            <a:r>
              <a:rPr lang="fa-IR" dirty="0">
                <a:cs typeface="B Zar" panose="00000400000000000000" pitchFamily="2" charset="-78"/>
              </a:rPr>
              <a:t>جلسات اتمام </a:t>
            </a:r>
            <a:r>
              <a:rPr lang="fa-IR" dirty="0" smtClean="0">
                <a:cs typeface="B Zar" panose="00000400000000000000" pitchFamily="2" charset="-78"/>
              </a:rPr>
              <a:t>حجت </a:t>
            </a:r>
            <a:r>
              <a:rPr lang="fa-IR" dirty="0" smtClean="0">
                <a:cs typeface="B Zar" panose="00000400000000000000" pitchFamily="2" charset="-78"/>
              </a:rPr>
              <a:t>تعداد:</a:t>
            </a:r>
            <a:r>
              <a:rPr lang="fa-IR" dirty="0">
                <a:cs typeface="B Zar" panose="00000400000000000000" pitchFamily="2" charset="-78"/>
              </a:rPr>
              <a:t>3</a:t>
            </a:r>
            <a:r>
              <a:rPr lang="fa-IR" dirty="0" smtClean="0">
                <a:cs typeface="B Zar" panose="00000400000000000000" pitchFamily="2" charset="-78"/>
              </a:rPr>
              <a:t> 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جلسات </a:t>
            </a:r>
            <a:r>
              <a:rPr lang="fa-IR" dirty="0" smtClean="0">
                <a:cs typeface="B Zar" panose="00000400000000000000" pitchFamily="2" charset="-78"/>
              </a:rPr>
              <a:t>۵نفره:11 </a:t>
            </a:r>
            <a:r>
              <a:rPr lang="fa-IR" dirty="0" smtClean="0">
                <a:cs typeface="B Zar" panose="00000400000000000000" pitchFamily="2" charset="-78"/>
              </a:rPr>
              <a:t>نفر دانش </a:t>
            </a:r>
            <a:r>
              <a:rPr lang="fa-IR" dirty="0">
                <a:cs typeface="B Zar" panose="00000400000000000000" pitchFamily="2" charset="-78"/>
              </a:rPr>
              <a:t>اموز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تعداد </a:t>
            </a:r>
            <a:r>
              <a:rPr lang="fa-IR" dirty="0" smtClean="0">
                <a:cs typeface="B Zar" panose="00000400000000000000" pitchFamily="2" charset="-78"/>
              </a:rPr>
              <a:t>2 </a:t>
            </a:r>
            <a:r>
              <a:rPr lang="fa-IR" dirty="0" smtClean="0">
                <a:cs typeface="B Zar" panose="00000400000000000000" pitchFamily="2" charset="-78"/>
              </a:rPr>
              <a:t>مادر 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تعداد 6 </a:t>
            </a:r>
            <a:r>
              <a:rPr lang="fa-IR" dirty="0" smtClean="0">
                <a:cs typeface="B Zar" panose="00000400000000000000" pitchFamily="2" charset="-78"/>
              </a:rPr>
              <a:t>پدر 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هردو 1 </a:t>
            </a:r>
            <a:r>
              <a:rPr lang="fa-IR" dirty="0" smtClean="0">
                <a:cs typeface="B Zar" panose="00000400000000000000" pitchFamily="2" charset="-78"/>
              </a:rPr>
              <a:t>اولیا </a:t>
            </a:r>
            <a:r>
              <a:rPr lang="fa-IR" dirty="0">
                <a:cs typeface="B Zar" panose="00000400000000000000" pitchFamily="2" charset="-78"/>
              </a:rPr>
              <a:t>باهم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جمعا8 نفر</a:t>
            </a:r>
            <a:endParaRPr lang="en-US" dirty="0">
              <a:cs typeface="B Zar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62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07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38912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ارسال </a:t>
            </a:r>
            <a:r>
              <a:rPr lang="fa-I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عکس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جلسه اتمام حجت </a:t>
            </a:r>
            <a:r>
              <a:rPr lang="fa-IR" dirty="0" smtClean="0">
                <a:cs typeface="B Zar" panose="00000400000000000000" pitchFamily="2" charset="-78"/>
              </a:rPr>
              <a:t>:2 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جلسه ۵ نفره: 11 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پاورپوینت </a:t>
            </a:r>
            <a:r>
              <a:rPr lang="fa-IR" dirty="0" smtClean="0">
                <a:cs typeface="B Zar" panose="00000400000000000000" pitchFamily="2" charset="-78"/>
              </a:rPr>
              <a:t>ارسالی:صفر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تعداد عکس های تایید </a:t>
            </a:r>
            <a:r>
              <a:rPr lang="fa-IR" dirty="0" smtClean="0">
                <a:cs typeface="B Zar" panose="00000400000000000000" pitchFamily="2" charset="-78"/>
              </a:rPr>
              <a:t>شده:6 </a:t>
            </a:r>
            <a:r>
              <a:rPr lang="fa-IR" dirty="0" smtClean="0">
                <a:cs typeface="B Zar" panose="00000400000000000000" pitchFamily="2" charset="-78"/>
              </a:rPr>
              <a:t>عدد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62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58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333" y="76200"/>
            <a:ext cx="7704667" cy="1981200"/>
          </a:xfrm>
        </p:spPr>
        <p:txBody>
          <a:bodyPr/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57150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آمار و تماس های هفتگی</a:t>
            </a:r>
            <a:endParaRPr lang="en-US" sz="39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Shiraz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امارکل </a:t>
            </a:r>
            <a:r>
              <a:rPr lang="fa-IR" dirty="0">
                <a:cs typeface="B Zar" panose="00000400000000000000" pitchFamily="2" charset="-78"/>
              </a:rPr>
              <a:t>دانش اموز </a:t>
            </a:r>
            <a:r>
              <a:rPr lang="fa-IR" dirty="0" smtClean="0">
                <a:cs typeface="B Zar" panose="00000400000000000000" pitchFamily="2" charset="-78"/>
              </a:rPr>
              <a:t>:</a:t>
            </a:r>
            <a:r>
              <a:rPr lang="fa-IR" dirty="0" smtClean="0">
                <a:cs typeface="B Zar" panose="00000400000000000000" pitchFamily="2" charset="-78"/>
              </a:rPr>
              <a:t>22 </a:t>
            </a:r>
            <a:r>
              <a:rPr lang="fa-IR" dirty="0" smtClean="0">
                <a:cs typeface="B Zar" panose="00000400000000000000" pitchFamily="2" charset="-78"/>
              </a:rPr>
              <a:t>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تماس با پدر یا مادر </a:t>
            </a:r>
            <a:r>
              <a:rPr lang="fa-IR" dirty="0" smtClean="0">
                <a:cs typeface="B Zar" panose="00000400000000000000" pitchFamily="2" charset="-78"/>
              </a:rPr>
              <a:t>:</a:t>
            </a:r>
            <a:r>
              <a:rPr lang="fa-IR" dirty="0" smtClean="0">
                <a:cs typeface="B Zar" panose="00000400000000000000" pitchFamily="2" charset="-78"/>
              </a:rPr>
              <a:t>22 </a:t>
            </a:r>
            <a:r>
              <a:rPr lang="fa-IR" dirty="0" smtClean="0">
                <a:cs typeface="B Zar" panose="00000400000000000000" pitchFamily="2" charset="-78"/>
              </a:rPr>
              <a:t>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تماش با خوددانش اموز </a:t>
            </a:r>
            <a:r>
              <a:rPr lang="fa-IR" dirty="0" smtClean="0">
                <a:cs typeface="B Zar" panose="00000400000000000000" pitchFamily="2" charset="-78"/>
              </a:rPr>
              <a:t>:</a:t>
            </a:r>
            <a:r>
              <a:rPr lang="fa-IR" dirty="0" smtClean="0">
                <a:cs typeface="B Zar" panose="00000400000000000000" pitchFamily="2" charset="-78"/>
              </a:rPr>
              <a:t>22 </a:t>
            </a:r>
            <a:r>
              <a:rPr lang="fa-IR" dirty="0" smtClean="0">
                <a:cs typeface="B Zar" panose="00000400000000000000" pitchFamily="2" charset="-78"/>
              </a:rPr>
              <a:t>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عدم </a:t>
            </a:r>
            <a:r>
              <a:rPr lang="fa-IR" dirty="0" smtClean="0">
                <a:cs typeface="B Zar" panose="00000400000000000000" pitchFamily="2" charset="-78"/>
              </a:rPr>
              <a:t>تماس: </a:t>
            </a:r>
            <a:r>
              <a:rPr lang="fa-IR" dirty="0" smtClean="0">
                <a:cs typeface="B Zar" panose="00000400000000000000" pitchFamily="2" charset="-78"/>
              </a:rPr>
              <a:t>صفر ‌نفر</a:t>
            </a:r>
            <a:endParaRPr lang="fa-IR" dirty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عدم پاسخگویی: </a:t>
            </a:r>
            <a:r>
              <a:rPr lang="fa-IR" dirty="0" smtClean="0">
                <a:cs typeface="B Zar" panose="00000400000000000000" pitchFamily="2" charset="-78"/>
              </a:rPr>
              <a:t>2 </a:t>
            </a:r>
            <a:r>
              <a:rPr lang="fa-IR" dirty="0">
                <a:cs typeface="B Zar" panose="00000400000000000000" pitchFamily="2" charset="-78"/>
              </a:rPr>
              <a:t>نفر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موارد مطرح شده: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مثال تکمیل دفاتر برنامه ریزی.امادگی برای ازمون .حوزه وزمان ازمونی .مشاوره درسی .راهنمایی برای افزایش تراز .رفع نواقص .معرفی کتاب </a:t>
            </a:r>
            <a:r>
              <a:rPr lang="fa-IR" dirty="0" smtClean="0">
                <a:cs typeface="B Zar" panose="00000400000000000000" pitchFamily="2" charset="-78"/>
              </a:rPr>
              <a:t>و تشویق برای درس خواندن و دوره حساس</a:t>
            </a:r>
            <a:endParaRPr lang="en-US" dirty="0"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62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587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55626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فعالیت خاص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مشاوره </a:t>
            </a:r>
            <a:endParaRPr lang="fa-IR" dirty="0" smtClean="0">
              <a:cs typeface="B Zar" panose="00000400000000000000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صحبت با </a:t>
            </a:r>
            <a:r>
              <a:rPr lang="fa-IR" dirty="0">
                <a:cs typeface="B Zar" panose="00000400000000000000" pitchFamily="2" charset="-78"/>
              </a:rPr>
              <a:t>والدین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تشکیل جلسه عمومی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Zar" panose="00000400000000000000" pitchFamily="2" charset="-78"/>
              </a:rPr>
              <a:t>معرفی </a:t>
            </a:r>
            <a:r>
              <a:rPr lang="fa-IR" dirty="0" smtClean="0">
                <a:cs typeface="B Zar" panose="00000400000000000000" pitchFamily="2" charset="-78"/>
              </a:rPr>
              <a:t>منابع مهم آموزشی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معرفی کانال تلگرامی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معرفی وبسایت کانون قلم چی نوشین شهر و وبسایت اصلی کانون که لینک شده.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Zar" panose="00000400000000000000" pitchFamily="2" charset="-78"/>
              </a:rPr>
              <a:t>آدرس وبسایت: </a:t>
            </a:r>
            <a:r>
              <a:rPr lang="en-US" dirty="0" smtClean="0">
                <a:cs typeface="B Zar" panose="00000400000000000000" pitchFamily="2" charset="-78"/>
                <a:hlinkClick r:id="rId2"/>
              </a:rPr>
              <a:t>http://Kanoon-nushinshahr.blog.ir</a:t>
            </a:r>
            <a:r>
              <a:rPr lang="en-US" dirty="0" smtClean="0">
                <a:cs typeface="B Zar" panose="00000400000000000000" pitchFamily="2" charset="-78"/>
              </a:rPr>
              <a:t> </a:t>
            </a:r>
            <a:endParaRPr lang="fa-IR" dirty="0">
              <a:cs typeface="B Zar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762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1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1"/>
            <a:ext cx="8229600" cy="3048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Shiraz" panose="00000400000000000000" pitchFamily="2" charset="-78"/>
              </a:rPr>
              <a:t>با تشکر از حسن توجه شما</a:t>
            </a:r>
            <a:endParaRPr lang="fa-IR" sz="4400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200401"/>
            <a:ext cx="2438399" cy="243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458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</TotalTime>
  <Words>213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Shiraz</vt:lpstr>
      <vt:lpstr>B Zar</vt:lpstr>
      <vt:lpstr>Calibri</vt:lpstr>
      <vt:lpstr>Corbel</vt:lpstr>
      <vt:lpstr>Parallax</vt:lpstr>
      <vt:lpstr>  </vt:lpstr>
      <vt:lpstr>PowerPoint Presentation</vt:lpstr>
      <vt:lpstr>    </vt:lpstr>
      <vt:lpstr>   </vt:lpstr>
      <vt:lpstr>  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mohsen</dc:creator>
  <cp:lastModifiedBy>Hossein Balkani</cp:lastModifiedBy>
  <cp:revision>7</cp:revision>
  <dcterms:created xsi:type="dcterms:W3CDTF">2006-08-16T00:00:00Z</dcterms:created>
  <dcterms:modified xsi:type="dcterms:W3CDTF">2017-12-21T10:30:33Z</dcterms:modified>
</cp:coreProperties>
</file>