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310" r:id="rId4"/>
    <p:sldId id="309" r:id="rId5"/>
    <p:sldId id="257" r:id="rId6"/>
    <p:sldId id="264" r:id="rId7"/>
    <p:sldId id="274" r:id="rId8"/>
    <p:sldId id="280" r:id="rId9"/>
    <p:sldId id="289" r:id="rId10"/>
    <p:sldId id="288" r:id="rId11"/>
    <p:sldId id="308" r:id="rId12"/>
    <p:sldId id="283" r:id="rId13"/>
    <p:sldId id="279" r:id="rId14"/>
    <p:sldId id="287" r:id="rId15"/>
    <p:sldId id="290" r:id="rId16"/>
    <p:sldId id="291" r:id="rId17"/>
    <p:sldId id="281" r:id="rId18"/>
    <p:sldId id="292" r:id="rId19"/>
    <p:sldId id="293" r:id="rId20"/>
    <p:sldId id="294" r:id="rId21"/>
    <p:sldId id="295" r:id="rId22"/>
    <p:sldId id="296" r:id="rId23"/>
    <p:sldId id="282" r:id="rId24"/>
    <p:sldId id="297" r:id="rId25"/>
    <p:sldId id="298" r:id="rId26"/>
    <p:sldId id="299" r:id="rId27"/>
    <p:sldId id="284" r:id="rId28"/>
    <p:sldId id="300" r:id="rId29"/>
    <p:sldId id="301" r:id="rId30"/>
    <p:sldId id="285" r:id="rId31"/>
    <p:sldId id="305" r:id="rId32"/>
    <p:sldId id="306" r:id="rId33"/>
    <p:sldId id="307" r:id="rId34"/>
    <p:sldId id="286" r:id="rId35"/>
    <p:sldId id="302" r:id="rId36"/>
    <p:sldId id="303" r:id="rId37"/>
    <p:sldId id="304" r:id="rId38"/>
    <p:sldId id="272" r:id="rId39"/>
    <p:sldId id="271" r:id="rId40"/>
    <p:sldId id="312" r:id="rId41"/>
    <p:sldId id="311" r:id="rId42"/>
    <p:sldId id="259" r:id="rId43"/>
    <p:sldId id="26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86" d="100"/>
          <a:sy n="86"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image" Target="../media/image9.jpg"/></Relationships>
</file>

<file path=ppt/diagrams/_rels/data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g"/><Relationship Id="rId1" Type="http://schemas.openxmlformats.org/officeDocument/2006/relationships/image" Target="../media/image9.jpg"/></Relationships>
</file>

<file path=ppt/diagrams/_rels/data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g"/><Relationship Id="rId1" Type="http://schemas.openxmlformats.org/officeDocument/2006/relationships/image" Target="../media/image9.jpg"/></Relationships>
</file>

<file path=ppt/diagrams/_rels/data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jpg"/><Relationship Id="rId1" Type="http://schemas.openxmlformats.org/officeDocument/2006/relationships/image" Target="../media/image9.jp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image" Target="../media/image9.jpg"/></Relationships>
</file>

<file path=ppt/diagrams/_rels/data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image" Target="../media/image9.jpg"/></Relationships>
</file>

<file path=ppt/diagrams/_rels/data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g"/><Relationship Id="rId1" Type="http://schemas.openxmlformats.org/officeDocument/2006/relationships/image" Target="../media/image7.jpg"/></Relationships>
</file>

<file path=ppt/diagrams/_rels/data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image" Target="../media/image9.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image" Target="../media/image9.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g"/><Relationship Id="rId1" Type="http://schemas.openxmlformats.org/officeDocument/2006/relationships/image" Target="../media/image9.jpg"/></Relationships>
</file>

<file path=ppt/diagrams/_rels/drawing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g"/><Relationship Id="rId1" Type="http://schemas.openxmlformats.org/officeDocument/2006/relationships/image" Target="../media/image9.jpg"/></Relationships>
</file>

<file path=ppt/diagrams/_rels/drawing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jpg"/><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image" Target="../media/image9.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image" Target="../media/image9.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g"/><Relationship Id="rId1" Type="http://schemas.openxmlformats.org/officeDocument/2006/relationships/image" Target="../media/image7.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CCDBA-A05D-4058-AA1F-447B75C9A9C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9D8CC47-8355-4CB8-B5FD-5ED42644F04D}">
      <dgm:prSet phldrT="[Text]"/>
      <dgm:spPr/>
      <dgm:t>
        <a:bodyPr/>
        <a:lstStyle/>
        <a:p>
          <a:r>
            <a:rPr lang="fa-IR" dirty="0" smtClean="0">
              <a:solidFill>
                <a:schemeClr val="tx1"/>
              </a:solidFill>
              <a:cs typeface="B Mitra" panose="00000400000000000000" pitchFamily="2" charset="-78"/>
            </a:rPr>
            <a:t>چیستی فناوری </a:t>
          </a:r>
          <a:endParaRPr lang="en-US" dirty="0">
            <a:solidFill>
              <a:schemeClr val="tx1"/>
            </a:solidFill>
            <a:cs typeface="B Mitra" panose="00000400000000000000" pitchFamily="2" charset="-78"/>
          </a:endParaRPr>
        </a:p>
      </dgm:t>
    </dgm:pt>
    <dgm:pt modelId="{B7EB51DE-4513-4B50-9302-ADB1A7C19844}" type="parTrans" cxnId="{CF53647E-0D70-4D91-988F-66AF9360EE6B}">
      <dgm:prSet/>
      <dgm:spPr/>
      <dgm:t>
        <a:bodyPr/>
        <a:lstStyle/>
        <a:p>
          <a:endParaRPr lang="en-US">
            <a:solidFill>
              <a:schemeClr val="tx1"/>
            </a:solidFill>
            <a:cs typeface="B Mitra" panose="00000400000000000000" pitchFamily="2" charset="-78"/>
          </a:endParaRPr>
        </a:p>
      </dgm:t>
    </dgm:pt>
    <dgm:pt modelId="{1F34D195-D474-498C-8F9E-CB43E09C29A1}" type="sibTrans" cxnId="{CF53647E-0D70-4D91-988F-66AF9360EE6B}">
      <dgm:prSet/>
      <dgm:spPr/>
      <dgm:t>
        <a:bodyPr/>
        <a:lstStyle/>
        <a:p>
          <a:endParaRPr lang="en-US">
            <a:solidFill>
              <a:schemeClr val="tx1"/>
            </a:solidFill>
            <a:cs typeface="B Mitra" panose="00000400000000000000" pitchFamily="2" charset="-78"/>
          </a:endParaRPr>
        </a:p>
      </dgm:t>
    </dgm:pt>
    <dgm:pt modelId="{7F0B480C-45B1-4AA7-92D4-F23843C625A6}">
      <dgm:prSet phldrT="[Text]"/>
      <dgm:spPr/>
      <dgm:t>
        <a:bodyPr/>
        <a:lstStyle/>
        <a:p>
          <a:r>
            <a:rPr lang="fa-IR" dirty="0" smtClean="0">
              <a:solidFill>
                <a:schemeClr val="tx1"/>
              </a:solidFill>
              <a:cs typeface="B Mitra" panose="00000400000000000000" pitchFamily="2" charset="-78"/>
            </a:rPr>
            <a:t>ارزیابی اثرات فناوری برای انسان و جامعه </a:t>
          </a:r>
          <a:endParaRPr lang="en-US" dirty="0">
            <a:solidFill>
              <a:schemeClr val="tx1"/>
            </a:solidFill>
            <a:cs typeface="B Mitra" panose="00000400000000000000" pitchFamily="2" charset="-78"/>
          </a:endParaRPr>
        </a:p>
      </dgm:t>
    </dgm:pt>
    <dgm:pt modelId="{FADD8201-2DD4-4182-A0E7-6A75E254A1F7}" type="parTrans" cxnId="{B5B16349-0800-4513-9974-2C3F571329C5}">
      <dgm:prSet/>
      <dgm:spPr/>
      <dgm:t>
        <a:bodyPr/>
        <a:lstStyle/>
        <a:p>
          <a:endParaRPr lang="en-US">
            <a:solidFill>
              <a:schemeClr val="tx1"/>
            </a:solidFill>
            <a:cs typeface="B Mitra" panose="00000400000000000000" pitchFamily="2" charset="-78"/>
          </a:endParaRPr>
        </a:p>
      </dgm:t>
    </dgm:pt>
    <dgm:pt modelId="{017F4DEF-9F00-4120-AFD4-81D65D5D9FD7}" type="sibTrans" cxnId="{B5B16349-0800-4513-9974-2C3F571329C5}">
      <dgm:prSet/>
      <dgm:spPr/>
      <dgm:t>
        <a:bodyPr/>
        <a:lstStyle/>
        <a:p>
          <a:endParaRPr lang="en-US">
            <a:solidFill>
              <a:schemeClr val="tx1"/>
            </a:solidFill>
            <a:cs typeface="B Mitra" panose="00000400000000000000" pitchFamily="2" charset="-78"/>
          </a:endParaRPr>
        </a:p>
      </dgm:t>
    </dgm:pt>
    <dgm:pt modelId="{4B6E4E7D-2AF5-4C4D-AE26-36969D2FEC6B}">
      <dgm:prSet phldrT="[Text]"/>
      <dgm:spPr/>
      <dgm:t>
        <a:bodyPr/>
        <a:lstStyle/>
        <a:p>
          <a:r>
            <a:rPr lang="fa-IR" dirty="0" smtClean="0">
              <a:solidFill>
                <a:schemeClr val="tx1"/>
              </a:solidFill>
              <a:cs typeface="B Mitra" panose="00000400000000000000" pitchFamily="2" charset="-78"/>
            </a:rPr>
            <a:t>نحوه تعامل انسان با فناوری </a:t>
          </a:r>
          <a:endParaRPr lang="en-US" dirty="0">
            <a:solidFill>
              <a:schemeClr val="tx1"/>
            </a:solidFill>
            <a:cs typeface="B Mitra" panose="00000400000000000000" pitchFamily="2" charset="-78"/>
          </a:endParaRPr>
        </a:p>
      </dgm:t>
    </dgm:pt>
    <dgm:pt modelId="{9E92154B-C98F-4ED4-9239-DFD7741EE276}" type="parTrans" cxnId="{811F8E02-64AC-4E06-87C1-F35E20D56F7B}">
      <dgm:prSet/>
      <dgm:spPr/>
      <dgm:t>
        <a:bodyPr/>
        <a:lstStyle/>
        <a:p>
          <a:endParaRPr lang="en-US">
            <a:solidFill>
              <a:schemeClr val="tx1"/>
            </a:solidFill>
            <a:cs typeface="B Mitra" panose="00000400000000000000" pitchFamily="2" charset="-78"/>
          </a:endParaRPr>
        </a:p>
      </dgm:t>
    </dgm:pt>
    <dgm:pt modelId="{0BD452C6-F545-4AAB-BEF8-B9DF50346366}" type="sibTrans" cxnId="{811F8E02-64AC-4E06-87C1-F35E20D56F7B}">
      <dgm:prSet/>
      <dgm:spPr/>
      <dgm:t>
        <a:bodyPr/>
        <a:lstStyle/>
        <a:p>
          <a:endParaRPr lang="en-US">
            <a:solidFill>
              <a:schemeClr val="tx1"/>
            </a:solidFill>
            <a:cs typeface="B Mitra" panose="00000400000000000000" pitchFamily="2" charset="-78"/>
          </a:endParaRPr>
        </a:p>
      </dgm:t>
    </dgm:pt>
    <dgm:pt modelId="{F6583607-434E-4246-99D5-8D25D9F61D2F}" type="pres">
      <dgm:prSet presAssocID="{756CCDBA-A05D-4058-AA1F-447B75C9A9C2}" presName="linear" presStyleCnt="0">
        <dgm:presLayoutVars>
          <dgm:dir val="rev"/>
          <dgm:animLvl val="lvl"/>
          <dgm:resizeHandles val="exact"/>
        </dgm:presLayoutVars>
      </dgm:prSet>
      <dgm:spPr/>
      <dgm:t>
        <a:bodyPr/>
        <a:lstStyle/>
        <a:p>
          <a:endParaRPr lang="en-US"/>
        </a:p>
      </dgm:t>
    </dgm:pt>
    <dgm:pt modelId="{BEEA5AE6-FFB1-490A-93F3-5428CA9C7B2C}" type="pres">
      <dgm:prSet presAssocID="{29D8CC47-8355-4CB8-B5FD-5ED42644F04D}" presName="parentLin" presStyleCnt="0"/>
      <dgm:spPr/>
    </dgm:pt>
    <dgm:pt modelId="{3DE7759C-1181-4170-B9F3-AC8A3CECB825}" type="pres">
      <dgm:prSet presAssocID="{29D8CC47-8355-4CB8-B5FD-5ED42644F04D}" presName="parentLeftMargin" presStyleLbl="node1" presStyleIdx="0" presStyleCnt="3"/>
      <dgm:spPr/>
      <dgm:t>
        <a:bodyPr/>
        <a:lstStyle/>
        <a:p>
          <a:endParaRPr lang="en-US"/>
        </a:p>
      </dgm:t>
    </dgm:pt>
    <dgm:pt modelId="{62ECA01A-7199-4F8E-B4BE-7BD4B899EFFD}" type="pres">
      <dgm:prSet presAssocID="{29D8CC47-8355-4CB8-B5FD-5ED42644F04D}" presName="parentText" presStyleLbl="node1" presStyleIdx="0" presStyleCnt="3">
        <dgm:presLayoutVars>
          <dgm:chMax val="0"/>
          <dgm:bulletEnabled val="1"/>
        </dgm:presLayoutVars>
      </dgm:prSet>
      <dgm:spPr/>
      <dgm:t>
        <a:bodyPr/>
        <a:lstStyle/>
        <a:p>
          <a:endParaRPr lang="en-US"/>
        </a:p>
      </dgm:t>
    </dgm:pt>
    <dgm:pt modelId="{B91DFD11-90AD-49A6-8C4D-E436687526AB}" type="pres">
      <dgm:prSet presAssocID="{29D8CC47-8355-4CB8-B5FD-5ED42644F04D}" presName="negativeSpace" presStyleCnt="0"/>
      <dgm:spPr/>
    </dgm:pt>
    <dgm:pt modelId="{86A945CD-6EA5-44BE-A95F-50CC2307B397}" type="pres">
      <dgm:prSet presAssocID="{29D8CC47-8355-4CB8-B5FD-5ED42644F04D}" presName="childText" presStyleLbl="conFgAcc1" presStyleIdx="0" presStyleCnt="3">
        <dgm:presLayoutVars>
          <dgm:bulletEnabled val="1"/>
        </dgm:presLayoutVars>
      </dgm:prSet>
      <dgm:spPr/>
    </dgm:pt>
    <dgm:pt modelId="{F617A856-AAD3-4B6A-A800-D36F19AA49F9}" type="pres">
      <dgm:prSet presAssocID="{1F34D195-D474-498C-8F9E-CB43E09C29A1}" presName="spaceBetweenRectangles" presStyleCnt="0"/>
      <dgm:spPr/>
    </dgm:pt>
    <dgm:pt modelId="{F6EEB437-F996-4279-AE55-881CAEEE449B}" type="pres">
      <dgm:prSet presAssocID="{7F0B480C-45B1-4AA7-92D4-F23843C625A6}" presName="parentLin" presStyleCnt="0"/>
      <dgm:spPr/>
    </dgm:pt>
    <dgm:pt modelId="{93CBF676-53F3-4D23-9601-588FA80D0F2C}" type="pres">
      <dgm:prSet presAssocID="{7F0B480C-45B1-4AA7-92D4-F23843C625A6}" presName="parentLeftMargin" presStyleLbl="node1" presStyleIdx="0" presStyleCnt="3"/>
      <dgm:spPr/>
      <dgm:t>
        <a:bodyPr/>
        <a:lstStyle/>
        <a:p>
          <a:endParaRPr lang="en-US"/>
        </a:p>
      </dgm:t>
    </dgm:pt>
    <dgm:pt modelId="{F0B7B83A-E18C-459F-952F-D24FE051F16C}" type="pres">
      <dgm:prSet presAssocID="{7F0B480C-45B1-4AA7-92D4-F23843C625A6}" presName="parentText" presStyleLbl="node1" presStyleIdx="1" presStyleCnt="3">
        <dgm:presLayoutVars>
          <dgm:chMax val="0"/>
          <dgm:bulletEnabled val="1"/>
        </dgm:presLayoutVars>
      </dgm:prSet>
      <dgm:spPr/>
      <dgm:t>
        <a:bodyPr/>
        <a:lstStyle/>
        <a:p>
          <a:endParaRPr lang="en-US"/>
        </a:p>
      </dgm:t>
    </dgm:pt>
    <dgm:pt modelId="{E9E03E74-8DA7-4ABD-A9AB-F17D491B4486}" type="pres">
      <dgm:prSet presAssocID="{7F0B480C-45B1-4AA7-92D4-F23843C625A6}" presName="negativeSpace" presStyleCnt="0"/>
      <dgm:spPr/>
    </dgm:pt>
    <dgm:pt modelId="{20DC5651-F4D9-41C8-9086-0C12DEA149FA}" type="pres">
      <dgm:prSet presAssocID="{7F0B480C-45B1-4AA7-92D4-F23843C625A6}" presName="childText" presStyleLbl="conFgAcc1" presStyleIdx="1" presStyleCnt="3">
        <dgm:presLayoutVars>
          <dgm:bulletEnabled val="1"/>
        </dgm:presLayoutVars>
      </dgm:prSet>
      <dgm:spPr/>
    </dgm:pt>
    <dgm:pt modelId="{046939B8-3907-42A9-BCE1-C87BE885F4B4}" type="pres">
      <dgm:prSet presAssocID="{017F4DEF-9F00-4120-AFD4-81D65D5D9FD7}" presName="spaceBetweenRectangles" presStyleCnt="0"/>
      <dgm:spPr/>
    </dgm:pt>
    <dgm:pt modelId="{0CA5A822-1B54-4975-8052-F1502B2FDA8A}" type="pres">
      <dgm:prSet presAssocID="{4B6E4E7D-2AF5-4C4D-AE26-36969D2FEC6B}" presName="parentLin" presStyleCnt="0"/>
      <dgm:spPr/>
    </dgm:pt>
    <dgm:pt modelId="{EB101686-777E-4FAF-9FF9-2E12D25CA8BE}" type="pres">
      <dgm:prSet presAssocID="{4B6E4E7D-2AF5-4C4D-AE26-36969D2FEC6B}" presName="parentLeftMargin" presStyleLbl="node1" presStyleIdx="1" presStyleCnt="3"/>
      <dgm:spPr/>
      <dgm:t>
        <a:bodyPr/>
        <a:lstStyle/>
        <a:p>
          <a:endParaRPr lang="en-US"/>
        </a:p>
      </dgm:t>
    </dgm:pt>
    <dgm:pt modelId="{3D655489-71C6-4A46-BDEE-7F27FE4B5EA2}" type="pres">
      <dgm:prSet presAssocID="{4B6E4E7D-2AF5-4C4D-AE26-36969D2FEC6B}" presName="parentText" presStyleLbl="node1" presStyleIdx="2" presStyleCnt="3">
        <dgm:presLayoutVars>
          <dgm:chMax val="0"/>
          <dgm:bulletEnabled val="1"/>
        </dgm:presLayoutVars>
      </dgm:prSet>
      <dgm:spPr/>
      <dgm:t>
        <a:bodyPr/>
        <a:lstStyle/>
        <a:p>
          <a:endParaRPr lang="en-US"/>
        </a:p>
      </dgm:t>
    </dgm:pt>
    <dgm:pt modelId="{A8B7005F-C197-458F-816E-2865E5DA6572}" type="pres">
      <dgm:prSet presAssocID="{4B6E4E7D-2AF5-4C4D-AE26-36969D2FEC6B}" presName="negativeSpace" presStyleCnt="0"/>
      <dgm:spPr/>
    </dgm:pt>
    <dgm:pt modelId="{329A3329-E091-46FA-925E-BE16487B9499}" type="pres">
      <dgm:prSet presAssocID="{4B6E4E7D-2AF5-4C4D-AE26-36969D2FEC6B}" presName="childText" presStyleLbl="conFgAcc1" presStyleIdx="2" presStyleCnt="3">
        <dgm:presLayoutVars>
          <dgm:bulletEnabled val="1"/>
        </dgm:presLayoutVars>
      </dgm:prSet>
      <dgm:spPr/>
    </dgm:pt>
  </dgm:ptLst>
  <dgm:cxnLst>
    <dgm:cxn modelId="{D8E56444-E974-4393-8FAD-929EC8BD3AC9}" type="presOf" srcId="{29D8CC47-8355-4CB8-B5FD-5ED42644F04D}" destId="{3DE7759C-1181-4170-B9F3-AC8A3CECB825}" srcOrd="0" destOrd="0" presId="urn:microsoft.com/office/officeart/2005/8/layout/list1"/>
    <dgm:cxn modelId="{3898E354-3665-4F18-AEFC-B03F0013C498}" type="presOf" srcId="{29D8CC47-8355-4CB8-B5FD-5ED42644F04D}" destId="{62ECA01A-7199-4F8E-B4BE-7BD4B899EFFD}" srcOrd="1" destOrd="0" presId="urn:microsoft.com/office/officeart/2005/8/layout/list1"/>
    <dgm:cxn modelId="{736F0410-9E92-434A-A360-2F4BBB400C93}" type="presOf" srcId="{4B6E4E7D-2AF5-4C4D-AE26-36969D2FEC6B}" destId="{EB101686-777E-4FAF-9FF9-2E12D25CA8BE}" srcOrd="0" destOrd="0" presId="urn:microsoft.com/office/officeart/2005/8/layout/list1"/>
    <dgm:cxn modelId="{B6345AE5-0BC4-4261-89DB-75A128D49BE4}" type="presOf" srcId="{7F0B480C-45B1-4AA7-92D4-F23843C625A6}" destId="{93CBF676-53F3-4D23-9601-588FA80D0F2C}" srcOrd="0" destOrd="0" presId="urn:microsoft.com/office/officeart/2005/8/layout/list1"/>
    <dgm:cxn modelId="{F2AE37F3-7514-4171-B5F5-67029FE07364}" type="presOf" srcId="{756CCDBA-A05D-4058-AA1F-447B75C9A9C2}" destId="{F6583607-434E-4246-99D5-8D25D9F61D2F}" srcOrd="0" destOrd="0" presId="urn:microsoft.com/office/officeart/2005/8/layout/list1"/>
    <dgm:cxn modelId="{811F8E02-64AC-4E06-87C1-F35E20D56F7B}" srcId="{756CCDBA-A05D-4058-AA1F-447B75C9A9C2}" destId="{4B6E4E7D-2AF5-4C4D-AE26-36969D2FEC6B}" srcOrd="2" destOrd="0" parTransId="{9E92154B-C98F-4ED4-9239-DFD7741EE276}" sibTransId="{0BD452C6-F545-4AAB-BEF8-B9DF50346366}"/>
    <dgm:cxn modelId="{9D65135B-4227-4478-8DAD-6C5894F7F031}" type="presOf" srcId="{7F0B480C-45B1-4AA7-92D4-F23843C625A6}" destId="{F0B7B83A-E18C-459F-952F-D24FE051F16C}" srcOrd="1" destOrd="0" presId="urn:microsoft.com/office/officeart/2005/8/layout/list1"/>
    <dgm:cxn modelId="{CF53647E-0D70-4D91-988F-66AF9360EE6B}" srcId="{756CCDBA-A05D-4058-AA1F-447B75C9A9C2}" destId="{29D8CC47-8355-4CB8-B5FD-5ED42644F04D}" srcOrd="0" destOrd="0" parTransId="{B7EB51DE-4513-4B50-9302-ADB1A7C19844}" sibTransId="{1F34D195-D474-498C-8F9E-CB43E09C29A1}"/>
    <dgm:cxn modelId="{B0A86B23-3E31-4F1D-8112-F01B74FEC818}" type="presOf" srcId="{4B6E4E7D-2AF5-4C4D-AE26-36969D2FEC6B}" destId="{3D655489-71C6-4A46-BDEE-7F27FE4B5EA2}" srcOrd="1" destOrd="0" presId="urn:microsoft.com/office/officeart/2005/8/layout/list1"/>
    <dgm:cxn modelId="{B5B16349-0800-4513-9974-2C3F571329C5}" srcId="{756CCDBA-A05D-4058-AA1F-447B75C9A9C2}" destId="{7F0B480C-45B1-4AA7-92D4-F23843C625A6}" srcOrd="1" destOrd="0" parTransId="{FADD8201-2DD4-4182-A0E7-6A75E254A1F7}" sibTransId="{017F4DEF-9F00-4120-AFD4-81D65D5D9FD7}"/>
    <dgm:cxn modelId="{7CEB1336-7C97-49B8-B520-E413291D7E62}" type="presParOf" srcId="{F6583607-434E-4246-99D5-8D25D9F61D2F}" destId="{BEEA5AE6-FFB1-490A-93F3-5428CA9C7B2C}" srcOrd="0" destOrd="0" presId="urn:microsoft.com/office/officeart/2005/8/layout/list1"/>
    <dgm:cxn modelId="{E64A3DE1-D176-4D6C-9EB2-2077B23236BE}" type="presParOf" srcId="{BEEA5AE6-FFB1-490A-93F3-5428CA9C7B2C}" destId="{3DE7759C-1181-4170-B9F3-AC8A3CECB825}" srcOrd="0" destOrd="0" presId="urn:microsoft.com/office/officeart/2005/8/layout/list1"/>
    <dgm:cxn modelId="{1E076E86-E6A6-4D63-92BC-51E793190E4D}" type="presParOf" srcId="{BEEA5AE6-FFB1-490A-93F3-5428CA9C7B2C}" destId="{62ECA01A-7199-4F8E-B4BE-7BD4B899EFFD}" srcOrd="1" destOrd="0" presId="urn:microsoft.com/office/officeart/2005/8/layout/list1"/>
    <dgm:cxn modelId="{C8C1B804-6CC0-4115-896F-97A523DB8550}" type="presParOf" srcId="{F6583607-434E-4246-99D5-8D25D9F61D2F}" destId="{B91DFD11-90AD-49A6-8C4D-E436687526AB}" srcOrd="1" destOrd="0" presId="urn:microsoft.com/office/officeart/2005/8/layout/list1"/>
    <dgm:cxn modelId="{FB3507FB-4A3B-4BB5-87B2-22516894F083}" type="presParOf" srcId="{F6583607-434E-4246-99D5-8D25D9F61D2F}" destId="{86A945CD-6EA5-44BE-A95F-50CC2307B397}" srcOrd="2" destOrd="0" presId="urn:microsoft.com/office/officeart/2005/8/layout/list1"/>
    <dgm:cxn modelId="{DB51FA2F-1F47-4582-8076-5E652E0B2F2C}" type="presParOf" srcId="{F6583607-434E-4246-99D5-8D25D9F61D2F}" destId="{F617A856-AAD3-4B6A-A800-D36F19AA49F9}" srcOrd="3" destOrd="0" presId="urn:microsoft.com/office/officeart/2005/8/layout/list1"/>
    <dgm:cxn modelId="{57CDD90C-2A64-482D-8C9A-0682BF817F68}" type="presParOf" srcId="{F6583607-434E-4246-99D5-8D25D9F61D2F}" destId="{F6EEB437-F996-4279-AE55-881CAEEE449B}" srcOrd="4" destOrd="0" presId="urn:microsoft.com/office/officeart/2005/8/layout/list1"/>
    <dgm:cxn modelId="{6FB21D66-6BF4-4B1C-868C-34CC76A9C633}" type="presParOf" srcId="{F6EEB437-F996-4279-AE55-881CAEEE449B}" destId="{93CBF676-53F3-4D23-9601-588FA80D0F2C}" srcOrd="0" destOrd="0" presId="urn:microsoft.com/office/officeart/2005/8/layout/list1"/>
    <dgm:cxn modelId="{C8BF3578-DE6E-4F59-B04D-B1E4F534DC85}" type="presParOf" srcId="{F6EEB437-F996-4279-AE55-881CAEEE449B}" destId="{F0B7B83A-E18C-459F-952F-D24FE051F16C}" srcOrd="1" destOrd="0" presId="urn:microsoft.com/office/officeart/2005/8/layout/list1"/>
    <dgm:cxn modelId="{45ECE86B-184B-47B8-89D3-753703F5CAFF}" type="presParOf" srcId="{F6583607-434E-4246-99D5-8D25D9F61D2F}" destId="{E9E03E74-8DA7-4ABD-A9AB-F17D491B4486}" srcOrd="5" destOrd="0" presId="urn:microsoft.com/office/officeart/2005/8/layout/list1"/>
    <dgm:cxn modelId="{6ADD5540-F93C-4810-855F-189F7D22C8C5}" type="presParOf" srcId="{F6583607-434E-4246-99D5-8D25D9F61D2F}" destId="{20DC5651-F4D9-41C8-9086-0C12DEA149FA}" srcOrd="6" destOrd="0" presId="urn:microsoft.com/office/officeart/2005/8/layout/list1"/>
    <dgm:cxn modelId="{E64BEF44-DC8B-4056-92B1-4F1F62095768}" type="presParOf" srcId="{F6583607-434E-4246-99D5-8D25D9F61D2F}" destId="{046939B8-3907-42A9-BCE1-C87BE885F4B4}" srcOrd="7" destOrd="0" presId="urn:microsoft.com/office/officeart/2005/8/layout/list1"/>
    <dgm:cxn modelId="{C237859C-2ED8-44BE-AC31-CAE924861FD6}" type="presParOf" srcId="{F6583607-434E-4246-99D5-8D25D9F61D2F}" destId="{0CA5A822-1B54-4975-8052-F1502B2FDA8A}" srcOrd="8" destOrd="0" presId="urn:microsoft.com/office/officeart/2005/8/layout/list1"/>
    <dgm:cxn modelId="{611903A6-E59A-4BFD-B261-7E5673264D31}" type="presParOf" srcId="{0CA5A822-1B54-4975-8052-F1502B2FDA8A}" destId="{EB101686-777E-4FAF-9FF9-2E12D25CA8BE}" srcOrd="0" destOrd="0" presId="urn:microsoft.com/office/officeart/2005/8/layout/list1"/>
    <dgm:cxn modelId="{874F22F3-EF18-407A-A8E3-C3CDDB87C6A5}" type="presParOf" srcId="{0CA5A822-1B54-4975-8052-F1502B2FDA8A}" destId="{3D655489-71C6-4A46-BDEE-7F27FE4B5EA2}" srcOrd="1" destOrd="0" presId="urn:microsoft.com/office/officeart/2005/8/layout/list1"/>
    <dgm:cxn modelId="{0F8BCB9A-EE0A-467F-BC88-4AC8A6B9922D}" type="presParOf" srcId="{F6583607-434E-4246-99D5-8D25D9F61D2F}" destId="{A8B7005F-C197-458F-816E-2865E5DA6572}" srcOrd="9" destOrd="0" presId="urn:microsoft.com/office/officeart/2005/8/layout/list1"/>
    <dgm:cxn modelId="{062DFDDE-A496-4F3D-996F-1EA569828088}" type="presParOf" srcId="{F6583607-434E-4246-99D5-8D25D9F61D2F}" destId="{329A3329-E091-46FA-925E-BE16487B949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E68B23-BE64-49FD-BDA0-F9174D70D10D}" type="doc">
      <dgm:prSet loTypeId="urn:microsoft.com/office/officeart/2005/8/layout/pList2" loCatId="picture" qsTypeId="urn:microsoft.com/office/officeart/2005/8/quickstyle/simple1" qsCatId="simple" csTypeId="urn:microsoft.com/office/officeart/2005/8/colors/accent0_1" csCatId="mainScheme" phldr="1"/>
      <dgm:spPr/>
      <dgm:t>
        <a:bodyPr/>
        <a:lstStyle/>
        <a:p>
          <a:endParaRPr lang="en-US"/>
        </a:p>
      </dgm:t>
    </dgm:pt>
    <dgm:pt modelId="{6110C422-20E3-4B90-9174-EAAECC1212DC}">
      <dgm:prSet phldrT="[Text]" custT="1"/>
      <dgm:spPr/>
      <dgm:t>
        <a:bodyPr/>
        <a:lstStyle/>
        <a:p>
          <a:pPr algn="ctr" rtl="1"/>
          <a:endParaRPr lang="fa-IR" sz="2800" dirty="0" smtClean="0">
            <a:cs typeface="B Mitra" panose="00000400000000000000" pitchFamily="2" charset="-78"/>
          </a:endParaRPr>
        </a:p>
        <a:p>
          <a:pPr algn="ctr" rtl="1"/>
          <a:r>
            <a:rPr lang="fa-IR" sz="2800" dirty="0" smtClean="0">
              <a:cs typeface="B Mitra" panose="00000400000000000000" pitchFamily="2" charset="-78"/>
            </a:rPr>
            <a:t>همراهی حداکثری انسان و طبیعت</a:t>
          </a:r>
          <a:endParaRPr lang="en-US" sz="2800" dirty="0">
            <a:cs typeface="B Mitra" panose="00000400000000000000" pitchFamily="2" charset="-78"/>
          </a:endParaRPr>
        </a:p>
      </dgm:t>
    </dgm:pt>
    <dgm:pt modelId="{1FB21DC7-F5E1-458D-BE2F-9BBDA91CAD98}" type="parTrans" cxnId="{6275AAB9-168C-4E6C-99AD-BA47D2C73648}">
      <dgm:prSet/>
      <dgm:spPr/>
      <dgm:t>
        <a:bodyPr/>
        <a:lstStyle/>
        <a:p>
          <a:pPr algn="ctr" rtl="1"/>
          <a:endParaRPr lang="en-US" sz="2800">
            <a:cs typeface="B Mitra" panose="00000400000000000000" pitchFamily="2" charset="-78"/>
          </a:endParaRPr>
        </a:p>
      </dgm:t>
    </dgm:pt>
    <dgm:pt modelId="{B079D38A-AEA5-4DAC-A270-8B8526A8C1BA}" type="sibTrans" cxnId="{6275AAB9-168C-4E6C-99AD-BA47D2C73648}">
      <dgm:prSet/>
      <dgm:spPr/>
      <dgm:t>
        <a:bodyPr/>
        <a:lstStyle/>
        <a:p>
          <a:pPr algn="ctr" rtl="1"/>
          <a:endParaRPr lang="en-US" sz="2800">
            <a:cs typeface="B Mitra" panose="00000400000000000000" pitchFamily="2" charset="-78"/>
          </a:endParaRPr>
        </a:p>
      </dgm:t>
    </dgm:pt>
    <dgm:pt modelId="{DDD47A75-7D4B-4C1F-8E28-D16A72686232}">
      <dgm:prSet phldrT="[Text]" custT="1"/>
      <dgm:spPr/>
      <dgm:t>
        <a:bodyPr/>
        <a:lstStyle/>
        <a:p>
          <a:pPr algn="ctr" rtl="1"/>
          <a:endParaRPr lang="fa-IR" sz="2800" dirty="0" smtClean="0">
            <a:cs typeface="B Mitra" panose="00000400000000000000" pitchFamily="2" charset="-78"/>
          </a:endParaRPr>
        </a:p>
        <a:p>
          <a:pPr algn="ctr" rtl="1"/>
          <a:r>
            <a:rPr lang="fa-IR" sz="2800" dirty="0" smtClean="0">
              <a:cs typeface="B Mitra" panose="00000400000000000000" pitchFamily="2" charset="-78"/>
            </a:rPr>
            <a:t>آزادی از طبیعت </a:t>
          </a:r>
          <a:endParaRPr lang="en-US" sz="2800" dirty="0">
            <a:cs typeface="B Mitra" panose="00000400000000000000" pitchFamily="2" charset="-78"/>
          </a:endParaRPr>
        </a:p>
      </dgm:t>
    </dgm:pt>
    <dgm:pt modelId="{35BC18D5-44BA-46BC-96BA-F8DF42CD3680}" type="parTrans" cxnId="{05C9D24F-FF67-4CC8-B879-F7403008F319}">
      <dgm:prSet/>
      <dgm:spPr/>
      <dgm:t>
        <a:bodyPr/>
        <a:lstStyle/>
        <a:p>
          <a:pPr algn="ctr" rtl="1"/>
          <a:endParaRPr lang="en-US" sz="2800">
            <a:cs typeface="B Mitra" panose="00000400000000000000" pitchFamily="2" charset="-78"/>
          </a:endParaRPr>
        </a:p>
      </dgm:t>
    </dgm:pt>
    <dgm:pt modelId="{D7474798-0C9E-436D-9C71-1B6CAF934494}" type="sibTrans" cxnId="{05C9D24F-FF67-4CC8-B879-F7403008F319}">
      <dgm:prSet/>
      <dgm:spPr/>
      <dgm:t>
        <a:bodyPr/>
        <a:lstStyle/>
        <a:p>
          <a:pPr algn="ctr" rtl="1"/>
          <a:endParaRPr lang="en-US" sz="2800">
            <a:cs typeface="B Mitra" panose="00000400000000000000" pitchFamily="2" charset="-78"/>
          </a:endParaRPr>
        </a:p>
      </dgm:t>
    </dgm:pt>
    <dgm:pt modelId="{FC1B861E-A789-484C-883B-C97754A312C7}">
      <dgm:prSet phldrT="[Text]" custT="1"/>
      <dgm:spPr/>
      <dgm:t>
        <a:bodyPr/>
        <a:lstStyle/>
        <a:p>
          <a:pPr algn="ctr" rtl="1"/>
          <a:r>
            <a:rPr lang="fa-IR" sz="2800" dirty="0" smtClean="0">
              <a:cs typeface="B Mitra" panose="00000400000000000000" pitchFamily="2" charset="-78"/>
            </a:rPr>
            <a:t>استفاده حداکثری ضمن: صلح، برهم نزدن قوانین، بهره برداری همه نسلها</a:t>
          </a:r>
          <a:endParaRPr lang="en-US" sz="2800" dirty="0">
            <a:cs typeface="B Mitra" panose="00000400000000000000" pitchFamily="2" charset="-78"/>
          </a:endParaRPr>
        </a:p>
      </dgm:t>
    </dgm:pt>
    <dgm:pt modelId="{D4885206-A0D3-4ADE-A4BF-D76CE5D6594F}" type="parTrans" cxnId="{293E06CD-AA27-4B5A-86A9-0BDAAADABC31}">
      <dgm:prSet/>
      <dgm:spPr/>
      <dgm:t>
        <a:bodyPr/>
        <a:lstStyle/>
        <a:p>
          <a:pPr algn="ctr" rtl="1"/>
          <a:endParaRPr lang="en-US" sz="2800">
            <a:cs typeface="B Mitra" panose="00000400000000000000" pitchFamily="2" charset="-78"/>
          </a:endParaRPr>
        </a:p>
      </dgm:t>
    </dgm:pt>
    <dgm:pt modelId="{980906EF-2FC9-4492-90C1-6AE4E03A9983}" type="sibTrans" cxnId="{293E06CD-AA27-4B5A-86A9-0BDAAADABC31}">
      <dgm:prSet/>
      <dgm:spPr/>
      <dgm:t>
        <a:bodyPr/>
        <a:lstStyle/>
        <a:p>
          <a:pPr algn="ctr" rtl="1"/>
          <a:endParaRPr lang="en-US" sz="2800">
            <a:cs typeface="B Mitra" panose="00000400000000000000" pitchFamily="2" charset="-78"/>
          </a:endParaRPr>
        </a:p>
      </dgm:t>
    </dgm:pt>
    <dgm:pt modelId="{1AFFDF49-CAF3-4E3A-8BE6-94F99550E420}" type="pres">
      <dgm:prSet presAssocID="{63E68B23-BE64-49FD-BDA0-F9174D70D10D}" presName="Name0" presStyleCnt="0">
        <dgm:presLayoutVars>
          <dgm:dir/>
          <dgm:resizeHandles val="exact"/>
        </dgm:presLayoutVars>
      </dgm:prSet>
      <dgm:spPr/>
      <dgm:t>
        <a:bodyPr/>
        <a:lstStyle/>
        <a:p>
          <a:endParaRPr lang="en-US"/>
        </a:p>
      </dgm:t>
    </dgm:pt>
    <dgm:pt modelId="{386173DF-95D6-430A-9AA2-18915C5896A1}" type="pres">
      <dgm:prSet presAssocID="{63E68B23-BE64-49FD-BDA0-F9174D70D10D}" presName="bkgdShp" presStyleLbl="alignAccFollowNode1" presStyleIdx="0" presStyleCnt="1"/>
      <dgm:spPr/>
      <dgm:t>
        <a:bodyPr/>
        <a:lstStyle/>
        <a:p>
          <a:endParaRPr lang="en-US"/>
        </a:p>
      </dgm:t>
    </dgm:pt>
    <dgm:pt modelId="{DA5E9DD8-1E7E-4722-8D7A-49416DF237B4}" type="pres">
      <dgm:prSet presAssocID="{63E68B23-BE64-49FD-BDA0-F9174D70D10D}" presName="linComp" presStyleCnt="0"/>
      <dgm:spPr/>
    </dgm:pt>
    <dgm:pt modelId="{FDEEE938-4511-46C1-BFFA-1A3446626594}" type="pres">
      <dgm:prSet presAssocID="{DDD47A75-7D4B-4C1F-8E28-D16A72686232}" presName="compNode" presStyleCnt="0"/>
      <dgm:spPr/>
    </dgm:pt>
    <dgm:pt modelId="{0B0FD8E4-F2DE-44EC-91B1-9A7F34ABAB5D}" type="pres">
      <dgm:prSet presAssocID="{DDD47A75-7D4B-4C1F-8E28-D16A72686232}" presName="node" presStyleLbl="node1" presStyleIdx="0" presStyleCnt="3">
        <dgm:presLayoutVars>
          <dgm:bulletEnabled val="1"/>
        </dgm:presLayoutVars>
      </dgm:prSet>
      <dgm:spPr/>
      <dgm:t>
        <a:bodyPr/>
        <a:lstStyle/>
        <a:p>
          <a:endParaRPr lang="en-US"/>
        </a:p>
      </dgm:t>
    </dgm:pt>
    <dgm:pt modelId="{A8E7EE59-4190-4F67-ADB7-373619136C08}" type="pres">
      <dgm:prSet presAssocID="{DDD47A75-7D4B-4C1F-8E28-D16A72686232}" presName="invisiNode" presStyleLbl="node1" presStyleIdx="0" presStyleCnt="3"/>
      <dgm:spPr/>
    </dgm:pt>
    <dgm:pt modelId="{1A0DF956-28D2-4AE4-80C5-70268F00C62B}" type="pres">
      <dgm:prSet presAssocID="{DDD47A75-7D4B-4C1F-8E28-D16A7268623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3A60C8F3-6294-48C2-84BE-0071BC4C28C6}" type="pres">
      <dgm:prSet presAssocID="{D7474798-0C9E-436D-9C71-1B6CAF934494}" presName="sibTrans" presStyleLbl="sibTrans2D1" presStyleIdx="0" presStyleCnt="0"/>
      <dgm:spPr/>
      <dgm:t>
        <a:bodyPr/>
        <a:lstStyle/>
        <a:p>
          <a:endParaRPr lang="en-US"/>
        </a:p>
      </dgm:t>
    </dgm:pt>
    <dgm:pt modelId="{F2215B73-1394-4D85-9461-E3DA8AB5CC86}" type="pres">
      <dgm:prSet presAssocID="{6110C422-20E3-4B90-9174-EAAECC1212DC}" presName="compNode" presStyleCnt="0"/>
      <dgm:spPr/>
    </dgm:pt>
    <dgm:pt modelId="{56C111E8-DDBD-49B7-8311-1744B1ED3749}" type="pres">
      <dgm:prSet presAssocID="{6110C422-20E3-4B90-9174-EAAECC1212DC}" presName="node" presStyleLbl="node1" presStyleIdx="1" presStyleCnt="3">
        <dgm:presLayoutVars>
          <dgm:bulletEnabled val="1"/>
        </dgm:presLayoutVars>
      </dgm:prSet>
      <dgm:spPr/>
      <dgm:t>
        <a:bodyPr/>
        <a:lstStyle/>
        <a:p>
          <a:endParaRPr lang="en-US"/>
        </a:p>
      </dgm:t>
    </dgm:pt>
    <dgm:pt modelId="{A2344F11-799E-4B59-9240-E39E6EC8E457}" type="pres">
      <dgm:prSet presAssocID="{6110C422-20E3-4B90-9174-EAAECC1212DC}" presName="invisiNode" presStyleLbl="node1" presStyleIdx="1" presStyleCnt="3"/>
      <dgm:spPr/>
    </dgm:pt>
    <dgm:pt modelId="{E0428145-C96D-40BD-99BB-0C03718DE2C3}" type="pres">
      <dgm:prSet presAssocID="{6110C422-20E3-4B90-9174-EAAECC1212D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3A4D073-25BB-4D23-A5B3-13312EA346D8}" type="pres">
      <dgm:prSet presAssocID="{B079D38A-AEA5-4DAC-A270-8B8526A8C1BA}" presName="sibTrans" presStyleLbl="sibTrans2D1" presStyleIdx="0" presStyleCnt="0"/>
      <dgm:spPr/>
      <dgm:t>
        <a:bodyPr/>
        <a:lstStyle/>
        <a:p>
          <a:endParaRPr lang="en-US"/>
        </a:p>
      </dgm:t>
    </dgm:pt>
    <dgm:pt modelId="{15E9AE87-A616-4F68-A6E2-1F0DBF3B7C58}" type="pres">
      <dgm:prSet presAssocID="{FC1B861E-A789-484C-883B-C97754A312C7}" presName="compNode" presStyleCnt="0"/>
      <dgm:spPr/>
    </dgm:pt>
    <dgm:pt modelId="{62E4E647-4258-44BE-BFA3-DFFADAF6A842}" type="pres">
      <dgm:prSet presAssocID="{FC1B861E-A789-484C-883B-C97754A312C7}" presName="node" presStyleLbl="node1" presStyleIdx="2" presStyleCnt="3">
        <dgm:presLayoutVars>
          <dgm:bulletEnabled val="1"/>
        </dgm:presLayoutVars>
      </dgm:prSet>
      <dgm:spPr/>
      <dgm:t>
        <a:bodyPr/>
        <a:lstStyle/>
        <a:p>
          <a:endParaRPr lang="en-US"/>
        </a:p>
      </dgm:t>
    </dgm:pt>
    <dgm:pt modelId="{9E6BCC79-C49E-4E3B-BD28-CD8DAFAD4797}" type="pres">
      <dgm:prSet presAssocID="{FC1B861E-A789-484C-883B-C97754A312C7}" presName="invisiNode" presStyleLbl="node1" presStyleIdx="2" presStyleCnt="3"/>
      <dgm:spPr/>
    </dgm:pt>
    <dgm:pt modelId="{0940F4BE-060A-4178-9218-E89DBBA1F2FB}" type="pres">
      <dgm:prSet presAssocID="{FC1B861E-A789-484C-883B-C97754A312C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Lst>
  <dgm:cxnLst>
    <dgm:cxn modelId="{6275AAB9-168C-4E6C-99AD-BA47D2C73648}" srcId="{63E68B23-BE64-49FD-BDA0-F9174D70D10D}" destId="{6110C422-20E3-4B90-9174-EAAECC1212DC}" srcOrd="1" destOrd="0" parTransId="{1FB21DC7-F5E1-458D-BE2F-9BBDA91CAD98}" sibTransId="{B079D38A-AEA5-4DAC-A270-8B8526A8C1BA}"/>
    <dgm:cxn modelId="{A78567C7-3309-41DA-9A38-B02AA41CC44D}" type="presOf" srcId="{6110C422-20E3-4B90-9174-EAAECC1212DC}" destId="{56C111E8-DDBD-49B7-8311-1744B1ED3749}" srcOrd="0" destOrd="0" presId="urn:microsoft.com/office/officeart/2005/8/layout/pList2"/>
    <dgm:cxn modelId="{87F5A9E7-9849-42B9-9665-5D0E9851B919}" type="presOf" srcId="{D7474798-0C9E-436D-9C71-1B6CAF934494}" destId="{3A60C8F3-6294-48C2-84BE-0071BC4C28C6}" srcOrd="0" destOrd="0" presId="urn:microsoft.com/office/officeart/2005/8/layout/pList2"/>
    <dgm:cxn modelId="{D52D9B02-AA84-4C1D-8BF2-7EC8B5F8A3B7}" type="presOf" srcId="{63E68B23-BE64-49FD-BDA0-F9174D70D10D}" destId="{1AFFDF49-CAF3-4E3A-8BE6-94F99550E420}" srcOrd="0" destOrd="0" presId="urn:microsoft.com/office/officeart/2005/8/layout/pList2"/>
    <dgm:cxn modelId="{75DADCB5-9219-4BC5-8D8B-0FCF14D0D5CF}" type="presOf" srcId="{B079D38A-AEA5-4DAC-A270-8B8526A8C1BA}" destId="{43A4D073-25BB-4D23-A5B3-13312EA346D8}" srcOrd="0" destOrd="0" presId="urn:microsoft.com/office/officeart/2005/8/layout/pList2"/>
    <dgm:cxn modelId="{293E06CD-AA27-4B5A-86A9-0BDAAADABC31}" srcId="{63E68B23-BE64-49FD-BDA0-F9174D70D10D}" destId="{FC1B861E-A789-484C-883B-C97754A312C7}" srcOrd="2" destOrd="0" parTransId="{D4885206-A0D3-4ADE-A4BF-D76CE5D6594F}" sibTransId="{980906EF-2FC9-4492-90C1-6AE4E03A9983}"/>
    <dgm:cxn modelId="{05C9D24F-FF67-4CC8-B879-F7403008F319}" srcId="{63E68B23-BE64-49FD-BDA0-F9174D70D10D}" destId="{DDD47A75-7D4B-4C1F-8E28-D16A72686232}" srcOrd="0" destOrd="0" parTransId="{35BC18D5-44BA-46BC-96BA-F8DF42CD3680}" sibTransId="{D7474798-0C9E-436D-9C71-1B6CAF934494}"/>
    <dgm:cxn modelId="{78B59E75-8B87-446D-8445-AD5036408F3B}" type="presOf" srcId="{FC1B861E-A789-484C-883B-C97754A312C7}" destId="{62E4E647-4258-44BE-BFA3-DFFADAF6A842}" srcOrd="0" destOrd="0" presId="urn:microsoft.com/office/officeart/2005/8/layout/pList2"/>
    <dgm:cxn modelId="{CF9CE08F-3E4F-4D26-9EAE-6A968D21FF02}" type="presOf" srcId="{DDD47A75-7D4B-4C1F-8E28-D16A72686232}" destId="{0B0FD8E4-F2DE-44EC-91B1-9A7F34ABAB5D}" srcOrd="0" destOrd="0" presId="urn:microsoft.com/office/officeart/2005/8/layout/pList2"/>
    <dgm:cxn modelId="{B79BF5E1-1631-40A1-BD6C-56A9A4B416A2}" type="presParOf" srcId="{1AFFDF49-CAF3-4E3A-8BE6-94F99550E420}" destId="{386173DF-95D6-430A-9AA2-18915C5896A1}" srcOrd="0" destOrd="0" presId="urn:microsoft.com/office/officeart/2005/8/layout/pList2"/>
    <dgm:cxn modelId="{2D0C516F-6E43-40B8-94C0-65107250A132}" type="presParOf" srcId="{1AFFDF49-CAF3-4E3A-8BE6-94F99550E420}" destId="{DA5E9DD8-1E7E-4722-8D7A-49416DF237B4}" srcOrd="1" destOrd="0" presId="urn:microsoft.com/office/officeart/2005/8/layout/pList2"/>
    <dgm:cxn modelId="{F23CEC06-F054-4532-BB6E-6FE80BBD3ED8}" type="presParOf" srcId="{DA5E9DD8-1E7E-4722-8D7A-49416DF237B4}" destId="{FDEEE938-4511-46C1-BFFA-1A3446626594}" srcOrd="0" destOrd="0" presId="urn:microsoft.com/office/officeart/2005/8/layout/pList2"/>
    <dgm:cxn modelId="{77AE94D5-18B6-4CFF-9392-22EF4A101A2A}" type="presParOf" srcId="{FDEEE938-4511-46C1-BFFA-1A3446626594}" destId="{0B0FD8E4-F2DE-44EC-91B1-9A7F34ABAB5D}" srcOrd="0" destOrd="0" presId="urn:microsoft.com/office/officeart/2005/8/layout/pList2"/>
    <dgm:cxn modelId="{B0606AB4-18B3-43F1-B6AA-1C4603BC8070}" type="presParOf" srcId="{FDEEE938-4511-46C1-BFFA-1A3446626594}" destId="{A8E7EE59-4190-4F67-ADB7-373619136C08}" srcOrd="1" destOrd="0" presId="urn:microsoft.com/office/officeart/2005/8/layout/pList2"/>
    <dgm:cxn modelId="{75077758-5B43-4FA3-927A-A7979D426752}" type="presParOf" srcId="{FDEEE938-4511-46C1-BFFA-1A3446626594}" destId="{1A0DF956-28D2-4AE4-80C5-70268F00C62B}" srcOrd="2" destOrd="0" presId="urn:microsoft.com/office/officeart/2005/8/layout/pList2"/>
    <dgm:cxn modelId="{1B9DB579-5150-4C4F-94D2-7FE9D3D440A2}" type="presParOf" srcId="{DA5E9DD8-1E7E-4722-8D7A-49416DF237B4}" destId="{3A60C8F3-6294-48C2-84BE-0071BC4C28C6}" srcOrd="1" destOrd="0" presId="urn:microsoft.com/office/officeart/2005/8/layout/pList2"/>
    <dgm:cxn modelId="{82274444-1654-459F-8818-FD13DDDAADDB}" type="presParOf" srcId="{DA5E9DD8-1E7E-4722-8D7A-49416DF237B4}" destId="{F2215B73-1394-4D85-9461-E3DA8AB5CC86}" srcOrd="2" destOrd="0" presId="urn:microsoft.com/office/officeart/2005/8/layout/pList2"/>
    <dgm:cxn modelId="{0D5417D0-BBFD-4A7E-BDE7-FB2E3CDF6ABB}" type="presParOf" srcId="{F2215B73-1394-4D85-9461-E3DA8AB5CC86}" destId="{56C111E8-DDBD-49B7-8311-1744B1ED3749}" srcOrd="0" destOrd="0" presId="urn:microsoft.com/office/officeart/2005/8/layout/pList2"/>
    <dgm:cxn modelId="{44D174C3-4A0E-43C1-866A-38B604282A27}" type="presParOf" srcId="{F2215B73-1394-4D85-9461-E3DA8AB5CC86}" destId="{A2344F11-799E-4B59-9240-E39E6EC8E457}" srcOrd="1" destOrd="0" presId="urn:microsoft.com/office/officeart/2005/8/layout/pList2"/>
    <dgm:cxn modelId="{33E4D548-6608-4CC4-B1F0-04650A95FE9F}" type="presParOf" srcId="{F2215B73-1394-4D85-9461-E3DA8AB5CC86}" destId="{E0428145-C96D-40BD-99BB-0C03718DE2C3}" srcOrd="2" destOrd="0" presId="urn:microsoft.com/office/officeart/2005/8/layout/pList2"/>
    <dgm:cxn modelId="{47748E5C-1DD5-41B7-B0F3-3A19767A3E43}" type="presParOf" srcId="{DA5E9DD8-1E7E-4722-8D7A-49416DF237B4}" destId="{43A4D073-25BB-4D23-A5B3-13312EA346D8}" srcOrd="3" destOrd="0" presId="urn:microsoft.com/office/officeart/2005/8/layout/pList2"/>
    <dgm:cxn modelId="{450DF1F3-BC78-412A-A6CE-2AFF897B861C}" type="presParOf" srcId="{DA5E9DD8-1E7E-4722-8D7A-49416DF237B4}" destId="{15E9AE87-A616-4F68-A6E2-1F0DBF3B7C58}" srcOrd="4" destOrd="0" presId="urn:microsoft.com/office/officeart/2005/8/layout/pList2"/>
    <dgm:cxn modelId="{F55F6BC4-5C43-4964-9C1F-9A16A6A6D067}" type="presParOf" srcId="{15E9AE87-A616-4F68-A6E2-1F0DBF3B7C58}" destId="{62E4E647-4258-44BE-BFA3-DFFADAF6A842}" srcOrd="0" destOrd="0" presId="urn:microsoft.com/office/officeart/2005/8/layout/pList2"/>
    <dgm:cxn modelId="{73A622BB-B8ED-49F1-9A95-A01C13BF8801}" type="presParOf" srcId="{15E9AE87-A616-4F68-A6E2-1F0DBF3B7C58}" destId="{9E6BCC79-C49E-4E3B-BD28-CD8DAFAD4797}" srcOrd="1" destOrd="0" presId="urn:microsoft.com/office/officeart/2005/8/layout/pList2"/>
    <dgm:cxn modelId="{D9C7AC3E-C874-4C48-A2F4-8642616071A9}" type="presParOf" srcId="{15E9AE87-A616-4F68-A6E2-1F0DBF3B7C58}" destId="{0940F4BE-060A-4178-9218-E89DBBA1F2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B0139A-371B-4FEA-8F86-5BFE9A9CFF14}"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32F59E6E-CB18-4FC7-A7F3-80E3DB497901}">
      <dgm:prSet phldrT="[Text]" custT="1"/>
      <dgm:spPr/>
      <dgm:t>
        <a:bodyPr/>
        <a:lstStyle/>
        <a:p>
          <a:pPr algn="ctr" rtl="1"/>
          <a:r>
            <a:rPr lang="fa-IR" sz="2800" dirty="0" smtClean="0">
              <a:cs typeface="B Mitra" panose="00000400000000000000" pitchFamily="2" charset="-78"/>
            </a:rPr>
            <a:t>انتساب همه پدیده‌های طبیعی به خدا </a:t>
          </a:r>
          <a:endParaRPr lang="en-US" sz="2800" dirty="0">
            <a:cs typeface="B Mitra" panose="00000400000000000000" pitchFamily="2" charset="-78"/>
          </a:endParaRPr>
        </a:p>
      </dgm:t>
    </dgm:pt>
    <dgm:pt modelId="{A0BC52F2-3950-4209-91AC-6260B0C4CB29}" type="parTrans" cxnId="{DC1863B6-4F9B-4A48-AC18-6E55389204A1}">
      <dgm:prSet/>
      <dgm:spPr/>
      <dgm:t>
        <a:bodyPr/>
        <a:lstStyle/>
        <a:p>
          <a:endParaRPr lang="en-US"/>
        </a:p>
      </dgm:t>
    </dgm:pt>
    <dgm:pt modelId="{80B34D08-7518-47AE-A02C-ADE38C3FE40D}" type="sibTrans" cxnId="{DC1863B6-4F9B-4A48-AC18-6E55389204A1}">
      <dgm:prSet/>
      <dgm:spPr/>
      <dgm:t>
        <a:bodyPr/>
        <a:lstStyle/>
        <a:p>
          <a:endParaRPr lang="en-US"/>
        </a:p>
      </dgm:t>
    </dgm:pt>
    <dgm:pt modelId="{C7967D73-234F-4872-8DE0-B05421F46B9E}">
      <dgm:prSet phldrT="[Text]" custT="1"/>
      <dgm:spPr/>
      <dgm:t>
        <a:bodyPr/>
        <a:lstStyle/>
        <a:p>
          <a:pPr algn="ctr" rtl="1"/>
          <a:r>
            <a:rPr lang="fa-IR" sz="2800" dirty="0" smtClean="0">
              <a:cs typeface="B Mitra" panose="00000400000000000000" pitchFamily="2" charset="-78"/>
            </a:rPr>
            <a:t>هدف‌دار بودن پدیده‌های طبیعی </a:t>
          </a:r>
          <a:endParaRPr lang="en-US" sz="2800" dirty="0">
            <a:cs typeface="B Mitra" panose="00000400000000000000" pitchFamily="2" charset="-78"/>
          </a:endParaRPr>
        </a:p>
      </dgm:t>
    </dgm:pt>
    <dgm:pt modelId="{BE460021-90A5-454D-97B9-36B2A36F99A5}" type="parTrans" cxnId="{55D0A552-B7AB-46BC-8198-9AA1E751EABE}">
      <dgm:prSet/>
      <dgm:spPr/>
      <dgm:t>
        <a:bodyPr/>
        <a:lstStyle/>
        <a:p>
          <a:endParaRPr lang="en-US"/>
        </a:p>
      </dgm:t>
    </dgm:pt>
    <dgm:pt modelId="{FBED8143-6799-438D-AB97-D0C5B2366885}" type="sibTrans" cxnId="{55D0A552-B7AB-46BC-8198-9AA1E751EABE}">
      <dgm:prSet/>
      <dgm:spPr/>
      <dgm:t>
        <a:bodyPr/>
        <a:lstStyle/>
        <a:p>
          <a:endParaRPr lang="en-US"/>
        </a:p>
      </dgm:t>
    </dgm:pt>
    <dgm:pt modelId="{AED8C780-0970-4548-9536-B94BA5E3D06D}">
      <dgm:prSet phldrT="[Text]" custT="1"/>
      <dgm:spPr/>
      <dgm:t>
        <a:bodyPr/>
        <a:lstStyle/>
        <a:p>
          <a:pPr algn="ctr" rtl="1"/>
          <a:r>
            <a:rPr lang="fa-IR" sz="2800" dirty="0" smtClean="0">
              <a:cs typeface="B Mitra" panose="00000400000000000000" pitchFamily="2" charset="-78"/>
            </a:rPr>
            <a:t>ظرفیت‌های بی‌شمار طبیعت برای استفاده انسان </a:t>
          </a:r>
          <a:endParaRPr lang="en-US" sz="2800" dirty="0">
            <a:cs typeface="B Mitra" panose="00000400000000000000" pitchFamily="2" charset="-78"/>
          </a:endParaRPr>
        </a:p>
      </dgm:t>
    </dgm:pt>
    <dgm:pt modelId="{85FAD1A1-CE66-4EC6-84E6-FF5FD238FE0F}" type="parTrans" cxnId="{0E5EF69A-3469-45D9-8FE5-5C6BEE550300}">
      <dgm:prSet/>
      <dgm:spPr/>
      <dgm:t>
        <a:bodyPr/>
        <a:lstStyle/>
        <a:p>
          <a:endParaRPr lang="en-US"/>
        </a:p>
      </dgm:t>
    </dgm:pt>
    <dgm:pt modelId="{E453EF34-D32F-4916-ABAA-92C980134D43}" type="sibTrans" cxnId="{0E5EF69A-3469-45D9-8FE5-5C6BEE550300}">
      <dgm:prSet/>
      <dgm:spPr/>
      <dgm:t>
        <a:bodyPr/>
        <a:lstStyle/>
        <a:p>
          <a:endParaRPr lang="en-US"/>
        </a:p>
      </dgm:t>
    </dgm:pt>
    <dgm:pt modelId="{D1B884EA-38B1-4AA2-8D46-F41B00CA1B76}">
      <dgm:prSet phldrT="[Text]" custT="1"/>
      <dgm:spPr/>
      <dgm:t>
        <a:bodyPr/>
        <a:lstStyle/>
        <a:p>
          <a:pPr algn="ctr" rtl="1"/>
          <a:r>
            <a:rPr lang="fa-IR" sz="2800" dirty="0" smtClean="0">
              <a:cs typeface="B Mitra" panose="00000400000000000000" pitchFamily="2" charset="-78"/>
            </a:rPr>
            <a:t>رفتار ویژه طبیعت در برابر جامعه اسلامی </a:t>
          </a:r>
          <a:endParaRPr lang="en-US" sz="2800" dirty="0">
            <a:cs typeface="B Mitra" panose="00000400000000000000" pitchFamily="2" charset="-78"/>
          </a:endParaRPr>
        </a:p>
      </dgm:t>
    </dgm:pt>
    <dgm:pt modelId="{2328A4F8-A2BE-4A76-B024-6A5B1D4E374E}" type="parTrans" cxnId="{82B1FC91-90E7-4357-880F-C906FD573572}">
      <dgm:prSet/>
      <dgm:spPr/>
      <dgm:t>
        <a:bodyPr/>
        <a:lstStyle/>
        <a:p>
          <a:endParaRPr lang="en-US"/>
        </a:p>
      </dgm:t>
    </dgm:pt>
    <dgm:pt modelId="{294F6C21-2489-4915-A812-215DD2482B8F}" type="sibTrans" cxnId="{82B1FC91-90E7-4357-880F-C906FD573572}">
      <dgm:prSet/>
      <dgm:spPr/>
      <dgm:t>
        <a:bodyPr/>
        <a:lstStyle/>
        <a:p>
          <a:endParaRPr lang="en-US"/>
        </a:p>
      </dgm:t>
    </dgm:pt>
    <dgm:pt modelId="{4AB25FD2-5A65-4E9B-9206-FEDBBD2902BD}" type="pres">
      <dgm:prSet presAssocID="{7FB0139A-371B-4FEA-8F86-5BFE9A9CFF14}" presName="linear" presStyleCnt="0">
        <dgm:presLayoutVars>
          <dgm:dir val="rev"/>
          <dgm:animLvl val="lvl"/>
          <dgm:resizeHandles val="exact"/>
        </dgm:presLayoutVars>
      </dgm:prSet>
      <dgm:spPr/>
      <dgm:t>
        <a:bodyPr/>
        <a:lstStyle/>
        <a:p>
          <a:endParaRPr lang="en-US"/>
        </a:p>
      </dgm:t>
    </dgm:pt>
    <dgm:pt modelId="{508B38EA-99A4-4A66-9A85-E27A41102BC3}" type="pres">
      <dgm:prSet presAssocID="{32F59E6E-CB18-4FC7-A7F3-80E3DB497901}" presName="parentLin" presStyleCnt="0"/>
      <dgm:spPr/>
    </dgm:pt>
    <dgm:pt modelId="{EADB944C-82C9-4791-BEF7-3D1B003FB2CB}" type="pres">
      <dgm:prSet presAssocID="{32F59E6E-CB18-4FC7-A7F3-80E3DB497901}" presName="parentLeftMargin" presStyleLbl="node1" presStyleIdx="0" presStyleCnt="4"/>
      <dgm:spPr/>
      <dgm:t>
        <a:bodyPr/>
        <a:lstStyle/>
        <a:p>
          <a:endParaRPr lang="en-US"/>
        </a:p>
      </dgm:t>
    </dgm:pt>
    <dgm:pt modelId="{C7DB9D2B-6246-472A-ADB0-0CD4527B376A}" type="pres">
      <dgm:prSet presAssocID="{32F59E6E-CB18-4FC7-A7F3-80E3DB497901}" presName="parentText" presStyleLbl="node1" presStyleIdx="0" presStyleCnt="4" custScaleX="114003" custLinFactX="26768" custLinFactNeighborX="100000">
        <dgm:presLayoutVars>
          <dgm:chMax val="0"/>
          <dgm:bulletEnabled val="1"/>
        </dgm:presLayoutVars>
      </dgm:prSet>
      <dgm:spPr/>
      <dgm:t>
        <a:bodyPr/>
        <a:lstStyle/>
        <a:p>
          <a:endParaRPr lang="en-US"/>
        </a:p>
      </dgm:t>
    </dgm:pt>
    <dgm:pt modelId="{1D8E12AD-7301-4C70-B89D-F7EB724A9A27}" type="pres">
      <dgm:prSet presAssocID="{32F59E6E-CB18-4FC7-A7F3-80E3DB497901}" presName="negativeSpace" presStyleCnt="0"/>
      <dgm:spPr/>
    </dgm:pt>
    <dgm:pt modelId="{EA669CC6-4DF1-48E6-AB2D-13F74739AC14}" type="pres">
      <dgm:prSet presAssocID="{32F59E6E-CB18-4FC7-A7F3-80E3DB497901}" presName="childText" presStyleLbl="conFgAcc1" presStyleIdx="0" presStyleCnt="4">
        <dgm:presLayoutVars>
          <dgm:bulletEnabled val="1"/>
        </dgm:presLayoutVars>
      </dgm:prSet>
      <dgm:spPr/>
    </dgm:pt>
    <dgm:pt modelId="{B65B9CBF-CB50-4E10-ACE8-D22EF62C5DBA}" type="pres">
      <dgm:prSet presAssocID="{80B34D08-7518-47AE-A02C-ADE38C3FE40D}" presName="spaceBetweenRectangles" presStyleCnt="0"/>
      <dgm:spPr/>
    </dgm:pt>
    <dgm:pt modelId="{ECB265E4-A5F2-4397-A9F2-2ADEF8F89AAA}" type="pres">
      <dgm:prSet presAssocID="{C7967D73-234F-4872-8DE0-B05421F46B9E}" presName="parentLin" presStyleCnt="0"/>
      <dgm:spPr/>
    </dgm:pt>
    <dgm:pt modelId="{63258440-0CD2-422F-B1EF-A195AA41EADC}" type="pres">
      <dgm:prSet presAssocID="{C7967D73-234F-4872-8DE0-B05421F46B9E}" presName="parentLeftMargin" presStyleLbl="node1" presStyleIdx="0" presStyleCnt="4"/>
      <dgm:spPr/>
      <dgm:t>
        <a:bodyPr/>
        <a:lstStyle/>
        <a:p>
          <a:endParaRPr lang="en-US"/>
        </a:p>
      </dgm:t>
    </dgm:pt>
    <dgm:pt modelId="{1B57AF24-147F-4010-887A-B5950C6EB0EE}" type="pres">
      <dgm:prSet presAssocID="{C7967D73-234F-4872-8DE0-B05421F46B9E}" presName="parentText" presStyleLbl="node1" presStyleIdx="1" presStyleCnt="4" custScaleX="114003" custLinFactX="26768" custLinFactNeighborX="100000">
        <dgm:presLayoutVars>
          <dgm:chMax val="0"/>
          <dgm:bulletEnabled val="1"/>
        </dgm:presLayoutVars>
      </dgm:prSet>
      <dgm:spPr/>
      <dgm:t>
        <a:bodyPr/>
        <a:lstStyle/>
        <a:p>
          <a:endParaRPr lang="en-US"/>
        </a:p>
      </dgm:t>
    </dgm:pt>
    <dgm:pt modelId="{B8618290-7CD4-4606-BF71-7F3612176EAE}" type="pres">
      <dgm:prSet presAssocID="{C7967D73-234F-4872-8DE0-B05421F46B9E}" presName="negativeSpace" presStyleCnt="0"/>
      <dgm:spPr/>
    </dgm:pt>
    <dgm:pt modelId="{370AB777-E17E-4AEF-AC0C-F46CA333A6EC}" type="pres">
      <dgm:prSet presAssocID="{C7967D73-234F-4872-8DE0-B05421F46B9E}" presName="childText" presStyleLbl="conFgAcc1" presStyleIdx="1" presStyleCnt="4">
        <dgm:presLayoutVars>
          <dgm:bulletEnabled val="1"/>
        </dgm:presLayoutVars>
      </dgm:prSet>
      <dgm:spPr/>
    </dgm:pt>
    <dgm:pt modelId="{5ABA5CA1-B616-40A9-B09A-3C407A1CF57D}" type="pres">
      <dgm:prSet presAssocID="{FBED8143-6799-438D-AB97-D0C5B2366885}" presName="spaceBetweenRectangles" presStyleCnt="0"/>
      <dgm:spPr/>
    </dgm:pt>
    <dgm:pt modelId="{61876176-B2A5-4FB0-B828-C1685E87855C}" type="pres">
      <dgm:prSet presAssocID="{AED8C780-0970-4548-9536-B94BA5E3D06D}" presName="parentLin" presStyleCnt="0"/>
      <dgm:spPr/>
    </dgm:pt>
    <dgm:pt modelId="{AB764593-5DE9-45D4-95A4-493BC57B40F7}" type="pres">
      <dgm:prSet presAssocID="{AED8C780-0970-4548-9536-B94BA5E3D06D}" presName="parentLeftMargin" presStyleLbl="node1" presStyleIdx="1" presStyleCnt="4"/>
      <dgm:spPr/>
      <dgm:t>
        <a:bodyPr/>
        <a:lstStyle/>
        <a:p>
          <a:endParaRPr lang="en-US"/>
        </a:p>
      </dgm:t>
    </dgm:pt>
    <dgm:pt modelId="{EF0D32F1-3FC7-4FF0-84B5-9A22A20FFF8C}" type="pres">
      <dgm:prSet presAssocID="{AED8C780-0970-4548-9536-B94BA5E3D06D}" presName="parentText" presStyleLbl="node1" presStyleIdx="2" presStyleCnt="4" custScaleX="114003" custLinFactX="26768" custLinFactNeighborX="100000">
        <dgm:presLayoutVars>
          <dgm:chMax val="0"/>
          <dgm:bulletEnabled val="1"/>
        </dgm:presLayoutVars>
      </dgm:prSet>
      <dgm:spPr/>
      <dgm:t>
        <a:bodyPr/>
        <a:lstStyle/>
        <a:p>
          <a:endParaRPr lang="en-US"/>
        </a:p>
      </dgm:t>
    </dgm:pt>
    <dgm:pt modelId="{5395616C-AD7E-409E-BB76-AF74E1BBDC03}" type="pres">
      <dgm:prSet presAssocID="{AED8C780-0970-4548-9536-B94BA5E3D06D}" presName="negativeSpace" presStyleCnt="0"/>
      <dgm:spPr/>
    </dgm:pt>
    <dgm:pt modelId="{DF3681D4-C640-4D14-B7D8-42832C4EE545}" type="pres">
      <dgm:prSet presAssocID="{AED8C780-0970-4548-9536-B94BA5E3D06D}" presName="childText" presStyleLbl="conFgAcc1" presStyleIdx="2" presStyleCnt="4">
        <dgm:presLayoutVars>
          <dgm:bulletEnabled val="1"/>
        </dgm:presLayoutVars>
      </dgm:prSet>
      <dgm:spPr/>
    </dgm:pt>
    <dgm:pt modelId="{BD58F7CC-87A5-4077-8B33-2738B9D276E6}" type="pres">
      <dgm:prSet presAssocID="{E453EF34-D32F-4916-ABAA-92C980134D43}" presName="spaceBetweenRectangles" presStyleCnt="0"/>
      <dgm:spPr/>
    </dgm:pt>
    <dgm:pt modelId="{B753B351-6BDC-4EEE-8A59-57DA5AFC6635}" type="pres">
      <dgm:prSet presAssocID="{D1B884EA-38B1-4AA2-8D46-F41B00CA1B76}" presName="parentLin" presStyleCnt="0"/>
      <dgm:spPr/>
    </dgm:pt>
    <dgm:pt modelId="{870D6AAB-F762-4278-8C0F-420E6F14C9E2}" type="pres">
      <dgm:prSet presAssocID="{D1B884EA-38B1-4AA2-8D46-F41B00CA1B76}" presName="parentLeftMargin" presStyleLbl="node1" presStyleIdx="2" presStyleCnt="4"/>
      <dgm:spPr/>
      <dgm:t>
        <a:bodyPr/>
        <a:lstStyle/>
        <a:p>
          <a:endParaRPr lang="en-US"/>
        </a:p>
      </dgm:t>
    </dgm:pt>
    <dgm:pt modelId="{DD3CD95D-AA44-4E30-8D14-65D63CCD1C8A}" type="pres">
      <dgm:prSet presAssocID="{D1B884EA-38B1-4AA2-8D46-F41B00CA1B76}" presName="parentText" presStyleLbl="node1" presStyleIdx="3" presStyleCnt="4" custScaleX="114003" custLinFactX="26329" custLinFactNeighborX="100000">
        <dgm:presLayoutVars>
          <dgm:chMax val="0"/>
          <dgm:bulletEnabled val="1"/>
        </dgm:presLayoutVars>
      </dgm:prSet>
      <dgm:spPr/>
      <dgm:t>
        <a:bodyPr/>
        <a:lstStyle/>
        <a:p>
          <a:endParaRPr lang="en-US"/>
        </a:p>
      </dgm:t>
    </dgm:pt>
    <dgm:pt modelId="{2018D8E0-B001-43BC-9F88-99FEA22D0114}" type="pres">
      <dgm:prSet presAssocID="{D1B884EA-38B1-4AA2-8D46-F41B00CA1B76}" presName="negativeSpace" presStyleCnt="0"/>
      <dgm:spPr/>
    </dgm:pt>
    <dgm:pt modelId="{A7B3CD16-C44C-44F7-9547-72B82C960D36}" type="pres">
      <dgm:prSet presAssocID="{D1B884EA-38B1-4AA2-8D46-F41B00CA1B76}" presName="childText" presStyleLbl="conFgAcc1" presStyleIdx="3" presStyleCnt="4">
        <dgm:presLayoutVars>
          <dgm:bulletEnabled val="1"/>
        </dgm:presLayoutVars>
      </dgm:prSet>
      <dgm:spPr/>
    </dgm:pt>
  </dgm:ptLst>
  <dgm:cxnLst>
    <dgm:cxn modelId="{A9196F90-4432-4797-B337-9227C08C6AB1}" type="presOf" srcId="{32F59E6E-CB18-4FC7-A7F3-80E3DB497901}" destId="{C7DB9D2B-6246-472A-ADB0-0CD4527B376A}" srcOrd="1" destOrd="0" presId="urn:microsoft.com/office/officeart/2005/8/layout/list1"/>
    <dgm:cxn modelId="{F3B17E48-F001-485E-90A8-33CEA571F709}" type="presOf" srcId="{C7967D73-234F-4872-8DE0-B05421F46B9E}" destId="{63258440-0CD2-422F-B1EF-A195AA41EADC}" srcOrd="0" destOrd="0" presId="urn:microsoft.com/office/officeart/2005/8/layout/list1"/>
    <dgm:cxn modelId="{EBF14C57-0F3D-40B3-A430-94C5315A34E0}" type="presOf" srcId="{C7967D73-234F-4872-8DE0-B05421F46B9E}" destId="{1B57AF24-147F-4010-887A-B5950C6EB0EE}" srcOrd="1" destOrd="0" presId="urn:microsoft.com/office/officeart/2005/8/layout/list1"/>
    <dgm:cxn modelId="{B39BC232-14A4-4D55-8D7B-71E8B23B3404}" type="presOf" srcId="{D1B884EA-38B1-4AA2-8D46-F41B00CA1B76}" destId="{870D6AAB-F762-4278-8C0F-420E6F14C9E2}" srcOrd="0" destOrd="0" presId="urn:microsoft.com/office/officeart/2005/8/layout/list1"/>
    <dgm:cxn modelId="{0E5EF69A-3469-45D9-8FE5-5C6BEE550300}" srcId="{7FB0139A-371B-4FEA-8F86-5BFE9A9CFF14}" destId="{AED8C780-0970-4548-9536-B94BA5E3D06D}" srcOrd="2" destOrd="0" parTransId="{85FAD1A1-CE66-4EC6-84E6-FF5FD238FE0F}" sibTransId="{E453EF34-D32F-4916-ABAA-92C980134D43}"/>
    <dgm:cxn modelId="{4D351C03-FDD8-46BB-8ED3-8E60A2E768AA}" type="presOf" srcId="{7FB0139A-371B-4FEA-8F86-5BFE9A9CFF14}" destId="{4AB25FD2-5A65-4E9B-9206-FEDBBD2902BD}" srcOrd="0" destOrd="0" presId="urn:microsoft.com/office/officeart/2005/8/layout/list1"/>
    <dgm:cxn modelId="{E635E6B7-E157-4296-A5F1-6BF9CED63AFD}" type="presOf" srcId="{32F59E6E-CB18-4FC7-A7F3-80E3DB497901}" destId="{EADB944C-82C9-4791-BEF7-3D1B003FB2CB}" srcOrd="0" destOrd="0" presId="urn:microsoft.com/office/officeart/2005/8/layout/list1"/>
    <dgm:cxn modelId="{AB788BFC-12C9-4660-99F8-72A9844B274C}" type="presOf" srcId="{D1B884EA-38B1-4AA2-8D46-F41B00CA1B76}" destId="{DD3CD95D-AA44-4E30-8D14-65D63CCD1C8A}" srcOrd="1" destOrd="0" presId="urn:microsoft.com/office/officeart/2005/8/layout/list1"/>
    <dgm:cxn modelId="{422B80D6-5004-4696-BD85-EA313DDF58A2}" type="presOf" srcId="{AED8C780-0970-4548-9536-B94BA5E3D06D}" destId="{EF0D32F1-3FC7-4FF0-84B5-9A22A20FFF8C}" srcOrd="1" destOrd="0" presId="urn:microsoft.com/office/officeart/2005/8/layout/list1"/>
    <dgm:cxn modelId="{E10F316B-79CB-40A8-8A9E-18EC85548667}" type="presOf" srcId="{AED8C780-0970-4548-9536-B94BA5E3D06D}" destId="{AB764593-5DE9-45D4-95A4-493BC57B40F7}" srcOrd="0" destOrd="0" presId="urn:microsoft.com/office/officeart/2005/8/layout/list1"/>
    <dgm:cxn modelId="{55D0A552-B7AB-46BC-8198-9AA1E751EABE}" srcId="{7FB0139A-371B-4FEA-8F86-5BFE9A9CFF14}" destId="{C7967D73-234F-4872-8DE0-B05421F46B9E}" srcOrd="1" destOrd="0" parTransId="{BE460021-90A5-454D-97B9-36B2A36F99A5}" sibTransId="{FBED8143-6799-438D-AB97-D0C5B2366885}"/>
    <dgm:cxn modelId="{DC1863B6-4F9B-4A48-AC18-6E55389204A1}" srcId="{7FB0139A-371B-4FEA-8F86-5BFE9A9CFF14}" destId="{32F59E6E-CB18-4FC7-A7F3-80E3DB497901}" srcOrd="0" destOrd="0" parTransId="{A0BC52F2-3950-4209-91AC-6260B0C4CB29}" sibTransId="{80B34D08-7518-47AE-A02C-ADE38C3FE40D}"/>
    <dgm:cxn modelId="{82B1FC91-90E7-4357-880F-C906FD573572}" srcId="{7FB0139A-371B-4FEA-8F86-5BFE9A9CFF14}" destId="{D1B884EA-38B1-4AA2-8D46-F41B00CA1B76}" srcOrd="3" destOrd="0" parTransId="{2328A4F8-A2BE-4A76-B024-6A5B1D4E374E}" sibTransId="{294F6C21-2489-4915-A812-215DD2482B8F}"/>
    <dgm:cxn modelId="{09D39117-5C6C-4A4F-A3F2-995EB354738A}" type="presParOf" srcId="{4AB25FD2-5A65-4E9B-9206-FEDBBD2902BD}" destId="{508B38EA-99A4-4A66-9A85-E27A41102BC3}" srcOrd="0" destOrd="0" presId="urn:microsoft.com/office/officeart/2005/8/layout/list1"/>
    <dgm:cxn modelId="{4FFAD3C8-DCA3-4C06-A155-36D394FEFA5B}" type="presParOf" srcId="{508B38EA-99A4-4A66-9A85-E27A41102BC3}" destId="{EADB944C-82C9-4791-BEF7-3D1B003FB2CB}" srcOrd="0" destOrd="0" presId="urn:microsoft.com/office/officeart/2005/8/layout/list1"/>
    <dgm:cxn modelId="{F0888760-8F68-4DB0-9435-93E143162E60}" type="presParOf" srcId="{508B38EA-99A4-4A66-9A85-E27A41102BC3}" destId="{C7DB9D2B-6246-472A-ADB0-0CD4527B376A}" srcOrd="1" destOrd="0" presId="urn:microsoft.com/office/officeart/2005/8/layout/list1"/>
    <dgm:cxn modelId="{9BC78B7A-EEE4-447D-9FA2-66EF90DF8058}" type="presParOf" srcId="{4AB25FD2-5A65-4E9B-9206-FEDBBD2902BD}" destId="{1D8E12AD-7301-4C70-B89D-F7EB724A9A27}" srcOrd="1" destOrd="0" presId="urn:microsoft.com/office/officeart/2005/8/layout/list1"/>
    <dgm:cxn modelId="{472B5678-90E4-4F78-9D70-12F127368520}" type="presParOf" srcId="{4AB25FD2-5A65-4E9B-9206-FEDBBD2902BD}" destId="{EA669CC6-4DF1-48E6-AB2D-13F74739AC14}" srcOrd="2" destOrd="0" presId="urn:microsoft.com/office/officeart/2005/8/layout/list1"/>
    <dgm:cxn modelId="{3BD572AB-B70D-4559-8BEE-4AD43FBD2EA3}" type="presParOf" srcId="{4AB25FD2-5A65-4E9B-9206-FEDBBD2902BD}" destId="{B65B9CBF-CB50-4E10-ACE8-D22EF62C5DBA}" srcOrd="3" destOrd="0" presId="urn:microsoft.com/office/officeart/2005/8/layout/list1"/>
    <dgm:cxn modelId="{520810E2-9829-4B68-A695-2E632F8AFAB9}" type="presParOf" srcId="{4AB25FD2-5A65-4E9B-9206-FEDBBD2902BD}" destId="{ECB265E4-A5F2-4397-A9F2-2ADEF8F89AAA}" srcOrd="4" destOrd="0" presId="urn:microsoft.com/office/officeart/2005/8/layout/list1"/>
    <dgm:cxn modelId="{875BD7C6-288A-45C0-BE8A-3BFC057D29DD}" type="presParOf" srcId="{ECB265E4-A5F2-4397-A9F2-2ADEF8F89AAA}" destId="{63258440-0CD2-422F-B1EF-A195AA41EADC}" srcOrd="0" destOrd="0" presId="urn:microsoft.com/office/officeart/2005/8/layout/list1"/>
    <dgm:cxn modelId="{84E3AD60-AD4E-416F-90D1-AB79BEA96B7D}" type="presParOf" srcId="{ECB265E4-A5F2-4397-A9F2-2ADEF8F89AAA}" destId="{1B57AF24-147F-4010-887A-B5950C6EB0EE}" srcOrd="1" destOrd="0" presId="urn:microsoft.com/office/officeart/2005/8/layout/list1"/>
    <dgm:cxn modelId="{77DAEBE5-175F-4439-B25A-D86AEA88A1B6}" type="presParOf" srcId="{4AB25FD2-5A65-4E9B-9206-FEDBBD2902BD}" destId="{B8618290-7CD4-4606-BF71-7F3612176EAE}" srcOrd="5" destOrd="0" presId="urn:microsoft.com/office/officeart/2005/8/layout/list1"/>
    <dgm:cxn modelId="{5EF7B32A-1DA6-47CC-9BBE-9FF2D1EE5B1A}" type="presParOf" srcId="{4AB25FD2-5A65-4E9B-9206-FEDBBD2902BD}" destId="{370AB777-E17E-4AEF-AC0C-F46CA333A6EC}" srcOrd="6" destOrd="0" presId="urn:microsoft.com/office/officeart/2005/8/layout/list1"/>
    <dgm:cxn modelId="{8F6C7785-420B-404F-B05C-2C97248032CD}" type="presParOf" srcId="{4AB25FD2-5A65-4E9B-9206-FEDBBD2902BD}" destId="{5ABA5CA1-B616-40A9-B09A-3C407A1CF57D}" srcOrd="7" destOrd="0" presId="urn:microsoft.com/office/officeart/2005/8/layout/list1"/>
    <dgm:cxn modelId="{BF3EC940-C0CB-48B6-AC0E-9E935FA188B5}" type="presParOf" srcId="{4AB25FD2-5A65-4E9B-9206-FEDBBD2902BD}" destId="{61876176-B2A5-4FB0-B828-C1685E87855C}" srcOrd="8" destOrd="0" presId="urn:microsoft.com/office/officeart/2005/8/layout/list1"/>
    <dgm:cxn modelId="{0A7EDCC5-CBD0-4DAE-B22B-AC423692AD2C}" type="presParOf" srcId="{61876176-B2A5-4FB0-B828-C1685E87855C}" destId="{AB764593-5DE9-45D4-95A4-493BC57B40F7}" srcOrd="0" destOrd="0" presId="urn:microsoft.com/office/officeart/2005/8/layout/list1"/>
    <dgm:cxn modelId="{0D23F97D-6213-4F25-AB6C-ADA1EA8D398B}" type="presParOf" srcId="{61876176-B2A5-4FB0-B828-C1685E87855C}" destId="{EF0D32F1-3FC7-4FF0-84B5-9A22A20FFF8C}" srcOrd="1" destOrd="0" presId="urn:microsoft.com/office/officeart/2005/8/layout/list1"/>
    <dgm:cxn modelId="{EE389191-9456-4CD1-B613-AA96FE96E0D7}" type="presParOf" srcId="{4AB25FD2-5A65-4E9B-9206-FEDBBD2902BD}" destId="{5395616C-AD7E-409E-BB76-AF74E1BBDC03}" srcOrd="9" destOrd="0" presId="urn:microsoft.com/office/officeart/2005/8/layout/list1"/>
    <dgm:cxn modelId="{C8B0EE1A-7521-46AA-98E8-C161B9A61826}" type="presParOf" srcId="{4AB25FD2-5A65-4E9B-9206-FEDBBD2902BD}" destId="{DF3681D4-C640-4D14-B7D8-42832C4EE545}" srcOrd="10" destOrd="0" presId="urn:microsoft.com/office/officeart/2005/8/layout/list1"/>
    <dgm:cxn modelId="{C0665478-400A-4E14-BFE9-487ADC6E59AD}" type="presParOf" srcId="{4AB25FD2-5A65-4E9B-9206-FEDBBD2902BD}" destId="{BD58F7CC-87A5-4077-8B33-2738B9D276E6}" srcOrd="11" destOrd="0" presId="urn:microsoft.com/office/officeart/2005/8/layout/list1"/>
    <dgm:cxn modelId="{5DF4964E-AC94-494A-A561-035BC8598CCD}" type="presParOf" srcId="{4AB25FD2-5A65-4E9B-9206-FEDBBD2902BD}" destId="{B753B351-6BDC-4EEE-8A59-57DA5AFC6635}" srcOrd="12" destOrd="0" presId="urn:microsoft.com/office/officeart/2005/8/layout/list1"/>
    <dgm:cxn modelId="{12B08942-432C-4457-9557-4B49DDBCCCA7}" type="presParOf" srcId="{B753B351-6BDC-4EEE-8A59-57DA5AFC6635}" destId="{870D6AAB-F762-4278-8C0F-420E6F14C9E2}" srcOrd="0" destOrd="0" presId="urn:microsoft.com/office/officeart/2005/8/layout/list1"/>
    <dgm:cxn modelId="{656988A9-70B1-4B02-B908-FFDD23819B74}" type="presParOf" srcId="{B753B351-6BDC-4EEE-8A59-57DA5AFC6635}" destId="{DD3CD95D-AA44-4E30-8D14-65D63CCD1C8A}" srcOrd="1" destOrd="0" presId="urn:microsoft.com/office/officeart/2005/8/layout/list1"/>
    <dgm:cxn modelId="{01F05124-5C0F-48A4-BC83-5C4167389E62}" type="presParOf" srcId="{4AB25FD2-5A65-4E9B-9206-FEDBBD2902BD}" destId="{2018D8E0-B001-43BC-9F88-99FEA22D0114}" srcOrd="13" destOrd="0" presId="urn:microsoft.com/office/officeart/2005/8/layout/list1"/>
    <dgm:cxn modelId="{B694F0E6-F18D-44CC-8F9F-EF82FE5568AC}" type="presParOf" srcId="{4AB25FD2-5A65-4E9B-9206-FEDBBD2902BD}" destId="{A7B3CD16-C44C-44F7-9547-72B82C960D3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92854B-56B1-4863-B56E-C794E341F0A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BCDC8B6A-5624-405C-BE44-10E269117E87}">
      <dgm:prSet phldrT="[Text]" custT="1"/>
      <dgm:spPr/>
      <dgm:t>
        <a:bodyPr/>
        <a:lstStyle/>
        <a:p>
          <a:r>
            <a:rPr lang="fa-IR" sz="2800" b="1" dirty="0" smtClean="0">
              <a:solidFill>
                <a:srgbClr val="FF0000"/>
              </a:solidFill>
              <a:cs typeface="B Titr" panose="00000700000000000000" pitchFamily="2" charset="-78"/>
            </a:rPr>
            <a:t>لزوم بهره برداری </a:t>
          </a:r>
        </a:p>
        <a:p>
          <a:r>
            <a:rPr lang="fa-IR" sz="2800" b="1" dirty="0" smtClean="0">
              <a:solidFill>
                <a:srgbClr val="FF0000"/>
              </a:solidFill>
              <a:cs typeface="B Titr" panose="00000700000000000000" pitchFamily="2" charset="-78"/>
            </a:rPr>
            <a:t>انسان از طبیعت </a:t>
          </a:r>
          <a:endParaRPr lang="en-US" sz="2800" b="1" dirty="0">
            <a:solidFill>
              <a:srgbClr val="FF0000"/>
            </a:solidFill>
            <a:cs typeface="B Titr" panose="00000700000000000000" pitchFamily="2" charset="-78"/>
          </a:endParaRPr>
        </a:p>
      </dgm:t>
    </dgm:pt>
    <dgm:pt modelId="{D2F873AF-8B80-4E79-8E7A-45C280CE2ABF}" type="parTrans" cxnId="{CBBDC61E-BEC8-497D-98B6-C195C7A4D708}">
      <dgm:prSet/>
      <dgm:spPr/>
      <dgm:t>
        <a:bodyPr/>
        <a:lstStyle/>
        <a:p>
          <a:endParaRPr lang="en-US"/>
        </a:p>
      </dgm:t>
    </dgm:pt>
    <dgm:pt modelId="{9856B43F-1BC2-4362-9ABF-8A81A0FE5A51}" type="sibTrans" cxnId="{CBBDC61E-BEC8-497D-98B6-C195C7A4D708}">
      <dgm:prSet/>
      <dgm:spPr/>
      <dgm:t>
        <a:bodyPr/>
        <a:lstStyle/>
        <a:p>
          <a:endParaRPr lang="en-US"/>
        </a:p>
      </dgm:t>
    </dgm:pt>
    <dgm:pt modelId="{CBAB150E-B4E4-4FA3-96B0-B7F39CD56A47}">
      <dgm:prSet phldrT="[Text]" custT="1"/>
      <dgm:spPr/>
      <dgm:t>
        <a:bodyPr/>
        <a:lstStyle/>
        <a:p>
          <a:r>
            <a:rPr lang="fa-IR" sz="2800" dirty="0" smtClean="0">
              <a:cs typeface="B Mitra" panose="00000400000000000000" pitchFamily="2" charset="-78"/>
            </a:rPr>
            <a:t>امر الهی برای هر چه رنگین‌تر آماده‌کردن سفره طبیعت  ‌</a:t>
          </a:r>
          <a:endParaRPr lang="en-US" sz="2800" dirty="0">
            <a:cs typeface="B Mitra" panose="00000400000000000000" pitchFamily="2" charset="-78"/>
          </a:endParaRPr>
        </a:p>
      </dgm:t>
    </dgm:pt>
    <dgm:pt modelId="{44F4B7D8-2ECB-4B8D-AFB5-54CABF4D46C2}" type="parTrans" cxnId="{5BAC357E-FE94-48F7-AA82-B0DED03A0B8B}">
      <dgm:prSet/>
      <dgm:spPr/>
      <dgm:t>
        <a:bodyPr/>
        <a:lstStyle/>
        <a:p>
          <a:endParaRPr lang="en-US" sz="2800">
            <a:cs typeface="B Mitra" panose="00000400000000000000" pitchFamily="2" charset="-78"/>
          </a:endParaRPr>
        </a:p>
      </dgm:t>
    </dgm:pt>
    <dgm:pt modelId="{407741E6-8073-40E9-9C6A-C9816C143CAB}" type="sibTrans" cxnId="{5BAC357E-FE94-48F7-AA82-B0DED03A0B8B}">
      <dgm:prSet/>
      <dgm:spPr/>
      <dgm:t>
        <a:bodyPr/>
        <a:lstStyle/>
        <a:p>
          <a:endParaRPr lang="en-US"/>
        </a:p>
      </dgm:t>
    </dgm:pt>
    <dgm:pt modelId="{F0A56AAD-A2CA-44A4-8C86-A9AF77B18EDB}">
      <dgm:prSet phldrT="[Text]" custT="1"/>
      <dgm:spPr/>
      <dgm:t>
        <a:bodyPr/>
        <a:lstStyle/>
        <a:p>
          <a:r>
            <a:rPr lang="fa-IR" sz="2800" dirty="0" smtClean="0">
              <a:cs typeface="B Mitra" panose="00000400000000000000" pitchFamily="2" charset="-78"/>
            </a:rPr>
            <a:t>ناممکن بودن کسب کمال، بدون استفاده از ظرفیت‌های طبیعت </a:t>
          </a:r>
          <a:endParaRPr lang="en-US" sz="2800" dirty="0">
            <a:cs typeface="B Mitra" panose="00000400000000000000" pitchFamily="2" charset="-78"/>
          </a:endParaRPr>
        </a:p>
      </dgm:t>
    </dgm:pt>
    <dgm:pt modelId="{1BFA97B8-42C1-4663-9C05-6631E8E57CB8}" type="parTrans" cxnId="{2B7B484D-C61E-4058-9DC6-822E40CD6F93}">
      <dgm:prSet/>
      <dgm:spPr/>
      <dgm:t>
        <a:bodyPr/>
        <a:lstStyle/>
        <a:p>
          <a:endParaRPr lang="en-US" sz="2800">
            <a:cs typeface="B Mitra" panose="00000400000000000000" pitchFamily="2" charset="-78"/>
          </a:endParaRPr>
        </a:p>
      </dgm:t>
    </dgm:pt>
    <dgm:pt modelId="{E607C981-D1E2-4ED1-8DDF-3F6B00624D73}" type="sibTrans" cxnId="{2B7B484D-C61E-4058-9DC6-822E40CD6F93}">
      <dgm:prSet/>
      <dgm:spPr/>
      <dgm:t>
        <a:bodyPr/>
        <a:lstStyle/>
        <a:p>
          <a:endParaRPr lang="en-US"/>
        </a:p>
      </dgm:t>
    </dgm:pt>
    <dgm:pt modelId="{0957BD46-CC44-4A3B-B769-3B49AAFE20BD}" type="pres">
      <dgm:prSet presAssocID="{3992854B-56B1-4863-B56E-C794E341F0A9}" presName="hierChild1" presStyleCnt="0">
        <dgm:presLayoutVars>
          <dgm:orgChart val="1"/>
          <dgm:chPref val="1"/>
          <dgm:dir/>
          <dgm:animOne val="branch"/>
          <dgm:animLvl val="lvl"/>
          <dgm:resizeHandles/>
        </dgm:presLayoutVars>
      </dgm:prSet>
      <dgm:spPr/>
      <dgm:t>
        <a:bodyPr/>
        <a:lstStyle/>
        <a:p>
          <a:endParaRPr lang="en-US"/>
        </a:p>
      </dgm:t>
    </dgm:pt>
    <dgm:pt modelId="{91F7DE5D-8395-4008-8F71-8846E67C4E35}" type="pres">
      <dgm:prSet presAssocID="{BCDC8B6A-5624-405C-BE44-10E269117E87}" presName="hierRoot1" presStyleCnt="0">
        <dgm:presLayoutVars>
          <dgm:hierBranch val="init"/>
        </dgm:presLayoutVars>
      </dgm:prSet>
      <dgm:spPr/>
    </dgm:pt>
    <dgm:pt modelId="{82AE82CC-A1FC-40C7-B730-1AFC443C4528}" type="pres">
      <dgm:prSet presAssocID="{BCDC8B6A-5624-405C-BE44-10E269117E87}" presName="rootComposite1" presStyleCnt="0"/>
      <dgm:spPr/>
    </dgm:pt>
    <dgm:pt modelId="{1DA614F0-0AAC-473E-8440-C81BCE95B57F}" type="pres">
      <dgm:prSet presAssocID="{BCDC8B6A-5624-405C-BE44-10E269117E87}" presName="rootText1" presStyleLbl="node0" presStyleIdx="0" presStyleCnt="1" custScaleX="111568">
        <dgm:presLayoutVars>
          <dgm:chPref val="3"/>
        </dgm:presLayoutVars>
      </dgm:prSet>
      <dgm:spPr/>
      <dgm:t>
        <a:bodyPr/>
        <a:lstStyle/>
        <a:p>
          <a:endParaRPr lang="en-US"/>
        </a:p>
      </dgm:t>
    </dgm:pt>
    <dgm:pt modelId="{E728C8E2-FD80-4798-8C81-0BF9671F7F11}" type="pres">
      <dgm:prSet presAssocID="{BCDC8B6A-5624-405C-BE44-10E269117E87}" presName="rootConnector1" presStyleLbl="node1" presStyleIdx="0" presStyleCnt="0"/>
      <dgm:spPr/>
      <dgm:t>
        <a:bodyPr/>
        <a:lstStyle/>
        <a:p>
          <a:endParaRPr lang="en-US"/>
        </a:p>
      </dgm:t>
    </dgm:pt>
    <dgm:pt modelId="{D7AF56A0-6717-47C4-B42C-FD068E47F08D}" type="pres">
      <dgm:prSet presAssocID="{BCDC8B6A-5624-405C-BE44-10E269117E87}" presName="hierChild2" presStyleCnt="0"/>
      <dgm:spPr/>
    </dgm:pt>
    <dgm:pt modelId="{F4AD383E-0504-4FE8-BFB4-831F2509D9B2}" type="pres">
      <dgm:prSet presAssocID="{44F4B7D8-2ECB-4B8D-AFB5-54CABF4D46C2}" presName="Name37" presStyleLbl="parChTrans1D2" presStyleIdx="0" presStyleCnt="2"/>
      <dgm:spPr/>
      <dgm:t>
        <a:bodyPr/>
        <a:lstStyle/>
        <a:p>
          <a:endParaRPr lang="en-US"/>
        </a:p>
      </dgm:t>
    </dgm:pt>
    <dgm:pt modelId="{F4C6045E-78EC-43A5-B452-47A30AC3903E}" type="pres">
      <dgm:prSet presAssocID="{CBAB150E-B4E4-4FA3-96B0-B7F39CD56A47}" presName="hierRoot2" presStyleCnt="0">
        <dgm:presLayoutVars>
          <dgm:hierBranch val="init"/>
        </dgm:presLayoutVars>
      </dgm:prSet>
      <dgm:spPr/>
    </dgm:pt>
    <dgm:pt modelId="{62CB56D2-FF07-4353-BB0D-4D55D7361AFB}" type="pres">
      <dgm:prSet presAssocID="{CBAB150E-B4E4-4FA3-96B0-B7F39CD56A47}" presName="rootComposite" presStyleCnt="0"/>
      <dgm:spPr/>
    </dgm:pt>
    <dgm:pt modelId="{25944E5F-FF7B-4631-BF04-E42F9661B514}" type="pres">
      <dgm:prSet presAssocID="{CBAB150E-B4E4-4FA3-96B0-B7F39CD56A47}" presName="rootText" presStyleLbl="node2" presStyleIdx="0" presStyleCnt="2">
        <dgm:presLayoutVars>
          <dgm:chPref val="3"/>
        </dgm:presLayoutVars>
      </dgm:prSet>
      <dgm:spPr/>
      <dgm:t>
        <a:bodyPr/>
        <a:lstStyle/>
        <a:p>
          <a:endParaRPr lang="en-US"/>
        </a:p>
      </dgm:t>
    </dgm:pt>
    <dgm:pt modelId="{946E6127-06A9-4066-8CA9-DC781B55D9CA}" type="pres">
      <dgm:prSet presAssocID="{CBAB150E-B4E4-4FA3-96B0-B7F39CD56A47}" presName="rootConnector" presStyleLbl="node2" presStyleIdx="0" presStyleCnt="2"/>
      <dgm:spPr/>
      <dgm:t>
        <a:bodyPr/>
        <a:lstStyle/>
        <a:p>
          <a:endParaRPr lang="en-US"/>
        </a:p>
      </dgm:t>
    </dgm:pt>
    <dgm:pt modelId="{5B26BDA2-CEE5-47F1-8C51-66D7D0ED9CA0}" type="pres">
      <dgm:prSet presAssocID="{CBAB150E-B4E4-4FA3-96B0-B7F39CD56A47}" presName="hierChild4" presStyleCnt="0"/>
      <dgm:spPr/>
    </dgm:pt>
    <dgm:pt modelId="{B0E5EB5D-CA14-4F9A-BD10-2A79188D2A4F}" type="pres">
      <dgm:prSet presAssocID="{CBAB150E-B4E4-4FA3-96B0-B7F39CD56A47}" presName="hierChild5" presStyleCnt="0"/>
      <dgm:spPr/>
    </dgm:pt>
    <dgm:pt modelId="{D65A042C-D318-400C-B57F-EEF9CF121E86}" type="pres">
      <dgm:prSet presAssocID="{1BFA97B8-42C1-4663-9C05-6631E8E57CB8}" presName="Name37" presStyleLbl="parChTrans1D2" presStyleIdx="1" presStyleCnt="2"/>
      <dgm:spPr/>
      <dgm:t>
        <a:bodyPr/>
        <a:lstStyle/>
        <a:p>
          <a:endParaRPr lang="en-US"/>
        </a:p>
      </dgm:t>
    </dgm:pt>
    <dgm:pt modelId="{AE9D7355-8792-4E94-B685-6986EFEC3B95}" type="pres">
      <dgm:prSet presAssocID="{F0A56AAD-A2CA-44A4-8C86-A9AF77B18EDB}" presName="hierRoot2" presStyleCnt="0">
        <dgm:presLayoutVars>
          <dgm:hierBranch val="init"/>
        </dgm:presLayoutVars>
      </dgm:prSet>
      <dgm:spPr/>
    </dgm:pt>
    <dgm:pt modelId="{E5E54D9F-083A-4C93-9225-1E73F8C526CB}" type="pres">
      <dgm:prSet presAssocID="{F0A56AAD-A2CA-44A4-8C86-A9AF77B18EDB}" presName="rootComposite" presStyleCnt="0"/>
      <dgm:spPr/>
    </dgm:pt>
    <dgm:pt modelId="{55BE862D-6E11-4457-9032-21D4FAAC7CA5}" type="pres">
      <dgm:prSet presAssocID="{F0A56AAD-A2CA-44A4-8C86-A9AF77B18EDB}" presName="rootText" presStyleLbl="node2" presStyleIdx="1" presStyleCnt="2">
        <dgm:presLayoutVars>
          <dgm:chPref val="3"/>
        </dgm:presLayoutVars>
      </dgm:prSet>
      <dgm:spPr/>
      <dgm:t>
        <a:bodyPr/>
        <a:lstStyle/>
        <a:p>
          <a:endParaRPr lang="en-US"/>
        </a:p>
      </dgm:t>
    </dgm:pt>
    <dgm:pt modelId="{02803C3D-79A7-4735-A9D3-E1BA01089C6F}" type="pres">
      <dgm:prSet presAssocID="{F0A56AAD-A2CA-44A4-8C86-A9AF77B18EDB}" presName="rootConnector" presStyleLbl="node2" presStyleIdx="1" presStyleCnt="2"/>
      <dgm:spPr/>
      <dgm:t>
        <a:bodyPr/>
        <a:lstStyle/>
        <a:p>
          <a:endParaRPr lang="en-US"/>
        </a:p>
      </dgm:t>
    </dgm:pt>
    <dgm:pt modelId="{DBE72D21-F101-4E50-82DC-437FDD692A0C}" type="pres">
      <dgm:prSet presAssocID="{F0A56AAD-A2CA-44A4-8C86-A9AF77B18EDB}" presName="hierChild4" presStyleCnt="0"/>
      <dgm:spPr/>
    </dgm:pt>
    <dgm:pt modelId="{989488A6-21B8-4ACA-B7CA-1F5421FF3157}" type="pres">
      <dgm:prSet presAssocID="{F0A56AAD-A2CA-44A4-8C86-A9AF77B18EDB}" presName="hierChild5" presStyleCnt="0"/>
      <dgm:spPr/>
    </dgm:pt>
    <dgm:pt modelId="{7DE7F9CF-B73D-49D2-A1EA-711F2CFC3DCB}" type="pres">
      <dgm:prSet presAssocID="{BCDC8B6A-5624-405C-BE44-10E269117E87}" presName="hierChild3" presStyleCnt="0"/>
      <dgm:spPr/>
    </dgm:pt>
  </dgm:ptLst>
  <dgm:cxnLst>
    <dgm:cxn modelId="{10AA820F-B4EC-416E-A6F6-0C3483217B32}" type="presOf" srcId="{CBAB150E-B4E4-4FA3-96B0-B7F39CD56A47}" destId="{25944E5F-FF7B-4631-BF04-E42F9661B514}" srcOrd="0" destOrd="0" presId="urn:microsoft.com/office/officeart/2005/8/layout/orgChart1"/>
    <dgm:cxn modelId="{4E6DD53E-F59B-4F3B-9544-B64BDE1F16FF}" type="presOf" srcId="{F0A56AAD-A2CA-44A4-8C86-A9AF77B18EDB}" destId="{55BE862D-6E11-4457-9032-21D4FAAC7CA5}" srcOrd="0" destOrd="0" presId="urn:microsoft.com/office/officeart/2005/8/layout/orgChart1"/>
    <dgm:cxn modelId="{CBBDC61E-BEC8-497D-98B6-C195C7A4D708}" srcId="{3992854B-56B1-4863-B56E-C794E341F0A9}" destId="{BCDC8B6A-5624-405C-BE44-10E269117E87}" srcOrd="0" destOrd="0" parTransId="{D2F873AF-8B80-4E79-8E7A-45C280CE2ABF}" sibTransId="{9856B43F-1BC2-4362-9ABF-8A81A0FE5A51}"/>
    <dgm:cxn modelId="{4A2187B9-BFC1-400A-9009-6DD679365D99}" type="presOf" srcId="{3992854B-56B1-4863-B56E-C794E341F0A9}" destId="{0957BD46-CC44-4A3B-B769-3B49AAFE20BD}" srcOrd="0" destOrd="0" presId="urn:microsoft.com/office/officeart/2005/8/layout/orgChart1"/>
    <dgm:cxn modelId="{370B83F3-59CB-486E-A162-00E25B0C5413}" type="presOf" srcId="{44F4B7D8-2ECB-4B8D-AFB5-54CABF4D46C2}" destId="{F4AD383E-0504-4FE8-BFB4-831F2509D9B2}" srcOrd="0" destOrd="0" presId="urn:microsoft.com/office/officeart/2005/8/layout/orgChart1"/>
    <dgm:cxn modelId="{F4B3D689-D2CA-41A8-A9A2-9D4C980BC818}" type="presOf" srcId="{F0A56AAD-A2CA-44A4-8C86-A9AF77B18EDB}" destId="{02803C3D-79A7-4735-A9D3-E1BA01089C6F}" srcOrd="1" destOrd="0" presId="urn:microsoft.com/office/officeart/2005/8/layout/orgChart1"/>
    <dgm:cxn modelId="{5BAC357E-FE94-48F7-AA82-B0DED03A0B8B}" srcId="{BCDC8B6A-5624-405C-BE44-10E269117E87}" destId="{CBAB150E-B4E4-4FA3-96B0-B7F39CD56A47}" srcOrd="0" destOrd="0" parTransId="{44F4B7D8-2ECB-4B8D-AFB5-54CABF4D46C2}" sibTransId="{407741E6-8073-40E9-9C6A-C9816C143CAB}"/>
    <dgm:cxn modelId="{11EB6645-98EC-4800-A9CC-27D9ABB8872E}" type="presOf" srcId="{BCDC8B6A-5624-405C-BE44-10E269117E87}" destId="{1DA614F0-0AAC-473E-8440-C81BCE95B57F}" srcOrd="0" destOrd="0" presId="urn:microsoft.com/office/officeart/2005/8/layout/orgChart1"/>
    <dgm:cxn modelId="{84BDB689-1187-4CD6-9562-46B4E2C2795C}" type="presOf" srcId="{CBAB150E-B4E4-4FA3-96B0-B7F39CD56A47}" destId="{946E6127-06A9-4066-8CA9-DC781B55D9CA}" srcOrd="1" destOrd="0" presId="urn:microsoft.com/office/officeart/2005/8/layout/orgChart1"/>
    <dgm:cxn modelId="{2B7B484D-C61E-4058-9DC6-822E40CD6F93}" srcId="{BCDC8B6A-5624-405C-BE44-10E269117E87}" destId="{F0A56AAD-A2CA-44A4-8C86-A9AF77B18EDB}" srcOrd="1" destOrd="0" parTransId="{1BFA97B8-42C1-4663-9C05-6631E8E57CB8}" sibTransId="{E607C981-D1E2-4ED1-8DDF-3F6B00624D73}"/>
    <dgm:cxn modelId="{20F206C7-D688-43C9-B0FA-65A5F83D9E46}" type="presOf" srcId="{1BFA97B8-42C1-4663-9C05-6631E8E57CB8}" destId="{D65A042C-D318-400C-B57F-EEF9CF121E86}" srcOrd="0" destOrd="0" presId="urn:microsoft.com/office/officeart/2005/8/layout/orgChart1"/>
    <dgm:cxn modelId="{1BDE4598-E79C-4D4D-8257-8950E25A1230}" type="presOf" srcId="{BCDC8B6A-5624-405C-BE44-10E269117E87}" destId="{E728C8E2-FD80-4798-8C81-0BF9671F7F11}" srcOrd="1" destOrd="0" presId="urn:microsoft.com/office/officeart/2005/8/layout/orgChart1"/>
    <dgm:cxn modelId="{6705684E-9046-4D72-AA47-A1D6B51911C8}" type="presParOf" srcId="{0957BD46-CC44-4A3B-B769-3B49AAFE20BD}" destId="{91F7DE5D-8395-4008-8F71-8846E67C4E35}" srcOrd="0" destOrd="0" presId="urn:microsoft.com/office/officeart/2005/8/layout/orgChart1"/>
    <dgm:cxn modelId="{64AE71BA-38A8-4F9E-9ACF-53AB819621F7}" type="presParOf" srcId="{91F7DE5D-8395-4008-8F71-8846E67C4E35}" destId="{82AE82CC-A1FC-40C7-B730-1AFC443C4528}" srcOrd="0" destOrd="0" presId="urn:microsoft.com/office/officeart/2005/8/layout/orgChart1"/>
    <dgm:cxn modelId="{2B8416FB-3DBE-4114-A4F0-01CFE26F1A27}" type="presParOf" srcId="{82AE82CC-A1FC-40C7-B730-1AFC443C4528}" destId="{1DA614F0-0AAC-473E-8440-C81BCE95B57F}" srcOrd="0" destOrd="0" presId="urn:microsoft.com/office/officeart/2005/8/layout/orgChart1"/>
    <dgm:cxn modelId="{DBFFBDBA-54DC-4BC7-BD82-6A7F50F88B83}" type="presParOf" srcId="{82AE82CC-A1FC-40C7-B730-1AFC443C4528}" destId="{E728C8E2-FD80-4798-8C81-0BF9671F7F11}" srcOrd="1" destOrd="0" presId="urn:microsoft.com/office/officeart/2005/8/layout/orgChart1"/>
    <dgm:cxn modelId="{96829451-3CAD-4BC7-A7DC-9F24269C5226}" type="presParOf" srcId="{91F7DE5D-8395-4008-8F71-8846E67C4E35}" destId="{D7AF56A0-6717-47C4-B42C-FD068E47F08D}" srcOrd="1" destOrd="0" presId="urn:microsoft.com/office/officeart/2005/8/layout/orgChart1"/>
    <dgm:cxn modelId="{AFEE3998-C7C7-4595-AE02-3863A4CBBEB9}" type="presParOf" srcId="{D7AF56A0-6717-47C4-B42C-FD068E47F08D}" destId="{F4AD383E-0504-4FE8-BFB4-831F2509D9B2}" srcOrd="0" destOrd="0" presId="urn:microsoft.com/office/officeart/2005/8/layout/orgChart1"/>
    <dgm:cxn modelId="{923A50C4-C5BD-4F98-8A30-A896C360A4D8}" type="presParOf" srcId="{D7AF56A0-6717-47C4-B42C-FD068E47F08D}" destId="{F4C6045E-78EC-43A5-B452-47A30AC3903E}" srcOrd="1" destOrd="0" presId="urn:microsoft.com/office/officeart/2005/8/layout/orgChart1"/>
    <dgm:cxn modelId="{E89D416E-11B4-404F-BF7A-474880CC035A}" type="presParOf" srcId="{F4C6045E-78EC-43A5-B452-47A30AC3903E}" destId="{62CB56D2-FF07-4353-BB0D-4D55D7361AFB}" srcOrd="0" destOrd="0" presId="urn:microsoft.com/office/officeart/2005/8/layout/orgChart1"/>
    <dgm:cxn modelId="{9B8BA55A-19CD-4D43-8854-4762CCC5CDBD}" type="presParOf" srcId="{62CB56D2-FF07-4353-BB0D-4D55D7361AFB}" destId="{25944E5F-FF7B-4631-BF04-E42F9661B514}" srcOrd="0" destOrd="0" presId="urn:microsoft.com/office/officeart/2005/8/layout/orgChart1"/>
    <dgm:cxn modelId="{FB578261-5646-403E-9BE9-DB606FDAC0A3}" type="presParOf" srcId="{62CB56D2-FF07-4353-BB0D-4D55D7361AFB}" destId="{946E6127-06A9-4066-8CA9-DC781B55D9CA}" srcOrd="1" destOrd="0" presId="urn:microsoft.com/office/officeart/2005/8/layout/orgChart1"/>
    <dgm:cxn modelId="{8DAE9CA8-2CEC-45CC-853D-9C13EFCA3200}" type="presParOf" srcId="{F4C6045E-78EC-43A5-B452-47A30AC3903E}" destId="{5B26BDA2-CEE5-47F1-8C51-66D7D0ED9CA0}" srcOrd="1" destOrd="0" presId="urn:microsoft.com/office/officeart/2005/8/layout/orgChart1"/>
    <dgm:cxn modelId="{8EA3752F-1650-437C-9D64-143839F2B5F9}" type="presParOf" srcId="{F4C6045E-78EC-43A5-B452-47A30AC3903E}" destId="{B0E5EB5D-CA14-4F9A-BD10-2A79188D2A4F}" srcOrd="2" destOrd="0" presId="urn:microsoft.com/office/officeart/2005/8/layout/orgChart1"/>
    <dgm:cxn modelId="{8A89D9C8-53F2-487E-82BA-1CAE46243B4E}" type="presParOf" srcId="{D7AF56A0-6717-47C4-B42C-FD068E47F08D}" destId="{D65A042C-D318-400C-B57F-EEF9CF121E86}" srcOrd="2" destOrd="0" presId="urn:microsoft.com/office/officeart/2005/8/layout/orgChart1"/>
    <dgm:cxn modelId="{36A57516-D629-49E3-8FA6-0D8A287E3471}" type="presParOf" srcId="{D7AF56A0-6717-47C4-B42C-FD068E47F08D}" destId="{AE9D7355-8792-4E94-B685-6986EFEC3B95}" srcOrd="3" destOrd="0" presId="urn:microsoft.com/office/officeart/2005/8/layout/orgChart1"/>
    <dgm:cxn modelId="{75B77916-9BCE-40D2-97ED-A9990C7EB339}" type="presParOf" srcId="{AE9D7355-8792-4E94-B685-6986EFEC3B95}" destId="{E5E54D9F-083A-4C93-9225-1E73F8C526CB}" srcOrd="0" destOrd="0" presId="urn:microsoft.com/office/officeart/2005/8/layout/orgChart1"/>
    <dgm:cxn modelId="{57A9838F-A324-4403-B4A3-560788FCCD15}" type="presParOf" srcId="{E5E54D9F-083A-4C93-9225-1E73F8C526CB}" destId="{55BE862D-6E11-4457-9032-21D4FAAC7CA5}" srcOrd="0" destOrd="0" presId="urn:microsoft.com/office/officeart/2005/8/layout/orgChart1"/>
    <dgm:cxn modelId="{A4587E48-C00F-40C3-B0A9-F20D463D82D7}" type="presParOf" srcId="{E5E54D9F-083A-4C93-9225-1E73F8C526CB}" destId="{02803C3D-79A7-4735-A9D3-E1BA01089C6F}" srcOrd="1" destOrd="0" presId="urn:microsoft.com/office/officeart/2005/8/layout/orgChart1"/>
    <dgm:cxn modelId="{4923FAFD-72C7-4D91-A84E-2595060F7A30}" type="presParOf" srcId="{AE9D7355-8792-4E94-B685-6986EFEC3B95}" destId="{DBE72D21-F101-4E50-82DC-437FDD692A0C}" srcOrd="1" destOrd="0" presId="urn:microsoft.com/office/officeart/2005/8/layout/orgChart1"/>
    <dgm:cxn modelId="{E91EBA72-853B-43B3-882E-C4CE03B9222C}" type="presParOf" srcId="{AE9D7355-8792-4E94-B685-6986EFEC3B95}" destId="{989488A6-21B8-4ACA-B7CA-1F5421FF3157}" srcOrd="2" destOrd="0" presId="urn:microsoft.com/office/officeart/2005/8/layout/orgChart1"/>
    <dgm:cxn modelId="{790588AD-AFAD-4A24-ACF0-E5B4EEBDAA49}" type="presParOf" srcId="{91F7DE5D-8395-4008-8F71-8846E67C4E35}" destId="{7DE7F9CF-B73D-49D2-A1EA-711F2CFC3DC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E68B23-BE64-49FD-BDA0-F9174D70D10D}" type="doc">
      <dgm:prSet loTypeId="urn:microsoft.com/office/officeart/2005/8/layout/pList2" loCatId="picture" qsTypeId="urn:microsoft.com/office/officeart/2005/8/quickstyle/simple1" qsCatId="simple" csTypeId="urn:microsoft.com/office/officeart/2005/8/colors/accent0_1" csCatId="mainScheme" phldr="1"/>
      <dgm:spPr/>
      <dgm:t>
        <a:bodyPr/>
        <a:lstStyle/>
        <a:p>
          <a:endParaRPr lang="en-US"/>
        </a:p>
      </dgm:t>
    </dgm:pt>
    <dgm:pt modelId="{6110C422-20E3-4B90-9174-EAAECC1212DC}">
      <dgm:prSet phldrT="[Text]" custT="1"/>
      <dgm:spPr/>
      <dgm:t>
        <a:bodyPr/>
        <a:lstStyle/>
        <a:p>
          <a:pPr algn="ctr" rtl="1"/>
          <a:r>
            <a:rPr lang="fa-IR" sz="2400" dirty="0" smtClean="0">
              <a:cs typeface="B Mitra" panose="00000400000000000000" pitchFamily="2" charset="-78"/>
            </a:rPr>
            <a:t>مبانی ارزشی، اخلاقی و نحوه تعامل با دین اشتباه- ضد انسانی، شیطانی، عامل بحران محیط زیست، کاهش کیفیت زندگی انسان، تاثیر منفی بر وجوه روحانی زندگی انسان </a:t>
          </a:r>
        </a:p>
      </dgm:t>
    </dgm:pt>
    <dgm:pt modelId="{1FB21DC7-F5E1-458D-BE2F-9BBDA91CAD98}" type="parTrans" cxnId="{6275AAB9-168C-4E6C-99AD-BA47D2C73648}">
      <dgm:prSet/>
      <dgm:spPr/>
      <dgm:t>
        <a:bodyPr/>
        <a:lstStyle/>
        <a:p>
          <a:pPr algn="ctr" rtl="1"/>
          <a:endParaRPr lang="en-US" sz="2800">
            <a:cs typeface="B Mitra" panose="00000400000000000000" pitchFamily="2" charset="-78"/>
          </a:endParaRPr>
        </a:p>
      </dgm:t>
    </dgm:pt>
    <dgm:pt modelId="{B079D38A-AEA5-4DAC-A270-8B8526A8C1BA}" type="sibTrans" cxnId="{6275AAB9-168C-4E6C-99AD-BA47D2C73648}">
      <dgm:prSet/>
      <dgm:spPr/>
      <dgm:t>
        <a:bodyPr/>
        <a:lstStyle/>
        <a:p>
          <a:pPr algn="ctr" rtl="1"/>
          <a:endParaRPr lang="en-US" sz="2800">
            <a:cs typeface="B Mitra" panose="00000400000000000000" pitchFamily="2" charset="-78"/>
          </a:endParaRPr>
        </a:p>
      </dgm:t>
    </dgm:pt>
    <dgm:pt modelId="{DDD47A75-7D4B-4C1F-8E28-D16A72686232}">
      <dgm:prSet phldrT="[Text]" custT="1"/>
      <dgm:spPr/>
      <dgm:t>
        <a:bodyPr/>
        <a:lstStyle/>
        <a:p>
          <a:pPr algn="ctr" rtl="1"/>
          <a:endParaRPr lang="fa-IR" sz="2800" dirty="0" smtClean="0">
            <a:cs typeface="B Mitra" panose="00000400000000000000" pitchFamily="2" charset="-78"/>
          </a:endParaRPr>
        </a:p>
        <a:p>
          <a:pPr algn="ctr" rtl="1"/>
          <a:r>
            <a:rPr lang="fa-IR" sz="2800" dirty="0" smtClean="0">
              <a:cs typeface="B Mitra" panose="00000400000000000000" pitchFamily="2" charset="-78"/>
            </a:rPr>
            <a:t>جایگاه فراتر از حدّ واقعی به آن دادن </a:t>
          </a:r>
          <a:endParaRPr lang="en-US" sz="2800" dirty="0">
            <a:cs typeface="B Mitra" panose="00000400000000000000" pitchFamily="2" charset="-78"/>
          </a:endParaRPr>
        </a:p>
      </dgm:t>
    </dgm:pt>
    <dgm:pt modelId="{35BC18D5-44BA-46BC-96BA-F8DF42CD3680}" type="parTrans" cxnId="{05C9D24F-FF67-4CC8-B879-F7403008F319}">
      <dgm:prSet/>
      <dgm:spPr/>
      <dgm:t>
        <a:bodyPr/>
        <a:lstStyle/>
        <a:p>
          <a:pPr algn="ctr" rtl="1"/>
          <a:endParaRPr lang="en-US" sz="2800">
            <a:cs typeface="B Mitra" panose="00000400000000000000" pitchFamily="2" charset="-78"/>
          </a:endParaRPr>
        </a:p>
      </dgm:t>
    </dgm:pt>
    <dgm:pt modelId="{D7474798-0C9E-436D-9C71-1B6CAF934494}" type="sibTrans" cxnId="{05C9D24F-FF67-4CC8-B879-F7403008F319}">
      <dgm:prSet/>
      <dgm:spPr/>
      <dgm:t>
        <a:bodyPr/>
        <a:lstStyle/>
        <a:p>
          <a:pPr algn="ctr" rtl="1"/>
          <a:endParaRPr lang="en-US" sz="2800">
            <a:cs typeface="B Mitra" panose="00000400000000000000" pitchFamily="2" charset="-78"/>
          </a:endParaRPr>
        </a:p>
      </dgm:t>
    </dgm:pt>
    <dgm:pt modelId="{FC1B861E-A789-484C-883B-C97754A312C7}">
      <dgm:prSet phldrT="[Text]" custT="1"/>
      <dgm:spPr/>
      <dgm:t>
        <a:bodyPr/>
        <a:lstStyle/>
        <a:p>
          <a:pPr algn="ctr" rtl="1"/>
          <a:r>
            <a:rPr lang="fa-IR" sz="2800" dirty="0" smtClean="0">
              <a:cs typeface="B Mitra" panose="00000400000000000000" pitchFamily="2" charset="-78"/>
            </a:rPr>
            <a:t>مسیر توسعه- انحصاری شدن بر خلاف سنت الهی- کاربرد غلط </a:t>
          </a:r>
          <a:endParaRPr lang="en-US" sz="2800" dirty="0">
            <a:cs typeface="B Mitra" panose="00000400000000000000" pitchFamily="2" charset="-78"/>
          </a:endParaRPr>
        </a:p>
      </dgm:t>
    </dgm:pt>
    <dgm:pt modelId="{D4885206-A0D3-4ADE-A4BF-D76CE5D6594F}" type="parTrans" cxnId="{293E06CD-AA27-4B5A-86A9-0BDAAADABC31}">
      <dgm:prSet/>
      <dgm:spPr/>
      <dgm:t>
        <a:bodyPr/>
        <a:lstStyle/>
        <a:p>
          <a:pPr algn="ctr" rtl="1"/>
          <a:endParaRPr lang="en-US" sz="2800">
            <a:cs typeface="B Mitra" panose="00000400000000000000" pitchFamily="2" charset="-78"/>
          </a:endParaRPr>
        </a:p>
      </dgm:t>
    </dgm:pt>
    <dgm:pt modelId="{980906EF-2FC9-4492-90C1-6AE4E03A9983}" type="sibTrans" cxnId="{293E06CD-AA27-4B5A-86A9-0BDAAADABC31}">
      <dgm:prSet/>
      <dgm:spPr/>
      <dgm:t>
        <a:bodyPr/>
        <a:lstStyle/>
        <a:p>
          <a:pPr algn="ctr" rtl="1"/>
          <a:endParaRPr lang="en-US" sz="2800">
            <a:cs typeface="B Mitra" panose="00000400000000000000" pitchFamily="2" charset="-78"/>
          </a:endParaRPr>
        </a:p>
      </dgm:t>
    </dgm:pt>
    <dgm:pt modelId="{1AFFDF49-CAF3-4E3A-8BE6-94F99550E420}" type="pres">
      <dgm:prSet presAssocID="{63E68B23-BE64-49FD-BDA0-F9174D70D10D}" presName="Name0" presStyleCnt="0">
        <dgm:presLayoutVars>
          <dgm:dir/>
          <dgm:resizeHandles val="exact"/>
        </dgm:presLayoutVars>
      </dgm:prSet>
      <dgm:spPr/>
      <dgm:t>
        <a:bodyPr/>
        <a:lstStyle/>
        <a:p>
          <a:endParaRPr lang="en-US"/>
        </a:p>
      </dgm:t>
    </dgm:pt>
    <dgm:pt modelId="{386173DF-95D6-430A-9AA2-18915C5896A1}" type="pres">
      <dgm:prSet presAssocID="{63E68B23-BE64-49FD-BDA0-F9174D70D10D}" presName="bkgdShp" presStyleLbl="alignAccFollowNode1" presStyleIdx="0" presStyleCnt="1"/>
      <dgm:spPr/>
      <dgm:t>
        <a:bodyPr/>
        <a:lstStyle/>
        <a:p>
          <a:endParaRPr lang="en-US"/>
        </a:p>
      </dgm:t>
    </dgm:pt>
    <dgm:pt modelId="{DA5E9DD8-1E7E-4722-8D7A-49416DF237B4}" type="pres">
      <dgm:prSet presAssocID="{63E68B23-BE64-49FD-BDA0-F9174D70D10D}" presName="linComp" presStyleCnt="0"/>
      <dgm:spPr/>
    </dgm:pt>
    <dgm:pt modelId="{FDEEE938-4511-46C1-BFFA-1A3446626594}" type="pres">
      <dgm:prSet presAssocID="{DDD47A75-7D4B-4C1F-8E28-D16A72686232}" presName="compNode" presStyleCnt="0"/>
      <dgm:spPr/>
    </dgm:pt>
    <dgm:pt modelId="{0B0FD8E4-F2DE-44EC-91B1-9A7F34ABAB5D}" type="pres">
      <dgm:prSet presAssocID="{DDD47A75-7D4B-4C1F-8E28-D16A72686232}" presName="node" presStyleLbl="node1" presStyleIdx="0" presStyleCnt="3">
        <dgm:presLayoutVars>
          <dgm:bulletEnabled val="1"/>
        </dgm:presLayoutVars>
      </dgm:prSet>
      <dgm:spPr/>
      <dgm:t>
        <a:bodyPr/>
        <a:lstStyle/>
        <a:p>
          <a:endParaRPr lang="en-US"/>
        </a:p>
      </dgm:t>
    </dgm:pt>
    <dgm:pt modelId="{A8E7EE59-4190-4F67-ADB7-373619136C08}" type="pres">
      <dgm:prSet presAssocID="{DDD47A75-7D4B-4C1F-8E28-D16A72686232}" presName="invisiNode" presStyleLbl="node1" presStyleIdx="0" presStyleCnt="3"/>
      <dgm:spPr/>
    </dgm:pt>
    <dgm:pt modelId="{1A0DF956-28D2-4AE4-80C5-70268F00C62B}" type="pres">
      <dgm:prSet presAssocID="{DDD47A75-7D4B-4C1F-8E28-D16A7268623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3A60C8F3-6294-48C2-84BE-0071BC4C28C6}" type="pres">
      <dgm:prSet presAssocID="{D7474798-0C9E-436D-9C71-1B6CAF934494}" presName="sibTrans" presStyleLbl="sibTrans2D1" presStyleIdx="0" presStyleCnt="0"/>
      <dgm:spPr/>
      <dgm:t>
        <a:bodyPr/>
        <a:lstStyle/>
        <a:p>
          <a:endParaRPr lang="en-US"/>
        </a:p>
      </dgm:t>
    </dgm:pt>
    <dgm:pt modelId="{F2215B73-1394-4D85-9461-E3DA8AB5CC86}" type="pres">
      <dgm:prSet presAssocID="{6110C422-20E3-4B90-9174-EAAECC1212DC}" presName="compNode" presStyleCnt="0"/>
      <dgm:spPr/>
    </dgm:pt>
    <dgm:pt modelId="{56C111E8-DDBD-49B7-8311-1744B1ED3749}" type="pres">
      <dgm:prSet presAssocID="{6110C422-20E3-4B90-9174-EAAECC1212DC}" presName="node" presStyleLbl="node1" presStyleIdx="1" presStyleCnt="3">
        <dgm:presLayoutVars>
          <dgm:bulletEnabled val="1"/>
        </dgm:presLayoutVars>
      </dgm:prSet>
      <dgm:spPr/>
      <dgm:t>
        <a:bodyPr/>
        <a:lstStyle/>
        <a:p>
          <a:endParaRPr lang="en-US"/>
        </a:p>
      </dgm:t>
    </dgm:pt>
    <dgm:pt modelId="{A2344F11-799E-4B59-9240-E39E6EC8E457}" type="pres">
      <dgm:prSet presAssocID="{6110C422-20E3-4B90-9174-EAAECC1212DC}" presName="invisiNode" presStyleLbl="node1" presStyleIdx="1" presStyleCnt="3"/>
      <dgm:spPr/>
    </dgm:pt>
    <dgm:pt modelId="{E0428145-C96D-40BD-99BB-0C03718DE2C3}" type="pres">
      <dgm:prSet presAssocID="{6110C422-20E3-4B90-9174-EAAECC1212D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3A4D073-25BB-4D23-A5B3-13312EA346D8}" type="pres">
      <dgm:prSet presAssocID="{B079D38A-AEA5-4DAC-A270-8B8526A8C1BA}" presName="sibTrans" presStyleLbl="sibTrans2D1" presStyleIdx="0" presStyleCnt="0"/>
      <dgm:spPr/>
      <dgm:t>
        <a:bodyPr/>
        <a:lstStyle/>
        <a:p>
          <a:endParaRPr lang="en-US"/>
        </a:p>
      </dgm:t>
    </dgm:pt>
    <dgm:pt modelId="{15E9AE87-A616-4F68-A6E2-1F0DBF3B7C58}" type="pres">
      <dgm:prSet presAssocID="{FC1B861E-A789-484C-883B-C97754A312C7}" presName="compNode" presStyleCnt="0"/>
      <dgm:spPr/>
    </dgm:pt>
    <dgm:pt modelId="{62E4E647-4258-44BE-BFA3-DFFADAF6A842}" type="pres">
      <dgm:prSet presAssocID="{FC1B861E-A789-484C-883B-C97754A312C7}" presName="node" presStyleLbl="node1" presStyleIdx="2" presStyleCnt="3">
        <dgm:presLayoutVars>
          <dgm:bulletEnabled val="1"/>
        </dgm:presLayoutVars>
      </dgm:prSet>
      <dgm:spPr/>
      <dgm:t>
        <a:bodyPr/>
        <a:lstStyle/>
        <a:p>
          <a:endParaRPr lang="en-US"/>
        </a:p>
      </dgm:t>
    </dgm:pt>
    <dgm:pt modelId="{9E6BCC79-C49E-4E3B-BD28-CD8DAFAD4797}" type="pres">
      <dgm:prSet presAssocID="{FC1B861E-A789-484C-883B-C97754A312C7}" presName="invisiNode" presStyleLbl="node1" presStyleIdx="2" presStyleCnt="3"/>
      <dgm:spPr/>
    </dgm:pt>
    <dgm:pt modelId="{0940F4BE-060A-4178-9218-E89DBBA1F2FB}" type="pres">
      <dgm:prSet presAssocID="{FC1B861E-A789-484C-883B-C97754A312C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Lst>
  <dgm:cxnLst>
    <dgm:cxn modelId="{05C9D24F-FF67-4CC8-B879-F7403008F319}" srcId="{63E68B23-BE64-49FD-BDA0-F9174D70D10D}" destId="{DDD47A75-7D4B-4C1F-8E28-D16A72686232}" srcOrd="0" destOrd="0" parTransId="{35BC18D5-44BA-46BC-96BA-F8DF42CD3680}" sibTransId="{D7474798-0C9E-436D-9C71-1B6CAF934494}"/>
    <dgm:cxn modelId="{FFBAC4C7-D003-4D27-B2E6-D18F3650DA5B}" type="presOf" srcId="{6110C422-20E3-4B90-9174-EAAECC1212DC}" destId="{56C111E8-DDBD-49B7-8311-1744B1ED3749}" srcOrd="0" destOrd="0" presId="urn:microsoft.com/office/officeart/2005/8/layout/pList2"/>
    <dgm:cxn modelId="{E31FC9C3-E1EB-4B9C-8037-5569559B2E87}" type="presOf" srcId="{D7474798-0C9E-436D-9C71-1B6CAF934494}" destId="{3A60C8F3-6294-48C2-84BE-0071BC4C28C6}" srcOrd="0" destOrd="0" presId="urn:microsoft.com/office/officeart/2005/8/layout/pList2"/>
    <dgm:cxn modelId="{6275AAB9-168C-4E6C-99AD-BA47D2C73648}" srcId="{63E68B23-BE64-49FD-BDA0-F9174D70D10D}" destId="{6110C422-20E3-4B90-9174-EAAECC1212DC}" srcOrd="1" destOrd="0" parTransId="{1FB21DC7-F5E1-458D-BE2F-9BBDA91CAD98}" sibTransId="{B079D38A-AEA5-4DAC-A270-8B8526A8C1BA}"/>
    <dgm:cxn modelId="{293E06CD-AA27-4B5A-86A9-0BDAAADABC31}" srcId="{63E68B23-BE64-49FD-BDA0-F9174D70D10D}" destId="{FC1B861E-A789-484C-883B-C97754A312C7}" srcOrd="2" destOrd="0" parTransId="{D4885206-A0D3-4ADE-A4BF-D76CE5D6594F}" sibTransId="{980906EF-2FC9-4492-90C1-6AE4E03A9983}"/>
    <dgm:cxn modelId="{C6424B26-CBFC-4742-8AB1-39497622FE60}" type="presOf" srcId="{B079D38A-AEA5-4DAC-A270-8B8526A8C1BA}" destId="{43A4D073-25BB-4D23-A5B3-13312EA346D8}" srcOrd="0" destOrd="0" presId="urn:microsoft.com/office/officeart/2005/8/layout/pList2"/>
    <dgm:cxn modelId="{19AFCA84-71AC-4E77-8057-EBD214CA34C8}" type="presOf" srcId="{DDD47A75-7D4B-4C1F-8E28-D16A72686232}" destId="{0B0FD8E4-F2DE-44EC-91B1-9A7F34ABAB5D}" srcOrd="0" destOrd="0" presId="urn:microsoft.com/office/officeart/2005/8/layout/pList2"/>
    <dgm:cxn modelId="{3883A193-C26B-49AC-9C7E-1EC38315795A}" type="presOf" srcId="{63E68B23-BE64-49FD-BDA0-F9174D70D10D}" destId="{1AFFDF49-CAF3-4E3A-8BE6-94F99550E420}" srcOrd="0" destOrd="0" presId="urn:microsoft.com/office/officeart/2005/8/layout/pList2"/>
    <dgm:cxn modelId="{09C428F9-7CD6-4579-B722-9C78CB15DDC5}" type="presOf" srcId="{FC1B861E-A789-484C-883B-C97754A312C7}" destId="{62E4E647-4258-44BE-BFA3-DFFADAF6A842}" srcOrd="0" destOrd="0" presId="urn:microsoft.com/office/officeart/2005/8/layout/pList2"/>
    <dgm:cxn modelId="{6BFE06DB-93B7-4C39-B11E-F6FE5207A9B9}" type="presParOf" srcId="{1AFFDF49-CAF3-4E3A-8BE6-94F99550E420}" destId="{386173DF-95D6-430A-9AA2-18915C5896A1}" srcOrd="0" destOrd="0" presId="urn:microsoft.com/office/officeart/2005/8/layout/pList2"/>
    <dgm:cxn modelId="{41567E45-85D8-4B34-A488-32F97DFBC8F0}" type="presParOf" srcId="{1AFFDF49-CAF3-4E3A-8BE6-94F99550E420}" destId="{DA5E9DD8-1E7E-4722-8D7A-49416DF237B4}" srcOrd="1" destOrd="0" presId="urn:microsoft.com/office/officeart/2005/8/layout/pList2"/>
    <dgm:cxn modelId="{C23051A8-4C11-49E6-B5B7-3762D9623D44}" type="presParOf" srcId="{DA5E9DD8-1E7E-4722-8D7A-49416DF237B4}" destId="{FDEEE938-4511-46C1-BFFA-1A3446626594}" srcOrd="0" destOrd="0" presId="urn:microsoft.com/office/officeart/2005/8/layout/pList2"/>
    <dgm:cxn modelId="{1D6B9833-C28A-4FC8-875F-59329FC999DB}" type="presParOf" srcId="{FDEEE938-4511-46C1-BFFA-1A3446626594}" destId="{0B0FD8E4-F2DE-44EC-91B1-9A7F34ABAB5D}" srcOrd="0" destOrd="0" presId="urn:microsoft.com/office/officeart/2005/8/layout/pList2"/>
    <dgm:cxn modelId="{90A77737-303A-4597-9602-A909946ACE24}" type="presParOf" srcId="{FDEEE938-4511-46C1-BFFA-1A3446626594}" destId="{A8E7EE59-4190-4F67-ADB7-373619136C08}" srcOrd="1" destOrd="0" presId="urn:microsoft.com/office/officeart/2005/8/layout/pList2"/>
    <dgm:cxn modelId="{D8244BD9-4B3B-4FCD-BD1A-25790C46580E}" type="presParOf" srcId="{FDEEE938-4511-46C1-BFFA-1A3446626594}" destId="{1A0DF956-28D2-4AE4-80C5-70268F00C62B}" srcOrd="2" destOrd="0" presId="urn:microsoft.com/office/officeart/2005/8/layout/pList2"/>
    <dgm:cxn modelId="{412A9E26-DE8B-405E-8EAD-5392E492E66D}" type="presParOf" srcId="{DA5E9DD8-1E7E-4722-8D7A-49416DF237B4}" destId="{3A60C8F3-6294-48C2-84BE-0071BC4C28C6}" srcOrd="1" destOrd="0" presId="urn:microsoft.com/office/officeart/2005/8/layout/pList2"/>
    <dgm:cxn modelId="{4A504661-D41A-4DC1-AFD5-43ED827D99EA}" type="presParOf" srcId="{DA5E9DD8-1E7E-4722-8D7A-49416DF237B4}" destId="{F2215B73-1394-4D85-9461-E3DA8AB5CC86}" srcOrd="2" destOrd="0" presId="urn:microsoft.com/office/officeart/2005/8/layout/pList2"/>
    <dgm:cxn modelId="{F9A720AD-E72E-4595-84C9-FE86FE032FEF}" type="presParOf" srcId="{F2215B73-1394-4D85-9461-E3DA8AB5CC86}" destId="{56C111E8-DDBD-49B7-8311-1744B1ED3749}" srcOrd="0" destOrd="0" presId="urn:microsoft.com/office/officeart/2005/8/layout/pList2"/>
    <dgm:cxn modelId="{8DAF33BA-508F-44E0-8630-2A4968FB1055}" type="presParOf" srcId="{F2215B73-1394-4D85-9461-E3DA8AB5CC86}" destId="{A2344F11-799E-4B59-9240-E39E6EC8E457}" srcOrd="1" destOrd="0" presId="urn:microsoft.com/office/officeart/2005/8/layout/pList2"/>
    <dgm:cxn modelId="{EEB9EC78-AD77-4AA1-BE80-6B85B4B6E427}" type="presParOf" srcId="{F2215B73-1394-4D85-9461-E3DA8AB5CC86}" destId="{E0428145-C96D-40BD-99BB-0C03718DE2C3}" srcOrd="2" destOrd="0" presId="urn:microsoft.com/office/officeart/2005/8/layout/pList2"/>
    <dgm:cxn modelId="{56D940F9-3915-4BF2-828B-FFE522DC4A9D}" type="presParOf" srcId="{DA5E9DD8-1E7E-4722-8D7A-49416DF237B4}" destId="{43A4D073-25BB-4D23-A5B3-13312EA346D8}" srcOrd="3" destOrd="0" presId="urn:microsoft.com/office/officeart/2005/8/layout/pList2"/>
    <dgm:cxn modelId="{E8BB6B33-C130-4876-B8F0-A886B1647E7B}" type="presParOf" srcId="{DA5E9DD8-1E7E-4722-8D7A-49416DF237B4}" destId="{15E9AE87-A616-4F68-A6E2-1F0DBF3B7C58}" srcOrd="4" destOrd="0" presId="urn:microsoft.com/office/officeart/2005/8/layout/pList2"/>
    <dgm:cxn modelId="{C2983501-88FD-428B-9E13-0AE86DDC2C9C}" type="presParOf" srcId="{15E9AE87-A616-4F68-A6E2-1F0DBF3B7C58}" destId="{62E4E647-4258-44BE-BFA3-DFFADAF6A842}" srcOrd="0" destOrd="0" presId="urn:microsoft.com/office/officeart/2005/8/layout/pList2"/>
    <dgm:cxn modelId="{752B33A8-748C-498D-B7BB-2C433BC470C2}" type="presParOf" srcId="{15E9AE87-A616-4F68-A6E2-1F0DBF3B7C58}" destId="{9E6BCC79-C49E-4E3B-BD28-CD8DAFAD4797}" srcOrd="1" destOrd="0" presId="urn:microsoft.com/office/officeart/2005/8/layout/pList2"/>
    <dgm:cxn modelId="{B7898C41-1131-4714-B410-CCF819F133B3}" type="presParOf" srcId="{15E9AE87-A616-4F68-A6E2-1F0DBF3B7C58}" destId="{0940F4BE-060A-4178-9218-E89DBBA1F2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CC5C88-06AE-4D50-8C6E-0545E2996C8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F8262F0-DE6B-44CC-B04C-5FA934C40BEF}">
      <dgm:prSet phldrT="[Text]" custT="1"/>
      <dgm:spPr>
        <a:solidFill>
          <a:srgbClr val="C00000"/>
        </a:solidFill>
      </dgm:spPr>
      <dgm:t>
        <a:bodyPr/>
        <a:lstStyle/>
        <a:p>
          <a:r>
            <a:rPr lang="fa-IR" sz="2400" dirty="0" smtClean="0">
              <a:cs typeface="B Mitra" panose="00000400000000000000" pitchFamily="2" charset="-78"/>
            </a:rPr>
            <a:t>آفات فناوری </a:t>
          </a:r>
          <a:endParaRPr lang="en-US" sz="2400" dirty="0">
            <a:cs typeface="B Mitra" panose="00000400000000000000" pitchFamily="2" charset="-78"/>
          </a:endParaRPr>
        </a:p>
      </dgm:t>
    </dgm:pt>
    <dgm:pt modelId="{32D869E0-9559-4A2C-A422-6F245C69482A}" type="parTrans" cxnId="{5673823A-45F2-4417-B92B-F8C390BA7B61}">
      <dgm:prSet/>
      <dgm:spPr/>
      <dgm:t>
        <a:bodyPr/>
        <a:lstStyle/>
        <a:p>
          <a:endParaRPr lang="en-US" sz="2400">
            <a:cs typeface="B Mitra" panose="00000400000000000000" pitchFamily="2" charset="-78"/>
          </a:endParaRPr>
        </a:p>
      </dgm:t>
    </dgm:pt>
    <dgm:pt modelId="{4CA9A756-69F3-46E2-9D9B-0D1B0F89FFC2}" type="sibTrans" cxnId="{5673823A-45F2-4417-B92B-F8C390BA7B61}">
      <dgm:prSet/>
      <dgm:spPr/>
      <dgm:t>
        <a:bodyPr/>
        <a:lstStyle/>
        <a:p>
          <a:endParaRPr lang="en-US" sz="2400">
            <a:cs typeface="B Mitra" panose="00000400000000000000" pitchFamily="2" charset="-78"/>
          </a:endParaRPr>
        </a:p>
      </dgm:t>
    </dgm:pt>
    <dgm:pt modelId="{B2FE9C7C-165F-496B-8059-F88206451D9F}">
      <dgm:prSet phldrT="[Text]" custT="1"/>
      <dgm:spPr>
        <a:solidFill>
          <a:srgbClr val="00B050"/>
        </a:solidFill>
      </dgm:spPr>
      <dgm:t>
        <a:bodyPr/>
        <a:lstStyle/>
        <a:p>
          <a:r>
            <a:rPr lang="fa-IR" sz="2400" dirty="0" smtClean="0">
              <a:cs typeface="B Mitra" panose="00000400000000000000" pitchFamily="2" charset="-78"/>
            </a:rPr>
            <a:t>آلودگی محیط زیست </a:t>
          </a:r>
          <a:endParaRPr lang="en-US" sz="2400" dirty="0">
            <a:cs typeface="B Mitra" panose="00000400000000000000" pitchFamily="2" charset="-78"/>
          </a:endParaRPr>
        </a:p>
      </dgm:t>
    </dgm:pt>
    <dgm:pt modelId="{56E0F7F8-0B4D-4B61-8B5D-5E7000360A10}" type="parTrans" cxnId="{16520FA7-713F-4EB1-901B-7A4867B64B9D}">
      <dgm:prSet custT="1"/>
      <dgm:spPr/>
      <dgm:t>
        <a:bodyPr/>
        <a:lstStyle/>
        <a:p>
          <a:endParaRPr lang="en-US" sz="2400">
            <a:cs typeface="B Mitra" panose="00000400000000000000" pitchFamily="2" charset="-78"/>
          </a:endParaRPr>
        </a:p>
      </dgm:t>
    </dgm:pt>
    <dgm:pt modelId="{D463F28A-EE1D-4A43-B22D-61741B26CCE1}" type="sibTrans" cxnId="{16520FA7-713F-4EB1-901B-7A4867B64B9D}">
      <dgm:prSet/>
      <dgm:spPr/>
      <dgm:t>
        <a:bodyPr/>
        <a:lstStyle/>
        <a:p>
          <a:endParaRPr lang="en-US" sz="2400">
            <a:cs typeface="B Mitra" panose="00000400000000000000" pitchFamily="2" charset="-78"/>
          </a:endParaRPr>
        </a:p>
      </dgm:t>
    </dgm:pt>
    <dgm:pt modelId="{8F2CE309-99CC-46D8-B896-F3CAE09576A0}">
      <dgm:prSet phldrT="[Text]" custT="1"/>
      <dgm:spPr>
        <a:solidFill>
          <a:schemeClr val="accent6">
            <a:lumMod val="75000"/>
          </a:schemeClr>
        </a:solidFill>
      </dgm:spPr>
      <dgm:t>
        <a:bodyPr/>
        <a:lstStyle/>
        <a:p>
          <a:r>
            <a:rPr lang="fa-IR" sz="2400" dirty="0" smtClean="0">
              <a:solidFill>
                <a:schemeClr val="bg1"/>
              </a:solidFill>
              <a:cs typeface="B Mitra" panose="00000400000000000000" pitchFamily="2" charset="-78"/>
            </a:rPr>
            <a:t>پایان یافتن منابع طبیعی </a:t>
          </a:r>
          <a:endParaRPr lang="en-US" sz="2400" dirty="0">
            <a:solidFill>
              <a:schemeClr val="bg1"/>
            </a:solidFill>
            <a:cs typeface="B Mitra" panose="00000400000000000000" pitchFamily="2" charset="-78"/>
          </a:endParaRPr>
        </a:p>
      </dgm:t>
    </dgm:pt>
    <dgm:pt modelId="{C64CEADA-71A1-4B84-9118-38B67D97B9D0}" type="parTrans" cxnId="{859A100C-CEF3-4A6B-ABC1-10B13E8738FC}">
      <dgm:prSet custT="1"/>
      <dgm:spPr/>
      <dgm:t>
        <a:bodyPr/>
        <a:lstStyle/>
        <a:p>
          <a:endParaRPr lang="en-US" sz="2400">
            <a:cs typeface="B Mitra" panose="00000400000000000000" pitchFamily="2" charset="-78"/>
          </a:endParaRPr>
        </a:p>
      </dgm:t>
    </dgm:pt>
    <dgm:pt modelId="{004C04D5-76DF-40C5-B760-128DFE744B76}" type="sibTrans" cxnId="{859A100C-CEF3-4A6B-ABC1-10B13E8738FC}">
      <dgm:prSet/>
      <dgm:spPr/>
      <dgm:t>
        <a:bodyPr/>
        <a:lstStyle/>
        <a:p>
          <a:endParaRPr lang="en-US" sz="2400">
            <a:cs typeface="B Mitra" panose="00000400000000000000" pitchFamily="2" charset="-78"/>
          </a:endParaRPr>
        </a:p>
      </dgm:t>
    </dgm:pt>
    <dgm:pt modelId="{40F5904E-C413-489F-885F-83F794E55DCE}" type="pres">
      <dgm:prSet presAssocID="{17CC5C88-06AE-4D50-8C6E-0545E2996C8B}" presName="diagram" presStyleCnt="0">
        <dgm:presLayoutVars>
          <dgm:chPref val="1"/>
          <dgm:dir val="rev"/>
          <dgm:animOne val="branch"/>
          <dgm:animLvl val="lvl"/>
          <dgm:resizeHandles val="exact"/>
        </dgm:presLayoutVars>
      </dgm:prSet>
      <dgm:spPr/>
      <dgm:t>
        <a:bodyPr/>
        <a:lstStyle/>
        <a:p>
          <a:endParaRPr lang="en-US"/>
        </a:p>
      </dgm:t>
    </dgm:pt>
    <dgm:pt modelId="{2B309BB6-7203-4390-9A95-F28CF7BDACAD}" type="pres">
      <dgm:prSet presAssocID="{FF8262F0-DE6B-44CC-B04C-5FA934C40BEF}" presName="root1" presStyleCnt="0"/>
      <dgm:spPr/>
    </dgm:pt>
    <dgm:pt modelId="{9EC326C7-9158-4A98-83EE-9C980D023F64}" type="pres">
      <dgm:prSet presAssocID="{FF8262F0-DE6B-44CC-B04C-5FA934C40BEF}" presName="LevelOneTextNode" presStyleLbl="node0" presStyleIdx="0" presStyleCnt="1" custScaleX="35183" custScaleY="53642">
        <dgm:presLayoutVars>
          <dgm:chPref val="3"/>
        </dgm:presLayoutVars>
      </dgm:prSet>
      <dgm:spPr/>
      <dgm:t>
        <a:bodyPr/>
        <a:lstStyle/>
        <a:p>
          <a:endParaRPr lang="en-US"/>
        </a:p>
      </dgm:t>
    </dgm:pt>
    <dgm:pt modelId="{D0C08C66-3339-479F-BE73-F413376EBEDD}" type="pres">
      <dgm:prSet presAssocID="{FF8262F0-DE6B-44CC-B04C-5FA934C40BEF}" presName="level2hierChild" presStyleCnt="0"/>
      <dgm:spPr/>
    </dgm:pt>
    <dgm:pt modelId="{AEF3DBFF-B3BF-414F-B5C2-80BE221C563D}" type="pres">
      <dgm:prSet presAssocID="{56E0F7F8-0B4D-4B61-8B5D-5E7000360A10}" presName="conn2-1" presStyleLbl="parChTrans1D2" presStyleIdx="0" presStyleCnt="2"/>
      <dgm:spPr/>
      <dgm:t>
        <a:bodyPr/>
        <a:lstStyle/>
        <a:p>
          <a:endParaRPr lang="en-US"/>
        </a:p>
      </dgm:t>
    </dgm:pt>
    <dgm:pt modelId="{C6A5B115-178D-4464-A1F9-30B04A30F032}" type="pres">
      <dgm:prSet presAssocID="{56E0F7F8-0B4D-4B61-8B5D-5E7000360A10}" presName="connTx" presStyleLbl="parChTrans1D2" presStyleIdx="0" presStyleCnt="2"/>
      <dgm:spPr/>
      <dgm:t>
        <a:bodyPr/>
        <a:lstStyle/>
        <a:p>
          <a:endParaRPr lang="en-US"/>
        </a:p>
      </dgm:t>
    </dgm:pt>
    <dgm:pt modelId="{3016B9C7-7CB9-40D7-89BA-3EDFDB4317C0}" type="pres">
      <dgm:prSet presAssocID="{B2FE9C7C-165F-496B-8059-F88206451D9F}" presName="root2" presStyleCnt="0"/>
      <dgm:spPr/>
    </dgm:pt>
    <dgm:pt modelId="{E0E0734F-85C9-400F-B8C8-DF1E6FA7DA69}" type="pres">
      <dgm:prSet presAssocID="{B2FE9C7C-165F-496B-8059-F88206451D9F}" presName="LevelTwoTextNode" presStyleLbl="node2" presStyleIdx="0" presStyleCnt="2" custScaleX="51510" custScaleY="37767">
        <dgm:presLayoutVars>
          <dgm:chPref val="3"/>
        </dgm:presLayoutVars>
      </dgm:prSet>
      <dgm:spPr/>
      <dgm:t>
        <a:bodyPr/>
        <a:lstStyle/>
        <a:p>
          <a:endParaRPr lang="en-US"/>
        </a:p>
      </dgm:t>
    </dgm:pt>
    <dgm:pt modelId="{98399554-71AF-4AB4-A54C-577BC106D2DB}" type="pres">
      <dgm:prSet presAssocID="{B2FE9C7C-165F-496B-8059-F88206451D9F}" presName="level3hierChild" presStyleCnt="0"/>
      <dgm:spPr/>
    </dgm:pt>
    <dgm:pt modelId="{2624B556-42F4-4344-B06B-0D908750D101}" type="pres">
      <dgm:prSet presAssocID="{C64CEADA-71A1-4B84-9118-38B67D97B9D0}" presName="conn2-1" presStyleLbl="parChTrans1D2" presStyleIdx="1" presStyleCnt="2"/>
      <dgm:spPr/>
      <dgm:t>
        <a:bodyPr/>
        <a:lstStyle/>
        <a:p>
          <a:endParaRPr lang="en-US"/>
        </a:p>
      </dgm:t>
    </dgm:pt>
    <dgm:pt modelId="{F01FB91C-7839-40CE-ABBD-859F59ABD8B3}" type="pres">
      <dgm:prSet presAssocID="{C64CEADA-71A1-4B84-9118-38B67D97B9D0}" presName="connTx" presStyleLbl="parChTrans1D2" presStyleIdx="1" presStyleCnt="2"/>
      <dgm:spPr/>
      <dgm:t>
        <a:bodyPr/>
        <a:lstStyle/>
        <a:p>
          <a:endParaRPr lang="en-US"/>
        </a:p>
      </dgm:t>
    </dgm:pt>
    <dgm:pt modelId="{2948B69C-50A9-4F47-AF64-AE950674686E}" type="pres">
      <dgm:prSet presAssocID="{8F2CE309-99CC-46D8-B896-F3CAE09576A0}" presName="root2" presStyleCnt="0"/>
      <dgm:spPr/>
    </dgm:pt>
    <dgm:pt modelId="{C8B0246B-BE8E-4815-BBD1-2942691B2E42}" type="pres">
      <dgm:prSet presAssocID="{8F2CE309-99CC-46D8-B896-F3CAE09576A0}" presName="LevelTwoTextNode" presStyleLbl="node2" presStyleIdx="1" presStyleCnt="2" custScaleX="51510" custScaleY="37767" custLinFactNeighborX="-567">
        <dgm:presLayoutVars>
          <dgm:chPref val="3"/>
        </dgm:presLayoutVars>
      </dgm:prSet>
      <dgm:spPr/>
      <dgm:t>
        <a:bodyPr/>
        <a:lstStyle/>
        <a:p>
          <a:endParaRPr lang="en-US"/>
        </a:p>
      </dgm:t>
    </dgm:pt>
    <dgm:pt modelId="{718FBD20-39C6-458A-B38B-F6E148D8ECE7}" type="pres">
      <dgm:prSet presAssocID="{8F2CE309-99CC-46D8-B896-F3CAE09576A0}" presName="level3hierChild" presStyleCnt="0"/>
      <dgm:spPr/>
    </dgm:pt>
  </dgm:ptLst>
  <dgm:cxnLst>
    <dgm:cxn modelId="{5673823A-45F2-4417-B92B-F8C390BA7B61}" srcId="{17CC5C88-06AE-4D50-8C6E-0545E2996C8B}" destId="{FF8262F0-DE6B-44CC-B04C-5FA934C40BEF}" srcOrd="0" destOrd="0" parTransId="{32D869E0-9559-4A2C-A422-6F245C69482A}" sibTransId="{4CA9A756-69F3-46E2-9D9B-0D1B0F89FFC2}"/>
    <dgm:cxn modelId="{FA0262D5-A1E8-4814-972C-78343BF6A307}" type="presOf" srcId="{17CC5C88-06AE-4D50-8C6E-0545E2996C8B}" destId="{40F5904E-C413-489F-885F-83F794E55DCE}" srcOrd="0" destOrd="0" presId="urn:microsoft.com/office/officeart/2005/8/layout/hierarchy2"/>
    <dgm:cxn modelId="{859A100C-CEF3-4A6B-ABC1-10B13E8738FC}" srcId="{FF8262F0-DE6B-44CC-B04C-5FA934C40BEF}" destId="{8F2CE309-99CC-46D8-B896-F3CAE09576A0}" srcOrd="1" destOrd="0" parTransId="{C64CEADA-71A1-4B84-9118-38B67D97B9D0}" sibTransId="{004C04D5-76DF-40C5-B760-128DFE744B76}"/>
    <dgm:cxn modelId="{D87C52FD-2083-4BC2-8869-D9F05F520A4A}" type="presOf" srcId="{C64CEADA-71A1-4B84-9118-38B67D97B9D0}" destId="{F01FB91C-7839-40CE-ABBD-859F59ABD8B3}" srcOrd="1" destOrd="0" presId="urn:microsoft.com/office/officeart/2005/8/layout/hierarchy2"/>
    <dgm:cxn modelId="{16520FA7-713F-4EB1-901B-7A4867B64B9D}" srcId="{FF8262F0-DE6B-44CC-B04C-5FA934C40BEF}" destId="{B2FE9C7C-165F-496B-8059-F88206451D9F}" srcOrd="0" destOrd="0" parTransId="{56E0F7F8-0B4D-4B61-8B5D-5E7000360A10}" sibTransId="{D463F28A-EE1D-4A43-B22D-61741B26CCE1}"/>
    <dgm:cxn modelId="{3C0FD339-CFC7-481C-A8E8-B0D7E691C329}" type="presOf" srcId="{B2FE9C7C-165F-496B-8059-F88206451D9F}" destId="{E0E0734F-85C9-400F-B8C8-DF1E6FA7DA69}" srcOrd="0" destOrd="0" presId="urn:microsoft.com/office/officeart/2005/8/layout/hierarchy2"/>
    <dgm:cxn modelId="{A3414CF0-3190-48D0-ABFE-3B54EA5AF2B3}" type="presOf" srcId="{C64CEADA-71A1-4B84-9118-38B67D97B9D0}" destId="{2624B556-42F4-4344-B06B-0D908750D101}" srcOrd="0" destOrd="0" presId="urn:microsoft.com/office/officeart/2005/8/layout/hierarchy2"/>
    <dgm:cxn modelId="{FCC49BC8-FCF8-4AE2-B1B8-E12D8F6F8E7F}" type="presOf" srcId="{8F2CE309-99CC-46D8-B896-F3CAE09576A0}" destId="{C8B0246B-BE8E-4815-BBD1-2942691B2E42}" srcOrd="0" destOrd="0" presId="urn:microsoft.com/office/officeart/2005/8/layout/hierarchy2"/>
    <dgm:cxn modelId="{42397D1C-02A8-4700-AFCB-647DAF611E18}" type="presOf" srcId="{56E0F7F8-0B4D-4B61-8B5D-5E7000360A10}" destId="{C6A5B115-178D-4464-A1F9-30B04A30F032}" srcOrd="1" destOrd="0" presId="urn:microsoft.com/office/officeart/2005/8/layout/hierarchy2"/>
    <dgm:cxn modelId="{3971CA13-2931-41C4-9384-D0C5E9B498EA}" type="presOf" srcId="{56E0F7F8-0B4D-4B61-8B5D-5E7000360A10}" destId="{AEF3DBFF-B3BF-414F-B5C2-80BE221C563D}" srcOrd="0" destOrd="0" presId="urn:microsoft.com/office/officeart/2005/8/layout/hierarchy2"/>
    <dgm:cxn modelId="{CB89DB33-51E5-49DE-A6A4-92693096ACF7}" type="presOf" srcId="{FF8262F0-DE6B-44CC-B04C-5FA934C40BEF}" destId="{9EC326C7-9158-4A98-83EE-9C980D023F64}" srcOrd="0" destOrd="0" presId="urn:microsoft.com/office/officeart/2005/8/layout/hierarchy2"/>
    <dgm:cxn modelId="{B82C25D4-92D3-4803-A927-21FF333E545E}" type="presParOf" srcId="{40F5904E-C413-489F-885F-83F794E55DCE}" destId="{2B309BB6-7203-4390-9A95-F28CF7BDACAD}" srcOrd="0" destOrd="0" presId="urn:microsoft.com/office/officeart/2005/8/layout/hierarchy2"/>
    <dgm:cxn modelId="{FCAE84B2-DD4A-4CE1-9486-3F9488728E9B}" type="presParOf" srcId="{2B309BB6-7203-4390-9A95-F28CF7BDACAD}" destId="{9EC326C7-9158-4A98-83EE-9C980D023F64}" srcOrd="0" destOrd="0" presId="urn:microsoft.com/office/officeart/2005/8/layout/hierarchy2"/>
    <dgm:cxn modelId="{65CFA812-0368-405D-AC8F-1D71FC0425EC}" type="presParOf" srcId="{2B309BB6-7203-4390-9A95-F28CF7BDACAD}" destId="{D0C08C66-3339-479F-BE73-F413376EBEDD}" srcOrd="1" destOrd="0" presId="urn:microsoft.com/office/officeart/2005/8/layout/hierarchy2"/>
    <dgm:cxn modelId="{9507E2D7-1B10-40F8-BB74-43A9DD6519C4}" type="presParOf" srcId="{D0C08C66-3339-479F-BE73-F413376EBEDD}" destId="{AEF3DBFF-B3BF-414F-B5C2-80BE221C563D}" srcOrd="0" destOrd="0" presId="urn:microsoft.com/office/officeart/2005/8/layout/hierarchy2"/>
    <dgm:cxn modelId="{AE2BFDA3-E99F-4C5D-9767-17DAEE4E8F70}" type="presParOf" srcId="{AEF3DBFF-B3BF-414F-B5C2-80BE221C563D}" destId="{C6A5B115-178D-4464-A1F9-30B04A30F032}" srcOrd="0" destOrd="0" presId="urn:microsoft.com/office/officeart/2005/8/layout/hierarchy2"/>
    <dgm:cxn modelId="{B3D0B35D-7F8B-443C-A257-66BDD9C5E461}" type="presParOf" srcId="{D0C08C66-3339-479F-BE73-F413376EBEDD}" destId="{3016B9C7-7CB9-40D7-89BA-3EDFDB4317C0}" srcOrd="1" destOrd="0" presId="urn:microsoft.com/office/officeart/2005/8/layout/hierarchy2"/>
    <dgm:cxn modelId="{EEDDDB2A-E6FF-4C31-9EBA-D6E17D7301FE}" type="presParOf" srcId="{3016B9C7-7CB9-40D7-89BA-3EDFDB4317C0}" destId="{E0E0734F-85C9-400F-B8C8-DF1E6FA7DA69}" srcOrd="0" destOrd="0" presId="urn:microsoft.com/office/officeart/2005/8/layout/hierarchy2"/>
    <dgm:cxn modelId="{3FB6381D-8CE7-4D9E-B752-CE24D9284A8C}" type="presParOf" srcId="{3016B9C7-7CB9-40D7-89BA-3EDFDB4317C0}" destId="{98399554-71AF-4AB4-A54C-577BC106D2DB}" srcOrd="1" destOrd="0" presId="urn:microsoft.com/office/officeart/2005/8/layout/hierarchy2"/>
    <dgm:cxn modelId="{155E6478-F5AE-4C0A-944B-7F1B7DA8293C}" type="presParOf" srcId="{D0C08C66-3339-479F-BE73-F413376EBEDD}" destId="{2624B556-42F4-4344-B06B-0D908750D101}" srcOrd="2" destOrd="0" presId="urn:microsoft.com/office/officeart/2005/8/layout/hierarchy2"/>
    <dgm:cxn modelId="{DC5487A5-B6F2-4A91-8EC1-68831D721DFF}" type="presParOf" srcId="{2624B556-42F4-4344-B06B-0D908750D101}" destId="{F01FB91C-7839-40CE-ABBD-859F59ABD8B3}" srcOrd="0" destOrd="0" presId="urn:microsoft.com/office/officeart/2005/8/layout/hierarchy2"/>
    <dgm:cxn modelId="{70ABF8EB-016B-4536-9EA0-08F47D67D6E7}" type="presParOf" srcId="{D0C08C66-3339-479F-BE73-F413376EBEDD}" destId="{2948B69C-50A9-4F47-AF64-AE950674686E}" srcOrd="3" destOrd="0" presId="urn:microsoft.com/office/officeart/2005/8/layout/hierarchy2"/>
    <dgm:cxn modelId="{38613DEC-7451-47F8-B870-A3EDFF756E3B}" type="presParOf" srcId="{2948B69C-50A9-4F47-AF64-AE950674686E}" destId="{C8B0246B-BE8E-4815-BBD1-2942691B2E42}" srcOrd="0" destOrd="0" presId="urn:microsoft.com/office/officeart/2005/8/layout/hierarchy2"/>
    <dgm:cxn modelId="{DAE773D4-0CB4-4659-9B48-570C09503E5B}" type="presParOf" srcId="{2948B69C-50A9-4F47-AF64-AE950674686E}" destId="{718FBD20-39C6-458A-B38B-F6E148D8ECE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D49B531-9AFE-4CCD-97CB-B98250C4F78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3E95BB7-C638-417A-99BC-17B9B4067F8E}">
      <dgm:prSet phldrT="[Text]" custT="1"/>
      <dgm:spPr/>
      <dgm:t>
        <a:bodyPr/>
        <a:lstStyle/>
        <a:p>
          <a:pPr algn="ctr" rtl="1"/>
          <a:r>
            <a:rPr lang="fa-IR" sz="2800" b="0" dirty="0" smtClean="0">
              <a:solidFill>
                <a:schemeClr val="tx1"/>
              </a:solidFill>
              <a:cs typeface="B Mitra" panose="00000400000000000000" pitchFamily="2" charset="-78"/>
            </a:rPr>
            <a:t>سیر توسعه فناوری در غرب </a:t>
          </a:r>
          <a:endParaRPr lang="en-US" sz="2800" b="0" dirty="0">
            <a:solidFill>
              <a:schemeClr val="tx1"/>
            </a:solidFill>
            <a:cs typeface="B Mitra" panose="00000400000000000000" pitchFamily="2" charset="-78"/>
          </a:endParaRPr>
        </a:p>
      </dgm:t>
    </dgm:pt>
    <dgm:pt modelId="{5D7B0357-5CF9-4C2D-8034-E5966A6808C8}" type="parTrans" cxnId="{6FC5AD4A-E247-429B-BEBA-49887BA2068E}">
      <dgm:prSet/>
      <dgm:spPr/>
      <dgm:t>
        <a:bodyPr/>
        <a:lstStyle/>
        <a:p>
          <a:endParaRPr lang="en-US" sz="1800" b="0">
            <a:solidFill>
              <a:schemeClr val="tx1"/>
            </a:solidFill>
          </a:endParaRPr>
        </a:p>
      </dgm:t>
    </dgm:pt>
    <dgm:pt modelId="{C85B7FEA-4D80-430F-9C27-CC14CAE8C895}" type="sibTrans" cxnId="{6FC5AD4A-E247-429B-BEBA-49887BA2068E}">
      <dgm:prSet/>
      <dgm:spPr/>
      <dgm:t>
        <a:bodyPr/>
        <a:lstStyle/>
        <a:p>
          <a:endParaRPr lang="en-US" sz="1800" b="0">
            <a:solidFill>
              <a:schemeClr val="tx1"/>
            </a:solidFill>
          </a:endParaRPr>
        </a:p>
      </dgm:t>
    </dgm:pt>
    <dgm:pt modelId="{C874550F-509A-4999-A7F0-4277B7103E2C}">
      <dgm:prSet phldrT="[Text]" custT="1"/>
      <dgm:spPr/>
      <dgm:t>
        <a:bodyPr/>
        <a:lstStyle/>
        <a:p>
          <a:pPr algn="ctr" rtl="1"/>
          <a:r>
            <a:rPr lang="fa-IR" sz="2800" b="0" dirty="0" smtClean="0">
              <a:solidFill>
                <a:schemeClr val="tx1"/>
              </a:solidFill>
              <a:cs typeface="B Mitra" panose="00000400000000000000" pitchFamily="2" charset="-78"/>
            </a:rPr>
            <a:t>تبدیل فناوری به ابزار اصلی جاهلیت مدرن </a:t>
          </a:r>
          <a:endParaRPr lang="en-US" sz="2800" b="0" dirty="0">
            <a:solidFill>
              <a:schemeClr val="tx1"/>
            </a:solidFill>
            <a:cs typeface="B Mitra" panose="00000400000000000000" pitchFamily="2" charset="-78"/>
          </a:endParaRPr>
        </a:p>
      </dgm:t>
    </dgm:pt>
    <dgm:pt modelId="{22750427-ADCA-4BD2-A1CD-ABD6ECE8436E}" type="parTrans" cxnId="{F29EBE67-86E9-4991-81BC-AA7F05A10643}">
      <dgm:prSet/>
      <dgm:spPr/>
      <dgm:t>
        <a:bodyPr/>
        <a:lstStyle/>
        <a:p>
          <a:endParaRPr lang="en-US" sz="1800" b="0">
            <a:solidFill>
              <a:schemeClr val="tx1"/>
            </a:solidFill>
          </a:endParaRPr>
        </a:p>
      </dgm:t>
    </dgm:pt>
    <dgm:pt modelId="{B78A86E1-F65D-45E3-B46E-0F2BAD62A68F}" type="sibTrans" cxnId="{F29EBE67-86E9-4991-81BC-AA7F05A10643}">
      <dgm:prSet/>
      <dgm:spPr/>
      <dgm:t>
        <a:bodyPr/>
        <a:lstStyle/>
        <a:p>
          <a:endParaRPr lang="en-US" sz="1800" b="0">
            <a:solidFill>
              <a:schemeClr val="tx1"/>
            </a:solidFill>
          </a:endParaRPr>
        </a:p>
      </dgm:t>
    </dgm:pt>
    <dgm:pt modelId="{0E6F34EB-8B71-4AD6-94ED-98895EF31A99}">
      <dgm:prSet phldrT="[Text]" custT="1"/>
      <dgm:spPr/>
      <dgm:t>
        <a:bodyPr/>
        <a:lstStyle/>
        <a:p>
          <a:pPr algn="ctr" rtl="1"/>
          <a:r>
            <a:rPr lang="fa-IR" sz="2800" b="0" dirty="0" smtClean="0">
              <a:solidFill>
                <a:schemeClr val="tx1"/>
              </a:solidFill>
              <a:cs typeface="B Mitra" panose="00000400000000000000" pitchFamily="2" charset="-78"/>
            </a:rPr>
            <a:t>انحصاری کردن علم و فناوری بر خلاف «سنت الهی» </a:t>
          </a:r>
          <a:endParaRPr lang="en-US" sz="2800" b="0" dirty="0">
            <a:solidFill>
              <a:schemeClr val="tx1"/>
            </a:solidFill>
            <a:cs typeface="B Mitra" panose="00000400000000000000" pitchFamily="2" charset="-78"/>
          </a:endParaRPr>
        </a:p>
      </dgm:t>
    </dgm:pt>
    <dgm:pt modelId="{AD75DC42-A049-40AC-BAE4-27FA4B1D3961}" type="parTrans" cxnId="{7343945C-ED2A-405F-AF6F-2E593A7AB9FF}">
      <dgm:prSet/>
      <dgm:spPr/>
      <dgm:t>
        <a:bodyPr/>
        <a:lstStyle/>
        <a:p>
          <a:endParaRPr lang="en-US" sz="1800" b="0">
            <a:solidFill>
              <a:schemeClr val="tx1"/>
            </a:solidFill>
          </a:endParaRPr>
        </a:p>
      </dgm:t>
    </dgm:pt>
    <dgm:pt modelId="{8969457C-0396-4872-8338-3A89A926F3A1}" type="sibTrans" cxnId="{7343945C-ED2A-405F-AF6F-2E593A7AB9FF}">
      <dgm:prSet/>
      <dgm:spPr/>
      <dgm:t>
        <a:bodyPr/>
        <a:lstStyle/>
        <a:p>
          <a:endParaRPr lang="en-US" sz="1800" b="0">
            <a:solidFill>
              <a:schemeClr val="tx1"/>
            </a:solidFill>
          </a:endParaRPr>
        </a:p>
      </dgm:t>
    </dgm:pt>
    <dgm:pt modelId="{342F2F33-5A26-462E-B4FD-6443C7C2102D}">
      <dgm:prSet custT="1"/>
      <dgm:spPr/>
      <dgm:t>
        <a:bodyPr/>
        <a:lstStyle/>
        <a:p>
          <a:pPr algn="ctr"/>
          <a:r>
            <a:rPr lang="fa-IR" sz="2800" b="0" dirty="0" smtClean="0">
              <a:solidFill>
                <a:schemeClr val="tx1"/>
              </a:solidFill>
              <a:cs typeface="B Mitra" panose="00000400000000000000" pitchFamily="2" charset="-78"/>
            </a:rPr>
            <a:t>عدم توفیق  در تأمین آسایش انسان­ها ( توجه به مفهوم سکینه)</a:t>
          </a:r>
          <a:endParaRPr lang="en-US" sz="2800" b="0" dirty="0">
            <a:solidFill>
              <a:schemeClr val="tx1"/>
            </a:solidFill>
            <a:cs typeface="B Mitra" panose="00000400000000000000" pitchFamily="2" charset="-78"/>
          </a:endParaRPr>
        </a:p>
      </dgm:t>
    </dgm:pt>
    <dgm:pt modelId="{C3908422-A3C1-47B1-92DE-299F77E4AD09}" type="parTrans" cxnId="{4985837E-B01E-4C9B-ADF5-D8028C5B3416}">
      <dgm:prSet/>
      <dgm:spPr/>
      <dgm:t>
        <a:bodyPr/>
        <a:lstStyle/>
        <a:p>
          <a:endParaRPr lang="en-US" sz="1800" b="0">
            <a:solidFill>
              <a:schemeClr val="tx1"/>
            </a:solidFill>
          </a:endParaRPr>
        </a:p>
      </dgm:t>
    </dgm:pt>
    <dgm:pt modelId="{53F0CB13-7391-47E6-A960-DCBEA29A5326}" type="sibTrans" cxnId="{4985837E-B01E-4C9B-ADF5-D8028C5B3416}">
      <dgm:prSet/>
      <dgm:spPr/>
      <dgm:t>
        <a:bodyPr/>
        <a:lstStyle/>
        <a:p>
          <a:endParaRPr lang="en-US" sz="1800" b="0">
            <a:solidFill>
              <a:schemeClr val="tx1"/>
            </a:solidFill>
          </a:endParaRPr>
        </a:p>
      </dgm:t>
    </dgm:pt>
    <dgm:pt modelId="{F69EBC02-2D63-44E9-B574-9D316721D4C2}" type="pres">
      <dgm:prSet presAssocID="{4D49B531-9AFE-4CCD-97CB-B98250C4F78B}" presName="linear" presStyleCnt="0">
        <dgm:presLayoutVars>
          <dgm:dir val="rev"/>
          <dgm:animLvl val="lvl"/>
          <dgm:resizeHandles val="exact"/>
        </dgm:presLayoutVars>
      </dgm:prSet>
      <dgm:spPr/>
      <dgm:t>
        <a:bodyPr/>
        <a:lstStyle/>
        <a:p>
          <a:endParaRPr lang="en-US"/>
        </a:p>
      </dgm:t>
    </dgm:pt>
    <dgm:pt modelId="{9C53F126-37B6-4678-ABD3-E452719B8E0A}" type="pres">
      <dgm:prSet presAssocID="{43E95BB7-C638-417A-99BC-17B9B4067F8E}" presName="parentLin" presStyleCnt="0"/>
      <dgm:spPr/>
      <dgm:t>
        <a:bodyPr/>
        <a:lstStyle/>
        <a:p>
          <a:endParaRPr lang="en-US"/>
        </a:p>
      </dgm:t>
    </dgm:pt>
    <dgm:pt modelId="{73184A37-1861-44EB-87D8-527706F2CCE9}" type="pres">
      <dgm:prSet presAssocID="{43E95BB7-C638-417A-99BC-17B9B4067F8E}" presName="parentLeftMargin" presStyleLbl="node1" presStyleIdx="0" presStyleCnt="4"/>
      <dgm:spPr/>
      <dgm:t>
        <a:bodyPr/>
        <a:lstStyle/>
        <a:p>
          <a:endParaRPr lang="en-US"/>
        </a:p>
      </dgm:t>
    </dgm:pt>
    <dgm:pt modelId="{73FCFD91-ACE9-448F-90EC-59ABA2D605C4}" type="pres">
      <dgm:prSet presAssocID="{43E95BB7-C638-417A-99BC-17B9B4067F8E}" presName="parentText" presStyleLbl="node1" presStyleIdx="0" presStyleCnt="4" custScaleX="112945" custScaleY="337327">
        <dgm:presLayoutVars>
          <dgm:chMax val="0"/>
          <dgm:bulletEnabled val="1"/>
        </dgm:presLayoutVars>
      </dgm:prSet>
      <dgm:spPr/>
      <dgm:t>
        <a:bodyPr/>
        <a:lstStyle/>
        <a:p>
          <a:endParaRPr lang="en-US"/>
        </a:p>
      </dgm:t>
    </dgm:pt>
    <dgm:pt modelId="{FA539E33-48FD-4A5B-8709-E42FE0D066E6}" type="pres">
      <dgm:prSet presAssocID="{43E95BB7-C638-417A-99BC-17B9B4067F8E}" presName="negativeSpace" presStyleCnt="0"/>
      <dgm:spPr/>
      <dgm:t>
        <a:bodyPr/>
        <a:lstStyle/>
        <a:p>
          <a:endParaRPr lang="en-US"/>
        </a:p>
      </dgm:t>
    </dgm:pt>
    <dgm:pt modelId="{E42EA257-99D4-4694-89D4-025C7C08FD5B}" type="pres">
      <dgm:prSet presAssocID="{43E95BB7-C638-417A-99BC-17B9B4067F8E}" presName="childText" presStyleLbl="conFgAcc1" presStyleIdx="0" presStyleCnt="4" custScaleY="337327">
        <dgm:presLayoutVars>
          <dgm:bulletEnabled val="1"/>
        </dgm:presLayoutVars>
      </dgm:prSet>
      <dgm:spPr/>
      <dgm:t>
        <a:bodyPr/>
        <a:lstStyle/>
        <a:p>
          <a:endParaRPr lang="en-US"/>
        </a:p>
      </dgm:t>
    </dgm:pt>
    <dgm:pt modelId="{D79413D1-A15F-4D36-8551-ECDD3C04CEB7}" type="pres">
      <dgm:prSet presAssocID="{C85B7FEA-4D80-430F-9C27-CC14CAE8C895}" presName="spaceBetweenRectangles" presStyleCnt="0"/>
      <dgm:spPr/>
      <dgm:t>
        <a:bodyPr/>
        <a:lstStyle/>
        <a:p>
          <a:endParaRPr lang="en-US"/>
        </a:p>
      </dgm:t>
    </dgm:pt>
    <dgm:pt modelId="{72217867-84BB-4413-B3A3-8FAA8B45A538}" type="pres">
      <dgm:prSet presAssocID="{C874550F-509A-4999-A7F0-4277B7103E2C}" presName="parentLin" presStyleCnt="0"/>
      <dgm:spPr/>
      <dgm:t>
        <a:bodyPr/>
        <a:lstStyle/>
        <a:p>
          <a:endParaRPr lang="en-US"/>
        </a:p>
      </dgm:t>
    </dgm:pt>
    <dgm:pt modelId="{72B95B74-31A5-4F35-95B8-84165F9232DA}" type="pres">
      <dgm:prSet presAssocID="{C874550F-509A-4999-A7F0-4277B7103E2C}" presName="parentLeftMargin" presStyleLbl="node1" presStyleIdx="0" presStyleCnt="4"/>
      <dgm:spPr/>
      <dgm:t>
        <a:bodyPr/>
        <a:lstStyle/>
        <a:p>
          <a:endParaRPr lang="en-US"/>
        </a:p>
      </dgm:t>
    </dgm:pt>
    <dgm:pt modelId="{BA33EDA2-0697-4F1E-8DE5-2EE6CAFADEB4}" type="pres">
      <dgm:prSet presAssocID="{C874550F-509A-4999-A7F0-4277B7103E2C}" presName="parentText" presStyleLbl="node1" presStyleIdx="1" presStyleCnt="4" custScaleX="112945" custScaleY="337327">
        <dgm:presLayoutVars>
          <dgm:chMax val="0"/>
          <dgm:bulletEnabled val="1"/>
        </dgm:presLayoutVars>
      </dgm:prSet>
      <dgm:spPr/>
      <dgm:t>
        <a:bodyPr/>
        <a:lstStyle/>
        <a:p>
          <a:endParaRPr lang="en-US"/>
        </a:p>
      </dgm:t>
    </dgm:pt>
    <dgm:pt modelId="{7E941E89-0213-4C94-8D09-4DCCCAE2541A}" type="pres">
      <dgm:prSet presAssocID="{C874550F-509A-4999-A7F0-4277B7103E2C}" presName="negativeSpace" presStyleCnt="0"/>
      <dgm:spPr/>
      <dgm:t>
        <a:bodyPr/>
        <a:lstStyle/>
        <a:p>
          <a:endParaRPr lang="en-US"/>
        </a:p>
      </dgm:t>
    </dgm:pt>
    <dgm:pt modelId="{DE0BD70D-7729-4A5E-BAC3-19008DAD2110}" type="pres">
      <dgm:prSet presAssocID="{C874550F-509A-4999-A7F0-4277B7103E2C}" presName="childText" presStyleLbl="conFgAcc1" presStyleIdx="1" presStyleCnt="4" custScaleY="337327">
        <dgm:presLayoutVars>
          <dgm:bulletEnabled val="1"/>
        </dgm:presLayoutVars>
      </dgm:prSet>
      <dgm:spPr/>
      <dgm:t>
        <a:bodyPr/>
        <a:lstStyle/>
        <a:p>
          <a:endParaRPr lang="en-US"/>
        </a:p>
      </dgm:t>
    </dgm:pt>
    <dgm:pt modelId="{B9ED96F1-5E5B-44FE-86AB-A8EE276B7A3A}" type="pres">
      <dgm:prSet presAssocID="{B78A86E1-F65D-45E3-B46E-0F2BAD62A68F}" presName="spaceBetweenRectangles" presStyleCnt="0"/>
      <dgm:spPr/>
      <dgm:t>
        <a:bodyPr/>
        <a:lstStyle/>
        <a:p>
          <a:endParaRPr lang="en-US"/>
        </a:p>
      </dgm:t>
    </dgm:pt>
    <dgm:pt modelId="{7EC82341-E654-4861-B9ED-72886950F00D}" type="pres">
      <dgm:prSet presAssocID="{0E6F34EB-8B71-4AD6-94ED-98895EF31A99}" presName="parentLin" presStyleCnt="0"/>
      <dgm:spPr/>
      <dgm:t>
        <a:bodyPr/>
        <a:lstStyle/>
        <a:p>
          <a:endParaRPr lang="en-US"/>
        </a:p>
      </dgm:t>
    </dgm:pt>
    <dgm:pt modelId="{1173EA75-1336-4671-BF85-F131BFAF989B}" type="pres">
      <dgm:prSet presAssocID="{0E6F34EB-8B71-4AD6-94ED-98895EF31A99}" presName="parentLeftMargin" presStyleLbl="node1" presStyleIdx="1" presStyleCnt="4"/>
      <dgm:spPr/>
      <dgm:t>
        <a:bodyPr/>
        <a:lstStyle/>
        <a:p>
          <a:endParaRPr lang="en-US"/>
        </a:p>
      </dgm:t>
    </dgm:pt>
    <dgm:pt modelId="{269944B4-C178-4180-9B4C-6542FC6EFABE}" type="pres">
      <dgm:prSet presAssocID="{0E6F34EB-8B71-4AD6-94ED-98895EF31A99}" presName="parentText" presStyleLbl="node1" presStyleIdx="2" presStyleCnt="4" custScaleX="112945" custScaleY="337327">
        <dgm:presLayoutVars>
          <dgm:chMax val="0"/>
          <dgm:bulletEnabled val="1"/>
        </dgm:presLayoutVars>
      </dgm:prSet>
      <dgm:spPr/>
      <dgm:t>
        <a:bodyPr/>
        <a:lstStyle/>
        <a:p>
          <a:endParaRPr lang="en-US"/>
        </a:p>
      </dgm:t>
    </dgm:pt>
    <dgm:pt modelId="{9F4D2921-D042-4A4D-AE8A-319EDC50E15B}" type="pres">
      <dgm:prSet presAssocID="{0E6F34EB-8B71-4AD6-94ED-98895EF31A99}" presName="negativeSpace" presStyleCnt="0"/>
      <dgm:spPr/>
      <dgm:t>
        <a:bodyPr/>
        <a:lstStyle/>
        <a:p>
          <a:endParaRPr lang="en-US"/>
        </a:p>
      </dgm:t>
    </dgm:pt>
    <dgm:pt modelId="{1A7F9BB2-B122-46E6-A96B-03CE6C2D0117}" type="pres">
      <dgm:prSet presAssocID="{0E6F34EB-8B71-4AD6-94ED-98895EF31A99}" presName="childText" presStyleLbl="conFgAcc1" presStyleIdx="2" presStyleCnt="4" custScaleY="337327">
        <dgm:presLayoutVars>
          <dgm:bulletEnabled val="1"/>
        </dgm:presLayoutVars>
      </dgm:prSet>
      <dgm:spPr/>
      <dgm:t>
        <a:bodyPr/>
        <a:lstStyle/>
        <a:p>
          <a:endParaRPr lang="en-US"/>
        </a:p>
      </dgm:t>
    </dgm:pt>
    <dgm:pt modelId="{DA02B846-C3AF-4B1D-9667-F47B41519624}" type="pres">
      <dgm:prSet presAssocID="{8969457C-0396-4872-8338-3A89A926F3A1}" presName="spaceBetweenRectangles" presStyleCnt="0"/>
      <dgm:spPr/>
      <dgm:t>
        <a:bodyPr/>
        <a:lstStyle/>
        <a:p>
          <a:endParaRPr lang="en-US"/>
        </a:p>
      </dgm:t>
    </dgm:pt>
    <dgm:pt modelId="{8C53DD3A-FDC7-4F98-B802-485530E6AFAD}" type="pres">
      <dgm:prSet presAssocID="{342F2F33-5A26-462E-B4FD-6443C7C2102D}" presName="parentLin" presStyleCnt="0"/>
      <dgm:spPr/>
      <dgm:t>
        <a:bodyPr/>
        <a:lstStyle/>
        <a:p>
          <a:endParaRPr lang="en-US"/>
        </a:p>
      </dgm:t>
    </dgm:pt>
    <dgm:pt modelId="{3010081A-641F-4BE3-8B3E-C38DC22B8470}" type="pres">
      <dgm:prSet presAssocID="{342F2F33-5A26-462E-B4FD-6443C7C2102D}" presName="parentLeftMargin" presStyleLbl="node1" presStyleIdx="2" presStyleCnt="4"/>
      <dgm:spPr/>
      <dgm:t>
        <a:bodyPr/>
        <a:lstStyle/>
        <a:p>
          <a:endParaRPr lang="en-US"/>
        </a:p>
      </dgm:t>
    </dgm:pt>
    <dgm:pt modelId="{E379BA83-D446-4743-9081-BC5E31CDF7B1}" type="pres">
      <dgm:prSet presAssocID="{342F2F33-5A26-462E-B4FD-6443C7C2102D}" presName="parentText" presStyleLbl="node1" presStyleIdx="3" presStyleCnt="4" custScaleX="112945" custScaleY="337327">
        <dgm:presLayoutVars>
          <dgm:chMax val="0"/>
          <dgm:bulletEnabled val="1"/>
        </dgm:presLayoutVars>
      </dgm:prSet>
      <dgm:spPr/>
      <dgm:t>
        <a:bodyPr/>
        <a:lstStyle/>
        <a:p>
          <a:endParaRPr lang="en-US"/>
        </a:p>
      </dgm:t>
    </dgm:pt>
    <dgm:pt modelId="{4855AABF-DF2E-4828-B4A8-EAB4DD2E68D0}" type="pres">
      <dgm:prSet presAssocID="{342F2F33-5A26-462E-B4FD-6443C7C2102D}" presName="negativeSpace" presStyleCnt="0"/>
      <dgm:spPr/>
      <dgm:t>
        <a:bodyPr/>
        <a:lstStyle/>
        <a:p>
          <a:endParaRPr lang="en-US"/>
        </a:p>
      </dgm:t>
    </dgm:pt>
    <dgm:pt modelId="{2675B742-E5E5-40B6-8322-0396450EE37B}" type="pres">
      <dgm:prSet presAssocID="{342F2F33-5A26-462E-B4FD-6443C7C2102D}" presName="childText" presStyleLbl="conFgAcc1" presStyleIdx="3" presStyleCnt="4" custScaleY="337327">
        <dgm:presLayoutVars>
          <dgm:bulletEnabled val="1"/>
        </dgm:presLayoutVars>
      </dgm:prSet>
      <dgm:spPr/>
      <dgm:t>
        <a:bodyPr/>
        <a:lstStyle/>
        <a:p>
          <a:endParaRPr lang="en-US"/>
        </a:p>
      </dgm:t>
    </dgm:pt>
  </dgm:ptLst>
  <dgm:cxnLst>
    <dgm:cxn modelId="{85029061-F751-4160-8BA3-9D365F7989FC}" type="presOf" srcId="{342F2F33-5A26-462E-B4FD-6443C7C2102D}" destId="{E379BA83-D446-4743-9081-BC5E31CDF7B1}" srcOrd="1" destOrd="0" presId="urn:microsoft.com/office/officeart/2005/8/layout/list1"/>
    <dgm:cxn modelId="{4152BC0A-31F5-4363-9DD0-304EBB16CAF1}" type="presOf" srcId="{342F2F33-5A26-462E-B4FD-6443C7C2102D}" destId="{3010081A-641F-4BE3-8B3E-C38DC22B8470}" srcOrd="0" destOrd="0" presId="urn:microsoft.com/office/officeart/2005/8/layout/list1"/>
    <dgm:cxn modelId="{510D0839-13F9-4E30-9007-6DE21759A273}" type="presOf" srcId="{43E95BB7-C638-417A-99BC-17B9B4067F8E}" destId="{73184A37-1861-44EB-87D8-527706F2CCE9}" srcOrd="0" destOrd="0" presId="urn:microsoft.com/office/officeart/2005/8/layout/list1"/>
    <dgm:cxn modelId="{7343945C-ED2A-405F-AF6F-2E593A7AB9FF}" srcId="{4D49B531-9AFE-4CCD-97CB-B98250C4F78B}" destId="{0E6F34EB-8B71-4AD6-94ED-98895EF31A99}" srcOrd="2" destOrd="0" parTransId="{AD75DC42-A049-40AC-BAE4-27FA4B1D3961}" sibTransId="{8969457C-0396-4872-8338-3A89A926F3A1}"/>
    <dgm:cxn modelId="{5479F9DA-6C53-4A2F-9263-48B8A4E77B7C}" type="presOf" srcId="{C874550F-509A-4999-A7F0-4277B7103E2C}" destId="{BA33EDA2-0697-4F1E-8DE5-2EE6CAFADEB4}" srcOrd="1" destOrd="0" presId="urn:microsoft.com/office/officeart/2005/8/layout/list1"/>
    <dgm:cxn modelId="{447FF28D-1B8B-4CFD-855B-FE95BE4EF345}" type="presOf" srcId="{0E6F34EB-8B71-4AD6-94ED-98895EF31A99}" destId="{1173EA75-1336-4671-BF85-F131BFAF989B}" srcOrd="0" destOrd="0" presId="urn:microsoft.com/office/officeart/2005/8/layout/list1"/>
    <dgm:cxn modelId="{F29EBE67-86E9-4991-81BC-AA7F05A10643}" srcId="{4D49B531-9AFE-4CCD-97CB-B98250C4F78B}" destId="{C874550F-509A-4999-A7F0-4277B7103E2C}" srcOrd="1" destOrd="0" parTransId="{22750427-ADCA-4BD2-A1CD-ABD6ECE8436E}" sibTransId="{B78A86E1-F65D-45E3-B46E-0F2BAD62A68F}"/>
    <dgm:cxn modelId="{6FC5AD4A-E247-429B-BEBA-49887BA2068E}" srcId="{4D49B531-9AFE-4CCD-97CB-B98250C4F78B}" destId="{43E95BB7-C638-417A-99BC-17B9B4067F8E}" srcOrd="0" destOrd="0" parTransId="{5D7B0357-5CF9-4C2D-8034-E5966A6808C8}" sibTransId="{C85B7FEA-4D80-430F-9C27-CC14CAE8C895}"/>
    <dgm:cxn modelId="{4985837E-B01E-4C9B-ADF5-D8028C5B3416}" srcId="{4D49B531-9AFE-4CCD-97CB-B98250C4F78B}" destId="{342F2F33-5A26-462E-B4FD-6443C7C2102D}" srcOrd="3" destOrd="0" parTransId="{C3908422-A3C1-47B1-92DE-299F77E4AD09}" sibTransId="{53F0CB13-7391-47E6-A960-DCBEA29A5326}"/>
    <dgm:cxn modelId="{6D7E02C1-59CB-4025-9628-0EEEA70652D3}" type="presOf" srcId="{4D49B531-9AFE-4CCD-97CB-B98250C4F78B}" destId="{F69EBC02-2D63-44E9-B574-9D316721D4C2}" srcOrd="0" destOrd="0" presId="urn:microsoft.com/office/officeart/2005/8/layout/list1"/>
    <dgm:cxn modelId="{EA4A5393-CB6C-4BDF-8172-163AFA828A13}" type="presOf" srcId="{0E6F34EB-8B71-4AD6-94ED-98895EF31A99}" destId="{269944B4-C178-4180-9B4C-6542FC6EFABE}" srcOrd="1" destOrd="0" presId="urn:microsoft.com/office/officeart/2005/8/layout/list1"/>
    <dgm:cxn modelId="{A1CC2D82-12CB-443F-ADC2-64294D40C623}" type="presOf" srcId="{C874550F-509A-4999-A7F0-4277B7103E2C}" destId="{72B95B74-31A5-4F35-95B8-84165F9232DA}" srcOrd="0" destOrd="0" presId="urn:microsoft.com/office/officeart/2005/8/layout/list1"/>
    <dgm:cxn modelId="{3DA1140C-6633-403B-8BB5-1F27DDB44C4F}" type="presOf" srcId="{43E95BB7-C638-417A-99BC-17B9B4067F8E}" destId="{73FCFD91-ACE9-448F-90EC-59ABA2D605C4}" srcOrd="1" destOrd="0" presId="urn:microsoft.com/office/officeart/2005/8/layout/list1"/>
    <dgm:cxn modelId="{6F56CC0C-6CBF-46D2-84DA-949DDA890D20}" type="presParOf" srcId="{F69EBC02-2D63-44E9-B574-9D316721D4C2}" destId="{9C53F126-37B6-4678-ABD3-E452719B8E0A}" srcOrd="0" destOrd="0" presId="urn:microsoft.com/office/officeart/2005/8/layout/list1"/>
    <dgm:cxn modelId="{6F20A838-D826-42F6-AAF5-76747D921B8E}" type="presParOf" srcId="{9C53F126-37B6-4678-ABD3-E452719B8E0A}" destId="{73184A37-1861-44EB-87D8-527706F2CCE9}" srcOrd="0" destOrd="0" presId="urn:microsoft.com/office/officeart/2005/8/layout/list1"/>
    <dgm:cxn modelId="{348ACB29-14D8-4DF0-97D6-EBA1E58283BA}" type="presParOf" srcId="{9C53F126-37B6-4678-ABD3-E452719B8E0A}" destId="{73FCFD91-ACE9-448F-90EC-59ABA2D605C4}" srcOrd="1" destOrd="0" presId="urn:microsoft.com/office/officeart/2005/8/layout/list1"/>
    <dgm:cxn modelId="{AA84D1E0-AC43-489D-A783-382D59C3466D}" type="presParOf" srcId="{F69EBC02-2D63-44E9-B574-9D316721D4C2}" destId="{FA539E33-48FD-4A5B-8709-E42FE0D066E6}" srcOrd="1" destOrd="0" presId="urn:microsoft.com/office/officeart/2005/8/layout/list1"/>
    <dgm:cxn modelId="{5D495389-9332-4B21-9A74-E50E4C30393C}" type="presParOf" srcId="{F69EBC02-2D63-44E9-B574-9D316721D4C2}" destId="{E42EA257-99D4-4694-89D4-025C7C08FD5B}" srcOrd="2" destOrd="0" presId="urn:microsoft.com/office/officeart/2005/8/layout/list1"/>
    <dgm:cxn modelId="{2CC4D0AF-277E-4973-89F9-81049D2A0D71}" type="presParOf" srcId="{F69EBC02-2D63-44E9-B574-9D316721D4C2}" destId="{D79413D1-A15F-4D36-8551-ECDD3C04CEB7}" srcOrd="3" destOrd="0" presId="urn:microsoft.com/office/officeart/2005/8/layout/list1"/>
    <dgm:cxn modelId="{C133D0A2-A71B-4460-AF27-0B60588EEF3D}" type="presParOf" srcId="{F69EBC02-2D63-44E9-B574-9D316721D4C2}" destId="{72217867-84BB-4413-B3A3-8FAA8B45A538}" srcOrd="4" destOrd="0" presId="urn:microsoft.com/office/officeart/2005/8/layout/list1"/>
    <dgm:cxn modelId="{2A1239B3-E8DB-4DAD-9E0E-63009BC3F935}" type="presParOf" srcId="{72217867-84BB-4413-B3A3-8FAA8B45A538}" destId="{72B95B74-31A5-4F35-95B8-84165F9232DA}" srcOrd="0" destOrd="0" presId="urn:microsoft.com/office/officeart/2005/8/layout/list1"/>
    <dgm:cxn modelId="{5B618C2E-C0F6-44E9-AA3F-F6354A5D218C}" type="presParOf" srcId="{72217867-84BB-4413-B3A3-8FAA8B45A538}" destId="{BA33EDA2-0697-4F1E-8DE5-2EE6CAFADEB4}" srcOrd="1" destOrd="0" presId="urn:microsoft.com/office/officeart/2005/8/layout/list1"/>
    <dgm:cxn modelId="{EE2660DA-E8BA-4643-9835-7B65EF0DE6ED}" type="presParOf" srcId="{F69EBC02-2D63-44E9-B574-9D316721D4C2}" destId="{7E941E89-0213-4C94-8D09-4DCCCAE2541A}" srcOrd="5" destOrd="0" presId="urn:microsoft.com/office/officeart/2005/8/layout/list1"/>
    <dgm:cxn modelId="{21364E25-6038-46B7-9882-80B2A64ACD3D}" type="presParOf" srcId="{F69EBC02-2D63-44E9-B574-9D316721D4C2}" destId="{DE0BD70D-7729-4A5E-BAC3-19008DAD2110}" srcOrd="6" destOrd="0" presId="urn:microsoft.com/office/officeart/2005/8/layout/list1"/>
    <dgm:cxn modelId="{84A9F1B7-1823-4B29-A58D-2C08453DE423}" type="presParOf" srcId="{F69EBC02-2D63-44E9-B574-9D316721D4C2}" destId="{B9ED96F1-5E5B-44FE-86AB-A8EE276B7A3A}" srcOrd="7" destOrd="0" presId="urn:microsoft.com/office/officeart/2005/8/layout/list1"/>
    <dgm:cxn modelId="{F3F3C2D0-509C-42A7-939A-D7D2E21B6E62}" type="presParOf" srcId="{F69EBC02-2D63-44E9-B574-9D316721D4C2}" destId="{7EC82341-E654-4861-B9ED-72886950F00D}" srcOrd="8" destOrd="0" presId="urn:microsoft.com/office/officeart/2005/8/layout/list1"/>
    <dgm:cxn modelId="{6BB202B5-EED7-49E7-8C0F-C721285B5252}" type="presParOf" srcId="{7EC82341-E654-4861-B9ED-72886950F00D}" destId="{1173EA75-1336-4671-BF85-F131BFAF989B}" srcOrd="0" destOrd="0" presId="urn:microsoft.com/office/officeart/2005/8/layout/list1"/>
    <dgm:cxn modelId="{4393C6DC-C2ED-44F3-9F2D-31473740B85D}" type="presParOf" srcId="{7EC82341-E654-4861-B9ED-72886950F00D}" destId="{269944B4-C178-4180-9B4C-6542FC6EFABE}" srcOrd="1" destOrd="0" presId="urn:microsoft.com/office/officeart/2005/8/layout/list1"/>
    <dgm:cxn modelId="{E458F6FF-909F-4CD0-B850-0CE908B96D42}" type="presParOf" srcId="{F69EBC02-2D63-44E9-B574-9D316721D4C2}" destId="{9F4D2921-D042-4A4D-AE8A-319EDC50E15B}" srcOrd="9" destOrd="0" presId="urn:microsoft.com/office/officeart/2005/8/layout/list1"/>
    <dgm:cxn modelId="{D6C73378-516C-407A-A09B-8416942BB1E4}" type="presParOf" srcId="{F69EBC02-2D63-44E9-B574-9D316721D4C2}" destId="{1A7F9BB2-B122-46E6-A96B-03CE6C2D0117}" srcOrd="10" destOrd="0" presId="urn:microsoft.com/office/officeart/2005/8/layout/list1"/>
    <dgm:cxn modelId="{38BFFF5F-C077-4DA1-9806-2492130AC2A3}" type="presParOf" srcId="{F69EBC02-2D63-44E9-B574-9D316721D4C2}" destId="{DA02B846-C3AF-4B1D-9667-F47B41519624}" srcOrd="11" destOrd="0" presId="urn:microsoft.com/office/officeart/2005/8/layout/list1"/>
    <dgm:cxn modelId="{6F4350C3-A48B-43EC-B8F0-97B2E56EE831}" type="presParOf" srcId="{F69EBC02-2D63-44E9-B574-9D316721D4C2}" destId="{8C53DD3A-FDC7-4F98-B802-485530E6AFAD}" srcOrd="12" destOrd="0" presId="urn:microsoft.com/office/officeart/2005/8/layout/list1"/>
    <dgm:cxn modelId="{0E95D802-0D5A-45E7-8FDC-E282F6548DBC}" type="presParOf" srcId="{8C53DD3A-FDC7-4F98-B802-485530E6AFAD}" destId="{3010081A-641F-4BE3-8B3E-C38DC22B8470}" srcOrd="0" destOrd="0" presId="urn:microsoft.com/office/officeart/2005/8/layout/list1"/>
    <dgm:cxn modelId="{89F03DCB-97D5-430B-A443-666F78FACEE9}" type="presParOf" srcId="{8C53DD3A-FDC7-4F98-B802-485530E6AFAD}" destId="{E379BA83-D446-4743-9081-BC5E31CDF7B1}" srcOrd="1" destOrd="0" presId="urn:microsoft.com/office/officeart/2005/8/layout/list1"/>
    <dgm:cxn modelId="{F1BDA518-7B7F-4515-850A-1E0566F9DE41}" type="presParOf" srcId="{F69EBC02-2D63-44E9-B574-9D316721D4C2}" destId="{4855AABF-DF2E-4828-B4A8-EAB4DD2E68D0}" srcOrd="13" destOrd="0" presId="urn:microsoft.com/office/officeart/2005/8/layout/list1"/>
    <dgm:cxn modelId="{102EDA63-EFCE-4C64-AF6D-55B5863C6BBA}" type="presParOf" srcId="{F69EBC02-2D63-44E9-B574-9D316721D4C2}" destId="{2675B742-E5E5-40B6-8322-0396450EE37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E68B23-BE64-49FD-BDA0-F9174D70D10D}" type="doc">
      <dgm:prSet loTypeId="urn:microsoft.com/office/officeart/2005/8/layout/pList2" loCatId="picture" qsTypeId="urn:microsoft.com/office/officeart/2005/8/quickstyle/simple1" qsCatId="simple" csTypeId="urn:microsoft.com/office/officeart/2005/8/colors/accent0_1" csCatId="mainScheme" phldr="1"/>
      <dgm:spPr/>
      <dgm:t>
        <a:bodyPr/>
        <a:lstStyle/>
        <a:p>
          <a:endParaRPr lang="en-US"/>
        </a:p>
      </dgm:t>
    </dgm:pt>
    <dgm:pt modelId="{6110C422-20E3-4B90-9174-EAAECC1212DC}">
      <dgm:prSet phldrT="[Text]" custT="1"/>
      <dgm:spPr/>
      <dgm:t>
        <a:bodyPr/>
        <a:lstStyle/>
        <a:p>
          <a:pPr algn="ctr" rtl="1"/>
          <a:endParaRPr lang="fa-IR" sz="2800" dirty="0" smtClean="0">
            <a:cs typeface="B Mitra" panose="00000400000000000000" pitchFamily="2" charset="-78"/>
          </a:endParaRPr>
        </a:p>
        <a:p>
          <a:pPr algn="ctr" rtl="1"/>
          <a:r>
            <a:rPr lang="fa-IR" sz="2800" dirty="0" smtClean="0">
              <a:cs typeface="B Mitra" panose="00000400000000000000" pitchFamily="2" charset="-78"/>
            </a:rPr>
            <a:t>نفی نگاه پرستش­گرایانه- ایجاد نظام گزینش - استفاده حداقلی</a:t>
          </a:r>
        </a:p>
      </dgm:t>
    </dgm:pt>
    <dgm:pt modelId="{1FB21DC7-F5E1-458D-BE2F-9BBDA91CAD98}" type="parTrans" cxnId="{6275AAB9-168C-4E6C-99AD-BA47D2C73648}">
      <dgm:prSet/>
      <dgm:spPr/>
      <dgm:t>
        <a:bodyPr/>
        <a:lstStyle/>
        <a:p>
          <a:pPr algn="ctr" rtl="1"/>
          <a:endParaRPr lang="en-US" sz="2800">
            <a:cs typeface="B Mitra" panose="00000400000000000000" pitchFamily="2" charset="-78"/>
          </a:endParaRPr>
        </a:p>
      </dgm:t>
    </dgm:pt>
    <dgm:pt modelId="{B079D38A-AEA5-4DAC-A270-8B8526A8C1BA}" type="sibTrans" cxnId="{6275AAB9-168C-4E6C-99AD-BA47D2C73648}">
      <dgm:prSet/>
      <dgm:spPr/>
      <dgm:t>
        <a:bodyPr/>
        <a:lstStyle/>
        <a:p>
          <a:pPr algn="ctr" rtl="1"/>
          <a:endParaRPr lang="en-US" sz="2800">
            <a:cs typeface="B Mitra" panose="00000400000000000000" pitchFamily="2" charset="-78"/>
          </a:endParaRPr>
        </a:p>
      </dgm:t>
    </dgm:pt>
    <dgm:pt modelId="{DDD47A75-7D4B-4C1F-8E28-D16A72686232}">
      <dgm:prSet phldrT="[Text]" custT="1"/>
      <dgm:spPr/>
      <dgm:t>
        <a:bodyPr/>
        <a:lstStyle/>
        <a:p>
          <a:pPr algn="ctr" rtl="1"/>
          <a:endParaRPr lang="fa-IR" sz="2800" dirty="0" smtClean="0">
            <a:cs typeface="B Mitra" panose="00000400000000000000" pitchFamily="2" charset="-78"/>
          </a:endParaRPr>
        </a:p>
        <a:p>
          <a:pPr algn="ctr" rtl="1"/>
          <a:r>
            <a:rPr lang="fa-IR" sz="2800" dirty="0" smtClean="0">
              <a:cs typeface="B Mitra" panose="00000400000000000000" pitchFamily="2" charset="-78"/>
            </a:rPr>
            <a:t>آزادی از شهوت و غضب- کاربرد برای منافع جامعه اسلامی </a:t>
          </a:r>
          <a:endParaRPr lang="en-US" sz="2800" dirty="0">
            <a:cs typeface="B Mitra" panose="00000400000000000000" pitchFamily="2" charset="-78"/>
          </a:endParaRPr>
        </a:p>
      </dgm:t>
    </dgm:pt>
    <dgm:pt modelId="{35BC18D5-44BA-46BC-96BA-F8DF42CD3680}" type="parTrans" cxnId="{05C9D24F-FF67-4CC8-B879-F7403008F319}">
      <dgm:prSet/>
      <dgm:spPr/>
      <dgm:t>
        <a:bodyPr/>
        <a:lstStyle/>
        <a:p>
          <a:pPr algn="ctr" rtl="1"/>
          <a:endParaRPr lang="en-US" sz="2800">
            <a:cs typeface="B Mitra" panose="00000400000000000000" pitchFamily="2" charset="-78"/>
          </a:endParaRPr>
        </a:p>
      </dgm:t>
    </dgm:pt>
    <dgm:pt modelId="{D7474798-0C9E-436D-9C71-1B6CAF934494}" type="sibTrans" cxnId="{05C9D24F-FF67-4CC8-B879-F7403008F319}">
      <dgm:prSet/>
      <dgm:spPr/>
      <dgm:t>
        <a:bodyPr/>
        <a:lstStyle/>
        <a:p>
          <a:pPr algn="ctr" rtl="1"/>
          <a:endParaRPr lang="en-US" sz="2800">
            <a:cs typeface="B Mitra" panose="00000400000000000000" pitchFamily="2" charset="-78"/>
          </a:endParaRPr>
        </a:p>
      </dgm:t>
    </dgm:pt>
    <dgm:pt modelId="{FC1B861E-A789-484C-883B-C97754A312C7}">
      <dgm:prSet phldrT="[Text]" custT="1"/>
      <dgm:spPr/>
      <dgm:t>
        <a:bodyPr/>
        <a:lstStyle/>
        <a:p>
          <a:pPr algn="ctr" rtl="1"/>
          <a:r>
            <a:rPr lang="fa-IR" sz="2400" dirty="0" smtClean="0">
              <a:cs typeface="B Mitra" panose="00000400000000000000" pitchFamily="2" charset="-78"/>
            </a:rPr>
            <a:t>اخذ بدون تبعیت- در نظر گرفتن حداکثری ملاحظات فرهنگی- توجه به ارزشها در طراحی- توجه به تزکیه فردی و اجتماعی </a:t>
          </a:r>
          <a:endParaRPr lang="en-US" sz="2400" dirty="0">
            <a:cs typeface="B Mitra" panose="00000400000000000000" pitchFamily="2" charset="-78"/>
          </a:endParaRPr>
        </a:p>
      </dgm:t>
    </dgm:pt>
    <dgm:pt modelId="{D4885206-A0D3-4ADE-A4BF-D76CE5D6594F}" type="parTrans" cxnId="{293E06CD-AA27-4B5A-86A9-0BDAAADABC31}">
      <dgm:prSet/>
      <dgm:spPr/>
      <dgm:t>
        <a:bodyPr/>
        <a:lstStyle/>
        <a:p>
          <a:pPr algn="ctr" rtl="1"/>
          <a:endParaRPr lang="en-US" sz="2800">
            <a:cs typeface="B Mitra" panose="00000400000000000000" pitchFamily="2" charset="-78"/>
          </a:endParaRPr>
        </a:p>
      </dgm:t>
    </dgm:pt>
    <dgm:pt modelId="{980906EF-2FC9-4492-90C1-6AE4E03A9983}" type="sibTrans" cxnId="{293E06CD-AA27-4B5A-86A9-0BDAAADABC31}">
      <dgm:prSet/>
      <dgm:spPr/>
      <dgm:t>
        <a:bodyPr/>
        <a:lstStyle/>
        <a:p>
          <a:pPr algn="ctr" rtl="1"/>
          <a:endParaRPr lang="en-US" sz="2800">
            <a:cs typeface="B Mitra" panose="00000400000000000000" pitchFamily="2" charset="-78"/>
          </a:endParaRPr>
        </a:p>
      </dgm:t>
    </dgm:pt>
    <dgm:pt modelId="{1AFFDF49-CAF3-4E3A-8BE6-94F99550E420}" type="pres">
      <dgm:prSet presAssocID="{63E68B23-BE64-49FD-BDA0-F9174D70D10D}" presName="Name0" presStyleCnt="0">
        <dgm:presLayoutVars>
          <dgm:dir/>
          <dgm:resizeHandles val="exact"/>
        </dgm:presLayoutVars>
      </dgm:prSet>
      <dgm:spPr/>
      <dgm:t>
        <a:bodyPr/>
        <a:lstStyle/>
        <a:p>
          <a:endParaRPr lang="en-US"/>
        </a:p>
      </dgm:t>
    </dgm:pt>
    <dgm:pt modelId="{386173DF-95D6-430A-9AA2-18915C5896A1}" type="pres">
      <dgm:prSet presAssocID="{63E68B23-BE64-49FD-BDA0-F9174D70D10D}" presName="bkgdShp" presStyleLbl="alignAccFollowNode1" presStyleIdx="0" presStyleCnt="1"/>
      <dgm:spPr/>
      <dgm:t>
        <a:bodyPr/>
        <a:lstStyle/>
        <a:p>
          <a:endParaRPr lang="en-US"/>
        </a:p>
      </dgm:t>
    </dgm:pt>
    <dgm:pt modelId="{DA5E9DD8-1E7E-4722-8D7A-49416DF237B4}" type="pres">
      <dgm:prSet presAssocID="{63E68B23-BE64-49FD-BDA0-F9174D70D10D}" presName="linComp" presStyleCnt="0"/>
      <dgm:spPr/>
    </dgm:pt>
    <dgm:pt modelId="{FDEEE938-4511-46C1-BFFA-1A3446626594}" type="pres">
      <dgm:prSet presAssocID="{DDD47A75-7D4B-4C1F-8E28-D16A72686232}" presName="compNode" presStyleCnt="0"/>
      <dgm:spPr/>
    </dgm:pt>
    <dgm:pt modelId="{0B0FD8E4-F2DE-44EC-91B1-9A7F34ABAB5D}" type="pres">
      <dgm:prSet presAssocID="{DDD47A75-7D4B-4C1F-8E28-D16A72686232}" presName="node" presStyleLbl="node1" presStyleIdx="0" presStyleCnt="3">
        <dgm:presLayoutVars>
          <dgm:bulletEnabled val="1"/>
        </dgm:presLayoutVars>
      </dgm:prSet>
      <dgm:spPr/>
      <dgm:t>
        <a:bodyPr/>
        <a:lstStyle/>
        <a:p>
          <a:endParaRPr lang="en-US"/>
        </a:p>
      </dgm:t>
    </dgm:pt>
    <dgm:pt modelId="{A8E7EE59-4190-4F67-ADB7-373619136C08}" type="pres">
      <dgm:prSet presAssocID="{DDD47A75-7D4B-4C1F-8E28-D16A72686232}" presName="invisiNode" presStyleLbl="node1" presStyleIdx="0" presStyleCnt="3"/>
      <dgm:spPr/>
    </dgm:pt>
    <dgm:pt modelId="{1A0DF956-28D2-4AE4-80C5-70268F00C62B}" type="pres">
      <dgm:prSet presAssocID="{DDD47A75-7D4B-4C1F-8E28-D16A7268623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3A60C8F3-6294-48C2-84BE-0071BC4C28C6}" type="pres">
      <dgm:prSet presAssocID="{D7474798-0C9E-436D-9C71-1B6CAF934494}" presName="sibTrans" presStyleLbl="sibTrans2D1" presStyleIdx="0" presStyleCnt="0"/>
      <dgm:spPr/>
      <dgm:t>
        <a:bodyPr/>
        <a:lstStyle/>
        <a:p>
          <a:endParaRPr lang="en-US"/>
        </a:p>
      </dgm:t>
    </dgm:pt>
    <dgm:pt modelId="{F2215B73-1394-4D85-9461-E3DA8AB5CC86}" type="pres">
      <dgm:prSet presAssocID="{6110C422-20E3-4B90-9174-EAAECC1212DC}" presName="compNode" presStyleCnt="0"/>
      <dgm:spPr/>
    </dgm:pt>
    <dgm:pt modelId="{56C111E8-DDBD-49B7-8311-1744B1ED3749}" type="pres">
      <dgm:prSet presAssocID="{6110C422-20E3-4B90-9174-EAAECC1212DC}" presName="node" presStyleLbl="node1" presStyleIdx="1" presStyleCnt="3">
        <dgm:presLayoutVars>
          <dgm:bulletEnabled val="1"/>
        </dgm:presLayoutVars>
      </dgm:prSet>
      <dgm:spPr/>
      <dgm:t>
        <a:bodyPr/>
        <a:lstStyle/>
        <a:p>
          <a:endParaRPr lang="en-US"/>
        </a:p>
      </dgm:t>
    </dgm:pt>
    <dgm:pt modelId="{A2344F11-799E-4B59-9240-E39E6EC8E457}" type="pres">
      <dgm:prSet presAssocID="{6110C422-20E3-4B90-9174-EAAECC1212DC}" presName="invisiNode" presStyleLbl="node1" presStyleIdx="1" presStyleCnt="3"/>
      <dgm:spPr/>
    </dgm:pt>
    <dgm:pt modelId="{E0428145-C96D-40BD-99BB-0C03718DE2C3}" type="pres">
      <dgm:prSet presAssocID="{6110C422-20E3-4B90-9174-EAAECC1212D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3A4D073-25BB-4D23-A5B3-13312EA346D8}" type="pres">
      <dgm:prSet presAssocID="{B079D38A-AEA5-4DAC-A270-8B8526A8C1BA}" presName="sibTrans" presStyleLbl="sibTrans2D1" presStyleIdx="0" presStyleCnt="0"/>
      <dgm:spPr/>
      <dgm:t>
        <a:bodyPr/>
        <a:lstStyle/>
        <a:p>
          <a:endParaRPr lang="en-US"/>
        </a:p>
      </dgm:t>
    </dgm:pt>
    <dgm:pt modelId="{15E9AE87-A616-4F68-A6E2-1F0DBF3B7C58}" type="pres">
      <dgm:prSet presAssocID="{FC1B861E-A789-484C-883B-C97754A312C7}" presName="compNode" presStyleCnt="0"/>
      <dgm:spPr/>
    </dgm:pt>
    <dgm:pt modelId="{62E4E647-4258-44BE-BFA3-DFFADAF6A842}" type="pres">
      <dgm:prSet presAssocID="{FC1B861E-A789-484C-883B-C97754A312C7}" presName="node" presStyleLbl="node1" presStyleIdx="2" presStyleCnt="3">
        <dgm:presLayoutVars>
          <dgm:bulletEnabled val="1"/>
        </dgm:presLayoutVars>
      </dgm:prSet>
      <dgm:spPr/>
      <dgm:t>
        <a:bodyPr/>
        <a:lstStyle/>
        <a:p>
          <a:endParaRPr lang="en-US"/>
        </a:p>
      </dgm:t>
    </dgm:pt>
    <dgm:pt modelId="{9E6BCC79-C49E-4E3B-BD28-CD8DAFAD4797}" type="pres">
      <dgm:prSet presAssocID="{FC1B861E-A789-484C-883B-C97754A312C7}" presName="invisiNode" presStyleLbl="node1" presStyleIdx="2" presStyleCnt="3"/>
      <dgm:spPr/>
    </dgm:pt>
    <dgm:pt modelId="{0940F4BE-060A-4178-9218-E89DBBA1F2FB}" type="pres">
      <dgm:prSet presAssocID="{FC1B861E-A789-484C-883B-C97754A312C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Lst>
  <dgm:cxnLst>
    <dgm:cxn modelId="{A3BA3F22-A248-4FAA-AE37-F184D3224C69}" type="presOf" srcId="{63E68B23-BE64-49FD-BDA0-F9174D70D10D}" destId="{1AFFDF49-CAF3-4E3A-8BE6-94F99550E420}" srcOrd="0" destOrd="0" presId="urn:microsoft.com/office/officeart/2005/8/layout/pList2"/>
    <dgm:cxn modelId="{05C9D24F-FF67-4CC8-B879-F7403008F319}" srcId="{63E68B23-BE64-49FD-BDA0-F9174D70D10D}" destId="{DDD47A75-7D4B-4C1F-8E28-D16A72686232}" srcOrd="0" destOrd="0" parTransId="{35BC18D5-44BA-46BC-96BA-F8DF42CD3680}" sibTransId="{D7474798-0C9E-436D-9C71-1B6CAF934494}"/>
    <dgm:cxn modelId="{63F505E3-7CE6-4422-9916-B7A0DC86BBF8}" type="presOf" srcId="{B079D38A-AEA5-4DAC-A270-8B8526A8C1BA}" destId="{43A4D073-25BB-4D23-A5B3-13312EA346D8}" srcOrd="0" destOrd="0" presId="urn:microsoft.com/office/officeart/2005/8/layout/pList2"/>
    <dgm:cxn modelId="{6275AAB9-168C-4E6C-99AD-BA47D2C73648}" srcId="{63E68B23-BE64-49FD-BDA0-F9174D70D10D}" destId="{6110C422-20E3-4B90-9174-EAAECC1212DC}" srcOrd="1" destOrd="0" parTransId="{1FB21DC7-F5E1-458D-BE2F-9BBDA91CAD98}" sibTransId="{B079D38A-AEA5-4DAC-A270-8B8526A8C1BA}"/>
    <dgm:cxn modelId="{EDD8BB78-0EBB-4682-84BB-2C9877FBDD70}" type="presOf" srcId="{DDD47A75-7D4B-4C1F-8E28-D16A72686232}" destId="{0B0FD8E4-F2DE-44EC-91B1-9A7F34ABAB5D}" srcOrd="0" destOrd="0" presId="urn:microsoft.com/office/officeart/2005/8/layout/pList2"/>
    <dgm:cxn modelId="{026AF008-2A04-4976-B59D-B71A6FF2BC25}" type="presOf" srcId="{FC1B861E-A789-484C-883B-C97754A312C7}" destId="{62E4E647-4258-44BE-BFA3-DFFADAF6A842}" srcOrd="0" destOrd="0" presId="urn:microsoft.com/office/officeart/2005/8/layout/pList2"/>
    <dgm:cxn modelId="{293E06CD-AA27-4B5A-86A9-0BDAAADABC31}" srcId="{63E68B23-BE64-49FD-BDA0-F9174D70D10D}" destId="{FC1B861E-A789-484C-883B-C97754A312C7}" srcOrd="2" destOrd="0" parTransId="{D4885206-A0D3-4ADE-A4BF-D76CE5D6594F}" sibTransId="{980906EF-2FC9-4492-90C1-6AE4E03A9983}"/>
    <dgm:cxn modelId="{BC4C3655-EC56-4C56-86C4-73E95432DB11}" type="presOf" srcId="{6110C422-20E3-4B90-9174-EAAECC1212DC}" destId="{56C111E8-DDBD-49B7-8311-1744B1ED3749}" srcOrd="0" destOrd="0" presId="urn:microsoft.com/office/officeart/2005/8/layout/pList2"/>
    <dgm:cxn modelId="{8F47D42E-9F10-49F6-A537-25FDFD585984}" type="presOf" srcId="{D7474798-0C9E-436D-9C71-1B6CAF934494}" destId="{3A60C8F3-6294-48C2-84BE-0071BC4C28C6}" srcOrd="0" destOrd="0" presId="urn:microsoft.com/office/officeart/2005/8/layout/pList2"/>
    <dgm:cxn modelId="{4320C748-D232-42B8-8FEE-E4A04C9D3C28}" type="presParOf" srcId="{1AFFDF49-CAF3-4E3A-8BE6-94F99550E420}" destId="{386173DF-95D6-430A-9AA2-18915C5896A1}" srcOrd="0" destOrd="0" presId="urn:microsoft.com/office/officeart/2005/8/layout/pList2"/>
    <dgm:cxn modelId="{A299543C-C4ED-434F-AD21-A878128E0A8C}" type="presParOf" srcId="{1AFFDF49-CAF3-4E3A-8BE6-94F99550E420}" destId="{DA5E9DD8-1E7E-4722-8D7A-49416DF237B4}" srcOrd="1" destOrd="0" presId="urn:microsoft.com/office/officeart/2005/8/layout/pList2"/>
    <dgm:cxn modelId="{F54D8A35-9236-4FB4-BFFF-AD890874C2FA}" type="presParOf" srcId="{DA5E9DD8-1E7E-4722-8D7A-49416DF237B4}" destId="{FDEEE938-4511-46C1-BFFA-1A3446626594}" srcOrd="0" destOrd="0" presId="urn:microsoft.com/office/officeart/2005/8/layout/pList2"/>
    <dgm:cxn modelId="{B420E0D2-F5F5-47EF-81C9-0F26DF38E234}" type="presParOf" srcId="{FDEEE938-4511-46C1-BFFA-1A3446626594}" destId="{0B0FD8E4-F2DE-44EC-91B1-9A7F34ABAB5D}" srcOrd="0" destOrd="0" presId="urn:microsoft.com/office/officeart/2005/8/layout/pList2"/>
    <dgm:cxn modelId="{611E5F30-DA89-429E-AC6B-2653D2A93D62}" type="presParOf" srcId="{FDEEE938-4511-46C1-BFFA-1A3446626594}" destId="{A8E7EE59-4190-4F67-ADB7-373619136C08}" srcOrd="1" destOrd="0" presId="urn:microsoft.com/office/officeart/2005/8/layout/pList2"/>
    <dgm:cxn modelId="{7298E6C0-7D39-4047-A737-407DA76F0567}" type="presParOf" srcId="{FDEEE938-4511-46C1-BFFA-1A3446626594}" destId="{1A0DF956-28D2-4AE4-80C5-70268F00C62B}" srcOrd="2" destOrd="0" presId="urn:microsoft.com/office/officeart/2005/8/layout/pList2"/>
    <dgm:cxn modelId="{8DB83904-FDE3-4F3E-B4BB-0C30E69BA8EB}" type="presParOf" srcId="{DA5E9DD8-1E7E-4722-8D7A-49416DF237B4}" destId="{3A60C8F3-6294-48C2-84BE-0071BC4C28C6}" srcOrd="1" destOrd="0" presId="urn:microsoft.com/office/officeart/2005/8/layout/pList2"/>
    <dgm:cxn modelId="{51A42861-F855-4AF4-BC72-9953D662761A}" type="presParOf" srcId="{DA5E9DD8-1E7E-4722-8D7A-49416DF237B4}" destId="{F2215B73-1394-4D85-9461-E3DA8AB5CC86}" srcOrd="2" destOrd="0" presId="urn:microsoft.com/office/officeart/2005/8/layout/pList2"/>
    <dgm:cxn modelId="{7AFF4DDC-391C-4E66-ABCF-C4CC716509DE}" type="presParOf" srcId="{F2215B73-1394-4D85-9461-E3DA8AB5CC86}" destId="{56C111E8-DDBD-49B7-8311-1744B1ED3749}" srcOrd="0" destOrd="0" presId="urn:microsoft.com/office/officeart/2005/8/layout/pList2"/>
    <dgm:cxn modelId="{BECB1F54-BDCB-492B-8FBB-2C335C5CCB28}" type="presParOf" srcId="{F2215B73-1394-4D85-9461-E3DA8AB5CC86}" destId="{A2344F11-799E-4B59-9240-E39E6EC8E457}" srcOrd="1" destOrd="0" presId="urn:microsoft.com/office/officeart/2005/8/layout/pList2"/>
    <dgm:cxn modelId="{98DAE8D0-ADF5-4CC3-A536-48FEB4442287}" type="presParOf" srcId="{F2215B73-1394-4D85-9461-E3DA8AB5CC86}" destId="{E0428145-C96D-40BD-99BB-0C03718DE2C3}" srcOrd="2" destOrd="0" presId="urn:microsoft.com/office/officeart/2005/8/layout/pList2"/>
    <dgm:cxn modelId="{A0039F42-DA6A-4BBC-9F1F-34AC0A66F914}" type="presParOf" srcId="{DA5E9DD8-1E7E-4722-8D7A-49416DF237B4}" destId="{43A4D073-25BB-4D23-A5B3-13312EA346D8}" srcOrd="3" destOrd="0" presId="urn:microsoft.com/office/officeart/2005/8/layout/pList2"/>
    <dgm:cxn modelId="{8CEF4C8E-6EC0-4536-8FCE-C8B3FF3CC912}" type="presParOf" srcId="{DA5E9DD8-1E7E-4722-8D7A-49416DF237B4}" destId="{15E9AE87-A616-4F68-A6E2-1F0DBF3B7C58}" srcOrd="4" destOrd="0" presId="urn:microsoft.com/office/officeart/2005/8/layout/pList2"/>
    <dgm:cxn modelId="{627DB48C-FA4C-4917-9803-55A5D4A1515D}" type="presParOf" srcId="{15E9AE87-A616-4F68-A6E2-1F0DBF3B7C58}" destId="{62E4E647-4258-44BE-BFA3-DFFADAF6A842}" srcOrd="0" destOrd="0" presId="urn:microsoft.com/office/officeart/2005/8/layout/pList2"/>
    <dgm:cxn modelId="{73451D49-EB02-4833-B4B7-BE0DD257C17E}" type="presParOf" srcId="{15E9AE87-A616-4F68-A6E2-1F0DBF3B7C58}" destId="{9E6BCC79-C49E-4E3B-BD28-CD8DAFAD4797}" srcOrd="1" destOrd="0" presId="urn:microsoft.com/office/officeart/2005/8/layout/pList2"/>
    <dgm:cxn modelId="{7A77940B-D079-48C5-99AC-882617030AFF}" type="presParOf" srcId="{15E9AE87-A616-4F68-A6E2-1F0DBF3B7C58}" destId="{0940F4BE-060A-4178-9218-E89DBBA1F2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E68B23-BE64-49FD-BDA0-F9174D70D10D}" type="doc">
      <dgm:prSet loTypeId="urn:microsoft.com/office/officeart/2005/8/layout/pList2" loCatId="picture" qsTypeId="urn:microsoft.com/office/officeart/2005/8/quickstyle/simple1" qsCatId="simple" csTypeId="urn:microsoft.com/office/officeart/2005/8/colors/accent0_1" csCatId="mainScheme" phldr="1"/>
      <dgm:spPr/>
      <dgm:t>
        <a:bodyPr/>
        <a:lstStyle/>
        <a:p>
          <a:endParaRPr lang="en-US"/>
        </a:p>
      </dgm:t>
    </dgm:pt>
    <dgm:pt modelId="{6110C422-20E3-4B90-9174-EAAECC1212DC}">
      <dgm:prSet phldrT="[Text]" custT="1"/>
      <dgm:spPr/>
      <dgm:t>
        <a:bodyPr/>
        <a:lstStyle/>
        <a:p>
          <a:pPr algn="ctr" rtl="1"/>
          <a:r>
            <a:rPr lang="fa-IR" sz="2000" dirty="0" smtClean="0">
              <a:cs typeface="B Mitra" panose="00000400000000000000" pitchFamily="2" charset="-78"/>
            </a:rPr>
            <a:t>ابتنا بر دو پایه جهان­بینی و ویژگی­های قومی- تدوین مبانی فلسفی طبیعت­شناسی بر اساس منابع اصیل اسلامی- احیای نگرش معنوی به  طبیعت- استفاده از روش­های دستی ساخت اشیاء- حفظ و احیای فناوری­­های سنتی در حوزه­های پزشکی، معماری و کشاورزی- ایجاد جوامع سنتی نمونه</a:t>
          </a:r>
        </a:p>
      </dgm:t>
    </dgm:pt>
    <dgm:pt modelId="{1FB21DC7-F5E1-458D-BE2F-9BBDA91CAD98}" type="parTrans" cxnId="{6275AAB9-168C-4E6C-99AD-BA47D2C73648}">
      <dgm:prSet/>
      <dgm:spPr/>
      <dgm:t>
        <a:bodyPr/>
        <a:lstStyle/>
        <a:p>
          <a:pPr algn="ctr" rtl="1"/>
          <a:endParaRPr lang="en-US" sz="2800">
            <a:cs typeface="B Mitra" panose="00000400000000000000" pitchFamily="2" charset="-78"/>
          </a:endParaRPr>
        </a:p>
      </dgm:t>
    </dgm:pt>
    <dgm:pt modelId="{B079D38A-AEA5-4DAC-A270-8B8526A8C1BA}" type="sibTrans" cxnId="{6275AAB9-168C-4E6C-99AD-BA47D2C73648}">
      <dgm:prSet/>
      <dgm:spPr/>
      <dgm:t>
        <a:bodyPr/>
        <a:lstStyle/>
        <a:p>
          <a:pPr algn="ctr" rtl="1"/>
          <a:endParaRPr lang="en-US" sz="2800">
            <a:cs typeface="B Mitra" panose="00000400000000000000" pitchFamily="2" charset="-78"/>
          </a:endParaRPr>
        </a:p>
      </dgm:t>
    </dgm:pt>
    <dgm:pt modelId="{DDD47A75-7D4B-4C1F-8E28-D16A72686232}">
      <dgm:prSet phldrT="[Text]" custT="1"/>
      <dgm:spPr/>
      <dgm:t>
        <a:bodyPr/>
        <a:lstStyle/>
        <a:p>
          <a:pPr algn="ctr" rtl="1"/>
          <a:endParaRPr lang="fa-IR" sz="2800" dirty="0" smtClean="0">
            <a:cs typeface="B Mitra" panose="00000400000000000000" pitchFamily="2" charset="-78"/>
          </a:endParaRPr>
        </a:p>
      </dgm:t>
    </dgm:pt>
    <dgm:pt modelId="{35BC18D5-44BA-46BC-96BA-F8DF42CD3680}" type="parTrans" cxnId="{05C9D24F-FF67-4CC8-B879-F7403008F319}">
      <dgm:prSet/>
      <dgm:spPr/>
      <dgm:t>
        <a:bodyPr/>
        <a:lstStyle/>
        <a:p>
          <a:pPr algn="ctr" rtl="1"/>
          <a:endParaRPr lang="en-US" sz="2800">
            <a:cs typeface="B Mitra" panose="00000400000000000000" pitchFamily="2" charset="-78"/>
          </a:endParaRPr>
        </a:p>
      </dgm:t>
    </dgm:pt>
    <dgm:pt modelId="{D7474798-0C9E-436D-9C71-1B6CAF934494}" type="sibTrans" cxnId="{05C9D24F-FF67-4CC8-B879-F7403008F319}">
      <dgm:prSet/>
      <dgm:spPr/>
      <dgm:t>
        <a:bodyPr/>
        <a:lstStyle/>
        <a:p>
          <a:pPr algn="ctr" rtl="1"/>
          <a:endParaRPr lang="en-US" sz="2800">
            <a:cs typeface="B Mitra" panose="00000400000000000000" pitchFamily="2" charset="-78"/>
          </a:endParaRPr>
        </a:p>
      </dgm:t>
    </dgm:pt>
    <dgm:pt modelId="{FC1B861E-A789-484C-883B-C97754A312C7}">
      <dgm:prSet phldrT="[Text]" custT="1"/>
      <dgm:spPr/>
      <dgm:t>
        <a:bodyPr/>
        <a:lstStyle/>
        <a:p>
          <a:pPr algn="ctr" rtl="1"/>
          <a:r>
            <a:rPr lang="fa-IR" sz="2400" dirty="0" smtClean="0">
              <a:cs typeface="B Mitra" panose="00000400000000000000" pitchFamily="2" charset="-78"/>
            </a:rPr>
            <a:t>توجه به فناوری‌های نرم- اهتمام به کشف و بهره­برداری از ظرفیت‌های ناشناخته طبیعت (فناوری­های پایه­ای یا بدیع)- طراحی فناوری­های کاربردی بر اساس نظام ارزش­های اسلامی</a:t>
          </a:r>
          <a:endParaRPr lang="en-US" sz="2400" dirty="0">
            <a:cs typeface="B Mitra" panose="00000400000000000000" pitchFamily="2" charset="-78"/>
          </a:endParaRPr>
        </a:p>
      </dgm:t>
    </dgm:pt>
    <dgm:pt modelId="{D4885206-A0D3-4ADE-A4BF-D76CE5D6594F}" type="parTrans" cxnId="{293E06CD-AA27-4B5A-86A9-0BDAAADABC31}">
      <dgm:prSet/>
      <dgm:spPr/>
      <dgm:t>
        <a:bodyPr/>
        <a:lstStyle/>
        <a:p>
          <a:pPr algn="ctr" rtl="1"/>
          <a:endParaRPr lang="en-US" sz="2800">
            <a:cs typeface="B Mitra" panose="00000400000000000000" pitchFamily="2" charset="-78"/>
          </a:endParaRPr>
        </a:p>
      </dgm:t>
    </dgm:pt>
    <dgm:pt modelId="{980906EF-2FC9-4492-90C1-6AE4E03A9983}" type="sibTrans" cxnId="{293E06CD-AA27-4B5A-86A9-0BDAAADABC31}">
      <dgm:prSet/>
      <dgm:spPr/>
      <dgm:t>
        <a:bodyPr/>
        <a:lstStyle/>
        <a:p>
          <a:pPr algn="ctr" rtl="1"/>
          <a:endParaRPr lang="en-US" sz="2800">
            <a:cs typeface="B Mitra" panose="00000400000000000000" pitchFamily="2" charset="-78"/>
          </a:endParaRPr>
        </a:p>
      </dgm:t>
    </dgm:pt>
    <dgm:pt modelId="{1AFFDF49-CAF3-4E3A-8BE6-94F99550E420}" type="pres">
      <dgm:prSet presAssocID="{63E68B23-BE64-49FD-BDA0-F9174D70D10D}" presName="Name0" presStyleCnt="0">
        <dgm:presLayoutVars>
          <dgm:dir/>
          <dgm:resizeHandles val="exact"/>
        </dgm:presLayoutVars>
      </dgm:prSet>
      <dgm:spPr/>
      <dgm:t>
        <a:bodyPr/>
        <a:lstStyle/>
        <a:p>
          <a:endParaRPr lang="en-US"/>
        </a:p>
      </dgm:t>
    </dgm:pt>
    <dgm:pt modelId="{386173DF-95D6-430A-9AA2-18915C5896A1}" type="pres">
      <dgm:prSet presAssocID="{63E68B23-BE64-49FD-BDA0-F9174D70D10D}" presName="bkgdShp" presStyleLbl="alignAccFollowNode1" presStyleIdx="0" presStyleCnt="1" custScaleY="80135" custLinFactNeighborY="7522"/>
      <dgm:spPr/>
      <dgm:t>
        <a:bodyPr/>
        <a:lstStyle/>
        <a:p>
          <a:endParaRPr lang="en-US"/>
        </a:p>
      </dgm:t>
    </dgm:pt>
    <dgm:pt modelId="{DA5E9DD8-1E7E-4722-8D7A-49416DF237B4}" type="pres">
      <dgm:prSet presAssocID="{63E68B23-BE64-49FD-BDA0-F9174D70D10D}" presName="linComp" presStyleCnt="0"/>
      <dgm:spPr/>
    </dgm:pt>
    <dgm:pt modelId="{FDEEE938-4511-46C1-BFFA-1A3446626594}" type="pres">
      <dgm:prSet presAssocID="{DDD47A75-7D4B-4C1F-8E28-D16A72686232}" presName="compNode" presStyleCnt="0"/>
      <dgm:spPr/>
    </dgm:pt>
    <dgm:pt modelId="{0B0FD8E4-F2DE-44EC-91B1-9A7F34ABAB5D}" type="pres">
      <dgm:prSet presAssocID="{DDD47A75-7D4B-4C1F-8E28-D16A72686232}" presName="node" presStyleLbl="node1" presStyleIdx="0" presStyleCnt="3" custScaleY="108587">
        <dgm:presLayoutVars>
          <dgm:bulletEnabled val="1"/>
        </dgm:presLayoutVars>
      </dgm:prSet>
      <dgm:spPr/>
      <dgm:t>
        <a:bodyPr/>
        <a:lstStyle/>
        <a:p>
          <a:endParaRPr lang="en-US"/>
        </a:p>
      </dgm:t>
    </dgm:pt>
    <dgm:pt modelId="{A8E7EE59-4190-4F67-ADB7-373619136C08}" type="pres">
      <dgm:prSet presAssocID="{DDD47A75-7D4B-4C1F-8E28-D16A72686232}" presName="invisiNode" presStyleLbl="node1" presStyleIdx="0" presStyleCnt="3"/>
      <dgm:spPr/>
    </dgm:pt>
    <dgm:pt modelId="{1A0DF956-28D2-4AE4-80C5-70268F00C62B}" type="pres">
      <dgm:prSet presAssocID="{DDD47A75-7D4B-4C1F-8E28-D16A72686232}" presName="imagNode" presStyleLbl="fgImgPlace1" presStyleIdx="0" presStyleCnt="3" custLinFactNeighborY="16588"/>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3A60C8F3-6294-48C2-84BE-0071BC4C28C6}" type="pres">
      <dgm:prSet presAssocID="{D7474798-0C9E-436D-9C71-1B6CAF934494}" presName="sibTrans" presStyleLbl="sibTrans2D1" presStyleIdx="0" presStyleCnt="0"/>
      <dgm:spPr/>
      <dgm:t>
        <a:bodyPr/>
        <a:lstStyle/>
        <a:p>
          <a:endParaRPr lang="en-US"/>
        </a:p>
      </dgm:t>
    </dgm:pt>
    <dgm:pt modelId="{F2215B73-1394-4D85-9461-E3DA8AB5CC86}" type="pres">
      <dgm:prSet presAssocID="{6110C422-20E3-4B90-9174-EAAECC1212DC}" presName="compNode" presStyleCnt="0"/>
      <dgm:spPr/>
    </dgm:pt>
    <dgm:pt modelId="{56C111E8-DDBD-49B7-8311-1744B1ED3749}" type="pres">
      <dgm:prSet presAssocID="{6110C422-20E3-4B90-9174-EAAECC1212DC}" presName="node" presStyleLbl="node1" presStyleIdx="1" presStyleCnt="3" custScaleY="110196">
        <dgm:presLayoutVars>
          <dgm:bulletEnabled val="1"/>
        </dgm:presLayoutVars>
      </dgm:prSet>
      <dgm:spPr/>
      <dgm:t>
        <a:bodyPr/>
        <a:lstStyle/>
        <a:p>
          <a:endParaRPr lang="en-US"/>
        </a:p>
      </dgm:t>
    </dgm:pt>
    <dgm:pt modelId="{A2344F11-799E-4B59-9240-E39E6EC8E457}" type="pres">
      <dgm:prSet presAssocID="{6110C422-20E3-4B90-9174-EAAECC1212DC}" presName="invisiNode" presStyleLbl="node1" presStyleIdx="1" presStyleCnt="3"/>
      <dgm:spPr/>
    </dgm:pt>
    <dgm:pt modelId="{E0428145-C96D-40BD-99BB-0C03718DE2C3}" type="pres">
      <dgm:prSet presAssocID="{6110C422-20E3-4B90-9174-EAAECC1212DC}" presName="imagNode" presStyleLbl="fgImgPlace1" presStyleIdx="1" presStyleCnt="3" custLinFactNeighborY="1658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3A4D073-25BB-4D23-A5B3-13312EA346D8}" type="pres">
      <dgm:prSet presAssocID="{B079D38A-AEA5-4DAC-A270-8B8526A8C1BA}" presName="sibTrans" presStyleLbl="sibTrans2D1" presStyleIdx="0" presStyleCnt="0"/>
      <dgm:spPr/>
      <dgm:t>
        <a:bodyPr/>
        <a:lstStyle/>
        <a:p>
          <a:endParaRPr lang="en-US"/>
        </a:p>
      </dgm:t>
    </dgm:pt>
    <dgm:pt modelId="{15E9AE87-A616-4F68-A6E2-1F0DBF3B7C58}" type="pres">
      <dgm:prSet presAssocID="{FC1B861E-A789-484C-883B-C97754A312C7}" presName="compNode" presStyleCnt="0"/>
      <dgm:spPr/>
    </dgm:pt>
    <dgm:pt modelId="{62E4E647-4258-44BE-BFA3-DFFADAF6A842}" type="pres">
      <dgm:prSet presAssocID="{FC1B861E-A789-484C-883B-C97754A312C7}" presName="node" presStyleLbl="node1" presStyleIdx="2" presStyleCnt="3" custScaleY="110196">
        <dgm:presLayoutVars>
          <dgm:bulletEnabled val="1"/>
        </dgm:presLayoutVars>
      </dgm:prSet>
      <dgm:spPr/>
      <dgm:t>
        <a:bodyPr/>
        <a:lstStyle/>
        <a:p>
          <a:endParaRPr lang="en-US"/>
        </a:p>
      </dgm:t>
    </dgm:pt>
    <dgm:pt modelId="{9E6BCC79-C49E-4E3B-BD28-CD8DAFAD4797}" type="pres">
      <dgm:prSet presAssocID="{FC1B861E-A789-484C-883B-C97754A312C7}" presName="invisiNode" presStyleLbl="node1" presStyleIdx="2" presStyleCnt="3"/>
      <dgm:spPr/>
    </dgm:pt>
    <dgm:pt modelId="{0940F4BE-060A-4178-9218-E89DBBA1F2FB}" type="pres">
      <dgm:prSet presAssocID="{FC1B861E-A789-484C-883B-C97754A312C7}" presName="imagNode" presStyleLbl="fgImgPlace1" presStyleIdx="2" presStyleCnt="3" custLinFactNeighborY="1658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Lst>
  <dgm:cxnLst>
    <dgm:cxn modelId="{646AF9E6-AF21-498F-B784-AFE43317A4F6}" type="presOf" srcId="{DDD47A75-7D4B-4C1F-8E28-D16A72686232}" destId="{0B0FD8E4-F2DE-44EC-91B1-9A7F34ABAB5D}" srcOrd="0" destOrd="0" presId="urn:microsoft.com/office/officeart/2005/8/layout/pList2"/>
    <dgm:cxn modelId="{6275AAB9-168C-4E6C-99AD-BA47D2C73648}" srcId="{63E68B23-BE64-49FD-BDA0-F9174D70D10D}" destId="{6110C422-20E3-4B90-9174-EAAECC1212DC}" srcOrd="1" destOrd="0" parTransId="{1FB21DC7-F5E1-458D-BE2F-9BBDA91CAD98}" sibTransId="{B079D38A-AEA5-4DAC-A270-8B8526A8C1BA}"/>
    <dgm:cxn modelId="{F06A8665-0B50-415D-89C5-06FAC0419CC1}" type="presOf" srcId="{6110C422-20E3-4B90-9174-EAAECC1212DC}" destId="{56C111E8-DDBD-49B7-8311-1744B1ED3749}" srcOrd="0" destOrd="0" presId="urn:microsoft.com/office/officeart/2005/8/layout/pList2"/>
    <dgm:cxn modelId="{81EEB11C-F8D1-4CE8-881B-2690D9514FCF}" type="presOf" srcId="{63E68B23-BE64-49FD-BDA0-F9174D70D10D}" destId="{1AFFDF49-CAF3-4E3A-8BE6-94F99550E420}" srcOrd="0" destOrd="0" presId="urn:microsoft.com/office/officeart/2005/8/layout/pList2"/>
    <dgm:cxn modelId="{293E06CD-AA27-4B5A-86A9-0BDAAADABC31}" srcId="{63E68B23-BE64-49FD-BDA0-F9174D70D10D}" destId="{FC1B861E-A789-484C-883B-C97754A312C7}" srcOrd="2" destOrd="0" parTransId="{D4885206-A0D3-4ADE-A4BF-D76CE5D6594F}" sibTransId="{980906EF-2FC9-4492-90C1-6AE4E03A9983}"/>
    <dgm:cxn modelId="{86F94AD2-C55E-4BE3-8278-8F4B5D66A121}" type="presOf" srcId="{FC1B861E-A789-484C-883B-C97754A312C7}" destId="{62E4E647-4258-44BE-BFA3-DFFADAF6A842}" srcOrd="0" destOrd="0" presId="urn:microsoft.com/office/officeart/2005/8/layout/pList2"/>
    <dgm:cxn modelId="{3D7D0E59-34FA-46BD-B94A-2001DEF37E7E}" type="presOf" srcId="{D7474798-0C9E-436D-9C71-1B6CAF934494}" destId="{3A60C8F3-6294-48C2-84BE-0071BC4C28C6}" srcOrd="0" destOrd="0" presId="urn:microsoft.com/office/officeart/2005/8/layout/pList2"/>
    <dgm:cxn modelId="{05C9D24F-FF67-4CC8-B879-F7403008F319}" srcId="{63E68B23-BE64-49FD-BDA0-F9174D70D10D}" destId="{DDD47A75-7D4B-4C1F-8E28-D16A72686232}" srcOrd="0" destOrd="0" parTransId="{35BC18D5-44BA-46BC-96BA-F8DF42CD3680}" sibTransId="{D7474798-0C9E-436D-9C71-1B6CAF934494}"/>
    <dgm:cxn modelId="{59FC5F10-504A-4428-A606-21DB0B1EFD22}" type="presOf" srcId="{B079D38A-AEA5-4DAC-A270-8B8526A8C1BA}" destId="{43A4D073-25BB-4D23-A5B3-13312EA346D8}" srcOrd="0" destOrd="0" presId="urn:microsoft.com/office/officeart/2005/8/layout/pList2"/>
    <dgm:cxn modelId="{B5DB2724-1EE3-431D-99F3-97B0FABB632D}" type="presParOf" srcId="{1AFFDF49-CAF3-4E3A-8BE6-94F99550E420}" destId="{386173DF-95D6-430A-9AA2-18915C5896A1}" srcOrd="0" destOrd="0" presId="urn:microsoft.com/office/officeart/2005/8/layout/pList2"/>
    <dgm:cxn modelId="{31EC44E9-A517-4B30-AF26-6B2EF93DBA4F}" type="presParOf" srcId="{1AFFDF49-CAF3-4E3A-8BE6-94F99550E420}" destId="{DA5E9DD8-1E7E-4722-8D7A-49416DF237B4}" srcOrd="1" destOrd="0" presId="urn:microsoft.com/office/officeart/2005/8/layout/pList2"/>
    <dgm:cxn modelId="{02943303-9F6B-46D3-B8AB-82560711FA2D}" type="presParOf" srcId="{DA5E9DD8-1E7E-4722-8D7A-49416DF237B4}" destId="{FDEEE938-4511-46C1-BFFA-1A3446626594}" srcOrd="0" destOrd="0" presId="urn:microsoft.com/office/officeart/2005/8/layout/pList2"/>
    <dgm:cxn modelId="{375D04E3-A068-4199-93A6-660D4161FB26}" type="presParOf" srcId="{FDEEE938-4511-46C1-BFFA-1A3446626594}" destId="{0B0FD8E4-F2DE-44EC-91B1-9A7F34ABAB5D}" srcOrd="0" destOrd="0" presId="urn:microsoft.com/office/officeart/2005/8/layout/pList2"/>
    <dgm:cxn modelId="{274BEBD2-5D02-419E-B423-297B232D26D3}" type="presParOf" srcId="{FDEEE938-4511-46C1-BFFA-1A3446626594}" destId="{A8E7EE59-4190-4F67-ADB7-373619136C08}" srcOrd="1" destOrd="0" presId="urn:microsoft.com/office/officeart/2005/8/layout/pList2"/>
    <dgm:cxn modelId="{71159F2D-7C98-41B3-B4F3-7F351B4395F1}" type="presParOf" srcId="{FDEEE938-4511-46C1-BFFA-1A3446626594}" destId="{1A0DF956-28D2-4AE4-80C5-70268F00C62B}" srcOrd="2" destOrd="0" presId="urn:microsoft.com/office/officeart/2005/8/layout/pList2"/>
    <dgm:cxn modelId="{D44B7BD8-247E-4C18-8B43-1590F0B38047}" type="presParOf" srcId="{DA5E9DD8-1E7E-4722-8D7A-49416DF237B4}" destId="{3A60C8F3-6294-48C2-84BE-0071BC4C28C6}" srcOrd="1" destOrd="0" presId="urn:microsoft.com/office/officeart/2005/8/layout/pList2"/>
    <dgm:cxn modelId="{3FCE9A3A-9196-46B6-B276-D7C974FDB00B}" type="presParOf" srcId="{DA5E9DD8-1E7E-4722-8D7A-49416DF237B4}" destId="{F2215B73-1394-4D85-9461-E3DA8AB5CC86}" srcOrd="2" destOrd="0" presId="urn:microsoft.com/office/officeart/2005/8/layout/pList2"/>
    <dgm:cxn modelId="{DA97D70B-92DD-48B0-AB27-18D49CF7E6A6}" type="presParOf" srcId="{F2215B73-1394-4D85-9461-E3DA8AB5CC86}" destId="{56C111E8-DDBD-49B7-8311-1744B1ED3749}" srcOrd="0" destOrd="0" presId="urn:microsoft.com/office/officeart/2005/8/layout/pList2"/>
    <dgm:cxn modelId="{DC1AE0AC-592B-4495-BCD3-8ACC709CE0D1}" type="presParOf" srcId="{F2215B73-1394-4D85-9461-E3DA8AB5CC86}" destId="{A2344F11-799E-4B59-9240-E39E6EC8E457}" srcOrd="1" destOrd="0" presId="urn:microsoft.com/office/officeart/2005/8/layout/pList2"/>
    <dgm:cxn modelId="{41D7A1C6-26FC-4E3A-8FBF-667432E4DE8F}" type="presParOf" srcId="{F2215B73-1394-4D85-9461-E3DA8AB5CC86}" destId="{E0428145-C96D-40BD-99BB-0C03718DE2C3}" srcOrd="2" destOrd="0" presId="urn:microsoft.com/office/officeart/2005/8/layout/pList2"/>
    <dgm:cxn modelId="{0FF6F7C9-A47E-44EA-B5E3-8A67875320C8}" type="presParOf" srcId="{DA5E9DD8-1E7E-4722-8D7A-49416DF237B4}" destId="{43A4D073-25BB-4D23-A5B3-13312EA346D8}" srcOrd="3" destOrd="0" presId="urn:microsoft.com/office/officeart/2005/8/layout/pList2"/>
    <dgm:cxn modelId="{11677AAA-AD7A-4FF0-8D50-2A0B48D92C0F}" type="presParOf" srcId="{DA5E9DD8-1E7E-4722-8D7A-49416DF237B4}" destId="{15E9AE87-A616-4F68-A6E2-1F0DBF3B7C58}" srcOrd="4" destOrd="0" presId="urn:microsoft.com/office/officeart/2005/8/layout/pList2"/>
    <dgm:cxn modelId="{DD8A108D-7478-4A49-BB19-C8DF1C5E2323}" type="presParOf" srcId="{15E9AE87-A616-4F68-A6E2-1F0DBF3B7C58}" destId="{62E4E647-4258-44BE-BFA3-DFFADAF6A842}" srcOrd="0" destOrd="0" presId="urn:microsoft.com/office/officeart/2005/8/layout/pList2"/>
    <dgm:cxn modelId="{B207C6B9-B817-4551-AF70-44B0C8891882}" type="presParOf" srcId="{15E9AE87-A616-4F68-A6E2-1F0DBF3B7C58}" destId="{9E6BCC79-C49E-4E3B-BD28-CD8DAFAD4797}" srcOrd="1" destOrd="0" presId="urn:microsoft.com/office/officeart/2005/8/layout/pList2"/>
    <dgm:cxn modelId="{C88ECCE4-30C1-4D93-89DE-1A17D215AFCF}" type="presParOf" srcId="{15E9AE87-A616-4F68-A6E2-1F0DBF3B7C58}" destId="{0940F4BE-060A-4178-9218-E89DBBA1F2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CD2BCA-9673-4207-8767-9CFB989D3C21}"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704DAFC3-E6C3-4A80-8F9C-DC1509C13AFF}">
      <dgm:prSet phldrT="[Text]" custT="1"/>
      <dgm:spPr/>
      <dgm:t>
        <a:bodyPr/>
        <a:lstStyle/>
        <a:p>
          <a:r>
            <a:rPr lang="fa-IR" sz="2800" b="0" i="0" dirty="0" smtClean="0">
              <a:cs typeface="B Mitra" panose="00000400000000000000" pitchFamily="2" charset="-78"/>
            </a:rPr>
            <a:t>راهکارهای کوتاه مدت </a:t>
          </a:r>
          <a:endParaRPr lang="en-US" sz="2800" b="0" i="0" dirty="0">
            <a:cs typeface="B Mitra" panose="00000400000000000000" pitchFamily="2" charset="-78"/>
          </a:endParaRPr>
        </a:p>
      </dgm:t>
    </dgm:pt>
    <dgm:pt modelId="{6B5857CF-2ED1-4B13-A8B8-F7DA6B22926E}" type="parTrans" cxnId="{6AAA2CD9-C71D-4586-A6B7-EA16F9E4D3CA}">
      <dgm:prSet/>
      <dgm:spPr/>
      <dgm:t>
        <a:bodyPr/>
        <a:lstStyle/>
        <a:p>
          <a:endParaRPr lang="en-US" sz="2800" b="0" i="0">
            <a:cs typeface="B Mitra" panose="00000400000000000000" pitchFamily="2" charset="-78"/>
          </a:endParaRPr>
        </a:p>
      </dgm:t>
    </dgm:pt>
    <dgm:pt modelId="{4A28FA2C-AD34-4AA5-A3FD-654A9E19D1AD}" type="sibTrans" cxnId="{6AAA2CD9-C71D-4586-A6B7-EA16F9E4D3CA}">
      <dgm:prSet/>
      <dgm:spPr/>
      <dgm:t>
        <a:bodyPr/>
        <a:lstStyle/>
        <a:p>
          <a:endParaRPr lang="en-US" sz="2800" b="0" i="0">
            <a:cs typeface="B Mitra" panose="00000400000000000000" pitchFamily="2" charset="-78"/>
          </a:endParaRPr>
        </a:p>
      </dgm:t>
    </dgm:pt>
    <dgm:pt modelId="{CFC8D6AC-28CC-4E35-AD26-4E457EBB6F26}">
      <dgm:prSet phldrT="[Text]" custT="1"/>
      <dgm:spPr/>
      <dgm:t>
        <a:bodyPr/>
        <a:lstStyle/>
        <a:p>
          <a:r>
            <a:rPr lang="fa-IR" sz="2800" b="0" i="0" dirty="0" smtClean="0">
              <a:cs typeface="B Mitra" panose="00000400000000000000" pitchFamily="2" charset="-78"/>
            </a:rPr>
            <a:t>کنار گذاشتن مواجهه پرستش­وارانه با علم و فناوری مدرن  </a:t>
          </a:r>
          <a:endParaRPr lang="en-US" sz="2800" b="0" i="0" dirty="0">
            <a:cs typeface="B Mitra" panose="00000400000000000000" pitchFamily="2" charset="-78"/>
          </a:endParaRPr>
        </a:p>
      </dgm:t>
    </dgm:pt>
    <dgm:pt modelId="{FBF90E24-AF3C-4234-8A0F-1303E6648E00}" type="parTrans" cxnId="{732F16E4-D5D7-468D-AA24-B978F67CFFA8}">
      <dgm:prSet custT="1"/>
      <dgm:spPr/>
      <dgm:t>
        <a:bodyPr/>
        <a:lstStyle/>
        <a:p>
          <a:endParaRPr lang="en-US" sz="2800" b="0" i="0">
            <a:cs typeface="B Mitra" panose="00000400000000000000" pitchFamily="2" charset="-78"/>
          </a:endParaRPr>
        </a:p>
      </dgm:t>
    </dgm:pt>
    <dgm:pt modelId="{9D3842A2-2F29-43E2-BC0A-00EEC97E26FB}" type="sibTrans" cxnId="{732F16E4-D5D7-468D-AA24-B978F67CFFA8}">
      <dgm:prSet/>
      <dgm:spPr/>
      <dgm:t>
        <a:bodyPr/>
        <a:lstStyle/>
        <a:p>
          <a:endParaRPr lang="en-US" sz="2800" b="0" i="0">
            <a:cs typeface="B Mitra" panose="00000400000000000000" pitchFamily="2" charset="-78"/>
          </a:endParaRPr>
        </a:p>
      </dgm:t>
    </dgm:pt>
    <dgm:pt modelId="{08538049-AAB6-4218-B61C-A9E82AFE7F23}">
      <dgm:prSet phldrT="[Text]" custT="1"/>
      <dgm:spPr/>
      <dgm:t>
        <a:bodyPr/>
        <a:lstStyle/>
        <a:p>
          <a:r>
            <a:rPr lang="fa-IR" sz="2800" b="0" i="0" dirty="0" smtClean="0">
              <a:cs typeface="B Mitra" panose="00000400000000000000" pitchFamily="2" charset="-78"/>
            </a:rPr>
            <a:t>گزینش­گری در مواجهه با تکنولوژی­های مدرن </a:t>
          </a:r>
          <a:endParaRPr lang="en-US" sz="2800" b="0" i="0" dirty="0">
            <a:cs typeface="B Mitra" panose="00000400000000000000" pitchFamily="2" charset="-78"/>
          </a:endParaRPr>
        </a:p>
      </dgm:t>
    </dgm:pt>
    <dgm:pt modelId="{E20A6DAA-5947-4545-8CD3-F957D6AEF25B}" type="parTrans" cxnId="{D88733D9-809F-4C3E-BF48-6E31BB7A6807}">
      <dgm:prSet custT="1"/>
      <dgm:spPr/>
      <dgm:t>
        <a:bodyPr/>
        <a:lstStyle/>
        <a:p>
          <a:endParaRPr lang="en-US" sz="2800" b="0" i="0">
            <a:cs typeface="B Mitra" panose="00000400000000000000" pitchFamily="2" charset="-78"/>
          </a:endParaRPr>
        </a:p>
      </dgm:t>
    </dgm:pt>
    <dgm:pt modelId="{639C55AC-6CED-439F-929A-B80BACFDF888}" type="sibTrans" cxnId="{D88733D9-809F-4C3E-BF48-6E31BB7A6807}">
      <dgm:prSet/>
      <dgm:spPr/>
      <dgm:t>
        <a:bodyPr/>
        <a:lstStyle/>
        <a:p>
          <a:endParaRPr lang="en-US" sz="2800" b="0" i="0">
            <a:cs typeface="B Mitra" panose="00000400000000000000" pitchFamily="2" charset="-78"/>
          </a:endParaRPr>
        </a:p>
      </dgm:t>
    </dgm:pt>
    <dgm:pt modelId="{BC0DA647-2467-4984-A262-BD4FAF30DE37}">
      <dgm:prSet custT="1"/>
      <dgm:spPr/>
      <dgm:t>
        <a:bodyPr/>
        <a:lstStyle/>
        <a:p>
          <a:r>
            <a:rPr lang="fa-IR" sz="2800" b="0" i="0" smtClean="0">
              <a:cs typeface="B Mitra" panose="00000400000000000000" pitchFamily="2" charset="-78"/>
            </a:rPr>
            <a:t>استفاده از فناوری­های پاک به جای فناوری­های آلوده </a:t>
          </a:r>
          <a:endParaRPr lang="en-US" sz="2800" b="0" i="0">
            <a:cs typeface="B Mitra" panose="00000400000000000000" pitchFamily="2" charset="-78"/>
          </a:endParaRPr>
        </a:p>
      </dgm:t>
    </dgm:pt>
    <dgm:pt modelId="{BC7F2C73-24D1-4534-A2F4-76B443CBAA5F}" type="parTrans" cxnId="{2A26C5D1-215C-4342-95F8-A508D392A4A0}">
      <dgm:prSet custT="1"/>
      <dgm:spPr/>
      <dgm:t>
        <a:bodyPr/>
        <a:lstStyle/>
        <a:p>
          <a:endParaRPr lang="en-US" sz="2800" b="0" i="0">
            <a:cs typeface="B Mitra" panose="00000400000000000000" pitchFamily="2" charset="-78"/>
          </a:endParaRPr>
        </a:p>
      </dgm:t>
    </dgm:pt>
    <dgm:pt modelId="{10D041CC-9DA8-4BEF-8D81-C28899847F59}" type="sibTrans" cxnId="{2A26C5D1-215C-4342-95F8-A508D392A4A0}">
      <dgm:prSet/>
      <dgm:spPr/>
      <dgm:t>
        <a:bodyPr/>
        <a:lstStyle/>
        <a:p>
          <a:endParaRPr lang="en-US" sz="2800" b="0" i="0">
            <a:cs typeface="B Mitra" panose="00000400000000000000" pitchFamily="2" charset="-78"/>
          </a:endParaRPr>
        </a:p>
      </dgm:t>
    </dgm:pt>
    <dgm:pt modelId="{656C140A-7C0A-449B-8926-01EDFDF6C6FB}">
      <dgm:prSet custT="1"/>
      <dgm:spPr/>
      <dgm:t>
        <a:bodyPr/>
        <a:lstStyle/>
        <a:p>
          <a:pPr rtl="1"/>
          <a:r>
            <a:rPr lang="fa-IR" sz="2800" b="0" i="0" dirty="0" smtClean="0">
              <a:cs typeface="B Mitra" panose="00000400000000000000" pitchFamily="2" charset="-78"/>
            </a:rPr>
            <a:t>فراهم آوردن امکان فراگیری علوم مدرن به خصوص علوم پایه و محض در سطح عالی، برای دانشجویان مسلمان</a:t>
          </a:r>
          <a:endParaRPr lang="en-US" sz="2800" b="0" i="0" dirty="0">
            <a:cs typeface="B Mitra" panose="00000400000000000000" pitchFamily="2" charset="-78"/>
          </a:endParaRPr>
        </a:p>
      </dgm:t>
    </dgm:pt>
    <dgm:pt modelId="{47D066F4-16D1-452A-A378-653A3C58B1B7}" type="parTrans" cxnId="{43AC0E00-70B1-47BA-8DD3-649CA12E8E92}">
      <dgm:prSet custT="1"/>
      <dgm:spPr/>
      <dgm:t>
        <a:bodyPr/>
        <a:lstStyle/>
        <a:p>
          <a:endParaRPr lang="en-US" sz="2800" b="0" i="0">
            <a:cs typeface="B Mitra" panose="00000400000000000000" pitchFamily="2" charset="-78"/>
          </a:endParaRPr>
        </a:p>
      </dgm:t>
    </dgm:pt>
    <dgm:pt modelId="{A12E8A55-781D-4C25-82CF-E6F3FF784FF8}" type="sibTrans" cxnId="{43AC0E00-70B1-47BA-8DD3-649CA12E8E92}">
      <dgm:prSet/>
      <dgm:spPr/>
      <dgm:t>
        <a:bodyPr/>
        <a:lstStyle/>
        <a:p>
          <a:endParaRPr lang="en-US" sz="2800" b="0" i="0">
            <a:cs typeface="B Mitra" panose="00000400000000000000" pitchFamily="2" charset="-78"/>
          </a:endParaRPr>
        </a:p>
      </dgm:t>
    </dgm:pt>
    <dgm:pt modelId="{EB8A84F3-9F12-4484-BBDF-168706298BAB}" type="pres">
      <dgm:prSet presAssocID="{C4CD2BCA-9673-4207-8767-9CFB989D3C21}" presName="diagram" presStyleCnt="0">
        <dgm:presLayoutVars>
          <dgm:chPref val="1"/>
          <dgm:dir val="rev"/>
          <dgm:animOne val="branch"/>
          <dgm:animLvl val="lvl"/>
          <dgm:resizeHandles val="exact"/>
        </dgm:presLayoutVars>
      </dgm:prSet>
      <dgm:spPr/>
      <dgm:t>
        <a:bodyPr/>
        <a:lstStyle/>
        <a:p>
          <a:endParaRPr lang="en-US"/>
        </a:p>
      </dgm:t>
    </dgm:pt>
    <dgm:pt modelId="{9A5DF670-5BFE-4426-BC2F-2029ACB7B04C}" type="pres">
      <dgm:prSet presAssocID="{704DAFC3-E6C3-4A80-8F9C-DC1509C13AFF}" presName="root1" presStyleCnt="0"/>
      <dgm:spPr/>
    </dgm:pt>
    <dgm:pt modelId="{628BA5CF-2273-479B-B3C8-5227EDF5C40F}" type="pres">
      <dgm:prSet presAssocID="{704DAFC3-E6C3-4A80-8F9C-DC1509C13AFF}" presName="LevelOneTextNode" presStyleLbl="node0" presStyleIdx="0" presStyleCnt="1" custScaleY="209607">
        <dgm:presLayoutVars>
          <dgm:chPref val="3"/>
        </dgm:presLayoutVars>
      </dgm:prSet>
      <dgm:spPr/>
      <dgm:t>
        <a:bodyPr/>
        <a:lstStyle/>
        <a:p>
          <a:endParaRPr lang="en-US"/>
        </a:p>
      </dgm:t>
    </dgm:pt>
    <dgm:pt modelId="{57B125E0-BF58-454E-8B75-11A34B8735B2}" type="pres">
      <dgm:prSet presAssocID="{704DAFC3-E6C3-4A80-8F9C-DC1509C13AFF}" presName="level2hierChild" presStyleCnt="0"/>
      <dgm:spPr/>
    </dgm:pt>
    <dgm:pt modelId="{8EDF25CF-4244-4690-9196-672E094B4D25}" type="pres">
      <dgm:prSet presAssocID="{FBF90E24-AF3C-4234-8A0F-1303E6648E00}" presName="conn2-1" presStyleLbl="parChTrans1D2" presStyleIdx="0" presStyleCnt="4"/>
      <dgm:spPr/>
      <dgm:t>
        <a:bodyPr/>
        <a:lstStyle/>
        <a:p>
          <a:endParaRPr lang="en-US"/>
        </a:p>
      </dgm:t>
    </dgm:pt>
    <dgm:pt modelId="{5E634F7E-2E30-426A-A92E-2C1615CF9562}" type="pres">
      <dgm:prSet presAssocID="{FBF90E24-AF3C-4234-8A0F-1303E6648E00}" presName="connTx" presStyleLbl="parChTrans1D2" presStyleIdx="0" presStyleCnt="4"/>
      <dgm:spPr/>
      <dgm:t>
        <a:bodyPr/>
        <a:lstStyle/>
        <a:p>
          <a:endParaRPr lang="en-US"/>
        </a:p>
      </dgm:t>
    </dgm:pt>
    <dgm:pt modelId="{3705627D-62BC-4A39-B2DB-340A2CC56FC1}" type="pres">
      <dgm:prSet presAssocID="{CFC8D6AC-28CC-4E35-AD26-4E457EBB6F26}" presName="root2" presStyleCnt="0"/>
      <dgm:spPr/>
    </dgm:pt>
    <dgm:pt modelId="{E3684287-1B76-4489-963D-CC7212585B81}" type="pres">
      <dgm:prSet presAssocID="{CFC8D6AC-28CC-4E35-AD26-4E457EBB6F26}" presName="LevelTwoTextNode" presStyleLbl="node2" presStyleIdx="0" presStyleCnt="4" custScaleX="354000" custScaleY="149673">
        <dgm:presLayoutVars>
          <dgm:chPref val="3"/>
        </dgm:presLayoutVars>
      </dgm:prSet>
      <dgm:spPr/>
      <dgm:t>
        <a:bodyPr/>
        <a:lstStyle/>
        <a:p>
          <a:endParaRPr lang="en-US"/>
        </a:p>
      </dgm:t>
    </dgm:pt>
    <dgm:pt modelId="{DA915714-DE87-4ECF-93D0-169FA75A49C6}" type="pres">
      <dgm:prSet presAssocID="{CFC8D6AC-28CC-4E35-AD26-4E457EBB6F26}" presName="level3hierChild" presStyleCnt="0"/>
      <dgm:spPr/>
    </dgm:pt>
    <dgm:pt modelId="{2226A918-451B-4FD5-A33A-4A7E9959752F}" type="pres">
      <dgm:prSet presAssocID="{E20A6DAA-5947-4545-8CD3-F957D6AEF25B}" presName="conn2-1" presStyleLbl="parChTrans1D2" presStyleIdx="1" presStyleCnt="4"/>
      <dgm:spPr/>
      <dgm:t>
        <a:bodyPr/>
        <a:lstStyle/>
        <a:p>
          <a:endParaRPr lang="en-US"/>
        </a:p>
      </dgm:t>
    </dgm:pt>
    <dgm:pt modelId="{2A74351E-5056-4C3F-B67C-0A5A8219423B}" type="pres">
      <dgm:prSet presAssocID="{E20A6DAA-5947-4545-8CD3-F957D6AEF25B}" presName="connTx" presStyleLbl="parChTrans1D2" presStyleIdx="1" presStyleCnt="4"/>
      <dgm:spPr/>
      <dgm:t>
        <a:bodyPr/>
        <a:lstStyle/>
        <a:p>
          <a:endParaRPr lang="en-US"/>
        </a:p>
      </dgm:t>
    </dgm:pt>
    <dgm:pt modelId="{3597B4F0-714B-414B-AA5C-D0E38712D493}" type="pres">
      <dgm:prSet presAssocID="{08538049-AAB6-4218-B61C-A9E82AFE7F23}" presName="root2" presStyleCnt="0"/>
      <dgm:spPr/>
    </dgm:pt>
    <dgm:pt modelId="{75EEA1FB-F9AA-4DCB-919B-18AB907626B9}" type="pres">
      <dgm:prSet presAssocID="{08538049-AAB6-4218-B61C-A9E82AFE7F23}" presName="LevelTwoTextNode" presStyleLbl="node2" presStyleIdx="1" presStyleCnt="4" custScaleX="354000" custScaleY="149673">
        <dgm:presLayoutVars>
          <dgm:chPref val="3"/>
        </dgm:presLayoutVars>
      </dgm:prSet>
      <dgm:spPr/>
      <dgm:t>
        <a:bodyPr/>
        <a:lstStyle/>
        <a:p>
          <a:endParaRPr lang="en-US"/>
        </a:p>
      </dgm:t>
    </dgm:pt>
    <dgm:pt modelId="{9447AB86-F5AD-4986-AD7A-4949CA42D13D}" type="pres">
      <dgm:prSet presAssocID="{08538049-AAB6-4218-B61C-A9E82AFE7F23}" presName="level3hierChild" presStyleCnt="0"/>
      <dgm:spPr/>
    </dgm:pt>
    <dgm:pt modelId="{1D6EC967-F062-4025-923F-CCA57EC5CC24}" type="pres">
      <dgm:prSet presAssocID="{BC7F2C73-24D1-4534-A2F4-76B443CBAA5F}" presName="conn2-1" presStyleLbl="parChTrans1D2" presStyleIdx="2" presStyleCnt="4"/>
      <dgm:spPr/>
      <dgm:t>
        <a:bodyPr/>
        <a:lstStyle/>
        <a:p>
          <a:endParaRPr lang="en-US"/>
        </a:p>
      </dgm:t>
    </dgm:pt>
    <dgm:pt modelId="{42A0B653-A3D4-4CEC-8CFF-B830BE4D258D}" type="pres">
      <dgm:prSet presAssocID="{BC7F2C73-24D1-4534-A2F4-76B443CBAA5F}" presName="connTx" presStyleLbl="parChTrans1D2" presStyleIdx="2" presStyleCnt="4"/>
      <dgm:spPr/>
      <dgm:t>
        <a:bodyPr/>
        <a:lstStyle/>
        <a:p>
          <a:endParaRPr lang="en-US"/>
        </a:p>
      </dgm:t>
    </dgm:pt>
    <dgm:pt modelId="{E8A9B9AC-9F36-4BD0-99C8-C5C49BC54299}" type="pres">
      <dgm:prSet presAssocID="{BC0DA647-2467-4984-A262-BD4FAF30DE37}" presName="root2" presStyleCnt="0"/>
      <dgm:spPr/>
    </dgm:pt>
    <dgm:pt modelId="{AD43A511-E3E1-4C39-85A9-B93B9AC80C4E}" type="pres">
      <dgm:prSet presAssocID="{BC0DA647-2467-4984-A262-BD4FAF30DE37}" presName="LevelTwoTextNode" presStyleLbl="node2" presStyleIdx="2" presStyleCnt="4" custScaleX="354000" custScaleY="149673">
        <dgm:presLayoutVars>
          <dgm:chPref val="3"/>
        </dgm:presLayoutVars>
      </dgm:prSet>
      <dgm:spPr/>
      <dgm:t>
        <a:bodyPr/>
        <a:lstStyle/>
        <a:p>
          <a:endParaRPr lang="en-US"/>
        </a:p>
      </dgm:t>
    </dgm:pt>
    <dgm:pt modelId="{96D6364E-754A-4728-830A-6B066BDF5E51}" type="pres">
      <dgm:prSet presAssocID="{BC0DA647-2467-4984-A262-BD4FAF30DE37}" presName="level3hierChild" presStyleCnt="0"/>
      <dgm:spPr/>
    </dgm:pt>
    <dgm:pt modelId="{86BB854B-54F1-459A-8C70-7A0BD9B1C5E8}" type="pres">
      <dgm:prSet presAssocID="{47D066F4-16D1-452A-A378-653A3C58B1B7}" presName="conn2-1" presStyleLbl="parChTrans1D2" presStyleIdx="3" presStyleCnt="4"/>
      <dgm:spPr/>
      <dgm:t>
        <a:bodyPr/>
        <a:lstStyle/>
        <a:p>
          <a:endParaRPr lang="en-US"/>
        </a:p>
      </dgm:t>
    </dgm:pt>
    <dgm:pt modelId="{7BDC42D3-6C07-4940-97B2-38B47E5246D3}" type="pres">
      <dgm:prSet presAssocID="{47D066F4-16D1-452A-A378-653A3C58B1B7}" presName="connTx" presStyleLbl="parChTrans1D2" presStyleIdx="3" presStyleCnt="4"/>
      <dgm:spPr/>
      <dgm:t>
        <a:bodyPr/>
        <a:lstStyle/>
        <a:p>
          <a:endParaRPr lang="en-US"/>
        </a:p>
      </dgm:t>
    </dgm:pt>
    <dgm:pt modelId="{74CE086E-66C1-45ED-AFA1-510D5485289A}" type="pres">
      <dgm:prSet presAssocID="{656C140A-7C0A-449B-8926-01EDFDF6C6FB}" presName="root2" presStyleCnt="0"/>
      <dgm:spPr/>
    </dgm:pt>
    <dgm:pt modelId="{ED444B39-8C5A-4452-A9FC-C48895EC5497}" type="pres">
      <dgm:prSet presAssocID="{656C140A-7C0A-449B-8926-01EDFDF6C6FB}" presName="LevelTwoTextNode" presStyleLbl="node2" presStyleIdx="3" presStyleCnt="4" custScaleX="354000" custScaleY="149673">
        <dgm:presLayoutVars>
          <dgm:chPref val="3"/>
        </dgm:presLayoutVars>
      </dgm:prSet>
      <dgm:spPr/>
      <dgm:t>
        <a:bodyPr/>
        <a:lstStyle/>
        <a:p>
          <a:endParaRPr lang="en-US"/>
        </a:p>
      </dgm:t>
    </dgm:pt>
    <dgm:pt modelId="{B948EE04-F54D-4311-A365-DE4BAC49594B}" type="pres">
      <dgm:prSet presAssocID="{656C140A-7C0A-449B-8926-01EDFDF6C6FB}" presName="level3hierChild" presStyleCnt="0"/>
      <dgm:spPr/>
    </dgm:pt>
  </dgm:ptLst>
  <dgm:cxnLst>
    <dgm:cxn modelId="{D88733D9-809F-4C3E-BF48-6E31BB7A6807}" srcId="{704DAFC3-E6C3-4A80-8F9C-DC1509C13AFF}" destId="{08538049-AAB6-4218-B61C-A9E82AFE7F23}" srcOrd="1" destOrd="0" parTransId="{E20A6DAA-5947-4545-8CD3-F957D6AEF25B}" sibTransId="{639C55AC-6CED-439F-929A-B80BACFDF888}"/>
    <dgm:cxn modelId="{6AAA2CD9-C71D-4586-A6B7-EA16F9E4D3CA}" srcId="{C4CD2BCA-9673-4207-8767-9CFB989D3C21}" destId="{704DAFC3-E6C3-4A80-8F9C-DC1509C13AFF}" srcOrd="0" destOrd="0" parTransId="{6B5857CF-2ED1-4B13-A8B8-F7DA6B22926E}" sibTransId="{4A28FA2C-AD34-4AA5-A3FD-654A9E19D1AD}"/>
    <dgm:cxn modelId="{92991D3C-8F1E-41CE-8B4D-073E6DEEAF8F}" type="presOf" srcId="{08538049-AAB6-4218-B61C-A9E82AFE7F23}" destId="{75EEA1FB-F9AA-4DCB-919B-18AB907626B9}" srcOrd="0" destOrd="0" presId="urn:microsoft.com/office/officeart/2005/8/layout/hierarchy2"/>
    <dgm:cxn modelId="{9EC89551-5831-4AD6-B9F3-CEDF104ACA46}" type="presOf" srcId="{BC0DA647-2467-4984-A262-BD4FAF30DE37}" destId="{AD43A511-E3E1-4C39-85A9-B93B9AC80C4E}" srcOrd="0" destOrd="0" presId="urn:microsoft.com/office/officeart/2005/8/layout/hierarchy2"/>
    <dgm:cxn modelId="{9EC22D9B-3E1E-4E35-BAE3-9479985FCA69}" type="presOf" srcId="{656C140A-7C0A-449B-8926-01EDFDF6C6FB}" destId="{ED444B39-8C5A-4452-A9FC-C48895EC5497}" srcOrd="0" destOrd="0" presId="urn:microsoft.com/office/officeart/2005/8/layout/hierarchy2"/>
    <dgm:cxn modelId="{E32850BF-CCEB-441F-88C4-BA5A4F2C4F2A}" type="presOf" srcId="{E20A6DAA-5947-4545-8CD3-F957D6AEF25B}" destId="{2226A918-451B-4FD5-A33A-4A7E9959752F}" srcOrd="0" destOrd="0" presId="urn:microsoft.com/office/officeart/2005/8/layout/hierarchy2"/>
    <dgm:cxn modelId="{732F16E4-D5D7-468D-AA24-B978F67CFFA8}" srcId="{704DAFC3-E6C3-4A80-8F9C-DC1509C13AFF}" destId="{CFC8D6AC-28CC-4E35-AD26-4E457EBB6F26}" srcOrd="0" destOrd="0" parTransId="{FBF90E24-AF3C-4234-8A0F-1303E6648E00}" sibTransId="{9D3842A2-2F29-43E2-BC0A-00EEC97E26FB}"/>
    <dgm:cxn modelId="{8C9838A4-A702-4C41-A1B2-87494B716B31}" type="presOf" srcId="{CFC8D6AC-28CC-4E35-AD26-4E457EBB6F26}" destId="{E3684287-1B76-4489-963D-CC7212585B81}" srcOrd="0" destOrd="0" presId="urn:microsoft.com/office/officeart/2005/8/layout/hierarchy2"/>
    <dgm:cxn modelId="{2A26C5D1-215C-4342-95F8-A508D392A4A0}" srcId="{704DAFC3-E6C3-4A80-8F9C-DC1509C13AFF}" destId="{BC0DA647-2467-4984-A262-BD4FAF30DE37}" srcOrd="2" destOrd="0" parTransId="{BC7F2C73-24D1-4534-A2F4-76B443CBAA5F}" sibTransId="{10D041CC-9DA8-4BEF-8D81-C28899847F59}"/>
    <dgm:cxn modelId="{C9998A2D-CB09-4195-8C7E-90B2F9462C9F}" type="presOf" srcId="{704DAFC3-E6C3-4A80-8F9C-DC1509C13AFF}" destId="{628BA5CF-2273-479B-B3C8-5227EDF5C40F}" srcOrd="0" destOrd="0" presId="urn:microsoft.com/office/officeart/2005/8/layout/hierarchy2"/>
    <dgm:cxn modelId="{2603E6D8-7A24-4306-B107-C89AC4461B19}" type="presOf" srcId="{47D066F4-16D1-452A-A378-653A3C58B1B7}" destId="{7BDC42D3-6C07-4940-97B2-38B47E5246D3}" srcOrd="1" destOrd="0" presId="urn:microsoft.com/office/officeart/2005/8/layout/hierarchy2"/>
    <dgm:cxn modelId="{27E9C4E1-8E79-4E66-A062-31DDD0B393B9}" type="presOf" srcId="{FBF90E24-AF3C-4234-8A0F-1303E6648E00}" destId="{5E634F7E-2E30-426A-A92E-2C1615CF9562}" srcOrd="1" destOrd="0" presId="urn:microsoft.com/office/officeart/2005/8/layout/hierarchy2"/>
    <dgm:cxn modelId="{A3F49AC0-195E-4441-9243-FDFF643266A1}" type="presOf" srcId="{E20A6DAA-5947-4545-8CD3-F957D6AEF25B}" destId="{2A74351E-5056-4C3F-B67C-0A5A8219423B}" srcOrd="1" destOrd="0" presId="urn:microsoft.com/office/officeart/2005/8/layout/hierarchy2"/>
    <dgm:cxn modelId="{DF88B4FF-0A74-48B7-BACE-FFC318C1D3C4}" type="presOf" srcId="{47D066F4-16D1-452A-A378-653A3C58B1B7}" destId="{86BB854B-54F1-459A-8C70-7A0BD9B1C5E8}" srcOrd="0" destOrd="0" presId="urn:microsoft.com/office/officeart/2005/8/layout/hierarchy2"/>
    <dgm:cxn modelId="{580F95F5-017F-4B03-8561-8AEA70598064}" type="presOf" srcId="{BC7F2C73-24D1-4534-A2F4-76B443CBAA5F}" destId="{1D6EC967-F062-4025-923F-CCA57EC5CC24}" srcOrd="0" destOrd="0" presId="urn:microsoft.com/office/officeart/2005/8/layout/hierarchy2"/>
    <dgm:cxn modelId="{09D2D904-760C-41A8-927F-49CAF4291CB9}" type="presOf" srcId="{C4CD2BCA-9673-4207-8767-9CFB989D3C21}" destId="{EB8A84F3-9F12-4484-BBDF-168706298BAB}" srcOrd="0" destOrd="0" presId="urn:microsoft.com/office/officeart/2005/8/layout/hierarchy2"/>
    <dgm:cxn modelId="{43AC0E00-70B1-47BA-8DD3-649CA12E8E92}" srcId="{704DAFC3-E6C3-4A80-8F9C-DC1509C13AFF}" destId="{656C140A-7C0A-449B-8926-01EDFDF6C6FB}" srcOrd="3" destOrd="0" parTransId="{47D066F4-16D1-452A-A378-653A3C58B1B7}" sibTransId="{A12E8A55-781D-4C25-82CF-E6F3FF784FF8}"/>
    <dgm:cxn modelId="{685A957C-44A2-4585-90EC-0E429D742369}" type="presOf" srcId="{BC7F2C73-24D1-4534-A2F4-76B443CBAA5F}" destId="{42A0B653-A3D4-4CEC-8CFF-B830BE4D258D}" srcOrd="1" destOrd="0" presId="urn:microsoft.com/office/officeart/2005/8/layout/hierarchy2"/>
    <dgm:cxn modelId="{6AE7EFBA-BAB9-4F85-A7D8-BDC7FC4C99F4}" type="presOf" srcId="{FBF90E24-AF3C-4234-8A0F-1303E6648E00}" destId="{8EDF25CF-4244-4690-9196-672E094B4D25}" srcOrd="0" destOrd="0" presId="urn:microsoft.com/office/officeart/2005/8/layout/hierarchy2"/>
    <dgm:cxn modelId="{B2E01EFC-330F-44B7-82E8-14E42AA18455}" type="presParOf" srcId="{EB8A84F3-9F12-4484-BBDF-168706298BAB}" destId="{9A5DF670-5BFE-4426-BC2F-2029ACB7B04C}" srcOrd="0" destOrd="0" presId="urn:microsoft.com/office/officeart/2005/8/layout/hierarchy2"/>
    <dgm:cxn modelId="{2A134671-D618-44C4-8378-84B23586E4E8}" type="presParOf" srcId="{9A5DF670-5BFE-4426-BC2F-2029ACB7B04C}" destId="{628BA5CF-2273-479B-B3C8-5227EDF5C40F}" srcOrd="0" destOrd="0" presId="urn:microsoft.com/office/officeart/2005/8/layout/hierarchy2"/>
    <dgm:cxn modelId="{A6AD7E9A-0428-4E2F-9DE6-EFB9C4E87825}" type="presParOf" srcId="{9A5DF670-5BFE-4426-BC2F-2029ACB7B04C}" destId="{57B125E0-BF58-454E-8B75-11A34B8735B2}" srcOrd="1" destOrd="0" presId="urn:microsoft.com/office/officeart/2005/8/layout/hierarchy2"/>
    <dgm:cxn modelId="{7D2E0561-0000-4FD6-BE78-9E36A9370A26}" type="presParOf" srcId="{57B125E0-BF58-454E-8B75-11A34B8735B2}" destId="{8EDF25CF-4244-4690-9196-672E094B4D25}" srcOrd="0" destOrd="0" presId="urn:microsoft.com/office/officeart/2005/8/layout/hierarchy2"/>
    <dgm:cxn modelId="{0AD03954-5261-4BA2-9D78-DF0E1D63A735}" type="presParOf" srcId="{8EDF25CF-4244-4690-9196-672E094B4D25}" destId="{5E634F7E-2E30-426A-A92E-2C1615CF9562}" srcOrd="0" destOrd="0" presId="urn:microsoft.com/office/officeart/2005/8/layout/hierarchy2"/>
    <dgm:cxn modelId="{2A388240-4E2F-4DA7-A8B7-B502B2569826}" type="presParOf" srcId="{57B125E0-BF58-454E-8B75-11A34B8735B2}" destId="{3705627D-62BC-4A39-B2DB-340A2CC56FC1}" srcOrd="1" destOrd="0" presId="urn:microsoft.com/office/officeart/2005/8/layout/hierarchy2"/>
    <dgm:cxn modelId="{F90991D7-3502-42FE-92D1-2BFF8FAF80DC}" type="presParOf" srcId="{3705627D-62BC-4A39-B2DB-340A2CC56FC1}" destId="{E3684287-1B76-4489-963D-CC7212585B81}" srcOrd="0" destOrd="0" presId="urn:microsoft.com/office/officeart/2005/8/layout/hierarchy2"/>
    <dgm:cxn modelId="{707DC947-EC30-4369-BDB5-F24C7D38FBDD}" type="presParOf" srcId="{3705627D-62BC-4A39-B2DB-340A2CC56FC1}" destId="{DA915714-DE87-4ECF-93D0-169FA75A49C6}" srcOrd="1" destOrd="0" presId="urn:microsoft.com/office/officeart/2005/8/layout/hierarchy2"/>
    <dgm:cxn modelId="{B9F265D5-1B2B-44FC-A48D-3A99C9801A7E}" type="presParOf" srcId="{57B125E0-BF58-454E-8B75-11A34B8735B2}" destId="{2226A918-451B-4FD5-A33A-4A7E9959752F}" srcOrd="2" destOrd="0" presId="urn:microsoft.com/office/officeart/2005/8/layout/hierarchy2"/>
    <dgm:cxn modelId="{3D3C220E-14E7-4D8B-859A-DF8524129C51}" type="presParOf" srcId="{2226A918-451B-4FD5-A33A-4A7E9959752F}" destId="{2A74351E-5056-4C3F-B67C-0A5A8219423B}" srcOrd="0" destOrd="0" presId="urn:microsoft.com/office/officeart/2005/8/layout/hierarchy2"/>
    <dgm:cxn modelId="{01EB37EB-082E-4AFF-BEDC-8B30038C87F0}" type="presParOf" srcId="{57B125E0-BF58-454E-8B75-11A34B8735B2}" destId="{3597B4F0-714B-414B-AA5C-D0E38712D493}" srcOrd="3" destOrd="0" presId="urn:microsoft.com/office/officeart/2005/8/layout/hierarchy2"/>
    <dgm:cxn modelId="{944DCC3E-666E-4831-98FE-41DB09B544FA}" type="presParOf" srcId="{3597B4F0-714B-414B-AA5C-D0E38712D493}" destId="{75EEA1FB-F9AA-4DCB-919B-18AB907626B9}" srcOrd="0" destOrd="0" presId="urn:microsoft.com/office/officeart/2005/8/layout/hierarchy2"/>
    <dgm:cxn modelId="{D3160532-A4AF-44A7-8CCB-6472B95DE751}" type="presParOf" srcId="{3597B4F0-714B-414B-AA5C-D0E38712D493}" destId="{9447AB86-F5AD-4986-AD7A-4949CA42D13D}" srcOrd="1" destOrd="0" presId="urn:microsoft.com/office/officeart/2005/8/layout/hierarchy2"/>
    <dgm:cxn modelId="{7B15E124-4E12-4A9B-884D-A3A5C384EB7D}" type="presParOf" srcId="{57B125E0-BF58-454E-8B75-11A34B8735B2}" destId="{1D6EC967-F062-4025-923F-CCA57EC5CC24}" srcOrd="4" destOrd="0" presId="urn:microsoft.com/office/officeart/2005/8/layout/hierarchy2"/>
    <dgm:cxn modelId="{87E96E82-96C9-412A-BC11-EFC925560691}" type="presParOf" srcId="{1D6EC967-F062-4025-923F-CCA57EC5CC24}" destId="{42A0B653-A3D4-4CEC-8CFF-B830BE4D258D}" srcOrd="0" destOrd="0" presId="urn:microsoft.com/office/officeart/2005/8/layout/hierarchy2"/>
    <dgm:cxn modelId="{C1A21F1C-3A2A-4542-8C1B-2194C18F0EE6}" type="presParOf" srcId="{57B125E0-BF58-454E-8B75-11A34B8735B2}" destId="{E8A9B9AC-9F36-4BD0-99C8-C5C49BC54299}" srcOrd="5" destOrd="0" presId="urn:microsoft.com/office/officeart/2005/8/layout/hierarchy2"/>
    <dgm:cxn modelId="{0A318828-6DC6-4F80-A076-AB9A5475EB43}" type="presParOf" srcId="{E8A9B9AC-9F36-4BD0-99C8-C5C49BC54299}" destId="{AD43A511-E3E1-4C39-85A9-B93B9AC80C4E}" srcOrd="0" destOrd="0" presId="urn:microsoft.com/office/officeart/2005/8/layout/hierarchy2"/>
    <dgm:cxn modelId="{19A1CEDC-6856-47CD-8BDE-3761B3779ED4}" type="presParOf" srcId="{E8A9B9AC-9F36-4BD0-99C8-C5C49BC54299}" destId="{96D6364E-754A-4728-830A-6B066BDF5E51}" srcOrd="1" destOrd="0" presId="urn:microsoft.com/office/officeart/2005/8/layout/hierarchy2"/>
    <dgm:cxn modelId="{B645EB12-6EB5-4277-BA17-393CDA87887F}" type="presParOf" srcId="{57B125E0-BF58-454E-8B75-11A34B8735B2}" destId="{86BB854B-54F1-459A-8C70-7A0BD9B1C5E8}" srcOrd="6" destOrd="0" presId="urn:microsoft.com/office/officeart/2005/8/layout/hierarchy2"/>
    <dgm:cxn modelId="{C1B8EE38-2E55-4341-98B0-5280D20BD0AC}" type="presParOf" srcId="{86BB854B-54F1-459A-8C70-7A0BD9B1C5E8}" destId="{7BDC42D3-6C07-4940-97B2-38B47E5246D3}" srcOrd="0" destOrd="0" presId="urn:microsoft.com/office/officeart/2005/8/layout/hierarchy2"/>
    <dgm:cxn modelId="{D4176DFF-0E02-430E-B7F1-25CE90D3E6E8}" type="presParOf" srcId="{57B125E0-BF58-454E-8B75-11A34B8735B2}" destId="{74CE086E-66C1-45ED-AFA1-510D5485289A}" srcOrd="7" destOrd="0" presId="urn:microsoft.com/office/officeart/2005/8/layout/hierarchy2"/>
    <dgm:cxn modelId="{A59B8E85-8201-4811-8C59-DF2D81D4AB5C}" type="presParOf" srcId="{74CE086E-66C1-45ED-AFA1-510D5485289A}" destId="{ED444B39-8C5A-4452-A9FC-C48895EC5497}" srcOrd="0" destOrd="0" presId="urn:microsoft.com/office/officeart/2005/8/layout/hierarchy2"/>
    <dgm:cxn modelId="{DECD93FD-F4D1-4CE8-A9BC-EB97C46ACAA0}" type="presParOf" srcId="{74CE086E-66C1-45ED-AFA1-510D5485289A}" destId="{B948EE04-F54D-4311-A365-DE4BAC49594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4CD2BCA-9673-4207-8767-9CFB989D3C21}"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BC0DA647-2467-4984-A262-BD4FAF30DE37}">
      <dgm:prSet custT="1"/>
      <dgm:spPr/>
      <dgm:t>
        <a:bodyPr/>
        <a:lstStyle/>
        <a:p>
          <a:r>
            <a:rPr lang="fa-IR" sz="2800" b="0" i="0" dirty="0" smtClean="0">
              <a:cs typeface="B Mitra" panose="00000400000000000000" pitchFamily="2" charset="-78"/>
            </a:rPr>
            <a:t>استفاده از شیوه­های سنتی برای ساختن اشیا</a:t>
          </a:r>
          <a:endParaRPr lang="en-US" sz="2800" b="0" i="0" dirty="0">
            <a:cs typeface="B Mitra" panose="00000400000000000000" pitchFamily="2" charset="-78"/>
          </a:endParaRPr>
        </a:p>
      </dgm:t>
    </dgm:pt>
    <dgm:pt modelId="{08538049-AAB6-4218-B61C-A9E82AFE7F23}">
      <dgm:prSet phldrT="[Text]" custT="1"/>
      <dgm:spPr/>
      <dgm:t>
        <a:bodyPr/>
        <a:lstStyle/>
        <a:p>
          <a:r>
            <a:rPr lang="fa-IR" sz="2800" b="0" i="0" dirty="0" smtClean="0">
              <a:cs typeface="B Mitra" panose="00000400000000000000" pitchFamily="2" charset="-78"/>
            </a:rPr>
            <a:t>احیای علوم سنتی خصوصا در عرصه­های پزشکی، داروسازی، کشاورزی و معماری</a:t>
          </a:r>
          <a:endParaRPr lang="en-US" sz="2800" b="0" i="0" dirty="0">
            <a:cs typeface="B Mitra" panose="00000400000000000000" pitchFamily="2" charset="-78"/>
          </a:endParaRPr>
        </a:p>
      </dgm:t>
    </dgm:pt>
    <dgm:pt modelId="{CFC8D6AC-28CC-4E35-AD26-4E457EBB6F26}">
      <dgm:prSet phldrT="[Text]" custT="1"/>
      <dgm:spPr/>
      <dgm:t>
        <a:bodyPr/>
        <a:lstStyle/>
        <a:p>
          <a:r>
            <a:rPr lang="fa-IR" sz="2800" b="0" i="0" dirty="0" smtClean="0">
              <a:cs typeface="B Mitra" panose="00000400000000000000" pitchFamily="2" charset="-78"/>
            </a:rPr>
            <a:t>فهم دقیق علم غربی و نقد و تکمیل آن با دیدگاه اسلامی </a:t>
          </a:r>
          <a:endParaRPr lang="en-US" sz="2800" b="0" i="0" dirty="0">
            <a:cs typeface="B Mitra" panose="00000400000000000000" pitchFamily="2" charset="-78"/>
          </a:endParaRPr>
        </a:p>
      </dgm:t>
    </dgm:pt>
    <dgm:pt modelId="{704DAFC3-E6C3-4A80-8F9C-DC1509C13AFF}">
      <dgm:prSet phldrT="[Text]" custT="1"/>
      <dgm:spPr/>
      <dgm:t>
        <a:bodyPr/>
        <a:lstStyle/>
        <a:p>
          <a:r>
            <a:rPr lang="fa-IR" sz="2800" b="0" i="0" dirty="0" smtClean="0">
              <a:cs typeface="B Mitra" panose="00000400000000000000" pitchFamily="2" charset="-78"/>
            </a:rPr>
            <a:t>راهکارهای </a:t>
          </a:r>
        </a:p>
        <a:p>
          <a:r>
            <a:rPr lang="fa-IR" sz="2800" b="0" i="0" dirty="0" smtClean="0">
              <a:cs typeface="B Mitra" panose="00000400000000000000" pitchFamily="2" charset="-78"/>
            </a:rPr>
            <a:t>میان مدت</a:t>
          </a:r>
          <a:endParaRPr lang="en-US" sz="2800" b="0" i="0" dirty="0">
            <a:cs typeface="B Mitra" panose="00000400000000000000" pitchFamily="2" charset="-78"/>
          </a:endParaRPr>
        </a:p>
      </dgm:t>
    </dgm:pt>
    <dgm:pt modelId="{4A28FA2C-AD34-4AA5-A3FD-654A9E19D1AD}" type="sibTrans" cxnId="{6AAA2CD9-C71D-4586-A6B7-EA16F9E4D3CA}">
      <dgm:prSet/>
      <dgm:spPr/>
      <dgm:t>
        <a:bodyPr/>
        <a:lstStyle/>
        <a:p>
          <a:endParaRPr lang="en-US" sz="2800" b="0" i="0">
            <a:cs typeface="B Mitra" panose="00000400000000000000" pitchFamily="2" charset="-78"/>
          </a:endParaRPr>
        </a:p>
      </dgm:t>
    </dgm:pt>
    <dgm:pt modelId="{6B5857CF-2ED1-4B13-A8B8-F7DA6B22926E}" type="parTrans" cxnId="{6AAA2CD9-C71D-4586-A6B7-EA16F9E4D3CA}">
      <dgm:prSet/>
      <dgm:spPr/>
      <dgm:t>
        <a:bodyPr/>
        <a:lstStyle/>
        <a:p>
          <a:endParaRPr lang="en-US" sz="2800" b="0" i="0">
            <a:cs typeface="B Mitra" panose="00000400000000000000" pitchFamily="2" charset="-78"/>
          </a:endParaRPr>
        </a:p>
      </dgm:t>
    </dgm:pt>
    <dgm:pt modelId="{10D041CC-9DA8-4BEF-8D81-C28899847F59}" type="sibTrans" cxnId="{2A26C5D1-215C-4342-95F8-A508D392A4A0}">
      <dgm:prSet/>
      <dgm:spPr/>
      <dgm:t>
        <a:bodyPr/>
        <a:lstStyle/>
        <a:p>
          <a:endParaRPr lang="en-US" sz="2800" b="0" i="0">
            <a:cs typeface="B Mitra" panose="00000400000000000000" pitchFamily="2" charset="-78"/>
          </a:endParaRPr>
        </a:p>
      </dgm:t>
    </dgm:pt>
    <dgm:pt modelId="{BC7F2C73-24D1-4534-A2F4-76B443CBAA5F}" type="parTrans" cxnId="{2A26C5D1-215C-4342-95F8-A508D392A4A0}">
      <dgm:prSet custT="1"/>
      <dgm:spPr/>
      <dgm:t>
        <a:bodyPr/>
        <a:lstStyle/>
        <a:p>
          <a:endParaRPr lang="en-US" sz="2800" b="0" i="0">
            <a:cs typeface="B Mitra" panose="00000400000000000000" pitchFamily="2" charset="-78"/>
          </a:endParaRPr>
        </a:p>
      </dgm:t>
    </dgm:pt>
    <dgm:pt modelId="{639C55AC-6CED-439F-929A-B80BACFDF888}" type="sibTrans" cxnId="{D88733D9-809F-4C3E-BF48-6E31BB7A6807}">
      <dgm:prSet/>
      <dgm:spPr/>
      <dgm:t>
        <a:bodyPr/>
        <a:lstStyle/>
        <a:p>
          <a:endParaRPr lang="en-US" sz="2800" b="0" i="0">
            <a:cs typeface="B Mitra" panose="00000400000000000000" pitchFamily="2" charset="-78"/>
          </a:endParaRPr>
        </a:p>
      </dgm:t>
    </dgm:pt>
    <dgm:pt modelId="{E20A6DAA-5947-4545-8CD3-F957D6AEF25B}" type="parTrans" cxnId="{D88733D9-809F-4C3E-BF48-6E31BB7A6807}">
      <dgm:prSet custT="1"/>
      <dgm:spPr/>
      <dgm:t>
        <a:bodyPr/>
        <a:lstStyle/>
        <a:p>
          <a:endParaRPr lang="en-US" sz="2800" b="0" i="0">
            <a:cs typeface="B Mitra" panose="00000400000000000000" pitchFamily="2" charset="-78"/>
          </a:endParaRPr>
        </a:p>
      </dgm:t>
    </dgm:pt>
    <dgm:pt modelId="{9D3842A2-2F29-43E2-BC0A-00EEC97E26FB}" type="sibTrans" cxnId="{732F16E4-D5D7-468D-AA24-B978F67CFFA8}">
      <dgm:prSet/>
      <dgm:spPr/>
      <dgm:t>
        <a:bodyPr/>
        <a:lstStyle/>
        <a:p>
          <a:endParaRPr lang="en-US" sz="2800" b="0" i="0">
            <a:cs typeface="B Mitra" panose="00000400000000000000" pitchFamily="2" charset="-78"/>
          </a:endParaRPr>
        </a:p>
      </dgm:t>
    </dgm:pt>
    <dgm:pt modelId="{FBF90E24-AF3C-4234-8A0F-1303E6648E00}" type="parTrans" cxnId="{732F16E4-D5D7-468D-AA24-B978F67CFFA8}">
      <dgm:prSet custT="1"/>
      <dgm:spPr/>
      <dgm:t>
        <a:bodyPr/>
        <a:lstStyle/>
        <a:p>
          <a:endParaRPr lang="en-US" sz="2800" b="0" i="0">
            <a:cs typeface="B Mitra" panose="00000400000000000000" pitchFamily="2" charset="-78"/>
          </a:endParaRPr>
        </a:p>
      </dgm:t>
    </dgm:pt>
    <dgm:pt modelId="{EB8A84F3-9F12-4484-BBDF-168706298BAB}" type="pres">
      <dgm:prSet presAssocID="{C4CD2BCA-9673-4207-8767-9CFB989D3C21}" presName="diagram" presStyleCnt="0">
        <dgm:presLayoutVars>
          <dgm:chPref val="1"/>
          <dgm:dir val="rev"/>
          <dgm:animOne val="branch"/>
          <dgm:animLvl val="lvl"/>
          <dgm:resizeHandles val="exact"/>
        </dgm:presLayoutVars>
      </dgm:prSet>
      <dgm:spPr/>
      <dgm:t>
        <a:bodyPr/>
        <a:lstStyle/>
        <a:p>
          <a:endParaRPr lang="en-US"/>
        </a:p>
      </dgm:t>
    </dgm:pt>
    <dgm:pt modelId="{9A5DF670-5BFE-4426-BC2F-2029ACB7B04C}" type="pres">
      <dgm:prSet presAssocID="{704DAFC3-E6C3-4A80-8F9C-DC1509C13AFF}" presName="root1" presStyleCnt="0"/>
      <dgm:spPr/>
    </dgm:pt>
    <dgm:pt modelId="{628BA5CF-2273-479B-B3C8-5227EDF5C40F}" type="pres">
      <dgm:prSet presAssocID="{704DAFC3-E6C3-4A80-8F9C-DC1509C13AFF}" presName="LevelOneTextNode" presStyleLbl="node0" presStyleIdx="0" presStyleCnt="1" custScaleY="209607">
        <dgm:presLayoutVars>
          <dgm:chPref val="3"/>
        </dgm:presLayoutVars>
      </dgm:prSet>
      <dgm:spPr/>
      <dgm:t>
        <a:bodyPr/>
        <a:lstStyle/>
        <a:p>
          <a:endParaRPr lang="en-US"/>
        </a:p>
      </dgm:t>
    </dgm:pt>
    <dgm:pt modelId="{57B125E0-BF58-454E-8B75-11A34B8735B2}" type="pres">
      <dgm:prSet presAssocID="{704DAFC3-E6C3-4A80-8F9C-DC1509C13AFF}" presName="level2hierChild" presStyleCnt="0"/>
      <dgm:spPr/>
    </dgm:pt>
    <dgm:pt modelId="{8EDF25CF-4244-4690-9196-672E094B4D25}" type="pres">
      <dgm:prSet presAssocID="{FBF90E24-AF3C-4234-8A0F-1303E6648E00}" presName="conn2-1" presStyleLbl="parChTrans1D2" presStyleIdx="0" presStyleCnt="3"/>
      <dgm:spPr/>
      <dgm:t>
        <a:bodyPr/>
        <a:lstStyle/>
        <a:p>
          <a:endParaRPr lang="en-US"/>
        </a:p>
      </dgm:t>
    </dgm:pt>
    <dgm:pt modelId="{5E634F7E-2E30-426A-A92E-2C1615CF9562}" type="pres">
      <dgm:prSet presAssocID="{FBF90E24-AF3C-4234-8A0F-1303E6648E00}" presName="connTx" presStyleLbl="parChTrans1D2" presStyleIdx="0" presStyleCnt="3"/>
      <dgm:spPr/>
      <dgm:t>
        <a:bodyPr/>
        <a:lstStyle/>
        <a:p>
          <a:endParaRPr lang="en-US"/>
        </a:p>
      </dgm:t>
    </dgm:pt>
    <dgm:pt modelId="{3705627D-62BC-4A39-B2DB-340A2CC56FC1}" type="pres">
      <dgm:prSet presAssocID="{CFC8D6AC-28CC-4E35-AD26-4E457EBB6F26}" presName="root2" presStyleCnt="0"/>
      <dgm:spPr/>
    </dgm:pt>
    <dgm:pt modelId="{E3684287-1B76-4489-963D-CC7212585B81}" type="pres">
      <dgm:prSet presAssocID="{CFC8D6AC-28CC-4E35-AD26-4E457EBB6F26}" presName="LevelTwoTextNode" presStyleLbl="node2" presStyleIdx="0" presStyleCnt="3" custScaleX="354000" custScaleY="149673">
        <dgm:presLayoutVars>
          <dgm:chPref val="3"/>
        </dgm:presLayoutVars>
      </dgm:prSet>
      <dgm:spPr/>
      <dgm:t>
        <a:bodyPr/>
        <a:lstStyle/>
        <a:p>
          <a:endParaRPr lang="en-US"/>
        </a:p>
      </dgm:t>
    </dgm:pt>
    <dgm:pt modelId="{DA915714-DE87-4ECF-93D0-169FA75A49C6}" type="pres">
      <dgm:prSet presAssocID="{CFC8D6AC-28CC-4E35-AD26-4E457EBB6F26}" presName="level3hierChild" presStyleCnt="0"/>
      <dgm:spPr/>
    </dgm:pt>
    <dgm:pt modelId="{2226A918-451B-4FD5-A33A-4A7E9959752F}" type="pres">
      <dgm:prSet presAssocID="{E20A6DAA-5947-4545-8CD3-F957D6AEF25B}" presName="conn2-1" presStyleLbl="parChTrans1D2" presStyleIdx="1" presStyleCnt="3"/>
      <dgm:spPr/>
      <dgm:t>
        <a:bodyPr/>
        <a:lstStyle/>
        <a:p>
          <a:endParaRPr lang="en-US"/>
        </a:p>
      </dgm:t>
    </dgm:pt>
    <dgm:pt modelId="{2A74351E-5056-4C3F-B67C-0A5A8219423B}" type="pres">
      <dgm:prSet presAssocID="{E20A6DAA-5947-4545-8CD3-F957D6AEF25B}" presName="connTx" presStyleLbl="parChTrans1D2" presStyleIdx="1" presStyleCnt="3"/>
      <dgm:spPr/>
      <dgm:t>
        <a:bodyPr/>
        <a:lstStyle/>
        <a:p>
          <a:endParaRPr lang="en-US"/>
        </a:p>
      </dgm:t>
    </dgm:pt>
    <dgm:pt modelId="{3597B4F0-714B-414B-AA5C-D0E38712D493}" type="pres">
      <dgm:prSet presAssocID="{08538049-AAB6-4218-B61C-A9E82AFE7F23}" presName="root2" presStyleCnt="0"/>
      <dgm:spPr/>
    </dgm:pt>
    <dgm:pt modelId="{75EEA1FB-F9AA-4DCB-919B-18AB907626B9}" type="pres">
      <dgm:prSet presAssocID="{08538049-AAB6-4218-B61C-A9E82AFE7F23}" presName="LevelTwoTextNode" presStyleLbl="node2" presStyleIdx="1" presStyleCnt="3" custScaleX="354000" custScaleY="149673">
        <dgm:presLayoutVars>
          <dgm:chPref val="3"/>
        </dgm:presLayoutVars>
      </dgm:prSet>
      <dgm:spPr/>
      <dgm:t>
        <a:bodyPr/>
        <a:lstStyle/>
        <a:p>
          <a:endParaRPr lang="en-US"/>
        </a:p>
      </dgm:t>
    </dgm:pt>
    <dgm:pt modelId="{9447AB86-F5AD-4986-AD7A-4949CA42D13D}" type="pres">
      <dgm:prSet presAssocID="{08538049-AAB6-4218-B61C-A9E82AFE7F23}" presName="level3hierChild" presStyleCnt="0"/>
      <dgm:spPr/>
    </dgm:pt>
    <dgm:pt modelId="{1D6EC967-F062-4025-923F-CCA57EC5CC24}" type="pres">
      <dgm:prSet presAssocID="{BC7F2C73-24D1-4534-A2F4-76B443CBAA5F}" presName="conn2-1" presStyleLbl="parChTrans1D2" presStyleIdx="2" presStyleCnt="3"/>
      <dgm:spPr/>
      <dgm:t>
        <a:bodyPr/>
        <a:lstStyle/>
        <a:p>
          <a:endParaRPr lang="en-US"/>
        </a:p>
      </dgm:t>
    </dgm:pt>
    <dgm:pt modelId="{42A0B653-A3D4-4CEC-8CFF-B830BE4D258D}" type="pres">
      <dgm:prSet presAssocID="{BC7F2C73-24D1-4534-A2F4-76B443CBAA5F}" presName="connTx" presStyleLbl="parChTrans1D2" presStyleIdx="2" presStyleCnt="3"/>
      <dgm:spPr/>
      <dgm:t>
        <a:bodyPr/>
        <a:lstStyle/>
        <a:p>
          <a:endParaRPr lang="en-US"/>
        </a:p>
      </dgm:t>
    </dgm:pt>
    <dgm:pt modelId="{E8A9B9AC-9F36-4BD0-99C8-C5C49BC54299}" type="pres">
      <dgm:prSet presAssocID="{BC0DA647-2467-4984-A262-BD4FAF30DE37}" presName="root2" presStyleCnt="0"/>
      <dgm:spPr/>
    </dgm:pt>
    <dgm:pt modelId="{AD43A511-E3E1-4C39-85A9-B93B9AC80C4E}" type="pres">
      <dgm:prSet presAssocID="{BC0DA647-2467-4984-A262-BD4FAF30DE37}" presName="LevelTwoTextNode" presStyleLbl="node2" presStyleIdx="2" presStyleCnt="3" custScaleX="354000" custScaleY="149673">
        <dgm:presLayoutVars>
          <dgm:chPref val="3"/>
        </dgm:presLayoutVars>
      </dgm:prSet>
      <dgm:spPr/>
      <dgm:t>
        <a:bodyPr/>
        <a:lstStyle/>
        <a:p>
          <a:endParaRPr lang="en-US"/>
        </a:p>
      </dgm:t>
    </dgm:pt>
    <dgm:pt modelId="{96D6364E-754A-4728-830A-6B066BDF5E51}" type="pres">
      <dgm:prSet presAssocID="{BC0DA647-2467-4984-A262-BD4FAF30DE37}" presName="level3hierChild" presStyleCnt="0"/>
      <dgm:spPr/>
    </dgm:pt>
  </dgm:ptLst>
  <dgm:cxnLst>
    <dgm:cxn modelId="{3642E441-05DF-4EBA-A51D-1D9EC78EFF8F}" type="presOf" srcId="{08538049-AAB6-4218-B61C-A9E82AFE7F23}" destId="{75EEA1FB-F9AA-4DCB-919B-18AB907626B9}" srcOrd="0" destOrd="0" presId="urn:microsoft.com/office/officeart/2005/8/layout/hierarchy2"/>
    <dgm:cxn modelId="{D88733D9-809F-4C3E-BF48-6E31BB7A6807}" srcId="{704DAFC3-E6C3-4A80-8F9C-DC1509C13AFF}" destId="{08538049-AAB6-4218-B61C-A9E82AFE7F23}" srcOrd="1" destOrd="0" parTransId="{E20A6DAA-5947-4545-8CD3-F957D6AEF25B}" sibTransId="{639C55AC-6CED-439F-929A-B80BACFDF888}"/>
    <dgm:cxn modelId="{6AAA2CD9-C71D-4586-A6B7-EA16F9E4D3CA}" srcId="{C4CD2BCA-9673-4207-8767-9CFB989D3C21}" destId="{704DAFC3-E6C3-4A80-8F9C-DC1509C13AFF}" srcOrd="0" destOrd="0" parTransId="{6B5857CF-2ED1-4B13-A8B8-F7DA6B22926E}" sibTransId="{4A28FA2C-AD34-4AA5-A3FD-654A9E19D1AD}"/>
    <dgm:cxn modelId="{CE0E1FF4-24DE-45B9-8649-1CAAD834A226}" type="presOf" srcId="{CFC8D6AC-28CC-4E35-AD26-4E457EBB6F26}" destId="{E3684287-1B76-4489-963D-CC7212585B81}" srcOrd="0" destOrd="0" presId="urn:microsoft.com/office/officeart/2005/8/layout/hierarchy2"/>
    <dgm:cxn modelId="{732F16E4-D5D7-468D-AA24-B978F67CFFA8}" srcId="{704DAFC3-E6C3-4A80-8F9C-DC1509C13AFF}" destId="{CFC8D6AC-28CC-4E35-AD26-4E457EBB6F26}" srcOrd="0" destOrd="0" parTransId="{FBF90E24-AF3C-4234-8A0F-1303E6648E00}" sibTransId="{9D3842A2-2F29-43E2-BC0A-00EEC97E26FB}"/>
    <dgm:cxn modelId="{709A7B96-9D72-4D4C-9F81-465914960EF1}" type="presOf" srcId="{BC7F2C73-24D1-4534-A2F4-76B443CBAA5F}" destId="{1D6EC967-F062-4025-923F-CCA57EC5CC24}" srcOrd="0" destOrd="0" presId="urn:microsoft.com/office/officeart/2005/8/layout/hierarchy2"/>
    <dgm:cxn modelId="{AB37F510-AEDA-44A4-B666-9800EE8268C1}" type="presOf" srcId="{E20A6DAA-5947-4545-8CD3-F957D6AEF25B}" destId="{2226A918-451B-4FD5-A33A-4A7E9959752F}" srcOrd="0" destOrd="0" presId="urn:microsoft.com/office/officeart/2005/8/layout/hierarchy2"/>
    <dgm:cxn modelId="{2A26C5D1-215C-4342-95F8-A508D392A4A0}" srcId="{704DAFC3-E6C3-4A80-8F9C-DC1509C13AFF}" destId="{BC0DA647-2467-4984-A262-BD4FAF30DE37}" srcOrd="2" destOrd="0" parTransId="{BC7F2C73-24D1-4534-A2F4-76B443CBAA5F}" sibTransId="{10D041CC-9DA8-4BEF-8D81-C28899847F59}"/>
    <dgm:cxn modelId="{CFF400E8-3954-4EDA-B468-143E811F5854}" type="presOf" srcId="{BC7F2C73-24D1-4534-A2F4-76B443CBAA5F}" destId="{42A0B653-A3D4-4CEC-8CFF-B830BE4D258D}" srcOrd="1" destOrd="0" presId="urn:microsoft.com/office/officeart/2005/8/layout/hierarchy2"/>
    <dgm:cxn modelId="{C2F02B0F-9DC9-4633-A1D3-30986C084395}" type="presOf" srcId="{C4CD2BCA-9673-4207-8767-9CFB989D3C21}" destId="{EB8A84F3-9F12-4484-BBDF-168706298BAB}" srcOrd="0" destOrd="0" presId="urn:microsoft.com/office/officeart/2005/8/layout/hierarchy2"/>
    <dgm:cxn modelId="{E161B352-47F5-4997-B9DF-E88B79799A3F}" type="presOf" srcId="{FBF90E24-AF3C-4234-8A0F-1303E6648E00}" destId="{5E634F7E-2E30-426A-A92E-2C1615CF9562}" srcOrd="1" destOrd="0" presId="urn:microsoft.com/office/officeart/2005/8/layout/hierarchy2"/>
    <dgm:cxn modelId="{75293660-4D6E-4541-84B3-977DF4DE5250}" type="presOf" srcId="{704DAFC3-E6C3-4A80-8F9C-DC1509C13AFF}" destId="{628BA5CF-2273-479B-B3C8-5227EDF5C40F}" srcOrd="0" destOrd="0" presId="urn:microsoft.com/office/officeart/2005/8/layout/hierarchy2"/>
    <dgm:cxn modelId="{DB3BD27F-53D6-49D1-83EC-3AD22E5BB8D9}" type="presOf" srcId="{BC0DA647-2467-4984-A262-BD4FAF30DE37}" destId="{AD43A511-E3E1-4C39-85A9-B93B9AC80C4E}" srcOrd="0" destOrd="0" presId="urn:microsoft.com/office/officeart/2005/8/layout/hierarchy2"/>
    <dgm:cxn modelId="{E4AC2962-7560-4DE8-B5CB-3BD0DD383EA1}" type="presOf" srcId="{E20A6DAA-5947-4545-8CD3-F957D6AEF25B}" destId="{2A74351E-5056-4C3F-B67C-0A5A8219423B}" srcOrd="1" destOrd="0" presId="urn:microsoft.com/office/officeart/2005/8/layout/hierarchy2"/>
    <dgm:cxn modelId="{47304DB9-8719-4993-BF2E-BFA9874C89EE}" type="presOf" srcId="{FBF90E24-AF3C-4234-8A0F-1303E6648E00}" destId="{8EDF25CF-4244-4690-9196-672E094B4D25}" srcOrd="0" destOrd="0" presId="urn:microsoft.com/office/officeart/2005/8/layout/hierarchy2"/>
    <dgm:cxn modelId="{AE2B09F9-E956-4F76-A3BB-C352C01C73AC}" type="presParOf" srcId="{EB8A84F3-9F12-4484-BBDF-168706298BAB}" destId="{9A5DF670-5BFE-4426-BC2F-2029ACB7B04C}" srcOrd="0" destOrd="0" presId="urn:microsoft.com/office/officeart/2005/8/layout/hierarchy2"/>
    <dgm:cxn modelId="{A11ECCE3-F968-4C5A-BEB4-DF0BDD74614A}" type="presParOf" srcId="{9A5DF670-5BFE-4426-BC2F-2029ACB7B04C}" destId="{628BA5CF-2273-479B-B3C8-5227EDF5C40F}" srcOrd="0" destOrd="0" presId="urn:microsoft.com/office/officeart/2005/8/layout/hierarchy2"/>
    <dgm:cxn modelId="{31EC3342-ED8F-477B-B9E1-086B7EB82D07}" type="presParOf" srcId="{9A5DF670-5BFE-4426-BC2F-2029ACB7B04C}" destId="{57B125E0-BF58-454E-8B75-11A34B8735B2}" srcOrd="1" destOrd="0" presId="urn:microsoft.com/office/officeart/2005/8/layout/hierarchy2"/>
    <dgm:cxn modelId="{182CEB77-9D5B-4DFE-B859-36AB3B4704F2}" type="presParOf" srcId="{57B125E0-BF58-454E-8B75-11A34B8735B2}" destId="{8EDF25CF-4244-4690-9196-672E094B4D25}" srcOrd="0" destOrd="0" presId="urn:microsoft.com/office/officeart/2005/8/layout/hierarchy2"/>
    <dgm:cxn modelId="{350C3339-B161-4923-B3B0-9EC80D073F7C}" type="presParOf" srcId="{8EDF25CF-4244-4690-9196-672E094B4D25}" destId="{5E634F7E-2E30-426A-A92E-2C1615CF9562}" srcOrd="0" destOrd="0" presId="urn:microsoft.com/office/officeart/2005/8/layout/hierarchy2"/>
    <dgm:cxn modelId="{3A37DC80-F5C2-46E5-8DBE-4A1D872DC4E0}" type="presParOf" srcId="{57B125E0-BF58-454E-8B75-11A34B8735B2}" destId="{3705627D-62BC-4A39-B2DB-340A2CC56FC1}" srcOrd="1" destOrd="0" presId="urn:microsoft.com/office/officeart/2005/8/layout/hierarchy2"/>
    <dgm:cxn modelId="{81D1BD82-F61D-4828-A17A-BB79FB79B488}" type="presParOf" srcId="{3705627D-62BC-4A39-B2DB-340A2CC56FC1}" destId="{E3684287-1B76-4489-963D-CC7212585B81}" srcOrd="0" destOrd="0" presId="urn:microsoft.com/office/officeart/2005/8/layout/hierarchy2"/>
    <dgm:cxn modelId="{5AB64FA3-A8FC-4A83-A748-F5B721AE3D16}" type="presParOf" srcId="{3705627D-62BC-4A39-B2DB-340A2CC56FC1}" destId="{DA915714-DE87-4ECF-93D0-169FA75A49C6}" srcOrd="1" destOrd="0" presId="urn:microsoft.com/office/officeart/2005/8/layout/hierarchy2"/>
    <dgm:cxn modelId="{BEBC7EB6-D8BF-425A-88D0-684E1DAF2928}" type="presParOf" srcId="{57B125E0-BF58-454E-8B75-11A34B8735B2}" destId="{2226A918-451B-4FD5-A33A-4A7E9959752F}" srcOrd="2" destOrd="0" presId="urn:microsoft.com/office/officeart/2005/8/layout/hierarchy2"/>
    <dgm:cxn modelId="{B45EE4C9-9B58-4A41-9F77-B15051344C24}" type="presParOf" srcId="{2226A918-451B-4FD5-A33A-4A7E9959752F}" destId="{2A74351E-5056-4C3F-B67C-0A5A8219423B}" srcOrd="0" destOrd="0" presId="urn:microsoft.com/office/officeart/2005/8/layout/hierarchy2"/>
    <dgm:cxn modelId="{09D13D24-21B7-4BAB-BF79-C5D5A2E8B3C9}" type="presParOf" srcId="{57B125E0-BF58-454E-8B75-11A34B8735B2}" destId="{3597B4F0-714B-414B-AA5C-D0E38712D493}" srcOrd="3" destOrd="0" presId="urn:microsoft.com/office/officeart/2005/8/layout/hierarchy2"/>
    <dgm:cxn modelId="{0DFA2CF9-B1CF-4144-BAB0-B00E407CF6B5}" type="presParOf" srcId="{3597B4F0-714B-414B-AA5C-D0E38712D493}" destId="{75EEA1FB-F9AA-4DCB-919B-18AB907626B9}" srcOrd="0" destOrd="0" presId="urn:microsoft.com/office/officeart/2005/8/layout/hierarchy2"/>
    <dgm:cxn modelId="{AD310A22-8536-47AB-94DA-D464AB2BD721}" type="presParOf" srcId="{3597B4F0-714B-414B-AA5C-D0E38712D493}" destId="{9447AB86-F5AD-4986-AD7A-4949CA42D13D}" srcOrd="1" destOrd="0" presId="urn:microsoft.com/office/officeart/2005/8/layout/hierarchy2"/>
    <dgm:cxn modelId="{607B0D73-F6B5-4CFA-B037-19911A3B5235}" type="presParOf" srcId="{57B125E0-BF58-454E-8B75-11A34B8735B2}" destId="{1D6EC967-F062-4025-923F-CCA57EC5CC24}" srcOrd="4" destOrd="0" presId="urn:microsoft.com/office/officeart/2005/8/layout/hierarchy2"/>
    <dgm:cxn modelId="{FE43CD33-78D0-482A-8152-334935BB68DC}" type="presParOf" srcId="{1D6EC967-F062-4025-923F-CCA57EC5CC24}" destId="{42A0B653-A3D4-4CEC-8CFF-B830BE4D258D}" srcOrd="0" destOrd="0" presId="urn:microsoft.com/office/officeart/2005/8/layout/hierarchy2"/>
    <dgm:cxn modelId="{22177942-A498-4CA9-8847-BDDDCDA8EB63}" type="presParOf" srcId="{57B125E0-BF58-454E-8B75-11A34B8735B2}" destId="{E8A9B9AC-9F36-4BD0-99C8-C5C49BC54299}" srcOrd="5" destOrd="0" presId="urn:microsoft.com/office/officeart/2005/8/layout/hierarchy2"/>
    <dgm:cxn modelId="{C76960B4-1A0D-429D-8118-34AE5AF198F8}" type="presParOf" srcId="{E8A9B9AC-9F36-4BD0-99C8-C5C49BC54299}" destId="{AD43A511-E3E1-4C39-85A9-B93B9AC80C4E}" srcOrd="0" destOrd="0" presId="urn:microsoft.com/office/officeart/2005/8/layout/hierarchy2"/>
    <dgm:cxn modelId="{6EE8FAFB-8CF4-40F9-8B37-4CB80EC40FFA}" type="presParOf" srcId="{E8A9B9AC-9F36-4BD0-99C8-C5C49BC54299}" destId="{96D6364E-754A-4728-830A-6B066BDF5E51}"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68B23-BE64-49FD-BDA0-F9174D70D10D}" type="doc">
      <dgm:prSet loTypeId="urn:microsoft.com/office/officeart/2005/8/layout/pList2" loCatId="picture" qsTypeId="urn:microsoft.com/office/officeart/2005/8/quickstyle/simple1" qsCatId="simple" csTypeId="urn:microsoft.com/office/officeart/2005/8/colors/accent0_1" csCatId="mainScheme" phldr="1"/>
      <dgm:spPr/>
      <dgm:t>
        <a:bodyPr/>
        <a:lstStyle/>
        <a:p>
          <a:endParaRPr lang="en-US"/>
        </a:p>
      </dgm:t>
    </dgm:pt>
    <dgm:pt modelId="{6110C422-20E3-4B90-9174-EAAECC1212DC}">
      <dgm:prSet phldrT="[Text]" custT="1"/>
      <dgm:spPr/>
      <dgm:t>
        <a:bodyPr/>
        <a:lstStyle/>
        <a:p>
          <a:pPr algn="ctr" rtl="1"/>
          <a:endParaRPr lang="fa-IR" sz="2800" dirty="0" smtClean="0">
            <a:cs typeface="B Mitra" panose="00000400000000000000" pitchFamily="2" charset="-78"/>
          </a:endParaRPr>
        </a:p>
        <a:p>
          <a:pPr algn="ctr" rtl="1"/>
          <a:r>
            <a:rPr lang="fa-IR" sz="2800" dirty="0" smtClean="0">
              <a:cs typeface="B Mitra" panose="00000400000000000000" pitchFamily="2" charset="-78"/>
            </a:rPr>
            <a:t>سنّت </a:t>
          </a:r>
          <a:endParaRPr lang="en-US" sz="2800" dirty="0">
            <a:cs typeface="B Mitra" panose="00000400000000000000" pitchFamily="2" charset="-78"/>
          </a:endParaRPr>
        </a:p>
      </dgm:t>
    </dgm:pt>
    <dgm:pt modelId="{1FB21DC7-F5E1-458D-BE2F-9BBDA91CAD98}" type="parTrans" cxnId="{6275AAB9-168C-4E6C-99AD-BA47D2C73648}">
      <dgm:prSet/>
      <dgm:spPr/>
      <dgm:t>
        <a:bodyPr/>
        <a:lstStyle/>
        <a:p>
          <a:pPr algn="ctr" rtl="1"/>
          <a:endParaRPr lang="en-US" sz="2800">
            <a:cs typeface="B Mitra" panose="00000400000000000000" pitchFamily="2" charset="-78"/>
          </a:endParaRPr>
        </a:p>
      </dgm:t>
    </dgm:pt>
    <dgm:pt modelId="{B079D38A-AEA5-4DAC-A270-8B8526A8C1BA}" type="sibTrans" cxnId="{6275AAB9-168C-4E6C-99AD-BA47D2C73648}">
      <dgm:prSet/>
      <dgm:spPr/>
      <dgm:t>
        <a:bodyPr/>
        <a:lstStyle/>
        <a:p>
          <a:pPr algn="ctr" rtl="1"/>
          <a:endParaRPr lang="en-US" sz="2800">
            <a:cs typeface="B Mitra" panose="00000400000000000000" pitchFamily="2" charset="-78"/>
          </a:endParaRPr>
        </a:p>
      </dgm:t>
    </dgm:pt>
    <dgm:pt modelId="{DDD47A75-7D4B-4C1F-8E28-D16A72686232}">
      <dgm:prSet phldrT="[Text]" custT="1"/>
      <dgm:spPr/>
      <dgm:t>
        <a:bodyPr/>
        <a:lstStyle/>
        <a:p>
          <a:pPr algn="ctr" rtl="1"/>
          <a:r>
            <a:rPr lang="fa-IR" sz="2800" dirty="0" smtClean="0">
              <a:cs typeface="B Mitra" panose="00000400000000000000" pitchFamily="2" charset="-78"/>
            </a:rPr>
            <a:t>پاسخگویی اسلام به نیازهای زمان </a:t>
          </a:r>
          <a:endParaRPr lang="en-US" sz="2800" dirty="0">
            <a:cs typeface="B Mitra" panose="00000400000000000000" pitchFamily="2" charset="-78"/>
          </a:endParaRPr>
        </a:p>
      </dgm:t>
    </dgm:pt>
    <dgm:pt modelId="{35BC18D5-44BA-46BC-96BA-F8DF42CD3680}" type="parTrans" cxnId="{05C9D24F-FF67-4CC8-B879-F7403008F319}">
      <dgm:prSet/>
      <dgm:spPr/>
      <dgm:t>
        <a:bodyPr/>
        <a:lstStyle/>
        <a:p>
          <a:pPr algn="ctr" rtl="1"/>
          <a:endParaRPr lang="en-US" sz="2800">
            <a:cs typeface="B Mitra" panose="00000400000000000000" pitchFamily="2" charset="-78"/>
          </a:endParaRPr>
        </a:p>
      </dgm:t>
    </dgm:pt>
    <dgm:pt modelId="{D7474798-0C9E-436D-9C71-1B6CAF934494}" type="sibTrans" cxnId="{05C9D24F-FF67-4CC8-B879-F7403008F319}">
      <dgm:prSet/>
      <dgm:spPr/>
      <dgm:t>
        <a:bodyPr/>
        <a:lstStyle/>
        <a:p>
          <a:pPr algn="ctr" rtl="1"/>
          <a:endParaRPr lang="en-US" sz="2800">
            <a:cs typeface="B Mitra" panose="00000400000000000000" pitchFamily="2" charset="-78"/>
          </a:endParaRPr>
        </a:p>
      </dgm:t>
    </dgm:pt>
    <dgm:pt modelId="{FC1B861E-A789-484C-883B-C97754A312C7}">
      <dgm:prSet phldrT="[Text]" custT="1"/>
      <dgm:spPr/>
      <dgm:t>
        <a:bodyPr/>
        <a:lstStyle/>
        <a:p>
          <a:pPr algn="ctr" rtl="1"/>
          <a:endParaRPr lang="fa-IR" sz="2800" dirty="0" smtClean="0">
            <a:cs typeface="B Mitra" panose="00000400000000000000" pitchFamily="2" charset="-78"/>
          </a:endParaRPr>
        </a:p>
        <a:p>
          <a:pPr algn="ctr" rtl="1"/>
          <a:r>
            <a:rPr lang="fa-IR" sz="2800" dirty="0" smtClean="0">
              <a:cs typeface="B Mitra" panose="00000400000000000000" pitchFamily="2" charset="-78"/>
            </a:rPr>
            <a:t>تمدن نوین اسلامی</a:t>
          </a:r>
          <a:endParaRPr lang="en-US" sz="2800" dirty="0">
            <a:cs typeface="B Mitra" panose="00000400000000000000" pitchFamily="2" charset="-78"/>
          </a:endParaRPr>
        </a:p>
      </dgm:t>
    </dgm:pt>
    <dgm:pt modelId="{D4885206-A0D3-4ADE-A4BF-D76CE5D6594F}" type="parTrans" cxnId="{293E06CD-AA27-4B5A-86A9-0BDAAADABC31}">
      <dgm:prSet/>
      <dgm:spPr/>
      <dgm:t>
        <a:bodyPr/>
        <a:lstStyle/>
        <a:p>
          <a:pPr algn="ctr" rtl="1"/>
          <a:endParaRPr lang="en-US" sz="2800">
            <a:cs typeface="B Mitra" panose="00000400000000000000" pitchFamily="2" charset="-78"/>
          </a:endParaRPr>
        </a:p>
      </dgm:t>
    </dgm:pt>
    <dgm:pt modelId="{980906EF-2FC9-4492-90C1-6AE4E03A9983}" type="sibTrans" cxnId="{293E06CD-AA27-4B5A-86A9-0BDAAADABC31}">
      <dgm:prSet/>
      <dgm:spPr/>
      <dgm:t>
        <a:bodyPr/>
        <a:lstStyle/>
        <a:p>
          <a:pPr algn="ctr" rtl="1"/>
          <a:endParaRPr lang="en-US" sz="2800">
            <a:cs typeface="B Mitra" panose="00000400000000000000" pitchFamily="2" charset="-78"/>
          </a:endParaRPr>
        </a:p>
      </dgm:t>
    </dgm:pt>
    <dgm:pt modelId="{1AFFDF49-CAF3-4E3A-8BE6-94F99550E420}" type="pres">
      <dgm:prSet presAssocID="{63E68B23-BE64-49FD-BDA0-F9174D70D10D}" presName="Name0" presStyleCnt="0">
        <dgm:presLayoutVars>
          <dgm:dir/>
          <dgm:resizeHandles val="exact"/>
        </dgm:presLayoutVars>
      </dgm:prSet>
      <dgm:spPr/>
      <dgm:t>
        <a:bodyPr/>
        <a:lstStyle/>
        <a:p>
          <a:endParaRPr lang="en-US"/>
        </a:p>
      </dgm:t>
    </dgm:pt>
    <dgm:pt modelId="{386173DF-95D6-430A-9AA2-18915C5896A1}" type="pres">
      <dgm:prSet presAssocID="{63E68B23-BE64-49FD-BDA0-F9174D70D10D}" presName="bkgdShp" presStyleLbl="alignAccFollowNode1" presStyleIdx="0" presStyleCnt="1"/>
      <dgm:spPr/>
    </dgm:pt>
    <dgm:pt modelId="{DA5E9DD8-1E7E-4722-8D7A-49416DF237B4}" type="pres">
      <dgm:prSet presAssocID="{63E68B23-BE64-49FD-BDA0-F9174D70D10D}" presName="linComp" presStyleCnt="0"/>
      <dgm:spPr/>
    </dgm:pt>
    <dgm:pt modelId="{FDEEE938-4511-46C1-BFFA-1A3446626594}" type="pres">
      <dgm:prSet presAssocID="{DDD47A75-7D4B-4C1F-8E28-D16A72686232}" presName="compNode" presStyleCnt="0"/>
      <dgm:spPr/>
    </dgm:pt>
    <dgm:pt modelId="{0B0FD8E4-F2DE-44EC-91B1-9A7F34ABAB5D}" type="pres">
      <dgm:prSet presAssocID="{DDD47A75-7D4B-4C1F-8E28-D16A72686232}" presName="node" presStyleLbl="node1" presStyleIdx="0" presStyleCnt="3">
        <dgm:presLayoutVars>
          <dgm:bulletEnabled val="1"/>
        </dgm:presLayoutVars>
      </dgm:prSet>
      <dgm:spPr/>
      <dgm:t>
        <a:bodyPr/>
        <a:lstStyle/>
        <a:p>
          <a:endParaRPr lang="en-US"/>
        </a:p>
      </dgm:t>
    </dgm:pt>
    <dgm:pt modelId="{A8E7EE59-4190-4F67-ADB7-373619136C08}" type="pres">
      <dgm:prSet presAssocID="{DDD47A75-7D4B-4C1F-8E28-D16A72686232}" presName="invisiNode" presStyleLbl="node1" presStyleIdx="0" presStyleCnt="3"/>
      <dgm:spPr/>
    </dgm:pt>
    <dgm:pt modelId="{1A0DF956-28D2-4AE4-80C5-70268F00C62B}" type="pres">
      <dgm:prSet presAssocID="{DDD47A75-7D4B-4C1F-8E28-D16A7268623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3A60C8F3-6294-48C2-84BE-0071BC4C28C6}" type="pres">
      <dgm:prSet presAssocID="{D7474798-0C9E-436D-9C71-1B6CAF934494}" presName="sibTrans" presStyleLbl="sibTrans2D1" presStyleIdx="0" presStyleCnt="0"/>
      <dgm:spPr/>
      <dgm:t>
        <a:bodyPr/>
        <a:lstStyle/>
        <a:p>
          <a:endParaRPr lang="en-US"/>
        </a:p>
      </dgm:t>
    </dgm:pt>
    <dgm:pt modelId="{F2215B73-1394-4D85-9461-E3DA8AB5CC86}" type="pres">
      <dgm:prSet presAssocID="{6110C422-20E3-4B90-9174-EAAECC1212DC}" presName="compNode" presStyleCnt="0"/>
      <dgm:spPr/>
    </dgm:pt>
    <dgm:pt modelId="{56C111E8-DDBD-49B7-8311-1744B1ED3749}" type="pres">
      <dgm:prSet presAssocID="{6110C422-20E3-4B90-9174-EAAECC1212DC}" presName="node" presStyleLbl="node1" presStyleIdx="1" presStyleCnt="3">
        <dgm:presLayoutVars>
          <dgm:bulletEnabled val="1"/>
        </dgm:presLayoutVars>
      </dgm:prSet>
      <dgm:spPr/>
      <dgm:t>
        <a:bodyPr/>
        <a:lstStyle/>
        <a:p>
          <a:endParaRPr lang="en-US"/>
        </a:p>
      </dgm:t>
    </dgm:pt>
    <dgm:pt modelId="{A2344F11-799E-4B59-9240-E39E6EC8E457}" type="pres">
      <dgm:prSet presAssocID="{6110C422-20E3-4B90-9174-EAAECC1212DC}" presName="invisiNode" presStyleLbl="node1" presStyleIdx="1" presStyleCnt="3"/>
      <dgm:spPr/>
    </dgm:pt>
    <dgm:pt modelId="{E0428145-C96D-40BD-99BB-0C03718DE2C3}" type="pres">
      <dgm:prSet presAssocID="{6110C422-20E3-4B90-9174-EAAECC1212D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3A4D073-25BB-4D23-A5B3-13312EA346D8}" type="pres">
      <dgm:prSet presAssocID="{B079D38A-AEA5-4DAC-A270-8B8526A8C1BA}" presName="sibTrans" presStyleLbl="sibTrans2D1" presStyleIdx="0" presStyleCnt="0"/>
      <dgm:spPr/>
      <dgm:t>
        <a:bodyPr/>
        <a:lstStyle/>
        <a:p>
          <a:endParaRPr lang="en-US"/>
        </a:p>
      </dgm:t>
    </dgm:pt>
    <dgm:pt modelId="{15E9AE87-A616-4F68-A6E2-1F0DBF3B7C58}" type="pres">
      <dgm:prSet presAssocID="{FC1B861E-A789-484C-883B-C97754A312C7}" presName="compNode" presStyleCnt="0"/>
      <dgm:spPr/>
    </dgm:pt>
    <dgm:pt modelId="{62E4E647-4258-44BE-BFA3-DFFADAF6A842}" type="pres">
      <dgm:prSet presAssocID="{FC1B861E-A789-484C-883B-C97754A312C7}" presName="node" presStyleLbl="node1" presStyleIdx="2" presStyleCnt="3">
        <dgm:presLayoutVars>
          <dgm:bulletEnabled val="1"/>
        </dgm:presLayoutVars>
      </dgm:prSet>
      <dgm:spPr/>
      <dgm:t>
        <a:bodyPr/>
        <a:lstStyle/>
        <a:p>
          <a:endParaRPr lang="en-US"/>
        </a:p>
      </dgm:t>
    </dgm:pt>
    <dgm:pt modelId="{9E6BCC79-C49E-4E3B-BD28-CD8DAFAD4797}" type="pres">
      <dgm:prSet presAssocID="{FC1B861E-A789-484C-883B-C97754A312C7}" presName="invisiNode" presStyleLbl="node1" presStyleIdx="2" presStyleCnt="3"/>
      <dgm:spPr/>
    </dgm:pt>
    <dgm:pt modelId="{0940F4BE-060A-4178-9218-E89DBBA1F2FB}" type="pres">
      <dgm:prSet presAssocID="{FC1B861E-A789-484C-883B-C97754A312C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Lst>
  <dgm:cxnLst>
    <dgm:cxn modelId="{6275AAB9-168C-4E6C-99AD-BA47D2C73648}" srcId="{63E68B23-BE64-49FD-BDA0-F9174D70D10D}" destId="{6110C422-20E3-4B90-9174-EAAECC1212DC}" srcOrd="1" destOrd="0" parTransId="{1FB21DC7-F5E1-458D-BE2F-9BBDA91CAD98}" sibTransId="{B079D38A-AEA5-4DAC-A270-8B8526A8C1BA}"/>
    <dgm:cxn modelId="{EB087F65-C76A-4C14-9524-A90CC229FDB1}" type="presOf" srcId="{6110C422-20E3-4B90-9174-EAAECC1212DC}" destId="{56C111E8-DDBD-49B7-8311-1744B1ED3749}" srcOrd="0" destOrd="0" presId="urn:microsoft.com/office/officeart/2005/8/layout/pList2"/>
    <dgm:cxn modelId="{0B7EA5C2-19D9-4319-801E-1DBC9A81E6C1}" type="presOf" srcId="{63E68B23-BE64-49FD-BDA0-F9174D70D10D}" destId="{1AFFDF49-CAF3-4E3A-8BE6-94F99550E420}" srcOrd="0" destOrd="0" presId="urn:microsoft.com/office/officeart/2005/8/layout/pList2"/>
    <dgm:cxn modelId="{CC2D15BA-BD33-43C8-8173-49DF60360AFE}" type="presOf" srcId="{B079D38A-AEA5-4DAC-A270-8B8526A8C1BA}" destId="{43A4D073-25BB-4D23-A5B3-13312EA346D8}" srcOrd="0" destOrd="0" presId="urn:microsoft.com/office/officeart/2005/8/layout/pList2"/>
    <dgm:cxn modelId="{9D44851C-5418-40FF-876F-420D3D734AB8}" type="presOf" srcId="{D7474798-0C9E-436D-9C71-1B6CAF934494}" destId="{3A60C8F3-6294-48C2-84BE-0071BC4C28C6}" srcOrd="0" destOrd="0" presId="urn:microsoft.com/office/officeart/2005/8/layout/pList2"/>
    <dgm:cxn modelId="{293E06CD-AA27-4B5A-86A9-0BDAAADABC31}" srcId="{63E68B23-BE64-49FD-BDA0-F9174D70D10D}" destId="{FC1B861E-A789-484C-883B-C97754A312C7}" srcOrd="2" destOrd="0" parTransId="{D4885206-A0D3-4ADE-A4BF-D76CE5D6594F}" sibTransId="{980906EF-2FC9-4492-90C1-6AE4E03A9983}"/>
    <dgm:cxn modelId="{5C397F69-AB7C-44A2-925D-A703560BDFB2}" type="presOf" srcId="{DDD47A75-7D4B-4C1F-8E28-D16A72686232}" destId="{0B0FD8E4-F2DE-44EC-91B1-9A7F34ABAB5D}" srcOrd="0" destOrd="0" presId="urn:microsoft.com/office/officeart/2005/8/layout/pList2"/>
    <dgm:cxn modelId="{05C9D24F-FF67-4CC8-B879-F7403008F319}" srcId="{63E68B23-BE64-49FD-BDA0-F9174D70D10D}" destId="{DDD47A75-7D4B-4C1F-8E28-D16A72686232}" srcOrd="0" destOrd="0" parTransId="{35BC18D5-44BA-46BC-96BA-F8DF42CD3680}" sibTransId="{D7474798-0C9E-436D-9C71-1B6CAF934494}"/>
    <dgm:cxn modelId="{E850E4B3-62D0-4017-BC59-155761087087}" type="presOf" srcId="{FC1B861E-A789-484C-883B-C97754A312C7}" destId="{62E4E647-4258-44BE-BFA3-DFFADAF6A842}" srcOrd="0" destOrd="0" presId="urn:microsoft.com/office/officeart/2005/8/layout/pList2"/>
    <dgm:cxn modelId="{9B8F03AE-2FCE-4AB2-B753-6C82A082DCF4}" type="presParOf" srcId="{1AFFDF49-CAF3-4E3A-8BE6-94F99550E420}" destId="{386173DF-95D6-430A-9AA2-18915C5896A1}" srcOrd="0" destOrd="0" presId="urn:microsoft.com/office/officeart/2005/8/layout/pList2"/>
    <dgm:cxn modelId="{F1696B3C-C73F-4891-862D-8D8FCD3FEFFB}" type="presParOf" srcId="{1AFFDF49-CAF3-4E3A-8BE6-94F99550E420}" destId="{DA5E9DD8-1E7E-4722-8D7A-49416DF237B4}" srcOrd="1" destOrd="0" presId="urn:microsoft.com/office/officeart/2005/8/layout/pList2"/>
    <dgm:cxn modelId="{B79F1FCA-B6AB-4D4E-990B-62C53B3829C6}" type="presParOf" srcId="{DA5E9DD8-1E7E-4722-8D7A-49416DF237B4}" destId="{FDEEE938-4511-46C1-BFFA-1A3446626594}" srcOrd="0" destOrd="0" presId="urn:microsoft.com/office/officeart/2005/8/layout/pList2"/>
    <dgm:cxn modelId="{261A0F2A-5920-4929-8DC4-965BBBCAC4A4}" type="presParOf" srcId="{FDEEE938-4511-46C1-BFFA-1A3446626594}" destId="{0B0FD8E4-F2DE-44EC-91B1-9A7F34ABAB5D}" srcOrd="0" destOrd="0" presId="urn:microsoft.com/office/officeart/2005/8/layout/pList2"/>
    <dgm:cxn modelId="{9ED52912-C9AD-40C2-99A5-97CE592E0BBE}" type="presParOf" srcId="{FDEEE938-4511-46C1-BFFA-1A3446626594}" destId="{A8E7EE59-4190-4F67-ADB7-373619136C08}" srcOrd="1" destOrd="0" presId="urn:microsoft.com/office/officeart/2005/8/layout/pList2"/>
    <dgm:cxn modelId="{251B595C-04CC-46FB-9599-D41BAE4D5588}" type="presParOf" srcId="{FDEEE938-4511-46C1-BFFA-1A3446626594}" destId="{1A0DF956-28D2-4AE4-80C5-70268F00C62B}" srcOrd="2" destOrd="0" presId="urn:microsoft.com/office/officeart/2005/8/layout/pList2"/>
    <dgm:cxn modelId="{989874EA-8A3B-46B2-84DA-7FDFA3F23C05}" type="presParOf" srcId="{DA5E9DD8-1E7E-4722-8D7A-49416DF237B4}" destId="{3A60C8F3-6294-48C2-84BE-0071BC4C28C6}" srcOrd="1" destOrd="0" presId="urn:microsoft.com/office/officeart/2005/8/layout/pList2"/>
    <dgm:cxn modelId="{9C6EAC78-D38B-4AC6-B96E-5B58B7B80D92}" type="presParOf" srcId="{DA5E9DD8-1E7E-4722-8D7A-49416DF237B4}" destId="{F2215B73-1394-4D85-9461-E3DA8AB5CC86}" srcOrd="2" destOrd="0" presId="urn:microsoft.com/office/officeart/2005/8/layout/pList2"/>
    <dgm:cxn modelId="{2A6D245E-68FC-4D30-836E-39E31C7F1625}" type="presParOf" srcId="{F2215B73-1394-4D85-9461-E3DA8AB5CC86}" destId="{56C111E8-DDBD-49B7-8311-1744B1ED3749}" srcOrd="0" destOrd="0" presId="urn:microsoft.com/office/officeart/2005/8/layout/pList2"/>
    <dgm:cxn modelId="{5C2DB344-B133-4233-A5E1-FE497B2906C2}" type="presParOf" srcId="{F2215B73-1394-4D85-9461-E3DA8AB5CC86}" destId="{A2344F11-799E-4B59-9240-E39E6EC8E457}" srcOrd="1" destOrd="0" presId="urn:microsoft.com/office/officeart/2005/8/layout/pList2"/>
    <dgm:cxn modelId="{58F1075E-4B2E-4B88-B955-58B956357376}" type="presParOf" srcId="{F2215B73-1394-4D85-9461-E3DA8AB5CC86}" destId="{E0428145-C96D-40BD-99BB-0C03718DE2C3}" srcOrd="2" destOrd="0" presId="urn:microsoft.com/office/officeart/2005/8/layout/pList2"/>
    <dgm:cxn modelId="{AB78F20E-ED9C-47BF-A23F-049B326F2482}" type="presParOf" srcId="{DA5E9DD8-1E7E-4722-8D7A-49416DF237B4}" destId="{43A4D073-25BB-4D23-A5B3-13312EA346D8}" srcOrd="3" destOrd="0" presId="urn:microsoft.com/office/officeart/2005/8/layout/pList2"/>
    <dgm:cxn modelId="{8EA951A6-74EA-4DB0-90E3-8A441A130DCA}" type="presParOf" srcId="{DA5E9DD8-1E7E-4722-8D7A-49416DF237B4}" destId="{15E9AE87-A616-4F68-A6E2-1F0DBF3B7C58}" srcOrd="4" destOrd="0" presId="urn:microsoft.com/office/officeart/2005/8/layout/pList2"/>
    <dgm:cxn modelId="{19BA1C6E-575F-4E4A-88B8-2E8236B7FF99}" type="presParOf" srcId="{15E9AE87-A616-4F68-A6E2-1F0DBF3B7C58}" destId="{62E4E647-4258-44BE-BFA3-DFFADAF6A842}" srcOrd="0" destOrd="0" presId="urn:microsoft.com/office/officeart/2005/8/layout/pList2"/>
    <dgm:cxn modelId="{1FB78B58-C7C1-46C0-8B4E-C19DF053E664}" type="presParOf" srcId="{15E9AE87-A616-4F68-A6E2-1F0DBF3B7C58}" destId="{9E6BCC79-C49E-4E3B-BD28-CD8DAFAD4797}" srcOrd="1" destOrd="0" presId="urn:microsoft.com/office/officeart/2005/8/layout/pList2"/>
    <dgm:cxn modelId="{BA8B96C5-7B3A-46A4-BE29-8C894A97F72D}" type="presParOf" srcId="{15E9AE87-A616-4F68-A6E2-1F0DBF3B7C58}" destId="{0940F4BE-060A-4178-9218-E89DBBA1F2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4CD2BCA-9673-4207-8767-9CFB989D3C21}"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BC0DA647-2467-4984-A262-BD4FAF30DE37}">
      <dgm:prSet custT="1"/>
      <dgm:spPr/>
      <dgm:t>
        <a:bodyPr/>
        <a:lstStyle/>
        <a:p>
          <a:pPr algn="ctr" rtl="1"/>
          <a:r>
            <a:rPr lang="fa-IR" sz="2800" b="0" i="0" dirty="0" smtClean="0">
              <a:cs typeface="B Mitra" panose="00000400000000000000" pitchFamily="2" charset="-78"/>
            </a:rPr>
            <a:t>ایجاد جوامع اسلامی نمونه برای تمرین استفاده از فناوری­های اسلامی</a:t>
          </a:r>
          <a:endParaRPr lang="en-US" sz="2800" b="0" i="0" dirty="0">
            <a:cs typeface="B Mitra" panose="00000400000000000000" pitchFamily="2" charset="-78"/>
          </a:endParaRPr>
        </a:p>
      </dgm:t>
    </dgm:pt>
    <dgm:pt modelId="{08538049-AAB6-4218-B61C-A9E82AFE7F23}">
      <dgm:prSet phldrT="[Text]" custT="1"/>
      <dgm:spPr/>
      <dgm:t>
        <a:bodyPr/>
        <a:lstStyle/>
        <a:p>
          <a:pPr algn="ctr" rtl="1"/>
          <a:r>
            <a:rPr lang="fa-IR" sz="2800" b="0" i="0" dirty="0" smtClean="0">
              <a:cs typeface="B Mitra" panose="00000400000000000000" pitchFamily="2" charset="-78"/>
            </a:rPr>
            <a:t>احیای نگرش معنوی به طبیعت </a:t>
          </a:r>
          <a:endParaRPr lang="en-US" sz="2800" b="0" i="0" dirty="0">
            <a:cs typeface="B Mitra" panose="00000400000000000000" pitchFamily="2" charset="-78"/>
          </a:endParaRPr>
        </a:p>
      </dgm:t>
    </dgm:pt>
    <dgm:pt modelId="{CFC8D6AC-28CC-4E35-AD26-4E457EBB6F26}">
      <dgm:prSet phldrT="[Text]" custT="1"/>
      <dgm:spPr/>
      <dgm:t>
        <a:bodyPr/>
        <a:lstStyle/>
        <a:p>
          <a:pPr algn="ctr" rtl="1"/>
          <a:r>
            <a:rPr lang="fa-IR" sz="2800" b="0" i="0" dirty="0" smtClean="0">
              <a:cs typeface="B Mitra" panose="00000400000000000000" pitchFamily="2" charset="-78"/>
            </a:rPr>
            <a:t>تنظیم و تبویب دیدگاه اسلامی</a:t>
          </a:r>
          <a:endParaRPr lang="en-US" sz="2800" b="0" i="0" dirty="0" smtClean="0">
            <a:cs typeface="B Mitra" panose="00000400000000000000" pitchFamily="2" charset="-78"/>
          </a:endParaRPr>
        </a:p>
        <a:p>
          <a:pPr algn="ctr" rtl="1"/>
          <a:r>
            <a:rPr lang="fa-IR" sz="2800" b="0" i="0" dirty="0" smtClean="0">
              <a:cs typeface="B Mitra" panose="00000400000000000000" pitchFamily="2" charset="-78"/>
            </a:rPr>
            <a:t> درباره طبیعت و علوم طبیعی و ایجاد طبیعت­شناسی اسلامی</a:t>
          </a:r>
          <a:endParaRPr lang="en-US" sz="2800" b="0" i="0" dirty="0">
            <a:cs typeface="B Mitra" panose="00000400000000000000" pitchFamily="2" charset="-78"/>
          </a:endParaRPr>
        </a:p>
      </dgm:t>
    </dgm:pt>
    <dgm:pt modelId="{704DAFC3-E6C3-4A80-8F9C-DC1509C13AFF}">
      <dgm:prSet phldrT="[Text]" custT="1"/>
      <dgm:spPr/>
      <dgm:t>
        <a:bodyPr/>
        <a:lstStyle/>
        <a:p>
          <a:pPr algn="ctr" rtl="1"/>
          <a:r>
            <a:rPr lang="fa-IR" sz="2800" b="0" i="0" dirty="0" smtClean="0">
              <a:cs typeface="B Mitra" panose="00000400000000000000" pitchFamily="2" charset="-78"/>
            </a:rPr>
            <a:t>راهکارهای </a:t>
          </a:r>
        </a:p>
        <a:p>
          <a:pPr algn="ctr" rtl="1"/>
          <a:r>
            <a:rPr lang="fa-IR" sz="2800" b="0" i="0" dirty="0" smtClean="0">
              <a:cs typeface="B Mitra" panose="00000400000000000000" pitchFamily="2" charset="-78"/>
            </a:rPr>
            <a:t>بلند مدت </a:t>
          </a:r>
          <a:endParaRPr lang="en-US" sz="2800" b="0" i="0" dirty="0">
            <a:cs typeface="B Mitra" panose="00000400000000000000" pitchFamily="2" charset="-78"/>
          </a:endParaRPr>
        </a:p>
      </dgm:t>
    </dgm:pt>
    <dgm:pt modelId="{4A28FA2C-AD34-4AA5-A3FD-654A9E19D1AD}" type="sibTrans" cxnId="{6AAA2CD9-C71D-4586-A6B7-EA16F9E4D3CA}">
      <dgm:prSet/>
      <dgm:spPr/>
      <dgm:t>
        <a:bodyPr/>
        <a:lstStyle/>
        <a:p>
          <a:pPr algn="ctr" rtl="1"/>
          <a:endParaRPr lang="en-US" sz="2800" b="0" i="0">
            <a:cs typeface="B Mitra" panose="00000400000000000000" pitchFamily="2" charset="-78"/>
          </a:endParaRPr>
        </a:p>
      </dgm:t>
    </dgm:pt>
    <dgm:pt modelId="{6B5857CF-2ED1-4B13-A8B8-F7DA6B22926E}" type="parTrans" cxnId="{6AAA2CD9-C71D-4586-A6B7-EA16F9E4D3CA}">
      <dgm:prSet/>
      <dgm:spPr/>
      <dgm:t>
        <a:bodyPr/>
        <a:lstStyle/>
        <a:p>
          <a:pPr algn="ctr" rtl="1"/>
          <a:endParaRPr lang="en-US" sz="2800" b="0" i="0">
            <a:cs typeface="B Mitra" panose="00000400000000000000" pitchFamily="2" charset="-78"/>
          </a:endParaRPr>
        </a:p>
      </dgm:t>
    </dgm:pt>
    <dgm:pt modelId="{10D041CC-9DA8-4BEF-8D81-C28899847F59}" type="sibTrans" cxnId="{2A26C5D1-215C-4342-95F8-A508D392A4A0}">
      <dgm:prSet/>
      <dgm:spPr/>
      <dgm:t>
        <a:bodyPr/>
        <a:lstStyle/>
        <a:p>
          <a:pPr algn="ctr" rtl="1"/>
          <a:endParaRPr lang="en-US" sz="2800" b="0" i="0">
            <a:cs typeface="B Mitra" panose="00000400000000000000" pitchFamily="2" charset="-78"/>
          </a:endParaRPr>
        </a:p>
      </dgm:t>
    </dgm:pt>
    <dgm:pt modelId="{BC7F2C73-24D1-4534-A2F4-76B443CBAA5F}" type="parTrans" cxnId="{2A26C5D1-215C-4342-95F8-A508D392A4A0}">
      <dgm:prSet custT="1"/>
      <dgm:spPr/>
      <dgm:t>
        <a:bodyPr/>
        <a:lstStyle/>
        <a:p>
          <a:pPr algn="ctr" rtl="1"/>
          <a:endParaRPr lang="en-US" sz="2800" b="0" i="0">
            <a:cs typeface="B Mitra" panose="00000400000000000000" pitchFamily="2" charset="-78"/>
          </a:endParaRPr>
        </a:p>
      </dgm:t>
    </dgm:pt>
    <dgm:pt modelId="{639C55AC-6CED-439F-929A-B80BACFDF888}" type="sibTrans" cxnId="{D88733D9-809F-4C3E-BF48-6E31BB7A6807}">
      <dgm:prSet/>
      <dgm:spPr/>
      <dgm:t>
        <a:bodyPr/>
        <a:lstStyle/>
        <a:p>
          <a:pPr algn="ctr" rtl="1"/>
          <a:endParaRPr lang="en-US" sz="2800" b="0" i="0">
            <a:cs typeface="B Mitra" panose="00000400000000000000" pitchFamily="2" charset="-78"/>
          </a:endParaRPr>
        </a:p>
      </dgm:t>
    </dgm:pt>
    <dgm:pt modelId="{E20A6DAA-5947-4545-8CD3-F957D6AEF25B}" type="parTrans" cxnId="{D88733D9-809F-4C3E-BF48-6E31BB7A6807}">
      <dgm:prSet custT="1"/>
      <dgm:spPr/>
      <dgm:t>
        <a:bodyPr/>
        <a:lstStyle/>
        <a:p>
          <a:pPr algn="ctr" rtl="1"/>
          <a:endParaRPr lang="en-US" sz="2800" b="0" i="0">
            <a:cs typeface="B Mitra" panose="00000400000000000000" pitchFamily="2" charset="-78"/>
          </a:endParaRPr>
        </a:p>
      </dgm:t>
    </dgm:pt>
    <dgm:pt modelId="{9D3842A2-2F29-43E2-BC0A-00EEC97E26FB}" type="sibTrans" cxnId="{732F16E4-D5D7-468D-AA24-B978F67CFFA8}">
      <dgm:prSet/>
      <dgm:spPr/>
      <dgm:t>
        <a:bodyPr/>
        <a:lstStyle/>
        <a:p>
          <a:pPr algn="ctr" rtl="1"/>
          <a:endParaRPr lang="en-US" sz="2800" b="0" i="0">
            <a:cs typeface="B Mitra" panose="00000400000000000000" pitchFamily="2" charset="-78"/>
          </a:endParaRPr>
        </a:p>
      </dgm:t>
    </dgm:pt>
    <dgm:pt modelId="{FBF90E24-AF3C-4234-8A0F-1303E6648E00}" type="parTrans" cxnId="{732F16E4-D5D7-468D-AA24-B978F67CFFA8}">
      <dgm:prSet custT="1"/>
      <dgm:spPr/>
      <dgm:t>
        <a:bodyPr/>
        <a:lstStyle/>
        <a:p>
          <a:pPr algn="ctr" rtl="1"/>
          <a:endParaRPr lang="en-US" sz="2800" b="0" i="0">
            <a:cs typeface="B Mitra" panose="00000400000000000000" pitchFamily="2" charset="-78"/>
          </a:endParaRPr>
        </a:p>
      </dgm:t>
    </dgm:pt>
    <dgm:pt modelId="{EB8A84F3-9F12-4484-BBDF-168706298BAB}" type="pres">
      <dgm:prSet presAssocID="{C4CD2BCA-9673-4207-8767-9CFB989D3C21}" presName="diagram" presStyleCnt="0">
        <dgm:presLayoutVars>
          <dgm:chPref val="1"/>
          <dgm:dir val="rev"/>
          <dgm:animOne val="branch"/>
          <dgm:animLvl val="lvl"/>
          <dgm:resizeHandles val="exact"/>
        </dgm:presLayoutVars>
      </dgm:prSet>
      <dgm:spPr/>
      <dgm:t>
        <a:bodyPr/>
        <a:lstStyle/>
        <a:p>
          <a:endParaRPr lang="en-US"/>
        </a:p>
      </dgm:t>
    </dgm:pt>
    <dgm:pt modelId="{9A5DF670-5BFE-4426-BC2F-2029ACB7B04C}" type="pres">
      <dgm:prSet presAssocID="{704DAFC3-E6C3-4A80-8F9C-DC1509C13AFF}" presName="root1" presStyleCnt="0"/>
      <dgm:spPr/>
    </dgm:pt>
    <dgm:pt modelId="{628BA5CF-2273-479B-B3C8-5227EDF5C40F}" type="pres">
      <dgm:prSet presAssocID="{704DAFC3-E6C3-4A80-8F9C-DC1509C13AFF}" presName="LevelOneTextNode" presStyleLbl="node0" presStyleIdx="0" presStyleCnt="1" custScaleY="209607">
        <dgm:presLayoutVars>
          <dgm:chPref val="3"/>
        </dgm:presLayoutVars>
      </dgm:prSet>
      <dgm:spPr/>
      <dgm:t>
        <a:bodyPr/>
        <a:lstStyle/>
        <a:p>
          <a:endParaRPr lang="en-US"/>
        </a:p>
      </dgm:t>
    </dgm:pt>
    <dgm:pt modelId="{57B125E0-BF58-454E-8B75-11A34B8735B2}" type="pres">
      <dgm:prSet presAssocID="{704DAFC3-E6C3-4A80-8F9C-DC1509C13AFF}" presName="level2hierChild" presStyleCnt="0"/>
      <dgm:spPr/>
    </dgm:pt>
    <dgm:pt modelId="{8EDF25CF-4244-4690-9196-672E094B4D25}" type="pres">
      <dgm:prSet presAssocID="{FBF90E24-AF3C-4234-8A0F-1303E6648E00}" presName="conn2-1" presStyleLbl="parChTrans1D2" presStyleIdx="0" presStyleCnt="3"/>
      <dgm:spPr/>
      <dgm:t>
        <a:bodyPr/>
        <a:lstStyle/>
        <a:p>
          <a:endParaRPr lang="en-US"/>
        </a:p>
      </dgm:t>
    </dgm:pt>
    <dgm:pt modelId="{5E634F7E-2E30-426A-A92E-2C1615CF9562}" type="pres">
      <dgm:prSet presAssocID="{FBF90E24-AF3C-4234-8A0F-1303E6648E00}" presName="connTx" presStyleLbl="parChTrans1D2" presStyleIdx="0" presStyleCnt="3"/>
      <dgm:spPr/>
      <dgm:t>
        <a:bodyPr/>
        <a:lstStyle/>
        <a:p>
          <a:endParaRPr lang="en-US"/>
        </a:p>
      </dgm:t>
    </dgm:pt>
    <dgm:pt modelId="{3705627D-62BC-4A39-B2DB-340A2CC56FC1}" type="pres">
      <dgm:prSet presAssocID="{CFC8D6AC-28CC-4E35-AD26-4E457EBB6F26}" presName="root2" presStyleCnt="0"/>
      <dgm:spPr/>
    </dgm:pt>
    <dgm:pt modelId="{E3684287-1B76-4489-963D-CC7212585B81}" type="pres">
      <dgm:prSet presAssocID="{CFC8D6AC-28CC-4E35-AD26-4E457EBB6F26}" presName="LevelTwoTextNode" presStyleLbl="node2" presStyleIdx="0" presStyleCnt="3" custScaleX="354000" custScaleY="149673">
        <dgm:presLayoutVars>
          <dgm:chPref val="3"/>
        </dgm:presLayoutVars>
      </dgm:prSet>
      <dgm:spPr/>
      <dgm:t>
        <a:bodyPr/>
        <a:lstStyle/>
        <a:p>
          <a:endParaRPr lang="en-US"/>
        </a:p>
      </dgm:t>
    </dgm:pt>
    <dgm:pt modelId="{DA915714-DE87-4ECF-93D0-169FA75A49C6}" type="pres">
      <dgm:prSet presAssocID="{CFC8D6AC-28CC-4E35-AD26-4E457EBB6F26}" presName="level3hierChild" presStyleCnt="0"/>
      <dgm:spPr/>
    </dgm:pt>
    <dgm:pt modelId="{2226A918-451B-4FD5-A33A-4A7E9959752F}" type="pres">
      <dgm:prSet presAssocID="{E20A6DAA-5947-4545-8CD3-F957D6AEF25B}" presName="conn2-1" presStyleLbl="parChTrans1D2" presStyleIdx="1" presStyleCnt="3"/>
      <dgm:spPr/>
      <dgm:t>
        <a:bodyPr/>
        <a:lstStyle/>
        <a:p>
          <a:endParaRPr lang="en-US"/>
        </a:p>
      </dgm:t>
    </dgm:pt>
    <dgm:pt modelId="{2A74351E-5056-4C3F-B67C-0A5A8219423B}" type="pres">
      <dgm:prSet presAssocID="{E20A6DAA-5947-4545-8CD3-F957D6AEF25B}" presName="connTx" presStyleLbl="parChTrans1D2" presStyleIdx="1" presStyleCnt="3"/>
      <dgm:spPr/>
      <dgm:t>
        <a:bodyPr/>
        <a:lstStyle/>
        <a:p>
          <a:endParaRPr lang="en-US"/>
        </a:p>
      </dgm:t>
    </dgm:pt>
    <dgm:pt modelId="{3597B4F0-714B-414B-AA5C-D0E38712D493}" type="pres">
      <dgm:prSet presAssocID="{08538049-AAB6-4218-B61C-A9E82AFE7F23}" presName="root2" presStyleCnt="0"/>
      <dgm:spPr/>
    </dgm:pt>
    <dgm:pt modelId="{75EEA1FB-F9AA-4DCB-919B-18AB907626B9}" type="pres">
      <dgm:prSet presAssocID="{08538049-AAB6-4218-B61C-A9E82AFE7F23}" presName="LevelTwoTextNode" presStyleLbl="node2" presStyleIdx="1" presStyleCnt="3" custScaleX="354000" custScaleY="149673">
        <dgm:presLayoutVars>
          <dgm:chPref val="3"/>
        </dgm:presLayoutVars>
      </dgm:prSet>
      <dgm:spPr/>
      <dgm:t>
        <a:bodyPr/>
        <a:lstStyle/>
        <a:p>
          <a:endParaRPr lang="en-US"/>
        </a:p>
      </dgm:t>
    </dgm:pt>
    <dgm:pt modelId="{9447AB86-F5AD-4986-AD7A-4949CA42D13D}" type="pres">
      <dgm:prSet presAssocID="{08538049-AAB6-4218-B61C-A9E82AFE7F23}" presName="level3hierChild" presStyleCnt="0"/>
      <dgm:spPr/>
    </dgm:pt>
    <dgm:pt modelId="{1D6EC967-F062-4025-923F-CCA57EC5CC24}" type="pres">
      <dgm:prSet presAssocID="{BC7F2C73-24D1-4534-A2F4-76B443CBAA5F}" presName="conn2-1" presStyleLbl="parChTrans1D2" presStyleIdx="2" presStyleCnt="3"/>
      <dgm:spPr/>
      <dgm:t>
        <a:bodyPr/>
        <a:lstStyle/>
        <a:p>
          <a:endParaRPr lang="en-US"/>
        </a:p>
      </dgm:t>
    </dgm:pt>
    <dgm:pt modelId="{42A0B653-A3D4-4CEC-8CFF-B830BE4D258D}" type="pres">
      <dgm:prSet presAssocID="{BC7F2C73-24D1-4534-A2F4-76B443CBAA5F}" presName="connTx" presStyleLbl="parChTrans1D2" presStyleIdx="2" presStyleCnt="3"/>
      <dgm:spPr/>
      <dgm:t>
        <a:bodyPr/>
        <a:lstStyle/>
        <a:p>
          <a:endParaRPr lang="en-US"/>
        </a:p>
      </dgm:t>
    </dgm:pt>
    <dgm:pt modelId="{E8A9B9AC-9F36-4BD0-99C8-C5C49BC54299}" type="pres">
      <dgm:prSet presAssocID="{BC0DA647-2467-4984-A262-BD4FAF30DE37}" presName="root2" presStyleCnt="0"/>
      <dgm:spPr/>
    </dgm:pt>
    <dgm:pt modelId="{AD43A511-E3E1-4C39-85A9-B93B9AC80C4E}" type="pres">
      <dgm:prSet presAssocID="{BC0DA647-2467-4984-A262-BD4FAF30DE37}" presName="LevelTwoTextNode" presStyleLbl="node2" presStyleIdx="2" presStyleCnt="3" custScaleX="354000" custScaleY="149673">
        <dgm:presLayoutVars>
          <dgm:chPref val="3"/>
        </dgm:presLayoutVars>
      </dgm:prSet>
      <dgm:spPr/>
      <dgm:t>
        <a:bodyPr/>
        <a:lstStyle/>
        <a:p>
          <a:endParaRPr lang="en-US"/>
        </a:p>
      </dgm:t>
    </dgm:pt>
    <dgm:pt modelId="{96D6364E-754A-4728-830A-6B066BDF5E51}" type="pres">
      <dgm:prSet presAssocID="{BC0DA647-2467-4984-A262-BD4FAF30DE37}" presName="level3hierChild" presStyleCnt="0"/>
      <dgm:spPr/>
    </dgm:pt>
  </dgm:ptLst>
  <dgm:cxnLst>
    <dgm:cxn modelId="{D88733D9-809F-4C3E-BF48-6E31BB7A6807}" srcId="{704DAFC3-E6C3-4A80-8F9C-DC1509C13AFF}" destId="{08538049-AAB6-4218-B61C-A9E82AFE7F23}" srcOrd="1" destOrd="0" parTransId="{E20A6DAA-5947-4545-8CD3-F957D6AEF25B}" sibTransId="{639C55AC-6CED-439F-929A-B80BACFDF888}"/>
    <dgm:cxn modelId="{6AAA2CD9-C71D-4586-A6B7-EA16F9E4D3CA}" srcId="{C4CD2BCA-9673-4207-8767-9CFB989D3C21}" destId="{704DAFC3-E6C3-4A80-8F9C-DC1509C13AFF}" srcOrd="0" destOrd="0" parTransId="{6B5857CF-2ED1-4B13-A8B8-F7DA6B22926E}" sibTransId="{4A28FA2C-AD34-4AA5-A3FD-654A9E19D1AD}"/>
    <dgm:cxn modelId="{732F16E4-D5D7-468D-AA24-B978F67CFFA8}" srcId="{704DAFC3-E6C3-4A80-8F9C-DC1509C13AFF}" destId="{CFC8D6AC-28CC-4E35-AD26-4E457EBB6F26}" srcOrd="0" destOrd="0" parTransId="{FBF90E24-AF3C-4234-8A0F-1303E6648E00}" sibTransId="{9D3842A2-2F29-43E2-BC0A-00EEC97E26FB}"/>
    <dgm:cxn modelId="{2A26C5D1-215C-4342-95F8-A508D392A4A0}" srcId="{704DAFC3-E6C3-4A80-8F9C-DC1509C13AFF}" destId="{BC0DA647-2467-4984-A262-BD4FAF30DE37}" srcOrd="2" destOrd="0" parTransId="{BC7F2C73-24D1-4534-A2F4-76B443CBAA5F}" sibTransId="{10D041CC-9DA8-4BEF-8D81-C28899847F59}"/>
    <dgm:cxn modelId="{18BC1007-C2BA-4391-AA66-DF44FDDC39FC}" type="presOf" srcId="{08538049-AAB6-4218-B61C-A9E82AFE7F23}" destId="{75EEA1FB-F9AA-4DCB-919B-18AB907626B9}" srcOrd="0" destOrd="0" presId="urn:microsoft.com/office/officeart/2005/8/layout/hierarchy2"/>
    <dgm:cxn modelId="{8C23C238-CF17-4C35-9A7C-DBDF0D93CFA8}" type="presOf" srcId="{FBF90E24-AF3C-4234-8A0F-1303E6648E00}" destId="{8EDF25CF-4244-4690-9196-672E094B4D25}" srcOrd="0" destOrd="0" presId="urn:microsoft.com/office/officeart/2005/8/layout/hierarchy2"/>
    <dgm:cxn modelId="{16ED054D-7D1B-49E7-9CF3-A218FC8C5D59}" type="presOf" srcId="{704DAFC3-E6C3-4A80-8F9C-DC1509C13AFF}" destId="{628BA5CF-2273-479B-B3C8-5227EDF5C40F}" srcOrd="0" destOrd="0" presId="urn:microsoft.com/office/officeart/2005/8/layout/hierarchy2"/>
    <dgm:cxn modelId="{A5497224-8399-41D5-A861-D849063C2A3F}" type="presOf" srcId="{BC7F2C73-24D1-4534-A2F4-76B443CBAA5F}" destId="{1D6EC967-F062-4025-923F-CCA57EC5CC24}" srcOrd="0" destOrd="0" presId="urn:microsoft.com/office/officeart/2005/8/layout/hierarchy2"/>
    <dgm:cxn modelId="{7230382A-8916-48E8-8A4F-D151DD6762E3}" type="presOf" srcId="{BC7F2C73-24D1-4534-A2F4-76B443CBAA5F}" destId="{42A0B653-A3D4-4CEC-8CFF-B830BE4D258D}" srcOrd="1" destOrd="0" presId="urn:microsoft.com/office/officeart/2005/8/layout/hierarchy2"/>
    <dgm:cxn modelId="{C8E9F23E-EBE7-47E8-A7CA-FEC50D86F349}" type="presOf" srcId="{C4CD2BCA-9673-4207-8767-9CFB989D3C21}" destId="{EB8A84F3-9F12-4484-BBDF-168706298BAB}" srcOrd="0" destOrd="0" presId="urn:microsoft.com/office/officeart/2005/8/layout/hierarchy2"/>
    <dgm:cxn modelId="{E47F5E71-26BD-4232-97B7-8F7B84C70273}" type="presOf" srcId="{CFC8D6AC-28CC-4E35-AD26-4E457EBB6F26}" destId="{E3684287-1B76-4489-963D-CC7212585B81}" srcOrd="0" destOrd="0" presId="urn:microsoft.com/office/officeart/2005/8/layout/hierarchy2"/>
    <dgm:cxn modelId="{D057B09B-7E3B-4F37-B052-C3AD182AA1E5}" type="presOf" srcId="{E20A6DAA-5947-4545-8CD3-F957D6AEF25B}" destId="{2A74351E-5056-4C3F-B67C-0A5A8219423B}" srcOrd="1" destOrd="0" presId="urn:microsoft.com/office/officeart/2005/8/layout/hierarchy2"/>
    <dgm:cxn modelId="{37413CCF-1E0B-437F-AEFD-17E6ED6E14C8}" type="presOf" srcId="{FBF90E24-AF3C-4234-8A0F-1303E6648E00}" destId="{5E634F7E-2E30-426A-A92E-2C1615CF9562}" srcOrd="1" destOrd="0" presId="urn:microsoft.com/office/officeart/2005/8/layout/hierarchy2"/>
    <dgm:cxn modelId="{EB206A6D-7613-4D4F-A5BD-3E56160FCFE5}" type="presOf" srcId="{BC0DA647-2467-4984-A262-BD4FAF30DE37}" destId="{AD43A511-E3E1-4C39-85A9-B93B9AC80C4E}" srcOrd="0" destOrd="0" presId="urn:microsoft.com/office/officeart/2005/8/layout/hierarchy2"/>
    <dgm:cxn modelId="{28EA9310-350C-4C3F-B19F-D4FA1A5D7309}" type="presOf" srcId="{E20A6DAA-5947-4545-8CD3-F957D6AEF25B}" destId="{2226A918-451B-4FD5-A33A-4A7E9959752F}" srcOrd="0" destOrd="0" presId="urn:microsoft.com/office/officeart/2005/8/layout/hierarchy2"/>
    <dgm:cxn modelId="{6D8FA27D-EF15-4B1E-9BC2-A4A58F6AE08E}" type="presParOf" srcId="{EB8A84F3-9F12-4484-BBDF-168706298BAB}" destId="{9A5DF670-5BFE-4426-BC2F-2029ACB7B04C}" srcOrd="0" destOrd="0" presId="urn:microsoft.com/office/officeart/2005/8/layout/hierarchy2"/>
    <dgm:cxn modelId="{48A531D9-9670-4CDF-840C-B14FBE1C2D12}" type="presParOf" srcId="{9A5DF670-5BFE-4426-BC2F-2029ACB7B04C}" destId="{628BA5CF-2273-479B-B3C8-5227EDF5C40F}" srcOrd="0" destOrd="0" presId="urn:microsoft.com/office/officeart/2005/8/layout/hierarchy2"/>
    <dgm:cxn modelId="{EA28BDFD-CB25-4FB1-B488-F72EB9D4E3DF}" type="presParOf" srcId="{9A5DF670-5BFE-4426-BC2F-2029ACB7B04C}" destId="{57B125E0-BF58-454E-8B75-11A34B8735B2}" srcOrd="1" destOrd="0" presId="urn:microsoft.com/office/officeart/2005/8/layout/hierarchy2"/>
    <dgm:cxn modelId="{7E30F119-E5C5-4B37-83EA-09405FC71C10}" type="presParOf" srcId="{57B125E0-BF58-454E-8B75-11A34B8735B2}" destId="{8EDF25CF-4244-4690-9196-672E094B4D25}" srcOrd="0" destOrd="0" presId="urn:microsoft.com/office/officeart/2005/8/layout/hierarchy2"/>
    <dgm:cxn modelId="{6EEBFE2A-30FE-48EE-92F7-A41AD972813E}" type="presParOf" srcId="{8EDF25CF-4244-4690-9196-672E094B4D25}" destId="{5E634F7E-2E30-426A-A92E-2C1615CF9562}" srcOrd="0" destOrd="0" presId="urn:microsoft.com/office/officeart/2005/8/layout/hierarchy2"/>
    <dgm:cxn modelId="{C010ED7F-95F3-472B-80FF-7CA2D8C694E9}" type="presParOf" srcId="{57B125E0-BF58-454E-8B75-11A34B8735B2}" destId="{3705627D-62BC-4A39-B2DB-340A2CC56FC1}" srcOrd="1" destOrd="0" presId="urn:microsoft.com/office/officeart/2005/8/layout/hierarchy2"/>
    <dgm:cxn modelId="{0B1023D4-ABE8-42E2-9DE2-0C24DF4B03AB}" type="presParOf" srcId="{3705627D-62BC-4A39-B2DB-340A2CC56FC1}" destId="{E3684287-1B76-4489-963D-CC7212585B81}" srcOrd="0" destOrd="0" presId="urn:microsoft.com/office/officeart/2005/8/layout/hierarchy2"/>
    <dgm:cxn modelId="{B535B7F9-9E4E-4586-B780-A4859A6758AC}" type="presParOf" srcId="{3705627D-62BC-4A39-B2DB-340A2CC56FC1}" destId="{DA915714-DE87-4ECF-93D0-169FA75A49C6}" srcOrd="1" destOrd="0" presId="urn:microsoft.com/office/officeart/2005/8/layout/hierarchy2"/>
    <dgm:cxn modelId="{A13B1AFF-9218-4A0A-8D7E-03E114E4E035}" type="presParOf" srcId="{57B125E0-BF58-454E-8B75-11A34B8735B2}" destId="{2226A918-451B-4FD5-A33A-4A7E9959752F}" srcOrd="2" destOrd="0" presId="urn:microsoft.com/office/officeart/2005/8/layout/hierarchy2"/>
    <dgm:cxn modelId="{20A4C35B-EE52-4234-A992-EDC7BD83DD3F}" type="presParOf" srcId="{2226A918-451B-4FD5-A33A-4A7E9959752F}" destId="{2A74351E-5056-4C3F-B67C-0A5A8219423B}" srcOrd="0" destOrd="0" presId="urn:microsoft.com/office/officeart/2005/8/layout/hierarchy2"/>
    <dgm:cxn modelId="{35A46189-B9B0-4D9B-A850-A0840CAEE0D5}" type="presParOf" srcId="{57B125E0-BF58-454E-8B75-11A34B8735B2}" destId="{3597B4F0-714B-414B-AA5C-D0E38712D493}" srcOrd="3" destOrd="0" presId="urn:microsoft.com/office/officeart/2005/8/layout/hierarchy2"/>
    <dgm:cxn modelId="{598BAA7C-39A1-4987-BD82-C703823B153E}" type="presParOf" srcId="{3597B4F0-714B-414B-AA5C-D0E38712D493}" destId="{75EEA1FB-F9AA-4DCB-919B-18AB907626B9}" srcOrd="0" destOrd="0" presId="urn:microsoft.com/office/officeart/2005/8/layout/hierarchy2"/>
    <dgm:cxn modelId="{C95526EB-4B60-419F-9F6C-A066984494C4}" type="presParOf" srcId="{3597B4F0-714B-414B-AA5C-D0E38712D493}" destId="{9447AB86-F5AD-4986-AD7A-4949CA42D13D}" srcOrd="1" destOrd="0" presId="urn:microsoft.com/office/officeart/2005/8/layout/hierarchy2"/>
    <dgm:cxn modelId="{A0AB149F-5D0C-4C4D-98C0-C80745EE7535}" type="presParOf" srcId="{57B125E0-BF58-454E-8B75-11A34B8735B2}" destId="{1D6EC967-F062-4025-923F-CCA57EC5CC24}" srcOrd="4" destOrd="0" presId="urn:microsoft.com/office/officeart/2005/8/layout/hierarchy2"/>
    <dgm:cxn modelId="{C920AE95-E20A-4C22-8ECD-7EF83B508AF9}" type="presParOf" srcId="{1D6EC967-F062-4025-923F-CCA57EC5CC24}" destId="{42A0B653-A3D4-4CEC-8CFF-B830BE4D258D}" srcOrd="0" destOrd="0" presId="urn:microsoft.com/office/officeart/2005/8/layout/hierarchy2"/>
    <dgm:cxn modelId="{B21CE3BE-A99F-4C8B-A759-158665CE0066}" type="presParOf" srcId="{57B125E0-BF58-454E-8B75-11A34B8735B2}" destId="{E8A9B9AC-9F36-4BD0-99C8-C5C49BC54299}" srcOrd="5" destOrd="0" presId="urn:microsoft.com/office/officeart/2005/8/layout/hierarchy2"/>
    <dgm:cxn modelId="{0924B333-3C8A-4712-8BC6-800A4B0FB131}" type="presParOf" srcId="{E8A9B9AC-9F36-4BD0-99C8-C5C49BC54299}" destId="{AD43A511-E3E1-4C39-85A9-B93B9AC80C4E}" srcOrd="0" destOrd="0" presId="urn:microsoft.com/office/officeart/2005/8/layout/hierarchy2"/>
    <dgm:cxn modelId="{5A7EF2BD-2AA4-40EA-BF92-BE0B5C3AC7D8}" type="presParOf" srcId="{E8A9B9AC-9F36-4BD0-99C8-C5C49BC54299}" destId="{96D6364E-754A-4728-830A-6B066BDF5E5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FF92C-5B31-451E-9090-75076EE0837E}"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9906FC1C-6468-4D2B-8102-C11D490D843A}">
      <dgm:prSet phldrT="[Text]" custT="1"/>
      <dgm:spPr/>
      <dgm:t>
        <a:bodyPr/>
        <a:lstStyle/>
        <a:p>
          <a:pPr algn="ctr" rtl="1"/>
          <a:r>
            <a:rPr lang="fa-IR" sz="3600" b="1" dirty="0" smtClean="0">
              <a:solidFill>
                <a:srgbClr val="FF0000"/>
              </a:solidFill>
              <a:cs typeface="B Titr" panose="00000700000000000000" pitchFamily="2" charset="-78"/>
            </a:rPr>
            <a:t>سنّت</a:t>
          </a:r>
          <a:endParaRPr lang="en-US" sz="3600" b="1" dirty="0">
            <a:solidFill>
              <a:srgbClr val="FF0000"/>
            </a:solidFill>
            <a:cs typeface="B Titr" panose="00000700000000000000" pitchFamily="2" charset="-78"/>
          </a:endParaRPr>
        </a:p>
      </dgm:t>
    </dgm:pt>
    <dgm:pt modelId="{30883A13-3E48-42DD-9164-8A144B4EB787}" type="parTrans" cxnId="{4929EE3F-6EFD-4F15-B83B-27160AD73F2B}">
      <dgm:prSet/>
      <dgm:spPr/>
      <dgm:t>
        <a:bodyPr/>
        <a:lstStyle/>
        <a:p>
          <a:endParaRPr lang="en-US"/>
        </a:p>
      </dgm:t>
    </dgm:pt>
    <dgm:pt modelId="{EF2D1583-092A-4F1F-A281-0B6954067E05}" type="sibTrans" cxnId="{4929EE3F-6EFD-4F15-B83B-27160AD73F2B}">
      <dgm:prSet/>
      <dgm:spPr/>
      <dgm:t>
        <a:bodyPr/>
        <a:lstStyle/>
        <a:p>
          <a:endParaRPr lang="en-US"/>
        </a:p>
      </dgm:t>
    </dgm:pt>
    <dgm:pt modelId="{28F01ABE-D2B7-40A4-88CA-BEBB690F227B}">
      <dgm:prSet phldrT="[Text]" custT="1"/>
      <dgm:spPr/>
      <dgm:t>
        <a:bodyPr/>
        <a:lstStyle/>
        <a:p>
          <a:pPr algn="ctr" rtl="1"/>
          <a:r>
            <a:rPr lang="fa-IR" sz="2400" dirty="0" smtClean="0">
              <a:cs typeface="B Mitra" panose="00000400000000000000" pitchFamily="2" charset="-78"/>
            </a:rPr>
            <a:t>اصولی با منشا الهی که از طریق پیامبران، آواتارها و ... بر</a:t>
          </a:r>
          <a:r>
            <a:rPr lang="en-US" sz="2400" dirty="0" smtClean="0">
              <a:cs typeface="B Mitra" panose="00000400000000000000" pitchFamily="2" charset="-78"/>
            </a:rPr>
            <a:t> </a:t>
          </a:r>
          <a:r>
            <a:rPr lang="fa-IR" sz="2400" dirty="0" smtClean="0">
              <a:cs typeface="B Mitra" panose="00000400000000000000" pitchFamily="2" charset="-78"/>
            </a:rPr>
            <a:t>هستی وحی یا الهام شده </a:t>
          </a:r>
          <a:endParaRPr lang="en-US" sz="2400" dirty="0">
            <a:cs typeface="B Mitra" panose="00000400000000000000" pitchFamily="2" charset="-78"/>
          </a:endParaRPr>
        </a:p>
      </dgm:t>
    </dgm:pt>
    <dgm:pt modelId="{13119297-CD2B-4DD1-BBCF-BF547C269DA1}" type="parTrans" cxnId="{8A171A1F-E2BE-40DC-968F-BBD862EC8DFB}">
      <dgm:prSet custT="1"/>
      <dgm:spPr/>
      <dgm:t>
        <a:bodyPr/>
        <a:lstStyle/>
        <a:p>
          <a:pPr algn="ctr" rtl="1"/>
          <a:endParaRPr lang="en-US" sz="2400">
            <a:cs typeface="B Mitra" panose="00000400000000000000" pitchFamily="2" charset="-78"/>
          </a:endParaRPr>
        </a:p>
      </dgm:t>
    </dgm:pt>
    <dgm:pt modelId="{5CC80865-595A-4796-B5E9-AB62F545C18D}" type="sibTrans" cxnId="{8A171A1F-E2BE-40DC-968F-BBD862EC8DFB}">
      <dgm:prSet/>
      <dgm:spPr/>
      <dgm:t>
        <a:bodyPr/>
        <a:lstStyle/>
        <a:p>
          <a:endParaRPr lang="en-US"/>
        </a:p>
      </dgm:t>
    </dgm:pt>
    <dgm:pt modelId="{3A83D580-9ED9-4CDB-9588-571CD81A063A}">
      <dgm:prSet phldrT="[Text]" custT="1"/>
      <dgm:spPr/>
      <dgm:t>
        <a:bodyPr/>
        <a:lstStyle/>
        <a:p>
          <a:pPr algn="ctr" rtl="1"/>
          <a:r>
            <a:rPr lang="fa-IR" sz="2400" dirty="0" smtClean="0">
              <a:cs typeface="B Mitra" panose="00000400000000000000" pitchFamily="2" charset="-78"/>
            </a:rPr>
            <a:t>جدایی‏ناپذیری از دین و دلالت بر دینداری اصیل </a:t>
          </a:r>
          <a:endParaRPr lang="en-US" sz="2400" dirty="0">
            <a:cs typeface="B Mitra" panose="00000400000000000000" pitchFamily="2" charset="-78"/>
          </a:endParaRPr>
        </a:p>
      </dgm:t>
    </dgm:pt>
    <dgm:pt modelId="{48064AF7-6C6D-470F-ACD3-4908D5B1745A}" type="parTrans" cxnId="{A8521D3B-330A-4624-B836-C947B08F2C29}">
      <dgm:prSet custT="1"/>
      <dgm:spPr/>
      <dgm:t>
        <a:bodyPr/>
        <a:lstStyle/>
        <a:p>
          <a:pPr algn="ctr" rtl="1"/>
          <a:endParaRPr lang="en-US" sz="2400">
            <a:cs typeface="B Mitra" panose="00000400000000000000" pitchFamily="2" charset="-78"/>
          </a:endParaRPr>
        </a:p>
      </dgm:t>
    </dgm:pt>
    <dgm:pt modelId="{02057618-8C5D-4927-A265-B7183FB12B43}" type="sibTrans" cxnId="{A8521D3B-330A-4624-B836-C947B08F2C29}">
      <dgm:prSet/>
      <dgm:spPr/>
      <dgm:t>
        <a:bodyPr/>
        <a:lstStyle/>
        <a:p>
          <a:endParaRPr lang="en-US"/>
        </a:p>
      </dgm:t>
    </dgm:pt>
    <dgm:pt modelId="{98FEE311-5FF6-4FEA-A78C-AE6CCAC061E2}">
      <dgm:prSet phldrT="[Text]" custT="1"/>
      <dgm:spPr/>
      <dgm:t>
        <a:bodyPr/>
        <a:lstStyle/>
        <a:p>
          <a:pPr algn="ctr" rtl="1"/>
          <a:r>
            <a:rPr lang="fa-IR" sz="2400" dirty="0" smtClean="0">
              <a:cs typeface="B Mitra" panose="00000400000000000000" pitchFamily="2" charset="-78"/>
            </a:rPr>
            <a:t>جوهر ثابت و تجلی تاریخی متفاوت </a:t>
          </a:r>
        </a:p>
      </dgm:t>
    </dgm:pt>
    <dgm:pt modelId="{2006B131-A80B-4233-88E2-DDAE6EA3F76B}" type="parTrans" cxnId="{1285830A-F02F-4AF8-BB41-635187B23B77}">
      <dgm:prSet custT="1"/>
      <dgm:spPr/>
      <dgm:t>
        <a:bodyPr/>
        <a:lstStyle/>
        <a:p>
          <a:pPr algn="ctr" rtl="1"/>
          <a:endParaRPr lang="en-US" sz="2400">
            <a:cs typeface="B Mitra" panose="00000400000000000000" pitchFamily="2" charset="-78"/>
          </a:endParaRPr>
        </a:p>
      </dgm:t>
    </dgm:pt>
    <dgm:pt modelId="{5EC01D07-8E91-4831-9C85-889A50A83247}" type="sibTrans" cxnId="{1285830A-F02F-4AF8-BB41-635187B23B77}">
      <dgm:prSet/>
      <dgm:spPr/>
      <dgm:t>
        <a:bodyPr/>
        <a:lstStyle/>
        <a:p>
          <a:endParaRPr lang="en-US"/>
        </a:p>
      </dgm:t>
    </dgm:pt>
    <dgm:pt modelId="{A436459A-2880-4D40-830B-4496F9A5F581}">
      <dgm:prSet phldrT="[Text]" custT="1"/>
      <dgm:spPr/>
      <dgm:t>
        <a:bodyPr/>
        <a:lstStyle/>
        <a:p>
          <a:pPr algn="ctr" rtl="1"/>
          <a:r>
            <a:rPr lang="fa-IR" sz="2400" dirty="0" smtClean="0">
              <a:cs typeface="B Mitra" panose="00000400000000000000" pitchFamily="2" charset="-78"/>
            </a:rPr>
            <a:t>گسترش حضور ذات قدسی به همه شئون عالم</a:t>
          </a:r>
        </a:p>
      </dgm:t>
    </dgm:pt>
    <dgm:pt modelId="{1A999099-4427-447C-B866-7996FD54CDB9}" type="parTrans" cxnId="{1D491977-EF86-4009-A4B0-1315D1F654B3}">
      <dgm:prSet custT="1"/>
      <dgm:spPr/>
      <dgm:t>
        <a:bodyPr/>
        <a:lstStyle/>
        <a:p>
          <a:pPr algn="ctr" rtl="1"/>
          <a:endParaRPr lang="en-US" sz="2400">
            <a:cs typeface="B Mitra" panose="00000400000000000000" pitchFamily="2" charset="-78"/>
          </a:endParaRPr>
        </a:p>
      </dgm:t>
    </dgm:pt>
    <dgm:pt modelId="{F1E0D206-24A7-4BD1-A8F5-1185EFE94826}" type="sibTrans" cxnId="{1D491977-EF86-4009-A4B0-1315D1F654B3}">
      <dgm:prSet/>
      <dgm:spPr/>
      <dgm:t>
        <a:bodyPr/>
        <a:lstStyle/>
        <a:p>
          <a:endParaRPr lang="en-US"/>
        </a:p>
      </dgm:t>
    </dgm:pt>
    <dgm:pt modelId="{570C65D6-4186-4EBD-9A7F-AE35FA028C50}">
      <dgm:prSet phldrT="[Text]" custT="1"/>
      <dgm:spPr/>
      <dgm:t>
        <a:bodyPr/>
        <a:lstStyle/>
        <a:p>
          <a:pPr algn="ctr" rtl="1"/>
          <a:r>
            <a:rPr lang="fa-IR" sz="2400" dirty="0" smtClean="0">
              <a:cs typeface="B Mitra" panose="00000400000000000000" pitchFamily="2" charset="-78"/>
            </a:rPr>
            <a:t>مبدا: ذات قدسی</a:t>
          </a:r>
          <a:r>
            <a:rPr lang="en-US" sz="2400" dirty="0" smtClean="0">
              <a:cs typeface="B Mitra" panose="00000400000000000000" pitchFamily="2" charset="-78"/>
            </a:rPr>
            <a:t> </a:t>
          </a:r>
          <a:r>
            <a:rPr lang="fa-IR" sz="2400" dirty="0" smtClean="0">
              <a:cs typeface="B Mitra" panose="00000400000000000000" pitchFamily="2" charset="-78"/>
            </a:rPr>
            <a:t>(حق ازلی و بی‏تغییر) </a:t>
          </a:r>
        </a:p>
      </dgm:t>
    </dgm:pt>
    <dgm:pt modelId="{FD853887-3C08-4C38-99C5-376D8A69D8A4}" type="parTrans" cxnId="{45AF31AE-7549-4A18-9F51-F3B714DFD292}">
      <dgm:prSet custT="1"/>
      <dgm:spPr/>
      <dgm:t>
        <a:bodyPr/>
        <a:lstStyle/>
        <a:p>
          <a:pPr algn="ctr" rtl="1"/>
          <a:endParaRPr lang="en-US" sz="2400">
            <a:cs typeface="B Mitra" panose="00000400000000000000" pitchFamily="2" charset="-78"/>
          </a:endParaRPr>
        </a:p>
      </dgm:t>
    </dgm:pt>
    <dgm:pt modelId="{F981913E-47AE-4250-80B8-BD6254CA714C}" type="sibTrans" cxnId="{45AF31AE-7549-4A18-9F51-F3B714DFD292}">
      <dgm:prSet/>
      <dgm:spPr/>
      <dgm:t>
        <a:bodyPr/>
        <a:lstStyle/>
        <a:p>
          <a:endParaRPr lang="en-US"/>
        </a:p>
      </dgm:t>
    </dgm:pt>
    <dgm:pt modelId="{60DE43D7-871E-436E-A819-662C187890CD}">
      <dgm:prSet phldrT="[Text]" custT="1"/>
      <dgm:spPr/>
      <dgm:t>
        <a:bodyPr/>
        <a:lstStyle/>
        <a:p>
          <a:pPr algn="ctr" rtl="1"/>
          <a:r>
            <a:rPr lang="fa-IR" sz="2400" dirty="0" smtClean="0">
              <a:cs typeface="B Mitra" panose="00000400000000000000" pitchFamily="2" charset="-78"/>
            </a:rPr>
            <a:t>تمدن سنتی؛ عالَمی تحت سیطره ذات قدسی </a:t>
          </a:r>
        </a:p>
      </dgm:t>
    </dgm:pt>
    <dgm:pt modelId="{730EEC65-EFC0-4F0A-A394-BDCB14FF4DAF}" type="parTrans" cxnId="{4EEFFC0B-EB32-41BE-B88E-45AB1AB46E66}">
      <dgm:prSet custT="1"/>
      <dgm:spPr/>
      <dgm:t>
        <a:bodyPr/>
        <a:lstStyle/>
        <a:p>
          <a:pPr algn="ctr" rtl="1"/>
          <a:endParaRPr lang="en-US" sz="2400">
            <a:cs typeface="B Mitra" panose="00000400000000000000" pitchFamily="2" charset="-78"/>
          </a:endParaRPr>
        </a:p>
      </dgm:t>
    </dgm:pt>
    <dgm:pt modelId="{7AD84868-C759-4D97-9286-08D2809AA229}" type="sibTrans" cxnId="{4EEFFC0B-EB32-41BE-B88E-45AB1AB46E66}">
      <dgm:prSet/>
      <dgm:spPr/>
      <dgm:t>
        <a:bodyPr/>
        <a:lstStyle/>
        <a:p>
          <a:endParaRPr lang="en-US"/>
        </a:p>
      </dgm:t>
    </dgm:pt>
    <dgm:pt modelId="{784DEDB3-6862-4892-886C-F2B721CC5223}" type="pres">
      <dgm:prSet presAssocID="{A56FF92C-5B31-451E-9090-75076EE0837E}" presName="Name0" presStyleCnt="0">
        <dgm:presLayoutVars>
          <dgm:chPref val="1"/>
          <dgm:dir val="rev"/>
          <dgm:animOne val="branch"/>
          <dgm:animLvl val="lvl"/>
          <dgm:resizeHandles val="exact"/>
        </dgm:presLayoutVars>
      </dgm:prSet>
      <dgm:spPr/>
      <dgm:t>
        <a:bodyPr/>
        <a:lstStyle/>
        <a:p>
          <a:endParaRPr lang="en-US"/>
        </a:p>
      </dgm:t>
    </dgm:pt>
    <dgm:pt modelId="{4A2DFE56-334B-4DD2-A959-72BEE706451B}" type="pres">
      <dgm:prSet presAssocID="{9906FC1C-6468-4D2B-8102-C11D490D843A}" presName="root1" presStyleCnt="0"/>
      <dgm:spPr/>
    </dgm:pt>
    <dgm:pt modelId="{38CA7FB6-E13D-4679-8D63-F9C90CC88676}" type="pres">
      <dgm:prSet presAssocID="{9906FC1C-6468-4D2B-8102-C11D490D843A}" presName="LevelOneTextNode" presStyleLbl="node0" presStyleIdx="0" presStyleCnt="1">
        <dgm:presLayoutVars>
          <dgm:chPref val="3"/>
        </dgm:presLayoutVars>
      </dgm:prSet>
      <dgm:spPr/>
      <dgm:t>
        <a:bodyPr/>
        <a:lstStyle/>
        <a:p>
          <a:endParaRPr lang="en-US"/>
        </a:p>
      </dgm:t>
    </dgm:pt>
    <dgm:pt modelId="{ED0A78AC-E328-4280-938C-D015661B9B80}" type="pres">
      <dgm:prSet presAssocID="{9906FC1C-6468-4D2B-8102-C11D490D843A}" presName="level2hierChild" presStyleCnt="0"/>
      <dgm:spPr/>
    </dgm:pt>
    <dgm:pt modelId="{3315969D-17A0-48F4-9882-BF45F33A0D9D}" type="pres">
      <dgm:prSet presAssocID="{13119297-CD2B-4DD1-BBCF-BF547C269DA1}" presName="conn2-1" presStyleLbl="parChTrans1D2" presStyleIdx="0" presStyleCnt="6" custScaleX="2000000"/>
      <dgm:spPr/>
      <dgm:t>
        <a:bodyPr/>
        <a:lstStyle/>
        <a:p>
          <a:endParaRPr lang="en-US"/>
        </a:p>
      </dgm:t>
    </dgm:pt>
    <dgm:pt modelId="{ED7CFBDD-9304-4721-80B2-47320AB0AF9C}" type="pres">
      <dgm:prSet presAssocID="{13119297-CD2B-4DD1-BBCF-BF547C269DA1}" presName="connTx" presStyleLbl="parChTrans1D2" presStyleIdx="0" presStyleCnt="6"/>
      <dgm:spPr/>
      <dgm:t>
        <a:bodyPr/>
        <a:lstStyle/>
        <a:p>
          <a:endParaRPr lang="en-US"/>
        </a:p>
      </dgm:t>
    </dgm:pt>
    <dgm:pt modelId="{9A6BE26E-1457-4202-BCB5-DE27B2FD1BD6}" type="pres">
      <dgm:prSet presAssocID="{28F01ABE-D2B7-40A4-88CA-BEBB690F227B}" presName="root2" presStyleCnt="0"/>
      <dgm:spPr/>
    </dgm:pt>
    <dgm:pt modelId="{7E4A54BB-E30C-4E56-9A20-0FAC936CA309}" type="pres">
      <dgm:prSet presAssocID="{28F01ABE-D2B7-40A4-88CA-BEBB690F227B}" presName="LevelTwoTextNode" presStyleLbl="node2" presStyleIdx="0" presStyleCnt="6" custScaleX="262986">
        <dgm:presLayoutVars>
          <dgm:chPref val="3"/>
        </dgm:presLayoutVars>
      </dgm:prSet>
      <dgm:spPr/>
      <dgm:t>
        <a:bodyPr/>
        <a:lstStyle/>
        <a:p>
          <a:endParaRPr lang="en-US"/>
        </a:p>
      </dgm:t>
    </dgm:pt>
    <dgm:pt modelId="{9704451B-D017-4D68-83DE-9C301419FAC3}" type="pres">
      <dgm:prSet presAssocID="{28F01ABE-D2B7-40A4-88CA-BEBB690F227B}" presName="level3hierChild" presStyleCnt="0"/>
      <dgm:spPr/>
    </dgm:pt>
    <dgm:pt modelId="{F31D4A9E-E4D0-4F96-9169-965BDAFFEF52}" type="pres">
      <dgm:prSet presAssocID="{48064AF7-6C6D-470F-ACD3-4908D5B1745A}" presName="conn2-1" presStyleLbl="parChTrans1D2" presStyleIdx="1" presStyleCnt="6" custScaleX="2000000"/>
      <dgm:spPr/>
      <dgm:t>
        <a:bodyPr/>
        <a:lstStyle/>
        <a:p>
          <a:endParaRPr lang="en-US"/>
        </a:p>
      </dgm:t>
    </dgm:pt>
    <dgm:pt modelId="{6B00B0BF-11BC-410C-95EC-C0C87D00D560}" type="pres">
      <dgm:prSet presAssocID="{48064AF7-6C6D-470F-ACD3-4908D5B1745A}" presName="connTx" presStyleLbl="parChTrans1D2" presStyleIdx="1" presStyleCnt="6"/>
      <dgm:spPr/>
      <dgm:t>
        <a:bodyPr/>
        <a:lstStyle/>
        <a:p>
          <a:endParaRPr lang="en-US"/>
        </a:p>
      </dgm:t>
    </dgm:pt>
    <dgm:pt modelId="{1394F809-88D5-436C-B2F1-15F379302402}" type="pres">
      <dgm:prSet presAssocID="{3A83D580-9ED9-4CDB-9588-571CD81A063A}" presName="root2" presStyleCnt="0"/>
      <dgm:spPr/>
    </dgm:pt>
    <dgm:pt modelId="{50938340-3E98-4796-AF93-A8CB6D8C05A6}" type="pres">
      <dgm:prSet presAssocID="{3A83D580-9ED9-4CDB-9588-571CD81A063A}" presName="LevelTwoTextNode" presStyleLbl="node2" presStyleIdx="1" presStyleCnt="6" custScaleX="262986">
        <dgm:presLayoutVars>
          <dgm:chPref val="3"/>
        </dgm:presLayoutVars>
      </dgm:prSet>
      <dgm:spPr/>
      <dgm:t>
        <a:bodyPr/>
        <a:lstStyle/>
        <a:p>
          <a:endParaRPr lang="en-US"/>
        </a:p>
      </dgm:t>
    </dgm:pt>
    <dgm:pt modelId="{8F45820A-1110-43E5-B7ED-040CB0165EE9}" type="pres">
      <dgm:prSet presAssocID="{3A83D580-9ED9-4CDB-9588-571CD81A063A}" presName="level3hierChild" presStyleCnt="0"/>
      <dgm:spPr/>
    </dgm:pt>
    <dgm:pt modelId="{94F0A84F-E9A1-4633-B646-D746BB7D743B}" type="pres">
      <dgm:prSet presAssocID="{2006B131-A80B-4233-88E2-DDAE6EA3F76B}" presName="conn2-1" presStyleLbl="parChTrans1D2" presStyleIdx="2" presStyleCnt="6" custScaleX="2000000"/>
      <dgm:spPr/>
      <dgm:t>
        <a:bodyPr/>
        <a:lstStyle/>
        <a:p>
          <a:endParaRPr lang="en-US"/>
        </a:p>
      </dgm:t>
    </dgm:pt>
    <dgm:pt modelId="{1DE2198F-3BCA-4E07-A748-FFF91BB3E386}" type="pres">
      <dgm:prSet presAssocID="{2006B131-A80B-4233-88E2-DDAE6EA3F76B}" presName="connTx" presStyleLbl="parChTrans1D2" presStyleIdx="2" presStyleCnt="6"/>
      <dgm:spPr/>
      <dgm:t>
        <a:bodyPr/>
        <a:lstStyle/>
        <a:p>
          <a:endParaRPr lang="en-US"/>
        </a:p>
      </dgm:t>
    </dgm:pt>
    <dgm:pt modelId="{85BFD41D-14C7-4F70-A48E-053B53337BDB}" type="pres">
      <dgm:prSet presAssocID="{98FEE311-5FF6-4FEA-A78C-AE6CCAC061E2}" presName="root2" presStyleCnt="0"/>
      <dgm:spPr/>
    </dgm:pt>
    <dgm:pt modelId="{E575921B-836A-458F-AF80-91581283B86C}" type="pres">
      <dgm:prSet presAssocID="{98FEE311-5FF6-4FEA-A78C-AE6CCAC061E2}" presName="LevelTwoTextNode" presStyleLbl="node2" presStyleIdx="2" presStyleCnt="6" custScaleX="262986">
        <dgm:presLayoutVars>
          <dgm:chPref val="3"/>
        </dgm:presLayoutVars>
      </dgm:prSet>
      <dgm:spPr/>
      <dgm:t>
        <a:bodyPr/>
        <a:lstStyle/>
        <a:p>
          <a:endParaRPr lang="en-US"/>
        </a:p>
      </dgm:t>
    </dgm:pt>
    <dgm:pt modelId="{6E314255-B6DE-4A4E-8E96-4E7BBF086077}" type="pres">
      <dgm:prSet presAssocID="{98FEE311-5FF6-4FEA-A78C-AE6CCAC061E2}" presName="level3hierChild" presStyleCnt="0"/>
      <dgm:spPr/>
    </dgm:pt>
    <dgm:pt modelId="{A908DCD2-FF2B-49BC-8B0B-CBB2EEB44029}" type="pres">
      <dgm:prSet presAssocID="{FD853887-3C08-4C38-99C5-376D8A69D8A4}" presName="conn2-1" presStyleLbl="parChTrans1D2" presStyleIdx="3" presStyleCnt="6" custScaleX="2000000"/>
      <dgm:spPr/>
      <dgm:t>
        <a:bodyPr/>
        <a:lstStyle/>
        <a:p>
          <a:endParaRPr lang="en-US"/>
        </a:p>
      </dgm:t>
    </dgm:pt>
    <dgm:pt modelId="{8FB64B19-C785-4040-B909-138B5C379836}" type="pres">
      <dgm:prSet presAssocID="{FD853887-3C08-4C38-99C5-376D8A69D8A4}" presName="connTx" presStyleLbl="parChTrans1D2" presStyleIdx="3" presStyleCnt="6"/>
      <dgm:spPr/>
      <dgm:t>
        <a:bodyPr/>
        <a:lstStyle/>
        <a:p>
          <a:endParaRPr lang="en-US"/>
        </a:p>
      </dgm:t>
    </dgm:pt>
    <dgm:pt modelId="{F90D76E5-70C7-4FCB-AA27-A2F1BF98DD60}" type="pres">
      <dgm:prSet presAssocID="{570C65D6-4186-4EBD-9A7F-AE35FA028C50}" presName="root2" presStyleCnt="0"/>
      <dgm:spPr/>
    </dgm:pt>
    <dgm:pt modelId="{0DC23D13-2026-4691-848B-B89050E96401}" type="pres">
      <dgm:prSet presAssocID="{570C65D6-4186-4EBD-9A7F-AE35FA028C50}" presName="LevelTwoTextNode" presStyleLbl="node2" presStyleIdx="3" presStyleCnt="6" custScaleX="262986">
        <dgm:presLayoutVars>
          <dgm:chPref val="3"/>
        </dgm:presLayoutVars>
      </dgm:prSet>
      <dgm:spPr/>
      <dgm:t>
        <a:bodyPr/>
        <a:lstStyle/>
        <a:p>
          <a:endParaRPr lang="en-US"/>
        </a:p>
      </dgm:t>
    </dgm:pt>
    <dgm:pt modelId="{BA3B36D1-2521-4E6A-B434-822C43783AED}" type="pres">
      <dgm:prSet presAssocID="{570C65D6-4186-4EBD-9A7F-AE35FA028C50}" presName="level3hierChild" presStyleCnt="0"/>
      <dgm:spPr/>
    </dgm:pt>
    <dgm:pt modelId="{6F1BB037-9EFC-4DC2-BCB2-F55D8C53383C}" type="pres">
      <dgm:prSet presAssocID="{1A999099-4427-447C-B866-7996FD54CDB9}" presName="conn2-1" presStyleLbl="parChTrans1D2" presStyleIdx="4" presStyleCnt="6" custScaleX="2000000"/>
      <dgm:spPr/>
      <dgm:t>
        <a:bodyPr/>
        <a:lstStyle/>
        <a:p>
          <a:endParaRPr lang="en-US"/>
        </a:p>
      </dgm:t>
    </dgm:pt>
    <dgm:pt modelId="{B03919AA-43CC-4F1A-B079-DA094CE58609}" type="pres">
      <dgm:prSet presAssocID="{1A999099-4427-447C-B866-7996FD54CDB9}" presName="connTx" presStyleLbl="parChTrans1D2" presStyleIdx="4" presStyleCnt="6"/>
      <dgm:spPr/>
      <dgm:t>
        <a:bodyPr/>
        <a:lstStyle/>
        <a:p>
          <a:endParaRPr lang="en-US"/>
        </a:p>
      </dgm:t>
    </dgm:pt>
    <dgm:pt modelId="{B9FF8609-4B8F-404E-AF77-4C110E72B506}" type="pres">
      <dgm:prSet presAssocID="{A436459A-2880-4D40-830B-4496F9A5F581}" presName="root2" presStyleCnt="0"/>
      <dgm:spPr/>
    </dgm:pt>
    <dgm:pt modelId="{7D6122F6-EE2F-4303-9919-D7715B57D56D}" type="pres">
      <dgm:prSet presAssocID="{A436459A-2880-4D40-830B-4496F9A5F581}" presName="LevelTwoTextNode" presStyleLbl="node2" presStyleIdx="4" presStyleCnt="6" custScaleX="262986">
        <dgm:presLayoutVars>
          <dgm:chPref val="3"/>
        </dgm:presLayoutVars>
      </dgm:prSet>
      <dgm:spPr/>
      <dgm:t>
        <a:bodyPr/>
        <a:lstStyle/>
        <a:p>
          <a:endParaRPr lang="en-US"/>
        </a:p>
      </dgm:t>
    </dgm:pt>
    <dgm:pt modelId="{118E00C4-C7C3-4316-A58F-3FCF3BCBBCA5}" type="pres">
      <dgm:prSet presAssocID="{A436459A-2880-4D40-830B-4496F9A5F581}" presName="level3hierChild" presStyleCnt="0"/>
      <dgm:spPr/>
    </dgm:pt>
    <dgm:pt modelId="{54DF7AE6-4CCD-42A9-84CB-E08312FBB713}" type="pres">
      <dgm:prSet presAssocID="{730EEC65-EFC0-4F0A-A394-BDCB14FF4DAF}" presName="conn2-1" presStyleLbl="parChTrans1D2" presStyleIdx="5" presStyleCnt="6" custScaleX="2000000"/>
      <dgm:spPr/>
      <dgm:t>
        <a:bodyPr/>
        <a:lstStyle/>
        <a:p>
          <a:endParaRPr lang="en-US"/>
        </a:p>
      </dgm:t>
    </dgm:pt>
    <dgm:pt modelId="{F1493DE3-5B5A-45E2-8F68-5F8CED522A15}" type="pres">
      <dgm:prSet presAssocID="{730EEC65-EFC0-4F0A-A394-BDCB14FF4DAF}" presName="connTx" presStyleLbl="parChTrans1D2" presStyleIdx="5" presStyleCnt="6"/>
      <dgm:spPr/>
      <dgm:t>
        <a:bodyPr/>
        <a:lstStyle/>
        <a:p>
          <a:endParaRPr lang="en-US"/>
        </a:p>
      </dgm:t>
    </dgm:pt>
    <dgm:pt modelId="{127A4B38-1E22-436E-A89B-E7D34CB088C5}" type="pres">
      <dgm:prSet presAssocID="{60DE43D7-871E-436E-A819-662C187890CD}" presName="root2" presStyleCnt="0"/>
      <dgm:spPr/>
    </dgm:pt>
    <dgm:pt modelId="{277D7588-F3C7-4CD3-8206-A98E7A2D49ED}" type="pres">
      <dgm:prSet presAssocID="{60DE43D7-871E-436E-A819-662C187890CD}" presName="LevelTwoTextNode" presStyleLbl="node2" presStyleIdx="5" presStyleCnt="6" custScaleX="262986">
        <dgm:presLayoutVars>
          <dgm:chPref val="3"/>
        </dgm:presLayoutVars>
      </dgm:prSet>
      <dgm:spPr/>
      <dgm:t>
        <a:bodyPr/>
        <a:lstStyle/>
        <a:p>
          <a:endParaRPr lang="en-US"/>
        </a:p>
      </dgm:t>
    </dgm:pt>
    <dgm:pt modelId="{8A0168A2-435D-49F3-A299-4FB098C30AE4}" type="pres">
      <dgm:prSet presAssocID="{60DE43D7-871E-436E-A819-662C187890CD}" presName="level3hierChild" presStyleCnt="0"/>
      <dgm:spPr/>
    </dgm:pt>
  </dgm:ptLst>
  <dgm:cxnLst>
    <dgm:cxn modelId="{5A9CF06F-4CC7-4A77-92E5-D3BCE40AB3EF}" type="presOf" srcId="{1A999099-4427-447C-B866-7996FD54CDB9}" destId="{6F1BB037-9EFC-4DC2-BCB2-F55D8C53383C}" srcOrd="0" destOrd="0" presId="urn:microsoft.com/office/officeart/2008/layout/HorizontalMultiLevelHierarchy"/>
    <dgm:cxn modelId="{8A0D060B-9739-4923-B828-0E19D996BFD0}" type="presOf" srcId="{730EEC65-EFC0-4F0A-A394-BDCB14FF4DAF}" destId="{54DF7AE6-4CCD-42A9-84CB-E08312FBB713}" srcOrd="0" destOrd="0" presId="urn:microsoft.com/office/officeart/2008/layout/HorizontalMultiLevelHierarchy"/>
    <dgm:cxn modelId="{A8521D3B-330A-4624-B836-C947B08F2C29}" srcId="{9906FC1C-6468-4D2B-8102-C11D490D843A}" destId="{3A83D580-9ED9-4CDB-9588-571CD81A063A}" srcOrd="1" destOrd="0" parTransId="{48064AF7-6C6D-470F-ACD3-4908D5B1745A}" sibTransId="{02057618-8C5D-4927-A265-B7183FB12B43}"/>
    <dgm:cxn modelId="{D4EB9B14-3C81-4F75-8B2A-919B5EC6814B}" type="presOf" srcId="{570C65D6-4186-4EBD-9A7F-AE35FA028C50}" destId="{0DC23D13-2026-4691-848B-B89050E96401}" srcOrd="0" destOrd="0" presId="urn:microsoft.com/office/officeart/2008/layout/HorizontalMultiLevelHierarchy"/>
    <dgm:cxn modelId="{E9DF5C86-1754-4067-96A2-174C8243CF03}" type="presOf" srcId="{3A83D580-9ED9-4CDB-9588-571CD81A063A}" destId="{50938340-3E98-4796-AF93-A8CB6D8C05A6}" srcOrd="0" destOrd="0" presId="urn:microsoft.com/office/officeart/2008/layout/HorizontalMultiLevelHierarchy"/>
    <dgm:cxn modelId="{4929EE3F-6EFD-4F15-B83B-27160AD73F2B}" srcId="{A56FF92C-5B31-451E-9090-75076EE0837E}" destId="{9906FC1C-6468-4D2B-8102-C11D490D843A}" srcOrd="0" destOrd="0" parTransId="{30883A13-3E48-42DD-9164-8A144B4EB787}" sibTransId="{EF2D1583-092A-4F1F-A281-0B6954067E05}"/>
    <dgm:cxn modelId="{3376D7B5-6CB2-4E6D-95A4-D39729D140EE}" type="presOf" srcId="{13119297-CD2B-4DD1-BBCF-BF547C269DA1}" destId="{ED7CFBDD-9304-4721-80B2-47320AB0AF9C}" srcOrd="1" destOrd="0" presId="urn:microsoft.com/office/officeart/2008/layout/HorizontalMultiLevelHierarchy"/>
    <dgm:cxn modelId="{068006F7-1492-4966-96AE-508E9DB48DFA}" type="presOf" srcId="{A436459A-2880-4D40-830B-4496F9A5F581}" destId="{7D6122F6-EE2F-4303-9919-D7715B57D56D}" srcOrd="0" destOrd="0" presId="urn:microsoft.com/office/officeart/2008/layout/HorizontalMultiLevelHierarchy"/>
    <dgm:cxn modelId="{5034E0E4-91C5-43D9-B6B1-EE5FE5DFAFE4}" type="presOf" srcId="{13119297-CD2B-4DD1-BBCF-BF547C269DA1}" destId="{3315969D-17A0-48F4-9882-BF45F33A0D9D}" srcOrd="0" destOrd="0" presId="urn:microsoft.com/office/officeart/2008/layout/HorizontalMultiLevelHierarchy"/>
    <dgm:cxn modelId="{B3139A97-5D39-4A70-B11D-B27B6610F7B3}" type="presOf" srcId="{48064AF7-6C6D-470F-ACD3-4908D5B1745A}" destId="{F31D4A9E-E4D0-4F96-9169-965BDAFFEF52}" srcOrd="0" destOrd="0" presId="urn:microsoft.com/office/officeart/2008/layout/HorizontalMultiLevelHierarchy"/>
    <dgm:cxn modelId="{02085506-2C69-41DA-82B8-A2F404769865}" type="presOf" srcId="{9906FC1C-6468-4D2B-8102-C11D490D843A}" destId="{38CA7FB6-E13D-4679-8D63-F9C90CC88676}" srcOrd="0" destOrd="0" presId="urn:microsoft.com/office/officeart/2008/layout/HorizontalMultiLevelHierarchy"/>
    <dgm:cxn modelId="{550DC674-47AB-4F7E-BA71-F36B00CB2BD5}" type="presOf" srcId="{60DE43D7-871E-436E-A819-662C187890CD}" destId="{277D7588-F3C7-4CD3-8206-A98E7A2D49ED}" srcOrd="0" destOrd="0" presId="urn:microsoft.com/office/officeart/2008/layout/HorizontalMultiLevelHierarchy"/>
    <dgm:cxn modelId="{75DFE0CF-FE3B-46A0-8FE5-1892F4A8F28D}" type="presOf" srcId="{FD853887-3C08-4C38-99C5-376D8A69D8A4}" destId="{A908DCD2-FF2B-49BC-8B0B-CBB2EEB44029}" srcOrd="0" destOrd="0" presId="urn:microsoft.com/office/officeart/2008/layout/HorizontalMultiLevelHierarchy"/>
    <dgm:cxn modelId="{1D491977-EF86-4009-A4B0-1315D1F654B3}" srcId="{9906FC1C-6468-4D2B-8102-C11D490D843A}" destId="{A436459A-2880-4D40-830B-4496F9A5F581}" srcOrd="4" destOrd="0" parTransId="{1A999099-4427-447C-B866-7996FD54CDB9}" sibTransId="{F1E0D206-24A7-4BD1-A8F5-1185EFE94826}"/>
    <dgm:cxn modelId="{4EEFFC0B-EB32-41BE-B88E-45AB1AB46E66}" srcId="{9906FC1C-6468-4D2B-8102-C11D490D843A}" destId="{60DE43D7-871E-436E-A819-662C187890CD}" srcOrd="5" destOrd="0" parTransId="{730EEC65-EFC0-4F0A-A394-BDCB14FF4DAF}" sibTransId="{7AD84868-C759-4D97-9286-08D2809AA229}"/>
    <dgm:cxn modelId="{E2BDFD7F-C39F-4FC6-8A31-9DF759C24044}" type="presOf" srcId="{1A999099-4427-447C-B866-7996FD54CDB9}" destId="{B03919AA-43CC-4F1A-B079-DA094CE58609}" srcOrd="1" destOrd="0" presId="urn:microsoft.com/office/officeart/2008/layout/HorizontalMultiLevelHierarchy"/>
    <dgm:cxn modelId="{9E16C796-92C2-4CD6-A504-A86F73B98913}" type="presOf" srcId="{2006B131-A80B-4233-88E2-DDAE6EA3F76B}" destId="{94F0A84F-E9A1-4633-B646-D746BB7D743B}" srcOrd="0" destOrd="0" presId="urn:microsoft.com/office/officeart/2008/layout/HorizontalMultiLevelHierarchy"/>
    <dgm:cxn modelId="{36EFF4BF-263B-4DB6-8677-7A28E83EB36A}" type="presOf" srcId="{FD853887-3C08-4C38-99C5-376D8A69D8A4}" destId="{8FB64B19-C785-4040-B909-138B5C379836}" srcOrd="1" destOrd="0" presId="urn:microsoft.com/office/officeart/2008/layout/HorizontalMultiLevelHierarchy"/>
    <dgm:cxn modelId="{DBAAAEE4-5594-4BDA-A9B6-E48B29062C02}" type="presOf" srcId="{98FEE311-5FF6-4FEA-A78C-AE6CCAC061E2}" destId="{E575921B-836A-458F-AF80-91581283B86C}" srcOrd="0" destOrd="0" presId="urn:microsoft.com/office/officeart/2008/layout/HorizontalMultiLevelHierarchy"/>
    <dgm:cxn modelId="{C3FB32B3-C116-45CB-92C8-9C55A946E105}" type="presOf" srcId="{A56FF92C-5B31-451E-9090-75076EE0837E}" destId="{784DEDB3-6862-4892-886C-F2B721CC5223}" srcOrd="0" destOrd="0" presId="urn:microsoft.com/office/officeart/2008/layout/HorizontalMultiLevelHierarchy"/>
    <dgm:cxn modelId="{1D4EC991-2799-44EA-A256-563835B2E9AD}" type="presOf" srcId="{28F01ABE-D2B7-40A4-88CA-BEBB690F227B}" destId="{7E4A54BB-E30C-4E56-9A20-0FAC936CA309}" srcOrd="0" destOrd="0" presId="urn:microsoft.com/office/officeart/2008/layout/HorizontalMultiLevelHierarchy"/>
    <dgm:cxn modelId="{1285830A-F02F-4AF8-BB41-635187B23B77}" srcId="{9906FC1C-6468-4D2B-8102-C11D490D843A}" destId="{98FEE311-5FF6-4FEA-A78C-AE6CCAC061E2}" srcOrd="2" destOrd="0" parTransId="{2006B131-A80B-4233-88E2-DDAE6EA3F76B}" sibTransId="{5EC01D07-8E91-4831-9C85-889A50A83247}"/>
    <dgm:cxn modelId="{45AF31AE-7549-4A18-9F51-F3B714DFD292}" srcId="{9906FC1C-6468-4D2B-8102-C11D490D843A}" destId="{570C65D6-4186-4EBD-9A7F-AE35FA028C50}" srcOrd="3" destOrd="0" parTransId="{FD853887-3C08-4C38-99C5-376D8A69D8A4}" sibTransId="{F981913E-47AE-4250-80B8-BD6254CA714C}"/>
    <dgm:cxn modelId="{8A171A1F-E2BE-40DC-968F-BBD862EC8DFB}" srcId="{9906FC1C-6468-4D2B-8102-C11D490D843A}" destId="{28F01ABE-D2B7-40A4-88CA-BEBB690F227B}" srcOrd="0" destOrd="0" parTransId="{13119297-CD2B-4DD1-BBCF-BF547C269DA1}" sibTransId="{5CC80865-595A-4796-B5E9-AB62F545C18D}"/>
    <dgm:cxn modelId="{D2942B93-E5FF-449D-A073-7FCE1D26792D}" type="presOf" srcId="{730EEC65-EFC0-4F0A-A394-BDCB14FF4DAF}" destId="{F1493DE3-5B5A-45E2-8F68-5F8CED522A15}" srcOrd="1" destOrd="0" presId="urn:microsoft.com/office/officeart/2008/layout/HorizontalMultiLevelHierarchy"/>
    <dgm:cxn modelId="{CEB17ECC-E3FD-471A-B101-0F6DB371B5F6}" type="presOf" srcId="{2006B131-A80B-4233-88E2-DDAE6EA3F76B}" destId="{1DE2198F-3BCA-4E07-A748-FFF91BB3E386}" srcOrd="1" destOrd="0" presId="urn:microsoft.com/office/officeart/2008/layout/HorizontalMultiLevelHierarchy"/>
    <dgm:cxn modelId="{C731A5F2-026D-4F27-93AD-A85D40488ECC}" type="presOf" srcId="{48064AF7-6C6D-470F-ACD3-4908D5B1745A}" destId="{6B00B0BF-11BC-410C-95EC-C0C87D00D560}" srcOrd="1" destOrd="0" presId="urn:microsoft.com/office/officeart/2008/layout/HorizontalMultiLevelHierarchy"/>
    <dgm:cxn modelId="{C9C21D4C-708C-4BE9-A977-FA8803BDC3D8}" type="presParOf" srcId="{784DEDB3-6862-4892-886C-F2B721CC5223}" destId="{4A2DFE56-334B-4DD2-A959-72BEE706451B}" srcOrd="0" destOrd="0" presId="urn:microsoft.com/office/officeart/2008/layout/HorizontalMultiLevelHierarchy"/>
    <dgm:cxn modelId="{0C9496D0-6EB9-4A90-9857-40B5C571CD33}" type="presParOf" srcId="{4A2DFE56-334B-4DD2-A959-72BEE706451B}" destId="{38CA7FB6-E13D-4679-8D63-F9C90CC88676}" srcOrd="0" destOrd="0" presId="urn:microsoft.com/office/officeart/2008/layout/HorizontalMultiLevelHierarchy"/>
    <dgm:cxn modelId="{6C6F16AE-9DD2-4F86-B225-0934993DD99D}" type="presParOf" srcId="{4A2DFE56-334B-4DD2-A959-72BEE706451B}" destId="{ED0A78AC-E328-4280-938C-D015661B9B80}" srcOrd="1" destOrd="0" presId="urn:microsoft.com/office/officeart/2008/layout/HorizontalMultiLevelHierarchy"/>
    <dgm:cxn modelId="{055205B7-27CB-452D-BF25-29DB3F6874D7}" type="presParOf" srcId="{ED0A78AC-E328-4280-938C-D015661B9B80}" destId="{3315969D-17A0-48F4-9882-BF45F33A0D9D}" srcOrd="0" destOrd="0" presId="urn:microsoft.com/office/officeart/2008/layout/HorizontalMultiLevelHierarchy"/>
    <dgm:cxn modelId="{49A383A2-3217-4F3C-9CD6-2562CC81ABBB}" type="presParOf" srcId="{3315969D-17A0-48F4-9882-BF45F33A0D9D}" destId="{ED7CFBDD-9304-4721-80B2-47320AB0AF9C}" srcOrd="0" destOrd="0" presId="urn:microsoft.com/office/officeart/2008/layout/HorizontalMultiLevelHierarchy"/>
    <dgm:cxn modelId="{E466057B-BA17-49A9-9004-8EF6D9860458}" type="presParOf" srcId="{ED0A78AC-E328-4280-938C-D015661B9B80}" destId="{9A6BE26E-1457-4202-BCB5-DE27B2FD1BD6}" srcOrd="1" destOrd="0" presId="urn:microsoft.com/office/officeart/2008/layout/HorizontalMultiLevelHierarchy"/>
    <dgm:cxn modelId="{A8495014-C08C-4097-87A7-B774A4533D2E}" type="presParOf" srcId="{9A6BE26E-1457-4202-BCB5-DE27B2FD1BD6}" destId="{7E4A54BB-E30C-4E56-9A20-0FAC936CA309}" srcOrd="0" destOrd="0" presId="urn:microsoft.com/office/officeart/2008/layout/HorizontalMultiLevelHierarchy"/>
    <dgm:cxn modelId="{B2ED1A4A-25D0-4B83-A907-6B17467D0A59}" type="presParOf" srcId="{9A6BE26E-1457-4202-BCB5-DE27B2FD1BD6}" destId="{9704451B-D017-4D68-83DE-9C301419FAC3}" srcOrd="1" destOrd="0" presId="urn:microsoft.com/office/officeart/2008/layout/HorizontalMultiLevelHierarchy"/>
    <dgm:cxn modelId="{0529742D-BC72-442E-8B0F-9F5BDED16ACF}" type="presParOf" srcId="{ED0A78AC-E328-4280-938C-D015661B9B80}" destId="{F31D4A9E-E4D0-4F96-9169-965BDAFFEF52}" srcOrd="2" destOrd="0" presId="urn:microsoft.com/office/officeart/2008/layout/HorizontalMultiLevelHierarchy"/>
    <dgm:cxn modelId="{00F6C923-CEFD-4332-AFFD-12623E37A03A}" type="presParOf" srcId="{F31D4A9E-E4D0-4F96-9169-965BDAFFEF52}" destId="{6B00B0BF-11BC-410C-95EC-C0C87D00D560}" srcOrd="0" destOrd="0" presId="urn:microsoft.com/office/officeart/2008/layout/HorizontalMultiLevelHierarchy"/>
    <dgm:cxn modelId="{B0926721-0121-4302-BE8B-EF2506E3F570}" type="presParOf" srcId="{ED0A78AC-E328-4280-938C-D015661B9B80}" destId="{1394F809-88D5-436C-B2F1-15F379302402}" srcOrd="3" destOrd="0" presId="urn:microsoft.com/office/officeart/2008/layout/HorizontalMultiLevelHierarchy"/>
    <dgm:cxn modelId="{7CB5CE14-8E6C-4BCF-A258-C81DC1E22BE0}" type="presParOf" srcId="{1394F809-88D5-436C-B2F1-15F379302402}" destId="{50938340-3E98-4796-AF93-A8CB6D8C05A6}" srcOrd="0" destOrd="0" presId="urn:microsoft.com/office/officeart/2008/layout/HorizontalMultiLevelHierarchy"/>
    <dgm:cxn modelId="{C16D481D-E709-406C-83C9-F05EF80CB3D9}" type="presParOf" srcId="{1394F809-88D5-436C-B2F1-15F379302402}" destId="{8F45820A-1110-43E5-B7ED-040CB0165EE9}" srcOrd="1" destOrd="0" presId="urn:microsoft.com/office/officeart/2008/layout/HorizontalMultiLevelHierarchy"/>
    <dgm:cxn modelId="{B7136447-620A-411A-8168-05D00FF41A49}" type="presParOf" srcId="{ED0A78AC-E328-4280-938C-D015661B9B80}" destId="{94F0A84F-E9A1-4633-B646-D746BB7D743B}" srcOrd="4" destOrd="0" presId="urn:microsoft.com/office/officeart/2008/layout/HorizontalMultiLevelHierarchy"/>
    <dgm:cxn modelId="{34DA1F6B-F633-429C-ADCA-EEDCCCBF4CB3}" type="presParOf" srcId="{94F0A84F-E9A1-4633-B646-D746BB7D743B}" destId="{1DE2198F-3BCA-4E07-A748-FFF91BB3E386}" srcOrd="0" destOrd="0" presId="urn:microsoft.com/office/officeart/2008/layout/HorizontalMultiLevelHierarchy"/>
    <dgm:cxn modelId="{3507A3BB-1069-484E-A847-8506168A42CB}" type="presParOf" srcId="{ED0A78AC-E328-4280-938C-D015661B9B80}" destId="{85BFD41D-14C7-4F70-A48E-053B53337BDB}" srcOrd="5" destOrd="0" presId="urn:microsoft.com/office/officeart/2008/layout/HorizontalMultiLevelHierarchy"/>
    <dgm:cxn modelId="{DADCFEDC-467C-4AAB-B51B-A12D835C7DF3}" type="presParOf" srcId="{85BFD41D-14C7-4F70-A48E-053B53337BDB}" destId="{E575921B-836A-458F-AF80-91581283B86C}" srcOrd="0" destOrd="0" presId="urn:microsoft.com/office/officeart/2008/layout/HorizontalMultiLevelHierarchy"/>
    <dgm:cxn modelId="{3075E204-43B0-4EFB-87C4-A6537EF74024}" type="presParOf" srcId="{85BFD41D-14C7-4F70-A48E-053B53337BDB}" destId="{6E314255-B6DE-4A4E-8E96-4E7BBF086077}" srcOrd="1" destOrd="0" presId="urn:microsoft.com/office/officeart/2008/layout/HorizontalMultiLevelHierarchy"/>
    <dgm:cxn modelId="{77C34F48-3508-48C5-AF82-C075A10B3442}" type="presParOf" srcId="{ED0A78AC-E328-4280-938C-D015661B9B80}" destId="{A908DCD2-FF2B-49BC-8B0B-CBB2EEB44029}" srcOrd="6" destOrd="0" presId="urn:microsoft.com/office/officeart/2008/layout/HorizontalMultiLevelHierarchy"/>
    <dgm:cxn modelId="{66780F9E-C1EE-4F37-86DD-F3D740DD7C80}" type="presParOf" srcId="{A908DCD2-FF2B-49BC-8B0B-CBB2EEB44029}" destId="{8FB64B19-C785-4040-B909-138B5C379836}" srcOrd="0" destOrd="0" presId="urn:microsoft.com/office/officeart/2008/layout/HorizontalMultiLevelHierarchy"/>
    <dgm:cxn modelId="{DD645773-E7E9-4AC2-91FE-24518A3862D4}" type="presParOf" srcId="{ED0A78AC-E328-4280-938C-D015661B9B80}" destId="{F90D76E5-70C7-4FCB-AA27-A2F1BF98DD60}" srcOrd="7" destOrd="0" presId="urn:microsoft.com/office/officeart/2008/layout/HorizontalMultiLevelHierarchy"/>
    <dgm:cxn modelId="{3E212132-FF11-438E-9436-4162681CE107}" type="presParOf" srcId="{F90D76E5-70C7-4FCB-AA27-A2F1BF98DD60}" destId="{0DC23D13-2026-4691-848B-B89050E96401}" srcOrd="0" destOrd="0" presId="urn:microsoft.com/office/officeart/2008/layout/HorizontalMultiLevelHierarchy"/>
    <dgm:cxn modelId="{22F4FA2F-C936-4FE6-BD47-03D546E90BF9}" type="presParOf" srcId="{F90D76E5-70C7-4FCB-AA27-A2F1BF98DD60}" destId="{BA3B36D1-2521-4E6A-B434-822C43783AED}" srcOrd="1" destOrd="0" presId="urn:microsoft.com/office/officeart/2008/layout/HorizontalMultiLevelHierarchy"/>
    <dgm:cxn modelId="{A3C501E8-184A-41C1-AD1C-B1FB36337619}" type="presParOf" srcId="{ED0A78AC-E328-4280-938C-D015661B9B80}" destId="{6F1BB037-9EFC-4DC2-BCB2-F55D8C53383C}" srcOrd="8" destOrd="0" presId="urn:microsoft.com/office/officeart/2008/layout/HorizontalMultiLevelHierarchy"/>
    <dgm:cxn modelId="{28D46207-FCFE-4ED2-BD7A-07AE58618030}" type="presParOf" srcId="{6F1BB037-9EFC-4DC2-BCB2-F55D8C53383C}" destId="{B03919AA-43CC-4F1A-B079-DA094CE58609}" srcOrd="0" destOrd="0" presId="urn:microsoft.com/office/officeart/2008/layout/HorizontalMultiLevelHierarchy"/>
    <dgm:cxn modelId="{04F63763-7255-4187-B0C1-5AF253254915}" type="presParOf" srcId="{ED0A78AC-E328-4280-938C-D015661B9B80}" destId="{B9FF8609-4B8F-404E-AF77-4C110E72B506}" srcOrd="9" destOrd="0" presId="urn:microsoft.com/office/officeart/2008/layout/HorizontalMultiLevelHierarchy"/>
    <dgm:cxn modelId="{83AC5ED4-6FFA-43B5-85A6-247C70536C2F}" type="presParOf" srcId="{B9FF8609-4B8F-404E-AF77-4C110E72B506}" destId="{7D6122F6-EE2F-4303-9919-D7715B57D56D}" srcOrd="0" destOrd="0" presId="urn:microsoft.com/office/officeart/2008/layout/HorizontalMultiLevelHierarchy"/>
    <dgm:cxn modelId="{D6BF3A01-EAB3-4750-A1A3-FC3DBFBBC139}" type="presParOf" srcId="{B9FF8609-4B8F-404E-AF77-4C110E72B506}" destId="{118E00C4-C7C3-4316-A58F-3FCF3BCBBCA5}" srcOrd="1" destOrd="0" presId="urn:microsoft.com/office/officeart/2008/layout/HorizontalMultiLevelHierarchy"/>
    <dgm:cxn modelId="{714F242B-396F-4C1A-8679-F23B4C1DDCC2}" type="presParOf" srcId="{ED0A78AC-E328-4280-938C-D015661B9B80}" destId="{54DF7AE6-4CCD-42A9-84CB-E08312FBB713}" srcOrd="10" destOrd="0" presId="urn:microsoft.com/office/officeart/2008/layout/HorizontalMultiLevelHierarchy"/>
    <dgm:cxn modelId="{44BFF28B-A293-40EB-8400-5A3D729C9512}" type="presParOf" srcId="{54DF7AE6-4CCD-42A9-84CB-E08312FBB713}" destId="{F1493DE3-5B5A-45E2-8F68-5F8CED522A15}" srcOrd="0" destOrd="0" presId="urn:microsoft.com/office/officeart/2008/layout/HorizontalMultiLevelHierarchy"/>
    <dgm:cxn modelId="{F1E8E010-E19A-435E-B21A-8910E99273F1}" type="presParOf" srcId="{ED0A78AC-E328-4280-938C-D015661B9B80}" destId="{127A4B38-1E22-436E-A89B-E7D34CB088C5}" srcOrd="11" destOrd="0" presId="urn:microsoft.com/office/officeart/2008/layout/HorizontalMultiLevelHierarchy"/>
    <dgm:cxn modelId="{901E6512-7BCE-4A86-8B25-836AAEC516DF}" type="presParOf" srcId="{127A4B38-1E22-436E-A89B-E7D34CB088C5}" destId="{277D7588-F3C7-4CD3-8206-A98E7A2D49ED}" srcOrd="0" destOrd="0" presId="urn:microsoft.com/office/officeart/2008/layout/HorizontalMultiLevelHierarchy"/>
    <dgm:cxn modelId="{AA633D95-F6A1-4A1C-AB88-493728198298}" type="presParOf" srcId="{127A4B38-1E22-436E-A89B-E7D34CB088C5}" destId="{8A0168A2-435D-49F3-A299-4FB098C30AE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C4865F-2B1F-4B6A-AF7C-D410E56D9F33}"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BFA439EB-A5B6-48C2-A1FC-2F0E2DFF0855}">
      <dgm:prSet phldrT="[Text]" custT="1"/>
      <dgm:spPr/>
      <dgm:t>
        <a:bodyPr/>
        <a:lstStyle/>
        <a:p>
          <a:r>
            <a:rPr lang="fa-IR" sz="2800" b="1" dirty="0" smtClean="0">
              <a:cs typeface="B Mitra" panose="00000400000000000000" pitchFamily="2" charset="-78"/>
            </a:rPr>
            <a:t>چیستی تمدن اسلامی</a:t>
          </a:r>
          <a:endParaRPr lang="en-US" sz="2800" b="1" dirty="0">
            <a:cs typeface="B Mitra" panose="00000400000000000000" pitchFamily="2" charset="-78"/>
          </a:endParaRPr>
        </a:p>
      </dgm:t>
    </dgm:pt>
    <dgm:pt modelId="{A86D3093-B40A-4DCE-8671-EB19C3641B36}" type="parTrans" cxnId="{6E017BF3-96AB-4ECC-8ADA-D2B37917FB36}">
      <dgm:prSet/>
      <dgm:spPr/>
      <dgm:t>
        <a:bodyPr/>
        <a:lstStyle/>
        <a:p>
          <a:endParaRPr lang="en-US"/>
        </a:p>
      </dgm:t>
    </dgm:pt>
    <dgm:pt modelId="{D852851B-4DAE-449E-AA2E-D4D4508F999A}" type="sibTrans" cxnId="{6E017BF3-96AB-4ECC-8ADA-D2B37917FB36}">
      <dgm:prSet/>
      <dgm:spPr/>
      <dgm:t>
        <a:bodyPr/>
        <a:lstStyle/>
        <a:p>
          <a:endParaRPr lang="en-US"/>
        </a:p>
      </dgm:t>
    </dgm:pt>
    <dgm:pt modelId="{1CE57F19-8AA9-4C29-8C62-452A0D887088}">
      <dgm:prSet phldrT="[Text]" custT="1"/>
      <dgm:spPr/>
      <dgm:t>
        <a:bodyPr/>
        <a:lstStyle/>
        <a:p>
          <a:r>
            <a:rPr lang="fa-IR" sz="2800" b="0" dirty="0" smtClean="0">
              <a:cs typeface="B Mitra" panose="00000400000000000000" pitchFamily="2" charset="-78"/>
            </a:rPr>
            <a:t>جایی برای استفاده حداکثری از ظرفیت های مادی و معنوی خدادای برای کسب کمال </a:t>
          </a:r>
          <a:endParaRPr lang="en-US" sz="2800" b="0" dirty="0"/>
        </a:p>
      </dgm:t>
    </dgm:pt>
    <dgm:pt modelId="{7D3246DF-7F91-4BC9-91AA-0D09A884C4EC}" type="parTrans" cxnId="{80A6D3AF-0CD0-4067-BAD0-2251DAD89E30}">
      <dgm:prSet custT="1"/>
      <dgm:spPr/>
      <dgm:t>
        <a:bodyPr/>
        <a:lstStyle/>
        <a:p>
          <a:endParaRPr lang="en-US" sz="2800" b="0">
            <a:solidFill>
              <a:schemeClr val="tx1"/>
            </a:solidFill>
          </a:endParaRPr>
        </a:p>
      </dgm:t>
    </dgm:pt>
    <dgm:pt modelId="{BB2B4C14-844D-42FF-9C97-C5BF8D3D6DF3}" type="sibTrans" cxnId="{80A6D3AF-0CD0-4067-BAD0-2251DAD89E30}">
      <dgm:prSet/>
      <dgm:spPr/>
      <dgm:t>
        <a:bodyPr/>
        <a:lstStyle/>
        <a:p>
          <a:endParaRPr lang="en-US"/>
        </a:p>
      </dgm:t>
    </dgm:pt>
    <dgm:pt modelId="{250AA711-0C2D-419F-A443-11AF6E689296}">
      <dgm:prSet phldrT="[Text]" custT="1"/>
      <dgm:spPr/>
      <dgm:t>
        <a:bodyPr/>
        <a:lstStyle/>
        <a:p>
          <a:r>
            <a:rPr lang="fa-IR" sz="2800" b="0" dirty="0" smtClean="0">
              <a:cs typeface="B Mitra" panose="00000400000000000000" pitchFamily="2" charset="-78"/>
            </a:rPr>
            <a:t>انسان تمدن نوین:  عزیز، قدرتمند، دارای اراده و ابتکار و قدرت سازندگیِ جهان طبیعت </a:t>
          </a:r>
          <a:endParaRPr lang="en-US" sz="2800" b="0" dirty="0"/>
        </a:p>
      </dgm:t>
    </dgm:pt>
    <dgm:pt modelId="{9DB87040-684C-410A-AFCD-AD17867EE647}" type="parTrans" cxnId="{18248D46-E9EF-48A4-BADB-4B1EEC11E6B3}">
      <dgm:prSet custT="1"/>
      <dgm:spPr/>
      <dgm:t>
        <a:bodyPr/>
        <a:lstStyle/>
        <a:p>
          <a:endParaRPr lang="en-US" sz="2800" b="0">
            <a:solidFill>
              <a:schemeClr val="tx1"/>
            </a:solidFill>
          </a:endParaRPr>
        </a:p>
      </dgm:t>
    </dgm:pt>
    <dgm:pt modelId="{81CC6C3C-0D5A-49F0-A6F5-B9AF663BF316}" type="sibTrans" cxnId="{18248D46-E9EF-48A4-BADB-4B1EEC11E6B3}">
      <dgm:prSet/>
      <dgm:spPr/>
      <dgm:t>
        <a:bodyPr/>
        <a:lstStyle/>
        <a:p>
          <a:endParaRPr lang="en-US"/>
        </a:p>
      </dgm:t>
    </dgm:pt>
    <dgm:pt modelId="{27585134-84DC-4C47-81C7-49DD0CC07355}" type="pres">
      <dgm:prSet presAssocID="{5FC4865F-2B1F-4B6A-AF7C-D410E56D9F33}" presName="Name0" presStyleCnt="0">
        <dgm:presLayoutVars>
          <dgm:chPref val="1"/>
          <dgm:dir val="rev"/>
          <dgm:animOne val="branch"/>
          <dgm:animLvl val="lvl"/>
          <dgm:resizeHandles val="exact"/>
        </dgm:presLayoutVars>
      </dgm:prSet>
      <dgm:spPr/>
      <dgm:t>
        <a:bodyPr/>
        <a:lstStyle/>
        <a:p>
          <a:endParaRPr lang="en-US"/>
        </a:p>
      </dgm:t>
    </dgm:pt>
    <dgm:pt modelId="{E5B5E23E-2288-4939-8EA1-F4286CF36766}" type="pres">
      <dgm:prSet presAssocID="{BFA439EB-A5B6-48C2-A1FC-2F0E2DFF0855}" presName="root1" presStyleCnt="0"/>
      <dgm:spPr/>
    </dgm:pt>
    <dgm:pt modelId="{C3A6FA67-E941-4932-8847-36CC944802DA}" type="pres">
      <dgm:prSet presAssocID="{BFA439EB-A5B6-48C2-A1FC-2F0E2DFF0855}" presName="LevelOneTextNode" presStyleLbl="node0" presStyleIdx="0" presStyleCnt="1">
        <dgm:presLayoutVars>
          <dgm:chPref val="3"/>
        </dgm:presLayoutVars>
      </dgm:prSet>
      <dgm:spPr/>
      <dgm:t>
        <a:bodyPr/>
        <a:lstStyle/>
        <a:p>
          <a:endParaRPr lang="en-US"/>
        </a:p>
      </dgm:t>
    </dgm:pt>
    <dgm:pt modelId="{B730EC34-62B1-465E-8E95-73BA011FB3E8}" type="pres">
      <dgm:prSet presAssocID="{BFA439EB-A5B6-48C2-A1FC-2F0E2DFF0855}" presName="level2hierChild" presStyleCnt="0"/>
      <dgm:spPr/>
    </dgm:pt>
    <dgm:pt modelId="{0D71B014-281B-4809-9F44-5BD2A50C0CC6}" type="pres">
      <dgm:prSet presAssocID="{7D3246DF-7F91-4BC9-91AA-0D09A884C4EC}" presName="conn2-1" presStyleLbl="parChTrans1D2" presStyleIdx="0" presStyleCnt="2"/>
      <dgm:spPr/>
      <dgm:t>
        <a:bodyPr/>
        <a:lstStyle/>
        <a:p>
          <a:endParaRPr lang="en-US"/>
        </a:p>
      </dgm:t>
    </dgm:pt>
    <dgm:pt modelId="{5BBB3EB3-523F-45FF-B30C-273C22D95CF5}" type="pres">
      <dgm:prSet presAssocID="{7D3246DF-7F91-4BC9-91AA-0D09A884C4EC}" presName="connTx" presStyleLbl="parChTrans1D2" presStyleIdx="0" presStyleCnt="2"/>
      <dgm:spPr/>
      <dgm:t>
        <a:bodyPr/>
        <a:lstStyle/>
        <a:p>
          <a:endParaRPr lang="en-US"/>
        </a:p>
      </dgm:t>
    </dgm:pt>
    <dgm:pt modelId="{67D9DADB-FA6C-44AF-818B-5C2AC56EDAF2}" type="pres">
      <dgm:prSet presAssocID="{1CE57F19-8AA9-4C29-8C62-452A0D887088}" presName="root2" presStyleCnt="0"/>
      <dgm:spPr/>
    </dgm:pt>
    <dgm:pt modelId="{4D60D733-6151-4BAA-B0E8-C281116E6098}" type="pres">
      <dgm:prSet presAssocID="{1CE57F19-8AA9-4C29-8C62-452A0D887088}" presName="LevelTwoTextNode" presStyleLbl="node2" presStyleIdx="0" presStyleCnt="2" custScaleX="247310" custScaleY="169330">
        <dgm:presLayoutVars>
          <dgm:chPref val="3"/>
        </dgm:presLayoutVars>
      </dgm:prSet>
      <dgm:spPr/>
      <dgm:t>
        <a:bodyPr/>
        <a:lstStyle/>
        <a:p>
          <a:endParaRPr lang="en-US"/>
        </a:p>
      </dgm:t>
    </dgm:pt>
    <dgm:pt modelId="{2D261F6A-871B-46BF-8FB1-41D16BE79FFB}" type="pres">
      <dgm:prSet presAssocID="{1CE57F19-8AA9-4C29-8C62-452A0D887088}" presName="level3hierChild" presStyleCnt="0"/>
      <dgm:spPr/>
    </dgm:pt>
    <dgm:pt modelId="{5AD9656D-DAB7-460C-92B2-B475548999E7}" type="pres">
      <dgm:prSet presAssocID="{9DB87040-684C-410A-AFCD-AD17867EE647}" presName="conn2-1" presStyleLbl="parChTrans1D2" presStyleIdx="1" presStyleCnt="2"/>
      <dgm:spPr/>
      <dgm:t>
        <a:bodyPr/>
        <a:lstStyle/>
        <a:p>
          <a:endParaRPr lang="en-US"/>
        </a:p>
      </dgm:t>
    </dgm:pt>
    <dgm:pt modelId="{A0BCFB54-0F91-43F9-8D88-7D9801D13535}" type="pres">
      <dgm:prSet presAssocID="{9DB87040-684C-410A-AFCD-AD17867EE647}" presName="connTx" presStyleLbl="parChTrans1D2" presStyleIdx="1" presStyleCnt="2"/>
      <dgm:spPr/>
      <dgm:t>
        <a:bodyPr/>
        <a:lstStyle/>
        <a:p>
          <a:endParaRPr lang="en-US"/>
        </a:p>
      </dgm:t>
    </dgm:pt>
    <dgm:pt modelId="{0F5ADB70-8F27-44F1-A429-0DD8EF79F299}" type="pres">
      <dgm:prSet presAssocID="{250AA711-0C2D-419F-A443-11AF6E689296}" presName="root2" presStyleCnt="0"/>
      <dgm:spPr/>
    </dgm:pt>
    <dgm:pt modelId="{D2EDB66D-35E8-4F1F-A6A1-B3065207B9CF}" type="pres">
      <dgm:prSet presAssocID="{250AA711-0C2D-419F-A443-11AF6E689296}" presName="LevelTwoTextNode" presStyleLbl="node2" presStyleIdx="1" presStyleCnt="2" custScaleX="247310" custScaleY="169330">
        <dgm:presLayoutVars>
          <dgm:chPref val="3"/>
        </dgm:presLayoutVars>
      </dgm:prSet>
      <dgm:spPr/>
      <dgm:t>
        <a:bodyPr/>
        <a:lstStyle/>
        <a:p>
          <a:endParaRPr lang="en-US"/>
        </a:p>
      </dgm:t>
    </dgm:pt>
    <dgm:pt modelId="{DFC8F14C-0BA9-4809-8F98-E79EBA42E469}" type="pres">
      <dgm:prSet presAssocID="{250AA711-0C2D-419F-A443-11AF6E689296}" presName="level3hierChild" presStyleCnt="0"/>
      <dgm:spPr/>
    </dgm:pt>
  </dgm:ptLst>
  <dgm:cxnLst>
    <dgm:cxn modelId="{61A8BF0E-A479-4E9E-BE4C-D432E6C240CC}" type="presOf" srcId="{5FC4865F-2B1F-4B6A-AF7C-D410E56D9F33}" destId="{27585134-84DC-4C47-81C7-49DD0CC07355}" srcOrd="0" destOrd="0" presId="urn:microsoft.com/office/officeart/2008/layout/HorizontalMultiLevelHierarchy"/>
    <dgm:cxn modelId="{9EB778AE-474C-4095-9FC3-0CA68169427F}" type="presOf" srcId="{250AA711-0C2D-419F-A443-11AF6E689296}" destId="{D2EDB66D-35E8-4F1F-A6A1-B3065207B9CF}" srcOrd="0" destOrd="0" presId="urn:microsoft.com/office/officeart/2008/layout/HorizontalMultiLevelHierarchy"/>
    <dgm:cxn modelId="{44C8D80D-AED2-4048-8AB2-4B1F16FEBAEC}" type="presOf" srcId="{7D3246DF-7F91-4BC9-91AA-0D09A884C4EC}" destId="{0D71B014-281B-4809-9F44-5BD2A50C0CC6}" srcOrd="0" destOrd="0" presId="urn:microsoft.com/office/officeart/2008/layout/HorizontalMultiLevelHierarchy"/>
    <dgm:cxn modelId="{D7607372-25AD-4293-89A4-0307A5E9A8D2}" type="presOf" srcId="{9DB87040-684C-410A-AFCD-AD17867EE647}" destId="{5AD9656D-DAB7-460C-92B2-B475548999E7}" srcOrd="0" destOrd="0" presId="urn:microsoft.com/office/officeart/2008/layout/HorizontalMultiLevelHierarchy"/>
    <dgm:cxn modelId="{7063B664-1967-499A-8E44-2AE695F80932}" type="presOf" srcId="{7D3246DF-7F91-4BC9-91AA-0D09A884C4EC}" destId="{5BBB3EB3-523F-45FF-B30C-273C22D95CF5}" srcOrd="1" destOrd="0" presId="urn:microsoft.com/office/officeart/2008/layout/HorizontalMultiLevelHierarchy"/>
    <dgm:cxn modelId="{6E017BF3-96AB-4ECC-8ADA-D2B37917FB36}" srcId="{5FC4865F-2B1F-4B6A-AF7C-D410E56D9F33}" destId="{BFA439EB-A5B6-48C2-A1FC-2F0E2DFF0855}" srcOrd="0" destOrd="0" parTransId="{A86D3093-B40A-4DCE-8671-EB19C3641B36}" sibTransId="{D852851B-4DAE-449E-AA2E-D4D4508F999A}"/>
    <dgm:cxn modelId="{D43EA3D3-88FB-4811-BBE7-C4A749C3BC4E}" type="presOf" srcId="{1CE57F19-8AA9-4C29-8C62-452A0D887088}" destId="{4D60D733-6151-4BAA-B0E8-C281116E6098}" srcOrd="0" destOrd="0" presId="urn:microsoft.com/office/officeart/2008/layout/HorizontalMultiLevelHierarchy"/>
    <dgm:cxn modelId="{AFEA9E7B-CF93-4C25-A240-303CCC96D2B7}" type="presOf" srcId="{BFA439EB-A5B6-48C2-A1FC-2F0E2DFF0855}" destId="{C3A6FA67-E941-4932-8847-36CC944802DA}" srcOrd="0" destOrd="0" presId="urn:microsoft.com/office/officeart/2008/layout/HorizontalMultiLevelHierarchy"/>
    <dgm:cxn modelId="{F1531C8B-D6C0-433E-B252-9754C677F0E1}" type="presOf" srcId="{9DB87040-684C-410A-AFCD-AD17867EE647}" destId="{A0BCFB54-0F91-43F9-8D88-7D9801D13535}" srcOrd="1" destOrd="0" presId="urn:microsoft.com/office/officeart/2008/layout/HorizontalMultiLevelHierarchy"/>
    <dgm:cxn modelId="{80A6D3AF-0CD0-4067-BAD0-2251DAD89E30}" srcId="{BFA439EB-A5B6-48C2-A1FC-2F0E2DFF0855}" destId="{1CE57F19-8AA9-4C29-8C62-452A0D887088}" srcOrd="0" destOrd="0" parTransId="{7D3246DF-7F91-4BC9-91AA-0D09A884C4EC}" sibTransId="{BB2B4C14-844D-42FF-9C97-C5BF8D3D6DF3}"/>
    <dgm:cxn modelId="{18248D46-E9EF-48A4-BADB-4B1EEC11E6B3}" srcId="{BFA439EB-A5B6-48C2-A1FC-2F0E2DFF0855}" destId="{250AA711-0C2D-419F-A443-11AF6E689296}" srcOrd="1" destOrd="0" parTransId="{9DB87040-684C-410A-AFCD-AD17867EE647}" sibTransId="{81CC6C3C-0D5A-49F0-A6F5-B9AF663BF316}"/>
    <dgm:cxn modelId="{EC8A8E37-4C19-41BE-918A-D6DF21417708}" type="presParOf" srcId="{27585134-84DC-4C47-81C7-49DD0CC07355}" destId="{E5B5E23E-2288-4939-8EA1-F4286CF36766}" srcOrd="0" destOrd="0" presId="urn:microsoft.com/office/officeart/2008/layout/HorizontalMultiLevelHierarchy"/>
    <dgm:cxn modelId="{68A1D8A2-0C2B-4003-BDA6-0D950A1B381D}" type="presParOf" srcId="{E5B5E23E-2288-4939-8EA1-F4286CF36766}" destId="{C3A6FA67-E941-4932-8847-36CC944802DA}" srcOrd="0" destOrd="0" presId="urn:microsoft.com/office/officeart/2008/layout/HorizontalMultiLevelHierarchy"/>
    <dgm:cxn modelId="{6529712F-CA70-450E-904F-042FAC167BBE}" type="presParOf" srcId="{E5B5E23E-2288-4939-8EA1-F4286CF36766}" destId="{B730EC34-62B1-465E-8E95-73BA011FB3E8}" srcOrd="1" destOrd="0" presId="urn:microsoft.com/office/officeart/2008/layout/HorizontalMultiLevelHierarchy"/>
    <dgm:cxn modelId="{C3D29CBC-C9A3-4FEA-8A3F-ACD31CE75DFF}" type="presParOf" srcId="{B730EC34-62B1-465E-8E95-73BA011FB3E8}" destId="{0D71B014-281B-4809-9F44-5BD2A50C0CC6}" srcOrd="0" destOrd="0" presId="urn:microsoft.com/office/officeart/2008/layout/HorizontalMultiLevelHierarchy"/>
    <dgm:cxn modelId="{0AAEA209-BC70-43F9-856F-6AE89C98E6AA}" type="presParOf" srcId="{0D71B014-281B-4809-9F44-5BD2A50C0CC6}" destId="{5BBB3EB3-523F-45FF-B30C-273C22D95CF5}" srcOrd="0" destOrd="0" presId="urn:microsoft.com/office/officeart/2008/layout/HorizontalMultiLevelHierarchy"/>
    <dgm:cxn modelId="{2D8A9FE9-3355-4CD8-BD68-C5296EC697C0}" type="presParOf" srcId="{B730EC34-62B1-465E-8E95-73BA011FB3E8}" destId="{67D9DADB-FA6C-44AF-818B-5C2AC56EDAF2}" srcOrd="1" destOrd="0" presId="urn:microsoft.com/office/officeart/2008/layout/HorizontalMultiLevelHierarchy"/>
    <dgm:cxn modelId="{BB457DC8-C84F-427C-BB5C-DAEBA65B981E}" type="presParOf" srcId="{67D9DADB-FA6C-44AF-818B-5C2AC56EDAF2}" destId="{4D60D733-6151-4BAA-B0E8-C281116E6098}" srcOrd="0" destOrd="0" presId="urn:microsoft.com/office/officeart/2008/layout/HorizontalMultiLevelHierarchy"/>
    <dgm:cxn modelId="{2A5A9F14-1D77-46C5-83A0-E97B85018759}" type="presParOf" srcId="{67D9DADB-FA6C-44AF-818B-5C2AC56EDAF2}" destId="{2D261F6A-871B-46BF-8FB1-41D16BE79FFB}" srcOrd="1" destOrd="0" presId="urn:microsoft.com/office/officeart/2008/layout/HorizontalMultiLevelHierarchy"/>
    <dgm:cxn modelId="{2C5114A7-7005-4B57-94A8-D8D12AFAF4EE}" type="presParOf" srcId="{B730EC34-62B1-465E-8E95-73BA011FB3E8}" destId="{5AD9656D-DAB7-460C-92B2-B475548999E7}" srcOrd="2" destOrd="0" presId="urn:microsoft.com/office/officeart/2008/layout/HorizontalMultiLevelHierarchy"/>
    <dgm:cxn modelId="{7C3C7866-EF50-48CF-8EB4-D6879E632F4B}" type="presParOf" srcId="{5AD9656D-DAB7-460C-92B2-B475548999E7}" destId="{A0BCFB54-0F91-43F9-8D88-7D9801D13535}" srcOrd="0" destOrd="0" presId="urn:microsoft.com/office/officeart/2008/layout/HorizontalMultiLevelHierarchy"/>
    <dgm:cxn modelId="{387EF6FA-EC44-4658-ADE2-F80CD0C9CEF9}" type="presParOf" srcId="{B730EC34-62B1-465E-8E95-73BA011FB3E8}" destId="{0F5ADB70-8F27-44F1-A429-0DD8EF79F299}" srcOrd="3" destOrd="0" presId="urn:microsoft.com/office/officeart/2008/layout/HorizontalMultiLevelHierarchy"/>
    <dgm:cxn modelId="{E601DAC2-EBC6-466B-9087-399BC0C202C6}" type="presParOf" srcId="{0F5ADB70-8F27-44F1-A429-0DD8EF79F299}" destId="{D2EDB66D-35E8-4F1F-A6A1-B3065207B9CF}" srcOrd="0" destOrd="0" presId="urn:microsoft.com/office/officeart/2008/layout/HorizontalMultiLevelHierarchy"/>
    <dgm:cxn modelId="{C57E3926-FA5B-44A1-B6E8-05DECC75842B}" type="presParOf" srcId="{0F5ADB70-8F27-44F1-A429-0DD8EF79F299}" destId="{DFC8F14C-0BA9-4809-8F98-E79EBA42E46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E68B23-BE64-49FD-BDA0-F9174D70D10D}" type="doc">
      <dgm:prSet loTypeId="urn:microsoft.com/office/officeart/2005/8/layout/pList2" loCatId="picture" qsTypeId="urn:microsoft.com/office/officeart/2005/8/quickstyle/simple1" qsCatId="simple" csTypeId="urn:microsoft.com/office/officeart/2005/8/colors/accent0_1" csCatId="mainScheme" phldr="1"/>
      <dgm:spPr/>
      <dgm:t>
        <a:bodyPr/>
        <a:lstStyle/>
        <a:p>
          <a:endParaRPr lang="en-US"/>
        </a:p>
      </dgm:t>
    </dgm:pt>
    <dgm:pt modelId="{6110C422-20E3-4B90-9174-EAAECC1212DC}">
      <dgm:prSet phldrT="[Text]" custT="1"/>
      <dgm:spPr/>
      <dgm:t>
        <a:bodyPr/>
        <a:lstStyle/>
        <a:p>
          <a:pPr algn="ctr" rtl="1"/>
          <a:r>
            <a:rPr lang="fa-IR" sz="2800" dirty="0" smtClean="0">
              <a:cs typeface="B Mitra" panose="00000400000000000000" pitchFamily="2" charset="-78"/>
            </a:rPr>
            <a:t>در معنای سنّتی، روح الهی و معنویت را در زندگی جاری می کند. </a:t>
          </a:r>
          <a:endParaRPr lang="en-US" sz="2800" dirty="0">
            <a:cs typeface="B Mitra" panose="00000400000000000000" pitchFamily="2" charset="-78"/>
          </a:endParaRPr>
        </a:p>
      </dgm:t>
    </dgm:pt>
    <dgm:pt modelId="{1FB21DC7-F5E1-458D-BE2F-9BBDA91CAD98}" type="parTrans" cxnId="{6275AAB9-168C-4E6C-99AD-BA47D2C73648}">
      <dgm:prSet/>
      <dgm:spPr/>
      <dgm:t>
        <a:bodyPr/>
        <a:lstStyle/>
        <a:p>
          <a:pPr algn="ctr" rtl="1"/>
          <a:endParaRPr lang="en-US" sz="2800">
            <a:cs typeface="B Mitra" panose="00000400000000000000" pitchFamily="2" charset="-78"/>
          </a:endParaRPr>
        </a:p>
      </dgm:t>
    </dgm:pt>
    <dgm:pt modelId="{B079D38A-AEA5-4DAC-A270-8B8526A8C1BA}" type="sibTrans" cxnId="{6275AAB9-168C-4E6C-99AD-BA47D2C73648}">
      <dgm:prSet/>
      <dgm:spPr/>
      <dgm:t>
        <a:bodyPr/>
        <a:lstStyle/>
        <a:p>
          <a:pPr algn="ctr" rtl="1"/>
          <a:endParaRPr lang="en-US" sz="2800">
            <a:cs typeface="B Mitra" panose="00000400000000000000" pitchFamily="2" charset="-78"/>
          </a:endParaRPr>
        </a:p>
      </dgm:t>
    </dgm:pt>
    <dgm:pt modelId="{DDD47A75-7D4B-4C1F-8E28-D16A72686232}">
      <dgm:prSet phldrT="[Text]" custT="1"/>
      <dgm:spPr/>
      <dgm:t>
        <a:bodyPr/>
        <a:lstStyle/>
        <a:p>
          <a:pPr algn="ctr" rtl="1"/>
          <a:r>
            <a:rPr lang="fa-IR" sz="2800" dirty="0" smtClean="0">
              <a:cs typeface="B Mitra" panose="00000400000000000000" pitchFamily="2" charset="-78"/>
            </a:rPr>
            <a:t>فراهم کننده ابزار زندگی- در خدمت آرمان- نیاز به تجهیزات روحی و اخلاقی </a:t>
          </a:r>
          <a:endParaRPr lang="en-US" sz="2800" dirty="0">
            <a:cs typeface="B Mitra" panose="00000400000000000000" pitchFamily="2" charset="-78"/>
          </a:endParaRPr>
        </a:p>
      </dgm:t>
    </dgm:pt>
    <dgm:pt modelId="{35BC18D5-44BA-46BC-96BA-F8DF42CD3680}" type="parTrans" cxnId="{05C9D24F-FF67-4CC8-B879-F7403008F319}">
      <dgm:prSet/>
      <dgm:spPr/>
      <dgm:t>
        <a:bodyPr/>
        <a:lstStyle/>
        <a:p>
          <a:pPr algn="ctr" rtl="1"/>
          <a:endParaRPr lang="en-US" sz="2800">
            <a:cs typeface="B Mitra" panose="00000400000000000000" pitchFamily="2" charset="-78"/>
          </a:endParaRPr>
        </a:p>
      </dgm:t>
    </dgm:pt>
    <dgm:pt modelId="{D7474798-0C9E-436D-9C71-1B6CAF934494}" type="sibTrans" cxnId="{05C9D24F-FF67-4CC8-B879-F7403008F319}">
      <dgm:prSet/>
      <dgm:spPr/>
      <dgm:t>
        <a:bodyPr/>
        <a:lstStyle/>
        <a:p>
          <a:pPr algn="ctr" rtl="1"/>
          <a:endParaRPr lang="en-US" sz="2800">
            <a:cs typeface="B Mitra" panose="00000400000000000000" pitchFamily="2" charset="-78"/>
          </a:endParaRPr>
        </a:p>
      </dgm:t>
    </dgm:pt>
    <dgm:pt modelId="{FC1B861E-A789-484C-883B-C97754A312C7}">
      <dgm:prSet phldrT="[Text]" custT="1"/>
      <dgm:spPr/>
      <dgm:t>
        <a:bodyPr/>
        <a:lstStyle/>
        <a:p>
          <a:pPr algn="ctr" rtl="1"/>
          <a:r>
            <a:rPr lang="fa-IR" sz="2800" dirty="0" smtClean="0">
              <a:cs typeface="B Mitra" panose="00000400000000000000" pitchFamily="2" charset="-78"/>
            </a:rPr>
            <a:t>متعلق  به بخش ابزاری تمدن- اقتدارآفرین- در برابر ایمان؛ عامل فرعی</a:t>
          </a:r>
          <a:endParaRPr lang="en-US" sz="2800" dirty="0">
            <a:cs typeface="B Mitra" panose="00000400000000000000" pitchFamily="2" charset="-78"/>
          </a:endParaRPr>
        </a:p>
      </dgm:t>
    </dgm:pt>
    <dgm:pt modelId="{D4885206-A0D3-4ADE-A4BF-D76CE5D6594F}" type="parTrans" cxnId="{293E06CD-AA27-4B5A-86A9-0BDAAADABC31}">
      <dgm:prSet/>
      <dgm:spPr/>
      <dgm:t>
        <a:bodyPr/>
        <a:lstStyle/>
        <a:p>
          <a:pPr algn="ctr" rtl="1"/>
          <a:endParaRPr lang="en-US" sz="2800">
            <a:cs typeface="B Mitra" panose="00000400000000000000" pitchFamily="2" charset="-78"/>
          </a:endParaRPr>
        </a:p>
      </dgm:t>
    </dgm:pt>
    <dgm:pt modelId="{980906EF-2FC9-4492-90C1-6AE4E03A9983}" type="sibTrans" cxnId="{293E06CD-AA27-4B5A-86A9-0BDAAADABC31}">
      <dgm:prSet/>
      <dgm:spPr/>
      <dgm:t>
        <a:bodyPr/>
        <a:lstStyle/>
        <a:p>
          <a:pPr algn="ctr" rtl="1"/>
          <a:endParaRPr lang="en-US" sz="2800">
            <a:cs typeface="B Mitra" panose="00000400000000000000" pitchFamily="2" charset="-78"/>
          </a:endParaRPr>
        </a:p>
      </dgm:t>
    </dgm:pt>
    <dgm:pt modelId="{1AFFDF49-CAF3-4E3A-8BE6-94F99550E420}" type="pres">
      <dgm:prSet presAssocID="{63E68B23-BE64-49FD-BDA0-F9174D70D10D}" presName="Name0" presStyleCnt="0">
        <dgm:presLayoutVars>
          <dgm:dir/>
          <dgm:resizeHandles val="exact"/>
        </dgm:presLayoutVars>
      </dgm:prSet>
      <dgm:spPr/>
      <dgm:t>
        <a:bodyPr/>
        <a:lstStyle/>
        <a:p>
          <a:endParaRPr lang="en-US"/>
        </a:p>
      </dgm:t>
    </dgm:pt>
    <dgm:pt modelId="{386173DF-95D6-430A-9AA2-18915C5896A1}" type="pres">
      <dgm:prSet presAssocID="{63E68B23-BE64-49FD-BDA0-F9174D70D10D}" presName="bkgdShp" presStyleLbl="alignAccFollowNode1" presStyleIdx="0" presStyleCnt="1"/>
      <dgm:spPr/>
    </dgm:pt>
    <dgm:pt modelId="{DA5E9DD8-1E7E-4722-8D7A-49416DF237B4}" type="pres">
      <dgm:prSet presAssocID="{63E68B23-BE64-49FD-BDA0-F9174D70D10D}" presName="linComp" presStyleCnt="0"/>
      <dgm:spPr/>
    </dgm:pt>
    <dgm:pt modelId="{FDEEE938-4511-46C1-BFFA-1A3446626594}" type="pres">
      <dgm:prSet presAssocID="{DDD47A75-7D4B-4C1F-8E28-D16A72686232}" presName="compNode" presStyleCnt="0"/>
      <dgm:spPr/>
    </dgm:pt>
    <dgm:pt modelId="{0B0FD8E4-F2DE-44EC-91B1-9A7F34ABAB5D}" type="pres">
      <dgm:prSet presAssocID="{DDD47A75-7D4B-4C1F-8E28-D16A72686232}" presName="node" presStyleLbl="node1" presStyleIdx="0" presStyleCnt="3">
        <dgm:presLayoutVars>
          <dgm:bulletEnabled val="1"/>
        </dgm:presLayoutVars>
      </dgm:prSet>
      <dgm:spPr/>
      <dgm:t>
        <a:bodyPr/>
        <a:lstStyle/>
        <a:p>
          <a:endParaRPr lang="en-US"/>
        </a:p>
      </dgm:t>
    </dgm:pt>
    <dgm:pt modelId="{A8E7EE59-4190-4F67-ADB7-373619136C08}" type="pres">
      <dgm:prSet presAssocID="{DDD47A75-7D4B-4C1F-8E28-D16A72686232}" presName="invisiNode" presStyleLbl="node1" presStyleIdx="0" presStyleCnt="3"/>
      <dgm:spPr/>
    </dgm:pt>
    <dgm:pt modelId="{1A0DF956-28D2-4AE4-80C5-70268F00C62B}" type="pres">
      <dgm:prSet presAssocID="{DDD47A75-7D4B-4C1F-8E28-D16A7268623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3A60C8F3-6294-48C2-84BE-0071BC4C28C6}" type="pres">
      <dgm:prSet presAssocID="{D7474798-0C9E-436D-9C71-1B6CAF934494}" presName="sibTrans" presStyleLbl="sibTrans2D1" presStyleIdx="0" presStyleCnt="0"/>
      <dgm:spPr/>
      <dgm:t>
        <a:bodyPr/>
        <a:lstStyle/>
        <a:p>
          <a:endParaRPr lang="en-US"/>
        </a:p>
      </dgm:t>
    </dgm:pt>
    <dgm:pt modelId="{F2215B73-1394-4D85-9461-E3DA8AB5CC86}" type="pres">
      <dgm:prSet presAssocID="{6110C422-20E3-4B90-9174-EAAECC1212DC}" presName="compNode" presStyleCnt="0"/>
      <dgm:spPr/>
    </dgm:pt>
    <dgm:pt modelId="{56C111E8-DDBD-49B7-8311-1744B1ED3749}" type="pres">
      <dgm:prSet presAssocID="{6110C422-20E3-4B90-9174-EAAECC1212DC}" presName="node" presStyleLbl="node1" presStyleIdx="1" presStyleCnt="3">
        <dgm:presLayoutVars>
          <dgm:bulletEnabled val="1"/>
        </dgm:presLayoutVars>
      </dgm:prSet>
      <dgm:spPr/>
      <dgm:t>
        <a:bodyPr/>
        <a:lstStyle/>
        <a:p>
          <a:endParaRPr lang="en-US"/>
        </a:p>
      </dgm:t>
    </dgm:pt>
    <dgm:pt modelId="{A2344F11-799E-4B59-9240-E39E6EC8E457}" type="pres">
      <dgm:prSet presAssocID="{6110C422-20E3-4B90-9174-EAAECC1212DC}" presName="invisiNode" presStyleLbl="node1" presStyleIdx="1" presStyleCnt="3"/>
      <dgm:spPr/>
    </dgm:pt>
    <dgm:pt modelId="{E0428145-C96D-40BD-99BB-0C03718DE2C3}" type="pres">
      <dgm:prSet presAssocID="{6110C422-20E3-4B90-9174-EAAECC1212D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3A4D073-25BB-4D23-A5B3-13312EA346D8}" type="pres">
      <dgm:prSet presAssocID="{B079D38A-AEA5-4DAC-A270-8B8526A8C1BA}" presName="sibTrans" presStyleLbl="sibTrans2D1" presStyleIdx="0" presStyleCnt="0"/>
      <dgm:spPr/>
      <dgm:t>
        <a:bodyPr/>
        <a:lstStyle/>
        <a:p>
          <a:endParaRPr lang="en-US"/>
        </a:p>
      </dgm:t>
    </dgm:pt>
    <dgm:pt modelId="{15E9AE87-A616-4F68-A6E2-1F0DBF3B7C58}" type="pres">
      <dgm:prSet presAssocID="{FC1B861E-A789-484C-883B-C97754A312C7}" presName="compNode" presStyleCnt="0"/>
      <dgm:spPr/>
    </dgm:pt>
    <dgm:pt modelId="{62E4E647-4258-44BE-BFA3-DFFADAF6A842}" type="pres">
      <dgm:prSet presAssocID="{FC1B861E-A789-484C-883B-C97754A312C7}" presName="node" presStyleLbl="node1" presStyleIdx="2" presStyleCnt="3">
        <dgm:presLayoutVars>
          <dgm:bulletEnabled val="1"/>
        </dgm:presLayoutVars>
      </dgm:prSet>
      <dgm:spPr/>
      <dgm:t>
        <a:bodyPr/>
        <a:lstStyle/>
        <a:p>
          <a:endParaRPr lang="en-US"/>
        </a:p>
      </dgm:t>
    </dgm:pt>
    <dgm:pt modelId="{9E6BCC79-C49E-4E3B-BD28-CD8DAFAD4797}" type="pres">
      <dgm:prSet presAssocID="{FC1B861E-A789-484C-883B-C97754A312C7}" presName="invisiNode" presStyleLbl="node1" presStyleIdx="2" presStyleCnt="3"/>
      <dgm:spPr/>
    </dgm:pt>
    <dgm:pt modelId="{0940F4BE-060A-4178-9218-E89DBBA1F2FB}" type="pres">
      <dgm:prSet presAssocID="{FC1B861E-A789-484C-883B-C97754A312C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Lst>
  <dgm:cxnLst>
    <dgm:cxn modelId="{6275AAB9-168C-4E6C-99AD-BA47D2C73648}" srcId="{63E68B23-BE64-49FD-BDA0-F9174D70D10D}" destId="{6110C422-20E3-4B90-9174-EAAECC1212DC}" srcOrd="1" destOrd="0" parTransId="{1FB21DC7-F5E1-458D-BE2F-9BBDA91CAD98}" sibTransId="{B079D38A-AEA5-4DAC-A270-8B8526A8C1BA}"/>
    <dgm:cxn modelId="{83B79A1A-1B88-429A-9449-44B097B86C0D}" type="presOf" srcId="{63E68B23-BE64-49FD-BDA0-F9174D70D10D}" destId="{1AFFDF49-CAF3-4E3A-8BE6-94F99550E420}" srcOrd="0" destOrd="0" presId="urn:microsoft.com/office/officeart/2005/8/layout/pList2"/>
    <dgm:cxn modelId="{801E7D05-D8F1-40A7-A73B-F67F0C90A5B0}" type="presOf" srcId="{FC1B861E-A789-484C-883B-C97754A312C7}" destId="{62E4E647-4258-44BE-BFA3-DFFADAF6A842}" srcOrd="0" destOrd="0" presId="urn:microsoft.com/office/officeart/2005/8/layout/pList2"/>
    <dgm:cxn modelId="{9ECB87BD-008D-4B17-8D1D-9719A677CD62}" type="presOf" srcId="{B079D38A-AEA5-4DAC-A270-8B8526A8C1BA}" destId="{43A4D073-25BB-4D23-A5B3-13312EA346D8}" srcOrd="0" destOrd="0" presId="urn:microsoft.com/office/officeart/2005/8/layout/pList2"/>
    <dgm:cxn modelId="{293E06CD-AA27-4B5A-86A9-0BDAAADABC31}" srcId="{63E68B23-BE64-49FD-BDA0-F9174D70D10D}" destId="{FC1B861E-A789-484C-883B-C97754A312C7}" srcOrd="2" destOrd="0" parTransId="{D4885206-A0D3-4ADE-A4BF-D76CE5D6594F}" sibTransId="{980906EF-2FC9-4492-90C1-6AE4E03A9983}"/>
    <dgm:cxn modelId="{650F65A0-626A-4B0A-99DD-4CDAE003DE6B}" type="presOf" srcId="{D7474798-0C9E-436D-9C71-1B6CAF934494}" destId="{3A60C8F3-6294-48C2-84BE-0071BC4C28C6}" srcOrd="0" destOrd="0" presId="urn:microsoft.com/office/officeart/2005/8/layout/pList2"/>
    <dgm:cxn modelId="{05C9D24F-FF67-4CC8-B879-F7403008F319}" srcId="{63E68B23-BE64-49FD-BDA0-F9174D70D10D}" destId="{DDD47A75-7D4B-4C1F-8E28-D16A72686232}" srcOrd="0" destOrd="0" parTransId="{35BC18D5-44BA-46BC-96BA-F8DF42CD3680}" sibTransId="{D7474798-0C9E-436D-9C71-1B6CAF934494}"/>
    <dgm:cxn modelId="{A006E850-2694-4D1F-8400-E0ADAB7A0E45}" type="presOf" srcId="{6110C422-20E3-4B90-9174-EAAECC1212DC}" destId="{56C111E8-DDBD-49B7-8311-1744B1ED3749}" srcOrd="0" destOrd="0" presId="urn:microsoft.com/office/officeart/2005/8/layout/pList2"/>
    <dgm:cxn modelId="{8A9544FB-D36A-40FE-9E38-204B6EDE5AD5}" type="presOf" srcId="{DDD47A75-7D4B-4C1F-8E28-D16A72686232}" destId="{0B0FD8E4-F2DE-44EC-91B1-9A7F34ABAB5D}" srcOrd="0" destOrd="0" presId="urn:microsoft.com/office/officeart/2005/8/layout/pList2"/>
    <dgm:cxn modelId="{C9235365-5D46-40A4-8A61-F0A434CA5140}" type="presParOf" srcId="{1AFFDF49-CAF3-4E3A-8BE6-94F99550E420}" destId="{386173DF-95D6-430A-9AA2-18915C5896A1}" srcOrd="0" destOrd="0" presId="urn:microsoft.com/office/officeart/2005/8/layout/pList2"/>
    <dgm:cxn modelId="{46D11A4B-2BD9-4F0D-8D6F-03E777B8191F}" type="presParOf" srcId="{1AFFDF49-CAF3-4E3A-8BE6-94F99550E420}" destId="{DA5E9DD8-1E7E-4722-8D7A-49416DF237B4}" srcOrd="1" destOrd="0" presId="urn:microsoft.com/office/officeart/2005/8/layout/pList2"/>
    <dgm:cxn modelId="{56369230-F94C-4D79-B0EB-484FE6FE57D6}" type="presParOf" srcId="{DA5E9DD8-1E7E-4722-8D7A-49416DF237B4}" destId="{FDEEE938-4511-46C1-BFFA-1A3446626594}" srcOrd="0" destOrd="0" presId="urn:microsoft.com/office/officeart/2005/8/layout/pList2"/>
    <dgm:cxn modelId="{012DEE9D-496D-45A0-8FF4-C8E401553548}" type="presParOf" srcId="{FDEEE938-4511-46C1-BFFA-1A3446626594}" destId="{0B0FD8E4-F2DE-44EC-91B1-9A7F34ABAB5D}" srcOrd="0" destOrd="0" presId="urn:microsoft.com/office/officeart/2005/8/layout/pList2"/>
    <dgm:cxn modelId="{402CF0C6-C0A0-4762-84BF-627C4FC30FFD}" type="presParOf" srcId="{FDEEE938-4511-46C1-BFFA-1A3446626594}" destId="{A8E7EE59-4190-4F67-ADB7-373619136C08}" srcOrd="1" destOrd="0" presId="urn:microsoft.com/office/officeart/2005/8/layout/pList2"/>
    <dgm:cxn modelId="{E75051B0-70F7-4C0B-8F7E-1D050916F781}" type="presParOf" srcId="{FDEEE938-4511-46C1-BFFA-1A3446626594}" destId="{1A0DF956-28D2-4AE4-80C5-70268F00C62B}" srcOrd="2" destOrd="0" presId="urn:microsoft.com/office/officeart/2005/8/layout/pList2"/>
    <dgm:cxn modelId="{7A4DE5DA-9AA3-42B3-A222-E88487072C3A}" type="presParOf" srcId="{DA5E9DD8-1E7E-4722-8D7A-49416DF237B4}" destId="{3A60C8F3-6294-48C2-84BE-0071BC4C28C6}" srcOrd="1" destOrd="0" presId="urn:microsoft.com/office/officeart/2005/8/layout/pList2"/>
    <dgm:cxn modelId="{EA30AA66-637F-41B3-BE3F-11712C5BA3FA}" type="presParOf" srcId="{DA5E9DD8-1E7E-4722-8D7A-49416DF237B4}" destId="{F2215B73-1394-4D85-9461-E3DA8AB5CC86}" srcOrd="2" destOrd="0" presId="urn:microsoft.com/office/officeart/2005/8/layout/pList2"/>
    <dgm:cxn modelId="{EBD1B426-6910-4C5E-AD98-11844F6E4080}" type="presParOf" srcId="{F2215B73-1394-4D85-9461-E3DA8AB5CC86}" destId="{56C111E8-DDBD-49B7-8311-1744B1ED3749}" srcOrd="0" destOrd="0" presId="urn:microsoft.com/office/officeart/2005/8/layout/pList2"/>
    <dgm:cxn modelId="{48447264-852C-4AF6-BB47-85A2D09F2581}" type="presParOf" srcId="{F2215B73-1394-4D85-9461-E3DA8AB5CC86}" destId="{A2344F11-799E-4B59-9240-E39E6EC8E457}" srcOrd="1" destOrd="0" presId="urn:microsoft.com/office/officeart/2005/8/layout/pList2"/>
    <dgm:cxn modelId="{932182B7-C19B-4076-8A28-7FB8433B4912}" type="presParOf" srcId="{F2215B73-1394-4D85-9461-E3DA8AB5CC86}" destId="{E0428145-C96D-40BD-99BB-0C03718DE2C3}" srcOrd="2" destOrd="0" presId="urn:microsoft.com/office/officeart/2005/8/layout/pList2"/>
    <dgm:cxn modelId="{85245D35-DC87-497F-9454-590ADF06B5BC}" type="presParOf" srcId="{DA5E9DD8-1E7E-4722-8D7A-49416DF237B4}" destId="{43A4D073-25BB-4D23-A5B3-13312EA346D8}" srcOrd="3" destOrd="0" presId="urn:microsoft.com/office/officeart/2005/8/layout/pList2"/>
    <dgm:cxn modelId="{108DB17C-3073-4526-B322-C3FEBACEE774}" type="presParOf" srcId="{DA5E9DD8-1E7E-4722-8D7A-49416DF237B4}" destId="{15E9AE87-A616-4F68-A6E2-1F0DBF3B7C58}" srcOrd="4" destOrd="0" presId="urn:microsoft.com/office/officeart/2005/8/layout/pList2"/>
    <dgm:cxn modelId="{DA91EE66-7571-45D6-9A3C-12988A848335}" type="presParOf" srcId="{15E9AE87-A616-4F68-A6E2-1F0DBF3B7C58}" destId="{62E4E647-4258-44BE-BFA3-DFFADAF6A842}" srcOrd="0" destOrd="0" presId="urn:microsoft.com/office/officeart/2005/8/layout/pList2"/>
    <dgm:cxn modelId="{32582232-D04A-4731-AA20-875A9366467D}" type="presParOf" srcId="{15E9AE87-A616-4F68-A6E2-1F0DBF3B7C58}" destId="{9E6BCC79-C49E-4E3B-BD28-CD8DAFAD4797}" srcOrd="1" destOrd="0" presId="urn:microsoft.com/office/officeart/2005/8/layout/pList2"/>
    <dgm:cxn modelId="{AC2FDD6F-6EA9-4F0F-9330-5D76ABBF7C66}" type="presParOf" srcId="{15E9AE87-A616-4F68-A6E2-1F0DBF3B7C58}" destId="{0940F4BE-060A-4178-9218-E89DBBA1F2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E68B23-BE64-49FD-BDA0-F9174D70D10D}" type="doc">
      <dgm:prSet loTypeId="urn:microsoft.com/office/officeart/2005/8/layout/pList2" loCatId="picture" qsTypeId="urn:microsoft.com/office/officeart/2005/8/quickstyle/simple1" qsCatId="simple" csTypeId="urn:microsoft.com/office/officeart/2005/8/colors/accent0_1" csCatId="mainScheme" phldr="1"/>
      <dgm:spPr/>
      <dgm:t>
        <a:bodyPr/>
        <a:lstStyle/>
        <a:p>
          <a:endParaRPr lang="en-US"/>
        </a:p>
      </dgm:t>
    </dgm:pt>
    <dgm:pt modelId="{6110C422-20E3-4B90-9174-EAAECC1212DC}">
      <dgm:prSet phldrT="[Text]" custT="1"/>
      <dgm:spPr/>
      <dgm:t>
        <a:bodyPr/>
        <a:lstStyle/>
        <a:p>
          <a:pPr algn="ctr" rtl="1"/>
          <a:r>
            <a:rPr lang="fa-IR" sz="2400" dirty="0" smtClean="0">
              <a:cs typeface="B Mitra" panose="00000400000000000000" pitchFamily="2" charset="-78"/>
            </a:rPr>
            <a:t>قدرت تسلط بر طبیعت- تجلی نبوغ فکری انسانی در امتداد تاریخ- مصنوع در برابر شیء طبیعی</a:t>
          </a:r>
          <a:endParaRPr lang="en-US" sz="2400" dirty="0">
            <a:cs typeface="B Mitra" panose="00000400000000000000" pitchFamily="2" charset="-78"/>
          </a:endParaRPr>
        </a:p>
      </dgm:t>
    </dgm:pt>
    <dgm:pt modelId="{1FB21DC7-F5E1-458D-BE2F-9BBDA91CAD98}" type="parTrans" cxnId="{6275AAB9-168C-4E6C-99AD-BA47D2C73648}">
      <dgm:prSet/>
      <dgm:spPr/>
      <dgm:t>
        <a:bodyPr/>
        <a:lstStyle/>
        <a:p>
          <a:pPr algn="ctr" rtl="1"/>
          <a:endParaRPr lang="en-US" sz="2400">
            <a:cs typeface="B Mitra" panose="00000400000000000000" pitchFamily="2" charset="-78"/>
          </a:endParaRPr>
        </a:p>
      </dgm:t>
    </dgm:pt>
    <dgm:pt modelId="{B079D38A-AEA5-4DAC-A270-8B8526A8C1BA}" type="sibTrans" cxnId="{6275AAB9-168C-4E6C-99AD-BA47D2C73648}">
      <dgm:prSet/>
      <dgm:spPr/>
      <dgm:t>
        <a:bodyPr/>
        <a:lstStyle/>
        <a:p>
          <a:pPr algn="ctr" rtl="1"/>
          <a:endParaRPr lang="en-US" sz="2400">
            <a:cs typeface="B Mitra" panose="00000400000000000000" pitchFamily="2" charset="-78"/>
          </a:endParaRPr>
        </a:p>
      </dgm:t>
    </dgm:pt>
    <dgm:pt modelId="{DDD47A75-7D4B-4C1F-8E28-D16A72686232}">
      <dgm:prSet phldrT="[Text]" custT="1"/>
      <dgm:spPr/>
      <dgm:t>
        <a:bodyPr/>
        <a:lstStyle/>
        <a:p>
          <a:pPr algn="ctr" rtl="1"/>
          <a:r>
            <a:rPr lang="fa-IR" sz="2400" dirty="0" smtClean="0">
              <a:cs typeface="B Mitra" panose="00000400000000000000" pitchFamily="2" charset="-78"/>
            </a:rPr>
            <a:t>سنّتی: تجلی خلاقیت الهی ازطریق هنر و صنعت</a:t>
          </a:r>
        </a:p>
        <a:p>
          <a:pPr algn="ctr" rtl="1"/>
          <a:r>
            <a:rPr lang="fa-IR" sz="2400" dirty="0" smtClean="0">
              <a:cs typeface="B Mitra" panose="00000400000000000000" pitchFamily="2" charset="-78"/>
            </a:rPr>
            <a:t>مدرن: دنباله علم مدرن( ابزار سلطه بر طبیعت) </a:t>
          </a:r>
          <a:endParaRPr lang="en-US" sz="2400" dirty="0">
            <a:cs typeface="B Mitra" panose="00000400000000000000" pitchFamily="2" charset="-78"/>
          </a:endParaRPr>
        </a:p>
      </dgm:t>
    </dgm:pt>
    <dgm:pt modelId="{35BC18D5-44BA-46BC-96BA-F8DF42CD3680}" type="parTrans" cxnId="{05C9D24F-FF67-4CC8-B879-F7403008F319}">
      <dgm:prSet/>
      <dgm:spPr/>
      <dgm:t>
        <a:bodyPr/>
        <a:lstStyle/>
        <a:p>
          <a:pPr algn="ctr" rtl="1"/>
          <a:endParaRPr lang="en-US" sz="2400">
            <a:cs typeface="B Mitra" panose="00000400000000000000" pitchFamily="2" charset="-78"/>
          </a:endParaRPr>
        </a:p>
      </dgm:t>
    </dgm:pt>
    <dgm:pt modelId="{D7474798-0C9E-436D-9C71-1B6CAF934494}" type="sibTrans" cxnId="{05C9D24F-FF67-4CC8-B879-F7403008F319}">
      <dgm:prSet/>
      <dgm:spPr/>
      <dgm:t>
        <a:bodyPr/>
        <a:lstStyle/>
        <a:p>
          <a:pPr algn="ctr" rtl="1"/>
          <a:endParaRPr lang="en-US" sz="2400">
            <a:cs typeface="B Mitra" panose="00000400000000000000" pitchFamily="2" charset="-78"/>
          </a:endParaRPr>
        </a:p>
      </dgm:t>
    </dgm:pt>
    <dgm:pt modelId="{FC1B861E-A789-484C-883B-C97754A312C7}">
      <dgm:prSet phldrT="[Text]" custT="1"/>
      <dgm:spPr/>
      <dgm:t>
        <a:bodyPr/>
        <a:lstStyle/>
        <a:p>
          <a:pPr algn="ctr" rtl="1"/>
          <a:r>
            <a:rPr lang="fa-IR" sz="2400" dirty="0" smtClean="0">
              <a:cs typeface="B Mitra" panose="00000400000000000000" pitchFamily="2" charset="-78"/>
            </a:rPr>
            <a:t>ابزار بهره برداری از طبیعت</a:t>
          </a:r>
        </a:p>
        <a:p>
          <a:pPr algn="ctr" rtl="1"/>
          <a:r>
            <a:rPr lang="fa-IR" sz="2400" dirty="0" smtClean="0">
              <a:cs typeface="B Mitra" panose="00000400000000000000" pitchFamily="2" charset="-78"/>
            </a:rPr>
            <a:t>( فناوریهای نرم؛ منحصرطبیعت بر اساس نظام نیاز و ارضاء و اراده ها</a:t>
          </a:r>
          <a:endParaRPr lang="en-US" sz="2400" dirty="0">
            <a:cs typeface="B Mitra" panose="00000400000000000000" pitchFamily="2" charset="-78"/>
          </a:endParaRPr>
        </a:p>
      </dgm:t>
    </dgm:pt>
    <dgm:pt modelId="{D4885206-A0D3-4ADE-A4BF-D76CE5D6594F}" type="parTrans" cxnId="{293E06CD-AA27-4B5A-86A9-0BDAAADABC31}">
      <dgm:prSet/>
      <dgm:spPr/>
      <dgm:t>
        <a:bodyPr/>
        <a:lstStyle/>
        <a:p>
          <a:pPr algn="ctr" rtl="1"/>
          <a:endParaRPr lang="en-US" sz="2400">
            <a:cs typeface="B Mitra" panose="00000400000000000000" pitchFamily="2" charset="-78"/>
          </a:endParaRPr>
        </a:p>
      </dgm:t>
    </dgm:pt>
    <dgm:pt modelId="{980906EF-2FC9-4492-90C1-6AE4E03A9983}" type="sibTrans" cxnId="{293E06CD-AA27-4B5A-86A9-0BDAAADABC31}">
      <dgm:prSet/>
      <dgm:spPr/>
      <dgm:t>
        <a:bodyPr/>
        <a:lstStyle/>
        <a:p>
          <a:pPr algn="ctr" rtl="1"/>
          <a:endParaRPr lang="en-US" sz="2400">
            <a:cs typeface="B Mitra" panose="00000400000000000000" pitchFamily="2" charset="-78"/>
          </a:endParaRPr>
        </a:p>
      </dgm:t>
    </dgm:pt>
    <dgm:pt modelId="{1AFFDF49-CAF3-4E3A-8BE6-94F99550E420}" type="pres">
      <dgm:prSet presAssocID="{63E68B23-BE64-49FD-BDA0-F9174D70D10D}" presName="Name0" presStyleCnt="0">
        <dgm:presLayoutVars>
          <dgm:dir/>
          <dgm:resizeHandles val="exact"/>
        </dgm:presLayoutVars>
      </dgm:prSet>
      <dgm:spPr/>
      <dgm:t>
        <a:bodyPr/>
        <a:lstStyle/>
        <a:p>
          <a:endParaRPr lang="en-US"/>
        </a:p>
      </dgm:t>
    </dgm:pt>
    <dgm:pt modelId="{386173DF-95D6-430A-9AA2-18915C5896A1}" type="pres">
      <dgm:prSet presAssocID="{63E68B23-BE64-49FD-BDA0-F9174D70D10D}" presName="bkgdShp" presStyleLbl="alignAccFollowNode1" presStyleIdx="0" presStyleCnt="1"/>
      <dgm:spPr/>
    </dgm:pt>
    <dgm:pt modelId="{DA5E9DD8-1E7E-4722-8D7A-49416DF237B4}" type="pres">
      <dgm:prSet presAssocID="{63E68B23-BE64-49FD-BDA0-F9174D70D10D}" presName="linComp" presStyleCnt="0"/>
      <dgm:spPr/>
    </dgm:pt>
    <dgm:pt modelId="{F2215B73-1394-4D85-9461-E3DA8AB5CC86}" type="pres">
      <dgm:prSet presAssocID="{6110C422-20E3-4B90-9174-EAAECC1212DC}" presName="compNode" presStyleCnt="0"/>
      <dgm:spPr/>
    </dgm:pt>
    <dgm:pt modelId="{56C111E8-DDBD-49B7-8311-1744B1ED3749}" type="pres">
      <dgm:prSet presAssocID="{6110C422-20E3-4B90-9174-EAAECC1212DC}" presName="node" presStyleLbl="node1" presStyleIdx="0" presStyleCnt="3" custLinFactNeighborY="0">
        <dgm:presLayoutVars>
          <dgm:bulletEnabled val="1"/>
        </dgm:presLayoutVars>
      </dgm:prSet>
      <dgm:spPr/>
      <dgm:t>
        <a:bodyPr/>
        <a:lstStyle/>
        <a:p>
          <a:endParaRPr lang="en-US"/>
        </a:p>
      </dgm:t>
    </dgm:pt>
    <dgm:pt modelId="{A2344F11-799E-4B59-9240-E39E6EC8E457}" type="pres">
      <dgm:prSet presAssocID="{6110C422-20E3-4B90-9174-EAAECC1212DC}" presName="invisiNode" presStyleLbl="node1" presStyleIdx="0" presStyleCnt="3"/>
      <dgm:spPr/>
    </dgm:pt>
    <dgm:pt modelId="{E0428145-C96D-40BD-99BB-0C03718DE2C3}" type="pres">
      <dgm:prSet presAssocID="{6110C422-20E3-4B90-9174-EAAECC1212DC}" presName="imagNode" presStyleLbl="fgImgPlace1" presStyleIdx="0" presStyleCnt="3" custLinFactX="6695" custLinFactNeighborX="100000" custLinFactNeighborY="-2440"/>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3A4D073-25BB-4D23-A5B3-13312EA346D8}" type="pres">
      <dgm:prSet presAssocID="{B079D38A-AEA5-4DAC-A270-8B8526A8C1BA}" presName="sibTrans" presStyleLbl="sibTrans2D1" presStyleIdx="0" presStyleCnt="0"/>
      <dgm:spPr/>
      <dgm:t>
        <a:bodyPr/>
        <a:lstStyle/>
        <a:p>
          <a:endParaRPr lang="en-US"/>
        </a:p>
      </dgm:t>
    </dgm:pt>
    <dgm:pt modelId="{FDEEE938-4511-46C1-BFFA-1A3446626594}" type="pres">
      <dgm:prSet presAssocID="{DDD47A75-7D4B-4C1F-8E28-D16A72686232}" presName="compNode" presStyleCnt="0"/>
      <dgm:spPr/>
    </dgm:pt>
    <dgm:pt modelId="{0B0FD8E4-F2DE-44EC-91B1-9A7F34ABAB5D}" type="pres">
      <dgm:prSet presAssocID="{DDD47A75-7D4B-4C1F-8E28-D16A72686232}" presName="node" presStyleLbl="node1" presStyleIdx="1" presStyleCnt="3">
        <dgm:presLayoutVars>
          <dgm:bulletEnabled val="1"/>
        </dgm:presLayoutVars>
      </dgm:prSet>
      <dgm:spPr/>
      <dgm:t>
        <a:bodyPr/>
        <a:lstStyle/>
        <a:p>
          <a:endParaRPr lang="en-US"/>
        </a:p>
      </dgm:t>
    </dgm:pt>
    <dgm:pt modelId="{A8E7EE59-4190-4F67-ADB7-373619136C08}" type="pres">
      <dgm:prSet presAssocID="{DDD47A75-7D4B-4C1F-8E28-D16A72686232}" presName="invisiNode" presStyleLbl="node1" presStyleIdx="1" presStyleCnt="3"/>
      <dgm:spPr/>
    </dgm:pt>
    <dgm:pt modelId="{1A0DF956-28D2-4AE4-80C5-70268F00C62B}" type="pres">
      <dgm:prSet presAssocID="{DDD47A75-7D4B-4C1F-8E28-D16A72686232}" presName="imagNode" presStyleLbl="fgImgPlace1" presStyleIdx="1" presStyleCnt="3" custLinFactX="-6992" custLinFactNeighborX="-100000" custLinFactNeighborY="-2440"/>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3A60C8F3-6294-48C2-84BE-0071BC4C28C6}" type="pres">
      <dgm:prSet presAssocID="{D7474798-0C9E-436D-9C71-1B6CAF934494}" presName="sibTrans" presStyleLbl="sibTrans2D1" presStyleIdx="0" presStyleCnt="0"/>
      <dgm:spPr/>
      <dgm:t>
        <a:bodyPr/>
        <a:lstStyle/>
        <a:p>
          <a:endParaRPr lang="en-US"/>
        </a:p>
      </dgm:t>
    </dgm:pt>
    <dgm:pt modelId="{15E9AE87-A616-4F68-A6E2-1F0DBF3B7C58}" type="pres">
      <dgm:prSet presAssocID="{FC1B861E-A789-484C-883B-C97754A312C7}" presName="compNode" presStyleCnt="0"/>
      <dgm:spPr/>
    </dgm:pt>
    <dgm:pt modelId="{62E4E647-4258-44BE-BFA3-DFFADAF6A842}" type="pres">
      <dgm:prSet presAssocID="{FC1B861E-A789-484C-883B-C97754A312C7}" presName="node" presStyleLbl="node1" presStyleIdx="2" presStyleCnt="3">
        <dgm:presLayoutVars>
          <dgm:bulletEnabled val="1"/>
        </dgm:presLayoutVars>
      </dgm:prSet>
      <dgm:spPr/>
      <dgm:t>
        <a:bodyPr/>
        <a:lstStyle/>
        <a:p>
          <a:endParaRPr lang="en-US"/>
        </a:p>
      </dgm:t>
    </dgm:pt>
    <dgm:pt modelId="{9E6BCC79-C49E-4E3B-BD28-CD8DAFAD4797}" type="pres">
      <dgm:prSet presAssocID="{FC1B861E-A789-484C-883B-C97754A312C7}" presName="invisiNode" presStyleLbl="node1" presStyleIdx="2" presStyleCnt="3"/>
      <dgm:spPr/>
    </dgm:pt>
    <dgm:pt modelId="{0940F4BE-060A-4178-9218-E89DBBA1F2FB}" type="pres">
      <dgm:prSet presAssocID="{FC1B861E-A789-484C-883B-C97754A312C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Lst>
  <dgm:cxnLst>
    <dgm:cxn modelId="{F636F5DD-8132-4696-A3DA-894656E397D1}" type="presOf" srcId="{DDD47A75-7D4B-4C1F-8E28-D16A72686232}" destId="{0B0FD8E4-F2DE-44EC-91B1-9A7F34ABAB5D}" srcOrd="0" destOrd="0" presId="urn:microsoft.com/office/officeart/2005/8/layout/pList2"/>
    <dgm:cxn modelId="{6275AAB9-168C-4E6C-99AD-BA47D2C73648}" srcId="{63E68B23-BE64-49FD-BDA0-F9174D70D10D}" destId="{6110C422-20E3-4B90-9174-EAAECC1212DC}" srcOrd="0" destOrd="0" parTransId="{1FB21DC7-F5E1-458D-BE2F-9BBDA91CAD98}" sibTransId="{B079D38A-AEA5-4DAC-A270-8B8526A8C1BA}"/>
    <dgm:cxn modelId="{CF747F76-DA76-419D-881E-8C4278046D7C}" type="presOf" srcId="{6110C422-20E3-4B90-9174-EAAECC1212DC}" destId="{56C111E8-DDBD-49B7-8311-1744B1ED3749}" srcOrd="0" destOrd="0" presId="urn:microsoft.com/office/officeart/2005/8/layout/pList2"/>
    <dgm:cxn modelId="{185C4061-C23B-4713-9C00-B17FCD547BEA}" type="presOf" srcId="{63E68B23-BE64-49FD-BDA0-F9174D70D10D}" destId="{1AFFDF49-CAF3-4E3A-8BE6-94F99550E420}" srcOrd="0" destOrd="0" presId="urn:microsoft.com/office/officeart/2005/8/layout/pList2"/>
    <dgm:cxn modelId="{FF68341D-5322-4A99-9645-863976FE6D00}" type="presOf" srcId="{D7474798-0C9E-436D-9C71-1B6CAF934494}" destId="{3A60C8F3-6294-48C2-84BE-0071BC4C28C6}" srcOrd="0" destOrd="0" presId="urn:microsoft.com/office/officeart/2005/8/layout/pList2"/>
    <dgm:cxn modelId="{E956FCEF-72EA-45ED-9729-4C12449AD65E}" type="presOf" srcId="{FC1B861E-A789-484C-883B-C97754A312C7}" destId="{62E4E647-4258-44BE-BFA3-DFFADAF6A842}" srcOrd="0" destOrd="0" presId="urn:microsoft.com/office/officeart/2005/8/layout/pList2"/>
    <dgm:cxn modelId="{293E06CD-AA27-4B5A-86A9-0BDAAADABC31}" srcId="{63E68B23-BE64-49FD-BDA0-F9174D70D10D}" destId="{FC1B861E-A789-484C-883B-C97754A312C7}" srcOrd="2" destOrd="0" parTransId="{D4885206-A0D3-4ADE-A4BF-D76CE5D6594F}" sibTransId="{980906EF-2FC9-4492-90C1-6AE4E03A9983}"/>
    <dgm:cxn modelId="{858F1BBF-A4DE-40ED-B879-52EDF74B4168}" type="presOf" srcId="{B079D38A-AEA5-4DAC-A270-8B8526A8C1BA}" destId="{43A4D073-25BB-4D23-A5B3-13312EA346D8}" srcOrd="0" destOrd="0" presId="urn:microsoft.com/office/officeart/2005/8/layout/pList2"/>
    <dgm:cxn modelId="{05C9D24F-FF67-4CC8-B879-F7403008F319}" srcId="{63E68B23-BE64-49FD-BDA0-F9174D70D10D}" destId="{DDD47A75-7D4B-4C1F-8E28-D16A72686232}" srcOrd="1" destOrd="0" parTransId="{35BC18D5-44BA-46BC-96BA-F8DF42CD3680}" sibTransId="{D7474798-0C9E-436D-9C71-1B6CAF934494}"/>
    <dgm:cxn modelId="{E419848D-3D3A-438D-85BE-F404775A6A00}" type="presParOf" srcId="{1AFFDF49-CAF3-4E3A-8BE6-94F99550E420}" destId="{386173DF-95D6-430A-9AA2-18915C5896A1}" srcOrd="0" destOrd="0" presId="urn:microsoft.com/office/officeart/2005/8/layout/pList2"/>
    <dgm:cxn modelId="{502A9C57-203C-429E-958E-1065691C88A7}" type="presParOf" srcId="{1AFFDF49-CAF3-4E3A-8BE6-94F99550E420}" destId="{DA5E9DD8-1E7E-4722-8D7A-49416DF237B4}" srcOrd="1" destOrd="0" presId="urn:microsoft.com/office/officeart/2005/8/layout/pList2"/>
    <dgm:cxn modelId="{4C0EA135-7309-46AE-8792-C66FB9BA49BF}" type="presParOf" srcId="{DA5E9DD8-1E7E-4722-8D7A-49416DF237B4}" destId="{F2215B73-1394-4D85-9461-E3DA8AB5CC86}" srcOrd="0" destOrd="0" presId="urn:microsoft.com/office/officeart/2005/8/layout/pList2"/>
    <dgm:cxn modelId="{D54E4D67-9713-410D-A939-DD9D0DAE12B5}" type="presParOf" srcId="{F2215B73-1394-4D85-9461-E3DA8AB5CC86}" destId="{56C111E8-DDBD-49B7-8311-1744B1ED3749}" srcOrd="0" destOrd="0" presId="urn:microsoft.com/office/officeart/2005/8/layout/pList2"/>
    <dgm:cxn modelId="{B5AF58F1-E42E-47C7-8891-0DD560BD4516}" type="presParOf" srcId="{F2215B73-1394-4D85-9461-E3DA8AB5CC86}" destId="{A2344F11-799E-4B59-9240-E39E6EC8E457}" srcOrd="1" destOrd="0" presId="urn:microsoft.com/office/officeart/2005/8/layout/pList2"/>
    <dgm:cxn modelId="{00DAD874-0F9F-45F3-A1EB-BBDF63EF42F8}" type="presParOf" srcId="{F2215B73-1394-4D85-9461-E3DA8AB5CC86}" destId="{E0428145-C96D-40BD-99BB-0C03718DE2C3}" srcOrd="2" destOrd="0" presId="urn:microsoft.com/office/officeart/2005/8/layout/pList2"/>
    <dgm:cxn modelId="{FE7B2691-ABBC-4867-B7D0-B10329882D77}" type="presParOf" srcId="{DA5E9DD8-1E7E-4722-8D7A-49416DF237B4}" destId="{43A4D073-25BB-4D23-A5B3-13312EA346D8}" srcOrd="1" destOrd="0" presId="urn:microsoft.com/office/officeart/2005/8/layout/pList2"/>
    <dgm:cxn modelId="{FD636109-A7F3-47DF-9428-58ED0FE3D52F}" type="presParOf" srcId="{DA5E9DD8-1E7E-4722-8D7A-49416DF237B4}" destId="{FDEEE938-4511-46C1-BFFA-1A3446626594}" srcOrd="2" destOrd="0" presId="urn:microsoft.com/office/officeart/2005/8/layout/pList2"/>
    <dgm:cxn modelId="{3411FFAC-9A5C-4050-9F1D-46354A0400BC}" type="presParOf" srcId="{FDEEE938-4511-46C1-BFFA-1A3446626594}" destId="{0B0FD8E4-F2DE-44EC-91B1-9A7F34ABAB5D}" srcOrd="0" destOrd="0" presId="urn:microsoft.com/office/officeart/2005/8/layout/pList2"/>
    <dgm:cxn modelId="{0F2C35A1-36C1-42F2-BE58-B9E8B08B0924}" type="presParOf" srcId="{FDEEE938-4511-46C1-BFFA-1A3446626594}" destId="{A8E7EE59-4190-4F67-ADB7-373619136C08}" srcOrd="1" destOrd="0" presId="urn:microsoft.com/office/officeart/2005/8/layout/pList2"/>
    <dgm:cxn modelId="{ABA7DE81-56FC-4BCC-BCB9-D63AFAB6325F}" type="presParOf" srcId="{FDEEE938-4511-46C1-BFFA-1A3446626594}" destId="{1A0DF956-28D2-4AE4-80C5-70268F00C62B}" srcOrd="2" destOrd="0" presId="urn:microsoft.com/office/officeart/2005/8/layout/pList2"/>
    <dgm:cxn modelId="{E88091D9-F416-4386-B4A2-2B44A6CA2077}" type="presParOf" srcId="{DA5E9DD8-1E7E-4722-8D7A-49416DF237B4}" destId="{3A60C8F3-6294-48C2-84BE-0071BC4C28C6}" srcOrd="3" destOrd="0" presId="urn:microsoft.com/office/officeart/2005/8/layout/pList2"/>
    <dgm:cxn modelId="{D7E56F3F-57B5-4910-99BE-738A5F81AE63}" type="presParOf" srcId="{DA5E9DD8-1E7E-4722-8D7A-49416DF237B4}" destId="{15E9AE87-A616-4F68-A6E2-1F0DBF3B7C58}" srcOrd="4" destOrd="0" presId="urn:microsoft.com/office/officeart/2005/8/layout/pList2"/>
    <dgm:cxn modelId="{4DDDA886-9A28-425C-B110-79532D957686}" type="presParOf" srcId="{15E9AE87-A616-4F68-A6E2-1F0DBF3B7C58}" destId="{62E4E647-4258-44BE-BFA3-DFFADAF6A842}" srcOrd="0" destOrd="0" presId="urn:microsoft.com/office/officeart/2005/8/layout/pList2"/>
    <dgm:cxn modelId="{D6874CA3-9D4A-41C5-8618-C76C866FED2D}" type="presParOf" srcId="{15E9AE87-A616-4F68-A6E2-1F0DBF3B7C58}" destId="{9E6BCC79-C49E-4E3B-BD28-CD8DAFAD4797}" srcOrd="1" destOrd="0" presId="urn:microsoft.com/office/officeart/2005/8/layout/pList2"/>
    <dgm:cxn modelId="{CC630112-2A1A-4077-96EA-857D2FABA739}" type="presParOf" srcId="{15E9AE87-A616-4F68-A6E2-1F0DBF3B7C58}" destId="{0940F4BE-060A-4178-9218-E89DBBA1F2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BA2511-E93B-4C6A-BCE2-E7F9DD26EF7B}"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en-US"/>
        </a:p>
      </dgm:t>
    </dgm:pt>
    <dgm:pt modelId="{A208D2FD-BF7E-487A-91C2-91A111D933E1}">
      <dgm:prSet phldrT="[Text]" custT="1"/>
      <dgm:spPr/>
      <dgm:t>
        <a:bodyPr/>
        <a:lstStyle/>
        <a:p>
          <a:pPr algn="ctr" rtl="1"/>
          <a:r>
            <a:rPr lang="fa-IR" sz="2400" dirty="0" smtClean="0">
              <a:cs typeface="B Mitra" panose="00000400000000000000" pitchFamily="2" charset="-78"/>
            </a:rPr>
            <a:t>ابزار بهره‌برداری از طبیعت </a:t>
          </a:r>
          <a:endParaRPr lang="en-US" sz="2400" dirty="0">
            <a:cs typeface="B Mitra" panose="00000400000000000000" pitchFamily="2" charset="-78"/>
          </a:endParaRPr>
        </a:p>
      </dgm:t>
    </dgm:pt>
    <dgm:pt modelId="{C8BC887B-371B-4FCC-8FF5-2749DC0DAB57}" type="parTrans" cxnId="{09A3ECD9-1E32-4AC3-809B-BA05A0BEFF8B}">
      <dgm:prSet/>
      <dgm:spPr/>
      <dgm:t>
        <a:bodyPr/>
        <a:lstStyle/>
        <a:p>
          <a:pPr algn="ctr" rtl="1"/>
          <a:endParaRPr lang="en-US">
            <a:cs typeface="B Mitra" panose="00000400000000000000" pitchFamily="2" charset="-78"/>
          </a:endParaRPr>
        </a:p>
      </dgm:t>
    </dgm:pt>
    <dgm:pt modelId="{8E70B2CF-6104-4F60-9B3D-E46C2991218E}" type="sibTrans" cxnId="{09A3ECD9-1E32-4AC3-809B-BA05A0BEFF8B}">
      <dgm:prSet/>
      <dgm:spPr/>
      <dgm:t>
        <a:bodyPr/>
        <a:lstStyle/>
        <a:p>
          <a:pPr algn="ctr" rtl="1"/>
          <a:endParaRPr lang="en-US">
            <a:cs typeface="B Mitra" panose="00000400000000000000" pitchFamily="2" charset="-78"/>
          </a:endParaRPr>
        </a:p>
      </dgm:t>
    </dgm:pt>
    <dgm:pt modelId="{E5896D51-A6D4-40BE-85F0-F14758BA65B8}">
      <dgm:prSet phldrT="[Text]" custT="1"/>
      <dgm:spPr/>
      <dgm:t>
        <a:bodyPr/>
        <a:lstStyle/>
        <a:p>
          <a:pPr algn="ctr" rtl="1"/>
          <a:r>
            <a:rPr lang="fa-IR" sz="2400" dirty="0" smtClean="0">
              <a:cs typeface="B Mitra" panose="00000400000000000000" pitchFamily="2" charset="-78"/>
            </a:rPr>
            <a:t>الکترونیک </a:t>
          </a:r>
          <a:endParaRPr lang="en-US" sz="2400" dirty="0">
            <a:cs typeface="B Mitra" panose="00000400000000000000" pitchFamily="2" charset="-78"/>
          </a:endParaRPr>
        </a:p>
      </dgm:t>
    </dgm:pt>
    <dgm:pt modelId="{1E3E9FE9-CB01-4A04-99FD-298A60DCB8E2}" type="parTrans" cxnId="{3B5AECD1-7AE9-492C-A828-806214790F0D}">
      <dgm:prSet custT="1"/>
      <dgm:spPr/>
      <dgm:t>
        <a:bodyPr/>
        <a:lstStyle/>
        <a:p>
          <a:pPr algn="ctr" rtl="1"/>
          <a:endParaRPr lang="en-US" sz="2400">
            <a:cs typeface="B Mitra" panose="00000400000000000000" pitchFamily="2" charset="-78"/>
          </a:endParaRPr>
        </a:p>
      </dgm:t>
    </dgm:pt>
    <dgm:pt modelId="{2DA205D2-3965-49F1-A51F-A865484E8D44}" type="sibTrans" cxnId="{3B5AECD1-7AE9-492C-A828-806214790F0D}">
      <dgm:prSet/>
      <dgm:spPr/>
      <dgm:t>
        <a:bodyPr/>
        <a:lstStyle/>
        <a:p>
          <a:pPr algn="ctr" rtl="1"/>
          <a:endParaRPr lang="en-US">
            <a:cs typeface="B Mitra" panose="00000400000000000000" pitchFamily="2" charset="-78"/>
          </a:endParaRPr>
        </a:p>
      </dgm:t>
    </dgm:pt>
    <dgm:pt modelId="{3CC69860-1533-4C0B-A21B-2DA08EA389D6}">
      <dgm:prSet phldrT="[Text]" custT="1"/>
      <dgm:spPr/>
      <dgm:t>
        <a:bodyPr/>
        <a:lstStyle/>
        <a:p>
          <a:pPr algn="ctr" rtl="1"/>
          <a:r>
            <a:rPr lang="fa-IR" sz="2400" dirty="0" smtClean="0">
              <a:cs typeface="B Mitra" panose="00000400000000000000" pitchFamily="2" charset="-78"/>
            </a:rPr>
            <a:t>زیستی</a:t>
          </a:r>
          <a:endParaRPr lang="en-US" sz="2400" dirty="0">
            <a:cs typeface="B Mitra" panose="00000400000000000000" pitchFamily="2" charset="-78"/>
          </a:endParaRPr>
        </a:p>
      </dgm:t>
    </dgm:pt>
    <dgm:pt modelId="{6114AC29-168B-4C35-85B3-AC4DE2859446}" type="parTrans" cxnId="{5D8685E8-0B98-4823-A27D-A10C6AA8F1F4}">
      <dgm:prSet custT="1"/>
      <dgm:spPr/>
      <dgm:t>
        <a:bodyPr/>
        <a:lstStyle/>
        <a:p>
          <a:pPr algn="ctr" rtl="1"/>
          <a:endParaRPr lang="en-US" sz="2400">
            <a:cs typeface="B Mitra" panose="00000400000000000000" pitchFamily="2" charset="-78"/>
          </a:endParaRPr>
        </a:p>
      </dgm:t>
    </dgm:pt>
    <dgm:pt modelId="{81379534-9AEB-48E6-8D52-4905273D6432}" type="sibTrans" cxnId="{5D8685E8-0B98-4823-A27D-A10C6AA8F1F4}">
      <dgm:prSet/>
      <dgm:spPr/>
      <dgm:t>
        <a:bodyPr/>
        <a:lstStyle/>
        <a:p>
          <a:pPr algn="ctr" rtl="1"/>
          <a:endParaRPr lang="en-US">
            <a:cs typeface="B Mitra" panose="00000400000000000000" pitchFamily="2" charset="-78"/>
          </a:endParaRPr>
        </a:p>
      </dgm:t>
    </dgm:pt>
    <dgm:pt modelId="{8897059D-3307-4AE6-AC1F-96C824D45839}">
      <dgm:prSet phldrT="[Text]"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dirty="0" smtClean="0">
              <a:cs typeface="B Mitra" panose="00000400000000000000" pitchFamily="2" charset="-78"/>
            </a:rPr>
            <a:t>هسته‌ای </a:t>
          </a:r>
          <a:endParaRPr lang="en-US" sz="2400" dirty="0" smtClean="0">
            <a:cs typeface="B Mitra" panose="00000400000000000000" pitchFamily="2" charset="-78"/>
          </a:endParaRPr>
        </a:p>
      </dgm:t>
    </dgm:pt>
    <dgm:pt modelId="{60FD5D23-781A-49B6-B79F-49F363B26257}" type="parTrans" cxnId="{22AB5A76-6733-49F1-B892-1E1CFB6FD718}">
      <dgm:prSet custT="1"/>
      <dgm:spPr/>
      <dgm:t>
        <a:bodyPr/>
        <a:lstStyle/>
        <a:p>
          <a:pPr algn="ctr" rtl="1"/>
          <a:endParaRPr lang="en-US" sz="2400">
            <a:cs typeface="B Mitra" panose="00000400000000000000" pitchFamily="2" charset="-78"/>
          </a:endParaRPr>
        </a:p>
      </dgm:t>
    </dgm:pt>
    <dgm:pt modelId="{A012E0D1-6D77-4E72-AE61-A074F4EBE832}" type="sibTrans" cxnId="{22AB5A76-6733-49F1-B892-1E1CFB6FD718}">
      <dgm:prSet/>
      <dgm:spPr/>
      <dgm:t>
        <a:bodyPr/>
        <a:lstStyle/>
        <a:p>
          <a:pPr algn="ctr" rtl="1"/>
          <a:endParaRPr lang="en-US">
            <a:cs typeface="B Mitra" panose="00000400000000000000" pitchFamily="2" charset="-78"/>
          </a:endParaRPr>
        </a:p>
      </dgm:t>
    </dgm:pt>
    <dgm:pt modelId="{A4526301-E5ED-4BCC-9370-B651C13B1A8B}">
      <dgm:prSet phldrT="[Text]" custT="1"/>
      <dgm:spPr/>
      <dgm:t>
        <a:bodyPr/>
        <a:lstStyle/>
        <a:p>
          <a:pPr algn="ctr" rtl="1"/>
          <a:r>
            <a:rPr lang="fa-IR" sz="2400" dirty="0" smtClean="0">
              <a:cs typeface="B Mitra" panose="00000400000000000000" pitchFamily="2" charset="-78"/>
            </a:rPr>
            <a:t>لیزر</a:t>
          </a:r>
          <a:endParaRPr lang="en-US" sz="2400" dirty="0">
            <a:cs typeface="B Mitra" panose="00000400000000000000" pitchFamily="2" charset="-78"/>
          </a:endParaRPr>
        </a:p>
      </dgm:t>
    </dgm:pt>
    <dgm:pt modelId="{471D5A6F-8AB2-404D-BE11-E702B5E9593A}" type="parTrans" cxnId="{57416453-B9C7-4995-BFA4-56B38C1C8CFA}">
      <dgm:prSet custT="1"/>
      <dgm:spPr/>
      <dgm:t>
        <a:bodyPr/>
        <a:lstStyle/>
        <a:p>
          <a:pPr algn="ctr" rtl="1"/>
          <a:endParaRPr lang="en-US" sz="2400">
            <a:cs typeface="B Mitra" panose="00000400000000000000" pitchFamily="2" charset="-78"/>
          </a:endParaRPr>
        </a:p>
      </dgm:t>
    </dgm:pt>
    <dgm:pt modelId="{38DCED30-C32A-4EAA-9931-D2346B9FF89C}" type="sibTrans" cxnId="{57416453-B9C7-4995-BFA4-56B38C1C8CFA}">
      <dgm:prSet/>
      <dgm:spPr/>
      <dgm:t>
        <a:bodyPr/>
        <a:lstStyle/>
        <a:p>
          <a:pPr algn="ctr" rtl="1"/>
          <a:endParaRPr lang="en-US">
            <a:cs typeface="B Mitra" panose="00000400000000000000" pitchFamily="2" charset="-78"/>
          </a:endParaRPr>
        </a:p>
      </dgm:t>
    </dgm:pt>
    <dgm:pt modelId="{C9CB9EEE-A0FC-4BDA-A36F-3B237E21579F}">
      <dgm:prSet phldrT="[Text]" custT="1"/>
      <dgm:spPr/>
      <dgm:t>
        <a:bodyPr/>
        <a:lstStyle/>
        <a:p>
          <a:pPr algn="ctr" rtl="1"/>
          <a:r>
            <a:rPr lang="fa-IR" sz="2400" dirty="0" smtClean="0">
              <a:cs typeface="B Mitra" panose="00000400000000000000" pitchFamily="2" charset="-78"/>
            </a:rPr>
            <a:t>ماهواره </a:t>
          </a:r>
          <a:endParaRPr lang="en-US" sz="2400" dirty="0">
            <a:cs typeface="B Mitra" panose="00000400000000000000" pitchFamily="2" charset="-78"/>
          </a:endParaRPr>
        </a:p>
      </dgm:t>
    </dgm:pt>
    <dgm:pt modelId="{52B4275C-27A9-4AE7-9D07-709ADD4E2840}" type="parTrans" cxnId="{CBC12635-6550-4D20-AD05-1BB553FD0304}">
      <dgm:prSet custT="1"/>
      <dgm:spPr/>
      <dgm:t>
        <a:bodyPr/>
        <a:lstStyle/>
        <a:p>
          <a:pPr algn="ctr" rtl="1"/>
          <a:endParaRPr lang="en-US" sz="2400">
            <a:cs typeface="B Mitra" panose="00000400000000000000" pitchFamily="2" charset="-78"/>
          </a:endParaRPr>
        </a:p>
      </dgm:t>
    </dgm:pt>
    <dgm:pt modelId="{EE9419AB-E338-4A9E-830B-4B730D88E9C6}" type="sibTrans" cxnId="{CBC12635-6550-4D20-AD05-1BB553FD0304}">
      <dgm:prSet/>
      <dgm:spPr/>
      <dgm:t>
        <a:bodyPr/>
        <a:lstStyle/>
        <a:p>
          <a:pPr algn="ctr" rtl="1"/>
          <a:endParaRPr lang="en-US">
            <a:cs typeface="B Mitra" panose="00000400000000000000" pitchFamily="2" charset="-78"/>
          </a:endParaRPr>
        </a:p>
      </dgm:t>
    </dgm:pt>
    <dgm:pt modelId="{FDD99C6E-3C3C-4668-9055-8C8870080A12}">
      <dgm:prSet phldrT="[Text]"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dirty="0" smtClean="0">
              <a:cs typeface="B Mitra" panose="00000400000000000000" pitchFamily="2" charset="-78"/>
            </a:rPr>
            <a:t>نانو </a:t>
          </a:r>
          <a:endParaRPr lang="en-US" sz="2400" dirty="0" smtClean="0">
            <a:cs typeface="B Mitra" panose="00000400000000000000" pitchFamily="2" charset="-78"/>
          </a:endParaRPr>
        </a:p>
      </dgm:t>
    </dgm:pt>
    <dgm:pt modelId="{1D73F05A-DD1E-41BD-80FF-411DB6B49351}" type="parTrans" cxnId="{903DCF76-B1D0-4194-ADA4-978D174A4DD9}">
      <dgm:prSet custT="1"/>
      <dgm:spPr/>
      <dgm:t>
        <a:bodyPr/>
        <a:lstStyle/>
        <a:p>
          <a:pPr algn="ctr" rtl="1"/>
          <a:endParaRPr lang="en-US" sz="2400">
            <a:cs typeface="B Mitra" panose="00000400000000000000" pitchFamily="2" charset="-78"/>
          </a:endParaRPr>
        </a:p>
      </dgm:t>
    </dgm:pt>
    <dgm:pt modelId="{3E8162AE-43F7-46D1-B0B2-B455890AEA62}" type="sibTrans" cxnId="{903DCF76-B1D0-4194-ADA4-978D174A4DD9}">
      <dgm:prSet/>
      <dgm:spPr/>
      <dgm:t>
        <a:bodyPr/>
        <a:lstStyle/>
        <a:p>
          <a:pPr algn="ctr" rtl="1"/>
          <a:endParaRPr lang="en-US">
            <a:cs typeface="B Mitra" panose="00000400000000000000" pitchFamily="2" charset="-78"/>
          </a:endParaRPr>
        </a:p>
      </dgm:t>
    </dgm:pt>
    <dgm:pt modelId="{60AB36AF-534A-4C25-BD65-A6B984C2BE90}">
      <dgm:prSet phldrT="[Text]"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dirty="0" smtClean="0">
              <a:cs typeface="B Mitra" panose="00000400000000000000" pitchFamily="2" charset="-78"/>
            </a:rPr>
            <a:t>سلول‌های بنیادی</a:t>
          </a:r>
          <a:endParaRPr lang="en-US" sz="2400" dirty="0" smtClean="0">
            <a:cs typeface="B Mitra" panose="00000400000000000000" pitchFamily="2" charset="-78"/>
          </a:endParaRPr>
        </a:p>
      </dgm:t>
    </dgm:pt>
    <dgm:pt modelId="{C424BBA0-2D3C-416F-A2F5-91C2759DE05F}" type="parTrans" cxnId="{5D860347-EEA6-4909-8A3C-B04B0D91CA71}">
      <dgm:prSet custT="1"/>
      <dgm:spPr/>
      <dgm:t>
        <a:bodyPr/>
        <a:lstStyle/>
        <a:p>
          <a:pPr algn="ctr" rtl="1"/>
          <a:endParaRPr lang="en-US" sz="2400">
            <a:cs typeface="B Mitra" panose="00000400000000000000" pitchFamily="2" charset="-78"/>
          </a:endParaRPr>
        </a:p>
      </dgm:t>
    </dgm:pt>
    <dgm:pt modelId="{15420039-857E-4B12-80F7-B7A920D5CAC0}" type="sibTrans" cxnId="{5D860347-EEA6-4909-8A3C-B04B0D91CA71}">
      <dgm:prSet/>
      <dgm:spPr/>
      <dgm:t>
        <a:bodyPr/>
        <a:lstStyle/>
        <a:p>
          <a:pPr algn="ctr" rtl="1"/>
          <a:endParaRPr lang="en-US">
            <a:cs typeface="B Mitra" panose="00000400000000000000" pitchFamily="2" charset="-78"/>
          </a:endParaRPr>
        </a:p>
      </dgm:t>
    </dgm:pt>
    <dgm:pt modelId="{12A78C58-1D2E-45D1-A0BC-45A2979F277F}" type="pres">
      <dgm:prSet presAssocID="{2CBA2511-E93B-4C6A-BCE2-E7F9DD26EF7B}" presName="mainComposite" presStyleCnt="0">
        <dgm:presLayoutVars>
          <dgm:chPref val="1"/>
          <dgm:dir val="rev"/>
          <dgm:animOne val="branch"/>
          <dgm:animLvl val="lvl"/>
          <dgm:resizeHandles val="exact"/>
        </dgm:presLayoutVars>
      </dgm:prSet>
      <dgm:spPr/>
      <dgm:t>
        <a:bodyPr/>
        <a:lstStyle/>
        <a:p>
          <a:endParaRPr lang="en-US"/>
        </a:p>
      </dgm:t>
    </dgm:pt>
    <dgm:pt modelId="{45690CE6-531F-4E68-876F-EE52F9603CC3}" type="pres">
      <dgm:prSet presAssocID="{2CBA2511-E93B-4C6A-BCE2-E7F9DD26EF7B}" presName="hierFlow" presStyleCnt="0"/>
      <dgm:spPr/>
    </dgm:pt>
    <dgm:pt modelId="{73E3400F-126B-4549-A8A0-A1333F85C1EB}" type="pres">
      <dgm:prSet presAssocID="{2CBA2511-E93B-4C6A-BCE2-E7F9DD26EF7B}" presName="hierChild1" presStyleCnt="0">
        <dgm:presLayoutVars>
          <dgm:chPref val="1"/>
          <dgm:animOne val="branch"/>
          <dgm:animLvl val="lvl"/>
        </dgm:presLayoutVars>
      </dgm:prSet>
      <dgm:spPr/>
    </dgm:pt>
    <dgm:pt modelId="{3CE80280-DC90-40CB-BB82-7DB184CB06FA}" type="pres">
      <dgm:prSet presAssocID="{A208D2FD-BF7E-487A-91C2-91A111D933E1}" presName="Name17" presStyleCnt="0"/>
      <dgm:spPr/>
    </dgm:pt>
    <dgm:pt modelId="{02235568-B5EA-4470-A4D5-61CFEF9F6242}" type="pres">
      <dgm:prSet presAssocID="{A208D2FD-BF7E-487A-91C2-91A111D933E1}" presName="level1Shape" presStyleLbl="node0" presStyleIdx="0" presStyleCnt="1" custScaleX="204045" custLinFactNeighborX="52141" custLinFactNeighborY="-16332">
        <dgm:presLayoutVars>
          <dgm:chPref val="3"/>
        </dgm:presLayoutVars>
      </dgm:prSet>
      <dgm:spPr/>
      <dgm:t>
        <a:bodyPr/>
        <a:lstStyle/>
        <a:p>
          <a:endParaRPr lang="en-US"/>
        </a:p>
      </dgm:t>
    </dgm:pt>
    <dgm:pt modelId="{1E25ED2C-E4F6-4392-9EB6-970FDBFF3261}" type="pres">
      <dgm:prSet presAssocID="{A208D2FD-BF7E-487A-91C2-91A111D933E1}" presName="hierChild2" presStyleCnt="0"/>
      <dgm:spPr/>
    </dgm:pt>
    <dgm:pt modelId="{EFCFDCC0-8BFD-4002-A5E3-9D3C24BD3810}" type="pres">
      <dgm:prSet presAssocID="{60FD5D23-781A-49B6-B79F-49F363B26257}" presName="Name25" presStyleLbl="parChTrans1D2" presStyleIdx="0" presStyleCnt="7"/>
      <dgm:spPr/>
      <dgm:t>
        <a:bodyPr/>
        <a:lstStyle/>
        <a:p>
          <a:endParaRPr lang="en-US"/>
        </a:p>
      </dgm:t>
    </dgm:pt>
    <dgm:pt modelId="{71619F5F-53E6-45D9-90DB-16051FA91F0A}" type="pres">
      <dgm:prSet presAssocID="{60FD5D23-781A-49B6-B79F-49F363B26257}" presName="connTx" presStyleLbl="parChTrans1D2" presStyleIdx="0" presStyleCnt="7"/>
      <dgm:spPr/>
      <dgm:t>
        <a:bodyPr/>
        <a:lstStyle/>
        <a:p>
          <a:endParaRPr lang="en-US"/>
        </a:p>
      </dgm:t>
    </dgm:pt>
    <dgm:pt modelId="{3B64ECCE-B7F1-44CB-B51B-3BF8C21683B7}" type="pres">
      <dgm:prSet presAssocID="{8897059D-3307-4AE6-AC1F-96C824D45839}" presName="Name30" presStyleCnt="0"/>
      <dgm:spPr/>
    </dgm:pt>
    <dgm:pt modelId="{65AC1FF4-47D4-4514-8859-54FF87E8FD1A}" type="pres">
      <dgm:prSet presAssocID="{8897059D-3307-4AE6-AC1F-96C824D45839}" presName="level2Shape" presStyleLbl="node2" presStyleIdx="0" presStyleCnt="7" custScaleX="152785"/>
      <dgm:spPr/>
      <dgm:t>
        <a:bodyPr/>
        <a:lstStyle/>
        <a:p>
          <a:endParaRPr lang="en-US"/>
        </a:p>
      </dgm:t>
    </dgm:pt>
    <dgm:pt modelId="{3B40D57E-D401-4AB4-A5A7-178D82D52934}" type="pres">
      <dgm:prSet presAssocID="{8897059D-3307-4AE6-AC1F-96C824D45839}" presName="hierChild3" presStyleCnt="0"/>
      <dgm:spPr/>
    </dgm:pt>
    <dgm:pt modelId="{0399060F-5258-40A0-9246-DAA5E489E9DD}" type="pres">
      <dgm:prSet presAssocID="{471D5A6F-8AB2-404D-BE11-E702B5E9593A}" presName="Name25" presStyleLbl="parChTrans1D2" presStyleIdx="1" presStyleCnt="7"/>
      <dgm:spPr/>
      <dgm:t>
        <a:bodyPr/>
        <a:lstStyle/>
        <a:p>
          <a:endParaRPr lang="en-US"/>
        </a:p>
      </dgm:t>
    </dgm:pt>
    <dgm:pt modelId="{4EF4A9B2-22EB-4685-A3F8-4CF37FA5A9BE}" type="pres">
      <dgm:prSet presAssocID="{471D5A6F-8AB2-404D-BE11-E702B5E9593A}" presName="connTx" presStyleLbl="parChTrans1D2" presStyleIdx="1" presStyleCnt="7"/>
      <dgm:spPr/>
      <dgm:t>
        <a:bodyPr/>
        <a:lstStyle/>
        <a:p>
          <a:endParaRPr lang="en-US"/>
        </a:p>
      </dgm:t>
    </dgm:pt>
    <dgm:pt modelId="{407B025F-17E5-4838-A017-B9F2D54E8581}" type="pres">
      <dgm:prSet presAssocID="{A4526301-E5ED-4BCC-9370-B651C13B1A8B}" presName="Name30" presStyleCnt="0"/>
      <dgm:spPr/>
    </dgm:pt>
    <dgm:pt modelId="{0C3C6521-F25A-462B-9FEA-E38219FBFE31}" type="pres">
      <dgm:prSet presAssocID="{A4526301-E5ED-4BCC-9370-B651C13B1A8B}" presName="level2Shape" presStyleLbl="node2" presStyleIdx="1" presStyleCnt="7" custScaleX="152785"/>
      <dgm:spPr/>
      <dgm:t>
        <a:bodyPr/>
        <a:lstStyle/>
        <a:p>
          <a:endParaRPr lang="en-US"/>
        </a:p>
      </dgm:t>
    </dgm:pt>
    <dgm:pt modelId="{2A1D91F0-4F86-4F59-94A0-ABCA69A08DA2}" type="pres">
      <dgm:prSet presAssocID="{A4526301-E5ED-4BCC-9370-B651C13B1A8B}" presName="hierChild3" presStyleCnt="0"/>
      <dgm:spPr/>
    </dgm:pt>
    <dgm:pt modelId="{BDEFFE0E-237D-4D98-9709-D5C5E922FC1F}" type="pres">
      <dgm:prSet presAssocID="{52B4275C-27A9-4AE7-9D07-709ADD4E2840}" presName="Name25" presStyleLbl="parChTrans1D2" presStyleIdx="2" presStyleCnt="7"/>
      <dgm:spPr/>
      <dgm:t>
        <a:bodyPr/>
        <a:lstStyle/>
        <a:p>
          <a:endParaRPr lang="en-US"/>
        </a:p>
      </dgm:t>
    </dgm:pt>
    <dgm:pt modelId="{08B858B5-B147-41B7-8CC0-65168524A67C}" type="pres">
      <dgm:prSet presAssocID="{52B4275C-27A9-4AE7-9D07-709ADD4E2840}" presName="connTx" presStyleLbl="parChTrans1D2" presStyleIdx="2" presStyleCnt="7"/>
      <dgm:spPr/>
      <dgm:t>
        <a:bodyPr/>
        <a:lstStyle/>
        <a:p>
          <a:endParaRPr lang="en-US"/>
        </a:p>
      </dgm:t>
    </dgm:pt>
    <dgm:pt modelId="{1026719B-CE9E-48C6-9288-2A1AA49FF007}" type="pres">
      <dgm:prSet presAssocID="{C9CB9EEE-A0FC-4BDA-A36F-3B237E21579F}" presName="Name30" presStyleCnt="0"/>
      <dgm:spPr/>
    </dgm:pt>
    <dgm:pt modelId="{04ED9B14-E993-4334-B450-643A0FD7DEC9}" type="pres">
      <dgm:prSet presAssocID="{C9CB9EEE-A0FC-4BDA-A36F-3B237E21579F}" presName="level2Shape" presStyleLbl="node2" presStyleIdx="2" presStyleCnt="7" custScaleX="152785"/>
      <dgm:spPr/>
      <dgm:t>
        <a:bodyPr/>
        <a:lstStyle/>
        <a:p>
          <a:endParaRPr lang="en-US"/>
        </a:p>
      </dgm:t>
    </dgm:pt>
    <dgm:pt modelId="{5C536E49-AA55-477C-A196-65C778983F53}" type="pres">
      <dgm:prSet presAssocID="{C9CB9EEE-A0FC-4BDA-A36F-3B237E21579F}" presName="hierChild3" presStyleCnt="0"/>
      <dgm:spPr/>
    </dgm:pt>
    <dgm:pt modelId="{A0E1E936-7F03-4787-B28D-74B660ED4228}" type="pres">
      <dgm:prSet presAssocID="{1D73F05A-DD1E-41BD-80FF-411DB6B49351}" presName="Name25" presStyleLbl="parChTrans1D2" presStyleIdx="3" presStyleCnt="7"/>
      <dgm:spPr/>
      <dgm:t>
        <a:bodyPr/>
        <a:lstStyle/>
        <a:p>
          <a:endParaRPr lang="en-US"/>
        </a:p>
      </dgm:t>
    </dgm:pt>
    <dgm:pt modelId="{5A71D6DE-9B7B-4B09-B87F-B3909C3533E9}" type="pres">
      <dgm:prSet presAssocID="{1D73F05A-DD1E-41BD-80FF-411DB6B49351}" presName="connTx" presStyleLbl="parChTrans1D2" presStyleIdx="3" presStyleCnt="7"/>
      <dgm:spPr/>
      <dgm:t>
        <a:bodyPr/>
        <a:lstStyle/>
        <a:p>
          <a:endParaRPr lang="en-US"/>
        </a:p>
      </dgm:t>
    </dgm:pt>
    <dgm:pt modelId="{B56A08DE-B23D-425A-ACAE-F98B009D0A40}" type="pres">
      <dgm:prSet presAssocID="{FDD99C6E-3C3C-4668-9055-8C8870080A12}" presName="Name30" presStyleCnt="0"/>
      <dgm:spPr/>
    </dgm:pt>
    <dgm:pt modelId="{D3DEB8BE-F356-4074-AF22-83547451251B}" type="pres">
      <dgm:prSet presAssocID="{FDD99C6E-3C3C-4668-9055-8C8870080A12}" presName="level2Shape" presStyleLbl="node2" presStyleIdx="3" presStyleCnt="7" custScaleX="152785"/>
      <dgm:spPr/>
      <dgm:t>
        <a:bodyPr/>
        <a:lstStyle/>
        <a:p>
          <a:endParaRPr lang="en-US"/>
        </a:p>
      </dgm:t>
    </dgm:pt>
    <dgm:pt modelId="{37FC5829-F811-41CC-B9BC-6DBCDFC8D341}" type="pres">
      <dgm:prSet presAssocID="{FDD99C6E-3C3C-4668-9055-8C8870080A12}" presName="hierChild3" presStyleCnt="0"/>
      <dgm:spPr/>
    </dgm:pt>
    <dgm:pt modelId="{F2A39700-CA88-4F65-AB97-36834B03638C}" type="pres">
      <dgm:prSet presAssocID="{C424BBA0-2D3C-416F-A2F5-91C2759DE05F}" presName="Name25" presStyleLbl="parChTrans1D2" presStyleIdx="4" presStyleCnt="7"/>
      <dgm:spPr/>
      <dgm:t>
        <a:bodyPr/>
        <a:lstStyle/>
        <a:p>
          <a:endParaRPr lang="en-US"/>
        </a:p>
      </dgm:t>
    </dgm:pt>
    <dgm:pt modelId="{2E7EE034-2F15-4F5B-8291-EC6DFDFC0D83}" type="pres">
      <dgm:prSet presAssocID="{C424BBA0-2D3C-416F-A2F5-91C2759DE05F}" presName="connTx" presStyleLbl="parChTrans1D2" presStyleIdx="4" presStyleCnt="7"/>
      <dgm:spPr/>
      <dgm:t>
        <a:bodyPr/>
        <a:lstStyle/>
        <a:p>
          <a:endParaRPr lang="en-US"/>
        </a:p>
      </dgm:t>
    </dgm:pt>
    <dgm:pt modelId="{C0F874C4-4EDA-44F4-8D5F-3F9D86F8CB68}" type="pres">
      <dgm:prSet presAssocID="{60AB36AF-534A-4C25-BD65-A6B984C2BE90}" presName="Name30" presStyleCnt="0"/>
      <dgm:spPr/>
    </dgm:pt>
    <dgm:pt modelId="{E4033ECE-3E25-4F44-B10D-158FCC92D0B7}" type="pres">
      <dgm:prSet presAssocID="{60AB36AF-534A-4C25-BD65-A6B984C2BE90}" presName="level2Shape" presStyleLbl="node2" presStyleIdx="4" presStyleCnt="7" custScaleX="152785"/>
      <dgm:spPr/>
      <dgm:t>
        <a:bodyPr/>
        <a:lstStyle/>
        <a:p>
          <a:endParaRPr lang="en-US"/>
        </a:p>
      </dgm:t>
    </dgm:pt>
    <dgm:pt modelId="{CEBC812A-E2B6-4750-9101-17523697D52A}" type="pres">
      <dgm:prSet presAssocID="{60AB36AF-534A-4C25-BD65-A6B984C2BE90}" presName="hierChild3" presStyleCnt="0"/>
      <dgm:spPr/>
    </dgm:pt>
    <dgm:pt modelId="{B650BDF4-D879-434D-B14F-A5D333E0A4B0}" type="pres">
      <dgm:prSet presAssocID="{6114AC29-168B-4C35-85B3-AC4DE2859446}" presName="Name25" presStyleLbl="parChTrans1D2" presStyleIdx="5" presStyleCnt="7"/>
      <dgm:spPr/>
      <dgm:t>
        <a:bodyPr/>
        <a:lstStyle/>
        <a:p>
          <a:endParaRPr lang="en-US"/>
        </a:p>
      </dgm:t>
    </dgm:pt>
    <dgm:pt modelId="{1B279896-06B0-489D-A1A2-5E4E24DACA8E}" type="pres">
      <dgm:prSet presAssocID="{6114AC29-168B-4C35-85B3-AC4DE2859446}" presName="connTx" presStyleLbl="parChTrans1D2" presStyleIdx="5" presStyleCnt="7"/>
      <dgm:spPr/>
      <dgm:t>
        <a:bodyPr/>
        <a:lstStyle/>
        <a:p>
          <a:endParaRPr lang="en-US"/>
        </a:p>
      </dgm:t>
    </dgm:pt>
    <dgm:pt modelId="{06E30899-9FE3-464D-AB24-EF9DD4D062E2}" type="pres">
      <dgm:prSet presAssocID="{3CC69860-1533-4C0B-A21B-2DA08EA389D6}" presName="Name30" presStyleCnt="0"/>
      <dgm:spPr/>
    </dgm:pt>
    <dgm:pt modelId="{389E5BB3-E384-4916-94F6-A3F8FD0902BD}" type="pres">
      <dgm:prSet presAssocID="{3CC69860-1533-4C0B-A21B-2DA08EA389D6}" presName="level2Shape" presStyleLbl="node2" presStyleIdx="5" presStyleCnt="7" custScaleX="152785"/>
      <dgm:spPr/>
      <dgm:t>
        <a:bodyPr/>
        <a:lstStyle/>
        <a:p>
          <a:endParaRPr lang="en-US"/>
        </a:p>
      </dgm:t>
    </dgm:pt>
    <dgm:pt modelId="{5AD19FEB-73FB-4DB1-80F5-61A4A769ECF5}" type="pres">
      <dgm:prSet presAssocID="{3CC69860-1533-4C0B-A21B-2DA08EA389D6}" presName="hierChild3" presStyleCnt="0"/>
      <dgm:spPr/>
    </dgm:pt>
    <dgm:pt modelId="{D9767DEA-5B52-4C9E-96BE-50EAFB44E419}" type="pres">
      <dgm:prSet presAssocID="{1E3E9FE9-CB01-4A04-99FD-298A60DCB8E2}" presName="Name25" presStyleLbl="parChTrans1D2" presStyleIdx="6" presStyleCnt="7"/>
      <dgm:spPr/>
      <dgm:t>
        <a:bodyPr/>
        <a:lstStyle/>
        <a:p>
          <a:endParaRPr lang="en-US"/>
        </a:p>
      </dgm:t>
    </dgm:pt>
    <dgm:pt modelId="{FFC8FC1A-A165-4DE4-8EDB-7CCF7FB54FF9}" type="pres">
      <dgm:prSet presAssocID="{1E3E9FE9-CB01-4A04-99FD-298A60DCB8E2}" presName="connTx" presStyleLbl="parChTrans1D2" presStyleIdx="6" presStyleCnt="7"/>
      <dgm:spPr/>
      <dgm:t>
        <a:bodyPr/>
        <a:lstStyle/>
        <a:p>
          <a:endParaRPr lang="en-US"/>
        </a:p>
      </dgm:t>
    </dgm:pt>
    <dgm:pt modelId="{13627B9C-BE82-4ADD-BCC7-2EF6A453CDD4}" type="pres">
      <dgm:prSet presAssocID="{E5896D51-A6D4-40BE-85F0-F14758BA65B8}" presName="Name30" presStyleCnt="0"/>
      <dgm:spPr/>
    </dgm:pt>
    <dgm:pt modelId="{BCC2A9F9-6FDE-4EF7-80F0-99CA5948AE0B}" type="pres">
      <dgm:prSet presAssocID="{E5896D51-A6D4-40BE-85F0-F14758BA65B8}" presName="level2Shape" presStyleLbl="node2" presStyleIdx="6" presStyleCnt="7" custScaleX="152785"/>
      <dgm:spPr/>
      <dgm:t>
        <a:bodyPr/>
        <a:lstStyle/>
        <a:p>
          <a:endParaRPr lang="en-US"/>
        </a:p>
      </dgm:t>
    </dgm:pt>
    <dgm:pt modelId="{4A0321A7-4845-4D30-AC8B-45D36C3E241A}" type="pres">
      <dgm:prSet presAssocID="{E5896D51-A6D4-40BE-85F0-F14758BA65B8}" presName="hierChild3" presStyleCnt="0"/>
      <dgm:spPr/>
    </dgm:pt>
    <dgm:pt modelId="{458C2FB6-CED3-4391-9D2D-6FC8A72CF84B}" type="pres">
      <dgm:prSet presAssocID="{2CBA2511-E93B-4C6A-BCE2-E7F9DD26EF7B}" presName="bgShapesFlow" presStyleCnt="0"/>
      <dgm:spPr/>
    </dgm:pt>
  </dgm:ptLst>
  <dgm:cxnLst>
    <dgm:cxn modelId="{FB03B3DD-FCF7-4A60-9671-3062256B28DA}" type="presOf" srcId="{C424BBA0-2D3C-416F-A2F5-91C2759DE05F}" destId="{2E7EE034-2F15-4F5B-8291-EC6DFDFC0D83}" srcOrd="1" destOrd="0" presId="urn:microsoft.com/office/officeart/2005/8/layout/hierarchy5"/>
    <dgm:cxn modelId="{A005F46E-CAC0-4993-93CD-18F3D165703D}" type="presOf" srcId="{6114AC29-168B-4C35-85B3-AC4DE2859446}" destId="{B650BDF4-D879-434D-B14F-A5D333E0A4B0}" srcOrd="0" destOrd="0" presId="urn:microsoft.com/office/officeart/2005/8/layout/hierarchy5"/>
    <dgm:cxn modelId="{3FA262CF-6405-467B-ABE3-A5F53682ED28}" type="presOf" srcId="{1E3E9FE9-CB01-4A04-99FD-298A60DCB8E2}" destId="{D9767DEA-5B52-4C9E-96BE-50EAFB44E419}" srcOrd="0" destOrd="0" presId="urn:microsoft.com/office/officeart/2005/8/layout/hierarchy5"/>
    <dgm:cxn modelId="{035DBCC7-43F2-4CC6-B301-E9B781344C31}" type="presOf" srcId="{471D5A6F-8AB2-404D-BE11-E702B5E9593A}" destId="{4EF4A9B2-22EB-4685-A3F8-4CF37FA5A9BE}" srcOrd="1" destOrd="0" presId="urn:microsoft.com/office/officeart/2005/8/layout/hierarchy5"/>
    <dgm:cxn modelId="{ECE9D5EB-B9D8-47E2-A74A-4C064E3AEBB8}" type="presOf" srcId="{1D73F05A-DD1E-41BD-80FF-411DB6B49351}" destId="{A0E1E936-7F03-4787-B28D-74B660ED4228}" srcOrd="0" destOrd="0" presId="urn:microsoft.com/office/officeart/2005/8/layout/hierarchy5"/>
    <dgm:cxn modelId="{A770F3B6-FE35-4A1C-B199-2226288759D0}" type="presOf" srcId="{60AB36AF-534A-4C25-BD65-A6B984C2BE90}" destId="{E4033ECE-3E25-4F44-B10D-158FCC92D0B7}" srcOrd="0" destOrd="0" presId="urn:microsoft.com/office/officeart/2005/8/layout/hierarchy5"/>
    <dgm:cxn modelId="{AA86624A-7E33-41F9-9C86-6017399FE43B}" type="presOf" srcId="{E5896D51-A6D4-40BE-85F0-F14758BA65B8}" destId="{BCC2A9F9-6FDE-4EF7-80F0-99CA5948AE0B}" srcOrd="0" destOrd="0" presId="urn:microsoft.com/office/officeart/2005/8/layout/hierarchy5"/>
    <dgm:cxn modelId="{8E2AAD34-23F6-4FBE-8FC0-B29B8204C70B}" type="presOf" srcId="{8897059D-3307-4AE6-AC1F-96C824D45839}" destId="{65AC1FF4-47D4-4514-8859-54FF87E8FD1A}" srcOrd="0" destOrd="0" presId="urn:microsoft.com/office/officeart/2005/8/layout/hierarchy5"/>
    <dgm:cxn modelId="{6179A262-B5B0-437D-92A5-E3C86374FF9C}" type="presOf" srcId="{C424BBA0-2D3C-416F-A2F5-91C2759DE05F}" destId="{F2A39700-CA88-4F65-AB97-36834B03638C}" srcOrd="0" destOrd="0" presId="urn:microsoft.com/office/officeart/2005/8/layout/hierarchy5"/>
    <dgm:cxn modelId="{5D860347-EEA6-4909-8A3C-B04B0D91CA71}" srcId="{A208D2FD-BF7E-487A-91C2-91A111D933E1}" destId="{60AB36AF-534A-4C25-BD65-A6B984C2BE90}" srcOrd="4" destOrd="0" parTransId="{C424BBA0-2D3C-416F-A2F5-91C2759DE05F}" sibTransId="{15420039-857E-4B12-80F7-B7A920D5CAC0}"/>
    <dgm:cxn modelId="{903DCF76-B1D0-4194-ADA4-978D174A4DD9}" srcId="{A208D2FD-BF7E-487A-91C2-91A111D933E1}" destId="{FDD99C6E-3C3C-4668-9055-8C8870080A12}" srcOrd="3" destOrd="0" parTransId="{1D73F05A-DD1E-41BD-80FF-411DB6B49351}" sibTransId="{3E8162AE-43F7-46D1-B0B2-B455890AEA62}"/>
    <dgm:cxn modelId="{BBFC1542-C600-4572-8D69-675E36D21606}" type="presOf" srcId="{52B4275C-27A9-4AE7-9D07-709ADD4E2840}" destId="{BDEFFE0E-237D-4D98-9709-D5C5E922FC1F}" srcOrd="0" destOrd="0" presId="urn:microsoft.com/office/officeart/2005/8/layout/hierarchy5"/>
    <dgm:cxn modelId="{8DFEF185-B390-4434-8E06-3DCBCE953B31}" type="presOf" srcId="{C9CB9EEE-A0FC-4BDA-A36F-3B237E21579F}" destId="{04ED9B14-E993-4334-B450-643A0FD7DEC9}" srcOrd="0" destOrd="0" presId="urn:microsoft.com/office/officeart/2005/8/layout/hierarchy5"/>
    <dgm:cxn modelId="{95610F6A-2716-48CD-9591-BAB3A2063BDF}" type="presOf" srcId="{A208D2FD-BF7E-487A-91C2-91A111D933E1}" destId="{02235568-B5EA-4470-A4D5-61CFEF9F6242}" srcOrd="0" destOrd="0" presId="urn:microsoft.com/office/officeart/2005/8/layout/hierarchy5"/>
    <dgm:cxn modelId="{D6EF1209-5E80-4E75-9F2E-F9EBA15B810F}" type="presOf" srcId="{471D5A6F-8AB2-404D-BE11-E702B5E9593A}" destId="{0399060F-5258-40A0-9246-DAA5E489E9DD}" srcOrd="0" destOrd="0" presId="urn:microsoft.com/office/officeart/2005/8/layout/hierarchy5"/>
    <dgm:cxn modelId="{61AD3390-9925-4627-BCD1-4C00EB84C634}" type="presOf" srcId="{60FD5D23-781A-49B6-B79F-49F363B26257}" destId="{71619F5F-53E6-45D9-90DB-16051FA91F0A}" srcOrd="1" destOrd="0" presId="urn:microsoft.com/office/officeart/2005/8/layout/hierarchy5"/>
    <dgm:cxn modelId="{57416453-B9C7-4995-BFA4-56B38C1C8CFA}" srcId="{A208D2FD-BF7E-487A-91C2-91A111D933E1}" destId="{A4526301-E5ED-4BCC-9370-B651C13B1A8B}" srcOrd="1" destOrd="0" parTransId="{471D5A6F-8AB2-404D-BE11-E702B5E9593A}" sibTransId="{38DCED30-C32A-4EAA-9931-D2346B9FF89C}"/>
    <dgm:cxn modelId="{F268C508-AFFA-4E48-AA7D-E2FC1FF592AB}" type="presOf" srcId="{2CBA2511-E93B-4C6A-BCE2-E7F9DD26EF7B}" destId="{12A78C58-1D2E-45D1-A0BC-45A2979F277F}" srcOrd="0" destOrd="0" presId="urn:microsoft.com/office/officeart/2005/8/layout/hierarchy5"/>
    <dgm:cxn modelId="{D8DC5D82-954F-41DE-A3DD-4D153226B319}" type="presOf" srcId="{FDD99C6E-3C3C-4668-9055-8C8870080A12}" destId="{D3DEB8BE-F356-4074-AF22-83547451251B}" srcOrd="0" destOrd="0" presId="urn:microsoft.com/office/officeart/2005/8/layout/hierarchy5"/>
    <dgm:cxn modelId="{643EF5DC-AB13-4B89-935E-F3DCEAC67927}" type="presOf" srcId="{3CC69860-1533-4C0B-A21B-2DA08EA389D6}" destId="{389E5BB3-E384-4916-94F6-A3F8FD0902BD}" srcOrd="0" destOrd="0" presId="urn:microsoft.com/office/officeart/2005/8/layout/hierarchy5"/>
    <dgm:cxn modelId="{670C5277-0ED7-4B0A-B157-4BD7794E2045}" type="presOf" srcId="{52B4275C-27A9-4AE7-9D07-709ADD4E2840}" destId="{08B858B5-B147-41B7-8CC0-65168524A67C}" srcOrd="1" destOrd="0" presId="urn:microsoft.com/office/officeart/2005/8/layout/hierarchy5"/>
    <dgm:cxn modelId="{22AB5A76-6733-49F1-B892-1E1CFB6FD718}" srcId="{A208D2FD-BF7E-487A-91C2-91A111D933E1}" destId="{8897059D-3307-4AE6-AC1F-96C824D45839}" srcOrd="0" destOrd="0" parTransId="{60FD5D23-781A-49B6-B79F-49F363B26257}" sibTransId="{A012E0D1-6D77-4E72-AE61-A074F4EBE832}"/>
    <dgm:cxn modelId="{09A3ECD9-1E32-4AC3-809B-BA05A0BEFF8B}" srcId="{2CBA2511-E93B-4C6A-BCE2-E7F9DD26EF7B}" destId="{A208D2FD-BF7E-487A-91C2-91A111D933E1}" srcOrd="0" destOrd="0" parTransId="{C8BC887B-371B-4FCC-8FF5-2749DC0DAB57}" sibTransId="{8E70B2CF-6104-4F60-9B3D-E46C2991218E}"/>
    <dgm:cxn modelId="{3B5AECD1-7AE9-492C-A828-806214790F0D}" srcId="{A208D2FD-BF7E-487A-91C2-91A111D933E1}" destId="{E5896D51-A6D4-40BE-85F0-F14758BA65B8}" srcOrd="6" destOrd="0" parTransId="{1E3E9FE9-CB01-4A04-99FD-298A60DCB8E2}" sibTransId="{2DA205D2-3965-49F1-A51F-A865484E8D44}"/>
    <dgm:cxn modelId="{1F570907-711A-45C3-9E3B-2D7EDE16D44C}" type="presOf" srcId="{6114AC29-168B-4C35-85B3-AC4DE2859446}" destId="{1B279896-06B0-489D-A1A2-5E4E24DACA8E}" srcOrd="1" destOrd="0" presId="urn:microsoft.com/office/officeart/2005/8/layout/hierarchy5"/>
    <dgm:cxn modelId="{CBC12635-6550-4D20-AD05-1BB553FD0304}" srcId="{A208D2FD-BF7E-487A-91C2-91A111D933E1}" destId="{C9CB9EEE-A0FC-4BDA-A36F-3B237E21579F}" srcOrd="2" destOrd="0" parTransId="{52B4275C-27A9-4AE7-9D07-709ADD4E2840}" sibTransId="{EE9419AB-E338-4A9E-830B-4B730D88E9C6}"/>
    <dgm:cxn modelId="{5D8685E8-0B98-4823-A27D-A10C6AA8F1F4}" srcId="{A208D2FD-BF7E-487A-91C2-91A111D933E1}" destId="{3CC69860-1533-4C0B-A21B-2DA08EA389D6}" srcOrd="5" destOrd="0" parTransId="{6114AC29-168B-4C35-85B3-AC4DE2859446}" sibTransId="{81379534-9AEB-48E6-8D52-4905273D6432}"/>
    <dgm:cxn modelId="{F4C001B6-68CF-4A21-ABF0-60ECFE08E028}" type="presOf" srcId="{60FD5D23-781A-49B6-B79F-49F363B26257}" destId="{EFCFDCC0-8BFD-4002-A5E3-9D3C24BD3810}" srcOrd="0" destOrd="0" presId="urn:microsoft.com/office/officeart/2005/8/layout/hierarchy5"/>
    <dgm:cxn modelId="{1E54A2E4-6491-4AA8-85EF-B36AAB0B28E8}" type="presOf" srcId="{A4526301-E5ED-4BCC-9370-B651C13B1A8B}" destId="{0C3C6521-F25A-462B-9FEA-E38219FBFE31}" srcOrd="0" destOrd="0" presId="urn:microsoft.com/office/officeart/2005/8/layout/hierarchy5"/>
    <dgm:cxn modelId="{9639A7D4-9A9F-403B-9F4C-FE630800D9EC}" type="presOf" srcId="{1E3E9FE9-CB01-4A04-99FD-298A60DCB8E2}" destId="{FFC8FC1A-A165-4DE4-8EDB-7CCF7FB54FF9}" srcOrd="1" destOrd="0" presId="urn:microsoft.com/office/officeart/2005/8/layout/hierarchy5"/>
    <dgm:cxn modelId="{3FB64E66-B580-42DE-9026-03D5A77E14A6}" type="presOf" srcId="{1D73F05A-DD1E-41BD-80FF-411DB6B49351}" destId="{5A71D6DE-9B7B-4B09-B87F-B3909C3533E9}" srcOrd="1" destOrd="0" presId="urn:microsoft.com/office/officeart/2005/8/layout/hierarchy5"/>
    <dgm:cxn modelId="{0CD11EC8-6208-4271-B2E1-C8BAC903784A}" type="presParOf" srcId="{12A78C58-1D2E-45D1-A0BC-45A2979F277F}" destId="{45690CE6-531F-4E68-876F-EE52F9603CC3}" srcOrd="0" destOrd="0" presId="urn:microsoft.com/office/officeart/2005/8/layout/hierarchy5"/>
    <dgm:cxn modelId="{695486FE-69DC-4FE6-BDDB-39A6E07F0CAF}" type="presParOf" srcId="{45690CE6-531F-4E68-876F-EE52F9603CC3}" destId="{73E3400F-126B-4549-A8A0-A1333F85C1EB}" srcOrd="0" destOrd="0" presId="urn:microsoft.com/office/officeart/2005/8/layout/hierarchy5"/>
    <dgm:cxn modelId="{1FD4E69A-4CE7-4DF5-AC20-0F90267F5E0E}" type="presParOf" srcId="{73E3400F-126B-4549-A8A0-A1333F85C1EB}" destId="{3CE80280-DC90-40CB-BB82-7DB184CB06FA}" srcOrd="0" destOrd="0" presId="urn:microsoft.com/office/officeart/2005/8/layout/hierarchy5"/>
    <dgm:cxn modelId="{74F0EBE2-09BC-4234-83D0-C7659AFCD1E4}" type="presParOf" srcId="{3CE80280-DC90-40CB-BB82-7DB184CB06FA}" destId="{02235568-B5EA-4470-A4D5-61CFEF9F6242}" srcOrd="0" destOrd="0" presId="urn:microsoft.com/office/officeart/2005/8/layout/hierarchy5"/>
    <dgm:cxn modelId="{307E6B79-AD3A-499A-AE4A-584341493192}" type="presParOf" srcId="{3CE80280-DC90-40CB-BB82-7DB184CB06FA}" destId="{1E25ED2C-E4F6-4392-9EB6-970FDBFF3261}" srcOrd="1" destOrd="0" presId="urn:microsoft.com/office/officeart/2005/8/layout/hierarchy5"/>
    <dgm:cxn modelId="{42123556-CD67-4290-915F-A08B0B224F08}" type="presParOf" srcId="{1E25ED2C-E4F6-4392-9EB6-970FDBFF3261}" destId="{EFCFDCC0-8BFD-4002-A5E3-9D3C24BD3810}" srcOrd="0" destOrd="0" presId="urn:microsoft.com/office/officeart/2005/8/layout/hierarchy5"/>
    <dgm:cxn modelId="{19108ABA-72AE-41EC-A2E0-97F37503B9D0}" type="presParOf" srcId="{EFCFDCC0-8BFD-4002-A5E3-9D3C24BD3810}" destId="{71619F5F-53E6-45D9-90DB-16051FA91F0A}" srcOrd="0" destOrd="0" presId="urn:microsoft.com/office/officeart/2005/8/layout/hierarchy5"/>
    <dgm:cxn modelId="{75938A50-80CB-4AEB-BDE6-784760BE971D}" type="presParOf" srcId="{1E25ED2C-E4F6-4392-9EB6-970FDBFF3261}" destId="{3B64ECCE-B7F1-44CB-B51B-3BF8C21683B7}" srcOrd="1" destOrd="0" presId="urn:microsoft.com/office/officeart/2005/8/layout/hierarchy5"/>
    <dgm:cxn modelId="{A709A6AD-15C6-4CF1-A905-F8E695C42B2B}" type="presParOf" srcId="{3B64ECCE-B7F1-44CB-B51B-3BF8C21683B7}" destId="{65AC1FF4-47D4-4514-8859-54FF87E8FD1A}" srcOrd="0" destOrd="0" presId="urn:microsoft.com/office/officeart/2005/8/layout/hierarchy5"/>
    <dgm:cxn modelId="{9B3A5054-AAB6-4506-B65F-87EE4A95CAED}" type="presParOf" srcId="{3B64ECCE-B7F1-44CB-B51B-3BF8C21683B7}" destId="{3B40D57E-D401-4AB4-A5A7-178D82D52934}" srcOrd="1" destOrd="0" presId="urn:microsoft.com/office/officeart/2005/8/layout/hierarchy5"/>
    <dgm:cxn modelId="{319AB699-D203-4E22-8E42-3A312A34855F}" type="presParOf" srcId="{1E25ED2C-E4F6-4392-9EB6-970FDBFF3261}" destId="{0399060F-5258-40A0-9246-DAA5E489E9DD}" srcOrd="2" destOrd="0" presId="urn:microsoft.com/office/officeart/2005/8/layout/hierarchy5"/>
    <dgm:cxn modelId="{D17AEADC-8E1F-4018-B9C8-B32288A0D7D9}" type="presParOf" srcId="{0399060F-5258-40A0-9246-DAA5E489E9DD}" destId="{4EF4A9B2-22EB-4685-A3F8-4CF37FA5A9BE}" srcOrd="0" destOrd="0" presId="urn:microsoft.com/office/officeart/2005/8/layout/hierarchy5"/>
    <dgm:cxn modelId="{336E81C0-42A5-4136-B4D1-5A7255A362CA}" type="presParOf" srcId="{1E25ED2C-E4F6-4392-9EB6-970FDBFF3261}" destId="{407B025F-17E5-4838-A017-B9F2D54E8581}" srcOrd="3" destOrd="0" presId="urn:microsoft.com/office/officeart/2005/8/layout/hierarchy5"/>
    <dgm:cxn modelId="{93E518E7-24AD-447B-BBB0-618C2697D1F2}" type="presParOf" srcId="{407B025F-17E5-4838-A017-B9F2D54E8581}" destId="{0C3C6521-F25A-462B-9FEA-E38219FBFE31}" srcOrd="0" destOrd="0" presId="urn:microsoft.com/office/officeart/2005/8/layout/hierarchy5"/>
    <dgm:cxn modelId="{A531A588-943B-44C0-BBF0-8A555A8E12C2}" type="presParOf" srcId="{407B025F-17E5-4838-A017-B9F2D54E8581}" destId="{2A1D91F0-4F86-4F59-94A0-ABCA69A08DA2}" srcOrd="1" destOrd="0" presId="urn:microsoft.com/office/officeart/2005/8/layout/hierarchy5"/>
    <dgm:cxn modelId="{BD21EBA3-C707-427A-A89A-CB0B792F8D1F}" type="presParOf" srcId="{1E25ED2C-E4F6-4392-9EB6-970FDBFF3261}" destId="{BDEFFE0E-237D-4D98-9709-D5C5E922FC1F}" srcOrd="4" destOrd="0" presId="urn:microsoft.com/office/officeart/2005/8/layout/hierarchy5"/>
    <dgm:cxn modelId="{8738F1EF-F0AE-4F5E-8842-DCA2C5357772}" type="presParOf" srcId="{BDEFFE0E-237D-4D98-9709-D5C5E922FC1F}" destId="{08B858B5-B147-41B7-8CC0-65168524A67C}" srcOrd="0" destOrd="0" presId="urn:microsoft.com/office/officeart/2005/8/layout/hierarchy5"/>
    <dgm:cxn modelId="{88AC59B1-D77C-4EFD-BE44-8703B5761DDD}" type="presParOf" srcId="{1E25ED2C-E4F6-4392-9EB6-970FDBFF3261}" destId="{1026719B-CE9E-48C6-9288-2A1AA49FF007}" srcOrd="5" destOrd="0" presId="urn:microsoft.com/office/officeart/2005/8/layout/hierarchy5"/>
    <dgm:cxn modelId="{B2B25039-A38F-4D50-8E71-147D4D719BAD}" type="presParOf" srcId="{1026719B-CE9E-48C6-9288-2A1AA49FF007}" destId="{04ED9B14-E993-4334-B450-643A0FD7DEC9}" srcOrd="0" destOrd="0" presId="urn:microsoft.com/office/officeart/2005/8/layout/hierarchy5"/>
    <dgm:cxn modelId="{58E11133-8EF5-4C1B-921B-64A3E3AC1FAC}" type="presParOf" srcId="{1026719B-CE9E-48C6-9288-2A1AA49FF007}" destId="{5C536E49-AA55-477C-A196-65C778983F53}" srcOrd="1" destOrd="0" presId="urn:microsoft.com/office/officeart/2005/8/layout/hierarchy5"/>
    <dgm:cxn modelId="{502A9B74-5ACB-4B31-8592-71BA968F5AC8}" type="presParOf" srcId="{1E25ED2C-E4F6-4392-9EB6-970FDBFF3261}" destId="{A0E1E936-7F03-4787-B28D-74B660ED4228}" srcOrd="6" destOrd="0" presId="urn:microsoft.com/office/officeart/2005/8/layout/hierarchy5"/>
    <dgm:cxn modelId="{FF495953-FE95-492D-80A0-D3EC2E3B07D3}" type="presParOf" srcId="{A0E1E936-7F03-4787-B28D-74B660ED4228}" destId="{5A71D6DE-9B7B-4B09-B87F-B3909C3533E9}" srcOrd="0" destOrd="0" presId="urn:microsoft.com/office/officeart/2005/8/layout/hierarchy5"/>
    <dgm:cxn modelId="{17FEFCB9-3BBA-4487-AA65-F06CD48A4401}" type="presParOf" srcId="{1E25ED2C-E4F6-4392-9EB6-970FDBFF3261}" destId="{B56A08DE-B23D-425A-ACAE-F98B009D0A40}" srcOrd="7" destOrd="0" presId="urn:microsoft.com/office/officeart/2005/8/layout/hierarchy5"/>
    <dgm:cxn modelId="{8B8D83EE-DFBE-4C7C-903C-20EE4F7EEE80}" type="presParOf" srcId="{B56A08DE-B23D-425A-ACAE-F98B009D0A40}" destId="{D3DEB8BE-F356-4074-AF22-83547451251B}" srcOrd="0" destOrd="0" presId="urn:microsoft.com/office/officeart/2005/8/layout/hierarchy5"/>
    <dgm:cxn modelId="{442752EA-13A9-4141-B24A-A38D38F01E99}" type="presParOf" srcId="{B56A08DE-B23D-425A-ACAE-F98B009D0A40}" destId="{37FC5829-F811-41CC-B9BC-6DBCDFC8D341}" srcOrd="1" destOrd="0" presId="urn:microsoft.com/office/officeart/2005/8/layout/hierarchy5"/>
    <dgm:cxn modelId="{9698A638-DF13-4B6D-8B01-6BB22BA7B763}" type="presParOf" srcId="{1E25ED2C-E4F6-4392-9EB6-970FDBFF3261}" destId="{F2A39700-CA88-4F65-AB97-36834B03638C}" srcOrd="8" destOrd="0" presId="urn:microsoft.com/office/officeart/2005/8/layout/hierarchy5"/>
    <dgm:cxn modelId="{49DF7CFC-B029-48DF-81EF-D7FC71FCAD80}" type="presParOf" srcId="{F2A39700-CA88-4F65-AB97-36834B03638C}" destId="{2E7EE034-2F15-4F5B-8291-EC6DFDFC0D83}" srcOrd="0" destOrd="0" presId="urn:microsoft.com/office/officeart/2005/8/layout/hierarchy5"/>
    <dgm:cxn modelId="{99F3972B-ECFB-44A7-92F8-F7A93BFA37AB}" type="presParOf" srcId="{1E25ED2C-E4F6-4392-9EB6-970FDBFF3261}" destId="{C0F874C4-4EDA-44F4-8D5F-3F9D86F8CB68}" srcOrd="9" destOrd="0" presId="urn:microsoft.com/office/officeart/2005/8/layout/hierarchy5"/>
    <dgm:cxn modelId="{1590C5AA-43FC-4197-B76D-AF1B1E407162}" type="presParOf" srcId="{C0F874C4-4EDA-44F4-8D5F-3F9D86F8CB68}" destId="{E4033ECE-3E25-4F44-B10D-158FCC92D0B7}" srcOrd="0" destOrd="0" presId="urn:microsoft.com/office/officeart/2005/8/layout/hierarchy5"/>
    <dgm:cxn modelId="{0217DCE7-CBAC-4D29-9883-D578784D98A3}" type="presParOf" srcId="{C0F874C4-4EDA-44F4-8D5F-3F9D86F8CB68}" destId="{CEBC812A-E2B6-4750-9101-17523697D52A}" srcOrd="1" destOrd="0" presId="urn:microsoft.com/office/officeart/2005/8/layout/hierarchy5"/>
    <dgm:cxn modelId="{69E5087C-3930-45D3-9601-AC1BF78BD21D}" type="presParOf" srcId="{1E25ED2C-E4F6-4392-9EB6-970FDBFF3261}" destId="{B650BDF4-D879-434D-B14F-A5D333E0A4B0}" srcOrd="10" destOrd="0" presId="urn:microsoft.com/office/officeart/2005/8/layout/hierarchy5"/>
    <dgm:cxn modelId="{17A8A3C4-484A-4A97-A89C-9436FE5476F9}" type="presParOf" srcId="{B650BDF4-D879-434D-B14F-A5D333E0A4B0}" destId="{1B279896-06B0-489D-A1A2-5E4E24DACA8E}" srcOrd="0" destOrd="0" presId="urn:microsoft.com/office/officeart/2005/8/layout/hierarchy5"/>
    <dgm:cxn modelId="{9CEB3ECA-9EFC-465F-A299-276094D62E42}" type="presParOf" srcId="{1E25ED2C-E4F6-4392-9EB6-970FDBFF3261}" destId="{06E30899-9FE3-464D-AB24-EF9DD4D062E2}" srcOrd="11" destOrd="0" presId="urn:microsoft.com/office/officeart/2005/8/layout/hierarchy5"/>
    <dgm:cxn modelId="{D96103D0-ED93-4DCC-941C-3F1AF822F0A8}" type="presParOf" srcId="{06E30899-9FE3-464D-AB24-EF9DD4D062E2}" destId="{389E5BB3-E384-4916-94F6-A3F8FD0902BD}" srcOrd="0" destOrd="0" presId="urn:microsoft.com/office/officeart/2005/8/layout/hierarchy5"/>
    <dgm:cxn modelId="{21A5975B-E313-498B-ADEB-3569381534B2}" type="presParOf" srcId="{06E30899-9FE3-464D-AB24-EF9DD4D062E2}" destId="{5AD19FEB-73FB-4DB1-80F5-61A4A769ECF5}" srcOrd="1" destOrd="0" presId="urn:microsoft.com/office/officeart/2005/8/layout/hierarchy5"/>
    <dgm:cxn modelId="{F178B9EC-FBA8-413C-92BF-3112519182BF}" type="presParOf" srcId="{1E25ED2C-E4F6-4392-9EB6-970FDBFF3261}" destId="{D9767DEA-5B52-4C9E-96BE-50EAFB44E419}" srcOrd="12" destOrd="0" presId="urn:microsoft.com/office/officeart/2005/8/layout/hierarchy5"/>
    <dgm:cxn modelId="{0FEA7FB0-F6A7-47FC-8BD2-DD6FA41EA6F5}" type="presParOf" srcId="{D9767DEA-5B52-4C9E-96BE-50EAFB44E419}" destId="{FFC8FC1A-A165-4DE4-8EDB-7CCF7FB54FF9}" srcOrd="0" destOrd="0" presId="urn:microsoft.com/office/officeart/2005/8/layout/hierarchy5"/>
    <dgm:cxn modelId="{F6C3534D-D2E0-47DB-8B8E-BDA32D5FDD83}" type="presParOf" srcId="{1E25ED2C-E4F6-4392-9EB6-970FDBFF3261}" destId="{13627B9C-BE82-4ADD-BCC7-2EF6A453CDD4}" srcOrd="13" destOrd="0" presId="urn:microsoft.com/office/officeart/2005/8/layout/hierarchy5"/>
    <dgm:cxn modelId="{49CA99A4-0BAA-430E-8571-2E01DA9CDF31}" type="presParOf" srcId="{13627B9C-BE82-4ADD-BCC7-2EF6A453CDD4}" destId="{BCC2A9F9-6FDE-4EF7-80F0-99CA5948AE0B}" srcOrd="0" destOrd="0" presId="urn:microsoft.com/office/officeart/2005/8/layout/hierarchy5"/>
    <dgm:cxn modelId="{88E6C317-B741-456B-A51F-B85C1E88BC13}" type="presParOf" srcId="{13627B9C-BE82-4ADD-BCC7-2EF6A453CDD4}" destId="{4A0321A7-4845-4D30-AC8B-45D36C3E241A}" srcOrd="1" destOrd="0" presId="urn:microsoft.com/office/officeart/2005/8/layout/hierarchy5"/>
    <dgm:cxn modelId="{7982544D-6D51-496A-BF92-68A8CF0B135A}" type="presParOf" srcId="{12A78C58-1D2E-45D1-A0BC-45A2979F277F}" destId="{458C2FB6-CED3-4391-9D2D-6FC8A72CF84B}"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6DD64E-177C-4186-B073-9898AF202413}"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423DA6C9-3CDF-4C1E-932A-4977F7B208D6}">
      <dgm:prSet phldrT="[Text]" custT="1"/>
      <dgm:spPr/>
      <dgm:t>
        <a:bodyPr/>
        <a:lstStyle/>
        <a:p>
          <a:r>
            <a:rPr lang="fa-IR" sz="2400" dirty="0" smtClean="0">
              <a:cs typeface="B Mitra" panose="00000400000000000000" pitchFamily="2" charset="-78"/>
            </a:rPr>
            <a:t>ابزار بهره‌برداری</a:t>
          </a:r>
        </a:p>
        <a:p>
          <a:r>
            <a:rPr lang="fa-IR" sz="2400" dirty="0" smtClean="0">
              <a:cs typeface="B Mitra" panose="00000400000000000000" pitchFamily="2" charset="-78"/>
            </a:rPr>
            <a:t> از دارایی یا ثروت </a:t>
          </a:r>
          <a:endParaRPr lang="en-US" sz="2400" dirty="0">
            <a:cs typeface="B Mitra" panose="00000400000000000000" pitchFamily="2" charset="-78"/>
          </a:endParaRPr>
        </a:p>
      </dgm:t>
    </dgm:pt>
    <dgm:pt modelId="{814616FA-C114-48A6-ADDB-BE84D9503A04}" type="parTrans" cxnId="{20E5A25F-13FF-4E7D-92F8-ED8AB236ABFB}">
      <dgm:prSet/>
      <dgm:spPr/>
      <dgm:t>
        <a:bodyPr/>
        <a:lstStyle/>
        <a:p>
          <a:endParaRPr lang="en-US" sz="2400">
            <a:cs typeface="B Mitra" panose="00000400000000000000" pitchFamily="2" charset="-78"/>
          </a:endParaRPr>
        </a:p>
      </dgm:t>
    </dgm:pt>
    <dgm:pt modelId="{CD8C98A7-A62F-4376-9F97-22CC06DB5C18}" type="sibTrans" cxnId="{20E5A25F-13FF-4E7D-92F8-ED8AB236ABFB}">
      <dgm:prSet/>
      <dgm:spPr/>
      <dgm:t>
        <a:bodyPr/>
        <a:lstStyle/>
        <a:p>
          <a:endParaRPr lang="en-US" sz="2400">
            <a:cs typeface="B Mitra" panose="00000400000000000000" pitchFamily="2" charset="-78"/>
          </a:endParaRPr>
        </a:p>
      </dgm:t>
    </dgm:pt>
    <dgm:pt modelId="{D36F212E-889C-4399-88C8-E68730C1F381}">
      <dgm:prSet phldrT="[Text]" custT="1"/>
      <dgm:spPr/>
      <dgm:t>
        <a:bodyPr/>
        <a:lstStyle/>
        <a:p>
          <a:r>
            <a:rPr lang="fa-IR" sz="2400" dirty="0" smtClean="0">
              <a:cs typeface="B Mitra" panose="00000400000000000000" pitchFamily="2" charset="-78"/>
            </a:rPr>
            <a:t>منبر</a:t>
          </a:r>
          <a:endParaRPr lang="en-US" sz="2400" dirty="0">
            <a:cs typeface="B Mitra" panose="00000400000000000000" pitchFamily="2" charset="-78"/>
          </a:endParaRPr>
        </a:p>
      </dgm:t>
    </dgm:pt>
    <dgm:pt modelId="{9F1755B4-9A4B-4546-8D24-06DF02B8F741}" type="parTrans" cxnId="{3A66E8F5-9FD3-46C7-BCAA-B7DFE45217E3}">
      <dgm:prSet custT="1"/>
      <dgm:spPr/>
      <dgm:t>
        <a:bodyPr/>
        <a:lstStyle/>
        <a:p>
          <a:endParaRPr lang="en-US" sz="2400">
            <a:cs typeface="B Mitra" panose="00000400000000000000" pitchFamily="2" charset="-78"/>
          </a:endParaRPr>
        </a:p>
      </dgm:t>
    </dgm:pt>
    <dgm:pt modelId="{2AB3152D-5C49-4A01-8D2E-8BC60422BBC0}" type="sibTrans" cxnId="{3A66E8F5-9FD3-46C7-BCAA-B7DFE45217E3}">
      <dgm:prSet/>
      <dgm:spPr/>
      <dgm:t>
        <a:bodyPr/>
        <a:lstStyle/>
        <a:p>
          <a:endParaRPr lang="en-US" sz="2400">
            <a:cs typeface="B Mitra" panose="00000400000000000000" pitchFamily="2" charset="-78"/>
          </a:endParaRPr>
        </a:p>
      </dgm:t>
    </dgm:pt>
    <dgm:pt modelId="{D7EACC26-4DAC-4CE1-ACCE-F4D7D9F390DD}">
      <dgm:prSet phldrT="[Text]" custT="1"/>
      <dgm:spPr/>
      <dgm:t>
        <a:bodyPr/>
        <a:lstStyle/>
        <a:p>
          <a:r>
            <a:rPr lang="fa-IR" sz="2400" dirty="0" smtClean="0">
              <a:cs typeface="B Mitra" panose="00000400000000000000" pitchFamily="2" charset="-78"/>
            </a:rPr>
            <a:t>اعتکاف </a:t>
          </a:r>
          <a:endParaRPr lang="en-US" sz="2400" dirty="0">
            <a:cs typeface="B Mitra" panose="00000400000000000000" pitchFamily="2" charset="-78"/>
          </a:endParaRPr>
        </a:p>
      </dgm:t>
    </dgm:pt>
    <dgm:pt modelId="{68A663CB-E89B-46C2-A4D5-A84804315194}" type="parTrans" cxnId="{624DBF82-E677-468B-AB85-09504470D04D}">
      <dgm:prSet custT="1"/>
      <dgm:spPr/>
      <dgm:t>
        <a:bodyPr/>
        <a:lstStyle/>
        <a:p>
          <a:endParaRPr lang="en-US" sz="2400">
            <a:cs typeface="B Mitra" panose="00000400000000000000" pitchFamily="2" charset="-78"/>
          </a:endParaRPr>
        </a:p>
      </dgm:t>
    </dgm:pt>
    <dgm:pt modelId="{939B04A8-86D5-4BDF-9498-13461B23BA14}" type="sibTrans" cxnId="{624DBF82-E677-468B-AB85-09504470D04D}">
      <dgm:prSet/>
      <dgm:spPr/>
      <dgm:t>
        <a:bodyPr/>
        <a:lstStyle/>
        <a:p>
          <a:endParaRPr lang="en-US" sz="2400">
            <a:cs typeface="B Mitra" panose="00000400000000000000" pitchFamily="2" charset="-78"/>
          </a:endParaRPr>
        </a:p>
      </dgm:t>
    </dgm:pt>
    <dgm:pt modelId="{89100AF7-A1F1-4994-8CB7-BAA58C4B5FDE}">
      <dgm:prSet phldrT="[Text]" custT="1"/>
      <dgm:spPr/>
      <dgm:t>
        <a:bodyPr/>
        <a:lstStyle/>
        <a:p>
          <a:r>
            <a:rPr lang="fa-IR" sz="2400" dirty="0" smtClean="0">
              <a:cs typeface="B Mitra" panose="00000400000000000000" pitchFamily="2" charset="-78"/>
            </a:rPr>
            <a:t>راهپیمایی اربعین  </a:t>
          </a:r>
          <a:endParaRPr lang="en-US" sz="2400" dirty="0">
            <a:cs typeface="B Mitra" panose="00000400000000000000" pitchFamily="2" charset="-78"/>
          </a:endParaRPr>
        </a:p>
      </dgm:t>
    </dgm:pt>
    <dgm:pt modelId="{5AFEDAEC-601E-491A-B57C-407AFCA65ED4}" type="parTrans" cxnId="{49BD76A9-11A7-4B4D-BFC3-F32A2C714588}">
      <dgm:prSet custT="1"/>
      <dgm:spPr/>
      <dgm:t>
        <a:bodyPr/>
        <a:lstStyle/>
        <a:p>
          <a:endParaRPr lang="en-US" sz="2400">
            <a:cs typeface="B Mitra" panose="00000400000000000000" pitchFamily="2" charset="-78"/>
          </a:endParaRPr>
        </a:p>
      </dgm:t>
    </dgm:pt>
    <dgm:pt modelId="{A3F875D9-E4C2-4DF9-A9EE-C19F3E23F9C8}" type="sibTrans" cxnId="{49BD76A9-11A7-4B4D-BFC3-F32A2C714588}">
      <dgm:prSet/>
      <dgm:spPr/>
      <dgm:t>
        <a:bodyPr/>
        <a:lstStyle/>
        <a:p>
          <a:endParaRPr lang="en-US" sz="2400">
            <a:cs typeface="B Mitra" panose="00000400000000000000" pitchFamily="2" charset="-78"/>
          </a:endParaRPr>
        </a:p>
      </dgm:t>
    </dgm:pt>
    <dgm:pt modelId="{EE82CECF-3631-4271-B5CE-067000D1A03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a-IR" sz="2400" dirty="0" smtClean="0">
              <a:cs typeface="B Mitra" panose="00000400000000000000" pitchFamily="2" charset="-78"/>
            </a:rPr>
            <a:t>اردوی راهیان نور</a:t>
          </a:r>
          <a:endParaRPr lang="en-US" sz="2400" dirty="0" smtClean="0">
            <a:cs typeface="B Mitra" panose="00000400000000000000" pitchFamily="2" charset="-78"/>
          </a:endParaRPr>
        </a:p>
      </dgm:t>
    </dgm:pt>
    <dgm:pt modelId="{D342E9A0-8E52-406B-9616-937646298EEE}" type="parTrans" cxnId="{3948560A-91A6-4A89-943B-1FC513DAEA2D}">
      <dgm:prSet/>
      <dgm:spPr/>
      <dgm:t>
        <a:bodyPr/>
        <a:lstStyle/>
        <a:p>
          <a:endParaRPr lang="en-US"/>
        </a:p>
      </dgm:t>
    </dgm:pt>
    <dgm:pt modelId="{25AD45BC-A7A8-4D8A-9CFB-E3C726DEC9E6}" type="sibTrans" cxnId="{3948560A-91A6-4A89-943B-1FC513DAEA2D}">
      <dgm:prSet/>
      <dgm:spPr/>
      <dgm:t>
        <a:bodyPr/>
        <a:lstStyle/>
        <a:p>
          <a:endParaRPr lang="en-US"/>
        </a:p>
      </dgm:t>
    </dgm:pt>
    <dgm:pt modelId="{5F4FE61E-AA0D-40CF-9236-023ABC827514}" type="pres">
      <dgm:prSet presAssocID="{436DD64E-177C-4186-B073-9898AF202413}" presName="diagram" presStyleCnt="0">
        <dgm:presLayoutVars>
          <dgm:chPref val="1"/>
          <dgm:dir val="rev"/>
          <dgm:animOne val="branch"/>
          <dgm:animLvl val="lvl"/>
          <dgm:resizeHandles val="exact"/>
        </dgm:presLayoutVars>
      </dgm:prSet>
      <dgm:spPr/>
      <dgm:t>
        <a:bodyPr/>
        <a:lstStyle/>
        <a:p>
          <a:endParaRPr lang="en-US"/>
        </a:p>
      </dgm:t>
    </dgm:pt>
    <dgm:pt modelId="{E886EE77-87A3-4DB5-B97C-17E07575B587}" type="pres">
      <dgm:prSet presAssocID="{423DA6C9-3CDF-4C1E-932A-4977F7B208D6}" presName="root1" presStyleCnt="0"/>
      <dgm:spPr/>
    </dgm:pt>
    <dgm:pt modelId="{C483C4BB-FB60-4EF1-8E6D-0B54786E22A9}" type="pres">
      <dgm:prSet presAssocID="{423DA6C9-3CDF-4C1E-932A-4977F7B208D6}" presName="LevelOneTextNode" presStyleLbl="node0" presStyleIdx="0" presStyleCnt="1" custScaleX="152848" custScaleY="156422">
        <dgm:presLayoutVars>
          <dgm:chPref val="3"/>
        </dgm:presLayoutVars>
      </dgm:prSet>
      <dgm:spPr/>
      <dgm:t>
        <a:bodyPr/>
        <a:lstStyle/>
        <a:p>
          <a:endParaRPr lang="en-US"/>
        </a:p>
      </dgm:t>
    </dgm:pt>
    <dgm:pt modelId="{F7063273-B48E-4CBF-9402-C8500E53BAB8}" type="pres">
      <dgm:prSet presAssocID="{423DA6C9-3CDF-4C1E-932A-4977F7B208D6}" presName="level2hierChild" presStyleCnt="0"/>
      <dgm:spPr/>
    </dgm:pt>
    <dgm:pt modelId="{7E1EE671-EC6F-492C-B9DB-5A020D50B212}" type="pres">
      <dgm:prSet presAssocID="{D342E9A0-8E52-406B-9616-937646298EEE}" presName="conn2-1" presStyleLbl="parChTrans1D2" presStyleIdx="0" presStyleCnt="4"/>
      <dgm:spPr/>
      <dgm:t>
        <a:bodyPr/>
        <a:lstStyle/>
        <a:p>
          <a:endParaRPr lang="en-US"/>
        </a:p>
      </dgm:t>
    </dgm:pt>
    <dgm:pt modelId="{45BE0E5F-07DD-4884-A92B-7F0DEF8D87F4}" type="pres">
      <dgm:prSet presAssocID="{D342E9A0-8E52-406B-9616-937646298EEE}" presName="connTx" presStyleLbl="parChTrans1D2" presStyleIdx="0" presStyleCnt="4"/>
      <dgm:spPr/>
      <dgm:t>
        <a:bodyPr/>
        <a:lstStyle/>
        <a:p>
          <a:endParaRPr lang="en-US"/>
        </a:p>
      </dgm:t>
    </dgm:pt>
    <dgm:pt modelId="{CC6FDAE5-C834-4FF1-9804-25A18017C4B7}" type="pres">
      <dgm:prSet presAssocID="{EE82CECF-3631-4271-B5CE-067000D1A03A}" presName="root2" presStyleCnt="0"/>
      <dgm:spPr/>
    </dgm:pt>
    <dgm:pt modelId="{3AA021C3-AF54-48D5-86D2-66830E2DE186}" type="pres">
      <dgm:prSet presAssocID="{EE82CECF-3631-4271-B5CE-067000D1A03A}" presName="LevelTwoTextNode" presStyleLbl="node2" presStyleIdx="0" presStyleCnt="4">
        <dgm:presLayoutVars>
          <dgm:chPref val="3"/>
        </dgm:presLayoutVars>
      </dgm:prSet>
      <dgm:spPr/>
      <dgm:t>
        <a:bodyPr/>
        <a:lstStyle/>
        <a:p>
          <a:endParaRPr lang="en-US"/>
        </a:p>
      </dgm:t>
    </dgm:pt>
    <dgm:pt modelId="{6B42C0F1-62DA-4990-A24B-9B4524E9BAE9}" type="pres">
      <dgm:prSet presAssocID="{EE82CECF-3631-4271-B5CE-067000D1A03A}" presName="level3hierChild" presStyleCnt="0"/>
      <dgm:spPr/>
    </dgm:pt>
    <dgm:pt modelId="{12DE161B-0F74-44FC-839C-7DCE1250765C}" type="pres">
      <dgm:prSet presAssocID="{9F1755B4-9A4B-4546-8D24-06DF02B8F741}" presName="conn2-1" presStyleLbl="parChTrans1D2" presStyleIdx="1" presStyleCnt="4"/>
      <dgm:spPr/>
      <dgm:t>
        <a:bodyPr/>
        <a:lstStyle/>
        <a:p>
          <a:endParaRPr lang="en-US"/>
        </a:p>
      </dgm:t>
    </dgm:pt>
    <dgm:pt modelId="{9E228902-6D9C-47A2-A74C-EA26DFBE5F1A}" type="pres">
      <dgm:prSet presAssocID="{9F1755B4-9A4B-4546-8D24-06DF02B8F741}" presName="connTx" presStyleLbl="parChTrans1D2" presStyleIdx="1" presStyleCnt="4"/>
      <dgm:spPr/>
      <dgm:t>
        <a:bodyPr/>
        <a:lstStyle/>
        <a:p>
          <a:endParaRPr lang="en-US"/>
        </a:p>
      </dgm:t>
    </dgm:pt>
    <dgm:pt modelId="{B975EC52-319E-478D-81B3-63947B041C5D}" type="pres">
      <dgm:prSet presAssocID="{D36F212E-889C-4399-88C8-E68730C1F381}" presName="root2" presStyleCnt="0"/>
      <dgm:spPr/>
    </dgm:pt>
    <dgm:pt modelId="{CD769D57-F0EE-4DD2-9DD5-E06D648C60B6}" type="pres">
      <dgm:prSet presAssocID="{D36F212E-889C-4399-88C8-E68730C1F381}" presName="LevelTwoTextNode" presStyleLbl="node2" presStyleIdx="1" presStyleCnt="4">
        <dgm:presLayoutVars>
          <dgm:chPref val="3"/>
        </dgm:presLayoutVars>
      </dgm:prSet>
      <dgm:spPr/>
      <dgm:t>
        <a:bodyPr/>
        <a:lstStyle/>
        <a:p>
          <a:endParaRPr lang="en-US"/>
        </a:p>
      </dgm:t>
    </dgm:pt>
    <dgm:pt modelId="{C25814B0-F1CA-45E8-BC71-FEA5C09B8F61}" type="pres">
      <dgm:prSet presAssocID="{D36F212E-889C-4399-88C8-E68730C1F381}" presName="level3hierChild" presStyleCnt="0"/>
      <dgm:spPr/>
    </dgm:pt>
    <dgm:pt modelId="{76B2CB26-7356-4B94-837A-A9257C9500F9}" type="pres">
      <dgm:prSet presAssocID="{68A663CB-E89B-46C2-A4D5-A84804315194}" presName="conn2-1" presStyleLbl="parChTrans1D2" presStyleIdx="2" presStyleCnt="4"/>
      <dgm:spPr/>
      <dgm:t>
        <a:bodyPr/>
        <a:lstStyle/>
        <a:p>
          <a:endParaRPr lang="en-US"/>
        </a:p>
      </dgm:t>
    </dgm:pt>
    <dgm:pt modelId="{44A4C70A-0F47-426E-85D3-5D2249A9F333}" type="pres">
      <dgm:prSet presAssocID="{68A663CB-E89B-46C2-A4D5-A84804315194}" presName="connTx" presStyleLbl="parChTrans1D2" presStyleIdx="2" presStyleCnt="4"/>
      <dgm:spPr/>
      <dgm:t>
        <a:bodyPr/>
        <a:lstStyle/>
        <a:p>
          <a:endParaRPr lang="en-US"/>
        </a:p>
      </dgm:t>
    </dgm:pt>
    <dgm:pt modelId="{203CE087-71A2-4769-9C6B-487E65F7ECF6}" type="pres">
      <dgm:prSet presAssocID="{D7EACC26-4DAC-4CE1-ACCE-F4D7D9F390DD}" presName="root2" presStyleCnt="0"/>
      <dgm:spPr/>
    </dgm:pt>
    <dgm:pt modelId="{71D4056C-B6F8-455A-8611-01ADD9B8418A}" type="pres">
      <dgm:prSet presAssocID="{D7EACC26-4DAC-4CE1-ACCE-F4D7D9F390DD}" presName="LevelTwoTextNode" presStyleLbl="node2" presStyleIdx="2" presStyleCnt="4">
        <dgm:presLayoutVars>
          <dgm:chPref val="3"/>
        </dgm:presLayoutVars>
      </dgm:prSet>
      <dgm:spPr/>
      <dgm:t>
        <a:bodyPr/>
        <a:lstStyle/>
        <a:p>
          <a:endParaRPr lang="en-US"/>
        </a:p>
      </dgm:t>
    </dgm:pt>
    <dgm:pt modelId="{339BA954-C87C-4DD9-B5A7-C7F2976043CE}" type="pres">
      <dgm:prSet presAssocID="{D7EACC26-4DAC-4CE1-ACCE-F4D7D9F390DD}" presName="level3hierChild" presStyleCnt="0"/>
      <dgm:spPr/>
    </dgm:pt>
    <dgm:pt modelId="{E6A69516-D1EF-40D1-9136-A8389AB3AF1B}" type="pres">
      <dgm:prSet presAssocID="{5AFEDAEC-601E-491A-B57C-407AFCA65ED4}" presName="conn2-1" presStyleLbl="parChTrans1D2" presStyleIdx="3" presStyleCnt="4"/>
      <dgm:spPr/>
      <dgm:t>
        <a:bodyPr/>
        <a:lstStyle/>
        <a:p>
          <a:endParaRPr lang="en-US"/>
        </a:p>
      </dgm:t>
    </dgm:pt>
    <dgm:pt modelId="{B57589C6-52E6-4796-AA8B-1033830B6756}" type="pres">
      <dgm:prSet presAssocID="{5AFEDAEC-601E-491A-B57C-407AFCA65ED4}" presName="connTx" presStyleLbl="parChTrans1D2" presStyleIdx="3" presStyleCnt="4"/>
      <dgm:spPr/>
      <dgm:t>
        <a:bodyPr/>
        <a:lstStyle/>
        <a:p>
          <a:endParaRPr lang="en-US"/>
        </a:p>
      </dgm:t>
    </dgm:pt>
    <dgm:pt modelId="{E7C30416-23C0-4839-B8F4-E71724B59805}" type="pres">
      <dgm:prSet presAssocID="{89100AF7-A1F1-4994-8CB7-BAA58C4B5FDE}" presName="root2" presStyleCnt="0"/>
      <dgm:spPr/>
    </dgm:pt>
    <dgm:pt modelId="{99364C80-8C4F-4D73-A55F-573533284236}" type="pres">
      <dgm:prSet presAssocID="{89100AF7-A1F1-4994-8CB7-BAA58C4B5FDE}" presName="LevelTwoTextNode" presStyleLbl="node2" presStyleIdx="3" presStyleCnt="4">
        <dgm:presLayoutVars>
          <dgm:chPref val="3"/>
        </dgm:presLayoutVars>
      </dgm:prSet>
      <dgm:spPr/>
      <dgm:t>
        <a:bodyPr/>
        <a:lstStyle/>
        <a:p>
          <a:endParaRPr lang="en-US"/>
        </a:p>
      </dgm:t>
    </dgm:pt>
    <dgm:pt modelId="{797B5882-C806-47AE-9C06-A134FD67DCCD}" type="pres">
      <dgm:prSet presAssocID="{89100AF7-A1F1-4994-8CB7-BAA58C4B5FDE}" presName="level3hierChild" presStyleCnt="0"/>
      <dgm:spPr/>
    </dgm:pt>
  </dgm:ptLst>
  <dgm:cxnLst>
    <dgm:cxn modelId="{0B39160F-C34A-4342-96B2-4E516CC29777}" type="presOf" srcId="{436DD64E-177C-4186-B073-9898AF202413}" destId="{5F4FE61E-AA0D-40CF-9236-023ABC827514}" srcOrd="0" destOrd="0" presId="urn:microsoft.com/office/officeart/2005/8/layout/hierarchy2"/>
    <dgm:cxn modelId="{737468B6-1A49-4690-ADE9-69116EE1DD21}" type="presOf" srcId="{68A663CB-E89B-46C2-A4D5-A84804315194}" destId="{76B2CB26-7356-4B94-837A-A9257C9500F9}" srcOrd="0" destOrd="0" presId="urn:microsoft.com/office/officeart/2005/8/layout/hierarchy2"/>
    <dgm:cxn modelId="{624DBF82-E677-468B-AB85-09504470D04D}" srcId="{423DA6C9-3CDF-4C1E-932A-4977F7B208D6}" destId="{D7EACC26-4DAC-4CE1-ACCE-F4D7D9F390DD}" srcOrd="2" destOrd="0" parTransId="{68A663CB-E89B-46C2-A4D5-A84804315194}" sibTransId="{939B04A8-86D5-4BDF-9498-13461B23BA14}"/>
    <dgm:cxn modelId="{921D217A-A07D-4181-B254-8977ECDDC7EB}" type="presOf" srcId="{68A663CB-E89B-46C2-A4D5-A84804315194}" destId="{44A4C70A-0F47-426E-85D3-5D2249A9F333}" srcOrd="1" destOrd="0" presId="urn:microsoft.com/office/officeart/2005/8/layout/hierarchy2"/>
    <dgm:cxn modelId="{FE64C057-87F1-4561-948A-0E9E7726BF03}" type="presOf" srcId="{D7EACC26-4DAC-4CE1-ACCE-F4D7D9F390DD}" destId="{71D4056C-B6F8-455A-8611-01ADD9B8418A}" srcOrd="0" destOrd="0" presId="urn:microsoft.com/office/officeart/2005/8/layout/hierarchy2"/>
    <dgm:cxn modelId="{49BD76A9-11A7-4B4D-BFC3-F32A2C714588}" srcId="{423DA6C9-3CDF-4C1E-932A-4977F7B208D6}" destId="{89100AF7-A1F1-4994-8CB7-BAA58C4B5FDE}" srcOrd="3" destOrd="0" parTransId="{5AFEDAEC-601E-491A-B57C-407AFCA65ED4}" sibTransId="{A3F875D9-E4C2-4DF9-A9EE-C19F3E23F9C8}"/>
    <dgm:cxn modelId="{A1F6A3C5-253D-4F09-B7A2-DD233858D371}" type="presOf" srcId="{EE82CECF-3631-4271-B5CE-067000D1A03A}" destId="{3AA021C3-AF54-48D5-86D2-66830E2DE186}" srcOrd="0" destOrd="0" presId="urn:microsoft.com/office/officeart/2005/8/layout/hierarchy2"/>
    <dgm:cxn modelId="{46395DEA-827F-4A57-A2C1-4BA4E23BCF02}" type="presOf" srcId="{9F1755B4-9A4B-4546-8D24-06DF02B8F741}" destId="{9E228902-6D9C-47A2-A74C-EA26DFBE5F1A}" srcOrd="1" destOrd="0" presId="urn:microsoft.com/office/officeart/2005/8/layout/hierarchy2"/>
    <dgm:cxn modelId="{417BFDA1-62E1-4A9F-92C9-D51BEAFB39A2}" type="presOf" srcId="{5AFEDAEC-601E-491A-B57C-407AFCA65ED4}" destId="{E6A69516-D1EF-40D1-9136-A8389AB3AF1B}" srcOrd="0" destOrd="0" presId="urn:microsoft.com/office/officeart/2005/8/layout/hierarchy2"/>
    <dgm:cxn modelId="{05AA2846-C124-4906-90CB-EE3B0B4C5FFC}" type="presOf" srcId="{5AFEDAEC-601E-491A-B57C-407AFCA65ED4}" destId="{B57589C6-52E6-4796-AA8B-1033830B6756}" srcOrd="1" destOrd="0" presId="urn:microsoft.com/office/officeart/2005/8/layout/hierarchy2"/>
    <dgm:cxn modelId="{7C9CB068-28E3-4BE8-BA67-40125E4AB13E}" type="presOf" srcId="{D342E9A0-8E52-406B-9616-937646298EEE}" destId="{45BE0E5F-07DD-4884-A92B-7F0DEF8D87F4}" srcOrd="1" destOrd="0" presId="urn:microsoft.com/office/officeart/2005/8/layout/hierarchy2"/>
    <dgm:cxn modelId="{1380924A-04C5-49F0-BEB2-EC1AAAFC57B9}" type="presOf" srcId="{9F1755B4-9A4B-4546-8D24-06DF02B8F741}" destId="{12DE161B-0F74-44FC-839C-7DCE1250765C}" srcOrd="0" destOrd="0" presId="urn:microsoft.com/office/officeart/2005/8/layout/hierarchy2"/>
    <dgm:cxn modelId="{78949E7E-65AE-4713-8ADD-657E856EF4A8}" type="presOf" srcId="{D342E9A0-8E52-406B-9616-937646298EEE}" destId="{7E1EE671-EC6F-492C-B9DB-5A020D50B212}" srcOrd="0" destOrd="0" presId="urn:microsoft.com/office/officeart/2005/8/layout/hierarchy2"/>
    <dgm:cxn modelId="{6B5BFA82-010A-4BDF-B5F0-B0E0C24218C5}" type="presOf" srcId="{D36F212E-889C-4399-88C8-E68730C1F381}" destId="{CD769D57-F0EE-4DD2-9DD5-E06D648C60B6}" srcOrd="0" destOrd="0" presId="urn:microsoft.com/office/officeart/2005/8/layout/hierarchy2"/>
    <dgm:cxn modelId="{3A66E8F5-9FD3-46C7-BCAA-B7DFE45217E3}" srcId="{423DA6C9-3CDF-4C1E-932A-4977F7B208D6}" destId="{D36F212E-889C-4399-88C8-E68730C1F381}" srcOrd="1" destOrd="0" parTransId="{9F1755B4-9A4B-4546-8D24-06DF02B8F741}" sibTransId="{2AB3152D-5C49-4A01-8D2E-8BC60422BBC0}"/>
    <dgm:cxn modelId="{3948560A-91A6-4A89-943B-1FC513DAEA2D}" srcId="{423DA6C9-3CDF-4C1E-932A-4977F7B208D6}" destId="{EE82CECF-3631-4271-B5CE-067000D1A03A}" srcOrd="0" destOrd="0" parTransId="{D342E9A0-8E52-406B-9616-937646298EEE}" sibTransId="{25AD45BC-A7A8-4D8A-9CFB-E3C726DEC9E6}"/>
    <dgm:cxn modelId="{A6987E6F-1E02-4298-874D-490D20E86EAB}" type="presOf" srcId="{423DA6C9-3CDF-4C1E-932A-4977F7B208D6}" destId="{C483C4BB-FB60-4EF1-8E6D-0B54786E22A9}" srcOrd="0" destOrd="0" presId="urn:microsoft.com/office/officeart/2005/8/layout/hierarchy2"/>
    <dgm:cxn modelId="{56D0C565-186C-461F-9F77-17CB2FDBD70D}" type="presOf" srcId="{89100AF7-A1F1-4994-8CB7-BAA58C4B5FDE}" destId="{99364C80-8C4F-4D73-A55F-573533284236}" srcOrd="0" destOrd="0" presId="urn:microsoft.com/office/officeart/2005/8/layout/hierarchy2"/>
    <dgm:cxn modelId="{20E5A25F-13FF-4E7D-92F8-ED8AB236ABFB}" srcId="{436DD64E-177C-4186-B073-9898AF202413}" destId="{423DA6C9-3CDF-4C1E-932A-4977F7B208D6}" srcOrd="0" destOrd="0" parTransId="{814616FA-C114-48A6-ADDB-BE84D9503A04}" sibTransId="{CD8C98A7-A62F-4376-9F97-22CC06DB5C18}"/>
    <dgm:cxn modelId="{B9B7BE46-9341-4CCD-A69B-1576A6C7DB83}" type="presParOf" srcId="{5F4FE61E-AA0D-40CF-9236-023ABC827514}" destId="{E886EE77-87A3-4DB5-B97C-17E07575B587}" srcOrd="0" destOrd="0" presId="urn:microsoft.com/office/officeart/2005/8/layout/hierarchy2"/>
    <dgm:cxn modelId="{1A4B14AD-D3AE-430D-BB67-BE8B5A6B0950}" type="presParOf" srcId="{E886EE77-87A3-4DB5-B97C-17E07575B587}" destId="{C483C4BB-FB60-4EF1-8E6D-0B54786E22A9}" srcOrd="0" destOrd="0" presId="urn:microsoft.com/office/officeart/2005/8/layout/hierarchy2"/>
    <dgm:cxn modelId="{8535819E-1F95-461D-9D73-3E808CE08770}" type="presParOf" srcId="{E886EE77-87A3-4DB5-B97C-17E07575B587}" destId="{F7063273-B48E-4CBF-9402-C8500E53BAB8}" srcOrd="1" destOrd="0" presId="urn:microsoft.com/office/officeart/2005/8/layout/hierarchy2"/>
    <dgm:cxn modelId="{12634261-2F71-4E33-AA7E-1B3DD68F6AEA}" type="presParOf" srcId="{F7063273-B48E-4CBF-9402-C8500E53BAB8}" destId="{7E1EE671-EC6F-492C-B9DB-5A020D50B212}" srcOrd="0" destOrd="0" presId="urn:microsoft.com/office/officeart/2005/8/layout/hierarchy2"/>
    <dgm:cxn modelId="{E5B5E42E-DBD7-4D64-95F0-EE0C9B367FF8}" type="presParOf" srcId="{7E1EE671-EC6F-492C-B9DB-5A020D50B212}" destId="{45BE0E5F-07DD-4884-A92B-7F0DEF8D87F4}" srcOrd="0" destOrd="0" presId="urn:microsoft.com/office/officeart/2005/8/layout/hierarchy2"/>
    <dgm:cxn modelId="{FB607FD7-38DA-474B-8E89-217119119C0B}" type="presParOf" srcId="{F7063273-B48E-4CBF-9402-C8500E53BAB8}" destId="{CC6FDAE5-C834-4FF1-9804-25A18017C4B7}" srcOrd="1" destOrd="0" presId="urn:microsoft.com/office/officeart/2005/8/layout/hierarchy2"/>
    <dgm:cxn modelId="{8A3A6B87-9D26-42EA-9308-B1AEA75AAE40}" type="presParOf" srcId="{CC6FDAE5-C834-4FF1-9804-25A18017C4B7}" destId="{3AA021C3-AF54-48D5-86D2-66830E2DE186}" srcOrd="0" destOrd="0" presId="urn:microsoft.com/office/officeart/2005/8/layout/hierarchy2"/>
    <dgm:cxn modelId="{85C53161-2943-4B0A-A6D5-CB11DC337BC9}" type="presParOf" srcId="{CC6FDAE5-C834-4FF1-9804-25A18017C4B7}" destId="{6B42C0F1-62DA-4990-A24B-9B4524E9BAE9}" srcOrd="1" destOrd="0" presId="urn:microsoft.com/office/officeart/2005/8/layout/hierarchy2"/>
    <dgm:cxn modelId="{AB243C68-940C-4059-8D76-430DC11151AE}" type="presParOf" srcId="{F7063273-B48E-4CBF-9402-C8500E53BAB8}" destId="{12DE161B-0F74-44FC-839C-7DCE1250765C}" srcOrd="2" destOrd="0" presId="urn:microsoft.com/office/officeart/2005/8/layout/hierarchy2"/>
    <dgm:cxn modelId="{873FC799-49E2-4D5B-9DD1-FE591F0E73ED}" type="presParOf" srcId="{12DE161B-0F74-44FC-839C-7DCE1250765C}" destId="{9E228902-6D9C-47A2-A74C-EA26DFBE5F1A}" srcOrd="0" destOrd="0" presId="urn:microsoft.com/office/officeart/2005/8/layout/hierarchy2"/>
    <dgm:cxn modelId="{A02F1925-07D2-4E09-B318-AA7DD7276B4B}" type="presParOf" srcId="{F7063273-B48E-4CBF-9402-C8500E53BAB8}" destId="{B975EC52-319E-478D-81B3-63947B041C5D}" srcOrd="3" destOrd="0" presId="urn:microsoft.com/office/officeart/2005/8/layout/hierarchy2"/>
    <dgm:cxn modelId="{738B3960-893C-4EC8-B5EA-A7A461E74395}" type="presParOf" srcId="{B975EC52-319E-478D-81B3-63947B041C5D}" destId="{CD769D57-F0EE-4DD2-9DD5-E06D648C60B6}" srcOrd="0" destOrd="0" presId="urn:microsoft.com/office/officeart/2005/8/layout/hierarchy2"/>
    <dgm:cxn modelId="{FE0A5B18-1D1E-4571-89A6-032461E25CA1}" type="presParOf" srcId="{B975EC52-319E-478D-81B3-63947B041C5D}" destId="{C25814B0-F1CA-45E8-BC71-FEA5C09B8F61}" srcOrd="1" destOrd="0" presId="urn:microsoft.com/office/officeart/2005/8/layout/hierarchy2"/>
    <dgm:cxn modelId="{19BE1598-D630-4731-8545-C3CE2FDE7480}" type="presParOf" srcId="{F7063273-B48E-4CBF-9402-C8500E53BAB8}" destId="{76B2CB26-7356-4B94-837A-A9257C9500F9}" srcOrd="4" destOrd="0" presId="urn:microsoft.com/office/officeart/2005/8/layout/hierarchy2"/>
    <dgm:cxn modelId="{BF9A1714-6922-446D-A8E0-8ECE0C761A7C}" type="presParOf" srcId="{76B2CB26-7356-4B94-837A-A9257C9500F9}" destId="{44A4C70A-0F47-426E-85D3-5D2249A9F333}" srcOrd="0" destOrd="0" presId="urn:microsoft.com/office/officeart/2005/8/layout/hierarchy2"/>
    <dgm:cxn modelId="{6CA76163-8C97-4BC9-A5BE-22882D89624C}" type="presParOf" srcId="{F7063273-B48E-4CBF-9402-C8500E53BAB8}" destId="{203CE087-71A2-4769-9C6B-487E65F7ECF6}" srcOrd="5" destOrd="0" presId="urn:microsoft.com/office/officeart/2005/8/layout/hierarchy2"/>
    <dgm:cxn modelId="{0FBF696B-AB82-4CF9-8F59-2EA8D8626A7A}" type="presParOf" srcId="{203CE087-71A2-4769-9C6B-487E65F7ECF6}" destId="{71D4056C-B6F8-455A-8611-01ADD9B8418A}" srcOrd="0" destOrd="0" presId="urn:microsoft.com/office/officeart/2005/8/layout/hierarchy2"/>
    <dgm:cxn modelId="{4542E695-BA91-41F8-84BC-44D74C7D6D1C}" type="presParOf" srcId="{203CE087-71A2-4769-9C6B-487E65F7ECF6}" destId="{339BA954-C87C-4DD9-B5A7-C7F2976043CE}" srcOrd="1" destOrd="0" presId="urn:microsoft.com/office/officeart/2005/8/layout/hierarchy2"/>
    <dgm:cxn modelId="{2DE41D2C-99AB-49B6-A134-46286D019976}" type="presParOf" srcId="{F7063273-B48E-4CBF-9402-C8500E53BAB8}" destId="{E6A69516-D1EF-40D1-9136-A8389AB3AF1B}" srcOrd="6" destOrd="0" presId="urn:microsoft.com/office/officeart/2005/8/layout/hierarchy2"/>
    <dgm:cxn modelId="{7DA5C149-3EF4-4B6F-9B6F-E089FE376A14}" type="presParOf" srcId="{E6A69516-D1EF-40D1-9136-A8389AB3AF1B}" destId="{B57589C6-52E6-4796-AA8B-1033830B6756}" srcOrd="0" destOrd="0" presId="urn:microsoft.com/office/officeart/2005/8/layout/hierarchy2"/>
    <dgm:cxn modelId="{B68F7D1A-8676-456F-B505-982FB9CA321E}" type="presParOf" srcId="{F7063273-B48E-4CBF-9402-C8500E53BAB8}" destId="{E7C30416-23C0-4839-B8F4-E71724B59805}" srcOrd="7" destOrd="0" presId="urn:microsoft.com/office/officeart/2005/8/layout/hierarchy2"/>
    <dgm:cxn modelId="{DDD0AA9E-EC33-4CE8-A4B1-0A02DDE40845}" type="presParOf" srcId="{E7C30416-23C0-4839-B8F4-E71724B59805}" destId="{99364C80-8C4F-4D73-A55F-573533284236}" srcOrd="0" destOrd="0" presId="urn:microsoft.com/office/officeart/2005/8/layout/hierarchy2"/>
    <dgm:cxn modelId="{5F5DB4F4-FB12-4EBA-BC9A-25CCD3017CC8}" type="presParOf" srcId="{E7C30416-23C0-4839-B8F4-E71724B59805}" destId="{797B5882-C806-47AE-9C06-A134FD67DCC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E68B23-BE64-49FD-BDA0-F9174D70D10D}" type="doc">
      <dgm:prSet loTypeId="urn:microsoft.com/office/officeart/2005/8/layout/pList2" loCatId="picture" qsTypeId="urn:microsoft.com/office/officeart/2005/8/quickstyle/simple1" qsCatId="simple" csTypeId="urn:microsoft.com/office/officeart/2005/8/colors/accent0_1" csCatId="mainScheme" phldr="1"/>
      <dgm:spPr/>
      <dgm:t>
        <a:bodyPr/>
        <a:lstStyle/>
        <a:p>
          <a:endParaRPr lang="en-US"/>
        </a:p>
      </dgm:t>
    </dgm:pt>
    <dgm:pt modelId="{6110C422-20E3-4B90-9174-EAAECC1212DC}">
      <dgm:prSet phldrT="[Text]" custT="1"/>
      <dgm:spPr/>
      <dgm:t>
        <a:bodyPr/>
        <a:lstStyle/>
        <a:p>
          <a:pPr algn="ctr" rtl="1"/>
          <a:r>
            <a:rPr lang="fa-IR" sz="2400" dirty="0" smtClean="0">
              <a:cs typeface="B Mitra" panose="00000400000000000000" pitchFamily="2" charset="-78"/>
            </a:rPr>
            <a:t>ابزار حاوی جهان‏بینی و فرهنگ</a:t>
          </a:r>
          <a:endParaRPr lang="en-US" sz="2400" dirty="0">
            <a:cs typeface="B Mitra" panose="00000400000000000000" pitchFamily="2" charset="-78"/>
          </a:endParaRPr>
        </a:p>
      </dgm:t>
    </dgm:pt>
    <dgm:pt modelId="{1FB21DC7-F5E1-458D-BE2F-9BBDA91CAD98}" type="parTrans" cxnId="{6275AAB9-168C-4E6C-99AD-BA47D2C73648}">
      <dgm:prSet/>
      <dgm:spPr/>
      <dgm:t>
        <a:bodyPr/>
        <a:lstStyle/>
        <a:p>
          <a:pPr algn="ctr" rtl="1"/>
          <a:endParaRPr lang="en-US" sz="2400">
            <a:cs typeface="B Mitra" panose="00000400000000000000" pitchFamily="2" charset="-78"/>
          </a:endParaRPr>
        </a:p>
      </dgm:t>
    </dgm:pt>
    <dgm:pt modelId="{B079D38A-AEA5-4DAC-A270-8B8526A8C1BA}" type="sibTrans" cxnId="{6275AAB9-168C-4E6C-99AD-BA47D2C73648}">
      <dgm:prSet/>
      <dgm:spPr/>
      <dgm:t>
        <a:bodyPr/>
        <a:lstStyle/>
        <a:p>
          <a:pPr algn="ctr" rtl="1"/>
          <a:endParaRPr lang="en-US" sz="2400">
            <a:cs typeface="B Mitra" panose="00000400000000000000" pitchFamily="2" charset="-78"/>
          </a:endParaRPr>
        </a:p>
      </dgm:t>
    </dgm:pt>
    <dgm:pt modelId="{DDD47A75-7D4B-4C1F-8E28-D16A72686232}">
      <dgm:prSet phldrT="[Text]" custT="1"/>
      <dgm:spPr/>
      <dgm:t>
        <a:bodyPr/>
        <a:lstStyle/>
        <a:p>
          <a:pPr algn="ctr" rtl="1"/>
          <a:r>
            <a:rPr lang="fa-IR" sz="2400" dirty="0" smtClean="0">
              <a:cs typeface="B Mitra" panose="00000400000000000000" pitchFamily="2" charset="-78"/>
            </a:rPr>
            <a:t>مصنوع در برابر شیء طبیعی/ جایگزینی انسان و جامعه انسانی </a:t>
          </a:r>
          <a:endParaRPr lang="en-US" sz="2400" dirty="0">
            <a:cs typeface="B Mitra" panose="00000400000000000000" pitchFamily="2" charset="-78"/>
          </a:endParaRPr>
        </a:p>
      </dgm:t>
    </dgm:pt>
    <dgm:pt modelId="{35BC18D5-44BA-46BC-96BA-F8DF42CD3680}" type="parTrans" cxnId="{05C9D24F-FF67-4CC8-B879-F7403008F319}">
      <dgm:prSet/>
      <dgm:spPr/>
      <dgm:t>
        <a:bodyPr/>
        <a:lstStyle/>
        <a:p>
          <a:pPr algn="ctr" rtl="1"/>
          <a:endParaRPr lang="en-US" sz="2400">
            <a:cs typeface="B Mitra" panose="00000400000000000000" pitchFamily="2" charset="-78"/>
          </a:endParaRPr>
        </a:p>
      </dgm:t>
    </dgm:pt>
    <dgm:pt modelId="{D7474798-0C9E-436D-9C71-1B6CAF934494}" type="sibTrans" cxnId="{05C9D24F-FF67-4CC8-B879-F7403008F319}">
      <dgm:prSet/>
      <dgm:spPr/>
      <dgm:t>
        <a:bodyPr/>
        <a:lstStyle/>
        <a:p>
          <a:pPr algn="ctr" rtl="1"/>
          <a:endParaRPr lang="en-US" sz="2400">
            <a:cs typeface="B Mitra" panose="00000400000000000000" pitchFamily="2" charset="-78"/>
          </a:endParaRPr>
        </a:p>
      </dgm:t>
    </dgm:pt>
    <dgm:pt modelId="{FC1B861E-A789-484C-883B-C97754A312C7}">
      <dgm:prSet phldrT="[Text]" custT="1"/>
      <dgm:spPr/>
      <dgm:t>
        <a:bodyPr/>
        <a:lstStyle/>
        <a:p>
          <a:pPr algn="ctr" rtl="1"/>
          <a:r>
            <a:rPr lang="fa-IR" sz="2400" dirty="0" smtClean="0">
              <a:cs typeface="B Mitra" panose="00000400000000000000" pitchFamily="2" charset="-78"/>
            </a:rPr>
            <a:t>ابزار یا قالبی که گاهی بر اساس طراحی، جهت تعیین شده ای می یابد و تغییر آن جهت ممکن نیست. </a:t>
          </a:r>
          <a:endParaRPr lang="en-US" sz="2400" dirty="0">
            <a:cs typeface="B Mitra" panose="00000400000000000000" pitchFamily="2" charset="-78"/>
          </a:endParaRPr>
        </a:p>
      </dgm:t>
    </dgm:pt>
    <dgm:pt modelId="{D4885206-A0D3-4ADE-A4BF-D76CE5D6594F}" type="parTrans" cxnId="{293E06CD-AA27-4B5A-86A9-0BDAAADABC31}">
      <dgm:prSet/>
      <dgm:spPr/>
      <dgm:t>
        <a:bodyPr/>
        <a:lstStyle/>
        <a:p>
          <a:pPr algn="ctr" rtl="1"/>
          <a:endParaRPr lang="en-US" sz="2400">
            <a:cs typeface="B Mitra" panose="00000400000000000000" pitchFamily="2" charset="-78"/>
          </a:endParaRPr>
        </a:p>
      </dgm:t>
    </dgm:pt>
    <dgm:pt modelId="{980906EF-2FC9-4492-90C1-6AE4E03A9983}" type="sibTrans" cxnId="{293E06CD-AA27-4B5A-86A9-0BDAAADABC31}">
      <dgm:prSet/>
      <dgm:spPr/>
      <dgm:t>
        <a:bodyPr/>
        <a:lstStyle/>
        <a:p>
          <a:pPr algn="ctr" rtl="1"/>
          <a:endParaRPr lang="en-US" sz="2400">
            <a:cs typeface="B Mitra" panose="00000400000000000000" pitchFamily="2" charset="-78"/>
          </a:endParaRPr>
        </a:p>
      </dgm:t>
    </dgm:pt>
    <dgm:pt modelId="{1AFFDF49-CAF3-4E3A-8BE6-94F99550E420}" type="pres">
      <dgm:prSet presAssocID="{63E68B23-BE64-49FD-BDA0-F9174D70D10D}" presName="Name0" presStyleCnt="0">
        <dgm:presLayoutVars>
          <dgm:dir/>
          <dgm:resizeHandles val="exact"/>
        </dgm:presLayoutVars>
      </dgm:prSet>
      <dgm:spPr/>
      <dgm:t>
        <a:bodyPr/>
        <a:lstStyle/>
        <a:p>
          <a:endParaRPr lang="en-US"/>
        </a:p>
      </dgm:t>
    </dgm:pt>
    <dgm:pt modelId="{386173DF-95D6-430A-9AA2-18915C5896A1}" type="pres">
      <dgm:prSet presAssocID="{63E68B23-BE64-49FD-BDA0-F9174D70D10D}" presName="bkgdShp" presStyleLbl="alignAccFollowNode1" presStyleIdx="0" presStyleCnt="1"/>
      <dgm:spPr/>
    </dgm:pt>
    <dgm:pt modelId="{DA5E9DD8-1E7E-4722-8D7A-49416DF237B4}" type="pres">
      <dgm:prSet presAssocID="{63E68B23-BE64-49FD-BDA0-F9174D70D10D}" presName="linComp" presStyleCnt="0"/>
      <dgm:spPr/>
    </dgm:pt>
    <dgm:pt modelId="{FDEEE938-4511-46C1-BFFA-1A3446626594}" type="pres">
      <dgm:prSet presAssocID="{DDD47A75-7D4B-4C1F-8E28-D16A72686232}" presName="compNode" presStyleCnt="0"/>
      <dgm:spPr/>
    </dgm:pt>
    <dgm:pt modelId="{0B0FD8E4-F2DE-44EC-91B1-9A7F34ABAB5D}" type="pres">
      <dgm:prSet presAssocID="{DDD47A75-7D4B-4C1F-8E28-D16A72686232}" presName="node" presStyleLbl="node1" presStyleIdx="0" presStyleCnt="3">
        <dgm:presLayoutVars>
          <dgm:bulletEnabled val="1"/>
        </dgm:presLayoutVars>
      </dgm:prSet>
      <dgm:spPr/>
      <dgm:t>
        <a:bodyPr/>
        <a:lstStyle/>
        <a:p>
          <a:endParaRPr lang="en-US"/>
        </a:p>
      </dgm:t>
    </dgm:pt>
    <dgm:pt modelId="{A8E7EE59-4190-4F67-ADB7-373619136C08}" type="pres">
      <dgm:prSet presAssocID="{DDD47A75-7D4B-4C1F-8E28-D16A72686232}" presName="invisiNode" presStyleLbl="node1" presStyleIdx="0" presStyleCnt="3"/>
      <dgm:spPr/>
    </dgm:pt>
    <dgm:pt modelId="{1A0DF956-28D2-4AE4-80C5-70268F00C62B}" type="pres">
      <dgm:prSet presAssocID="{DDD47A75-7D4B-4C1F-8E28-D16A7268623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3A60C8F3-6294-48C2-84BE-0071BC4C28C6}" type="pres">
      <dgm:prSet presAssocID="{D7474798-0C9E-436D-9C71-1B6CAF934494}" presName="sibTrans" presStyleLbl="sibTrans2D1" presStyleIdx="0" presStyleCnt="0"/>
      <dgm:spPr/>
      <dgm:t>
        <a:bodyPr/>
        <a:lstStyle/>
        <a:p>
          <a:endParaRPr lang="en-US"/>
        </a:p>
      </dgm:t>
    </dgm:pt>
    <dgm:pt modelId="{F2215B73-1394-4D85-9461-E3DA8AB5CC86}" type="pres">
      <dgm:prSet presAssocID="{6110C422-20E3-4B90-9174-EAAECC1212DC}" presName="compNode" presStyleCnt="0"/>
      <dgm:spPr/>
    </dgm:pt>
    <dgm:pt modelId="{56C111E8-DDBD-49B7-8311-1744B1ED3749}" type="pres">
      <dgm:prSet presAssocID="{6110C422-20E3-4B90-9174-EAAECC1212DC}" presName="node" presStyleLbl="node1" presStyleIdx="1" presStyleCnt="3" custLinFactNeighborY="0">
        <dgm:presLayoutVars>
          <dgm:bulletEnabled val="1"/>
        </dgm:presLayoutVars>
      </dgm:prSet>
      <dgm:spPr/>
      <dgm:t>
        <a:bodyPr/>
        <a:lstStyle/>
        <a:p>
          <a:endParaRPr lang="en-US"/>
        </a:p>
      </dgm:t>
    </dgm:pt>
    <dgm:pt modelId="{A2344F11-799E-4B59-9240-E39E6EC8E457}" type="pres">
      <dgm:prSet presAssocID="{6110C422-20E3-4B90-9174-EAAECC1212DC}" presName="invisiNode" presStyleLbl="node1" presStyleIdx="1" presStyleCnt="3"/>
      <dgm:spPr/>
    </dgm:pt>
    <dgm:pt modelId="{E0428145-C96D-40BD-99BB-0C03718DE2C3}" type="pres">
      <dgm:prSet presAssocID="{6110C422-20E3-4B90-9174-EAAECC1212D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3A4D073-25BB-4D23-A5B3-13312EA346D8}" type="pres">
      <dgm:prSet presAssocID="{B079D38A-AEA5-4DAC-A270-8B8526A8C1BA}" presName="sibTrans" presStyleLbl="sibTrans2D1" presStyleIdx="0" presStyleCnt="0"/>
      <dgm:spPr/>
      <dgm:t>
        <a:bodyPr/>
        <a:lstStyle/>
        <a:p>
          <a:endParaRPr lang="en-US"/>
        </a:p>
      </dgm:t>
    </dgm:pt>
    <dgm:pt modelId="{15E9AE87-A616-4F68-A6E2-1F0DBF3B7C58}" type="pres">
      <dgm:prSet presAssocID="{FC1B861E-A789-484C-883B-C97754A312C7}" presName="compNode" presStyleCnt="0"/>
      <dgm:spPr/>
    </dgm:pt>
    <dgm:pt modelId="{62E4E647-4258-44BE-BFA3-DFFADAF6A842}" type="pres">
      <dgm:prSet presAssocID="{FC1B861E-A789-484C-883B-C97754A312C7}" presName="node" presStyleLbl="node1" presStyleIdx="2" presStyleCnt="3">
        <dgm:presLayoutVars>
          <dgm:bulletEnabled val="1"/>
        </dgm:presLayoutVars>
      </dgm:prSet>
      <dgm:spPr/>
      <dgm:t>
        <a:bodyPr/>
        <a:lstStyle/>
        <a:p>
          <a:endParaRPr lang="en-US"/>
        </a:p>
      </dgm:t>
    </dgm:pt>
    <dgm:pt modelId="{9E6BCC79-C49E-4E3B-BD28-CD8DAFAD4797}" type="pres">
      <dgm:prSet presAssocID="{FC1B861E-A789-484C-883B-C97754A312C7}" presName="invisiNode" presStyleLbl="node1" presStyleIdx="2" presStyleCnt="3"/>
      <dgm:spPr/>
    </dgm:pt>
    <dgm:pt modelId="{0940F4BE-060A-4178-9218-E89DBBA1F2FB}" type="pres">
      <dgm:prSet presAssocID="{FC1B861E-A789-484C-883B-C97754A312C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Lst>
  <dgm:cxnLst>
    <dgm:cxn modelId="{892FE119-03B3-4AC2-8849-F580AAB25A58}" type="presOf" srcId="{D7474798-0C9E-436D-9C71-1B6CAF934494}" destId="{3A60C8F3-6294-48C2-84BE-0071BC4C28C6}" srcOrd="0" destOrd="0" presId="urn:microsoft.com/office/officeart/2005/8/layout/pList2"/>
    <dgm:cxn modelId="{E64C6616-BC2B-48A5-8DBD-4EC88558E241}" type="presOf" srcId="{63E68B23-BE64-49FD-BDA0-F9174D70D10D}" destId="{1AFFDF49-CAF3-4E3A-8BE6-94F99550E420}" srcOrd="0" destOrd="0" presId="urn:microsoft.com/office/officeart/2005/8/layout/pList2"/>
    <dgm:cxn modelId="{6275AAB9-168C-4E6C-99AD-BA47D2C73648}" srcId="{63E68B23-BE64-49FD-BDA0-F9174D70D10D}" destId="{6110C422-20E3-4B90-9174-EAAECC1212DC}" srcOrd="1" destOrd="0" parTransId="{1FB21DC7-F5E1-458D-BE2F-9BBDA91CAD98}" sibTransId="{B079D38A-AEA5-4DAC-A270-8B8526A8C1BA}"/>
    <dgm:cxn modelId="{51D02CDC-D674-4C98-8E3A-779C4135531D}" type="presOf" srcId="{DDD47A75-7D4B-4C1F-8E28-D16A72686232}" destId="{0B0FD8E4-F2DE-44EC-91B1-9A7F34ABAB5D}" srcOrd="0" destOrd="0" presId="urn:microsoft.com/office/officeart/2005/8/layout/pList2"/>
    <dgm:cxn modelId="{293E06CD-AA27-4B5A-86A9-0BDAAADABC31}" srcId="{63E68B23-BE64-49FD-BDA0-F9174D70D10D}" destId="{FC1B861E-A789-484C-883B-C97754A312C7}" srcOrd="2" destOrd="0" parTransId="{D4885206-A0D3-4ADE-A4BF-D76CE5D6594F}" sibTransId="{980906EF-2FC9-4492-90C1-6AE4E03A9983}"/>
    <dgm:cxn modelId="{52719FA8-DD5C-4F86-A702-73B5DBA0BFC0}" type="presOf" srcId="{B079D38A-AEA5-4DAC-A270-8B8526A8C1BA}" destId="{43A4D073-25BB-4D23-A5B3-13312EA346D8}" srcOrd="0" destOrd="0" presId="urn:microsoft.com/office/officeart/2005/8/layout/pList2"/>
    <dgm:cxn modelId="{2F2C30F5-C2A4-43B2-AFE1-67A3F6058E4A}" type="presOf" srcId="{FC1B861E-A789-484C-883B-C97754A312C7}" destId="{62E4E647-4258-44BE-BFA3-DFFADAF6A842}" srcOrd="0" destOrd="0" presId="urn:microsoft.com/office/officeart/2005/8/layout/pList2"/>
    <dgm:cxn modelId="{05C9D24F-FF67-4CC8-B879-F7403008F319}" srcId="{63E68B23-BE64-49FD-BDA0-F9174D70D10D}" destId="{DDD47A75-7D4B-4C1F-8E28-D16A72686232}" srcOrd="0" destOrd="0" parTransId="{35BC18D5-44BA-46BC-96BA-F8DF42CD3680}" sibTransId="{D7474798-0C9E-436D-9C71-1B6CAF934494}"/>
    <dgm:cxn modelId="{A6134231-40B4-46DD-975E-937E47BEFCA6}" type="presOf" srcId="{6110C422-20E3-4B90-9174-EAAECC1212DC}" destId="{56C111E8-DDBD-49B7-8311-1744B1ED3749}" srcOrd="0" destOrd="0" presId="urn:microsoft.com/office/officeart/2005/8/layout/pList2"/>
    <dgm:cxn modelId="{05A08C98-A9C2-434A-90C9-E89D9B592FB8}" type="presParOf" srcId="{1AFFDF49-CAF3-4E3A-8BE6-94F99550E420}" destId="{386173DF-95D6-430A-9AA2-18915C5896A1}" srcOrd="0" destOrd="0" presId="urn:microsoft.com/office/officeart/2005/8/layout/pList2"/>
    <dgm:cxn modelId="{25806BD9-45F8-467C-BD7E-16A4A9F09E2C}" type="presParOf" srcId="{1AFFDF49-CAF3-4E3A-8BE6-94F99550E420}" destId="{DA5E9DD8-1E7E-4722-8D7A-49416DF237B4}" srcOrd="1" destOrd="0" presId="urn:microsoft.com/office/officeart/2005/8/layout/pList2"/>
    <dgm:cxn modelId="{82E1E2BE-6901-466D-9F21-404250257607}" type="presParOf" srcId="{DA5E9DD8-1E7E-4722-8D7A-49416DF237B4}" destId="{FDEEE938-4511-46C1-BFFA-1A3446626594}" srcOrd="0" destOrd="0" presId="urn:microsoft.com/office/officeart/2005/8/layout/pList2"/>
    <dgm:cxn modelId="{F9E4E57D-074E-4B14-9224-751E30E9927B}" type="presParOf" srcId="{FDEEE938-4511-46C1-BFFA-1A3446626594}" destId="{0B0FD8E4-F2DE-44EC-91B1-9A7F34ABAB5D}" srcOrd="0" destOrd="0" presId="urn:microsoft.com/office/officeart/2005/8/layout/pList2"/>
    <dgm:cxn modelId="{E71ABE26-6006-4C59-B84A-9F99A71BD034}" type="presParOf" srcId="{FDEEE938-4511-46C1-BFFA-1A3446626594}" destId="{A8E7EE59-4190-4F67-ADB7-373619136C08}" srcOrd="1" destOrd="0" presId="urn:microsoft.com/office/officeart/2005/8/layout/pList2"/>
    <dgm:cxn modelId="{A98062F7-E071-4425-A7E4-5FF10E2AAB3F}" type="presParOf" srcId="{FDEEE938-4511-46C1-BFFA-1A3446626594}" destId="{1A0DF956-28D2-4AE4-80C5-70268F00C62B}" srcOrd="2" destOrd="0" presId="urn:microsoft.com/office/officeart/2005/8/layout/pList2"/>
    <dgm:cxn modelId="{23A3A3D3-550D-4810-9CEE-C48D7AFFB55C}" type="presParOf" srcId="{DA5E9DD8-1E7E-4722-8D7A-49416DF237B4}" destId="{3A60C8F3-6294-48C2-84BE-0071BC4C28C6}" srcOrd="1" destOrd="0" presId="urn:microsoft.com/office/officeart/2005/8/layout/pList2"/>
    <dgm:cxn modelId="{960F3247-B5C1-4F71-BCCF-D6050DB64D23}" type="presParOf" srcId="{DA5E9DD8-1E7E-4722-8D7A-49416DF237B4}" destId="{F2215B73-1394-4D85-9461-E3DA8AB5CC86}" srcOrd="2" destOrd="0" presId="urn:microsoft.com/office/officeart/2005/8/layout/pList2"/>
    <dgm:cxn modelId="{F5FF28BF-4E98-49D9-BAE4-522410EF121F}" type="presParOf" srcId="{F2215B73-1394-4D85-9461-E3DA8AB5CC86}" destId="{56C111E8-DDBD-49B7-8311-1744B1ED3749}" srcOrd="0" destOrd="0" presId="urn:microsoft.com/office/officeart/2005/8/layout/pList2"/>
    <dgm:cxn modelId="{526AD2C9-0FE0-4C92-8B52-E728197B196A}" type="presParOf" srcId="{F2215B73-1394-4D85-9461-E3DA8AB5CC86}" destId="{A2344F11-799E-4B59-9240-E39E6EC8E457}" srcOrd="1" destOrd="0" presId="urn:microsoft.com/office/officeart/2005/8/layout/pList2"/>
    <dgm:cxn modelId="{11D6D14E-A287-412D-890D-05656D0B16F4}" type="presParOf" srcId="{F2215B73-1394-4D85-9461-E3DA8AB5CC86}" destId="{E0428145-C96D-40BD-99BB-0C03718DE2C3}" srcOrd="2" destOrd="0" presId="urn:microsoft.com/office/officeart/2005/8/layout/pList2"/>
    <dgm:cxn modelId="{3E0AEACE-D952-446B-ACAC-7811C1001F71}" type="presParOf" srcId="{DA5E9DD8-1E7E-4722-8D7A-49416DF237B4}" destId="{43A4D073-25BB-4D23-A5B3-13312EA346D8}" srcOrd="3" destOrd="0" presId="urn:microsoft.com/office/officeart/2005/8/layout/pList2"/>
    <dgm:cxn modelId="{EA9D1D1C-60B4-41DA-A5BC-8F6DB0A22A45}" type="presParOf" srcId="{DA5E9DD8-1E7E-4722-8D7A-49416DF237B4}" destId="{15E9AE87-A616-4F68-A6E2-1F0DBF3B7C58}" srcOrd="4" destOrd="0" presId="urn:microsoft.com/office/officeart/2005/8/layout/pList2"/>
    <dgm:cxn modelId="{B70748AF-52E6-40C8-8118-BA326F8B87E3}" type="presParOf" srcId="{15E9AE87-A616-4F68-A6E2-1F0DBF3B7C58}" destId="{62E4E647-4258-44BE-BFA3-DFFADAF6A842}" srcOrd="0" destOrd="0" presId="urn:microsoft.com/office/officeart/2005/8/layout/pList2"/>
    <dgm:cxn modelId="{B917F2BC-BD9A-4387-B868-F8E78648290F}" type="presParOf" srcId="{15E9AE87-A616-4F68-A6E2-1F0DBF3B7C58}" destId="{9E6BCC79-C49E-4E3B-BD28-CD8DAFAD4797}" srcOrd="1" destOrd="0" presId="urn:microsoft.com/office/officeart/2005/8/layout/pList2"/>
    <dgm:cxn modelId="{8C7705D8-9B7C-4C8D-AC37-DED78A981151}" type="presParOf" srcId="{15E9AE87-A616-4F68-A6E2-1F0DBF3B7C58}" destId="{0940F4BE-060A-4178-9218-E89DBBA1F2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45CD-6EA5-44BE-A95F-50CC2307B397}">
      <dsp:nvSpPr>
        <dsp:cNvPr id="0" name=""/>
        <dsp:cNvSpPr/>
      </dsp:nvSpPr>
      <dsp:spPr>
        <a:xfrm>
          <a:off x="0" y="613688"/>
          <a:ext cx="7488832" cy="806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CA01A-7199-4F8E-B4BE-7BD4B899EFFD}">
      <dsp:nvSpPr>
        <dsp:cNvPr id="0" name=""/>
        <dsp:cNvSpPr/>
      </dsp:nvSpPr>
      <dsp:spPr>
        <a:xfrm>
          <a:off x="1872207" y="141368"/>
          <a:ext cx="5242182" cy="9446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r" defTabSz="1422400">
            <a:lnSpc>
              <a:spcPct val="90000"/>
            </a:lnSpc>
            <a:spcBef>
              <a:spcPct val="0"/>
            </a:spcBef>
            <a:spcAft>
              <a:spcPct val="35000"/>
            </a:spcAft>
          </a:pPr>
          <a:r>
            <a:rPr lang="fa-IR" sz="3200" kern="1200" dirty="0" smtClean="0">
              <a:solidFill>
                <a:schemeClr val="tx1"/>
              </a:solidFill>
              <a:cs typeface="B Mitra" panose="00000400000000000000" pitchFamily="2" charset="-78"/>
            </a:rPr>
            <a:t>چیستی فناوری </a:t>
          </a:r>
          <a:endParaRPr lang="en-US" sz="3200" kern="1200" dirty="0">
            <a:solidFill>
              <a:schemeClr val="tx1"/>
            </a:solidFill>
            <a:cs typeface="B Mitra" panose="00000400000000000000" pitchFamily="2" charset="-78"/>
          </a:endParaRPr>
        </a:p>
      </dsp:txBody>
      <dsp:txXfrm>
        <a:off x="1918321" y="187482"/>
        <a:ext cx="5149954" cy="852412"/>
      </dsp:txXfrm>
    </dsp:sp>
    <dsp:sp modelId="{20DC5651-F4D9-41C8-9086-0C12DEA149FA}">
      <dsp:nvSpPr>
        <dsp:cNvPr id="0" name=""/>
        <dsp:cNvSpPr/>
      </dsp:nvSpPr>
      <dsp:spPr>
        <a:xfrm>
          <a:off x="0" y="2065208"/>
          <a:ext cx="7488832" cy="8064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F0B7B83A-E18C-459F-952F-D24FE051F16C}">
      <dsp:nvSpPr>
        <dsp:cNvPr id="0" name=""/>
        <dsp:cNvSpPr/>
      </dsp:nvSpPr>
      <dsp:spPr>
        <a:xfrm>
          <a:off x="1872207" y="1592888"/>
          <a:ext cx="5242182" cy="94464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r" defTabSz="1422400">
            <a:lnSpc>
              <a:spcPct val="90000"/>
            </a:lnSpc>
            <a:spcBef>
              <a:spcPct val="0"/>
            </a:spcBef>
            <a:spcAft>
              <a:spcPct val="35000"/>
            </a:spcAft>
          </a:pPr>
          <a:r>
            <a:rPr lang="fa-IR" sz="3200" kern="1200" dirty="0" smtClean="0">
              <a:solidFill>
                <a:schemeClr val="tx1"/>
              </a:solidFill>
              <a:cs typeface="B Mitra" panose="00000400000000000000" pitchFamily="2" charset="-78"/>
            </a:rPr>
            <a:t>ارزیابی اثرات فناوری برای انسان و جامعه </a:t>
          </a:r>
          <a:endParaRPr lang="en-US" sz="3200" kern="1200" dirty="0">
            <a:solidFill>
              <a:schemeClr val="tx1"/>
            </a:solidFill>
            <a:cs typeface="B Mitra" panose="00000400000000000000" pitchFamily="2" charset="-78"/>
          </a:endParaRPr>
        </a:p>
      </dsp:txBody>
      <dsp:txXfrm>
        <a:off x="1918321" y="1639002"/>
        <a:ext cx="5149954" cy="852412"/>
      </dsp:txXfrm>
    </dsp:sp>
    <dsp:sp modelId="{329A3329-E091-46FA-925E-BE16487B9499}">
      <dsp:nvSpPr>
        <dsp:cNvPr id="0" name=""/>
        <dsp:cNvSpPr/>
      </dsp:nvSpPr>
      <dsp:spPr>
        <a:xfrm>
          <a:off x="0" y="3516728"/>
          <a:ext cx="7488832" cy="8064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3D655489-71C6-4A46-BDEE-7F27FE4B5EA2}">
      <dsp:nvSpPr>
        <dsp:cNvPr id="0" name=""/>
        <dsp:cNvSpPr/>
      </dsp:nvSpPr>
      <dsp:spPr>
        <a:xfrm>
          <a:off x="1872207" y="3044407"/>
          <a:ext cx="5242182" cy="9446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r" defTabSz="1422400">
            <a:lnSpc>
              <a:spcPct val="90000"/>
            </a:lnSpc>
            <a:spcBef>
              <a:spcPct val="0"/>
            </a:spcBef>
            <a:spcAft>
              <a:spcPct val="35000"/>
            </a:spcAft>
          </a:pPr>
          <a:r>
            <a:rPr lang="fa-IR" sz="3200" kern="1200" dirty="0" smtClean="0">
              <a:solidFill>
                <a:schemeClr val="tx1"/>
              </a:solidFill>
              <a:cs typeface="B Mitra" panose="00000400000000000000" pitchFamily="2" charset="-78"/>
            </a:rPr>
            <a:t>نحوه تعامل انسان با فناوری </a:t>
          </a:r>
          <a:endParaRPr lang="en-US" sz="3200" kern="1200" dirty="0">
            <a:solidFill>
              <a:schemeClr val="tx1"/>
            </a:solidFill>
            <a:cs typeface="B Mitra" panose="00000400000000000000" pitchFamily="2" charset="-78"/>
          </a:endParaRPr>
        </a:p>
      </dsp:txBody>
      <dsp:txXfrm>
        <a:off x="1918321" y="3090521"/>
        <a:ext cx="5149954" cy="8524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73DF-95D6-430A-9AA2-18915C5896A1}">
      <dsp:nvSpPr>
        <dsp:cNvPr id="0" name=""/>
        <dsp:cNvSpPr/>
      </dsp:nvSpPr>
      <dsp:spPr>
        <a:xfrm>
          <a:off x="0" y="0"/>
          <a:ext cx="7416824" cy="2495077"/>
        </a:xfrm>
        <a:prstGeom prst="roundRect">
          <a:avLst>
            <a:gd name="adj" fmla="val 1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DF956-28D2-4AE4-80C5-70268F00C62B}">
      <dsp:nvSpPr>
        <dsp:cNvPr id="0" name=""/>
        <dsp:cNvSpPr/>
      </dsp:nvSpPr>
      <dsp:spPr>
        <a:xfrm>
          <a:off x="222504" y="332676"/>
          <a:ext cx="2178692" cy="18297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FD8E4-F2DE-44EC-91B1-9A7F34ABAB5D}">
      <dsp:nvSpPr>
        <dsp:cNvPr id="0" name=""/>
        <dsp:cNvSpPr/>
      </dsp:nvSpPr>
      <dsp:spPr>
        <a:xfrm rot="10800000">
          <a:off x="222504" y="2495077"/>
          <a:ext cx="2178692" cy="304953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endParaRPr lang="fa-IR" sz="2800" kern="1200" dirty="0" smtClean="0">
            <a:cs typeface="B Mitra" panose="00000400000000000000" pitchFamily="2" charset="-78"/>
          </a:endParaRPr>
        </a:p>
        <a:p>
          <a:pPr lvl="0" algn="ctr" defTabSz="1244600" rtl="1">
            <a:lnSpc>
              <a:spcPct val="90000"/>
            </a:lnSpc>
            <a:spcBef>
              <a:spcPct val="0"/>
            </a:spcBef>
            <a:spcAft>
              <a:spcPct val="35000"/>
            </a:spcAft>
          </a:pPr>
          <a:r>
            <a:rPr lang="fa-IR" sz="2800" kern="1200" dirty="0" smtClean="0">
              <a:cs typeface="B Mitra" panose="00000400000000000000" pitchFamily="2" charset="-78"/>
            </a:rPr>
            <a:t>آزادی از طبیعت </a:t>
          </a:r>
          <a:endParaRPr lang="en-US" sz="2800" kern="1200" dirty="0">
            <a:cs typeface="B Mitra" panose="00000400000000000000" pitchFamily="2" charset="-78"/>
          </a:endParaRPr>
        </a:p>
      </dsp:txBody>
      <dsp:txXfrm rot="10800000">
        <a:off x="289506" y="2495077"/>
        <a:ext cx="2044688" cy="2982536"/>
      </dsp:txXfrm>
    </dsp:sp>
    <dsp:sp modelId="{E0428145-C96D-40BD-99BB-0C03718DE2C3}">
      <dsp:nvSpPr>
        <dsp:cNvPr id="0" name=""/>
        <dsp:cNvSpPr/>
      </dsp:nvSpPr>
      <dsp:spPr>
        <a:xfrm>
          <a:off x="2619065" y="332676"/>
          <a:ext cx="2178692" cy="18297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111E8-DDBD-49B7-8311-1744B1ED3749}">
      <dsp:nvSpPr>
        <dsp:cNvPr id="0" name=""/>
        <dsp:cNvSpPr/>
      </dsp:nvSpPr>
      <dsp:spPr>
        <a:xfrm rot="10800000">
          <a:off x="2619065" y="2495077"/>
          <a:ext cx="2178692" cy="304953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endParaRPr lang="fa-IR" sz="2800" kern="1200" dirty="0" smtClean="0">
            <a:cs typeface="B Mitra" panose="00000400000000000000" pitchFamily="2" charset="-78"/>
          </a:endParaRPr>
        </a:p>
        <a:p>
          <a:pPr lvl="0" algn="ctr" defTabSz="1244600" rtl="1">
            <a:lnSpc>
              <a:spcPct val="90000"/>
            </a:lnSpc>
            <a:spcBef>
              <a:spcPct val="0"/>
            </a:spcBef>
            <a:spcAft>
              <a:spcPct val="35000"/>
            </a:spcAft>
          </a:pPr>
          <a:r>
            <a:rPr lang="fa-IR" sz="2800" kern="1200" dirty="0" smtClean="0">
              <a:cs typeface="B Mitra" panose="00000400000000000000" pitchFamily="2" charset="-78"/>
            </a:rPr>
            <a:t>همراهی حداکثری انسان و طبیعت</a:t>
          </a:r>
          <a:endParaRPr lang="en-US" sz="2800" kern="1200" dirty="0">
            <a:cs typeface="B Mitra" panose="00000400000000000000" pitchFamily="2" charset="-78"/>
          </a:endParaRPr>
        </a:p>
      </dsp:txBody>
      <dsp:txXfrm rot="10800000">
        <a:off x="2686067" y="2495077"/>
        <a:ext cx="2044688" cy="2982536"/>
      </dsp:txXfrm>
    </dsp:sp>
    <dsp:sp modelId="{0940F4BE-060A-4178-9218-E89DBBA1F2FB}">
      <dsp:nvSpPr>
        <dsp:cNvPr id="0" name=""/>
        <dsp:cNvSpPr/>
      </dsp:nvSpPr>
      <dsp:spPr>
        <a:xfrm>
          <a:off x="5015627" y="332676"/>
          <a:ext cx="2178692" cy="182972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E647-4258-44BE-BFA3-DFFADAF6A842}">
      <dsp:nvSpPr>
        <dsp:cNvPr id="0" name=""/>
        <dsp:cNvSpPr/>
      </dsp:nvSpPr>
      <dsp:spPr>
        <a:xfrm rot="10800000">
          <a:off x="5015627" y="2495077"/>
          <a:ext cx="2178692" cy="304953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استفاده حداکثری ضمن: صلح، برهم نزدن قوانین، بهره برداری همه نسلها</a:t>
          </a:r>
          <a:endParaRPr lang="en-US" sz="2800" kern="1200" dirty="0">
            <a:cs typeface="B Mitra" panose="00000400000000000000" pitchFamily="2" charset="-78"/>
          </a:endParaRPr>
        </a:p>
      </dsp:txBody>
      <dsp:txXfrm rot="10800000">
        <a:off x="5082629" y="2495077"/>
        <a:ext cx="2044688" cy="29825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69CC6-4DF1-48E6-AB2D-13F74739AC14}">
      <dsp:nvSpPr>
        <dsp:cNvPr id="0" name=""/>
        <dsp:cNvSpPr/>
      </dsp:nvSpPr>
      <dsp:spPr>
        <a:xfrm>
          <a:off x="0" y="368499"/>
          <a:ext cx="8136904" cy="554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B9D2B-6246-472A-ADB0-0CD4527B376A}">
      <dsp:nvSpPr>
        <dsp:cNvPr id="0" name=""/>
        <dsp:cNvSpPr/>
      </dsp:nvSpPr>
      <dsp:spPr>
        <a:xfrm>
          <a:off x="1643483" y="43779"/>
          <a:ext cx="6493420" cy="6494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انتساب همه پدیده‌های طبیعی به خدا </a:t>
          </a:r>
          <a:endParaRPr lang="en-US" sz="2800" kern="1200" dirty="0">
            <a:cs typeface="B Mitra" panose="00000400000000000000" pitchFamily="2" charset="-78"/>
          </a:endParaRPr>
        </a:p>
      </dsp:txBody>
      <dsp:txXfrm>
        <a:off x="1675186" y="75482"/>
        <a:ext cx="6430014" cy="586034"/>
      </dsp:txXfrm>
    </dsp:sp>
    <dsp:sp modelId="{370AB777-E17E-4AEF-AC0C-F46CA333A6EC}">
      <dsp:nvSpPr>
        <dsp:cNvPr id="0" name=""/>
        <dsp:cNvSpPr/>
      </dsp:nvSpPr>
      <dsp:spPr>
        <a:xfrm>
          <a:off x="0" y="1366419"/>
          <a:ext cx="8136904" cy="554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7AF24-147F-4010-887A-B5950C6EB0EE}">
      <dsp:nvSpPr>
        <dsp:cNvPr id="0" name=""/>
        <dsp:cNvSpPr/>
      </dsp:nvSpPr>
      <dsp:spPr>
        <a:xfrm>
          <a:off x="1643483" y="1041699"/>
          <a:ext cx="6493420" cy="6494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هدف‌دار بودن پدیده‌های طبیعی </a:t>
          </a:r>
          <a:endParaRPr lang="en-US" sz="2800" kern="1200" dirty="0">
            <a:cs typeface="B Mitra" panose="00000400000000000000" pitchFamily="2" charset="-78"/>
          </a:endParaRPr>
        </a:p>
      </dsp:txBody>
      <dsp:txXfrm>
        <a:off x="1675186" y="1073402"/>
        <a:ext cx="6430014" cy="586034"/>
      </dsp:txXfrm>
    </dsp:sp>
    <dsp:sp modelId="{DF3681D4-C640-4D14-B7D8-42832C4EE545}">
      <dsp:nvSpPr>
        <dsp:cNvPr id="0" name=""/>
        <dsp:cNvSpPr/>
      </dsp:nvSpPr>
      <dsp:spPr>
        <a:xfrm>
          <a:off x="0" y="2364340"/>
          <a:ext cx="8136904" cy="554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D32F1-3FC7-4FF0-84B5-9A22A20FFF8C}">
      <dsp:nvSpPr>
        <dsp:cNvPr id="0" name=""/>
        <dsp:cNvSpPr/>
      </dsp:nvSpPr>
      <dsp:spPr>
        <a:xfrm>
          <a:off x="1643483" y="2039619"/>
          <a:ext cx="6493420" cy="6494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ظرفیت‌های بی‌شمار طبیعت برای استفاده انسان </a:t>
          </a:r>
          <a:endParaRPr lang="en-US" sz="2800" kern="1200" dirty="0">
            <a:cs typeface="B Mitra" panose="00000400000000000000" pitchFamily="2" charset="-78"/>
          </a:endParaRPr>
        </a:p>
      </dsp:txBody>
      <dsp:txXfrm>
        <a:off x="1675186" y="2071322"/>
        <a:ext cx="6430014" cy="586034"/>
      </dsp:txXfrm>
    </dsp:sp>
    <dsp:sp modelId="{A7B3CD16-C44C-44F7-9547-72B82C960D36}">
      <dsp:nvSpPr>
        <dsp:cNvPr id="0" name=""/>
        <dsp:cNvSpPr/>
      </dsp:nvSpPr>
      <dsp:spPr>
        <a:xfrm>
          <a:off x="0" y="3362260"/>
          <a:ext cx="8136904" cy="554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3CD95D-AA44-4E30-8D14-65D63CCD1C8A}">
      <dsp:nvSpPr>
        <dsp:cNvPr id="0" name=""/>
        <dsp:cNvSpPr/>
      </dsp:nvSpPr>
      <dsp:spPr>
        <a:xfrm>
          <a:off x="1643483" y="3037539"/>
          <a:ext cx="6493420" cy="6494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رفتار ویژه طبیعت در برابر جامعه اسلامی </a:t>
          </a:r>
          <a:endParaRPr lang="en-US" sz="2800" kern="1200" dirty="0">
            <a:cs typeface="B Mitra" panose="00000400000000000000" pitchFamily="2" charset="-78"/>
          </a:endParaRPr>
        </a:p>
      </dsp:txBody>
      <dsp:txXfrm>
        <a:off x="1675186" y="3069242"/>
        <a:ext cx="6430014"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A042C-D318-400C-B57F-EEF9CF121E86}">
      <dsp:nvSpPr>
        <dsp:cNvPr id="0" name=""/>
        <dsp:cNvSpPr/>
      </dsp:nvSpPr>
      <dsp:spPr>
        <a:xfrm>
          <a:off x="3924436" y="1967529"/>
          <a:ext cx="2147637" cy="745460"/>
        </a:xfrm>
        <a:custGeom>
          <a:avLst/>
          <a:gdLst/>
          <a:ahLst/>
          <a:cxnLst/>
          <a:rect l="0" t="0" r="0" b="0"/>
          <a:pathLst>
            <a:path>
              <a:moveTo>
                <a:pt x="0" y="0"/>
              </a:moveTo>
              <a:lnTo>
                <a:pt x="0" y="372730"/>
              </a:lnTo>
              <a:lnTo>
                <a:pt x="2147637" y="372730"/>
              </a:lnTo>
              <a:lnTo>
                <a:pt x="2147637" y="74546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AD383E-0504-4FE8-BFB4-831F2509D9B2}">
      <dsp:nvSpPr>
        <dsp:cNvPr id="0" name=""/>
        <dsp:cNvSpPr/>
      </dsp:nvSpPr>
      <dsp:spPr>
        <a:xfrm>
          <a:off x="1776798" y="1967529"/>
          <a:ext cx="2147637" cy="745460"/>
        </a:xfrm>
        <a:custGeom>
          <a:avLst/>
          <a:gdLst/>
          <a:ahLst/>
          <a:cxnLst/>
          <a:rect l="0" t="0" r="0" b="0"/>
          <a:pathLst>
            <a:path>
              <a:moveTo>
                <a:pt x="2147637" y="0"/>
              </a:moveTo>
              <a:lnTo>
                <a:pt x="2147637" y="372730"/>
              </a:lnTo>
              <a:lnTo>
                <a:pt x="0" y="372730"/>
              </a:lnTo>
              <a:lnTo>
                <a:pt x="0" y="74546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A614F0-0AAC-473E-8440-C81BCE95B57F}">
      <dsp:nvSpPr>
        <dsp:cNvPr id="0" name=""/>
        <dsp:cNvSpPr/>
      </dsp:nvSpPr>
      <dsp:spPr>
        <a:xfrm>
          <a:off x="1944208" y="192622"/>
          <a:ext cx="3960455" cy="177490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FF0000"/>
              </a:solidFill>
              <a:cs typeface="B Titr" panose="00000700000000000000" pitchFamily="2" charset="-78"/>
            </a:rPr>
            <a:t>لزوم بهره برداری </a:t>
          </a:r>
        </a:p>
        <a:p>
          <a:pPr lvl="0" algn="ctr" defTabSz="1244600">
            <a:lnSpc>
              <a:spcPct val="90000"/>
            </a:lnSpc>
            <a:spcBef>
              <a:spcPct val="0"/>
            </a:spcBef>
            <a:spcAft>
              <a:spcPct val="35000"/>
            </a:spcAft>
          </a:pPr>
          <a:r>
            <a:rPr lang="fa-IR" sz="2800" b="1" kern="1200" dirty="0" smtClean="0">
              <a:solidFill>
                <a:srgbClr val="FF0000"/>
              </a:solidFill>
              <a:cs typeface="B Titr" panose="00000700000000000000" pitchFamily="2" charset="-78"/>
            </a:rPr>
            <a:t>انسان از طبیعت </a:t>
          </a:r>
          <a:endParaRPr lang="en-US" sz="2800" b="1" kern="1200" dirty="0">
            <a:solidFill>
              <a:srgbClr val="FF0000"/>
            </a:solidFill>
            <a:cs typeface="B Titr" panose="00000700000000000000" pitchFamily="2" charset="-78"/>
          </a:endParaRPr>
        </a:p>
      </dsp:txBody>
      <dsp:txXfrm>
        <a:off x="1944208" y="192622"/>
        <a:ext cx="3960455" cy="1774906"/>
      </dsp:txXfrm>
    </dsp:sp>
    <dsp:sp modelId="{25944E5F-FF7B-4631-BF04-E42F9661B514}">
      <dsp:nvSpPr>
        <dsp:cNvPr id="0" name=""/>
        <dsp:cNvSpPr/>
      </dsp:nvSpPr>
      <dsp:spPr>
        <a:xfrm>
          <a:off x="1892" y="2712990"/>
          <a:ext cx="3549813" cy="177490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cs typeface="B Mitra" panose="00000400000000000000" pitchFamily="2" charset="-78"/>
            </a:rPr>
            <a:t>امر الهی برای هر چه رنگین‌تر آماده‌کردن سفره طبیعت  ‌</a:t>
          </a:r>
          <a:endParaRPr lang="en-US" sz="2800" kern="1200" dirty="0">
            <a:cs typeface="B Mitra" panose="00000400000000000000" pitchFamily="2" charset="-78"/>
          </a:endParaRPr>
        </a:p>
      </dsp:txBody>
      <dsp:txXfrm>
        <a:off x="1892" y="2712990"/>
        <a:ext cx="3549813" cy="1774906"/>
      </dsp:txXfrm>
    </dsp:sp>
    <dsp:sp modelId="{55BE862D-6E11-4457-9032-21D4FAAC7CA5}">
      <dsp:nvSpPr>
        <dsp:cNvPr id="0" name=""/>
        <dsp:cNvSpPr/>
      </dsp:nvSpPr>
      <dsp:spPr>
        <a:xfrm>
          <a:off x="4297166" y="2712990"/>
          <a:ext cx="3549813" cy="177490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cs typeface="B Mitra" panose="00000400000000000000" pitchFamily="2" charset="-78"/>
            </a:rPr>
            <a:t>ناممکن بودن کسب کمال، بدون استفاده از ظرفیت‌های طبیعت </a:t>
          </a:r>
          <a:endParaRPr lang="en-US" sz="2800" kern="1200" dirty="0">
            <a:cs typeface="B Mitra" panose="00000400000000000000" pitchFamily="2" charset="-78"/>
          </a:endParaRPr>
        </a:p>
      </dsp:txBody>
      <dsp:txXfrm>
        <a:off x="4297166" y="2712990"/>
        <a:ext cx="3549813" cy="17749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73DF-95D6-430A-9AA2-18915C5896A1}">
      <dsp:nvSpPr>
        <dsp:cNvPr id="0" name=""/>
        <dsp:cNvSpPr/>
      </dsp:nvSpPr>
      <dsp:spPr>
        <a:xfrm>
          <a:off x="0" y="0"/>
          <a:ext cx="8496944" cy="2723862"/>
        </a:xfrm>
        <a:prstGeom prst="roundRect">
          <a:avLst>
            <a:gd name="adj" fmla="val 1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DF956-28D2-4AE4-80C5-70268F00C62B}">
      <dsp:nvSpPr>
        <dsp:cNvPr id="0" name=""/>
        <dsp:cNvSpPr/>
      </dsp:nvSpPr>
      <dsp:spPr>
        <a:xfrm>
          <a:off x="254908" y="363181"/>
          <a:ext cx="2495977" cy="19974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FD8E4-F2DE-44EC-91B1-9A7F34ABAB5D}">
      <dsp:nvSpPr>
        <dsp:cNvPr id="0" name=""/>
        <dsp:cNvSpPr/>
      </dsp:nvSpPr>
      <dsp:spPr>
        <a:xfrm rot="10800000">
          <a:off x="254908" y="2723862"/>
          <a:ext cx="2495977" cy="3329165"/>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endParaRPr lang="fa-IR" sz="2800" kern="1200" dirty="0" smtClean="0">
            <a:cs typeface="B Mitra" panose="00000400000000000000" pitchFamily="2" charset="-78"/>
          </a:endParaRPr>
        </a:p>
        <a:p>
          <a:pPr lvl="0" algn="ctr" defTabSz="1244600" rtl="1">
            <a:lnSpc>
              <a:spcPct val="90000"/>
            </a:lnSpc>
            <a:spcBef>
              <a:spcPct val="0"/>
            </a:spcBef>
            <a:spcAft>
              <a:spcPct val="35000"/>
            </a:spcAft>
          </a:pPr>
          <a:r>
            <a:rPr lang="fa-IR" sz="2800" kern="1200" dirty="0" smtClean="0">
              <a:cs typeface="B Mitra" panose="00000400000000000000" pitchFamily="2" charset="-78"/>
            </a:rPr>
            <a:t>جایگاه فراتر از حدّ واقعی به آن دادن </a:t>
          </a:r>
          <a:endParaRPr lang="en-US" sz="2800" kern="1200" dirty="0">
            <a:cs typeface="B Mitra" panose="00000400000000000000" pitchFamily="2" charset="-78"/>
          </a:endParaRPr>
        </a:p>
      </dsp:txBody>
      <dsp:txXfrm rot="10800000">
        <a:off x="331668" y="2723862"/>
        <a:ext cx="2342457" cy="3252405"/>
      </dsp:txXfrm>
    </dsp:sp>
    <dsp:sp modelId="{E0428145-C96D-40BD-99BB-0C03718DE2C3}">
      <dsp:nvSpPr>
        <dsp:cNvPr id="0" name=""/>
        <dsp:cNvSpPr/>
      </dsp:nvSpPr>
      <dsp:spPr>
        <a:xfrm>
          <a:off x="3000483" y="363181"/>
          <a:ext cx="2495977" cy="19974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111E8-DDBD-49B7-8311-1744B1ED3749}">
      <dsp:nvSpPr>
        <dsp:cNvPr id="0" name=""/>
        <dsp:cNvSpPr/>
      </dsp:nvSpPr>
      <dsp:spPr>
        <a:xfrm rot="10800000">
          <a:off x="3000483" y="2723862"/>
          <a:ext cx="2495977" cy="3329165"/>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مبانی ارزشی، اخلاقی و نحوه تعامل با دین اشتباه- ضد انسانی، شیطانی، عامل بحران محیط زیست، کاهش کیفیت زندگی انسان، تاثیر منفی بر وجوه روحانی زندگی انسان </a:t>
          </a:r>
        </a:p>
      </dsp:txBody>
      <dsp:txXfrm rot="10800000">
        <a:off x="3077243" y="2723862"/>
        <a:ext cx="2342457" cy="3252405"/>
      </dsp:txXfrm>
    </dsp:sp>
    <dsp:sp modelId="{0940F4BE-060A-4178-9218-E89DBBA1F2FB}">
      <dsp:nvSpPr>
        <dsp:cNvPr id="0" name=""/>
        <dsp:cNvSpPr/>
      </dsp:nvSpPr>
      <dsp:spPr>
        <a:xfrm>
          <a:off x="5746058" y="363181"/>
          <a:ext cx="2495977" cy="19974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E647-4258-44BE-BFA3-DFFADAF6A842}">
      <dsp:nvSpPr>
        <dsp:cNvPr id="0" name=""/>
        <dsp:cNvSpPr/>
      </dsp:nvSpPr>
      <dsp:spPr>
        <a:xfrm rot="10800000">
          <a:off x="5746058" y="2723862"/>
          <a:ext cx="2495977" cy="3329165"/>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مسیر توسعه- انحصاری شدن بر خلاف سنت الهی- کاربرد غلط </a:t>
          </a:r>
          <a:endParaRPr lang="en-US" sz="2800" kern="1200" dirty="0">
            <a:cs typeface="B Mitra" panose="00000400000000000000" pitchFamily="2" charset="-78"/>
          </a:endParaRPr>
        </a:p>
      </dsp:txBody>
      <dsp:txXfrm rot="10800000">
        <a:off x="5822818" y="2723862"/>
        <a:ext cx="2342457" cy="32524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26C7-9158-4A98-83EE-9C980D023F64}">
      <dsp:nvSpPr>
        <dsp:cNvPr id="0" name=""/>
        <dsp:cNvSpPr/>
      </dsp:nvSpPr>
      <dsp:spPr>
        <a:xfrm>
          <a:off x="4264188" y="995516"/>
          <a:ext cx="1638830" cy="124932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Mitra" panose="00000400000000000000" pitchFamily="2" charset="-78"/>
            </a:rPr>
            <a:t>آفات فناوری </a:t>
          </a:r>
          <a:endParaRPr lang="en-US" sz="2400" kern="1200" dirty="0">
            <a:cs typeface="B Mitra" panose="00000400000000000000" pitchFamily="2" charset="-78"/>
          </a:endParaRPr>
        </a:p>
      </dsp:txBody>
      <dsp:txXfrm>
        <a:off x="4300780" y="1032108"/>
        <a:ext cx="1565646" cy="1176142"/>
      </dsp:txXfrm>
    </dsp:sp>
    <dsp:sp modelId="{AEF3DBFF-B3BF-414F-B5C2-80BE221C563D}">
      <dsp:nvSpPr>
        <dsp:cNvPr id="0" name=""/>
        <dsp:cNvSpPr/>
      </dsp:nvSpPr>
      <dsp:spPr>
        <a:xfrm rot="11895134">
          <a:off x="2351626" y="1248255"/>
          <a:ext cx="1961917" cy="129375"/>
        </a:xfrm>
        <a:custGeom>
          <a:avLst/>
          <a:gdLst/>
          <a:ahLst/>
          <a:cxnLst/>
          <a:rect l="0" t="0" r="0" b="0"/>
          <a:pathLst>
            <a:path>
              <a:moveTo>
                <a:pt x="0" y="64687"/>
              </a:moveTo>
              <a:lnTo>
                <a:pt x="1961917" y="64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cs typeface="B Mitra" panose="00000400000000000000" pitchFamily="2" charset="-78"/>
          </a:endParaRPr>
        </a:p>
      </dsp:txBody>
      <dsp:txXfrm rot="10800000">
        <a:off x="3283537" y="1263895"/>
        <a:ext cx="98095" cy="98095"/>
      </dsp:txXfrm>
    </dsp:sp>
    <dsp:sp modelId="{E0E0734F-85C9-400F-B8C8-DF1E6FA7DA69}">
      <dsp:nvSpPr>
        <dsp:cNvPr id="0" name=""/>
        <dsp:cNvSpPr/>
      </dsp:nvSpPr>
      <dsp:spPr>
        <a:xfrm>
          <a:off x="1636" y="565907"/>
          <a:ext cx="2399344" cy="87959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Mitra" panose="00000400000000000000" pitchFamily="2" charset="-78"/>
            </a:rPr>
            <a:t>آلودگی محیط زیست </a:t>
          </a:r>
          <a:endParaRPr lang="en-US" sz="2400" kern="1200" dirty="0">
            <a:cs typeface="B Mitra" panose="00000400000000000000" pitchFamily="2" charset="-78"/>
          </a:endParaRPr>
        </a:p>
      </dsp:txBody>
      <dsp:txXfrm>
        <a:off x="27398" y="591669"/>
        <a:ext cx="2347820" cy="828072"/>
      </dsp:txXfrm>
    </dsp:sp>
    <dsp:sp modelId="{2624B556-42F4-4344-B06B-0D908750D101}">
      <dsp:nvSpPr>
        <dsp:cNvPr id="0" name=""/>
        <dsp:cNvSpPr/>
      </dsp:nvSpPr>
      <dsp:spPr>
        <a:xfrm rot="9705764">
          <a:off x="2350030" y="1862729"/>
          <a:ext cx="1963471" cy="129375"/>
        </a:xfrm>
        <a:custGeom>
          <a:avLst/>
          <a:gdLst/>
          <a:ahLst/>
          <a:cxnLst/>
          <a:rect l="0" t="0" r="0" b="0"/>
          <a:pathLst>
            <a:path>
              <a:moveTo>
                <a:pt x="0" y="64687"/>
              </a:moveTo>
              <a:lnTo>
                <a:pt x="1963471" y="64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cs typeface="B Mitra" panose="00000400000000000000" pitchFamily="2" charset="-78"/>
          </a:endParaRPr>
        </a:p>
      </dsp:txBody>
      <dsp:txXfrm rot="10800000">
        <a:off x="3282679" y="1878330"/>
        <a:ext cx="98173" cy="98173"/>
      </dsp:txXfrm>
    </dsp:sp>
    <dsp:sp modelId="{C8B0246B-BE8E-4815-BBD1-2942691B2E42}">
      <dsp:nvSpPr>
        <dsp:cNvPr id="0" name=""/>
        <dsp:cNvSpPr/>
      </dsp:nvSpPr>
      <dsp:spPr>
        <a:xfrm>
          <a:off x="0" y="1794855"/>
          <a:ext cx="2399344" cy="879596"/>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bg1"/>
              </a:solidFill>
              <a:cs typeface="B Mitra" panose="00000400000000000000" pitchFamily="2" charset="-78"/>
            </a:rPr>
            <a:t>پایان یافتن منابع طبیعی </a:t>
          </a:r>
          <a:endParaRPr lang="en-US" sz="2400" kern="1200" dirty="0">
            <a:solidFill>
              <a:schemeClr val="bg1"/>
            </a:solidFill>
            <a:cs typeface="B Mitra" panose="00000400000000000000" pitchFamily="2" charset="-78"/>
          </a:endParaRPr>
        </a:p>
      </dsp:txBody>
      <dsp:txXfrm>
        <a:off x="25762" y="1820617"/>
        <a:ext cx="2347820" cy="8280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EA257-99D4-4694-89D4-025C7C08FD5B}">
      <dsp:nvSpPr>
        <dsp:cNvPr id="0" name=""/>
        <dsp:cNvSpPr/>
      </dsp:nvSpPr>
      <dsp:spPr>
        <a:xfrm>
          <a:off x="0" y="776866"/>
          <a:ext cx="9144000" cy="680051"/>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FCFD91-ACE9-448F-90EC-59ABA2D605C4}">
      <dsp:nvSpPr>
        <dsp:cNvPr id="0" name=""/>
        <dsp:cNvSpPr/>
      </dsp:nvSpPr>
      <dsp:spPr>
        <a:xfrm>
          <a:off x="1464922" y="98314"/>
          <a:ext cx="7222323" cy="7966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1244600" rtl="1">
            <a:lnSpc>
              <a:spcPct val="90000"/>
            </a:lnSpc>
            <a:spcBef>
              <a:spcPct val="0"/>
            </a:spcBef>
            <a:spcAft>
              <a:spcPct val="35000"/>
            </a:spcAft>
          </a:pPr>
          <a:r>
            <a:rPr lang="fa-IR" sz="2800" b="0" kern="1200" dirty="0" smtClean="0">
              <a:solidFill>
                <a:schemeClr val="tx1"/>
              </a:solidFill>
              <a:cs typeface="B Mitra" panose="00000400000000000000" pitchFamily="2" charset="-78"/>
            </a:rPr>
            <a:t>سیر توسعه فناوری در غرب </a:t>
          </a:r>
          <a:endParaRPr lang="en-US" sz="2800" b="0" kern="1200" dirty="0">
            <a:solidFill>
              <a:schemeClr val="tx1"/>
            </a:solidFill>
            <a:cs typeface="B Mitra" panose="00000400000000000000" pitchFamily="2" charset="-78"/>
          </a:endParaRPr>
        </a:p>
      </dsp:txBody>
      <dsp:txXfrm>
        <a:off x="1503810" y="137202"/>
        <a:ext cx="7144547" cy="718855"/>
      </dsp:txXfrm>
    </dsp:sp>
    <dsp:sp modelId="{DE0BD70D-7729-4A5E-BAC3-19008DAD2110}">
      <dsp:nvSpPr>
        <dsp:cNvPr id="0" name=""/>
        <dsp:cNvSpPr/>
      </dsp:nvSpPr>
      <dsp:spPr>
        <a:xfrm>
          <a:off x="0" y="2178668"/>
          <a:ext cx="9144000" cy="68005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3EDA2-0697-4F1E-8DE5-2EE6CAFADEB4}">
      <dsp:nvSpPr>
        <dsp:cNvPr id="0" name=""/>
        <dsp:cNvSpPr/>
      </dsp:nvSpPr>
      <dsp:spPr>
        <a:xfrm>
          <a:off x="1464922" y="1500117"/>
          <a:ext cx="7222323" cy="7966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1244600" rtl="1">
            <a:lnSpc>
              <a:spcPct val="90000"/>
            </a:lnSpc>
            <a:spcBef>
              <a:spcPct val="0"/>
            </a:spcBef>
            <a:spcAft>
              <a:spcPct val="35000"/>
            </a:spcAft>
          </a:pPr>
          <a:r>
            <a:rPr lang="fa-IR" sz="2800" b="0" kern="1200" dirty="0" smtClean="0">
              <a:solidFill>
                <a:schemeClr val="tx1"/>
              </a:solidFill>
              <a:cs typeface="B Mitra" panose="00000400000000000000" pitchFamily="2" charset="-78"/>
            </a:rPr>
            <a:t>تبدیل فناوری به ابزار اصلی جاهلیت مدرن </a:t>
          </a:r>
          <a:endParaRPr lang="en-US" sz="2800" b="0" kern="1200" dirty="0">
            <a:solidFill>
              <a:schemeClr val="tx1"/>
            </a:solidFill>
            <a:cs typeface="B Mitra" panose="00000400000000000000" pitchFamily="2" charset="-78"/>
          </a:endParaRPr>
        </a:p>
      </dsp:txBody>
      <dsp:txXfrm>
        <a:off x="1503810" y="1539005"/>
        <a:ext cx="7144547" cy="718855"/>
      </dsp:txXfrm>
    </dsp:sp>
    <dsp:sp modelId="{1A7F9BB2-B122-46E6-A96B-03CE6C2D0117}">
      <dsp:nvSpPr>
        <dsp:cNvPr id="0" name=""/>
        <dsp:cNvSpPr/>
      </dsp:nvSpPr>
      <dsp:spPr>
        <a:xfrm>
          <a:off x="0" y="3580471"/>
          <a:ext cx="9144000" cy="680051"/>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9944B4-C178-4180-9B4C-6542FC6EFABE}">
      <dsp:nvSpPr>
        <dsp:cNvPr id="0" name=""/>
        <dsp:cNvSpPr/>
      </dsp:nvSpPr>
      <dsp:spPr>
        <a:xfrm>
          <a:off x="1464922" y="2901920"/>
          <a:ext cx="7222323" cy="79663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1244600" rtl="1">
            <a:lnSpc>
              <a:spcPct val="90000"/>
            </a:lnSpc>
            <a:spcBef>
              <a:spcPct val="0"/>
            </a:spcBef>
            <a:spcAft>
              <a:spcPct val="35000"/>
            </a:spcAft>
          </a:pPr>
          <a:r>
            <a:rPr lang="fa-IR" sz="2800" b="0" kern="1200" dirty="0" smtClean="0">
              <a:solidFill>
                <a:schemeClr val="tx1"/>
              </a:solidFill>
              <a:cs typeface="B Mitra" panose="00000400000000000000" pitchFamily="2" charset="-78"/>
            </a:rPr>
            <a:t>انحصاری کردن علم و فناوری بر خلاف «سنت الهی» </a:t>
          </a:r>
          <a:endParaRPr lang="en-US" sz="2800" b="0" kern="1200" dirty="0">
            <a:solidFill>
              <a:schemeClr val="tx1"/>
            </a:solidFill>
            <a:cs typeface="B Mitra" panose="00000400000000000000" pitchFamily="2" charset="-78"/>
          </a:endParaRPr>
        </a:p>
      </dsp:txBody>
      <dsp:txXfrm>
        <a:off x="1503810" y="2940808"/>
        <a:ext cx="7144547" cy="718855"/>
      </dsp:txXfrm>
    </dsp:sp>
    <dsp:sp modelId="{2675B742-E5E5-40B6-8322-0396450EE37B}">
      <dsp:nvSpPr>
        <dsp:cNvPr id="0" name=""/>
        <dsp:cNvSpPr/>
      </dsp:nvSpPr>
      <dsp:spPr>
        <a:xfrm>
          <a:off x="0" y="4982274"/>
          <a:ext cx="9144000" cy="680051"/>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9BA83-D446-4743-9081-BC5E31CDF7B1}">
      <dsp:nvSpPr>
        <dsp:cNvPr id="0" name=""/>
        <dsp:cNvSpPr/>
      </dsp:nvSpPr>
      <dsp:spPr>
        <a:xfrm>
          <a:off x="1464922" y="4303722"/>
          <a:ext cx="7222323" cy="7966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1244600">
            <a:lnSpc>
              <a:spcPct val="90000"/>
            </a:lnSpc>
            <a:spcBef>
              <a:spcPct val="0"/>
            </a:spcBef>
            <a:spcAft>
              <a:spcPct val="35000"/>
            </a:spcAft>
          </a:pPr>
          <a:r>
            <a:rPr lang="fa-IR" sz="2800" b="0" kern="1200" dirty="0" smtClean="0">
              <a:solidFill>
                <a:schemeClr val="tx1"/>
              </a:solidFill>
              <a:cs typeface="B Mitra" panose="00000400000000000000" pitchFamily="2" charset="-78"/>
            </a:rPr>
            <a:t>عدم توفیق  در تأمین آسایش انسان­ها ( توجه به مفهوم سکینه)</a:t>
          </a:r>
          <a:endParaRPr lang="en-US" sz="2800" b="0" kern="1200" dirty="0">
            <a:solidFill>
              <a:schemeClr val="tx1"/>
            </a:solidFill>
            <a:cs typeface="B Mitra" panose="00000400000000000000" pitchFamily="2" charset="-78"/>
          </a:endParaRPr>
        </a:p>
      </dsp:txBody>
      <dsp:txXfrm>
        <a:off x="1503810" y="4342610"/>
        <a:ext cx="7144547" cy="7188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73DF-95D6-430A-9AA2-18915C5896A1}">
      <dsp:nvSpPr>
        <dsp:cNvPr id="0" name=""/>
        <dsp:cNvSpPr/>
      </dsp:nvSpPr>
      <dsp:spPr>
        <a:xfrm>
          <a:off x="0" y="0"/>
          <a:ext cx="8352928" cy="2624691"/>
        </a:xfrm>
        <a:prstGeom prst="roundRect">
          <a:avLst>
            <a:gd name="adj" fmla="val 1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DF956-28D2-4AE4-80C5-70268F00C62B}">
      <dsp:nvSpPr>
        <dsp:cNvPr id="0" name=""/>
        <dsp:cNvSpPr/>
      </dsp:nvSpPr>
      <dsp:spPr>
        <a:xfrm>
          <a:off x="250587" y="349958"/>
          <a:ext cx="2453672" cy="192477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FD8E4-F2DE-44EC-91B1-9A7F34ABAB5D}">
      <dsp:nvSpPr>
        <dsp:cNvPr id="0" name=""/>
        <dsp:cNvSpPr/>
      </dsp:nvSpPr>
      <dsp:spPr>
        <a:xfrm rot="10800000">
          <a:off x="250587" y="2624691"/>
          <a:ext cx="2453672" cy="3207956"/>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endParaRPr lang="fa-IR" sz="2800" kern="1200" dirty="0" smtClean="0">
            <a:cs typeface="B Mitra" panose="00000400000000000000" pitchFamily="2" charset="-78"/>
          </a:endParaRPr>
        </a:p>
        <a:p>
          <a:pPr lvl="0" algn="ctr" defTabSz="1244600" rtl="1">
            <a:lnSpc>
              <a:spcPct val="90000"/>
            </a:lnSpc>
            <a:spcBef>
              <a:spcPct val="0"/>
            </a:spcBef>
            <a:spcAft>
              <a:spcPct val="35000"/>
            </a:spcAft>
          </a:pPr>
          <a:r>
            <a:rPr lang="fa-IR" sz="2800" kern="1200" dirty="0" smtClean="0">
              <a:cs typeface="B Mitra" panose="00000400000000000000" pitchFamily="2" charset="-78"/>
            </a:rPr>
            <a:t>آزادی از شهوت و غضب- کاربرد برای منافع جامعه اسلامی </a:t>
          </a:r>
          <a:endParaRPr lang="en-US" sz="2800" kern="1200" dirty="0">
            <a:cs typeface="B Mitra" panose="00000400000000000000" pitchFamily="2" charset="-78"/>
          </a:endParaRPr>
        </a:p>
      </dsp:txBody>
      <dsp:txXfrm rot="10800000">
        <a:off x="326046" y="2624691"/>
        <a:ext cx="2302754" cy="3132497"/>
      </dsp:txXfrm>
    </dsp:sp>
    <dsp:sp modelId="{E0428145-C96D-40BD-99BB-0C03718DE2C3}">
      <dsp:nvSpPr>
        <dsp:cNvPr id="0" name=""/>
        <dsp:cNvSpPr/>
      </dsp:nvSpPr>
      <dsp:spPr>
        <a:xfrm>
          <a:off x="2949627" y="349958"/>
          <a:ext cx="2453672" cy="192477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111E8-DDBD-49B7-8311-1744B1ED3749}">
      <dsp:nvSpPr>
        <dsp:cNvPr id="0" name=""/>
        <dsp:cNvSpPr/>
      </dsp:nvSpPr>
      <dsp:spPr>
        <a:xfrm rot="10800000">
          <a:off x="2949627" y="2624691"/>
          <a:ext cx="2453672" cy="3207956"/>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endParaRPr lang="fa-IR" sz="2800" kern="1200" dirty="0" smtClean="0">
            <a:cs typeface="B Mitra" panose="00000400000000000000" pitchFamily="2" charset="-78"/>
          </a:endParaRPr>
        </a:p>
        <a:p>
          <a:pPr lvl="0" algn="ctr" defTabSz="1244600" rtl="1">
            <a:lnSpc>
              <a:spcPct val="90000"/>
            </a:lnSpc>
            <a:spcBef>
              <a:spcPct val="0"/>
            </a:spcBef>
            <a:spcAft>
              <a:spcPct val="35000"/>
            </a:spcAft>
          </a:pPr>
          <a:r>
            <a:rPr lang="fa-IR" sz="2800" kern="1200" dirty="0" smtClean="0">
              <a:cs typeface="B Mitra" panose="00000400000000000000" pitchFamily="2" charset="-78"/>
            </a:rPr>
            <a:t>نفی نگاه پرستش­گرایانه- ایجاد نظام گزینش - استفاده حداقلی</a:t>
          </a:r>
        </a:p>
      </dsp:txBody>
      <dsp:txXfrm rot="10800000">
        <a:off x="3025086" y="2624691"/>
        <a:ext cx="2302754" cy="3132497"/>
      </dsp:txXfrm>
    </dsp:sp>
    <dsp:sp modelId="{0940F4BE-060A-4178-9218-E89DBBA1F2FB}">
      <dsp:nvSpPr>
        <dsp:cNvPr id="0" name=""/>
        <dsp:cNvSpPr/>
      </dsp:nvSpPr>
      <dsp:spPr>
        <a:xfrm>
          <a:off x="5648667" y="349958"/>
          <a:ext cx="2453672" cy="192477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E647-4258-44BE-BFA3-DFFADAF6A842}">
      <dsp:nvSpPr>
        <dsp:cNvPr id="0" name=""/>
        <dsp:cNvSpPr/>
      </dsp:nvSpPr>
      <dsp:spPr>
        <a:xfrm rot="10800000">
          <a:off x="5648667" y="2624691"/>
          <a:ext cx="2453672" cy="3207956"/>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اخذ بدون تبعیت- در نظر گرفتن حداکثری ملاحظات فرهنگی- توجه به ارزشها در طراحی- توجه به تزکیه فردی و اجتماعی </a:t>
          </a:r>
          <a:endParaRPr lang="en-US" sz="2400" kern="1200" dirty="0">
            <a:cs typeface="B Mitra" panose="00000400000000000000" pitchFamily="2" charset="-78"/>
          </a:endParaRPr>
        </a:p>
      </dsp:txBody>
      <dsp:txXfrm rot="10800000">
        <a:off x="5724126" y="2624691"/>
        <a:ext cx="2302754" cy="313249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73DF-95D6-430A-9AA2-18915C5896A1}">
      <dsp:nvSpPr>
        <dsp:cNvPr id="0" name=""/>
        <dsp:cNvSpPr/>
      </dsp:nvSpPr>
      <dsp:spPr>
        <a:xfrm>
          <a:off x="0" y="504058"/>
          <a:ext cx="8892480" cy="2314170"/>
        </a:xfrm>
        <a:prstGeom prst="roundRect">
          <a:avLst>
            <a:gd name="adj" fmla="val 1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DF956-28D2-4AE4-80C5-70268F00C62B}">
      <dsp:nvSpPr>
        <dsp:cNvPr id="0" name=""/>
        <dsp:cNvSpPr/>
      </dsp:nvSpPr>
      <dsp:spPr>
        <a:xfrm>
          <a:off x="270855" y="660566"/>
          <a:ext cx="2609615" cy="211774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FD8E4-F2DE-44EC-91B1-9A7F34ABAB5D}">
      <dsp:nvSpPr>
        <dsp:cNvPr id="0" name=""/>
        <dsp:cNvSpPr/>
      </dsp:nvSpPr>
      <dsp:spPr>
        <a:xfrm rot="10800000">
          <a:off x="270855" y="2660526"/>
          <a:ext cx="2609615" cy="3832667"/>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endParaRPr lang="fa-IR" sz="2800" kern="1200" dirty="0" smtClean="0">
            <a:cs typeface="B Mitra" panose="00000400000000000000" pitchFamily="2" charset="-78"/>
          </a:endParaRPr>
        </a:p>
      </dsp:txBody>
      <dsp:txXfrm rot="10800000">
        <a:off x="351110" y="2660526"/>
        <a:ext cx="2449105" cy="3752412"/>
      </dsp:txXfrm>
    </dsp:sp>
    <dsp:sp modelId="{E0428145-C96D-40BD-99BB-0C03718DE2C3}">
      <dsp:nvSpPr>
        <dsp:cNvPr id="0" name=""/>
        <dsp:cNvSpPr/>
      </dsp:nvSpPr>
      <dsp:spPr>
        <a:xfrm>
          <a:off x="3141432" y="646368"/>
          <a:ext cx="2609615" cy="211774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111E8-DDBD-49B7-8311-1744B1ED3749}">
      <dsp:nvSpPr>
        <dsp:cNvPr id="0" name=""/>
        <dsp:cNvSpPr/>
      </dsp:nvSpPr>
      <dsp:spPr>
        <a:xfrm rot="10800000">
          <a:off x="3141432" y="2617933"/>
          <a:ext cx="2609615" cy="388945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1">
            <a:lnSpc>
              <a:spcPct val="90000"/>
            </a:lnSpc>
            <a:spcBef>
              <a:spcPct val="0"/>
            </a:spcBef>
            <a:spcAft>
              <a:spcPct val="35000"/>
            </a:spcAft>
          </a:pPr>
          <a:r>
            <a:rPr lang="fa-IR" sz="2000" kern="1200" dirty="0" smtClean="0">
              <a:cs typeface="B Mitra" panose="00000400000000000000" pitchFamily="2" charset="-78"/>
            </a:rPr>
            <a:t>ابتنا بر دو پایه جهان­بینی و ویژگی­های قومی- تدوین مبانی فلسفی طبیعت­شناسی بر اساس منابع اصیل اسلامی- احیای نگرش معنوی به  طبیعت- استفاده از روش­های دستی ساخت اشیاء- حفظ و احیای فناوری­­های سنتی در حوزه­های پزشکی، معماری و کشاورزی- ایجاد جوامع سنتی نمونه</a:t>
          </a:r>
        </a:p>
      </dsp:txBody>
      <dsp:txXfrm rot="10800000">
        <a:off x="3221687" y="2617933"/>
        <a:ext cx="2449105" cy="3809203"/>
      </dsp:txXfrm>
    </dsp:sp>
    <dsp:sp modelId="{0940F4BE-060A-4178-9218-E89DBBA1F2FB}">
      <dsp:nvSpPr>
        <dsp:cNvPr id="0" name=""/>
        <dsp:cNvSpPr/>
      </dsp:nvSpPr>
      <dsp:spPr>
        <a:xfrm>
          <a:off x="6012009" y="646368"/>
          <a:ext cx="2609615" cy="211774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E647-4258-44BE-BFA3-DFFADAF6A842}">
      <dsp:nvSpPr>
        <dsp:cNvPr id="0" name=""/>
        <dsp:cNvSpPr/>
      </dsp:nvSpPr>
      <dsp:spPr>
        <a:xfrm rot="10800000">
          <a:off x="6012009" y="2617933"/>
          <a:ext cx="2609615" cy="388945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توجه به فناوری‌های نرم- اهتمام به کشف و بهره­برداری از ظرفیت‌های ناشناخته طبیعت (فناوری­های پایه­ای یا بدیع)- طراحی فناوری­های کاربردی بر اساس نظام ارزش­های اسلامی</a:t>
          </a:r>
          <a:endParaRPr lang="en-US" sz="2400" kern="1200" dirty="0">
            <a:cs typeface="B Mitra" panose="00000400000000000000" pitchFamily="2" charset="-78"/>
          </a:endParaRPr>
        </a:p>
      </dsp:txBody>
      <dsp:txXfrm rot="10800000">
        <a:off x="6092264" y="2617933"/>
        <a:ext cx="2449105" cy="38092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BA5CF-2273-479B-B3C8-5227EDF5C40F}">
      <dsp:nvSpPr>
        <dsp:cNvPr id="0" name=""/>
        <dsp:cNvSpPr/>
      </dsp:nvSpPr>
      <dsp:spPr>
        <a:xfrm>
          <a:off x="6773472" y="1944217"/>
          <a:ext cx="1717687" cy="180019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i="0" kern="1200" dirty="0" smtClean="0">
              <a:cs typeface="B Mitra" panose="00000400000000000000" pitchFamily="2" charset="-78"/>
            </a:rPr>
            <a:t>راهکارهای کوتاه مدت </a:t>
          </a:r>
          <a:endParaRPr lang="en-US" sz="2800" b="0" i="0" kern="1200" dirty="0">
            <a:cs typeface="B Mitra" panose="00000400000000000000" pitchFamily="2" charset="-78"/>
          </a:endParaRPr>
        </a:p>
      </dsp:txBody>
      <dsp:txXfrm>
        <a:off x="6823781" y="1994526"/>
        <a:ext cx="1617069" cy="1699578"/>
      </dsp:txXfrm>
    </dsp:sp>
    <dsp:sp modelId="{8EDF25CF-4244-4690-9196-672E094B4D25}">
      <dsp:nvSpPr>
        <dsp:cNvPr id="0" name=""/>
        <dsp:cNvSpPr/>
      </dsp:nvSpPr>
      <dsp:spPr>
        <a:xfrm rot="15123252">
          <a:off x="5314977" y="1770015"/>
          <a:ext cx="2229914" cy="27175"/>
        </a:xfrm>
        <a:custGeom>
          <a:avLst/>
          <a:gdLst/>
          <a:ahLst/>
          <a:cxnLst/>
          <a:rect l="0" t="0" r="0" b="0"/>
          <a:pathLst>
            <a:path>
              <a:moveTo>
                <a:pt x="0" y="13587"/>
              </a:moveTo>
              <a:lnTo>
                <a:pt x="2229914" y="135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0" i="0" kern="1200">
            <a:cs typeface="B Mitra" panose="00000400000000000000" pitchFamily="2" charset="-78"/>
          </a:endParaRPr>
        </a:p>
      </dsp:txBody>
      <dsp:txXfrm rot="10800000">
        <a:off x="6374187" y="1727855"/>
        <a:ext cx="111495" cy="111495"/>
      </dsp:txXfrm>
    </dsp:sp>
    <dsp:sp modelId="{E3684287-1B76-4489-963D-CC7212585B81}">
      <dsp:nvSpPr>
        <dsp:cNvPr id="0" name=""/>
        <dsp:cNvSpPr/>
      </dsp:nvSpPr>
      <dsp:spPr>
        <a:xfrm>
          <a:off x="5783" y="80161"/>
          <a:ext cx="6080614" cy="12854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i="0" kern="1200" dirty="0" smtClean="0">
              <a:cs typeface="B Mitra" panose="00000400000000000000" pitchFamily="2" charset="-78"/>
            </a:rPr>
            <a:t>کنار گذاشتن مواجهه پرستش­وارانه با علم و فناوری مدرن  </a:t>
          </a:r>
          <a:endParaRPr lang="en-US" sz="2800" b="0" i="0" kern="1200" dirty="0">
            <a:cs typeface="B Mitra" panose="00000400000000000000" pitchFamily="2" charset="-78"/>
          </a:endParaRPr>
        </a:p>
      </dsp:txBody>
      <dsp:txXfrm>
        <a:off x="43433" y="117811"/>
        <a:ext cx="6005314" cy="1210157"/>
      </dsp:txXfrm>
    </dsp:sp>
    <dsp:sp modelId="{2226A918-451B-4FD5-A33A-4A7E9959752F}">
      <dsp:nvSpPr>
        <dsp:cNvPr id="0" name=""/>
        <dsp:cNvSpPr/>
      </dsp:nvSpPr>
      <dsp:spPr>
        <a:xfrm rot="13549476">
          <a:off x="5936954" y="2477157"/>
          <a:ext cx="985962" cy="27175"/>
        </a:xfrm>
        <a:custGeom>
          <a:avLst/>
          <a:gdLst/>
          <a:ahLst/>
          <a:cxnLst/>
          <a:rect l="0" t="0" r="0" b="0"/>
          <a:pathLst>
            <a:path>
              <a:moveTo>
                <a:pt x="0" y="13587"/>
              </a:moveTo>
              <a:lnTo>
                <a:pt x="985962" y="135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0" i="0" kern="1200">
            <a:cs typeface="B Mitra" panose="00000400000000000000" pitchFamily="2" charset="-78"/>
          </a:endParaRPr>
        </a:p>
      </dsp:txBody>
      <dsp:txXfrm rot="10800000">
        <a:off x="6405286" y="2466095"/>
        <a:ext cx="49298" cy="49298"/>
      </dsp:txXfrm>
    </dsp:sp>
    <dsp:sp modelId="{75EEA1FB-F9AA-4DCB-919B-18AB907626B9}">
      <dsp:nvSpPr>
        <dsp:cNvPr id="0" name=""/>
        <dsp:cNvSpPr/>
      </dsp:nvSpPr>
      <dsp:spPr>
        <a:xfrm>
          <a:off x="5783" y="1494445"/>
          <a:ext cx="6080614" cy="12854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i="0" kern="1200" dirty="0" smtClean="0">
              <a:cs typeface="B Mitra" panose="00000400000000000000" pitchFamily="2" charset="-78"/>
            </a:rPr>
            <a:t>گزینش­گری در مواجهه با تکنولوژی­های مدرن </a:t>
          </a:r>
          <a:endParaRPr lang="en-US" sz="2800" b="0" i="0" kern="1200" dirty="0">
            <a:cs typeface="B Mitra" panose="00000400000000000000" pitchFamily="2" charset="-78"/>
          </a:endParaRPr>
        </a:p>
      </dsp:txBody>
      <dsp:txXfrm>
        <a:off x="43433" y="1532095"/>
        <a:ext cx="6005314" cy="1210157"/>
      </dsp:txXfrm>
    </dsp:sp>
    <dsp:sp modelId="{1D6EC967-F062-4025-923F-CCA57EC5CC24}">
      <dsp:nvSpPr>
        <dsp:cNvPr id="0" name=""/>
        <dsp:cNvSpPr/>
      </dsp:nvSpPr>
      <dsp:spPr>
        <a:xfrm rot="8050524">
          <a:off x="5936954" y="3184299"/>
          <a:ext cx="985962" cy="27175"/>
        </a:xfrm>
        <a:custGeom>
          <a:avLst/>
          <a:gdLst/>
          <a:ahLst/>
          <a:cxnLst/>
          <a:rect l="0" t="0" r="0" b="0"/>
          <a:pathLst>
            <a:path>
              <a:moveTo>
                <a:pt x="0" y="13587"/>
              </a:moveTo>
              <a:lnTo>
                <a:pt x="985962" y="135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0" i="0" kern="1200">
            <a:cs typeface="B Mitra" panose="00000400000000000000" pitchFamily="2" charset="-78"/>
          </a:endParaRPr>
        </a:p>
      </dsp:txBody>
      <dsp:txXfrm rot="10800000">
        <a:off x="6405286" y="3173237"/>
        <a:ext cx="49298" cy="49298"/>
      </dsp:txXfrm>
    </dsp:sp>
    <dsp:sp modelId="{AD43A511-E3E1-4C39-85A9-B93B9AC80C4E}">
      <dsp:nvSpPr>
        <dsp:cNvPr id="0" name=""/>
        <dsp:cNvSpPr/>
      </dsp:nvSpPr>
      <dsp:spPr>
        <a:xfrm>
          <a:off x="5783" y="2908729"/>
          <a:ext cx="6080614" cy="12854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i="0" kern="1200" smtClean="0">
              <a:cs typeface="B Mitra" panose="00000400000000000000" pitchFamily="2" charset="-78"/>
            </a:rPr>
            <a:t>استفاده از فناوری­های پاک به جای فناوری­های آلوده </a:t>
          </a:r>
          <a:endParaRPr lang="en-US" sz="2800" b="0" i="0" kern="1200">
            <a:cs typeface="B Mitra" panose="00000400000000000000" pitchFamily="2" charset="-78"/>
          </a:endParaRPr>
        </a:p>
      </dsp:txBody>
      <dsp:txXfrm>
        <a:off x="43433" y="2946379"/>
        <a:ext cx="6005314" cy="1210157"/>
      </dsp:txXfrm>
    </dsp:sp>
    <dsp:sp modelId="{86BB854B-54F1-459A-8C70-7A0BD9B1C5E8}">
      <dsp:nvSpPr>
        <dsp:cNvPr id="0" name=""/>
        <dsp:cNvSpPr/>
      </dsp:nvSpPr>
      <dsp:spPr>
        <a:xfrm rot="6476748">
          <a:off x="5314977" y="3891441"/>
          <a:ext cx="2229914" cy="27175"/>
        </a:xfrm>
        <a:custGeom>
          <a:avLst/>
          <a:gdLst/>
          <a:ahLst/>
          <a:cxnLst/>
          <a:rect l="0" t="0" r="0" b="0"/>
          <a:pathLst>
            <a:path>
              <a:moveTo>
                <a:pt x="0" y="13587"/>
              </a:moveTo>
              <a:lnTo>
                <a:pt x="2229914" y="135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0" i="0" kern="1200">
            <a:cs typeface="B Mitra" panose="00000400000000000000" pitchFamily="2" charset="-78"/>
          </a:endParaRPr>
        </a:p>
      </dsp:txBody>
      <dsp:txXfrm rot="10800000">
        <a:off x="6374187" y="3849281"/>
        <a:ext cx="111495" cy="111495"/>
      </dsp:txXfrm>
    </dsp:sp>
    <dsp:sp modelId="{ED444B39-8C5A-4452-A9FC-C48895EC5497}">
      <dsp:nvSpPr>
        <dsp:cNvPr id="0" name=""/>
        <dsp:cNvSpPr/>
      </dsp:nvSpPr>
      <dsp:spPr>
        <a:xfrm>
          <a:off x="5783" y="4323013"/>
          <a:ext cx="6080614" cy="12854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0" i="0" kern="1200" dirty="0" smtClean="0">
              <a:cs typeface="B Mitra" panose="00000400000000000000" pitchFamily="2" charset="-78"/>
            </a:rPr>
            <a:t>فراهم آوردن امکان فراگیری علوم مدرن به خصوص علوم پایه و محض در سطح عالی، برای دانشجویان مسلمان</a:t>
          </a:r>
          <a:endParaRPr lang="en-US" sz="2800" b="0" i="0" kern="1200" dirty="0">
            <a:cs typeface="B Mitra" panose="00000400000000000000" pitchFamily="2" charset="-78"/>
          </a:endParaRPr>
        </a:p>
      </dsp:txBody>
      <dsp:txXfrm>
        <a:off x="43433" y="4360663"/>
        <a:ext cx="6005314" cy="12101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BA5CF-2273-479B-B3C8-5227EDF5C40F}">
      <dsp:nvSpPr>
        <dsp:cNvPr id="0" name=""/>
        <dsp:cNvSpPr/>
      </dsp:nvSpPr>
      <dsp:spPr>
        <a:xfrm>
          <a:off x="6773472" y="1944217"/>
          <a:ext cx="1717687" cy="180019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i="0" kern="1200" dirty="0" smtClean="0">
              <a:cs typeface="B Mitra" panose="00000400000000000000" pitchFamily="2" charset="-78"/>
            </a:rPr>
            <a:t>راهکارهای </a:t>
          </a:r>
        </a:p>
        <a:p>
          <a:pPr lvl="0" algn="ctr" defTabSz="1244600">
            <a:lnSpc>
              <a:spcPct val="90000"/>
            </a:lnSpc>
            <a:spcBef>
              <a:spcPct val="0"/>
            </a:spcBef>
            <a:spcAft>
              <a:spcPct val="35000"/>
            </a:spcAft>
          </a:pPr>
          <a:r>
            <a:rPr lang="fa-IR" sz="2800" b="0" i="0" kern="1200" dirty="0" smtClean="0">
              <a:cs typeface="B Mitra" panose="00000400000000000000" pitchFamily="2" charset="-78"/>
            </a:rPr>
            <a:t>میان مدت</a:t>
          </a:r>
          <a:endParaRPr lang="en-US" sz="2800" b="0" i="0" kern="1200" dirty="0">
            <a:cs typeface="B Mitra" panose="00000400000000000000" pitchFamily="2" charset="-78"/>
          </a:endParaRPr>
        </a:p>
      </dsp:txBody>
      <dsp:txXfrm>
        <a:off x="6823781" y="1994526"/>
        <a:ext cx="1617069" cy="1699578"/>
      </dsp:txXfrm>
    </dsp:sp>
    <dsp:sp modelId="{8EDF25CF-4244-4690-9196-672E094B4D25}">
      <dsp:nvSpPr>
        <dsp:cNvPr id="0" name=""/>
        <dsp:cNvSpPr/>
      </dsp:nvSpPr>
      <dsp:spPr>
        <a:xfrm rot="14645340">
          <a:off x="5643762" y="2123586"/>
          <a:ext cx="1572345" cy="27175"/>
        </a:xfrm>
        <a:custGeom>
          <a:avLst/>
          <a:gdLst/>
          <a:ahLst/>
          <a:cxnLst/>
          <a:rect l="0" t="0" r="0" b="0"/>
          <a:pathLst>
            <a:path>
              <a:moveTo>
                <a:pt x="0" y="13587"/>
              </a:moveTo>
              <a:lnTo>
                <a:pt x="1572345" y="135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0" i="0" kern="1200">
            <a:cs typeface="B Mitra" panose="00000400000000000000" pitchFamily="2" charset="-78"/>
          </a:endParaRPr>
        </a:p>
      </dsp:txBody>
      <dsp:txXfrm rot="10800000">
        <a:off x="6390626" y="2097865"/>
        <a:ext cx="78617" cy="78617"/>
      </dsp:txXfrm>
    </dsp:sp>
    <dsp:sp modelId="{E3684287-1B76-4489-963D-CC7212585B81}">
      <dsp:nvSpPr>
        <dsp:cNvPr id="0" name=""/>
        <dsp:cNvSpPr/>
      </dsp:nvSpPr>
      <dsp:spPr>
        <a:xfrm>
          <a:off x="5783" y="787303"/>
          <a:ext cx="6080614" cy="12854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i="0" kern="1200" dirty="0" smtClean="0">
              <a:cs typeface="B Mitra" panose="00000400000000000000" pitchFamily="2" charset="-78"/>
            </a:rPr>
            <a:t>فهم دقیق علم غربی و نقد و تکمیل آن با دیدگاه اسلامی </a:t>
          </a:r>
          <a:endParaRPr lang="en-US" sz="2800" b="0" i="0" kern="1200" dirty="0">
            <a:cs typeface="B Mitra" panose="00000400000000000000" pitchFamily="2" charset="-78"/>
          </a:endParaRPr>
        </a:p>
      </dsp:txBody>
      <dsp:txXfrm>
        <a:off x="43433" y="824953"/>
        <a:ext cx="6005314" cy="1210157"/>
      </dsp:txXfrm>
    </dsp:sp>
    <dsp:sp modelId="{2226A918-451B-4FD5-A33A-4A7E9959752F}">
      <dsp:nvSpPr>
        <dsp:cNvPr id="0" name=""/>
        <dsp:cNvSpPr/>
      </dsp:nvSpPr>
      <dsp:spPr>
        <a:xfrm rot="10800000">
          <a:off x="6086397" y="2830728"/>
          <a:ext cx="687075" cy="27175"/>
        </a:xfrm>
        <a:custGeom>
          <a:avLst/>
          <a:gdLst/>
          <a:ahLst/>
          <a:cxnLst/>
          <a:rect l="0" t="0" r="0" b="0"/>
          <a:pathLst>
            <a:path>
              <a:moveTo>
                <a:pt x="0" y="13587"/>
              </a:moveTo>
              <a:lnTo>
                <a:pt x="687075" y="135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0" i="0" kern="1200">
            <a:cs typeface="B Mitra" panose="00000400000000000000" pitchFamily="2" charset="-78"/>
          </a:endParaRPr>
        </a:p>
      </dsp:txBody>
      <dsp:txXfrm rot="10800000">
        <a:off x="6412758" y="2827139"/>
        <a:ext cx="34353" cy="34353"/>
      </dsp:txXfrm>
    </dsp:sp>
    <dsp:sp modelId="{75EEA1FB-F9AA-4DCB-919B-18AB907626B9}">
      <dsp:nvSpPr>
        <dsp:cNvPr id="0" name=""/>
        <dsp:cNvSpPr/>
      </dsp:nvSpPr>
      <dsp:spPr>
        <a:xfrm>
          <a:off x="5783" y="2201587"/>
          <a:ext cx="6080614" cy="12854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i="0" kern="1200" dirty="0" smtClean="0">
              <a:cs typeface="B Mitra" panose="00000400000000000000" pitchFamily="2" charset="-78"/>
            </a:rPr>
            <a:t>احیای علوم سنتی خصوصا در عرصه­های پزشکی، داروسازی، کشاورزی و معماری</a:t>
          </a:r>
          <a:endParaRPr lang="en-US" sz="2800" b="0" i="0" kern="1200" dirty="0">
            <a:cs typeface="B Mitra" panose="00000400000000000000" pitchFamily="2" charset="-78"/>
          </a:endParaRPr>
        </a:p>
      </dsp:txBody>
      <dsp:txXfrm>
        <a:off x="43433" y="2239237"/>
        <a:ext cx="6005314" cy="1210157"/>
      </dsp:txXfrm>
    </dsp:sp>
    <dsp:sp modelId="{1D6EC967-F062-4025-923F-CCA57EC5CC24}">
      <dsp:nvSpPr>
        <dsp:cNvPr id="0" name=""/>
        <dsp:cNvSpPr/>
      </dsp:nvSpPr>
      <dsp:spPr>
        <a:xfrm rot="6954660">
          <a:off x="5643762" y="3537870"/>
          <a:ext cx="1572345" cy="27175"/>
        </a:xfrm>
        <a:custGeom>
          <a:avLst/>
          <a:gdLst/>
          <a:ahLst/>
          <a:cxnLst/>
          <a:rect l="0" t="0" r="0" b="0"/>
          <a:pathLst>
            <a:path>
              <a:moveTo>
                <a:pt x="0" y="13587"/>
              </a:moveTo>
              <a:lnTo>
                <a:pt x="1572345" y="135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0" i="0" kern="1200">
            <a:cs typeface="B Mitra" panose="00000400000000000000" pitchFamily="2" charset="-78"/>
          </a:endParaRPr>
        </a:p>
      </dsp:txBody>
      <dsp:txXfrm rot="10800000">
        <a:off x="6390626" y="3512149"/>
        <a:ext cx="78617" cy="78617"/>
      </dsp:txXfrm>
    </dsp:sp>
    <dsp:sp modelId="{AD43A511-E3E1-4C39-85A9-B93B9AC80C4E}">
      <dsp:nvSpPr>
        <dsp:cNvPr id="0" name=""/>
        <dsp:cNvSpPr/>
      </dsp:nvSpPr>
      <dsp:spPr>
        <a:xfrm>
          <a:off x="5783" y="3615871"/>
          <a:ext cx="6080614" cy="12854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i="0" kern="1200" dirty="0" smtClean="0">
              <a:cs typeface="B Mitra" panose="00000400000000000000" pitchFamily="2" charset="-78"/>
            </a:rPr>
            <a:t>استفاده از شیوه­های سنتی برای ساختن اشیا</a:t>
          </a:r>
          <a:endParaRPr lang="en-US" sz="2800" b="0" i="0" kern="1200" dirty="0">
            <a:cs typeface="B Mitra" panose="00000400000000000000" pitchFamily="2" charset="-78"/>
          </a:endParaRPr>
        </a:p>
      </dsp:txBody>
      <dsp:txXfrm>
        <a:off x="43433" y="3653521"/>
        <a:ext cx="6005314" cy="121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73DF-95D6-430A-9AA2-18915C5896A1}">
      <dsp:nvSpPr>
        <dsp:cNvPr id="0" name=""/>
        <dsp:cNvSpPr/>
      </dsp:nvSpPr>
      <dsp:spPr>
        <a:xfrm>
          <a:off x="0" y="0"/>
          <a:ext cx="7416824" cy="2495077"/>
        </a:xfrm>
        <a:prstGeom prst="roundRect">
          <a:avLst>
            <a:gd name="adj" fmla="val 1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DF956-28D2-4AE4-80C5-70268F00C62B}">
      <dsp:nvSpPr>
        <dsp:cNvPr id="0" name=""/>
        <dsp:cNvSpPr/>
      </dsp:nvSpPr>
      <dsp:spPr>
        <a:xfrm>
          <a:off x="222504" y="332676"/>
          <a:ext cx="2178692" cy="18297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FD8E4-F2DE-44EC-91B1-9A7F34ABAB5D}">
      <dsp:nvSpPr>
        <dsp:cNvPr id="0" name=""/>
        <dsp:cNvSpPr/>
      </dsp:nvSpPr>
      <dsp:spPr>
        <a:xfrm rot="10800000">
          <a:off x="222504" y="2495077"/>
          <a:ext cx="2178692" cy="304953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پاسخگویی اسلام به نیازهای زمان </a:t>
          </a:r>
          <a:endParaRPr lang="en-US" sz="2800" kern="1200" dirty="0">
            <a:cs typeface="B Mitra" panose="00000400000000000000" pitchFamily="2" charset="-78"/>
          </a:endParaRPr>
        </a:p>
      </dsp:txBody>
      <dsp:txXfrm rot="10800000">
        <a:off x="289506" y="2495077"/>
        <a:ext cx="2044688" cy="2982536"/>
      </dsp:txXfrm>
    </dsp:sp>
    <dsp:sp modelId="{E0428145-C96D-40BD-99BB-0C03718DE2C3}">
      <dsp:nvSpPr>
        <dsp:cNvPr id="0" name=""/>
        <dsp:cNvSpPr/>
      </dsp:nvSpPr>
      <dsp:spPr>
        <a:xfrm>
          <a:off x="2619065" y="332676"/>
          <a:ext cx="2178692" cy="18297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111E8-DDBD-49B7-8311-1744B1ED3749}">
      <dsp:nvSpPr>
        <dsp:cNvPr id="0" name=""/>
        <dsp:cNvSpPr/>
      </dsp:nvSpPr>
      <dsp:spPr>
        <a:xfrm rot="10800000">
          <a:off x="2619065" y="2495077"/>
          <a:ext cx="2178692" cy="304953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endParaRPr lang="fa-IR" sz="2800" kern="1200" dirty="0" smtClean="0">
            <a:cs typeface="B Mitra" panose="00000400000000000000" pitchFamily="2" charset="-78"/>
          </a:endParaRPr>
        </a:p>
        <a:p>
          <a:pPr lvl="0" algn="ctr" defTabSz="1244600" rtl="1">
            <a:lnSpc>
              <a:spcPct val="90000"/>
            </a:lnSpc>
            <a:spcBef>
              <a:spcPct val="0"/>
            </a:spcBef>
            <a:spcAft>
              <a:spcPct val="35000"/>
            </a:spcAft>
          </a:pPr>
          <a:r>
            <a:rPr lang="fa-IR" sz="2800" kern="1200" dirty="0" smtClean="0">
              <a:cs typeface="B Mitra" panose="00000400000000000000" pitchFamily="2" charset="-78"/>
            </a:rPr>
            <a:t>سنّت </a:t>
          </a:r>
          <a:endParaRPr lang="en-US" sz="2800" kern="1200" dirty="0">
            <a:cs typeface="B Mitra" panose="00000400000000000000" pitchFamily="2" charset="-78"/>
          </a:endParaRPr>
        </a:p>
      </dsp:txBody>
      <dsp:txXfrm rot="10800000">
        <a:off x="2686067" y="2495077"/>
        <a:ext cx="2044688" cy="2982536"/>
      </dsp:txXfrm>
    </dsp:sp>
    <dsp:sp modelId="{0940F4BE-060A-4178-9218-E89DBBA1F2FB}">
      <dsp:nvSpPr>
        <dsp:cNvPr id="0" name=""/>
        <dsp:cNvSpPr/>
      </dsp:nvSpPr>
      <dsp:spPr>
        <a:xfrm>
          <a:off x="5015627" y="332676"/>
          <a:ext cx="2178692" cy="182972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E647-4258-44BE-BFA3-DFFADAF6A842}">
      <dsp:nvSpPr>
        <dsp:cNvPr id="0" name=""/>
        <dsp:cNvSpPr/>
      </dsp:nvSpPr>
      <dsp:spPr>
        <a:xfrm rot="10800000">
          <a:off x="5015627" y="2495077"/>
          <a:ext cx="2178692" cy="304953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endParaRPr lang="fa-IR" sz="2800" kern="1200" dirty="0" smtClean="0">
            <a:cs typeface="B Mitra" panose="00000400000000000000" pitchFamily="2" charset="-78"/>
          </a:endParaRPr>
        </a:p>
        <a:p>
          <a:pPr lvl="0" algn="ctr" defTabSz="1244600" rtl="1">
            <a:lnSpc>
              <a:spcPct val="90000"/>
            </a:lnSpc>
            <a:spcBef>
              <a:spcPct val="0"/>
            </a:spcBef>
            <a:spcAft>
              <a:spcPct val="35000"/>
            </a:spcAft>
          </a:pPr>
          <a:r>
            <a:rPr lang="fa-IR" sz="2800" kern="1200" dirty="0" smtClean="0">
              <a:cs typeface="B Mitra" panose="00000400000000000000" pitchFamily="2" charset="-78"/>
            </a:rPr>
            <a:t>تمدن نوین اسلامی</a:t>
          </a:r>
          <a:endParaRPr lang="en-US" sz="2800" kern="1200" dirty="0">
            <a:cs typeface="B Mitra" panose="00000400000000000000" pitchFamily="2" charset="-78"/>
          </a:endParaRPr>
        </a:p>
      </dsp:txBody>
      <dsp:txXfrm rot="10800000">
        <a:off x="5082629" y="2495077"/>
        <a:ext cx="2044688" cy="29825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BA5CF-2273-479B-B3C8-5227EDF5C40F}">
      <dsp:nvSpPr>
        <dsp:cNvPr id="0" name=""/>
        <dsp:cNvSpPr/>
      </dsp:nvSpPr>
      <dsp:spPr>
        <a:xfrm>
          <a:off x="6773421" y="1800219"/>
          <a:ext cx="1717652" cy="180016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0" i="0" kern="1200" dirty="0" smtClean="0">
              <a:cs typeface="B Mitra" panose="00000400000000000000" pitchFamily="2" charset="-78"/>
            </a:rPr>
            <a:t>راهکارهای </a:t>
          </a:r>
        </a:p>
        <a:p>
          <a:pPr lvl="0" algn="ctr" defTabSz="1244600" rtl="1">
            <a:lnSpc>
              <a:spcPct val="90000"/>
            </a:lnSpc>
            <a:spcBef>
              <a:spcPct val="0"/>
            </a:spcBef>
            <a:spcAft>
              <a:spcPct val="35000"/>
            </a:spcAft>
          </a:pPr>
          <a:r>
            <a:rPr lang="fa-IR" sz="2800" b="0" i="0" kern="1200" dirty="0" smtClean="0">
              <a:cs typeface="B Mitra" panose="00000400000000000000" pitchFamily="2" charset="-78"/>
            </a:rPr>
            <a:t>بلند مدت </a:t>
          </a:r>
          <a:endParaRPr lang="en-US" sz="2800" b="0" i="0" kern="1200" dirty="0">
            <a:cs typeface="B Mitra" panose="00000400000000000000" pitchFamily="2" charset="-78"/>
          </a:endParaRPr>
        </a:p>
      </dsp:txBody>
      <dsp:txXfrm>
        <a:off x="6823729" y="1850527"/>
        <a:ext cx="1617036" cy="1699544"/>
      </dsp:txXfrm>
    </dsp:sp>
    <dsp:sp modelId="{8EDF25CF-4244-4690-9196-672E094B4D25}">
      <dsp:nvSpPr>
        <dsp:cNvPr id="0" name=""/>
        <dsp:cNvSpPr/>
      </dsp:nvSpPr>
      <dsp:spPr>
        <a:xfrm rot="14645340">
          <a:off x="5643733" y="1978860"/>
          <a:ext cx="1572313" cy="28624"/>
        </a:xfrm>
        <a:custGeom>
          <a:avLst/>
          <a:gdLst/>
          <a:ahLst/>
          <a:cxnLst/>
          <a:rect l="0" t="0" r="0" b="0"/>
          <a:pathLst>
            <a:path>
              <a:moveTo>
                <a:pt x="0" y="14312"/>
              </a:moveTo>
              <a:lnTo>
                <a:pt x="1572313" y="1431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rtl="1">
            <a:lnSpc>
              <a:spcPct val="90000"/>
            </a:lnSpc>
            <a:spcBef>
              <a:spcPct val="0"/>
            </a:spcBef>
            <a:spcAft>
              <a:spcPct val="35000"/>
            </a:spcAft>
          </a:pPr>
          <a:endParaRPr lang="en-US" sz="2800" b="0" i="0" kern="1200">
            <a:cs typeface="B Mitra" panose="00000400000000000000" pitchFamily="2" charset="-78"/>
          </a:endParaRPr>
        </a:p>
      </dsp:txBody>
      <dsp:txXfrm rot="10800000">
        <a:off x="6390582" y="1953864"/>
        <a:ext cx="78615" cy="78615"/>
      </dsp:txXfrm>
    </dsp:sp>
    <dsp:sp modelId="{E3684287-1B76-4489-963D-CC7212585B81}">
      <dsp:nvSpPr>
        <dsp:cNvPr id="0" name=""/>
        <dsp:cNvSpPr/>
      </dsp:nvSpPr>
      <dsp:spPr>
        <a:xfrm>
          <a:off x="5870" y="643329"/>
          <a:ext cx="6080490" cy="12854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0" i="0" kern="1200" dirty="0" smtClean="0">
              <a:cs typeface="B Mitra" panose="00000400000000000000" pitchFamily="2" charset="-78"/>
            </a:rPr>
            <a:t>تنظیم و تبویب دیدگاه اسلامی</a:t>
          </a:r>
          <a:endParaRPr lang="en-US" sz="2800" b="0" i="0" kern="1200" dirty="0" smtClean="0">
            <a:cs typeface="B Mitra" panose="00000400000000000000" pitchFamily="2" charset="-78"/>
          </a:endParaRPr>
        </a:p>
        <a:p>
          <a:pPr lvl="0" algn="ctr" defTabSz="1244600" rtl="1">
            <a:lnSpc>
              <a:spcPct val="90000"/>
            </a:lnSpc>
            <a:spcBef>
              <a:spcPct val="0"/>
            </a:spcBef>
            <a:spcAft>
              <a:spcPct val="35000"/>
            </a:spcAft>
          </a:pPr>
          <a:r>
            <a:rPr lang="fa-IR" sz="2800" b="0" i="0" kern="1200" dirty="0" smtClean="0">
              <a:cs typeface="B Mitra" panose="00000400000000000000" pitchFamily="2" charset="-78"/>
            </a:rPr>
            <a:t> درباره طبیعت و علوم طبیعی و ایجاد طبیعت­شناسی اسلامی</a:t>
          </a:r>
          <a:endParaRPr lang="en-US" sz="2800" b="0" i="0" kern="1200" dirty="0">
            <a:cs typeface="B Mitra" panose="00000400000000000000" pitchFamily="2" charset="-78"/>
          </a:endParaRPr>
        </a:p>
      </dsp:txBody>
      <dsp:txXfrm>
        <a:off x="43519" y="680978"/>
        <a:ext cx="6005192" cy="1210133"/>
      </dsp:txXfrm>
    </dsp:sp>
    <dsp:sp modelId="{2226A918-451B-4FD5-A33A-4A7E9959752F}">
      <dsp:nvSpPr>
        <dsp:cNvPr id="0" name=""/>
        <dsp:cNvSpPr/>
      </dsp:nvSpPr>
      <dsp:spPr>
        <a:xfrm rot="10800000">
          <a:off x="6086360" y="2685987"/>
          <a:ext cx="687061" cy="28624"/>
        </a:xfrm>
        <a:custGeom>
          <a:avLst/>
          <a:gdLst/>
          <a:ahLst/>
          <a:cxnLst/>
          <a:rect l="0" t="0" r="0" b="0"/>
          <a:pathLst>
            <a:path>
              <a:moveTo>
                <a:pt x="0" y="14312"/>
              </a:moveTo>
              <a:lnTo>
                <a:pt x="687061" y="1431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rtl="1">
            <a:lnSpc>
              <a:spcPct val="90000"/>
            </a:lnSpc>
            <a:spcBef>
              <a:spcPct val="0"/>
            </a:spcBef>
            <a:spcAft>
              <a:spcPct val="35000"/>
            </a:spcAft>
          </a:pPr>
          <a:endParaRPr lang="en-US" sz="2800" b="0" i="0" kern="1200">
            <a:cs typeface="B Mitra" panose="00000400000000000000" pitchFamily="2" charset="-78"/>
          </a:endParaRPr>
        </a:p>
      </dsp:txBody>
      <dsp:txXfrm rot="10800000">
        <a:off x="6412714" y="2683123"/>
        <a:ext cx="34353" cy="34353"/>
      </dsp:txXfrm>
    </dsp:sp>
    <dsp:sp modelId="{75EEA1FB-F9AA-4DCB-919B-18AB907626B9}">
      <dsp:nvSpPr>
        <dsp:cNvPr id="0" name=""/>
        <dsp:cNvSpPr/>
      </dsp:nvSpPr>
      <dsp:spPr>
        <a:xfrm>
          <a:off x="5870" y="2057584"/>
          <a:ext cx="6080490" cy="12854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0" i="0" kern="1200" dirty="0" smtClean="0">
              <a:cs typeface="B Mitra" panose="00000400000000000000" pitchFamily="2" charset="-78"/>
            </a:rPr>
            <a:t>احیای نگرش معنوی به طبیعت </a:t>
          </a:r>
          <a:endParaRPr lang="en-US" sz="2800" b="0" i="0" kern="1200" dirty="0">
            <a:cs typeface="B Mitra" panose="00000400000000000000" pitchFamily="2" charset="-78"/>
          </a:endParaRPr>
        </a:p>
      </dsp:txBody>
      <dsp:txXfrm>
        <a:off x="43519" y="2095233"/>
        <a:ext cx="6005192" cy="1210133"/>
      </dsp:txXfrm>
    </dsp:sp>
    <dsp:sp modelId="{1D6EC967-F062-4025-923F-CCA57EC5CC24}">
      <dsp:nvSpPr>
        <dsp:cNvPr id="0" name=""/>
        <dsp:cNvSpPr/>
      </dsp:nvSpPr>
      <dsp:spPr>
        <a:xfrm rot="6954660">
          <a:off x="5643733" y="3393115"/>
          <a:ext cx="1572313" cy="28624"/>
        </a:xfrm>
        <a:custGeom>
          <a:avLst/>
          <a:gdLst/>
          <a:ahLst/>
          <a:cxnLst/>
          <a:rect l="0" t="0" r="0" b="0"/>
          <a:pathLst>
            <a:path>
              <a:moveTo>
                <a:pt x="0" y="14312"/>
              </a:moveTo>
              <a:lnTo>
                <a:pt x="1572313" y="1431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rtl="1">
            <a:lnSpc>
              <a:spcPct val="90000"/>
            </a:lnSpc>
            <a:spcBef>
              <a:spcPct val="0"/>
            </a:spcBef>
            <a:spcAft>
              <a:spcPct val="35000"/>
            </a:spcAft>
          </a:pPr>
          <a:endParaRPr lang="en-US" sz="2800" b="0" i="0" kern="1200">
            <a:cs typeface="B Mitra" panose="00000400000000000000" pitchFamily="2" charset="-78"/>
          </a:endParaRPr>
        </a:p>
      </dsp:txBody>
      <dsp:txXfrm rot="10800000">
        <a:off x="6390582" y="3368119"/>
        <a:ext cx="78615" cy="78615"/>
      </dsp:txXfrm>
    </dsp:sp>
    <dsp:sp modelId="{AD43A511-E3E1-4C39-85A9-B93B9AC80C4E}">
      <dsp:nvSpPr>
        <dsp:cNvPr id="0" name=""/>
        <dsp:cNvSpPr/>
      </dsp:nvSpPr>
      <dsp:spPr>
        <a:xfrm>
          <a:off x="5870" y="3471839"/>
          <a:ext cx="6080490" cy="12854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0" i="0" kern="1200" dirty="0" smtClean="0">
              <a:cs typeface="B Mitra" panose="00000400000000000000" pitchFamily="2" charset="-78"/>
            </a:rPr>
            <a:t>ایجاد جوامع اسلامی نمونه برای تمرین استفاده از فناوری­های اسلامی</a:t>
          </a:r>
          <a:endParaRPr lang="en-US" sz="2800" b="0" i="0" kern="1200" dirty="0">
            <a:cs typeface="B Mitra" panose="00000400000000000000" pitchFamily="2" charset="-78"/>
          </a:endParaRPr>
        </a:p>
      </dsp:txBody>
      <dsp:txXfrm>
        <a:off x="43519" y="3509488"/>
        <a:ext cx="6005192" cy="1210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F7AE6-4CCD-42A9-84CB-E08312FBB713}">
      <dsp:nvSpPr>
        <dsp:cNvPr id="0" name=""/>
        <dsp:cNvSpPr/>
      </dsp:nvSpPr>
      <dsp:spPr>
        <a:xfrm>
          <a:off x="6940767" y="3096344"/>
          <a:ext cx="527121" cy="2511057"/>
        </a:xfrm>
        <a:custGeom>
          <a:avLst/>
          <a:gdLst/>
          <a:ahLst/>
          <a:cxnLst/>
          <a:rect l="0" t="0" r="0" b="0"/>
          <a:pathLst>
            <a:path>
              <a:moveTo>
                <a:pt x="527121" y="0"/>
              </a:moveTo>
              <a:lnTo>
                <a:pt x="263560" y="0"/>
              </a:lnTo>
              <a:lnTo>
                <a:pt x="263560" y="2511057"/>
              </a:lnTo>
              <a:lnTo>
                <a:pt x="0" y="251105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a:off x="5921433" y="4287727"/>
        <a:ext cx="2565787" cy="128289"/>
      </dsp:txXfrm>
    </dsp:sp>
    <dsp:sp modelId="{6F1BB037-9EFC-4DC2-BCB2-F55D8C53383C}">
      <dsp:nvSpPr>
        <dsp:cNvPr id="0" name=""/>
        <dsp:cNvSpPr/>
      </dsp:nvSpPr>
      <dsp:spPr>
        <a:xfrm>
          <a:off x="6940767" y="3096344"/>
          <a:ext cx="527121" cy="1506634"/>
        </a:xfrm>
        <a:custGeom>
          <a:avLst/>
          <a:gdLst/>
          <a:ahLst/>
          <a:cxnLst/>
          <a:rect l="0" t="0" r="0" b="0"/>
          <a:pathLst>
            <a:path>
              <a:moveTo>
                <a:pt x="527121" y="0"/>
              </a:moveTo>
              <a:lnTo>
                <a:pt x="263560" y="0"/>
              </a:lnTo>
              <a:lnTo>
                <a:pt x="263560" y="1506634"/>
              </a:lnTo>
              <a:lnTo>
                <a:pt x="0" y="150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a:off x="6406235" y="3809756"/>
        <a:ext cx="1596184" cy="79809"/>
      </dsp:txXfrm>
    </dsp:sp>
    <dsp:sp modelId="{A908DCD2-FF2B-49BC-8B0B-CBB2EEB44029}">
      <dsp:nvSpPr>
        <dsp:cNvPr id="0" name=""/>
        <dsp:cNvSpPr/>
      </dsp:nvSpPr>
      <dsp:spPr>
        <a:xfrm>
          <a:off x="6940767" y="3096344"/>
          <a:ext cx="527121" cy="502211"/>
        </a:xfrm>
        <a:custGeom>
          <a:avLst/>
          <a:gdLst/>
          <a:ahLst/>
          <a:cxnLst/>
          <a:rect l="0" t="0" r="0" b="0"/>
          <a:pathLst>
            <a:path>
              <a:moveTo>
                <a:pt x="527121" y="0"/>
              </a:moveTo>
              <a:lnTo>
                <a:pt x="263560" y="0"/>
              </a:lnTo>
              <a:lnTo>
                <a:pt x="263560" y="502211"/>
              </a:lnTo>
              <a:lnTo>
                <a:pt x="0" y="50221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a:off x="6840297" y="3329248"/>
        <a:ext cx="728061" cy="36403"/>
      </dsp:txXfrm>
    </dsp:sp>
    <dsp:sp modelId="{94F0A84F-E9A1-4633-B646-D746BB7D743B}">
      <dsp:nvSpPr>
        <dsp:cNvPr id="0" name=""/>
        <dsp:cNvSpPr/>
      </dsp:nvSpPr>
      <dsp:spPr>
        <a:xfrm>
          <a:off x="6940767" y="2594132"/>
          <a:ext cx="527121" cy="502211"/>
        </a:xfrm>
        <a:custGeom>
          <a:avLst/>
          <a:gdLst/>
          <a:ahLst/>
          <a:cxnLst/>
          <a:rect l="0" t="0" r="0" b="0"/>
          <a:pathLst>
            <a:path>
              <a:moveTo>
                <a:pt x="527121" y="502211"/>
              </a:moveTo>
              <a:lnTo>
                <a:pt x="263560" y="502211"/>
              </a:lnTo>
              <a:lnTo>
                <a:pt x="263560" y="0"/>
              </a:lnTo>
              <a:lnTo>
                <a:pt x="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a:off x="6840297" y="2827036"/>
        <a:ext cx="728061" cy="36403"/>
      </dsp:txXfrm>
    </dsp:sp>
    <dsp:sp modelId="{F31D4A9E-E4D0-4F96-9169-965BDAFFEF52}">
      <dsp:nvSpPr>
        <dsp:cNvPr id="0" name=""/>
        <dsp:cNvSpPr/>
      </dsp:nvSpPr>
      <dsp:spPr>
        <a:xfrm>
          <a:off x="6940767" y="1589709"/>
          <a:ext cx="527121" cy="1506634"/>
        </a:xfrm>
        <a:custGeom>
          <a:avLst/>
          <a:gdLst/>
          <a:ahLst/>
          <a:cxnLst/>
          <a:rect l="0" t="0" r="0" b="0"/>
          <a:pathLst>
            <a:path>
              <a:moveTo>
                <a:pt x="527121" y="1506634"/>
              </a:moveTo>
              <a:lnTo>
                <a:pt x="263560" y="1506634"/>
              </a:lnTo>
              <a:lnTo>
                <a:pt x="263560" y="0"/>
              </a:lnTo>
              <a:lnTo>
                <a:pt x="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a:off x="6406235" y="2303122"/>
        <a:ext cx="1596184" cy="79809"/>
      </dsp:txXfrm>
    </dsp:sp>
    <dsp:sp modelId="{3315969D-17A0-48F4-9882-BF45F33A0D9D}">
      <dsp:nvSpPr>
        <dsp:cNvPr id="0" name=""/>
        <dsp:cNvSpPr/>
      </dsp:nvSpPr>
      <dsp:spPr>
        <a:xfrm>
          <a:off x="6940767" y="585286"/>
          <a:ext cx="527121" cy="2511057"/>
        </a:xfrm>
        <a:custGeom>
          <a:avLst/>
          <a:gdLst/>
          <a:ahLst/>
          <a:cxnLst/>
          <a:rect l="0" t="0" r="0" b="0"/>
          <a:pathLst>
            <a:path>
              <a:moveTo>
                <a:pt x="527121" y="2511057"/>
              </a:moveTo>
              <a:lnTo>
                <a:pt x="263560" y="2511057"/>
              </a:lnTo>
              <a:lnTo>
                <a:pt x="263560" y="0"/>
              </a:lnTo>
              <a:lnTo>
                <a:pt x="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a:off x="5921433" y="1776670"/>
        <a:ext cx="2565787" cy="128289"/>
      </dsp:txXfrm>
    </dsp:sp>
    <dsp:sp modelId="{38CA7FB6-E13D-4679-8D63-F9C90CC88676}">
      <dsp:nvSpPr>
        <dsp:cNvPr id="0" name=""/>
        <dsp:cNvSpPr/>
      </dsp:nvSpPr>
      <dsp:spPr>
        <a:xfrm rot="5400000">
          <a:off x="5755082" y="2694574"/>
          <a:ext cx="4229148" cy="80353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dirty="0" smtClean="0">
              <a:solidFill>
                <a:srgbClr val="FF0000"/>
              </a:solidFill>
              <a:cs typeface="B Titr" panose="00000700000000000000" pitchFamily="2" charset="-78"/>
            </a:rPr>
            <a:t>سنّت</a:t>
          </a:r>
          <a:endParaRPr lang="en-US" sz="3600" b="1" kern="1200" dirty="0">
            <a:solidFill>
              <a:srgbClr val="FF0000"/>
            </a:solidFill>
            <a:cs typeface="B Titr" panose="00000700000000000000" pitchFamily="2" charset="-78"/>
          </a:endParaRPr>
        </a:p>
      </dsp:txBody>
      <dsp:txXfrm>
        <a:off x="5755082" y="2694574"/>
        <a:ext cx="4229148" cy="803538"/>
      </dsp:txXfrm>
    </dsp:sp>
    <dsp:sp modelId="{7E4A54BB-E30C-4E56-9A20-0FAC936CA309}">
      <dsp:nvSpPr>
        <dsp:cNvPr id="0" name=""/>
        <dsp:cNvSpPr/>
      </dsp:nvSpPr>
      <dsp:spPr>
        <a:xfrm>
          <a:off x="9493" y="183517"/>
          <a:ext cx="6931273" cy="80353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اصولی با منشا الهی که از طریق پیامبران، آواتارها و ... بر</a:t>
          </a:r>
          <a:r>
            <a:rPr lang="en-US" sz="2400" kern="1200" dirty="0" smtClean="0">
              <a:cs typeface="B Mitra" panose="00000400000000000000" pitchFamily="2" charset="-78"/>
            </a:rPr>
            <a:t> </a:t>
          </a:r>
          <a:r>
            <a:rPr lang="fa-IR" sz="2400" kern="1200" dirty="0" smtClean="0">
              <a:cs typeface="B Mitra" panose="00000400000000000000" pitchFamily="2" charset="-78"/>
            </a:rPr>
            <a:t>هستی وحی یا الهام شده </a:t>
          </a:r>
          <a:endParaRPr lang="en-US" sz="2400" kern="1200" dirty="0">
            <a:cs typeface="B Mitra" panose="00000400000000000000" pitchFamily="2" charset="-78"/>
          </a:endParaRPr>
        </a:p>
      </dsp:txBody>
      <dsp:txXfrm>
        <a:off x="9493" y="183517"/>
        <a:ext cx="6931273" cy="803538"/>
      </dsp:txXfrm>
    </dsp:sp>
    <dsp:sp modelId="{50938340-3E98-4796-AF93-A8CB6D8C05A6}">
      <dsp:nvSpPr>
        <dsp:cNvPr id="0" name=""/>
        <dsp:cNvSpPr/>
      </dsp:nvSpPr>
      <dsp:spPr>
        <a:xfrm>
          <a:off x="9493" y="1187940"/>
          <a:ext cx="6931273" cy="80353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جدایی‏ناپذیری از دین و دلالت بر دینداری اصیل </a:t>
          </a:r>
          <a:endParaRPr lang="en-US" sz="2400" kern="1200" dirty="0">
            <a:cs typeface="B Mitra" panose="00000400000000000000" pitchFamily="2" charset="-78"/>
          </a:endParaRPr>
        </a:p>
      </dsp:txBody>
      <dsp:txXfrm>
        <a:off x="9493" y="1187940"/>
        <a:ext cx="6931273" cy="803538"/>
      </dsp:txXfrm>
    </dsp:sp>
    <dsp:sp modelId="{E575921B-836A-458F-AF80-91581283B86C}">
      <dsp:nvSpPr>
        <dsp:cNvPr id="0" name=""/>
        <dsp:cNvSpPr/>
      </dsp:nvSpPr>
      <dsp:spPr>
        <a:xfrm>
          <a:off x="9493" y="2192363"/>
          <a:ext cx="6931273" cy="80353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جوهر ثابت و تجلی تاریخی متفاوت </a:t>
          </a:r>
        </a:p>
      </dsp:txBody>
      <dsp:txXfrm>
        <a:off x="9493" y="2192363"/>
        <a:ext cx="6931273" cy="803538"/>
      </dsp:txXfrm>
    </dsp:sp>
    <dsp:sp modelId="{0DC23D13-2026-4691-848B-B89050E96401}">
      <dsp:nvSpPr>
        <dsp:cNvPr id="0" name=""/>
        <dsp:cNvSpPr/>
      </dsp:nvSpPr>
      <dsp:spPr>
        <a:xfrm>
          <a:off x="9493" y="3196786"/>
          <a:ext cx="6931273" cy="80353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مبدا: ذات قدسی</a:t>
          </a:r>
          <a:r>
            <a:rPr lang="en-US" sz="2400" kern="1200" dirty="0" smtClean="0">
              <a:cs typeface="B Mitra" panose="00000400000000000000" pitchFamily="2" charset="-78"/>
            </a:rPr>
            <a:t> </a:t>
          </a:r>
          <a:r>
            <a:rPr lang="fa-IR" sz="2400" kern="1200" dirty="0" smtClean="0">
              <a:cs typeface="B Mitra" panose="00000400000000000000" pitchFamily="2" charset="-78"/>
            </a:rPr>
            <a:t>(حق ازلی و بی‏تغییر) </a:t>
          </a:r>
        </a:p>
      </dsp:txBody>
      <dsp:txXfrm>
        <a:off x="9493" y="3196786"/>
        <a:ext cx="6931273" cy="803538"/>
      </dsp:txXfrm>
    </dsp:sp>
    <dsp:sp modelId="{7D6122F6-EE2F-4303-9919-D7715B57D56D}">
      <dsp:nvSpPr>
        <dsp:cNvPr id="0" name=""/>
        <dsp:cNvSpPr/>
      </dsp:nvSpPr>
      <dsp:spPr>
        <a:xfrm>
          <a:off x="9493" y="4201209"/>
          <a:ext cx="6931273" cy="80353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گسترش حضور ذات قدسی به همه شئون عالم</a:t>
          </a:r>
        </a:p>
      </dsp:txBody>
      <dsp:txXfrm>
        <a:off x="9493" y="4201209"/>
        <a:ext cx="6931273" cy="803538"/>
      </dsp:txXfrm>
    </dsp:sp>
    <dsp:sp modelId="{277D7588-F3C7-4CD3-8206-A98E7A2D49ED}">
      <dsp:nvSpPr>
        <dsp:cNvPr id="0" name=""/>
        <dsp:cNvSpPr/>
      </dsp:nvSpPr>
      <dsp:spPr>
        <a:xfrm>
          <a:off x="9493" y="5205631"/>
          <a:ext cx="6931273" cy="80353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تمدن سنتی؛ عالَمی تحت سیطره ذات قدسی </a:t>
          </a:r>
        </a:p>
      </dsp:txBody>
      <dsp:txXfrm>
        <a:off x="9493" y="5205631"/>
        <a:ext cx="6931273" cy="803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9656D-DAB7-460C-92B2-B475548999E7}">
      <dsp:nvSpPr>
        <dsp:cNvPr id="0" name=""/>
        <dsp:cNvSpPr/>
      </dsp:nvSpPr>
      <dsp:spPr>
        <a:xfrm>
          <a:off x="6255657" y="2032000"/>
          <a:ext cx="505548" cy="748804"/>
        </a:xfrm>
        <a:custGeom>
          <a:avLst/>
          <a:gdLst/>
          <a:ahLst/>
          <a:cxnLst/>
          <a:rect l="0" t="0" r="0" b="0"/>
          <a:pathLst>
            <a:path>
              <a:moveTo>
                <a:pt x="505548" y="0"/>
              </a:moveTo>
              <a:lnTo>
                <a:pt x="252774" y="0"/>
              </a:lnTo>
              <a:lnTo>
                <a:pt x="252774" y="748804"/>
              </a:lnTo>
              <a:lnTo>
                <a:pt x="0" y="7488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0" kern="1200">
            <a:solidFill>
              <a:schemeClr val="tx1"/>
            </a:solidFill>
          </a:endParaRPr>
        </a:p>
      </dsp:txBody>
      <dsp:txXfrm>
        <a:off x="6485844" y="2383815"/>
        <a:ext cx="45174" cy="45174"/>
      </dsp:txXfrm>
    </dsp:sp>
    <dsp:sp modelId="{0D71B014-281B-4809-9F44-5BD2A50C0CC6}">
      <dsp:nvSpPr>
        <dsp:cNvPr id="0" name=""/>
        <dsp:cNvSpPr/>
      </dsp:nvSpPr>
      <dsp:spPr>
        <a:xfrm>
          <a:off x="6255657" y="1283195"/>
          <a:ext cx="505548" cy="748804"/>
        </a:xfrm>
        <a:custGeom>
          <a:avLst/>
          <a:gdLst/>
          <a:ahLst/>
          <a:cxnLst/>
          <a:rect l="0" t="0" r="0" b="0"/>
          <a:pathLst>
            <a:path>
              <a:moveTo>
                <a:pt x="505548" y="748804"/>
              </a:moveTo>
              <a:lnTo>
                <a:pt x="252774" y="748804"/>
              </a:lnTo>
              <a:lnTo>
                <a:pt x="252774" y="0"/>
              </a:lnTo>
              <a:lnTo>
                <a:pt x="0"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0" kern="1200">
            <a:solidFill>
              <a:schemeClr val="tx1"/>
            </a:solidFill>
          </a:endParaRPr>
        </a:p>
      </dsp:txBody>
      <dsp:txXfrm>
        <a:off x="6485844" y="1635010"/>
        <a:ext cx="45174" cy="45174"/>
      </dsp:txXfrm>
    </dsp:sp>
    <dsp:sp modelId="{C3A6FA67-E941-4932-8847-36CC944802DA}">
      <dsp:nvSpPr>
        <dsp:cNvPr id="0" name=""/>
        <dsp:cNvSpPr/>
      </dsp:nvSpPr>
      <dsp:spPr>
        <a:xfrm rot="5400000">
          <a:off x="5118498" y="1646673"/>
          <a:ext cx="4056066" cy="77065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smtClean="0">
              <a:cs typeface="B Mitra" panose="00000400000000000000" pitchFamily="2" charset="-78"/>
            </a:rPr>
            <a:t>چیستی تمدن اسلامی</a:t>
          </a:r>
          <a:endParaRPr lang="en-US" sz="2800" b="1" kern="1200" dirty="0">
            <a:cs typeface="B Mitra" panose="00000400000000000000" pitchFamily="2" charset="-78"/>
          </a:endParaRPr>
        </a:p>
      </dsp:txBody>
      <dsp:txXfrm>
        <a:off x="5118498" y="1646673"/>
        <a:ext cx="4056066" cy="770652"/>
      </dsp:txXfrm>
    </dsp:sp>
    <dsp:sp modelId="{4D60D733-6151-4BAA-B0E8-C281116E6098}">
      <dsp:nvSpPr>
        <dsp:cNvPr id="0" name=""/>
        <dsp:cNvSpPr/>
      </dsp:nvSpPr>
      <dsp:spPr>
        <a:xfrm>
          <a:off x="4302" y="630722"/>
          <a:ext cx="6251355" cy="130494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kern="1200" dirty="0" smtClean="0">
              <a:cs typeface="B Mitra" panose="00000400000000000000" pitchFamily="2" charset="-78"/>
            </a:rPr>
            <a:t>جایی برای استفاده حداکثری از ظرفیت های مادی و معنوی خدادای برای کسب کمال </a:t>
          </a:r>
          <a:endParaRPr lang="en-US" sz="2800" b="0" kern="1200" dirty="0"/>
        </a:p>
      </dsp:txBody>
      <dsp:txXfrm>
        <a:off x="4302" y="630722"/>
        <a:ext cx="6251355" cy="1304946"/>
      </dsp:txXfrm>
    </dsp:sp>
    <dsp:sp modelId="{D2EDB66D-35E8-4F1F-A6A1-B3065207B9CF}">
      <dsp:nvSpPr>
        <dsp:cNvPr id="0" name=""/>
        <dsp:cNvSpPr/>
      </dsp:nvSpPr>
      <dsp:spPr>
        <a:xfrm>
          <a:off x="4302" y="2128331"/>
          <a:ext cx="6251355" cy="130494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0" kern="1200" dirty="0" smtClean="0">
              <a:cs typeface="B Mitra" panose="00000400000000000000" pitchFamily="2" charset="-78"/>
            </a:rPr>
            <a:t>انسان تمدن نوین:  عزیز، قدرتمند، دارای اراده و ابتکار و قدرت سازندگیِ جهان طبیعت </a:t>
          </a:r>
          <a:endParaRPr lang="en-US" sz="2800" b="0" kern="1200" dirty="0"/>
        </a:p>
      </dsp:txBody>
      <dsp:txXfrm>
        <a:off x="4302" y="2128331"/>
        <a:ext cx="6251355" cy="1304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73DF-95D6-430A-9AA2-18915C5896A1}">
      <dsp:nvSpPr>
        <dsp:cNvPr id="0" name=""/>
        <dsp:cNvSpPr/>
      </dsp:nvSpPr>
      <dsp:spPr>
        <a:xfrm>
          <a:off x="0" y="0"/>
          <a:ext cx="7416824" cy="2495077"/>
        </a:xfrm>
        <a:prstGeom prst="roundRect">
          <a:avLst>
            <a:gd name="adj" fmla="val 1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DF956-28D2-4AE4-80C5-70268F00C62B}">
      <dsp:nvSpPr>
        <dsp:cNvPr id="0" name=""/>
        <dsp:cNvSpPr/>
      </dsp:nvSpPr>
      <dsp:spPr>
        <a:xfrm>
          <a:off x="222504" y="332676"/>
          <a:ext cx="2178692" cy="18297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FD8E4-F2DE-44EC-91B1-9A7F34ABAB5D}">
      <dsp:nvSpPr>
        <dsp:cNvPr id="0" name=""/>
        <dsp:cNvSpPr/>
      </dsp:nvSpPr>
      <dsp:spPr>
        <a:xfrm rot="10800000">
          <a:off x="222504" y="2495077"/>
          <a:ext cx="2178692" cy="304953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فراهم کننده ابزار زندگی- در خدمت آرمان- نیاز به تجهیزات روحی و اخلاقی </a:t>
          </a:r>
          <a:endParaRPr lang="en-US" sz="2800" kern="1200" dirty="0">
            <a:cs typeface="B Mitra" panose="00000400000000000000" pitchFamily="2" charset="-78"/>
          </a:endParaRPr>
        </a:p>
      </dsp:txBody>
      <dsp:txXfrm rot="10800000">
        <a:off x="289506" y="2495077"/>
        <a:ext cx="2044688" cy="2982536"/>
      </dsp:txXfrm>
    </dsp:sp>
    <dsp:sp modelId="{E0428145-C96D-40BD-99BB-0C03718DE2C3}">
      <dsp:nvSpPr>
        <dsp:cNvPr id="0" name=""/>
        <dsp:cNvSpPr/>
      </dsp:nvSpPr>
      <dsp:spPr>
        <a:xfrm>
          <a:off x="2619065" y="332676"/>
          <a:ext cx="2178692" cy="18297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111E8-DDBD-49B7-8311-1744B1ED3749}">
      <dsp:nvSpPr>
        <dsp:cNvPr id="0" name=""/>
        <dsp:cNvSpPr/>
      </dsp:nvSpPr>
      <dsp:spPr>
        <a:xfrm rot="10800000">
          <a:off x="2619065" y="2495077"/>
          <a:ext cx="2178692" cy="304953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در معنای سنّتی، روح الهی و معنویت را در زندگی جاری می کند. </a:t>
          </a:r>
          <a:endParaRPr lang="en-US" sz="2800" kern="1200" dirty="0">
            <a:cs typeface="B Mitra" panose="00000400000000000000" pitchFamily="2" charset="-78"/>
          </a:endParaRPr>
        </a:p>
      </dsp:txBody>
      <dsp:txXfrm rot="10800000">
        <a:off x="2686067" y="2495077"/>
        <a:ext cx="2044688" cy="2982536"/>
      </dsp:txXfrm>
    </dsp:sp>
    <dsp:sp modelId="{0940F4BE-060A-4178-9218-E89DBBA1F2FB}">
      <dsp:nvSpPr>
        <dsp:cNvPr id="0" name=""/>
        <dsp:cNvSpPr/>
      </dsp:nvSpPr>
      <dsp:spPr>
        <a:xfrm>
          <a:off x="5015627" y="332676"/>
          <a:ext cx="2178692" cy="182972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E647-4258-44BE-BFA3-DFFADAF6A842}">
      <dsp:nvSpPr>
        <dsp:cNvPr id="0" name=""/>
        <dsp:cNvSpPr/>
      </dsp:nvSpPr>
      <dsp:spPr>
        <a:xfrm rot="10800000">
          <a:off x="5015627" y="2495077"/>
          <a:ext cx="2178692" cy="3049538"/>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r>
            <a:rPr lang="fa-IR" sz="2800" kern="1200" dirty="0" smtClean="0">
              <a:cs typeface="B Mitra" panose="00000400000000000000" pitchFamily="2" charset="-78"/>
            </a:rPr>
            <a:t>متعلق  به بخش ابزاری تمدن- اقتدارآفرین- در برابر ایمان؛ عامل فرعی</a:t>
          </a:r>
          <a:endParaRPr lang="en-US" sz="2800" kern="1200" dirty="0">
            <a:cs typeface="B Mitra" panose="00000400000000000000" pitchFamily="2" charset="-78"/>
          </a:endParaRPr>
        </a:p>
      </dsp:txBody>
      <dsp:txXfrm rot="10800000">
        <a:off x="5082629" y="2495077"/>
        <a:ext cx="2044688" cy="29825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73DF-95D6-430A-9AA2-18915C5896A1}">
      <dsp:nvSpPr>
        <dsp:cNvPr id="0" name=""/>
        <dsp:cNvSpPr/>
      </dsp:nvSpPr>
      <dsp:spPr>
        <a:xfrm>
          <a:off x="0" y="0"/>
          <a:ext cx="8568952" cy="2770466"/>
        </a:xfrm>
        <a:prstGeom prst="roundRect">
          <a:avLst>
            <a:gd name="adj" fmla="val 1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28145-C96D-40BD-99BB-0C03718DE2C3}">
      <dsp:nvSpPr>
        <dsp:cNvPr id="0" name=""/>
        <dsp:cNvSpPr/>
      </dsp:nvSpPr>
      <dsp:spPr>
        <a:xfrm>
          <a:off x="2942720" y="319822"/>
          <a:ext cx="2517129" cy="203167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111E8-DDBD-49B7-8311-1744B1ED3749}">
      <dsp:nvSpPr>
        <dsp:cNvPr id="0" name=""/>
        <dsp:cNvSpPr/>
      </dsp:nvSpPr>
      <dsp:spPr>
        <a:xfrm rot="10800000">
          <a:off x="257068" y="2770466"/>
          <a:ext cx="2517129" cy="3386126"/>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قدرت تسلط بر طبیعت- تجلی نبوغ فکری انسانی در امتداد تاریخ- مصنوع در برابر شیء طبیعی</a:t>
          </a:r>
          <a:endParaRPr lang="en-US" sz="2400" kern="1200" dirty="0">
            <a:cs typeface="B Mitra" panose="00000400000000000000" pitchFamily="2" charset="-78"/>
          </a:endParaRPr>
        </a:p>
      </dsp:txBody>
      <dsp:txXfrm rot="10800000">
        <a:off x="334478" y="2770466"/>
        <a:ext cx="2362309" cy="3308716"/>
      </dsp:txXfrm>
    </dsp:sp>
    <dsp:sp modelId="{1A0DF956-28D2-4AE4-80C5-70268F00C62B}">
      <dsp:nvSpPr>
        <dsp:cNvPr id="0" name=""/>
        <dsp:cNvSpPr/>
      </dsp:nvSpPr>
      <dsp:spPr>
        <a:xfrm>
          <a:off x="332783" y="319822"/>
          <a:ext cx="2517129" cy="203167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FD8E4-F2DE-44EC-91B1-9A7F34ABAB5D}">
      <dsp:nvSpPr>
        <dsp:cNvPr id="0" name=""/>
        <dsp:cNvSpPr/>
      </dsp:nvSpPr>
      <dsp:spPr>
        <a:xfrm rot="10800000">
          <a:off x="3025911" y="2770466"/>
          <a:ext cx="2517129" cy="3386126"/>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سنّتی: تجلی خلاقیت الهی ازطریق هنر و صنعت</a:t>
          </a:r>
        </a:p>
        <a:p>
          <a:pPr lvl="0" algn="ctr" defTabSz="1066800" rtl="1">
            <a:lnSpc>
              <a:spcPct val="90000"/>
            </a:lnSpc>
            <a:spcBef>
              <a:spcPct val="0"/>
            </a:spcBef>
            <a:spcAft>
              <a:spcPct val="35000"/>
            </a:spcAft>
          </a:pPr>
          <a:r>
            <a:rPr lang="fa-IR" sz="2400" kern="1200" dirty="0" smtClean="0">
              <a:cs typeface="B Mitra" panose="00000400000000000000" pitchFamily="2" charset="-78"/>
            </a:rPr>
            <a:t>مدرن: دنباله علم مدرن( ابزار سلطه بر طبیعت) </a:t>
          </a:r>
          <a:endParaRPr lang="en-US" sz="2400" kern="1200" dirty="0">
            <a:cs typeface="B Mitra" panose="00000400000000000000" pitchFamily="2" charset="-78"/>
          </a:endParaRPr>
        </a:p>
      </dsp:txBody>
      <dsp:txXfrm rot="10800000">
        <a:off x="3103321" y="2770466"/>
        <a:ext cx="2362309" cy="3308716"/>
      </dsp:txXfrm>
    </dsp:sp>
    <dsp:sp modelId="{0940F4BE-060A-4178-9218-E89DBBA1F2FB}">
      <dsp:nvSpPr>
        <dsp:cNvPr id="0" name=""/>
        <dsp:cNvSpPr/>
      </dsp:nvSpPr>
      <dsp:spPr>
        <a:xfrm>
          <a:off x="5794753" y="369395"/>
          <a:ext cx="2517129" cy="203167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E647-4258-44BE-BFA3-DFFADAF6A842}">
      <dsp:nvSpPr>
        <dsp:cNvPr id="0" name=""/>
        <dsp:cNvSpPr/>
      </dsp:nvSpPr>
      <dsp:spPr>
        <a:xfrm rot="10800000">
          <a:off x="5794753" y="2770466"/>
          <a:ext cx="2517129" cy="3386126"/>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ابزار بهره برداری از طبیعت</a:t>
          </a:r>
        </a:p>
        <a:p>
          <a:pPr lvl="0" algn="ctr" defTabSz="1066800" rtl="1">
            <a:lnSpc>
              <a:spcPct val="90000"/>
            </a:lnSpc>
            <a:spcBef>
              <a:spcPct val="0"/>
            </a:spcBef>
            <a:spcAft>
              <a:spcPct val="35000"/>
            </a:spcAft>
          </a:pPr>
          <a:r>
            <a:rPr lang="fa-IR" sz="2400" kern="1200" dirty="0" smtClean="0">
              <a:cs typeface="B Mitra" panose="00000400000000000000" pitchFamily="2" charset="-78"/>
            </a:rPr>
            <a:t>( فناوریهای نرم؛ منحصرطبیعت بر اساس نظام نیاز و ارضاء و اراده ها</a:t>
          </a:r>
          <a:endParaRPr lang="en-US" sz="2400" kern="1200" dirty="0">
            <a:cs typeface="B Mitra" panose="00000400000000000000" pitchFamily="2" charset="-78"/>
          </a:endParaRPr>
        </a:p>
      </dsp:txBody>
      <dsp:txXfrm rot="10800000">
        <a:off x="5872163" y="2770466"/>
        <a:ext cx="2362309" cy="3308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35568-B5EA-4470-A4D5-61CFEF9F6242}">
      <dsp:nvSpPr>
        <dsp:cNvPr id="0" name=""/>
        <dsp:cNvSpPr/>
      </dsp:nvSpPr>
      <dsp:spPr>
        <a:xfrm>
          <a:off x="4015208" y="2104008"/>
          <a:ext cx="2609526" cy="63944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ابزار بهره‌برداری از طبیعت </a:t>
          </a:r>
          <a:endParaRPr lang="en-US" sz="2400" kern="1200" dirty="0">
            <a:cs typeface="B Mitra" panose="00000400000000000000" pitchFamily="2" charset="-78"/>
          </a:endParaRPr>
        </a:p>
      </dsp:txBody>
      <dsp:txXfrm>
        <a:off x="4033937" y="2122737"/>
        <a:ext cx="2572068" cy="601990"/>
      </dsp:txXfrm>
    </dsp:sp>
    <dsp:sp modelId="{EFCFDCC0-8BFD-4002-A5E3-9D3C24BD3810}">
      <dsp:nvSpPr>
        <dsp:cNvPr id="0" name=""/>
        <dsp:cNvSpPr/>
      </dsp:nvSpPr>
      <dsp:spPr>
        <a:xfrm rot="14443256">
          <a:off x="2221273" y="1361519"/>
          <a:ext cx="2409479" cy="22763"/>
        </a:xfrm>
        <a:custGeom>
          <a:avLst/>
          <a:gdLst/>
          <a:ahLst/>
          <a:cxnLst/>
          <a:rect l="0" t="0" r="0" b="0"/>
          <a:pathLst>
            <a:path>
              <a:moveTo>
                <a:pt x="0" y="11381"/>
              </a:moveTo>
              <a:lnTo>
                <a:pt x="2409479" y="113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rot="10800000">
        <a:off x="3365776" y="1312664"/>
        <a:ext cx="120473" cy="120473"/>
      </dsp:txXfrm>
    </dsp:sp>
    <dsp:sp modelId="{65AC1FF4-47D4-4514-8859-54FF87E8FD1A}">
      <dsp:nvSpPr>
        <dsp:cNvPr id="0" name=""/>
        <dsp:cNvSpPr/>
      </dsp:nvSpPr>
      <dsp:spPr>
        <a:xfrm>
          <a:off x="882855" y="2345"/>
          <a:ext cx="1953963" cy="63944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400" kern="1200" dirty="0" smtClean="0">
              <a:cs typeface="B Mitra" panose="00000400000000000000" pitchFamily="2" charset="-78"/>
            </a:rPr>
            <a:t>هسته‌ای </a:t>
          </a:r>
          <a:endParaRPr lang="en-US" sz="2400" kern="1200" dirty="0" smtClean="0">
            <a:cs typeface="B Mitra" panose="00000400000000000000" pitchFamily="2" charset="-78"/>
          </a:endParaRPr>
        </a:p>
      </dsp:txBody>
      <dsp:txXfrm>
        <a:off x="901584" y="21074"/>
        <a:ext cx="1916505" cy="601990"/>
      </dsp:txXfrm>
    </dsp:sp>
    <dsp:sp modelId="{0399060F-5258-40A0-9246-DAA5E489E9DD}">
      <dsp:nvSpPr>
        <dsp:cNvPr id="0" name=""/>
        <dsp:cNvSpPr/>
      </dsp:nvSpPr>
      <dsp:spPr>
        <a:xfrm rot="13753395">
          <a:off x="2523881" y="1729202"/>
          <a:ext cx="1804264" cy="22763"/>
        </a:xfrm>
        <a:custGeom>
          <a:avLst/>
          <a:gdLst/>
          <a:ahLst/>
          <a:cxnLst/>
          <a:rect l="0" t="0" r="0" b="0"/>
          <a:pathLst>
            <a:path>
              <a:moveTo>
                <a:pt x="0" y="11381"/>
              </a:moveTo>
              <a:lnTo>
                <a:pt x="1804264" y="113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rot="10800000">
        <a:off x="3380906" y="1695477"/>
        <a:ext cx="90213" cy="90213"/>
      </dsp:txXfrm>
    </dsp:sp>
    <dsp:sp modelId="{0C3C6521-F25A-462B-9FEA-E38219FBFE31}">
      <dsp:nvSpPr>
        <dsp:cNvPr id="0" name=""/>
        <dsp:cNvSpPr/>
      </dsp:nvSpPr>
      <dsp:spPr>
        <a:xfrm>
          <a:off x="882855" y="737711"/>
          <a:ext cx="1953963" cy="63944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لیزر</a:t>
          </a:r>
          <a:endParaRPr lang="en-US" sz="2400" kern="1200" dirty="0">
            <a:cs typeface="B Mitra" panose="00000400000000000000" pitchFamily="2" charset="-78"/>
          </a:endParaRPr>
        </a:p>
      </dsp:txBody>
      <dsp:txXfrm>
        <a:off x="901584" y="756440"/>
        <a:ext cx="1916505" cy="601990"/>
      </dsp:txXfrm>
    </dsp:sp>
    <dsp:sp modelId="{BDEFFE0E-237D-4D98-9709-D5C5E922FC1F}">
      <dsp:nvSpPr>
        <dsp:cNvPr id="0" name=""/>
        <dsp:cNvSpPr/>
      </dsp:nvSpPr>
      <dsp:spPr>
        <a:xfrm rot="12489925">
          <a:off x="2757680" y="2096885"/>
          <a:ext cx="1336665" cy="22763"/>
        </a:xfrm>
        <a:custGeom>
          <a:avLst/>
          <a:gdLst/>
          <a:ahLst/>
          <a:cxnLst/>
          <a:rect l="0" t="0" r="0" b="0"/>
          <a:pathLst>
            <a:path>
              <a:moveTo>
                <a:pt x="0" y="11381"/>
              </a:moveTo>
              <a:lnTo>
                <a:pt x="1336665" y="113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rot="10800000">
        <a:off x="3392596" y="2074850"/>
        <a:ext cx="66833" cy="66833"/>
      </dsp:txXfrm>
    </dsp:sp>
    <dsp:sp modelId="{04ED9B14-E993-4334-B450-643A0FD7DEC9}">
      <dsp:nvSpPr>
        <dsp:cNvPr id="0" name=""/>
        <dsp:cNvSpPr/>
      </dsp:nvSpPr>
      <dsp:spPr>
        <a:xfrm>
          <a:off x="882855" y="1473077"/>
          <a:ext cx="1953963" cy="63944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ماهواره </a:t>
          </a:r>
          <a:endParaRPr lang="en-US" sz="2400" kern="1200" dirty="0">
            <a:cs typeface="B Mitra" panose="00000400000000000000" pitchFamily="2" charset="-78"/>
          </a:endParaRPr>
        </a:p>
      </dsp:txBody>
      <dsp:txXfrm>
        <a:off x="901584" y="1491806"/>
        <a:ext cx="1916505" cy="601990"/>
      </dsp:txXfrm>
    </dsp:sp>
    <dsp:sp modelId="{A0E1E936-7F03-4787-B28D-74B660ED4228}">
      <dsp:nvSpPr>
        <dsp:cNvPr id="0" name=""/>
        <dsp:cNvSpPr/>
      </dsp:nvSpPr>
      <dsp:spPr>
        <a:xfrm rot="10496123">
          <a:off x="2834509" y="2464568"/>
          <a:ext cx="1183007" cy="22763"/>
        </a:xfrm>
        <a:custGeom>
          <a:avLst/>
          <a:gdLst/>
          <a:ahLst/>
          <a:cxnLst/>
          <a:rect l="0" t="0" r="0" b="0"/>
          <a:pathLst>
            <a:path>
              <a:moveTo>
                <a:pt x="0" y="11381"/>
              </a:moveTo>
              <a:lnTo>
                <a:pt x="1183007" y="113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rot="10800000">
        <a:off x="3396438" y="2446375"/>
        <a:ext cx="59150" cy="59150"/>
      </dsp:txXfrm>
    </dsp:sp>
    <dsp:sp modelId="{D3DEB8BE-F356-4074-AF22-83547451251B}">
      <dsp:nvSpPr>
        <dsp:cNvPr id="0" name=""/>
        <dsp:cNvSpPr/>
      </dsp:nvSpPr>
      <dsp:spPr>
        <a:xfrm>
          <a:off x="882855" y="2208443"/>
          <a:ext cx="1953963" cy="63944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400" kern="1200" dirty="0" smtClean="0">
              <a:cs typeface="B Mitra" panose="00000400000000000000" pitchFamily="2" charset="-78"/>
            </a:rPr>
            <a:t>نانو </a:t>
          </a:r>
          <a:endParaRPr lang="en-US" sz="2400" kern="1200" dirty="0" smtClean="0">
            <a:cs typeface="B Mitra" panose="00000400000000000000" pitchFamily="2" charset="-78"/>
          </a:endParaRPr>
        </a:p>
      </dsp:txBody>
      <dsp:txXfrm>
        <a:off x="901584" y="2227172"/>
        <a:ext cx="1916505" cy="601990"/>
      </dsp:txXfrm>
    </dsp:sp>
    <dsp:sp modelId="{F2A39700-CA88-4F65-AB97-36834B03638C}">
      <dsp:nvSpPr>
        <dsp:cNvPr id="0" name=""/>
        <dsp:cNvSpPr/>
      </dsp:nvSpPr>
      <dsp:spPr>
        <a:xfrm rot="8671423">
          <a:off x="2702503" y="2832251"/>
          <a:ext cx="1447019" cy="22763"/>
        </a:xfrm>
        <a:custGeom>
          <a:avLst/>
          <a:gdLst/>
          <a:ahLst/>
          <a:cxnLst/>
          <a:rect l="0" t="0" r="0" b="0"/>
          <a:pathLst>
            <a:path>
              <a:moveTo>
                <a:pt x="0" y="11381"/>
              </a:moveTo>
              <a:lnTo>
                <a:pt x="1447019" y="113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rot="10800000">
        <a:off x="3389838" y="2807458"/>
        <a:ext cx="72350" cy="72350"/>
      </dsp:txXfrm>
    </dsp:sp>
    <dsp:sp modelId="{E4033ECE-3E25-4F44-B10D-158FCC92D0B7}">
      <dsp:nvSpPr>
        <dsp:cNvPr id="0" name=""/>
        <dsp:cNvSpPr/>
      </dsp:nvSpPr>
      <dsp:spPr>
        <a:xfrm>
          <a:off x="882855" y="2943809"/>
          <a:ext cx="1953963" cy="63944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400" kern="1200" dirty="0" smtClean="0">
              <a:cs typeface="B Mitra" panose="00000400000000000000" pitchFamily="2" charset="-78"/>
            </a:rPr>
            <a:t>سلول‌های بنیادی</a:t>
          </a:r>
          <a:endParaRPr lang="en-US" sz="2400" kern="1200" dirty="0" smtClean="0">
            <a:cs typeface="B Mitra" panose="00000400000000000000" pitchFamily="2" charset="-78"/>
          </a:endParaRPr>
        </a:p>
      </dsp:txBody>
      <dsp:txXfrm>
        <a:off x="901584" y="2962538"/>
        <a:ext cx="1916505" cy="601990"/>
      </dsp:txXfrm>
    </dsp:sp>
    <dsp:sp modelId="{B650BDF4-D879-434D-B14F-A5D333E0A4B0}">
      <dsp:nvSpPr>
        <dsp:cNvPr id="0" name=""/>
        <dsp:cNvSpPr/>
      </dsp:nvSpPr>
      <dsp:spPr>
        <a:xfrm rot="7608019">
          <a:off x="2442429" y="3199934"/>
          <a:ext cx="1967168" cy="22763"/>
        </a:xfrm>
        <a:custGeom>
          <a:avLst/>
          <a:gdLst/>
          <a:ahLst/>
          <a:cxnLst/>
          <a:rect l="0" t="0" r="0" b="0"/>
          <a:pathLst>
            <a:path>
              <a:moveTo>
                <a:pt x="0" y="11381"/>
              </a:moveTo>
              <a:lnTo>
                <a:pt x="1967168" y="113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rot="10800000">
        <a:off x="3376834" y="3162137"/>
        <a:ext cx="98358" cy="98358"/>
      </dsp:txXfrm>
    </dsp:sp>
    <dsp:sp modelId="{389E5BB3-E384-4916-94F6-A3F8FD0902BD}">
      <dsp:nvSpPr>
        <dsp:cNvPr id="0" name=""/>
        <dsp:cNvSpPr/>
      </dsp:nvSpPr>
      <dsp:spPr>
        <a:xfrm>
          <a:off x="882855" y="3679175"/>
          <a:ext cx="1953963" cy="63944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زیستی</a:t>
          </a:r>
          <a:endParaRPr lang="en-US" sz="2400" kern="1200" dirty="0">
            <a:cs typeface="B Mitra" panose="00000400000000000000" pitchFamily="2" charset="-78"/>
          </a:endParaRPr>
        </a:p>
      </dsp:txBody>
      <dsp:txXfrm>
        <a:off x="901584" y="3697904"/>
        <a:ext cx="1916505" cy="601990"/>
      </dsp:txXfrm>
    </dsp:sp>
    <dsp:sp modelId="{D9767DEA-5B52-4C9E-96BE-50EAFB44E419}">
      <dsp:nvSpPr>
        <dsp:cNvPr id="0" name=""/>
        <dsp:cNvSpPr/>
      </dsp:nvSpPr>
      <dsp:spPr>
        <a:xfrm rot="7021315">
          <a:off x="2129174" y="3567617"/>
          <a:ext cx="2593677" cy="22763"/>
        </a:xfrm>
        <a:custGeom>
          <a:avLst/>
          <a:gdLst/>
          <a:ahLst/>
          <a:cxnLst/>
          <a:rect l="0" t="0" r="0" b="0"/>
          <a:pathLst>
            <a:path>
              <a:moveTo>
                <a:pt x="0" y="11381"/>
              </a:moveTo>
              <a:lnTo>
                <a:pt x="2593677" y="1138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en-US" sz="2400" kern="1200">
            <a:cs typeface="B Mitra" panose="00000400000000000000" pitchFamily="2" charset="-78"/>
          </a:endParaRPr>
        </a:p>
      </dsp:txBody>
      <dsp:txXfrm rot="10800000">
        <a:off x="3361171" y="3514157"/>
        <a:ext cx="129683" cy="129683"/>
      </dsp:txXfrm>
    </dsp:sp>
    <dsp:sp modelId="{BCC2A9F9-6FDE-4EF7-80F0-99CA5948AE0B}">
      <dsp:nvSpPr>
        <dsp:cNvPr id="0" name=""/>
        <dsp:cNvSpPr/>
      </dsp:nvSpPr>
      <dsp:spPr>
        <a:xfrm>
          <a:off x="882855" y="4414541"/>
          <a:ext cx="1953963" cy="63944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الکترونیک </a:t>
          </a:r>
          <a:endParaRPr lang="en-US" sz="2400" kern="1200" dirty="0">
            <a:cs typeface="B Mitra" panose="00000400000000000000" pitchFamily="2" charset="-78"/>
          </a:endParaRPr>
        </a:p>
      </dsp:txBody>
      <dsp:txXfrm>
        <a:off x="901584" y="4433270"/>
        <a:ext cx="1916505" cy="601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3C4BB-FB60-4EF1-8E6D-0B54786E22A9}">
      <dsp:nvSpPr>
        <dsp:cNvPr id="0" name=""/>
        <dsp:cNvSpPr/>
      </dsp:nvSpPr>
      <dsp:spPr>
        <a:xfrm>
          <a:off x="2632050" y="1173457"/>
          <a:ext cx="2480520" cy="126926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Mitra" panose="00000400000000000000" pitchFamily="2" charset="-78"/>
            </a:rPr>
            <a:t>ابزار بهره‌برداری</a:t>
          </a:r>
        </a:p>
        <a:p>
          <a:pPr lvl="0" algn="ctr" defTabSz="1066800">
            <a:lnSpc>
              <a:spcPct val="90000"/>
            </a:lnSpc>
            <a:spcBef>
              <a:spcPct val="0"/>
            </a:spcBef>
            <a:spcAft>
              <a:spcPct val="35000"/>
            </a:spcAft>
          </a:pPr>
          <a:r>
            <a:rPr lang="fa-IR" sz="2400" kern="1200" dirty="0" smtClean="0">
              <a:cs typeface="B Mitra" panose="00000400000000000000" pitchFamily="2" charset="-78"/>
            </a:rPr>
            <a:t> از دارایی یا ثروت </a:t>
          </a:r>
          <a:endParaRPr lang="en-US" sz="2400" kern="1200" dirty="0">
            <a:cs typeface="B Mitra" panose="00000400000000000000" pitchFamily="2" charset="-78"/>
          </a:endParaRPr>
        </a:p>
      </dsp:txBody>
      <dsp:txXfrm>
        <a:off x="2669225" y="1210632"/>
        <a:ext cx="2406170" cy="1194911"/>
      </dsp:txXfrm>
    </dsp:sp>
    <dsp:sp modelId="{7E1EE671-EC6F-492C-B9DB-5A020D50B212}">
      <dsp:nvSpPr>
        <dsp:cNvPr id="0" name=""/>
        <dsp:cNvSpPr/>
      </dsp:nvSpPr>
      <dsp:spPr>
        <a:xfrm rot="14707178">
          <a:off x="1536014" y="1088031"/>
          <a:ext cx="1542924" cy="40390"/>
        </a:xfrm>
        <a:custGeom>
          <a:avLst/>
          <a:gdLst/>
          <a:ahLst/>
          <a:cxnLst/>
          <a:rect l="0" t="0" r="0" b="0"/>
          <a:pathLst>
            <a:path>
              <a:moveTo>
                <a:pt x="0" y="20195"/>
              </a:moveTo>
              <a:lnTo>
                <a:pt x="1542924" y="201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68904" y="1069653"/>
        <a:ext cx="77146" cy="77146"/>
      </dsp:txXfrm>
    </dsp:sp>
    <dsp:sp modelId="{3AA021C3-AF54-48D5-86D2-66830E2DE186}">
      <dsp:nvSpPr>
        <dsp:cNvPr id="0" name=""/>
        <dsp:cNvSpPr/>
      </dsp:nvSpPr>
      <dsp:spPr>
        <a:xfrm>
          <a:off x="360036" y="2647"/>
          <a:ext cx="1622867" cy="81143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a-IR" sz="2400" kern="1200" dirty="0" smtClean="0">
              <a:cs typeface="B Mitra" panose="00000400000000000000" pitchFamily="2" charset="-78"/>
            </a:rPr>
            <a:t>اردوی راهیان نور</a:t>
          </a:r>
          <a:endParaRPr lang="en-US" sz="2400" kern="1200" dirty="0" smtClean="0">
            <a:cs typeface="B Mitra" panose="00000400000000000000" pitchFamily="2" charset="-78"/>
          </a:endParaRPr>
        </a:p>
      </dsp:txBody>
      <dsp:txXfrm>
        <a:off x="383802" y="26413"/>
        <a:ext cx="1575335" cy="763901"/>
      </dsp:txXfrm>
    </dsp:sp>
    <dsp:sp modelId="{12DE161B-0F74-44FC-839C-7DCE1250765C}">
      <dsp:nvSpPr>
        <dsp:cNvPr id="0" name=""/>
        <dsp:cNvSpPr/>
      </dsp:nvSpPr>
      <dsp:spPr>
        <a:xfrm rot="12942401">
          <a:off x="1907763" y="1554605"/>
          <a:ext cx="799427" cy="40390"/>
        </a:xfrm>
        <a:custGeom>
          <a:avLst/>
          <a:gdLst/>
          <a:ahLst/>
          <a:cxnLst/>
          <a:rect l="0" t="0" r="0" b="0"/>
          <a:pathLst>
            <a:path>
              <a:moveTo>
                <a:pt x="0" y="20195"/>
              </a:moveTo>
              <a:lnTo>
                <a:pt x="799427" y="201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cs typeface="B Mitra" panose="00000400000000000000" pitchFamily="2" charset="-78"/>
          </a:endParaRPr>
        </a:p>
      </dsp:txBody>
      <dsp:txXfrm rot="10800000">
        <a:off x="2287491" y="1554815"/>
        <a:ext cx="39971" cy="39971"/>
      </dsp:txXfrm>
    </dsp:sp>
    <dsp:sp modelId="{CD769D57-F0EE-4DD2-9DD5-E06D648C60B6}">
      <dsp:nvSpPr>
        <dsp:cNvPr id="0" name=""/>
        <dsp:cNvSpPr/>
      </dsp:nvSpPr>
      <dsp:spPr>
        <a:xfrm>
          <a:off x="360036" y="935796"/>
          <a:ext cx="1622867" cy="81143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Mitra" panose="00000400000000000000" pitchFamily="2" charset="-78"/>
            </a:rPr>
            <a:t>منبر</a:t>
          </a:r>
          <a:endParaRPr lang="en-US" sz="2400" kern="1200" dirty="0">
            <a:cs typeface="B Mitra" panose="00000400000000000000" pitchFamily="2" charset="-78"/>
          </a:endParaRPr>
        </a:p>
      </dsp:txBody>
      <dsp:txXfrm>
        <a:off x="383802" y="959562"/>
        <a:ext cx="1575335" cy="763901"/>
      </dsp:txXfrm>
    </dsp:sp>
    <dsp:sp modelId="{76B2CB26-7356-4B94-837A-A9257C9500F9}">
      <dsp:nvSpPr>
        <dsp:cNvPr id="0" name=""/>
        <dsp:cNvSpPr/>
      </dsp:nvSpPr>
      <dsp:spPr>
        <a:xfrm rot="8657599">
          <a:off x="1907763" y="2021180"/>
          <a:ext cx="799427" cy="40390"/>
        </a:xfrm>
        <a:custGeom>
          <a:avLst/>
          <a:gdLst/>
          <a:ahLst/>
          <a:cxnLst/>
          <a:rect l="0" t="0" r="0" b="0"/>
          <a:pathLst>
            <a:path>
              <a:moveTo>
                <a:pt x="0" y="20195"/>
              </a:moveTo>
              <a:lnTo>
                <a:pt x="799427" y="201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cs typeface="B Mitra" panose="00000400000000000000" pitchFamily="2" charset="-78"/>
          </a:endParaRPr>
        </a:p>
      </dsp:txBody>
      <dsp:txXfrm rot="10800000">
        <a:off x="2287491" y="2021389"/>
        <a:ext cx="39971" cy="39971"/>
      </dsp:txXfrm>
    </dsp:sp>
    <dsp:sp modelId="{71D4056C-B6F8-455A-8611-01ADD9B8418A}">
      <dsp:nvSpPr>
        <dsp:cNvPr id="0" name=""/>
        <dsp:cNvSpPr/>
      </dsp:nvSpPr>
      <dsp:spPr>
        <a:xfrm>
          <a:off x="360036" y="1868945"/>
          <a:ext cx="1622867" cy="81143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Mitra" panose="00000400000000000000" pitchFamily="2" charset="-78"/>
            </a:rPr>
            <a:t>اعتکاف </a:t>
          </a:r>
          <a:endParaRPr lang="en-US" sz="2400" kern="1200" dirty="0">
            <a:cs typeface="B Mitra" panose="00000400000000000000" pitchFamily="2" charset="-78"/>
          </a:endParaRPr>
        </a:p>
      </dsp:txBody>
      <dsp:txXfrm>
        <a:off x="383802" y="1892711"/>
        <a:ext cx="1575335" cy="763901"/>
      </dsp:txXfrm>
    </dsp:sp>
    <dsp:sp modelId="{E6A69516-D1EF-40D1-9136-A8389AB3AF1B}">
      <dsp:nvSpPr>
        <dsp:cNvPr id="0" name=""/>
        <dsp:cNvSpPr/>
      </dsp:nvSpPr>
      <dsp:spPr>
        <a:xfrm rot="6892822">
          <a:off x="1536014" y="2487754"/>
          <a:ext cx="1542924" cy="40390"/>
        </a:xfrm>
        <a:custGeom>
          <a:avLst/>
          <a:gdLst/>
          <a:ahLst/>
          <a:cxnLst/>
          <a:rect l="0" t="0" r="0" b="0"/>
          <a:pathLst>
            <a:path>
              <a:moveTo>
                <a:pt x="0" y="20195"/>
              </a:moveTo>
              <a:lnTo>
                <a:pt x="1542924" y="201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cs typeface="B Mitra" panose="00000400000000000000" pitchFamily="2" charset="-78"/>
          </a:endParaRPr>
        </a:p>
      </dsp:txBody>
      <dsp:txXfrm rot="10800000">
        <a:off x="2268904" y="2469376"/>
        <a:ext cx="77146" cy="77146"/>
      </dsp:txXfrm>
    </dsp:sp>
    <dsp:sp modelId="{99364C80-8C4F-4D73-A55F-573533284236}">
      <dsp:nvSpPr>
        <dsp:cNvPr id="0" name=""/>
        <dsp:cNvSpPr/>
      </dsp:nvSpPr>
      <dsp:spPr>
        <a:xfrm>
          <a:off x="360036" y="2802094"/>
          <a:ext cx="1622867" cy="81143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Mitra" panose="00000400000000000000" pitchFamily="2" charset="-78"/>
            </a:rPr>
            <a:t>راهپیمایی اربعین  </a:t>
          </a:r>
          <a:endParaRPr lang="en-US" sz="2400" kern="1200" dirty="0">
            <a:cs typeface="B Mitra" panose="00000400000000000000" pitchFamily="2" charset="-78"/>
          </a:endParaRPr>
        </a:p>
      </dsp:txBody>
      <dsp:txXfrm>
        <a:off x="383802" y="2825860"/>
        <a:ext cx="1575335" cy="7639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73DF-95D6-430A-9AA2-18915C5896A1}">
      <dsp:nvSpPr>
        <dsp:cNvPr id="0" name=""/>
        <dsp:cNvSpPr/>
      </dsp:nvSpPr>
      <dsp:spPr>
        <a:xfrm>
          <a:off x="0" y="0"/>
          <a:ext cx="7884368" cy="2761515"/>
        </a:xfrm>
        <a:prstGeom prst="roundRect">
          <a:avLst>
            <a:gd name="adj" fmla="val 1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DF956-28D2-4AE4-80C5-70268F00C62B}">
      <dsp:nvSpPr>
        <dsp:cNvPr id="0" name=""/>
        <dsp:cNvSpPr/>
      </dsp:nvSpPr>
      <dsp:spPr>
        <a:xfrm>
          <a:off x="236531" y="368202"/>
          <a:ext cx="2316033" cy="20251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FD8E4-F2DE-44EC-91B1-9A7F34ABAB5D}">
      <dsp:nvSpPr>
        <dsp:cNvPr id="0" name=""/>
        <dsp:cNvSpPr/>
      </dsp:nvSpPr>
      <dsp:spPr>
        <a:xfrm rot="10800000">
          <a:off x="236531" y="2761514"/>
          <a:ext cx="2316033" cy="3375185"/>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مصنوع در برابر شیء طبیعی/ جایگزینی انسان و جامعه انسانی </a:t>
          </a:r>
          <a:endParaRPr lang="en-US" sz="2400" kern="1200" dirty="0">
            <a:cs typeface="B Mitra" panose="00000400000000000000" pitchFamily="2" charset="-78"/>
          </a:endParaRPr>
        </a:p>
      </dsp:txBody>
      <dsp:txXfrm rot="10800000">
        <a:off x="307757" y="2761514"/>
        <a:ext cx="2173581" cy="3303959"/>
      </dsp:txXfrm>
    </dsp:sp>
    <dsp:sp modelId="{E0428145-C96D-40BD-99BB-0C03718DE2C3}">
      <dsp:nvSpPr>
        <dsp:cNvPr id="0" name=""/>
        <dsp:cNvSpPr/>
      </dsp:nvSpPr>
      <dsp:spPr>
        <a:xfrm>
          <a:off x="2784167" y="368202"/>
          <a:ext cx="2316033" cy="202511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111E8-DDBD-49B7-8311-1744B1ED3749}">
      <dsp:nvSpPr>
        <dsp:cNvPr id="0" name=""/>
        <dsp:cNvSpPr/>
      </dsp:nvSpPr>
      <dsp:spPr>
        <a:xfrm rot="10800000">
          <a:off x="2784167" y="2761514"/>
          <a:ext cx="2316033" cy="3375185"/>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ابزار حاوی جهان‏بینی و فرهنگ</a:t>
          </a:r>
          <a:endParaRPr lang="en-US" sz="2400" kern="1200" dirty="0">
            <a:cs typeface="B Mitra" panose="00000400000000000000" pitchFamily="2" charset="-78"/>
          </a:endParaRPr>
        </a:p>
      </dsp:txBody>
      <dsp:txXfrm rot="10800000">
        <a:off x="2855393" y="2761514"/>
        <a:ext cx="2173581" cy="3303959"/>
      </dsp:txXfrm>
    </dsp:sp>
    <dsp:sp modelId="{0940F4BE-060A-4178-9218-E89DBBA1F2FB}">
      <dsp:nvSpPr>
        <dsp:cNvPr id="0" name=""/>
        <dsp:cNvSpPr/>
      </dsp:nvSpPr>
      <dsp:spPr>
        <a:xfrm>
          <a:off x="5331803" y="368202"/>
          <a:ext cx="2316033" cy="202511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4E647-4258-44BE-BFA3-DFFADAF6A842}">
      <dsp:nvSpPr>
        <dsp:cNvPr id="0" name=""/>
        <dsp:cNvSpPr/>
      </dsp:nvSpPr>
      <dsp:spPr>
        <a:xfrm rot="10800000">
          <a:off x="5331803" y="2761514"/>
          <a:ext cx="2316033" cy="3375185"/>
        </a:xfrm>
        <a:prstGeom prst="round2SameRect">
          <a:avLst>
            <a:gd name="adj1" fmla="val 105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1">
            <a:lnSpc>
              <a:spcPct val="90000"/>
            </a:lnSpc>
            <a:spcBef>
              <a:spcPct val="0"/>
            </a:spcBef>
            <a:spcAft>
              <a:spcPct val="35000"/>
            </a:spcAft>
          </a:pPr>
          <a:r>
            <a:rPr lang="fa-IR" sz="2400" kern="1200" dirty="0" smtClean="0">
              <a:cs typeface="B Mitra" panose="00000400000000000000" pitchFamily="2" charset="-78"/>
            </a:rPr>
            <a:t>ابزار یا قالبی که گاهی بر اساس طراحی، جهت تعیین شده ای می یابد و تغییر آن جهت ممکن نیست. </a:t>
          </a:r>
          <a:endParaRPr lang="en-US" sz="2400" kern="1200" dirty="0">
            <a:cs typeface="B Mitra" panose="00000400000000000000" pitchFamily="2" charset="-78"/>
          </a:endParaRPr>
        </a:p>
      </dsp:txBody>
      <dsp:txXfrm rot="10800000">
        <a:off x="5403029" y="2761514"/>
        <a:ext cx="2173581" cy="33039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1F33FFD-4199-487E-A488-0BB4E4A05859}" type="datetimeFigureOut">
              <a:rPr lang="fa-IR" smtClean="0"/>
              <a:t>22/04/1439</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A04318E-2967-4C08-9F15-BBD230A680A9}" type="slidenum">
              <a:rPr lang="fa-IR" smtClean="0"/>
              <a:t>‹#›</a:t>
            </a:fld>
            <a:endParaRPr lang="fa-IR"/>
          </a:p>
        </p:txBody>
      </p:sp>
    </p:spTree>
    <p:extLst>
      <p:ext uri="{BB962C8B-B14F-4D97-AF65-F5344CB8AC3E}">
        <p14:creationId xmlns:p14="http://schemas.microsoft.com/office/powerpoint/2010/main" val="39081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cs typeface="B Mitra" panose="00000400000000000000" pitchFamily="2" charset="-78"/>
              </a:rPr>
              <a:t>“ </a:t>
            </a:r>
            <a:r>
              <a:rPr lang="fa-IR" sz="1200" i="1" dirty="0" smtClean="0">
                <a:cs typeface="B Mitra" panose="00000400000000000000" pitchFamily="2" charset="-78"/>
              </a:rPr>
              <a:t>ماشين مظهر فكر و اراده و نيروى انسان بماهو انسان است، مظهر تكامل اجتماع بشرى است، تجسم تمدن تاريخى بشرى است، </a:t>
            </a:r>
            <a:r>
              <a:rPr lang="fa-IR" sz="1200" i="1" dirty="0" smtClean="0">
                <a:solidFill>
                  <a:srgbClr val="FF0000"/>
                </a:solidFill>
                <a:cs typeface="B Mitra" panose="00000400000000000000" pitchFamily="2" charset="-78"/>
              </a:rPr>
              <a:t>حاصل تلاشهاى عظيم فكرى چند هزارساله بشرى است</a:t>
            </a:r>
            <a:r>
              <a:rPr lang="fa-IR" sz="1200" i="1" dirty="0" smtClean="0">
                <a:cs typeface="B Mitra" panose="00000400000000000000" pitchFamily="2" charset="-78"/>
              </a:rPr>
              <a:t>. ماشين جانشين انسان است نه آلت و ابزار انسان؛ يك انسان مصنوعى است</a:t>
            </a:r>
            <a:r>
              <a:rPr lang="en-US" sz="1200" i="1" dirty="0" smtClean="0">
                <a:cs typeface="B Mitra" panose="00000400000000000000" pitchFamily="2" charset="-78"/>
              </a:rPr>
              <a:t>” </a:t>
            </a:r>
            <a:endParaRPr lang="fa-IR" sz="1200" i="1" dirty="0" smtClean="0">
              <a:cs typeface="B Mitra" panose="00000400000000000000" pitchFamily="2" charset="-78"/>
            </a:endParaRPr>
          </a:p>
          <a:p>
            <a:endParaRPr lang="en-US" dirty="0"/>
          </a:p>
        </p:txBody>
      </p:sp>
      <p:sp>
        <p:nvSpPr>
          <p:cNvPr id="4" name="Slide Number Placeholder 3"/>
          <p:cNvSpPr>
            <a:spLocks noGrp="1"/>
          </p:cNvSpPr>
          <p:nvPr>
            <p:ph type="sldNum" sz="quarter" idx="10"/>
          </p:nvPr>
        </p:nvSpPr>
        <p:spPr/>
        <p:txBody>
          <a:bodyPr/>
          <a:lstStyle/>
          <a:p>
            <a:fld id="{43597796-FD19-4059-A1AF-CBF4A0C402EF}" type="slidenum">
              <a:rPr lang="en-US" smtClean="0"/>
              <a:t>13</a:t>
            </a:fld>
            <a:endParaRPr lang="en-US"/>
          </a:p>
        </p:txBody>
      </p:sp>
    </p:spTree>
    <p:extLst>
      <p:ext uri="{BB962C8B-B14F-4D97-AF65-F5344CB8AC3E}">
        <p14:creationId xmlns:p14="http://schemas.microsoft.com/office/powerpoint/2010/main" val="344613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200" i="1" kern="1200" dirty="0" smtClean="0">
                <a:solidFill>
                  <a:schemeClr val="tx1"/>
                </a:solidFill>
                <a:effectLst/>
                <a:latin typeface="+mn-lt"/>
                <a:ea typeface="+mn-ea"/>
                <a:cs typeface="+mn-cs"/>
              </a:rPr>
              <a:t>"از نظر مكتب الهى، انسان داراى واقعيتى طبيعى- الهى، داراى دو نوع كشش، مختار و آزاد، داراى عقل و قوه طرح و داراى اراده و قوه اجرا، و ارزشها همه در او واقعيتهاست و كشف شدنى و علمى و نه فرضى و قراردادى و غيرعلمى. انسان در مسير تكامل بيشتر، خود را كشف مى‏كند و به واقعيت ماورائى خود نايل مى‏گردد، نيازهاى روحى و معنوى بر نيازهاى مادى و جسمانى تقدم مى‏يابد، اول مى‏خواهد انسان باشد بعد مى‏خواهد بخورد، بياشامد، آميزش جنسى داشته باشد، انسانى مى‏شود وابسته به عقيده و ايمان و وارسته از محيط طبيعى و محيط اجتماعى و محيط درونى."( يادداشتهاي شهيد مطهري، ج‏10، ص: 372)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3597796-FD19-4059-A1AF-CBF4A0C402EF}" type="slidenum">
              <a:rPr lang="en-US" smtClean="0"/>
              <a:t>23</a:t>
            </a:fld>
            <a:endParaRPr lang="en-US"/>
          </a:p>
        </p:txBody>
      </p:sp>
    </p:spTree>
    <p:extLst>
      <p:ext uri="{BB962C8B-B14F-4D97-AF65-F5344CB8AC3E}">
        <p14:creationId xmlns:p14="http://schemas.microsoft.com/office/powerpoint/2010/main" val="15637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200" i="1" kern="1200" dirty="0" smtClean="0">
                <a:solidFill>
                  <a:schemeClr val="tx1"/>
                </a:solidFill>
                <a:effectLst/>
                <a:latin typeface="+mn-lt"/>
                <a:ea typeface="+mn-ea"/>
                <a:cs typeface="+mn-cs"/>
              </a:rPr>
              <a:t>« ولى همين است كه ما قبول نداريم و مى‏گوييم مسئله، مسئله ديگر است. خطاى بشر به دست صنعتگران و آن كسى كه ماشين بخار را اختراع كرد صورت نگرفت؛ خطاى بشر به دست فرانسيس بيكن و بعد اتباع او انجام شد آن روزى كه گفتند: علم همه چيز بشر است. حل تمام مشكلات را از علم بايد بخواهيم... آن خطا آزاد گذاشتن آز است. آزاد گذاشتن آز از كجا پيدا شد؟ از آنجا كه يگانه عامل دربند كننده آن را كه ايمان است از بشر گرفته‏ايد.» ( همان، ص 625 و 631)</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3597796-FD19-4059-A1AF-CBF4A0C402EF}" type="slidenum">
              <a:rPr lang="en-US" smtClean="0"/>
              <a:t>27</a:t>
            </a:fld>
            <a:endParaRPr lang="en-US"/>
          </a:p>
        </p:txBody>
      </p:sp>
    </p:spTree>
    <p:extLst>
      <p:ext uri="{BB962C8B-B14F-4D97-AF65-F5344CB8AC3E}">
        <p14:creationId xmlns:p14="http://schemas.microsoft.com/office/powerpoint/2010/main" val="1457558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3568" y="2924944"/>
            <a:ext cx="7776864" cy="24482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6975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6" name="Picture 5" descr="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51520" y="1484784"/>
            <a:ext cx="4320480" cy="864096"/>
          </a:xfrm>
        </p:spPr>
        <p:txBody>
          <a:bodyPr>
            <a:normAutofit/>
          </a:bodyPr>
          <a:lstStyle>
            <a:lvl1pPr>
              <a:defRPr sz="2800"/>
            </a:lvl1pPr>
          </a:lstStyle>
          <a:p>
            <a:r>
              <a:rPr lang="en-US" dirty="0" smtClean="0"/>
              <a:t>Click to edit Master title style</a:t>
            </a:r>
            <a:endParaRPr lang="en-US" dirty="0"/>
          </a:p>
        </p:txBody>
      </p:sp>
      <p:sp>
        <p:nvSpPr>
          <p:cNvPr id="11" name="Picture Placeholder 2"/>
          <p:cNvSpPr>
            <a:spLocks noGrp="1"/>
          </p:cNvSpPr>
          <p:nvPr>
            <p:ph type="pic" idx="1"/>
          </p:nvPr>
        </p:nvSpPr>
        <p:spPr>
          <a:xfrm>
            <a:off x="251520" y="2420888"/>
            <a:ext cx="4320480" cy="41044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a:defRPr lang="en-US" sz="1400" smtClean="0">
                <a:cs typeface="B Mitra" panose="00000400000000000000" pitchFamily="2" charset="-78"/>
              </a:defRPr>
            </a:lvl1pPr>
          </a:lstStyle>
          <a:p>
            <a:pPr rtl="1"/>
            <a:fld id="{FA5EC631-1B90-4020-85FB-308AB1E1FEB9}" type="slidenum">
              <a:rPr lang="en-US" smtClean="0"/>
              <a:pPr rtl="1"/>
              <a:t>‹#›</a:t>
            </a:fld>
            <a:endParaRPr lang="en-US" dirty="0"/>
          </a:p>
        </p:txBody>
      </p:sp>
    </p:spTree>
    <p:extLst>
      <p:ext uri="{BB962C8B-B14F-4D97-AF65-F5344CB8AC3E}">
        <p14:creationId xmlns:p14="http://schemas.microsoft.com/office/powerpoint/2010/main" val="29141440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4" name="Picture Placeholder 12"/>
          <p:cNvSpPr>
            <a:spLocks noGrp="1"/>
          </p:cNvSpPr>
          <p:nvPr>
            <p:ph type="pic" sz="quarter" idx="11"/>
          </p:nvPr>
        </p:nvSpPr>
        <p:spPr>
          <a:xfrm>
            <a:off x="2519871" y="1733667"/>
            <a:ext cx="2041778" cy="2427646"/>
          </a:xfrm>
          <a:prstGeom prst="rect">
            <a:avLst/>
          </a:prstGeom>
        </p:spPr>
        <p:txBody>
          <a:bodyPr>
            <a:normAutofit/>
          </a:bodyPr>
          <a:lstStyle>
            <a:lvl1pPr>
              <a:defRPr sz="1050"/>
            </a:lvl1pPr>
          </a:lstStyle>
          <a:p>
            <a:endParaRPr lang="en-US" dirty="0"/>
          </a:p>
        </p:txBody>
      </p:sp>
      <p:sp>
        <p:nvSpPr>
          <p:cNvPr id="16" name="Picture Placeholder 12"/>
          <p:cNvSpPr>
            <a:spLocks noGrp="1"/>
          </p:cNvSpPr>
          <p:nvPr>
            <p:ph type="pic" sz="quarter" idx="13"/>
          </p:nvPr>
        </p:nvSpPr>
        <p:spPr>
          <a:xfrm>
            <a:off x="6629361" y="1733667"/>
            <a:ext cx="2041778" cy="2427646"/>
          </a:xfrm>
          <a:prstGeom prst="rect">
            <a:avLst/>
          </a:prstGeom>
        </p:spPr>
        <p:txBody>
          <a:bodyPr>
            <a:normAutofit/>
          </a:bodyPr>
          <a:lstStyle>
            <a:lvl1pPr>
              <a:defRPr sz="1050"/>
            </a:lvl1pPr>
          </a:lstStyle>
          <a:p>
            <a:endParaRPr lang="en-US" dirty="0"/>
          </a:p>
        </p:txBody>
      </p:sp>
      <p:sp>
        <p:nvSpPr>
          <p:cNvPr id="17" name="Picture Placeholder 12"/>
          <p:cNvSpPr>
            <a:spLocks noGrp="1"/>
          </p:cNvSpPr>
          <p:nvPr>
            <p:ph type="pic" sz="quarter" idx="14"/>
          </p:nvPr>
        </p:nvSpPr>
        <p:spPr>
          <a:xfrm>
            <a:off x="477196" y="4178644"/>
            <a:ext cx="2041778" cy="2427646"/>
          </a:xfrm>
          <a:prstGeom prst="rect">
            <a:avLst/>
          </a:prstGeom>
        </p:spPr>
        <p:txBody>
          <a:bodyPr>
            <a:normAutofit/>
          </a:bodyPr>
          <a:lstStyle>
            <a:lvl1pPr>
              <a:defRPr sz="1050"/>
            </a:lvl1pPr>
          </a:lstStyle>
          <a:p>
            <a:endParaRPr lang="en-US" dirty="0"/>
          </a:p>
        </p:txBody>
      </p:sp>
      <p:sp>
        <p:nvSpPr>
          <p:cNvPr id="19" name="Picture Placeholder 12"/>
          <p:cNvSpPr>
            <a:spLocks noGrp="1"/>
          </p:cNvSpPr>
          <p:nvPr>
            <p:ph type="pic" sz="quarter" idx="16"/>
          </p:nvPr>
        </p:nvSpPr>
        <p:spPr>
          <a:xfrm>
            <a:off x="4574091" y="4178644"/>
            <a:ext cx="2041778" cy="2427646"/>
          </a:xfrm>
          <a:prstGeom prst="rect">
            <a:avLst/>
          </a:prstGeom>
        </p:spPr>
        <p:txBody>
          <a:bodyPr>
            <a:normAutofit/>
          </a:bodyPr>
          <a:lstStyle>
            <a:lvl1pPr>
              <a:defRPr sz="1050"/>
            </a:lvl1pPr>
          </a:lstStyle>
          <a:p>
            <a:endParaRPr lang="en-US" dirty="0"/>
          </a:p>
        </p:txBody>
      </p:sp>
      <p:sp>
        <p:nvSpPr>
          <p:cNvPr id="2" name="Date Placeholder 1"/>
          <p:cNvSpPr>
            <a:spLocks noGrp="1"/>
          </p:cNvSpPr>
          <p:nvPr>
            <p:ph type="dt" sz="half" idx="17"/>
          </p:nvPr>
        </p:nvSpPr>
        <p:spPr/>
        <p:txBody>
          <a:bodyPr/>
          <a:lstStyle/>
          <a:p>
            <a:endParaRPr lang="en-US"/>
          </a:p>
        </p:txBody>
      </p:sp>
      <p:sp>
        <p:nvSpPr>
          <p:cNvPr id="3" name="Footer Placeholder 2"/>
          <p:cNvSpPr>
            <a:spLocks noGrp="1"/>
          </p:cNvSpPr>
          <p:nvPr>
            <p:ph type="ftr" sz="quarter" idx="18"/>
          </p:nvPr>
        </p:nvSpPr>
        <p:spPr/>
        <p:txBody>
          <a:bodyPr/>
          <a:lstStyle/>
          <a:p>
            <a:endParaRPr lang="en-US"/>
          </a:p>
        </p:txBody>
      </p:sp>
      <p:sp>
        <p:nvSpPr>
          <p:cNvPr id="4" name="Slide Number Placeholder 3"/>
          <p:cNvSpPr>
            <a:spLocks noGrp="1"/>
          </p:cNvSpPr>
          <p:nvPr>
            <p:ph type="sldNum" sz="quarter" idx="19"/>
          </p:nvPr>
        </p:nvSpPr>
        <p:spPr/>
        <p:txBody>
          <a:bodyPr vert="horz" lIns="91440" tIns="45720" rIns="91440" bIns="45720" rtlCol="0" anchor="ctr"/>
          <a:lstStyle>
            <a:lvl1pPr>
              <a:defRPr lang="en-US" sz="1400" smtClean="0">
                <a:cs typeface="B Mitra" panose="00000400000000000000" pitchFamily="2" charset="-78"/>
              </a:defRPr>
            </a:lvl1pPr>
          </a:lstStyle>
          <a:p>
            <a:pPr rtl="1"/>
            <a:fld id="{FA5EC631-1B90-4020-85FB-308AB1E1FEB9}" type="slidenum">
              <a:rPr lang="en-US" smtClean="0"/>
              <a:pPr rtl="1"/>
              <a:t>‹#›</a:t>
            </a:fld>
            <a:endParaRPr lang="en-US" dirty="0"/>
          </a:p>
        </p:txBody>
      </p:sp>
    </p:spTree>
    <p:extLst>
      <p:ext uri="{BB962C8B-B14F-4D97-AF65-F5344CB8AC3E}">
        <p14:creationId xmlns:p14="http://schemas.microsoft.com/office/powerpoint/2010/main" val="369668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11560" y="332656"/>
            <a:ext cx="8136904" cy="14401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11560" y="1988840"/>
            <a:ext cx="8208912" cy="46805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0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187624" y="404664"/>
            <a:ext cx="6840760" cy="6106616"/>
          </a:xfrm>
        </p:spPr>
        <p:txBody>
          <a:bodyPr anchor="t">
            <a:normAutofit/>
          </a:bodyPr>
          <a:lstStyle>
            <a:lvl1pPr algn="ctr">
              <a:defRPr sz="3600" b="0" cap="all"/>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103995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2"/>
          <p:cNvSpPr>
            <a:spLocks noGrp="1"/>
          </p:cNvSpPr>
          <p:nvPr>
            <p:ph sz="half" idx="10"/>
          </p:nvPr>
        </p:nvSpPr>
        <p:spPr>
          <a:xfrm>
            <a:off x="5364088" y="1052736"/>
            <a:ext cx="3312368" cy="5472608"/>
          </a:xfrm>
        </p:spPr>
        <p:txBody>
          <a:bodyPr/>
          <a:lstStyle>
            <a:lvl1pPr rtl="0">
              <a:defRPr sz="2800"/>
            </a:lvl1pPr>
            <a:lvl2pPr rtl="0">
              <a:defRPr sz="2400"/>
            </a:lvl2pPr>
            <a:lvl3pPr rtl="0">
              <a:defRPr sz="2000"/>
            </a:lvl3pPr>
            <a:lvl4pPr rtl="0">
              <a:defRPr sz="1800"/>
            </a:lvl4pPr>
            <a:lvl5pPr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395536" y="1052736"/>
            <a:ext cx="3456384" cy="54726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72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6" name="Picture 5" descr="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51520" y="1484784"/>
            <a:ext cx="4320480" cy="864096"/>
          </a:xfrm>
        </p:spPr>
        <p:txBody>
          <a:bodyPr>
            <a:normAutofit/>
          </a:bodyPr>
          <a:lstStyle>
            <a:lvl1pPr>
              <a:defRPr sz="2800"/>
            </a:lvl1pPr>
          </a:lstStyle>
          <a:p>
            <a:r>
              <a:rPr lang="en-US" dirty="0" smtClean="0"/>
              <a:t>Click to edit Master title style</a:t>
            </a:r>
            <a:endParaRPr lang="en-US" dirty="0"/>
          </a:p>
        </p:txBody>
      </p:sp>
      <p:sp>
        <p:nvSpPr>
          <p:cNvPr id="11" name="Picture Placeholder 2"/>
          <p:cNvSpPr>
            <a:spLocks noGrp="1"/>
          </p:cNvSpPr>
          <p:nvPr>
            <p:ph type="pic" idx="1"/>
          </p:nvPr>
        </p:nvSpPr>
        <p:spPr>
          <a:xfrm>
            <a:off x="251520" y="2420888"/>
            <a:ext cx="4320480" cy="41044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62328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3568" y="2924944"/>
            <a:ext cx="7776864" cy="244827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EC631-1B90-4020-85FB-308AB1E1FEB9}" type="slidenum">
              <a:rPr lang="en-US" smtClean="0"/>
              <a:pPr/>
              <a:t>‹#›</a:t>
            </a:fld>
            <a:endParaRPr lang="en-US" dirty="0"/>
          </a:p>
        </p:txBody>
      </p:sp>
    </p:spTree>
    <p:extLst>
      <p:ext uri="{BB962C8B-B14F-4D97-AF65-F5344CB8AC3E}">
        <p14:creationId xmlns:p14="http://schemas.microsoft.com/office/powerpoint/2010/main" val="37609450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11560" y="332656"/>
            <a:ext cx="8136904" cy="14401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11560" y="1988840"/>
            <a:ext cx="8208912" cy="46805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lgn="r" rtl="1">
              <a:defRPr sz="1400">
                <a:cs typeface="B Mitra" panose="00000400000000000000" pitchFamily="2" charset="-78"/>
              </a:defRPr>
            </a:lvl1pPr>
          </a:lstStyle>
          <a:p>
            <a:fld id="{FA5EC631-1B90-4020-85FB-308AB1E1FEB9}" type="slidenum">
              <a:rPr lang="en-US" smtClean="0"/>
              <a:pPr/>
              <a:t>‹#›</a:t>
            </a:fld>
            <a:endParaRPr lang="en-US" dirty="0"/>
          </a:p>
        </p:txBody>
      </p:sp>
    </p:spTree>
    <p:extLst>
      <p:ext uri="{BB962C8B-B14F-4D97-AF65-F5344CB8AC3E}">
        <p14:creationId xmlns:p14="http://schemas.microsoft.com/office/powerpoint/2010/main" val="730505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187624" y="404664"/>
            <a:ext cx="6840760" cy="6106616"/>
          </a:xfrm>
        </p:spPr>
        <p:txBody>
          <a:bodyPr anchor="t">
            <a:normAutofit/>
          </a:bodyPr>
          <a:lstStyle>
            <a:lvl1pPr algn="ctr">
              <a:defRPr sz="3600" b="0" cap="all"/>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1400" smtClean="0">
                <a:cs typeface="B Mitra" panose="00000400000000000000" pitchFamily="2" charset="-78"/>
              </a:defRPr>
            </a:lvl1pPr>
          </a:lstStyle>
          <a:p>
            <a:pPr rtl="1"/>
            <a:fld id="{FA5EC631-1B90-4020-85FB-308AB1E1FEB9}" type="slidenum">
              <a:rPr lang="en-US" smtClean="0"/>
              <a:pPr rtl="1"/>
              <a:t>‹#›</a:t>
            </a:fld>
            <a:endParaRPr lang="en-US" dirty="0"/>
          </a:p>
        </p:txBody>
      </p:sp>
    </p:spTree>
    <p:extLst>
      <p:ext uri="{BB962C8B-B14F-4D97-AF65-F5344CB8AC3E}">
        <p14:creationId xmlns:p14="http://schemas.microsoft.com/office/powerpoint/2010/main" val="40926783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2"/>
          <p:cNvSpPr>
            <a:spLocks noGrp="1"/>
          </p:cNvSpPr>
          <p:nvPr>
            <p:ph sz="half" idx="10"/>
          </p:nvPr>
        </p:nvSpPr>
        <p:spPr>
          <a:xfrm>
            <a:off x="5364088" y="1052736"/>
            <a:ext cx="3312368" cy="5472608"/>
          </a:xfrm>
        </p:spPr>
        <p:txBody>
          <a:bodyPr/>
          <a:lstStyle>
            <a:lvl1pPr rtl="0">
              <a:defRPr sz="2800"/>
            </a:lvl1pPr>
            <a:lvl2pPr rtl="0">
              <a:defRPr sz="2400"/>
            </a:lvl2pPr>
            <a:lvl3pPr rtl="0">
              <a:defRPr sz="2000"/>
            </a:lvl3pPr>
            <a:lvl4pPr rtl="0">
              <a:defRPr sz="1800"/>
            </a:lvl4pPr>
            <a:lvl5pPr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395536" y="1052736"/>
            <a:ext cx="3456384" cy="54726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p>
            <a:endParaRPr lang="en-US"/>
          </a:p>
        </p:txBody>
      </p:sp>
      <p:sp>
        <p:nvSpPr>
          <p:cNvPr id="5" name="Footer Placeholder 4"/>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vert="horz" lIns="91440" tIns="45720" rIns="91440" bIns="45720" rtlCol="0" anchor="ctr"/>
          <a:lstStyle>
            <a:lvl1pPr>
              <a:defRPr lang="en-US" sz="1400" smtClean="0">
                <a:cs typeface="B Mitra" panose="00000400000000000000" pitchFamily="2" charset="-78"/>
              </a:defRPr>
            </a:lvl1pPr>
          </a:lstStyle>
          <a:p>
            <a:pPr rtl="1"/>
            <a:fld id="{FA5EC631-1B90-4020-85FB-308AB1E1FEB9}" type="slidenum">
              <a:rPr lang="en-US" smtClean="0"/>
              <a:pPr rtl="1"/>
              <a:t>‹#›</a:t>
            </a:fld>
            <a:endParaRPr lang="en-US" dirty="0"/>
          </a:p>
        </p:txBody>
      </p:sp>
    </p:spTree>
    <p:extLst>
      <p:ext uri="{BB962C8B-B14F-4D97-AF65-F5344CB8AC3E}">
        <p14:creationId xmlns:p14="http://schemas.microsoft.com/office/powerpoint/2010/main" val="24037470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1147C-3E8D-40E3-8CA3-8E426FB0D9BD}" type="datetimeFigureOut">
              <a:rPr lang="en-US" smtClean="0"/>
              <a:pPr/>
              <a:t>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EC631-1B90-4020-85FB-308AB1E1FEB9}" type="slidenum">
              <a:rPr lang="en-US" smtClean="0"/>
              <a:pPr/>
              <a:t>‹#›</a:t>
            </a:fld>
            <a:endParaRPr lang="en-US"/>
          </a:p>
        </p:txBody>
      </p:sp>
    </p:spTree>
    <p:extLst>
      <p:ext uri="{BB962C8B-B14F-4D97-AF65-F5344CB8AC3E}">
        <p14:creationId xmlns:p14="http://schemas.microsoft.com/office/powerpoint/2010/main" val="26642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A5EC631-1B90-4020-85FB-308AB1E1FEB9}" type="slidenum">
              <a:rPr lang="en-US" smtClean="0"/>
              <a:pPr/>
              <a:t>‹#›</a:t>
            </a:fld>
            <a:endParaRPr lang="en-US" dirty="0"/>
          </a:p>
        </p:txBody>
      </p:sp>
    </p:spTree>
    <p:extLst>
      <p:ext uri="{BB962C8B-B14F-4D97-AF65-F5344CB8AC3E}">
        <p14:creationId xmlns:p14="http://schemas.microsoft.com/office/powerpoint/2010/main" val="58066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0.jpg"/></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8.xml"/><Relationship Id="rId7" Type="http://schemas.openxmlformats.org/officeDocument/2006/relationships/image" Target="../media/image21.jp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5.jp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6.jp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Layout" Target="../diagrams/layout18.xml"/><Relationship Id="rId7" Type="http://schemas.openxmlformats.org/officeDocument/2006/relationships/image" Target="../media/image32.jpg"/><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5.JPG"/><Relationship Id="rId7" Type="http://schemas.openxmlformats.org/officeDocument/2006/relationships/diagramColors" Target="../diagrams/colors19.xml"/><Relationship Id="rId2" Type="http://schemas.openxmlformats.org/officeDocument/2006/relationships/image" Target="../media/image34.jpg"/><Relationship Id="rId1" Type="http://schemas.openxmlformats.org/officeDocument/2006/relationships/slideLayout" Target="../slideLayouts/slideLayout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HILOSOPHY OF SCIENCE\THESIS\جمع بندی- نظریه سازی\WLIHTILSXOZMNCNWPJFHROLKPLHXU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16632"/>
            <a:ext cx="2088232" cy="1080120"/>
          </a:xfrm>
          <a:prstGeom prst="rect">
            <a:avLst/>
          </a:prstGeom>
          <a:noFill/>
          <a:ln>
            <a:noFill/>
          </a:ln>
        </p:spPr>
      </p:pic>
      <p:sp>
        <p:nvSpPr>
          <p:cNvPr id="4" name="Title 3"/>
          <p:cNvSpPr>
            <a:spLocks noGrp="1"/>
          </p:cNvSpPr>
          <p:nvPr>
            <p:ph type="ctrTitle"/>
          </p:nvPr>
        </p:nvSpPr>
        <p:spPr>
          <a:xfrm>
            <a:off x="2043263" y="3501008"/>
            <a:ext cx="6984776" cy="2862626"/>
          </a:xfrm>
        </p:spPr>
        <p:txBody>
          <a:bodyPr>
            <a:normAutofit/>
          </a:bodyPr>
          <a:lstStyle/>
          <a:p>
            <a:r>
              <a:rPr lang="fa-IR" sz="4000" b="1" dirty="0" smtClean="0">
                <a:solidFill>
                  <a:srgbClr val="0070C0"/>
                </a:solidFill>
                <a:cs typeface="B Mitra" panose="00000400000000000000" pitchFamily="2" charset="-78"/>
              </a:rPr>
              <a:t>آیا دیدگاه اندیشمندان مسلمان می‏تواند تاثیری در فهم و تعامل بهتر ما با فناوری داشته باشد؟ </a:t>
            </a:r>
            <a:endParaRPr lang="fa-IR" sz="4000" b="1" dirty="0">
              <a:solidFill>
                <a:srgbClr val="0070C0"/>
              </a:solidFill>
              <a:cs typeface="B Mitra"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7" y="1659687"/>
            <a:ext cx="1728192" cy="12920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1659687"/>
            <a:ext cx="1979765" cy="131984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7887"/>
          <a:stretch/>
        </p:blipFill>
        <p:spPr>
          <a:xfrm>
            <a:off x="3068290" y="1648847"/>
            <a:ext cx="1863752" cy="1400066"/>
          </a:xfrm>
          <a:prstGeom prst="rect">
            <a:avLst/>
          </a:prstGeom>
        </p:spPr>
      </p:pic>
    </p:spTree>
    <p:extLst>
      <p:ext uri="{BB962C8B-B14F-4D97-AF65-F5344CB8AC3E}">
        <p14:creationId xmlns:p14="http://schemas.microsoft.com/office/powerpoint/2010/main" val="2770370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32656"/>
            <a:ext cx="5400600" cy="648072"/>
          </a:xfrm>
        </p:spPr>
        <p:txBody>
          <a:bodyPr>
            <a:normAutofit/>
          </a:bodyPr>
          <a:lstStyle/>
          <a:p>
            <a:pPr algn="r"/>
            <a:r>
              <a:rPr lang="fa-IR" sz="3200" b="1" dirty="0" smtClean="0">
                <a:solidFill>
                  <a:srgbClr val="FF0000"/>
                </a:solidFill>
                <a:cs typeface="B Titr" panose="00000700000000000000" pitchFamily="2" charset="-78"/>
              </a:rPr>
              <a:t>نظام ارزش های تمدن نوین اسلامی </a:t>
            </a:r>
            <a:endParaRPr lang="en-US" sz="3200" b="1" dirty="0">
              <a:solidFill>
                <a:srgbClr val="FF0000"/>
              </a:solidFill>
              <a:cs typeface="B Titr" panose="00000700000000000000" pitchFamily="2" charset="-78"/>
            </a:endParaRPr>
          </a:p>
        </p:txBody>
      </p:sp>
      <p:graphicFrame>
        <p:nvGraphicFramePr>
          <p:cNvPr id="5" name="Table 4"/>
          <p:cNvGraphicFramePr>
            <a:graphicFrameLocks noGrp="1"/>
          </p:cNvGraphicFramePr>
          <p:nvPr>
            <p:extLst/>
          </p:nvPr>
        </p:nvGraphicFramePr>
        <p:xfrm>
          <a:off x="683568" y="1124744"/>
          <a:ext cx="7920880" cy="5366207"/>
        </p:xfrm>
        <a:graphic>
          <a:graphicData uri="http://schemas.openxmlformats.org/drawingml/2006/table">
            <a:tbl>
              <a:tblPr firstRow="1" bandRow="1">
                <a:tableStyleId>{5DA37D80-6434-44D0-A028-1B22A696006F}</a:tableStyleId>
              </a:tblPr>
              <a:tblGrid>
                <a:gridCol w="4782681">
                  <a:extLst>
                    <a:ext uri="{9D8B030D-6E8A-4147-A177-3AD203B41FA5}">
                      <a16:colId xmlns:a16="http://schemas.microsoft.com/office/drawing/2014/main" val="20000"/>
                    </a:ext>
                  </a:extLst>
                </a:gridCol>
                <a:gridCol w="3138199">
                  <a:extLst>
                    <a:ext uri="{9D8B030D-6E8A-4147-A177-3AD203B41FA5}">
                      <a16:colId xmlns:a16="http://schemas.microsoft.com/office/drawing/2014/main" val="20001"/>
                    </a:ext>
                  </a:extLst>
                </a:gridCol>
              </a:tblGrid>
              <a:tr h="375141">
                <a:tc>
                  <a:txBody>
                    <a:bodyPr/>
                    <a:lstStyle/>
                    <a:p>
                      <a:pPr algn="ctr">
                        <a:lnSpc>
                          <a:spcPct val="150000"/>
                        </a:lnSpc>
                      </a:pPr>
                      <a:r>
                        <a:rPr lang="fa-IR" sz="2200" dirty="0" smtClean="0">
                          <a:cs typeface="B Mitra" panose="00000400000000000000" pitchFamily="2" charset="-78"/>
                        </a:rPr>
                        <a:t>برخی از موارد </a:t>
                      </a:r>
                      <a:endParaRPr lang="en-US" sz="2200" dirty="0">
                        <a:cs typeface="B Mitra" panose="00000400000000000000" pitchFamily="2" charset="-78"/>
                      </a:endParaRPr>
                    </a:p>
                  </a:txBody>
                  <a:tcPr/>
                </a:tc>
                <a:tc>
                  <a:txBody>
                    <a:bodyPr/>
                    <a:lstStyle/>
                    <a:p>
                      <a:pPr algn="ctr">
                        <a:lnSpc>
                          <a:spcPct val="150000"/>
                        </a:lnSpc>
                      </a:pPr>
                      <a:endParaRPr lang="en-US" sz="2200" dirty="0">
                        <a:cs typeface="B Mitra" panose="00000400000000000000" pitchFamily="2" charset="-78"/>
                      </a:endParaRPr>
                    </a:p>
                  </a:txBody>
                  <a:tcPr/>
                </a:tc>
                <a:extLst>
                  <a:ext uri="{0D108BD9-81ED-4DB2-BD59-A6C34878D82A}">
                    <a16:rowId xmlns:a16="http://schemas.microsoft.com/office/drawing/2014/main" val="10000"/>
                  </a:ext>
                </a:extLst>
              </a:tr>
              <a:tr h="1480007">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2200" dirty="0" smtClean="0">
                          <a:cs typeface="B Mitra" panose="00000400000000000000" pitchFamily="2" charset="-78"/>
                        </a:rPr>
                        <a:t>پایندی به دین و احکام دین در عرصه فردی و اجتماعی- اعتماد به خدا- ایستادگی در برابر سلطه شیطان و نفس </a:t>
                      </a:r>
                      <a:endParaRPr lang="fa-IR" sz="2200" b="1" dirty="0" smtClean="0">
                        <a:cs typeface="B Mitra" panose="00000400000000000000" pitchFamily="2" charset="-78"/>
                      </a:endParaRPr>
                    </a:p>
                  </a:txBody>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endParaRPr lang="fa-IR" sz="2200" b="1" dirty="0" smtClean="0">
                        <a:cs typeface="B Mitra" panose="00000400000000000000" pitchFamily="2" charset="-78"/>
                      </a:endParaRPr>
                    </a:p>
                    <a:p>
                      <a:pPr marL="0" marR="0" indent="0" algn="ctr" defTabSz="914400" rtl="1" eaLnBrk="1" fontAlgn="auto" latinLnBrk="0" hangingPunct="1">
                        <a:lnSpc>
                          <a:spcPct val="150000"/>
                        </a:lnSpc>
                        <a:spcBef>
                          <a:spcPts val="0"/>
                        </a:spcBef>
                        <a:spcAft>
                          <a:spcPts val="0"/>
                        </a:spcAft>
                        <a:buClrTx/>
                        <a:buSzTx/>
                        <a:buFontTx/>
                        <a:buNone/>
                        <a:tabLst/>
                        <a:defRPr/>
                      </a:pPr>
                      <a:r>
                        <a:rPr lang="fa-IR" sz="2200" b="1" dirty="0" smtClean="0">
                          <a:cs typeface="B Mitra" panose="00000400000000000000" pitchFamily="2" charset="-78"/>
                        </a:rPr>
                        <a:t>ارزش‌های دینی </a:t>
                      </a:r>
                      <a:endParaRPr lang="en-US" sz="2200" b="1" dirty="0" smtClean="0">
                        <a:cs typeface="B Mitra" panose="00000400000000000000" pitchFamily="2" charset="-78"/>
                      </a:endParaRPr>
                    </a:p>
                  </a:txBody>
                  <a:tcPr/>
                </a:tc>
                <a:extLst>
                  <a:ext uri="{0D108BD9-81ED-4DB2-BD59-A6C34878D82A}">
                    <a16:rowId xmlns:a16="http://schemas.microsoft.com/office/drawing/2014/main" val="10001"/>
                  </a:ext>
                </a:extLst>
              </a:tr>
              <a:tr h="925004">
                <a:tc>
                  <a:txBody>
                    <a:bodyPr/>
                    <a:lstStyle/>
                    <a:p>
                      <a:pPr algn="ctr">
                        <a:lnSpc>
                          <a:spcPct val="150000"/>
                        </a:lnSpc>
                      </a:pPr>
                      <a:r>
                        <a:rPr lang="fa-IR" sz="2200" dirty="0" smtClean="0">
                          <a:cs typeface="B Mitra" panose="00000400000000000000" pitchFamily="2" charset="-78"/>
                        </a:rPr>
                        <a:t>نفی سکولاریسم اخلاقی- رواج اخلاق فاضله- اهتمام به ترویج عدالت خواهی </a:t>
                      </a:r>
                      <a:endParaRPr lang="en-US" sz="2200" dirty="0">
                        <a:cs typeface="B Mitra" panose="00000400000000000000" pitchFamily="2" charset="-78"/>
                      </a:endParaRPr>
                    </a:p>
                  </a:txBody>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2200" b="1" dirty="0" smtClean="0">
                          <a:cs typeface="B Mitra" panose="00000400000000000000" pitchFamily="2" charset="-78"/>
                        </a:rPr>
                        <a:t>ارزش‌های اخلاقی- فرهنگی</a:t>
                      </a:r>
                      <a:endParaRPr lang="en-US" sz="2200" b="1" dirty="0" smtClean="0">
                        <a:cs typeface="B Mitra" panose="00000400000000000000" pitchFamily="2" charset="-78"/>
                      </a:endParaRPr>
                    </a:p>
                  </a:txBody>
                  <a:tcPr/>
                </a:tc>
                <a:extLst>
                  <a:ext uri="{0D108BD9-81ED-4DB2-BD59-A6C34878D82A}">
                    <a16:rowId xmlns:a16="http://schemas.microsoft.com/office/drawing/2014/main" val="10002"/>
                  </a:ext>
                </a:extLst>
              </a:tr>
              <a:tr h="925004">
                <a:tc>
                  <a:txBody>
                    <a:bodyPr/>
                    <a:lstStyle/>
                    <a:p>
                      <a:pPr algn="ctr">
                        <a:lnSpc>
                          <a:spcPct val="150000"/>
                        </a:lnSpc>
                      </a:pPr>
                      <a:r>
                        <a:rPr lang="fa-IR" sz="2200" dirty="0" smtClean="0">
                          <a:cs typeface="B Mitra" panose="00000400000000000000" pitchFamily="2" charset="-78"/>
                        </a:rPr>
                        <a:t>ایجاد رفاه و ثروت عمومی- حمایت از محرومان و مستضعفان- هضم نشدن در اقتصاد جهانی </a:t>
                      </a:r>
                      <a:endParaRPr lang="en-US" sz="2200" dirty="0">
                        <a:cs typeface="B Mitra" panose="00000400000000000000" pitchFamily="2" charset="-78"/>
                      </a:endParaRPr>
                    </a:p>
                  </a:txBody>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2200" b="1" dirty="0" smtClean="0">
                          <a:cs typeface="B Mitra" panose="00000400000000000000" pitchFamily="2" charset="-78"/>
                        </a:rPr>
                        <a:t>ارزش‌های اقتصادی</a:t>
                      </a:r>
                      <a:endParaRPr lang="en-US" sz="2200" b="1" dirty="0" smtClean="0">
                        <a:cs typeface="B Mitra" panose="00000400000000000000" pitchFamily="2" charset="-78"/>
                      </a:endParaRPr>
                    </a:p>
                  </a:txBody>
                  <a:tcPr/>
                </a:tc>
                <a:extLst>
                  <a:ext uri="{0D108BD9-81ED-4DB2-BD59-A6C34878D82A}">
                    <a16:rowId xmlns:a16="http://schemas.microsoft.com/office/drawing/2014/main" val="10003"/>
                  </a:ext>
                </a:extLst>
              </a:tr>
              <a:tr h="925004">
                <a:tc>
                  <a:txBody>
                    <a:bodyPr/>
                    <a:lstStyle/>
                    <a:p>
                      <a:pPr algn="ctr">
                        <a:lnSpc>
                          <a:spcPct val="150000"/>
                        </a:lnSpc>
                      </a:pPr>
                      <a:r>
                        <a:rPr lang="fa-IR" sz="2200" dirty="0" smtClean="0">
                          <a:cs typeface="B Mitra" panose="00000400000000000000" pitchFamily="2" charset="-78"/>
                        </a:rPr>
                        <a:t>مردم سالاری- استقلال- آزادی- مبارزه با استکبار و استعمار- دفاع از مظلومان </a:t>
                      </a:r>
                      <a:endParaRPr lang="en-US" sz="2200" dirty="0">
                        <a:cs typeface="B Mitra" panose="00000400000000000000" pitchFamily="2" charset="-78"/>
                      </a:endParaRPr>
                    </a:p>
                  </a:txBody>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2200" b="1" dirty="0" smtClean="0">
                          <a:cs typeface="B Mitra" panose="00000400000000000000" pitchFamily="2" charset="-78"/>
                        </a:rPr>
                        <a:t>ارزش‌های سیاسی- حاکمیتی </a:t>
                      </a:r>
                      <a:endParaRPr lang="en-US" sz="2200" b="1" dirty="0" smtClean="0">
                        <a:cs typeface="B Mitra" panose="00000400000000000000" pitchFamily="2" charset="-78"/>
                      </a:endParaRP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FA5EC631-1B90-4020-85FB-308AB1E1FEB9}" type="slidenum">
              <a:rPr lang="en-US" smtClean="0"/>
              <a:pPr/>
              <a:t>10</a:t>
            </a:fld>
            <a:endParaRPr lang="en-US" dirty="0"/>
          </a:p>
        </p:txBody>
      </p:sp>
    </p:spTree>
    <p:extLst>
      <p:ext uri="{BB962C8B-B14F-4D97-AF65-F5344CB8AC3E}">
        <p14:creationId xmlns:p14="http://schemas.microsoft.com/office/powerpoint/2010/main" val="3459091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14043376"/>
              </p:ext>
            </p:extLst>
          </p:nvPr>
        </p:nvGraphicFramePr>
        <p:xfrm>
          <a:off x="899592" y="1052736"/>
          <a:ext cx="741682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91680" y="251937"/>
            <a:ext cx="5688632" cy="584775"/>
          </a:xfrm>
          <a:prstGeom prst="rect">
            <a:avLst/>
          </a:prstGeom>
          <a:noFill/>
        </p:spPr>
        <p:txBody>
          <a:bodyPr wrap="square" rtlCol="0">
            <a:spAutoFit/>
          </a:bodyPr>
          <a:lstStyle/>
          <a:p>
            <a:pPr algn="ctr" rtl="1"/>
            <a:r>
              <a:rPr lang="fa-IR" sz="3200" dirty="0" smtClean="0">
                <a:solidFill>
                  <a:srgbClr val="FF0000"/>
                </a:solidFill>
                <a:cs typeface="B Titr" panose="00000700000000000000" pitchFamily="2" charset="-78"/>
              </a:rPr>
              <a:t>جایگاه فناوری در زندگی انسان </a:t>
            </a:r>
            <a:endParaRPr lang="en-US" sz="3200" dirty="0">
              <a:solidFill>
                <a:srgbClr val="FF0000"/>
              </a:solidFill>
              <a:cs typeface="B Titr" panose="00000700000000000000" pitchFamily="2" charset="-78"/>
            </a:endParaRPr>
          </a:p>
        </p:txBody>
      </p:sp>
      <p:sp>
        <p:nvSpPr>
          <p:cNvPr id="2" name="Slide Number Placeholder 1"/>
          <p:cNvSpPr>
            <a:spLocks noGrp="1"/>
          </p:cNvSpPr>
          <p:nvPr>
            <p:ph type="sldNum" sz="quarter" idx="4294967295"/>
          </p:nvPr>
        </p:nvSpPr>
        <p:spPr/>
        <p:txBody>
          <a:bodyPr/>
          <a:lstStyle/>
          <a:p>
            <a:fld id="{FA5EC631-1B90-4020-85FB-308AB1E1FEB9}" type="slidenum">
              <a:rPr lang="en-US" smtClean="0"/>
              <a:pPr/>
              <a:t>11</a:t>
            </a:fld>
            <a:endParaRPr lang="en-US" dirty="0"/>
          </a:p>
        </p:txBody>
      </p:sp>
    </p:spTree>
    <p:extLst>
      <p:ext uri="{BB962C8B-B14F-4D97-AF65-F5344CB8AC3E}">
        <p14:creationId xmlns:p14="http://schemas.microsoft.com/office/powerpoint/2010/main" val="1996042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0"/>
            <a:ext cx="5688632" cy="584775"/>
          </a:xfrm>
          <a:prstGeom prst="rect">
            <a:avLst/>
          </a:prstGeom>
          <a:noFill/>
        </p:spPr>
        <p:txBody>
          <a:bodyPr wrap="square" rtlCol="0">
            <a:spAutoFit/>
          </a:bodyPr>
          <a:lstStyle/>
          <a:p>
            <a:pPr algn="ctr" rtl="1"/>
            <a:r>
              <a:rPr lang="fa-IR" sz="3200" dirty="0" smtClean="0">
                <a:solidFill>
                  <a:srgbClr val="FF0000"/>
                </a:solidFill>
                <a:cs typeface="B Titr" panose="00000700000000000000" pitchFamily="2" charset="-78"/>
              </a:rPr>
              <a:t>چیستی فنّاوری </a:t>
            </a:r>
            <a:endParaRPr lang="en-US" sz="3200" dirty="0">
              <a:solidFill>
                <a:srgbClr val="FF0000"/>
              </a:solidFill>
              <a:cs typeface="B Titr" panose="00000700000000000000" pitchFamily="2" charset="-78"/>
            </a:endParaRPr>
          </a:p>
        </p:txBody>
      </p:sp>
      <p:graphicFrame>
        <p:nvGraphicFramePr>
          <p:cNvPr id="5" name="Diagram 4"/>
          <p:cNvGraphicFramePr/>
          <p:nvPr>
            <p:extLst>
              <p:ext uri="{D42A27DB-BD31-4B8C-83A1-F6EECF244321}">
                <p14:modId xmlns:p14="http://schemas.microsoft.com/office/powerpoint/2010/main" val="2583865965"/>
              </p:ext>
            </p:extLst>
          </p:nvPr>
        </p:nvGraphicFramePr>
        <p:xfrm>
          <a:off x="395536" y="584774"/>
          <a:ext cx="8568952" cy="6156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4294967295"/>
          </p:nvPr>
        </p:nvSpPr>
        <p:spPr/>
        <p:txBody>
          <a:bodyPr/>
          <a:lstStyle/>
          <a:p>
            <a:fld id="{FA5EC631-1B90-4020-85FB-308AB1E1FEB9}" type="slidenum">
              <a:rPr lang="en-US" smtClean="0"/>
              <a:pPr/>
              <a:t>12</a:t>
            </a:fld>
            <a:endParaRPr lang="en-US" dirty="0"/>
          </a:p>
        </p:txBody>
      </p:sp>
    </p:spTree>
    <p:extLst>
      <p:ext uri="{BB962C8B-B14F-4D97-AF65-F5344CB8AC3E}">
        <p14:creationId xmlns:p14="http://schemas.microsoft.com/office/powerpoint/2010/main" val="3669540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58390" y="384932"/>
            <a:ext cx="7674050" cy="955836"/>
            <a:chOff x="1018382" y="2042361"/>
            <a:chExt cx="5153770" cy="955836"/>
          </a:xfrm>
        </p:grpSpPr>
        <p:sp>
          <p:nvSpPr>
            <p:cNvPr id="4" name="Rectangle 3"/>
            <p:cNvSpPr/>
            <p:nvPr/>
          </p:nvSpPr>
          <p:spPr>
            <a:xfrm>
              <a:off x="1018382" y="2042361"/>
              <a:ext cx="5153770" cy="955836"/>
            </a:xfrm>
            <a:prstGeom prst="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ectangle 4"/>
            <p:cNvSpPr/>
            <p:nvPr/>
          </p:nvSpPr>
          <p:spPr>
            <a:xfrm>
              <a:off x="1018382" y="2042361"/>
              <a:ext cx="5153770" cy="955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cs typeface="B Mitra" panose="00000400000000000000" pitchFamily="2" charset="-78"/>
                </a:rPr>
                <a:t>نبوغ جامعه انسانی در امتداد تاریخ</a:t>
              </a:r>
            </a:p>
            <a:p>
              <a:pPr lvl="0" algn="ctr" defTabSz="1066800">
                <a:lnSpc>
                  <a:spcPct val="90000"/>
                </a:lnSpc>
                <a:spcBef>
                  <a:spcPct val="0"/>
                </a:spcBef>
                <a:spcAft>
                  <a:spcPct val="35000"/>
                </a:spcAft>
              </a:pPr>
              <a:r>
                <a:rPr lang="fa-IR" sz="2400" b="1" kern="1200" dirty="0" smtClean="0">
                  <a:cs typeface="B Mitra" panose="00000400000000000000" pitchFamily="2" charset="-78"/>
                </a:rPr>
                <a:t> ( مخصِّص سرمایه داری، منبع ارزش اضافی) </a:t>
              </a:r>
              <a:endParaRPr lang="en-US" sz="2400" b="1" kern="1200" dirty="0">
                <a:cs typeface="B Mitra" panose="00000400000000000000" pitchFamily="2" charset="-78"/>
              </a:endParaRPr>
            </a:p>
          </p:txBody>
        </p:sp>
      </p:grpSp>
      <p:sp>
        <p:nvSpPr>
          <p:cNvPr id="6" name="TextBox 5"/>
          <p:cNvSpPr txBox="1"/>
          <p:nvPr/>
        </p:nvSpPr>
        <p:spPr>
          <a:xfrm>
            <a:off x="467544" y="1556793"/>
            <a:ext cx="8280920" cy="2954655"/>
          </a:xfrm>
          <a:prstGeom prst="rect">
            <a:avLst/>
          </a:prstGeom>
          <a:noFill/>
        </p:spPr>
        <p:txBody>
          <a:bodyPr wrap="square" rtlCol="0">
            <a:spAutoFit/>
          </a:bodyPr>
          <a:lstStyle/>
          <a:p>
            <a:pPr marL="342900" indent="-342900" algn="r" rtl="1">
              <a:lnSpc>
                <a:spcPct val="200000"/>
              </a:lnSpc>
              <a:buFont typeface="Arial" panose="020B0604020202020204" pitchFamily="34" charset="0"/>
              <a:buChar char="•"/>
            </a:pPr>
            <a:r>
              <a:rPr lang="fa-IR" sz="2400" dirty="0">
                <a:cs typeface="B Mitra" panose="00000400000000000000" pitchFamily="2" charset="-78"/>
              </a:rPr>
              <a:t>ت</a:t>
            </a:r>
            <a:r>
              <a:rPr lang="fa-IR" sz="2400" dirty="0" smtClean="0">
                <a:cs typeface="B Mitra" panose="00000400000000000000" pitchFamily="2" charset="-78"/>
              </a:rPr>
              <a:t>وجه به پیچیدگی های فناوری جدید</a:t>
            </a:r>
            <a:endParaRPr lang="en-US" sz="2400" dirty="0" smtClean="0">
              <a:cs typeface="B Mitra" panose="00000400000000000000" pitchFamily="2" charset="-78"/>
            </a:endParaRPr>
          </a:p>
          <a:p>
            <a:pPr marL="342900" indent="-342900" algn="r" rtl="1">
              <a:lnSpc>
                <a:spcPct val="200000"/>
              </a:lnSpc>
              <a:buFont typeface="Arial" panose="020B0604020202020204" pitchFamily="34" charset="0"/>
              <a:buChar char="•"/>
            </a:pPr>
            <a:r>
              <a:rPr lang="fa-IR" sz="2400" dirty="0" smtClean="0">
                <a:cs typeface="B Mitra" panose="00000400000000000000" pitchFamily="2" charset="-78"/>
              </a:rPr>
              <a:t>ماشین یا تکنیک؛ سرمایه داری را موضوع جدیدی برای فقاهت کرده است. </a:t>
            </a:r>
          </a:p>
          <a:p>
            <a:pPr marL="342900" indent="-342900" algn="r" rtl="1">
              <a:lnSpc>
                <a:spcPct val="200000"/>
              </a:lnSpc>
              <a:buFont typeface="Arial" panose="020B0604020202020204" pitchFamily="34" charset="0"/>
              <a:buChar char="•"/>
            </a:pPr>
            <a:r>
              <a:rPr lang="fa-IR" sz="2400" dirty="0" smtClean="0">
                <a:cs typeface="B Mitra" panose="00000400000000000000" pitchFamily="2" charset="-78"/>
              </a:rPr>
              <a:t>ماشینیسم صرفا توسعه ابزار نیست؛ جایگزینی ماشین به جای انسان است. </a:t>
            </a:r>
          </a:p>
          <a:p>
            <a:pPr marL="342900" indent="-342900" algn="r" rtl="1">
              <a:lnSpc>
                <a:spcPct val="200000"/>
              </a:lnSpc>
              <a:buFont typeface="Arial" panose="020B0604020202020204" pitchFamily="34" charset="0"/>
              <a:buChar char="•"/>
            </a:pPr>
            <a:r>
              <a:rPr lang="fa-IR" sz="2400" dirty="0" smtClean="0">
                <a:cs typeface="B Mitra" panose="00000400000000000000" pitchFamily="2" charset="-78"/>
              </a:rPr>
              <a:t>ماشین یا تکنولوژی نمی تواند متعلق به یک شخص باشد؛ متعلق به جامعه انسانی است. </a:t>
            </a:r>
            <a:endParaRPr lang="en-US" sz="2400" dirty="0">
              <a:cs typeface="B Mitra"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50" y="4808955"/>
            <a:ext cx="2256842" cy="2023635"/>
          </a:xfrm>
          <a:prstGeom prst="rect">
            <a:avLst/>
          </a:prstGeom>
        </p:spPr>
      </p:pic>
      <p:pic>
        <p:nvPicPr>
          <p:cNvPr id="10"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5128889"/>
            <a:ext cx="2480128" cy="1655485"/>
          </a:xfrm>
          <a:prstGeom prst="rect">
            <a:avLst/>
          </a:prstGeom>
        </p:spPr>
      </p:pic>
      <p:sp>
        <p:nvSpPr>
          <p:cNvPr id="2" name="Slide Number Placeholder 1"/>
          <p:cNvSpPr>
            <a:spLocks noGrp="1"/>
          </p:cNvSpPr>
          <p:nvPr>
            <p:ph type="sldNum" sz="quarter" idx="12"/>
          </p:nvPr>
        </p:nvSpPr>
        <p:spPr/>
        <p:txBody>
          <a:bodyPr/>
          <a:lstStyle/>
          <a:p>
            <a:fld id="{FA5EC631-1B90-4020-85FB-308AB1E1FEB9}" type="slidenum">
              <a:rPr lang="en-US" smtClean="0"/>
              <a:pPr/>
              <a:t>13</a:t>
            </a:fld>
            <a:endParaRPr lang="en-US" dirty="0"/>
          </a:p>
        </p:txBody>
      </p:sp>
      <p:sp>
        <p:nvSpPr>
          <p:cNvPr id="9" name="Rectangle 8"/>
          <p:cNvSpPr/>
          <p:nvPr/>
        </p:nvSpPr>
        <p:spPr>
          <a:xfrm rot="19841405">
            <a:off x="263467" y="841563"/>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شهید مطهری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1809819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02214"/>
            <a:ext cx="2664296" cy="560288"/>
          </a:xfrm>
        </p:spPr>
        <p:txBody>
          <a:bodyPr>
            <a:normAutofit fontScale="90000"/>
          </a:bodyPr>
          <a:lstStyle/>
          <a:p>
            <a:r>
              <a:rPr lang="fa-IR" sz="3200" b="1" dirty="0" smtClean="0">
                <a:solidFill>
                  <a:srgbClr val="FF0000"/>
                </a:solidFill>
                <a:cs typeface="B Titr" panose="00000700000000000000" pitchFamily="2" charset="-78"/>
              </a:rPr>
              <a:t>چیستی فناوری </a:t>
            </a:r>
            <a:endParaRPr lang="en-US" sz="3200" b="1" dirty="0">
              <a:solidFill>
                <a:srgbClr val="FF0000"/>
              </a:solidFill>
              <a:cs typeface="B Titr" panose="00000700000000000000" pitchFamily="2" charset="-78"/>
            </a:endParaRPr>
          </a:p>
        </p:txBody>
      </p:sp>
      <p:grpSp>
        <p:nvGrpSpPr>
          <p:cNvPr id="8" name="Group 7"/>
          <p:cNvGrpSpPr/>
          <p:nvPr/>
        </p:nvGrpSpPr>
        <p:grpSpPr>
          <a:xfrm>
            <a:off x="657095" y="908720"/>
            <a:ext cx="8451409" cy="5544616"/>
            <a:chOff x="657095" y="908720"/>
            <a:chExt cx="8451409" cy="5544616"/>
          </a:xfrm>
        </p:grpSpPr>
        <p:graphicFrame>
          <p:nvGraphicFramePr>
            <p:cNvPr id="3" name="Diagram 2"/>
            <p:cNvGraphicFramePr/>
            <p:nvPr>
              <p:extLst/>
            </p:nvPr>
          </p:nvGraphicFramePr>
          <p:xfrm>
            <a:off x="2267744" y="1180976"/>
            <a:ext cx="684076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95" y="908720"/>
              <a:ext cx="2388358" cy="161453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96" y="4996294"/>
              <a:ext cx="2388358" cy="145704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095" y="2843386"/>
              <a:ext cx="2388358" cy="1809750"/>
            </a:xfrm>
            <a:prstGeom prst="rect">
              <a:avLst/>
            </a:prstGeom>
          </p:spPr>
        </p:pic>
      </p:grpSp>
      <p:sp>
        <p:nvSpPr>
          <p:cNvPr id="4" name="Slide Number Placeholder 3"/>
          <p:cNvSpPr>
            <a:spLocks noGrp="1"/>
          </p:cNvSpPr>
          <p:nvPr>
            <p:ph type="sldNum" sz="quarter" idx="12"/>
          </p:nvPr>
        </p:nvSpPr>
        <p:spPr/>
        <p:txBody>
          <a:bodyPr/>
          <a:lstStyle/>
          <a:p>
            <a:fld id="{FA5EC631-1B90-4020-85FB-308AB1E1FEB9}" type="slidenum">
              <a:rPr lang="en-US" smtClean="0"/>
              <a:pPr/>
              <a:t>14</a:t>
            </a:fld>
            <a:endParaRPr lang="en-US" dirty="0"/>
          </a:p>
        </p:txBody>
      </p:sp>
      <p:sp>
        <p:nvSpPr>
          <p:cNvPr id="9" name="Rectangle 8"/>
          <p:cNvSpPr/>
          <p:nvPr/>
        </p:nvSpPr>
        <p:spPr>
          <a:xfrm rot="2275594">
            <a:off x="6902222" y="620687"/>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74665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932040" y="404664"/>
            <a:ext cx="3240360" cy="720080"/>
          </a:xfrm>
        </p:spPr>
        <p:txBody>
          <a:bodyPr>
            <a:normAutofit/>
          </a:bodyPr>
          <a:lstStyle/>
          <a:p>
            <a:r>
              <a:rPr lang="fa-IR" sz="3200" b="1" dirty="0" smtClean="0">
                <a:solidFill>
                  <a:srgbClr val="FF0000"/>
                </a:solidFill>
                <a:cs typeface="B Titr" panose="00000700000000000000" pitchFamily="2" charset="-78"/>
              </a:rPr>
              <a:t>چیستی فناوری </a:t>
            </a:r>
            <a:endParaRPr lang="en-US" sz="3200" b="1" dirty="0">
              <a:solidFill>
                <a:srgbClr val="FF0000"/>
              </a:solidFill>
              <a:cs typeface="B Titr" panose="00000700000000000000" pitchFamily="2" charset="-78"/>
            </a:endParaRPr>
          </a:p>
        </p:txBody>
      </p:sp>
      <p:grpSp>
        <p:nvGrpSpPr>
          <p:cNvPr id="7" name="Group 6"/>
          <p:cNvGrpSpPr/>
          <p:nvPr/>
        </p:nvGrpSpPr>
        <p:grpSpPr>
          <a:xfrm>
            <a:off x="646837" y="1137320"/>
            <a:ext cx="8486799" cy="4378103"/>
            <a:chOff x="621705" y="1196752"/>
            <a:chExt cx="8486799" cy="4378103"/>
          </a:xfrm>
        </p:grpSpPr>
        <p:graphicFrame>
          <p:nvGraphicFramePr>
            <p:cNvPr id="4" name="Diagram 3"/>
            <p:cNvGraphicFramePr/>
            <p:nvPr>
              <p:extLst/>
            </p:nvPr>
          </p:nvGraphicFramePr>
          <p:xfrm>
            <a:off x="3635896" y="1613024"/>
            <a:ext cx="5472608" cy="361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705" y="1196752"/>
              <a:ext cx="3138090" cy="208996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706" y="3645024"/>
              <a:ext cx="3138090" cy="1929831"/>
            </a:xfrm>
            <a:prstGeom prst="rect">
              <a:avLst/>
            </a:prstGeom>
          </p:spPr>
        </p:pic>
      </p:grpSp>
      <p:sp>
        <p:nvSpPr>
          <p:cNvPr id="2" name="Slide Number Placeholder 1"/>
          <p:cNvSpPr>
            <a:spLocks noGrp="1"/>
          </p:cNvSpPr>
          <p:nvPr>
            <p:ph type="sldNum" sz="quarter" idx="12"/>
          </p:nvPr>
        </p:nvSpPr>
        <p:spPr/>
        <p:txBody>
          <a:bodyPr/>
          <a:lstStyle/>
          <a:p>
            <a:fld id="{FA5EC631-1B90-4020-85FB-308AB1E1FEB9}" type="slidenum">
              <a:rPr lang="en-US" smtClean="0"/>
              <a:pPr/>
              <a:t>15</a:t>
            </a:fld>
            <a:endParaRPr lang="en-US" dirty="0"/>
          </a:p>
        </p:txBody>
      </p:sp>
      <p:sp>
        <p:nvSpPr>
          <p:cNvPr id="8" name="Rectangle 7"/>
          <p:cNvSpPr/>
          <p:nvPr/>
        </p:nvSpPr>
        <p:spPr>
          <a:xfrm rot="18970944">
            <a:off x="-120201" y="714533"/>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33182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984" y="0"/>
            <a:ext cx="5688632" cy="58477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srgbClr val="FF0000"/>
                </a:solidFill>
                <a:effectLst/>
                <a:uLnTx/>
                <a:uFillTx/>
                <a:latin typeface="Calibri"/>
                <a:ea typeface="+mn-ea"/>
                <a:cs typeface="B Titr" panose="00000700000000000000" pitchFamily="2" charset="-78"/>
              </a:rPr>
              <a:t>ماهیّت فلسفی فنّاوری </a:t>
            </a:r>
            <a:endParaRPr kumimoji="0" lang="en-US" sz="32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endParaRPr>
          </a:p>
        </p:txBody>
      </p:sp>
      <p:graphicFrame>
        <p:nvGraphicFramePr>
          <p:cNvPr id="5" name="Diagram 4"/>
          <p:cNvGraphicFramePr/>
          <p:nvPr>
            <p:extLst>
              <p:ext uri="{D42A27DB-BD31-4B8C-83A1-F6EECF244321}">
                <p14:modId xmlns:p14="http://schemas.microsoft.com/office/powerpoint/2010/main" val="2111232803"/>
              </p:ext>
            </p:extLst>
          </p:nvPr>
        </p:nvGraphicFramePr>
        <p:xfrm>
          <a:off x="802432" y="584775"/>
          <a:ext cx="7884368" cy="613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Tree>
    <p:extLst>
      <p:ext uri="{BB962C8B-B14F-4D97-AF65-F5344CB8AC3E}">
        <p14:creationId xmlns:p14="http://schemas.microsoft.com/office/powerpoint/2010/main" val="1800085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332656"/>
            <a:ext cx="4104456" cy="648072"/>
          </a:xfrm>
        </p:spPr>
        <p:txBody>
          <a:bodyPr/>
          <a:lstStyle/>
          <a:p>
            <a:r>
              <a:rPr lang="fa-IR" b="1" dirty="0" smtClean="0">
                <a:solidFill>
                  <a:srgbClr val="FF0000"/>
                </a:solidFill>
                <a:cs typeface="B Titr" panose="00000700000000000000" pitchFamily="2" charset="-78"/>
              </a:rPr>
              <a:t>جهت فناوری </a:t>
            </a:r>
            <a:endParaRPr lang="en-US" b="1" dirty="0">
              <a:solidFill>
                <a:srgbClr val="FF0000"/>
              </a:solidFill>
              <a:cs typeface="B Titr" panose="00000700000000000000" pitchFamily="2" charset="-78"/>
            </a:endParaRPr>
          </a:p>
        </p:txBody>
      </p:sp>
      <p:sp>
        <p:nvSpPr>
          <p:cNvPr id="3" name="TextBox 2"/>
          <p:cNvSpPr txBox="1"/>
          <p:nvPr/>
        </p:nvSpPr>
        <p:spPr>
          <a:xfrm>
            <a:off x="683568" y="1340768"/>
            <a:ext cx="7920880" cy="440120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مثال 1. فناوری هسته‌ای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اظهار نظر اول: فناوری هسته‌ای یکی از بزگترین دستاوردهای بشری است.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اظهار نظر دوم: ساخت، نگهداری و استفاده بمب اتم حرام است. و دارندگان سلاح اتمی ابوجهل و ابولهب‌های زمان حاضرند.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چطور باید این دو دیدگاه را با هم جمع کرد؟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 فناوری‌های پایه‌ای و کاربردی </a:t>
            </a:r>
            <a:r>
              <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rPr>
              <a:t>یا </a:t>
            </a:r>
            <a:endPar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 زیربنایی و روبنایی </a:t>
            </a:r>
            <a:endParaRPr kumimoji="0" lang="en-US"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79" y="270917"/>
            <a:ext cx="3552825" cy="12858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40" y="4775890"/>
            <a:ext cx="2915816" cy="1821462"/>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7" name="Rectangle 6"/>
          <p:cNvSpPr/>
          <p:nvPr/>
        </p:nvSpPr>
        <p:spPr>
          <a:xfrm rot="2798029">
            <a:off x="7230034" y="457932"/>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3136633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88024" y="332656"/>
            <a:ext cx="4104456" cy="648072"/>
          </a:xfrm>
        </p:spPr>
        <p:txBody>
          <a:bodyPr/>
          <a:lstStyle/>
          <a:p>
            <a:r>
              <a:rPr lang="fa-IR" b="1" dirty="0" smtClean="0">
                <a:solidFill>
                  <a:srgbClr val="FF0000"/>
                </a:solidFill>
                <a:cs typeface="B Titr" panose="00000700000000000000" pitchFamily="2" charset="-78"/>
              </a:rPr>
              <a:t>جهت فناوری </a:t>
            </a:r>
            <a:endParaRPr lang="en-US" b="1" dirty="0">
              <a:solidFill>
                <a:srgbClr val="FF0000"/>
              </a:solidFill>
              <a:cs typeface="B Titr" panose="00000700000000000000" pitchFamily="2" charset="-78"/>
            </a:endParaRPr>
          </a:p>
        </p:txBody>
      </p:sp>
      <p:sp>
        <p:nvSpPr>
          <p:cNvPr id="4" name="TextBox 3"/>
          <p:cNvSpPr txBox="1"/>
          <p:nvPr/>
        </p:nvSpPr>
        <p:spPr>
          <a:xfrm>
            <a:off x="827584" y="955749"/>
            <a:ext cx="7488832" cy="6186309"/>
          </a:xfrm>
          <a:prstGeom prst="rect">
            <a:avLst/>
          </a:prstGeom>
          <a:noFill/>
        </p:spPr>
        <p:txBody>
          <a:bodyPr wrap="square" rtlCol="0">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مثال 2. فناوری های ارتباط جمعی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a:ea typeface="+mn-ea"/>
                <a:cs typeface="B Mitra" panose="00000400000000000000" pitchFamily="2" charset="-78"/>
              </a:rPr>
              <a:t>اظهار نظر اول: </a:t>
            </a: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رسانه های ارتباط جمعی می توانند عامل خوشبختی بشریت باشند.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a:ea typeface="+mn-ea"/>
                <a:cs typeface="B Mitra" panose="00000400000000000000" pitchFamily="2" charset="-78"/>
              </a:rPr>
              <a:t>اظهار نظر دوم: </a:t>
            </a: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رسانه های ارتباط جمعی قدرتمندترین سلاح جبهه جاهلیت و از بمب اتم بدتر است.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a:ea typeface="+mn-ea"/>
                <a:cs typeface="B Mitra" panose="00000400000000000000" pitchFamily="2" charset="-78"/>
              </a:rPr>
              <a:t>اظهار نظر سوم: </a:t>
            </a: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ما رسانه‌های بدیلی مثل منبر داریم که جای آن‌ها را چیز دیگری پر نمی کند.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چگونه می توان این نظرات را با هم جمع کرد؟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بر خلاف مثال قبل، اینجا یکی پایه ای و دیگری کاربردی نیست. </a:t>
            </a:r>
          </a:p>
          <a:p>
            <a:pPr marL="285750" marR="0" lvl="0" indent="-285750" algn="r" defTabSz="914400" rtl="1" eaLnBrk="1" fontAlgn="auto" latinLnBrk="0" hangingPunct="1">
              <a:lnSpc>
                <a:spcPct val="150000"/>
              </a:lnSpc>
              <a:spcBef>
                <a:spcPts val="0"/>
              </a:spcBef>
              <a:spcAft>
                <a:spcPts val="0"/>
              </a:spcAft>
              <a:buClrTx/>
              <a:buSzTx/>
              <a:buFontTx/>
              <a:buChar char="-"/>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توجه به مفهوم سیستم اجتماعی تکنیکی </a:t>
            </a:r>
          </a:p>
          <a:p>
            <a:pPr marL="285750" marR="0" lvl="0" indent="-285750" algn="r" defTabSz="914400" rtl="1" eaLnBrk="1" fontAlgn="auto" latinLnBrk="0" hangingPunct="1">
              <a:lnSpc>
                <a:spcPct val="150000"/>
              </a:lnSpc>
              <a:spcBef>
                <a:spcPts val="0"/>
              </a:spcBef>
              <a:spcAft>
                <a:spcPts val="0"/>
              </a:spcAft>
              <a:buClrTx/>
              <a:buSzTx/>
              <a:buFontTx/>
              <a:buChar char="-"/>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درنظر گرفتن یک طیف فناوری: فناوری های جسمی و روحی( یا مادی و فکری) </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5" name="Rectangle 4"/>
          <p:cNvSpPr/>
          <p:nvPr/>
        </p:nvSpPr>
        <p:spPr>
          <a:xfrm rot="19255781">
            <a:off x="-45210" y="692695"/>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3798420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404664"/>
            <a:ext cx="5256584" cy="648072"/>
          </a:xfrm>
        </p:spPr>
        <p:txBody>
          <a:bodyPr>
            <a:normAutofit/>
          </a:bodyPr>
          <a:lstStyle/>
          <a:p>
            <a:r>
              <a:rPr lang="fa-IR" sz="3200" b="1" dirty="0" smtClean="0">
                <a:solidFill>
                  <a:srgbClr val="FF0000"/>
                </a:solidFill>
                <a:cs typeface="B Titr" panose="00000700000000000000" pitchFamily="2" charset="-78"/>
              </a:rPr>
              <a:t>تفاوت فناوری روحی و جسمی</a:t>
            </a:r>
            <a:endParaRPr lang="en-US" sz="3200" b="1" dirty="0">
              <a:solidFill>
                <a:srgbClr val="FF0000"/>
              </a:solidFill>
              <a:cs typeface="B Titr" panose="00000700000000000000" pitchFamily="2" charset="-78"/>
            </a:endParaRPr>
          </a:p>
        </p:txBody>
      </p:sp>
      <p:sp>
        <p:nvSpPr>
          <p:cNvPr id="3" name="TextBox 2"/>
          <p:cNvSpPr txBox="1"/>
          <p:nvPr/>
        </p:nvSpPr>
        <p:spPr>
          <a:xfrm>
            <a:off x="611560" y="1412776"/>
            <a:ext cx="7704856" cy="4154984"/>
          </a:xfrm>
          <a:prstGeom prst="rect">
            <a:avLst/>
          </a:prstGeom>
          <a:no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روحی ها به زمینه اجتماعی وابستگی بیشتری دارند.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کارکردشان با فراهم بودن زمینه اجتماعی فراهم می شود. </a:t>
            </a:r>
          </a:p>
          <a:p>
            <a:pPr marL="285750" marR="0" lvl="0" indent="-285750" algn="r" defTabSz="914400" rtl="1" eaLnBrk="1" fontAlgn="auto" latinLnBrk="0" hangingPunct="1">
              <a:lnSpc>
                <a:spcPct val="100000"/>
              </a:lnSpc>
              <a:spcBef>
                <a:spcPts val="0"/>
              </a:spcBef>
              <a:spcAft>
                <a:spcPts val="0"/>
              </a:spcAft>
              <a:buClrTx/>
              <a:buSzTx/>
              <a:buFontTx/>
              <a:buChar char="-"/>
              <a:tabLst/>
              <a:defRPr/>
            </a:pPr>
            <a:endParaRPr kumimoji="0" lang="fa-IR" sz="2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نیت کاربر در کارکرد تاثیر بیشتری دارد. ( در حالی که؛ نیت کاربر، کارکرد بمب اتم را عوض نمی کند.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a-IR" sz="2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 امکان ارائه فناوری های بدیل اسلامی بیشتر می شود.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a-IR" sz="2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تاثیر گذاری بر انسان و جامعه بیشتر می شود. </a:t>
            </a:r>
          </a:p>
          <a:p>
            <a:pPr marL="285750" marR="0" lvl="0" indent="-285750" algn="r" defTabSz="914400" rtl="1" eaLnBrk="1" fontAlgn="auto" latinLnBrk="0" hangingPunct="1">
              <a:lnSpc>
                <a:spcPct val="100000"/>
              </a:lnSpc>
              <a:spcBef>
                <a:spcPts val="0"/>
              </a:spcBef>
              <a:spcAft>
                <a:spcPts val="0"/>
              </a:spcAft>
              <a:buClrTx/>
              <a:buSzTx/>
              <a:buFontTx/>
              <a:buChar char="-"/>
              <a:tabLst/>
              <a:defRPr/>
            </a:pPr>
            <a:endParaRPr kumimoji="0" lang="fa-IR" sz="2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5" name="Rectangle 4"/>
          <p:cNvSpPr/>
          <p:nvPr/>
        </p:nvSpPr>
        <p:spPr>
          <a:xfrm rot="19175662">
            <a:off x="-87092" y="675332"/>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400653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29420"/>
            <a:ext cx="4711030" cy="6728580"/>
          </a:xfrm>
          <a:prstGeom prst="rect">
            <a:avLst/>
          </a:prstGeom>
        </p:spPr>
      </p:pic>
    </p:spTree>
    <p:extLst>
      <p:ext uri="{BB962C8B-B14F-4D97-AF65-F5344CB8AC3E}">
        <p14:creationId xmlns:p14="http://schemas.microsoft.com/office/powerpoint/2010/main" val="477857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260648"/>
            <a:ext cx="5112568" cy="792088"/>
          </a:xfrm>
        </p:spPr>
        <p:txBody>
          <a:bodyPr>
            <a:normAutofit/>
          </a:bodyPr>
          <a:lstStyle/>
          <a:p>
            <a:r>
              <a:rPr lang="fa-IR" sz="3200" b="1" dirty="0" smtClean="0">
                <a:solidFill>
                  <a:srgbClr val="FF0000"/>
                </a:solidFill>
                <a:cs typeface="B Titr" panose="00000700000000000000" pitchFamily="2" charset="-78"/>
              </a:rPr>
              <a:t>سیستم اجتماعی- تکنیکی </a:t>
            </a:r>
            <a:endParaRPr lang="en-US" sz="3200" b="1" dirty="0">
              <a:solidFill>
                <a:srgbClr val="FF0000"/>
              </a:solidFill>
              <a:cs typeface="B Titr" panose="00000700000000000000" pitchFamily="2" charset="-78"/>
            </a:endParaRPr>
          </a:p>
        </p:txBody>
      </p:sp>
      <p:sp>
        <p:nvSpPr>
          <p:cNvPr id="3" name="TextBox 2"/>
          <p:cNvSpPr txBox="1"/>
          <p:nvPr/>
        </p:nvSpPr>
        <p:spPr>
          <a:xfrm>
            <a:off x="755576" y="1268760"/>
            <a:ext cx="7704856" cy="5262979"/>
          </a:xfrm>
          <a:prstGeom prst="rect">
            <a:avLst/>
          </a:prstGeom>
          <a:no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عنصر اثر گذار بر سیستم، فقط مصنوع تکنیکی</a:t>
            </a:r>
            <a:r>
              <a:rPr kumimoji="0" lang="en-US"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 </a:t>
            </a: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یا فناوری نرم نیست.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سیستم وارداتی( فناوری غربی) میل به کارکرد حداکثری دارد.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نظام داخلی هم میل به کارکرد حداکثری دارد.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نظام غالب، دیگری را در خود هضم می کند.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مزیت های فکری و روحی نظام اسلامی، شانس پیروزی آن در برابر سیستم اجتماعی- تکنیکی غربی را زیاد می کند.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6" name="Rectangle 5"/>
          <p:cNvSpPr/>
          <p:nvPr/>
        </p:nvSpPr>
        <p:spPr>
          <a:xfrm rot="19410228">
            <a:off x="125725" y="626226"/>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2104059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332656"/>
            <a:ext cx="4680520" cy="792088"/>
          </a:xfrm>
        </p:spPr>
        <p:txBody>
          <a:bodyPr>
            <a:normAutofit/>
          </a:bodyPr>
          <a:lstStyle/>
          <a:p>
            <a:r>
              <a:rPr lang="fa-IR" sz="3200" b="1" dirty="0" smtClean="0">
                <a:solidFill>
                  <a:srgbClr val="FF0000"/>
                </a:solidFill>
                <a:cs typeface="B Titr" panose="00000700000000000000" pitchFamily="2" charset="-78"/>
              </a:rPr>
              <a:t>ذات انگاری یا ابزار گرایی؟ </a:t>
            </a:r>
            <a:endParaRPr lang="en-US" sz="3200" b="1" dirty="0">
              <a:solidFill>
                <a:srgbClr val="FF0000"/>
              </a:solidFill>
              <a:cs typeface="B Titr" panose="00000700000000000000" pitchFamily="2" charset="-78"/>
            </a:endParaRPr>
          </a:p>
        </p:txBody>
      </p:sp>
      <p:sp>
        <p:nvSpPr>
          <p:cNvPr id="3" name="TextBox 2"/>
          <p:cNvSpPr txBox="1"/>
          <p:nvPr/>
        </p:nvSpPr>
        <p:spPr>
          <a:xfrm>
            <a:off x="755576" y="1412776"/>
            <a:ext cx="7848872" cy="3970318"/>
          </a:xfrm>
          <a:prstGeom prst="rect">
            <a:avLst/>
          </a:prstGeom>
          <a:no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باید بر اساس مورد یا جایگاه در طیف اظهار نظر کرد.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در فناوری های پایه ای می توانند مانند ابزار باشند و برای مقاصد مختلف به کار روند.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برخی از کاربردی ها، در هر صورت شر هستند و نمی توان آنها را تغییر داد.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فناوری های روحی، گرچه اثرات اجتماعی بیشتری دارند، اما با توجه به امکان تاثیر عوامل فکری و روحی، قابلیت تغییر یا تسخیربیشتری هم دارند. </a:t>
            </a:r>
            <a:endParaRPr kumimoji="0" lang="en-US"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5" name="Rectangle 4"/>
          <p:cNvSpPr/>
          <p:nvPr/>
        </p:nvSpPr>
        <p:spPr>
          <a:xfrm rot="19323200">
            <a:off x="185963" y="836712"/>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3527433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56934367"/>
              </p:ext>
            </p:extLst>
          </p:nvPr>
        </p:nvGraphicFramePr>
        <p:xfrm>
          <a:off x="899592" y="1052736"/>
          <a:ext cx="741682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91680" y="251937"/>
            <a:ext cx="5688632" cy="584775"/>
          </a:xfrm>
          <a:prstGeom prst="rect">
            <a:avLst/>
          </a:prstGeom>
          <a:noFill/>
        </p:spPr>
        <p:txBody>
          <a:bodyPr wrap="square" rtlCol="0">
            <a:spAutoFit/>
          </a:bodyPr>
          <a:lstStyle/>
          <a:p>
            <a:pPr algn="ctr" rtl="1"/>
            <a:r>
              <a:rPr lang="fa-IR" sz="3200" dirty="0" smtClean="0">
                <a:solidFill>
                  <a:srgbClr val="FF0000"/>
                </a:solidFill>
                <a:cs typeface="B Titr" panose="00000700000000000000" pitchFamily="2" charset="-78"/>
              </a:rPr>
              <a:t>تعامل با طبیعت </a:t>
            </a:r>
            <a:endParaRPr lang="en-US" sz="3200" dirty="0">
              <a:solidFill>
                <a:srgbClr val="FF0000"/>
              </a:solidFill>
              <a:cs typeface="B Titr" panose="00000700000000000000" pitchFamily="2" charset="-78"/>
            </a:endParaRPr>
          </a:p>
        </p:txBody>
      </p:sp>
      <p:sp>
        <p:nvSpPr>
          <p:cNvPr id="2" name="Slide Number Placeholder 1"/>
          <p:cNvSpPr>
            <a:spLocks noGrp="1"/>
          </p:cNvSpPr>
          <p:nvPr>
            <p:ph type="sldNum" sz="quarter" idx="4294967295"/>
          </p:nvPr>
        </p:nvSpPr>
        <p:spPr/>
        <p:txBody>
          <a:bodyPr/>
          <a:lstStyle/>
          <a:p>
            <a:fld id="{FA5EC631-1B90-4020-85FB-308AB1E1FEB9}" type="slidenum">
              <a:rPr lang="en-US" smtClean="0"/>
              <a:pPr/>
              <a:t>22</a:t>
            </a:fld>
            <a:endParaRPr lang="en-US" dirty="0"/>
          </a:p>
        </p:txBody>
      </p:sp>
    </p:spTree>
    <p:extLst>
      <p:ext uri="{BB962C8B-B14F-4D97-AF65-F5344CB8AC3E}">
        <p14:creationId xmlns:p14="http://schemas.microsoft.com/office/powerpoint/2010/main" val="1730106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527620"/>
            <a:ext cx="7992888" cy="6501780"/>
          </a:xfrm>
          <a:prstGeom prst="rect">
            <a:avLst/>
          </a:prstGeom>
          <a:noFill/>
        </p:spPr>
        <p:txBody>
          <a:bodyPr wrap="square" rtlCol="0">
            <a:spAutoFit/>
          </a:bodyPr>
          <a:lstStyle/>
          <a:p>
            <a:pPr marL="342900" indent="-342900" algn="r" rtl="1">
              <a:lnSpc>
                <a:spcPct val="150000"/>
              </a:lnSpc>
              <a:buFont typeface="Arial" panose="020B0604020202020204" pitchFamily="34" charset="0"/>
              <a:buChar char="•"/>
            </a:pPr>
            <a:r>
              <a:rPr lang="fa-IR" sz="2700" dirty="0" smtClean="0">
                <a:cs typeface="B Mitra" panose="00000400000000000000" pitchFamily="2" charset="-78"/>
              </a:rPr>
              <a:t>کمال انسان در آزادی معنوی است. </a:t>
            </a:r>
          </a:p>
          <a:p>
            <a:pPr algn="r" rtl="1">
              <a:lnSpc>
                <a:spcPct val="150000"/>
              </a:lnSpc>
            </a:pPr>
            <a:r>
              <a:rPr lang="fa-IR" sz="2700" dirty="0" smtClean="0">
                <a:cs typeface="B Mitra" panose="00000400000000000000" pitchFamily="2" charset="-78"/>
              </a:rPr>
              <a:t>انسان وارسته از محیط طبیعی، محیط اجتماعی و محیط درونی </a:t>
            </a:r>
          </a:p>
          <a:p>
            <a:pPr algn="r" rtl="1">
              <a:lnSpc>
                <a:spcPct val="150000"/>
              </a:lnSpc>
            </a:pPr>
            <a:endParaRPr lang="fa-IR" sz="2700" dirty="0">
              <a:cs typeface="B Mitra" panose="00000400000000000000" pitchFamily="2" charset="-78"/>
            </a:endParaRPr>
          </a:p>
          <a:p>
            <a:pPr marL="342900" indent="-342900" algn="r" rtl="1">
              <a:lnSpc>
                <a:spcPct val="150000"/>
              </a:lnSpc>
              <a:buFont typeface="Arial" panose="020B0604020202020204" pitchFamily="34" charset="0"/>
              <a:buChar char="•"/>
            </a:pPr>
            <a:r>
              <a:rPr lang="fa-IR" sz="2700" dirty="0" smtClean="0">
                <a:cs typeface="B Mitra" panose="00000400000000000000" pitchFamily="2" charset="-78"/>
              </a:rPr>
              <a:t> کارکرد فناوری؛ آزادی انسان از بند طبیعت </a:t>
            </a:r>
          </a:p>
          <a:p>
            <a:pPr marL="285750" indent="-285750" algn="r" rtl="1">
              <a:lnSpc>
                <a:spcPct val="150000"/>
              </a:lnSpc>
              <a:buFontTx/>
              <a:buChar char="-"/>
            </a:pPr>
            <a:r>
              <a:rPr lang="fa-IR" sz="2700" dirty="0" smtClean="0">
                <a:cs typeface="B Mitra" panose="00000400000000000000" pitchFamily="2" charset="-78"/>
              </a:rPr>
              <a:t>آیا فناوری به جای آزاد کردن اسیر می کند؟ </a:t>
            </a:r>
          </a:p>
          <a:p>
            <a:pPr algn="r" rtl="1">
              <a:lnSpc>
                <a:spcPct val="150000"/>
              </a:lnSpc>
            </a:pPr>
            <a:endParaRPr lang="fa-IR" sz="2700" dirty="0" smtClean="0">
              <a:cs typeface="B Mitra" panose="00000400000000000000" pitchFamily="2" charset="-78"/>
            </a:endParaRPr>
          </a:p>
          <a:p>
            <a:pPr marL="342900" indent="-342900" algn="r" rtl="1">
              <a:lnSpc>
                <a:spcPct val="150000"/>
              </a:lnSpc>
              <a:buFont typeface="Arial" panose="020B0604020202020204" pitchFamily="34" charset="0"/>
              <a:buChar char="•"/>
            </a:pPr>
            <a:r>
              <a:rPr lang="fa-IR" sz="2700" dirty="0" smtClean="0">
                <a:cs typeface="B Mitra" panose="00000400000000000000" pitchFamily="2" charset="-78"/>
              </a:rPr>
              <a:t>لزوم توجه به معنویات و منحصر نماندن درمادیات، به جای محدود کردن فناوری </a:t>
            </a:r>
          </a:p>
          <a:p>
            <a:pPr algn="r" rtl="1">
              <a:lnSpc>
                <a:spcPct val="150000"/>
              </a:lnSpc>
            </a:pPr>
            <a:r>
              <a:rPr lang="fa-IR" sz="2700" dirty="0" smtClean="0">
                <a:cs typeface="B Mitra" panose="00000400000000000000" pitchFamily="2" charset="-78"/>
              </a:rPr>
              <a:t>تجهیزات روحی و اخلاقی </a:t>
            </a:r>
          </a:p>
          <a:p>
            <a:pPr algn="r" rtl="1">
              <a:lnSpc>
                <a:spcPct val="150000"/>
              </a:lnSpc>
            </a:pPr>
            <a:r>
              <a:rPr lang="fa-IR" sz="2700" dirty="0" smtClean="0">
                <a:cs typeface="B Mitra" panose="00000400000000000000" pitchFamily="2" charset="-78"/>
              </a:rPr>
              <a:t>لزوم آزادی فناوری از غضب، شهوت و سلطه جویی </a:t>
            </a:r>
            <a:endParaRPr lang="fa-IR" sz="2700" dirty="0">
              <a:cs typeface="B Mitra" panose="00000400000000000000" pitchFamily="2" charset="-78"/>
            </a:endParaRPr>
          </a:p>
        </p:txBody>
      </p:sp>
      <p:grpSp>
        <p:nvGrpSpPr>
          <p:cNvPr id="8" name="Group 7"/>
          <p:cNvGrpSpPr/>
          <p:nvPr/>
        </p:nvGrpSpPr>
        <p:grpSpPr>
          <a:xfrm>
            <a:off x="1835696" y="83524"/>
            <a:ext cx="5112568" cy="444096"/>
            <a:chOff x="8491" y="3206951"/>
            <a:chExt cx="3863873" cy="444096"/>
          </a:xfrm>
          <a:solidFill>
            <a:schemeClr val="accent3">
              <a:lumMod val="60000"/>
              <a:lumOff val="40000"/>
            </a:schemeClr>
          </a:solidFill>
        </p:grpSpPr>
        <p:sp>
          <p:nvSpPr>
            <p:cNvPr id="9" name="Rounded Rectangle 8"/>
            <p:cNvSpPr/>
            <p:nvPr/>
          </p:nvSpPr>
          <p:spPr>
            <a:xfrm>
              <a:off x="8491" y="3206951"/>
              <a:ext cx="3863873" cy="444096"/>
            </a:xfrm>
            <a:prstGeom prst="roundRect">
              <a:avLst>
                <a:gd name="adj" fmla="val 10000"/>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21498" y="3219958"/>
              <a:ext cx="3837859" cy="41808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2400" b="1" kern="1200" dirty="0" smtClean="0">
                  <a:cs typeface="B Titr" panose="00000700000000000000" pitchFamily="2" charset="-78"/>
                </a:rPr>
                <a:t>تکنولوژی و وارستگی انسان</a:t>
              </a:r>
              <a:endParaRPr lang="en-US" sz="2400" b="1" kern="1200" dirty="0">
                <a:cs typeface="B Titr" panose="00000700000000000000" pitchFamily="2" charset="-78"/>
              </a:endParaRPr>
            </a:p>
          </p:txBody>
        </p:sp>
      </p:grpSp>
      <p:sp>
        <p:nvSpPr>
          <p:cNvPr id="2" name="Slide Number Placeholder 1"/>
          <p:cNvSpPr>
            <a:spLocks noGrp="1"/>
          </p:cNvSpPr>
          <p:nvPr>
            <p:ph type="sldNum" sz="quarter" idx="4294967295"/>
          </p:nvPr>
        </p:nvSpPr>
        <p:spPr/>
        <p:txBody>
          <a:bodyPr/>
          <a:lstStyle/>
          <a:p>
            <a:fld id="{FA5EC631-1B90-4020-85FB-308AB1E1FEB9}" type="slidenum">
              <a:rPr lang="en-US" smtClean="0"/>
              <a:pPr/>
              <a:t>23</a:t>
            </a:fld>
            <a:endParaRPr lang="en-US" dirty="0"/>
          </a:p>
        </p:txBody>
      </p:sp>
      <p:sp>
        <p:nvSpPr>
          <p:cNvPr id="11" name="Rectangle 10"/>
          <p:cNvSpPr/>
          <p:nvPr/>
        </p:nvSpPr>
        <p:spPr>
          <a:xfrm rot="19841405">
            <a:off x="191459" y="1031757"/>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شهید مطهری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3008801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95536" y="980728"/>
          <a:ext cx="813690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499992" y="260648"/>
            <a:ext cx="4320480" cy="584775"/>
          </a:xfrm>
          <a:prstGeom prst="rect">
            <a:avLst/>
          </a:prstGeom>
          <a:noFill/>
        </p:spPr>
        <p:txBody>
          <a:bodyPr wrap="square" rtlCol="0">
            <a:spAutoFit/>
          </a:bodyPr>
          <a:lstStyle/>
          <a:p>
            <a:pPr algn="r" rtl="1"/>
            <a:r>
              <a:rPr lang="fa-IR" sz="3200" b="1" dirty="0" smtClean="0">
                <a:solidFill>
                  <a:srgbClr val="FF0000"/>
                </a:solidFill>
                <a:cs typeface="B Yagut" panose="00000400000000000000" pitchFamily="2" charset="-78"/>
              </a:rPr>
              <a:t>برخی ویژگی های طبیعت</a:t>
            </a:r>
            <a:endParaRPr lang="en-US" sz="3200" b="1" dirty="0">
              <a:solidFill>
                <a:srgbClr val="FF0000"/>
              </a:solidFill>
              <a:cs typeface="B Yagut" panose="00000400000000000000" pitchFamily="2" charset="-78"/>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6193" y="5059635"/>
            <a:ext cx="2847975" cy="1609725"/>
          </a:xfrm>
          <a:prstGeom prst="rect">
            <a:avLst/>
          </a:prstGeom>
          <a:ln>
            <a:noFill/>
          </a:ln>
          <a:effectLst>
            <a:softEdge rad="112500"/>
          </a:effectLst>
        </p:spPr>
      </p:pic>
      <p:sp>
        <p:nvSpPr>
          <p:cNvPr id="2" name="Slide Number Placeholder 1"/>
          <p:cNvSpPr>
            <a:spLocks noGrp="1"/>
          </p:cNvSpPr>
          <p:nvPr>
            <p:ph type="sldNum" sz="quarter" idx="4294967295"/>
          </p:nvPr>
        </p:nvSpPr>
        <p:spPr/>
        <p:txBody>
          <a:bodyPr/>
          <a:lstStyle/>
          <a:p>
            <a:fld id="{FA5EC631-1B90-4020-85FB-308AB1E1FEB9}" type="slidenum">
              <a:rPr lang="en-US" smtClean="0"/>
              <a:pPr/>
              <a:t>24</a:t>
            </a:fld>
            <a:endParaRPr lang="en-US" dirty="0"/>
          </a:p>
        </p:txBody>
      </p:sp>
      <p:sp>
        <p:nvSpPr>
          <p:cNvPr id="6" name="Rectangle 5"/>
          <p:cNvSpPr/>
          <p:nvPr/>
        </p:nvSpPr>
        <p:spPr>
          <a:xfrm rot="19146513">
            <a:off x="-91579" y="681127"/>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2054679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683568" y="116632"/>
          <a:ext cx="784887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7824" y="4963244"/>
            <a:ext cx="3474639" cy="1850132"/>
          </a:xfrm>
          <a:prstGeom prst="rect">
            <a:avLst/>
          </a:prstGeom>
          <a:ln>
            <a:noFill/>
          </a:ln>
          <a:effectLst>
            <a:softEdge rad="112500"/>
          </a:effectLst>
        </p:spPr>
      </p:pic>
      <p:sp>
        <p:nvSpPr>
          <p:cNvPr id="2" name="Slide Number Placeholder 1"/>
          <p:cNvSpPr>
            <a:spLocks noGrp="1"/>
          </p:cNvSpPr>
          <p:nvPr>
            <p:ph type="sldNum" sz="quarter" idx="4294967295"/>
          </p:nvPr>
        </p:nvSpPr>
        <p:spPr/>
        <p:txBody>
          <a:bodyPr/>
          <a:lstStyle/>
          <a:p>
            <a:fld id="{FA5EC631-1B90-4020-85FB-308AB1E1FEB9}" type="slidenum">
              <a:rPr lang="en-US" smtClean="0"/>
              <a:pPr/>
              <a:t>25</a:t>
            </a:fld>
            <a:endParaRPr lang="en-US" dirty="0"/>
          </a:p>
        </p:txBody>
      </p:sp>
      <p:sp>
        <p:nvSpPr>
          <p:cNvPr id="6" name="Rectangle 5"/>
          <p:cNvSpPr/>
          <p:nvPr/>
        </p:nvSpPr>
        <p:spPr>
          <a:xfrm rot="2340341">
            <a:off x="6917649" y="652243"/>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1388605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6486985"/>
              </p:ext>
            </p:extLst>
          </p:nvPr>
        </p:nvGraphicFramePr>
        <p:xfrm>
          <a:off x="323528" y="544324"/>
          <a:ext cx="8496944" cy="605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91680" y="-36095"/>
            <a:ext cx="5688632" cy="584775"/>
          </a:xfrm>
          <a:prstGeom prst="rect">
            <a:avLst/>
          </a:prstGeom>
          <a:noFill/>
        </p:spPr>
        <p:txBody>
          <a:bodyPr wrap="square" rtlCol="0">
            <a:spAutoFit/>
          </a:bodyPr>
          <a:lstStyle/>
          <a:p>
            <a:pPr algn="ctr" rtl="1"/>
            <a:r>
              <a:rPr lang="fa-IR" sz="3200" dirty="0" smtClean="0">
                <a:solidFill>
                  <a:srgbClr val="FF0000"/>
                </a:solidFill>
                <a:cs typeface="B Titr" panose="00000700000000000000" pitchFamily="2" charset="-78"/>
              </a:rPr>
              <a:t>انتقاد از فناوری غربی </a:t>
            </a:r>
            <a:endParaRPr lang="en-US" sz="3200" dirty="0">
              <a:solidFill>
                <a:srgbClr val="FF0000"/>
              </a:solidFill>
              <a:cs typeface="B Titr" panose="00000700000000000000" pitchFamily="2" charset="-78"/>
            </a:endParaRPr>
          </a:p>
        </p:txBody>
      </p:sp>
      <p:sp>
        <p:nvSpPr>
          <p:cNvPr id="2" name="Slide Number Placeholder 1"/>
          <p:cNvSpPr>
            <a:spLocks noGrp="1"/>
          </p:cNvSpPr>
          <p:nvPr>
            <p:ph type="sldNum" sz="quarter" idx="4294967295"/>
          </p:nvPr>
        </p:nvSpPr>
        <p:spPr/>
        <p:txBody>
          <a:bodyPr/>
          <a:lstStyle/>
          <a:p>
            <a:fld id="{FA5EC631-1B90-4020-85FB-308AB1E1FEB9}" type="slidenum">
              <a:rPr lang="en-US" smtClean="0"/>
              <a:pPr/>
              <a:t>26</a:t>
            </a:fld>
            <a:endParaRPr lang="en-US" dirty="0"/>
          </a:p>
        </p:txBody>
      </p:sp>
    </p:spTree>
    <p:extLst>
      <p:ext uri="{BB962C8B-B14F-4D97-AF65-F5344CB8AC3E}">
        <p14:creationId xmlns:p14="http://schemas.microsoft.com/office/powerpoint/2010/main" val="2594541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39752" y="254624"/>
            <a:ext cx="4740249" cy="942128"/>
            <a:chOff x="4227642" y="5505152"/>
            <a:chExt cx="3863873" cy="444096"/>
          </a:xfrm>
        </p:grpSpPr>
        <p:sp>
          <p:nvSpPr>
            <p:cNvPr id="4" name="Rounded Rectangle 3"/>
            <p:cNvSpPr/>
            <p:nvPr/>
          </p:nvSpPr>
          <p:spPr>
            <a:xfrm>
              <a:off x="4227642" y="5505152"/>
              <a:ext cx="3863873" cy="444096"/>
            </a:xfrm>
            <a:prstGeom prst="roundRect">
              <a:avLst>
                <a:gd name="adj" fmla="val 10000"/>
              </a:avLst>
            </a:prstGeom>
            <a:solidFill>
              <a:schemeClr val="accent2">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 name="Rounded Rectangle 4"/>
            <p:cNvSpPr/>
            <p:nvPr/>
          </p:nvSpPr>
          <p:spPr>
            <a:xfrm>
              <a:off x="4240649" y="5518159"/>
              <a:ext cx="3837859" cy="4180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2400" b="1" kern="1200" dirty="0" smtClean="0">
                  <a:cs typeface="B Titr" panose="00000700000000000000" pitchFamily="2" charset="-78"/>
                </a:rPr>
                <a:t>آفات فناوری برای زندگی انسان </a:t>
              </a:r>
              <a:endParaRPr lang="en-US" sz="2400" b="1" kern="1200" dirty="0" smtClean="0">
                <a:cs typeface="B Titr" panose="00000700000000000000" pitchFamily="2" charset="-78"/>
              </a:endParaRPr>
            </a:p>
          </p:txBody>
        </p:sp>
      </p:grpSp>
      <p:grpSp>
        <p:nvGrpSpPr>
          <p:cNvPr id="10" name="Group 9"/>
          <p:cNvGrpSpPr/>
          <p:nvPr/>
        </p:nvGrpSpPr>
        <p:grpSpPr>
          <a:xfrm>
            <a:off x="1763688" y="980728"/>
            <a:ext cx="6696744" cy="5688632"/>
            <a:chOff x="1763688" y="980728"/>
            <a:chExt cx="6696744" cy="5688632"/>
          </a:xfrm>
        </p:grpSpPr>
        <p:graphicFrame>
          <p:nvGraphicFramePr>
            <p:cNvPr id="6" name="Diagram 5"/>
            <p:cNvGraphicFramePr/>
            <p:nvPr>
              <p:extLst/>
            </p:nvPr>
          </p:nvGraphicFramePr>
          <p:xfrm>
            <a:off x="1763688" y="980728"/>
            <a:ext cx="590465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835696" y="5517232"/>
              <a:ext cx="5976664"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cs typeface="B Mitra" panose="00000400000000000000" pitchFamily="2" charset="-78"/>
                </a:rPr>
                <a:t>علم و فناوری را حلّال همه مسائل بشر دانستن </a:t>
              </a:r>
              <a:endParaRPr lang="en-US" sz="2400" b="1" dirty="0">
                <a:solidFill>
                  <a:schemeClr val="tx1"/>
                </a:solidFill>
                <a:cs typeface="B Mitra" panose="00000400000000000000" pitchFamily="2" charset="-78"/>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0112" y="3212976"/>
              <a:ext cx="2880320" cy="2285969"/>
            </a:xfrm>
            <a:prstGeom prst="rect">
              <a:avLst/>
            </a:prstGeom>
          </p:spPr>
        </p:pic>
      </p:grpSp>
      <p:sp>
        <p:nvSpPr>
          <p:cNvPr id="2" name="Slide Number Placeholder 1"/>
          <p:cNvSpPr>
            <a:spLocks noGrp="1"/>
          </p:cNvSpPr>
          <p:nvPr>
            <p:ph type="sldNum" sz="quarter" idx="4294967295"/>
          </p:nvPr>
        </p:nvSpPr>
        <p:spPr/>
        <p:txBody>
          <a:bodyPr/>
          <a:lstStyle/>
          <a:p>
            <a:fld id="{FA5EC631-1B90-4020-85FB-308AB1E1FEB9}" type="slidenum">
              <a:rPr lang="en-US" smtClean="0"/>
              <a:pPr/>
              <a:t>27</a:t>
            </a:fld>
            <a:endParaRPr lang="en-US" dirty="0"/>
          </a:p>
        </p:txBody>
      </p:sp>
    </p:spTree>
    <p:extLst>
      <p:ext uri="{BB962C8B-B14F-4D97-AF65-F5344CB8AC3E}">
        <p14:creationId xmlns:p14="http://schemas.microsoft.com/office/powerpoint/2010/main" val="2479279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313" y="33718"/>
            <a:ext cx="3456384" cy="648072"/>
          </a:xfrm>
        </p:spPr>
        <p:txBody>
          <a:bodyPr>
            <a:normAutofit/>
          </a:bodyPr>
          <a:lstStyle/>
          <a:p>
            <a:r>
              <a:rPr lang="fa-IR" sz="3200" b="1" dirty="0" smtClean="0">
                <a:solidFill>
                  <a:srgbClr val="FF0000"/>
                </a:solidFill>
                <a:cs typeface="B Titr" panose="00000700000000000000" pitchFamily="2" charset="-78"/>
              </a:rPr>
              <a:t>فناوری در غرب </a:t>
            </a:r>
            <a:endParaRPr lang="en-US" sz="3200" b="1" dirty="0">
              <a:solidFill>
                <a:srgbClr val="FF0000"/>
              </a:solidFill>
              <a:cs typeface="B Titr" panose="00000700000000000000" pitchFamily="2" charset="-78"/>
            </a:endParaRPr>
          </a:p>
        </p:txBody>
      </p:sp>
      <p:graphicFrame>
        <p:nvGraphicFramePr>
          <p:cNvPr id="3" name="Diagram 2"/>
          <p:cNvGraphicFramePr/>
          <p:nvPr>
            <p:extLst>
              <p:ext uri="{D42A27DB-BD31-4B8C-83A1-F6EECF244321}">
                <p14:modId xmlns:p14="http://schemas.microsoft.com/office/powerpoint/2010/main" val="2068223967"/>
              </p:ext>
            </p:extLst>
          </p:nvPr>
        </p:nvGraphicFramePr>
        <p:xfrm>
          <a:off x="0" y="836712"/>
          <a:ext cx="91440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fld id="{FA5EC631-1B90-4020-85FB-308AB1E1FEB9}" type="slidenum">
              <a:rPr lang="en-US" smtClean="0"/>
              <a:pPr/>
              <a:t>28</a:t>
            </a:fld>
            <a:endParaRPr lang="en-US" dirty="0"/>
          </a:p>
        </p:txBody>
      </p:sp>
    </p:spTree>
    <p:extLst>
      <p:ext uri="{BB962C8B-B14F-4D97-AF65-F5344CB8AC3E}">
        <p14:creationId xmlns:p14="http://schemas.microsoft.com/office/powerpoint/2010/main" val="1101221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42931129"/>
              </p:ext>
            </p:extLst>
          </p:nvPr>
        </p:nvGraphicFramePr>
        <p:xfrm>
          <a:off x="395536" y="764704"/>
          <a:ext cx="835292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91680" y="179929"/>
            <a:ext cx="6192688" cy="584775"/>
          </a:xfrm>
          <a:prstGeom prst="rect">
            <a:avLst/>
          </a:prstGeom>
          <a:noFill/>
        </p:spPr>
        <p:txBody>
          <a:bodyPr wrap="square" rtlCol="0">
            <a:spAutoFit/>
          </a:bodyPr>
          <a:lstStyle/>
          <a:p>
            <a:pPr algn="ctr" rtl="1"/>
            <a:r>
              <a:rPr lang="fa-IR" sz="3200" dirty="0" smtClean="0">
                <a:solidFill>
                  <a:srgbClr val="FF0000"/>
                </a:solidFill>
                <a:cs typeface="B Titr" panose="00000700000000000000" pitchFamily="2" charset="-78"/>
              </a:rPr>
              <a:t>مواجهه با فناوری غربی و روش توسعه آن </a:t>
            </a:r>
            <a:endParaRPr lang="en-US" sz="3200" dirty="0">
              <a:solidFill>
                <a:srgbClr val="FF0000"/>
              </a:solidFill>
              <a:cs typeface="B Titr" panose="00000700000000000000" pitchFamily="2" charset="-78"/>
            </a:endParaRPr>
          </a:p>
        </p:txBody>
      </p:sp>
      <p:sp>
        <p:nvSpPr>
          <p:cNvPr id="2" name="Slide Number Placeholder 1"/>
          <p:cNvSpPr>
            <a:spLocks noGrp="1"/>
          </p:cNvSpPr>
          <p:nvPr>
            <p:ph type="sldNum" sz="quarter" idx="4294967295"/>
          </p:nvPr>
        </p:nvSpPr>
        <p:spPr/>
        <p:txBody>
          <a:bodyPr/>
          <a:lstStyle/>
          <a:p>
            <a:fld id="{FA5EC631-1B90-4020-85FB-308AB1E1FEB9}" type="slidenum">
              <a:rPr lang="en-US" smtClean="0"/>
              <a:pPr/>
              <a:t>29</a:t>
            </a:fld>
            <a:endParaRPr lang="en-US" dirty="0"/>
          </a:p>
        </p:txBody>
      </p:sp>
    </p:spTree>
    <p:extLst>
      <p:ext uri="{BB962C8B-B14F-4D97-AF65-F5344CB8AC3E}">
        <p14:creationId xmlns:p14="http://schemas.microsoft.com/office/powerpoint/2010/main" val="141652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505295" y="4003862"/>
            <a:ext cx="1673129" cy="1694898"/>
            <a:chOff x="955676" y="1981200"/>
            <a:chExt cx="3856038" cy="3933827"/>
          </a:xfrm>
        </p:grpSpPr>
        <p:sp>
          <p:nvSpPr>
            <p:cNvPr id="77" name="Freeform 18"/>
            <p:cNvSpPr>
              <a:spLocks/>
            </p:cNvSpPr>
            <p:nvPr/>
          </p:nvSpPr>
          <p:spPr bwMode="auto">
            <a:xfrm>
              <a:off x="955676" y="4983164"/>
              <a:ext cx="1225550" cy="660400"/>
            </a:xfrm>
            <a:custGeom>
              <a:avLst/>
              <a:gdLst>
                <a:gd name="T0" fmla="*/ 0 w 772"/>
                <a:gd name="T1" fmla="*/ 171 h 416"/>
                <a:gd name="T2" fmla="*/ 623 w 772"/>
                <a:gd name="T3" fmla="*/ 0 h 416"/>
                <a:gd name="T4" fmla="*/ 772 w 772"/>
                <a:gd name="T5" fmla="*/ 104 h 416"/>
                <a:gd name="T6" fmla="*/ 636 w 772"/>
                <a:gd name="T7" fmla="*/ 416 h 416"/>
                <a:gd name="T8" fmla="*/ 553 w 772"/>
                <a:gd name="T9" fmla="*/ 386 h 416"/>
                <a:gd name="T10" fmla="*/ 80 w 772"/>
                <a:gd name="T11" fmla="*/ 198 h 416"/>
                <a:gd name="T12" fmla="*/ 0 w 772"/>
                <a:gd name="T13" fmla="*/ 171 h 416"/>
              </a:gdLst>
              <a:ahLst/>
              <a:cxnLst>
                <a:cxn ang="0">
                  <a:pos x="T0" y="T1"/>
                </a:cxn>
                <a:cxn ang="0">
                  <a:pos x="T2" y="T3"/>
                </a:cxn>
                <a:cxn ang="0">
                  <a:pos x="T4" y="T5"/>
                </a:cxn>
                <a:cxn ang="0">
                  <a:pos x="T6" y="T7"/>
                </a:cxn>
                <a:cxn ang="0">
                  <a:pos x="T8" y="T9"/>
                </a:cxn>
                <a:cxn ang="0">
                  <a:pos x="T10" y="T11"/>
                </a:cxn>
                <a:cxn ang="0">
                  <a:pos x="T12" y="T13"/>
                </a:cxn>
              </a:cxnLst>
              <a:rect l="0" t="0" r="r" b="b"/>
              <a:pathLst>
                <a:path w="772" h="416">
                  <a:moveTo>
                    <a:pt x="0" y="171"/>
                  </a:moveTo>
                  <a:lnTo>
                    <a:pt x="623" y="0"/>
                  </a:lnTo>
                  <a:lnTo>
                    <a:pt x="772" y="104"/>
                  </a:lnTo>
                  <a:lnTo>
                    <a:pt x="636" y="416"/>
                  </a:lnTo>
                  <a:lnTo>
                    <a:pt x="553" y="386"/>
                  </a:lnTo>
                  <a:lnTo>
                    <a:pt x="80" y="198"/>
                  </a:lnTo>
                  <a:lnTo>
                    <a:pt x="0" y="171"/>
                  </a:lnTo>
                  <a:close/>
                </a:path>
              </a:pathLst>
            </a:custGeom>
            <a:solidFill>
              <a:sysClr val="window" lastClr="FFFFFF">
                <a:lumMod val="75000"/>
              </a:sysClr>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78" name="Freeform 19"/>
            <p:cNvSpPr>
              <a:spLocks/>
            </p:cNvSpPr>
            <p:nvPr/>
          </p:nvSpPr>
          <p:spPr bwMode="auto">
            <a:xfrm>
              <a:off x="981076" y="5186364"/>
              <a:ext cx="3830638" cy="728663"/>
            </a:xfrm>
            <a:custGeom>
              <a:avLst/>
              <a:gdLst>
                <a:gd name="T0" fmla="*/ 690 w 2665"/>
                <a:gd name="T1" fmla="*/ 318 h 507"/>
                <a:gd name="T2" fmla="*/ 0 w 2665"/>
                <a:gd name="T3" fmla="*/ 47 h 507"/>
                <a:gd name="T4" fmla="*/ 0 w 2665"/>
                <a:gd name="T5" fmla="*/ 129 h 507"/>
                <a:gd name="T6" fmla="*/ 639 w 2665"/>
                <a:gd name="T7" fmla="*/ 369 h 507"/>
                <a:gd name="T8" fmla="*/ 1627 w 2665"/>
                <a:gd name="T9" fmla="*/ 507 h 507"/>
                <a:gd name="T10" fmla="*/ 2665 w 2665"/>
                <a:gd name="T11" fmla="*/ 121 h 507"/>
                <a:gd name="T12" fmla="*/ 2663 w 2665"/>
                <a:gd name="T13" fmla="*/ 58 h 507"/>
                <a:gd name="T14" fmla="*/ 1258 w 2665"/>
                <a:gd name="T15" fmla="*/ 56 h 507"/>
                <a:gd name="T16" fmla="*/ 690 w 2665"/>
                <a:gd name="T17" fmla="*/ 31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5" h="507">
                  <a:moveTo>
                    <a:pt x="690" y="318"/>
                  </a:moveTo>
                  <a:cubicBezTo>
                    <a:pt x="690" y="318"/>
                    <a:pt x="300" y="0"/>
                    <a:pt x="0" y="47"/>
                  </a:cubicBezTo>
                  <a:cubicBezTo>
                    <a:pt x="0" y="129"/>
                    <a:pt x="0" y="129"/>
                    <a:pt x="0" y="129"/>
                  </a:cubicBezTo>
                  <a:cubicBezTo>
                    <a:pt x="0" y="129"/>
                    <a:pt x="352" y="107"/>
                    <a:pt x="639" y="369"/>
                  </a:cubicBezTo>
                  <a:cubicBezTo>
                    <a:pt x="1627" y="507"/>
                    <a:pt x="1627" y="507"/>
                    <a:pt x="1627" y="507"/>
                  </a:cubicBezTo>
                  <a:cubicBezTo>
                    <a:pt x="2665" y="121"/>
                    <a:pt x="2665" y="121"/>
                    <a:pt x="2665" y="121"/>
                  </a:cubicBezTo>
                  <a:cubicBezTo>
                    <a:pt x="2663" y="58"/>
                    <a:pt x="2663" y="58"/>
                    <a:pt x="2663" y="58"/>
                  </a:cubicBezTo>
                  <a:cubicBezTo>
                    <a:pt x="1258" y="56"/>
                    <a:pt x="1258" y="56"/>
                    <a:pt x="1258" y="56"/>
                  </a:cubicBezTo>
                  <a:lnTo>
                    <a:pt x="690" y="318"/>
                  </a:lnTo>
                  <a:close/>
                </a:path>
              </a:pathLst>
            </a:custGeom>
            <a:solidFill>
              <a:sysClr val="window" lastClr="FFFFFF">
                <a:lumMod val="65000"/>
              </a:sysClr>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79" name="Freeform 20"/>
            <p:cNvSpPr>
              <a:spLocks/>
            </p:cNvSpPr>
            <p:nvPr/>
          </p:nvSpPr>
          <p:spPr bwMode="auto">
            <a:xfrm>
              <a:off x="1965326" y="5111751"/>
              <a:ext cx="2841625" cy="703263"/>
            </a:xfrm>
            <a:custGeom>
              <a:avLst/>
              <a:gdLst>
                <a:gd name="T0" fmla="*/ 0 w 1790"/>
                <a:gd name="T1" fmla="*/ 335 h 443"/>
                <a:gd name="T2" fmla="*/ 851 w 1790"/>
                <a:gd name="T3" fmla="*/ 443 h 443"/>
                <a:gd name="T4" fmla="*/ 1790 w 1790"/>
                <a:gd name="T5" fmla="*/ 100 h 443"/>
                <a:gd name="T6" fmla="*/ 949 w 1790"/>
                <a:gd name="T7" fmla="*/ 0 h 443"/>
                <a:gd name="T8" fmla="*/ 0 w 1790"/>
                <a:gd name="T9" fmla="*/ 335 h 443"/>
              </a:gdLst>
              <a:ahLst/>
              <a:cxnLst>
                <a:cxn ang="0">
                  <a:pos x="T0" y="T1"/>
                </a:cxn>
                <a:cxn ang="0">
                  <a:pos x="T2" y="T3"/>
                </a:cxn>
                <a:cxn ang="0">
                  <a:pos x="T4" y="T5"/>
                </a:cxn>
                <a:cxn ang="0">
                  <a:pos x="T6" y="T7"/>
                </a:cxn>
                <a:cxn ang="0">
                  <a:pos x="T8" y="T9"/>
                </a:cxn>
              </a:cxnLst>
              <a:rect l="0" t="0" r="r" b="b"/>
              <a:pathLst>
                <a:path w="1790" h="443">
                  <a:moveTo>
                    <a:pt x="0" y="335"/>
                  </a:moveTo>
                  <a:lnTo>
                    <a:pt x="851" y="443"/>
                  </a:lnTo>
                  <a:lnTo>
                    <a:pt x="1790" y="100"/>
                  </a:lnTo>
                  <a:lnTo>
                    <a:pt x="949" y="0"/>
                  </a:lnTo>
                  <a:lnTo>
                    <a:pt x="0" y="335"/>
                  </a:lnTo>
                  <a:close/>
                </a:path>
              </a:pathLst>
            </a:custGeom>
            <a:solidFill>
              <a:sysClr val="window" lastClr="FFFFFF">
                <a:lumMod val="75000"/>
              </a:sysClr>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80" name="Freeform 21"/>
            <p:cNvSpPr>
              <a:spLocks/>
            </p:cNvSpPr>
            <p:nvPr/>
          </p:nvSpPr>
          <p:spPr bwMode="auto">
            <a:xfrm>
              <a:off x="1965326" y="5111751"/>
              <a:ext cx="2801938" cy="606425"/>
            </a:xfrm>
            <a:custGeom>
              <a:avLst/>
              <a:gdLst>
                <a:gd name="T0" fmla="*/ 0 w 1765"/>
                <a:gd name="T1" fmla="*/ 335 h 382"/>
                <a:gd name="T2" fmla="*/ 825 w 1765"/>
                <a:gd name="T3" fmla="*/ 382 h 382"/>
                <a:gd name="T4" fmla="*/ 1765 w 1765"/>
                <a:gd name="T5" fmla="*/ 38 h 382"/>
                <a:gd name="T6" fmla="*/ 949 w 1765"/>
                <a:gd name="T7" fmla="*/ 0 h 382"/>
                <a:gd name="T8" fmla="*/ 0 w 1765"/>
                <a:gd name="T9" fmla="*/ 335 h 382"/>
              </a:gdLst>
              <a:ahLst/>
              <a:cxnLst>
                <a:cxn ang="0">
                  <a:pos x="T0" y="T1"/>
                </a:cxn>
                <a:cxn ang="0">
                  <a:pos x="T2" y="T3"/>
                </a:cxn>
                <a:cxn ang="0">
                  <a:pos x="T4" y="T5"/>
                </a:cxn>
                <a:cxn ang="0">
                  <a:pos x="T6" y="T7"/>
                </a:cxn>
                <a:cxn ang="0">
                  <a:pos x="T8" y="T9"/>
                </a:cxn>
              </a:cxnLst>
              <a:rect l="0" t="0" r="r" b="b"/>
              <a:pathLst>
                <a:path w="1765" h="382">
                  <a:moveTo>
                    <a:pt x="0" y="335"/>
                  </a:moveTo>
                  <a:lnTo>
                    <a:pt x="825" y="382"/>
                  </a:lnTo>
                  <a:lnTo>
                    <a:pt x="1765" y="38"/>
                  </a:lnTo>
                  <a:lnTo>
                    <a:pt x="949" y="0"/>
                  </a:lnTo>
                  <a:lnTo>
                    <a:pt x="0" y="335"/>
                  </a:lnTo>
                  <a:close/>
                </a:path>
              </a:pathLst>
            </a:custGeom>
            <a:solidFill>
              <a:srgbClr val="E7E6E6">
                <a:lumMod val="90000"/>
              </a:srgbClr>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81" name="Freeform 22"/>
            <p:cNvSpPr>
              <a:spLocks/>
            </p:cNvSpPr>
            <p:nvPr/>
          </p:nvSpPr>
          <p:spPr bwMode="auto">
            <a:xfrm>
              <a:off x="1981201" y="5075239"/>
              <a:ext cx="2755900" cy="577850"/>
            </a:xfrm>
            <a:custGeom>
              <a:avLst/>
              <a:gdLst>
                <a:gd name="T0" fmla="*/ 1037 w 1917"/>
                <a:gd name="T1" fmla="*/ 25 h 402"/>
                <a:gd name="T2" fmla="*/ 1917 w 1917"/>
                <a:gd name="T3" fmla="*/ 0 h 402"/>
                <a:gd name="T4" fmla="*/ 906 w 1917"/>
                <a:gd name="T5" fmla="*/ 402 h 402"/>
                <a:gd name="T6" fmla="*/ 0 w 1917"/>
                <a:gd name="T7" fmla="*/ 390 h 402"/>
                <a:gd name="T8" fmla="*/ 1037 w 1917"/>
                <a:gd name="T9" fmla="*/ 25 h 402"/>
              </a:gdLst>
              <a:ahLst/>
              <a:cxnLst>
                <a:cxn ang="0">
                  <a:pos x="T0" y="T1"/>
                </a:cxn>
                <a:cxn ang="0">
                  <a:pos x="T2" y="T3"/>
                </a:cxn>
                <a:cxn ang="0">
                  <a:pos x="T4" y="T5"/>
                </a:cxn>
                <a:cxn ang="0">
                  <a:pos x="T6" y="T7"/>
                </a:cxn>
                <a:cxn ang="0">
                  <a:pos x="T8" y="T9"/>
                </a:cxn>
              </a:cxnLst>
              <a:rect l="0" t="0" r="r" b="b"/>
              <a:pathLst>
                <a:path w="1917" h="402">
                  <a:moveTo>
                    <a:pt x="1037" y="25"/>
                  </a:moveTo>
                  <a:cubicBezTo>
                    <a:pt x="1037" y="25"/>
                    <a:pt x="1703" y="67"/>
                    <a:pt x="1917" y="0"/>
                  </a:cubicBezTo>
                  <a:cubicBezTo>
                    <a:pt x="906" y="402"/>
                    <a:pt x="906" y="402"/>
                    <a:pt x="906" y="402"/>
                  </a:cubicBezTo>
                  <a:cubicBezTo>
                    <a:pt x="0" y="390"/>
                    <a:pt x="0" y="390"/>
                    <a:pt x="0" y="390"/>
                  </a:cubicBezTo>
                  <a:lnTo>
                    <a:pt x="1037" y="25"/>
                  </a:lnTo>
                  <a:close/>
                </a:path>
              </a:pathLst>
            </a:custGeom>
            <a:solidFill>
              <a:srgbClr val="E7E6E6"/>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82" name="Freeform 23"/>
            <p:cNvSpPr>
              <a:spLocks/>
            </p:cNvSpPr>
            <p:nvPr/>
          </p:nvSpPr>
          <p:spPr bwMode="auto">
            <a:xfrm>
              <a:off x="974726" y="4510089"/>
              <a:ext cx="2497138" cy="1133475"/>
            </a:xfrm>
            <a:custGeom>
              <a:avLst/>
              <a:gdLst>
                <a:gd name="T0" fmla="*/ 689 w 1738"/>
                <a:gd name="T1" fmla="*/ 789 h 789"/>
                <a:gd name="T2" fmla="*/ 0 w 1738"/>
                <a:gd name="T3" fmla="*/ 465 h 789"/>
                <a:gd name="T4" fmla="*/ 1250 w 1738"/>
                <a:gd name="T5" fmla="*/ 0 h 789"/>
                <a:gd name="T6" fmla="*/ 1738 w 1738"/>
                <a:gd name="T7" fmla="*/ 419 h 789"/>
                <a:gd name="T8" fmla="*/ 689 w 1738"/>
                <a:gd name="T9" fmla="*/ 789 h 789"/>
              </a:gdLst>
              <a:ahLst/>
              <a:cxnLst>
                <a:cxn ang="0">
                  <a:pos x="T0" y="T1"/>
                </a:cxn>
                <a:cxn ang="0">
                  <a:pos x="T2" y="T3"/>
                </a:cxn>
                <a:cxn ang="0">
                  <a:pos x="T4" y="T5"/>
                </a:cxn>
                <a:cxn ang="0">
                  <a:pos x="T6" y="T7"/>
                </a:cxn>
                <a:cxn ang="0">
                  <a:pos x="T8" y="T9"/>
                </a:cxn>
              </a:cxnLst>
              <a:rect l="0" t="0" r="r" b="b"/>
              <a:pathLst>
                <a:path w="1738" h="789">
                  <a:moveTo>
                    <a:pt x="689" y="789"/>
                  </a:moveTo>
                  <a:cubicBezTo>
                    <a:pt x="689" y="789"/>
                    <a:pt x="333" y="454"/>
                    <a:pt x="0" y="465"/>
                  </a:cubicBezTo>
                  <a:cubicBezTo>
                    <a:pt x="1250" y="0"/>
                    <a:pt x="1250" y="0"/>
                    <a:pt x="1250" y="0"/>
                  </a:cubicBezTo>
                  <a:cubicBezTo>
                    <a:pt x="1250" y="0"/>
                    <a:pt x="1647" y="17"/>
                    <a:pt x="1738" y="419"/>
                  </a:cubicBezTo>
                  <a:lnTo>
                    <a:pt x="689" y="789"/>
                  </a:lnTo>
                  <a:close/>
                </a:path>
              </a:pathLst>
            </a:custGeom>
            <a:solidFill>
              <a:sysClr val="window" lastClr="FFFFFF">
                <a:lumMod val="75000"/>
              </a:sysClr>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83" name="Freeform 24"/>
            <p:cNvSpPr>
              <a:spLocks/>
            </p:cNvSpPr>
            <p:nvPr/>
          </p:nvSpPr>
          <p:spPr bwMode="auto">
            <a:xfrm>
              <a:off x="987426" y="4419601"/>
              <a:ext cx="2484438" cy="1223963"/>
            </a:xfrm>
            <a:custGeom>
              <a:avLst/>
              <a:gdLst>
                <a:gd name="T0" fmla="*/ 680 w 1729"/>
                <a:gd name="T1" fmla="*/ 851 h 851"/>
                <a:gd name="T2" fmla="*/ 0 w 1729"/>
                <a:gd name="T3" fmla="*/ 479 h 851"/>
                <a:gd name="T4" fmla="*/ 1243 w 1729"/>
                <a:gd name="T5" fmla="*/ 0 h 851"/>
                <a:gd name="T6" fmla="*/ 1729 w 1729"/>
                <a:gd name="T7" fmla="*/ 481 h 851"/>
                <a:gd name="T8" fmla="*/ 680 w 1729"/>
                <a:gd name="T9" fmla="*/ 851 h 851"/>
              </a:gdLst>
              <a:ahLst/>
              <a:cxnLst>
                <a:cxn ang="0">
                  <a:pos x="T0" y="T1"/>
                </a:cxn>
                <a:cxn ang="0">
                  <a:pos x="T2" y="T3"/>
                </a:cxn>
                <a:cxn ang="0">
                  <a:pos x="T4" y="T5"/>
                </a:cxn>
                <a:cxn ang="0">
                  <a:pos x="T6" y="T7"/>
                </a:cxn>
                <a:cxn ang="0">
                  <a:pos x="T8" y="T9"/>
                </a:cxn>
              </a:cxnLst>
              <a:rect l="0" t="0" r="r" b="b"/>
              <a:pathLst>
                <a:path w="1729" h="851">
                  <a:moveTo>
                    <a:pt x="680" y="851"/>
                  </a:moveTo>
                  <a:cubicBezTo>
                    <a:pt x="680" y="851"/>
                    <a:pt x="420" y="471"/>
                    <a:pt x="0" y="479"/>
                  </a:cubicBezTo>
                  <a:cubicBezTo>
                    <a:pt x="1243" y="0"/>
                    <a:pt x="1243" y="0"/>
                    <a:pt x="1243" y="0"/>
                  </a:cubicBezTo>
                  <a:cubicBezTo>
                    <a:pt x="1243" y="0"/>
                    <a:pt x="1574" y="109"/>
                    <a:pt x="1729" y="481"/>
                  </a:cubicBezTo>
                  <a:lnTo>
                    <a:pt x="680" y="851"/>
                  </a:lnTo>
                  <a:close/>
                </a:path>
              </a:pathLst>
            </a:custGeom>
            <a:solidFill>
              <a:sysClr val="window" lastClr="FFFFFF">
                <a:lumMod val="85000"/>
              </a:sysClr>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84" name="Freeform 25"/>
            <p:cNvSpPr>
              <a:spLocks/>
            </p:cNvSpPr>
            <p:nvPr/>
          </p:nvSpPr>
          <p:spPr bwMode="auto">
            <a:xfrm>
              <a:off x="1060451" y="4351339"/>
              <a:ext cx="2411413" cy="1292225"/>
            </a:xfrm>
            <a:custGeom>
              <a:avLst/>
              <a:gdLst>
                <a:gd name="T0" fmla="*/ 629 w 1678"/>
                <a:gd name="T1" fmla="*/ 899 h 899"/>
                <a:gd name="T2" fmla="*/ 0 w 1678"/>
                <a:gd name="T3" fmla="*/ 434 h 899"/>
                <a:gd name="T4" fmla="*/ 1170 w 1678"/>
                <a:gd name="T5" fmla="*/ 0 h 899"/>
                <a:gd name="T6" fmla="*/ 1678 w 1678"/>
                <a:gd name="T7" fmla="*/ 529 h 899"/>
                <a:gd name="T8" fmla="*/ 629 w 1678"/>
                <a:gd name="T9" fmla="*/ 899 h 899"/>
              </a:gdLst>
              <a:ahLst/>
              <a:cxnLst>
                <a:cxn ang="0">
                  <a:pos x="T0" y="T1"/>
                </a:cxn>
                <a:cxn ang="0">
                  <a:pos x="T2" y="T3"/>
                </a:cxn>
                <a:cxn ang="0">
                  <a:pos x="T4" y="T5"/>
                </a:cxn>
                <a:cxn ang="0">
                  <a:pos x="T6" y="T7"/>
                </a:cxn>
                <a:cxn ang="0">
                  <a:pos x="T8" y="T9"/>
                </a:cxn>
              </a:cxnLst>
              <a:rect l="0" t="0" r="r" b="b"/>
              <a:pathLst>
                <a:path w="1678" h="899">
                  <a:moveTo>
                    <a:pt x="629" y="899"/>
                  </a:moveTo>
                  <a:cubicBezTo>
                    <a:pt x="629" y="899"/>
                    <a:pt x="499" y="428"/>
                    <a:pt x="0" y="434"/>
                  </a:cubicBezTo>
                  <a:cubicBezTo>
                    <a:pt x="1170" y="0"/>
                    <a:pt x="1170" y="0"/>
                    <a:pt x="1170" y="0"/>
                  </a:cubicBezTo>
                  <a:cubicBezTo>
                    <a:pt x="1170" y="0"/>
                    <a:pt x="1602" y="41"/>
                    <a:pt x="1678" y="529"/>
                  </a:cubicBezTo>
                  <a:lnTo>
                    <a:pt x="629" y="899"/>
                  </a:lnTo>
                  <a:close/>
                </a:path>
              </a:pathLst>
            </a:custGeom>
            <a:solidFill>
              <a:sysClr val="window" lastClr="FFFFFF">
                <a:lumMod val="95000"/>
              </a:sysClr>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85" name="Freeform 84"/>
            <p:cNvSpPr>
              <a:spLocks noChangeArrowheads="1"/>
            </p:cNvSpPr>
            <p:nvPr/>
          </p:nvSpPr>
          <p:spPr bwMode="auto">
            <a:xfrm>
              <a:off x="3314700" y="1981200"/>
              <a:ext cx="500064" cy="585788"/>
            </a:xfrm>
            <a:custGeom>
              <a:avLst/>
              <a:gdLst>
                <a:gd name="connsiteX0" fmla="*/ 250032 w 500064"/>
                <a:gd name="connsiteY0" fmla="*/ 0 h 585788"/>
                <a:gd name="connsiteX1" fmla="*/ 500064 w 500064"/>
                <a:gd name="connsiteY1" fmla="*/ 250032 h 585788"/>
                <a:gd name="connsiteX2" fmla="*/ 250032 w 500064"/>
                <a:gd name="connsiteY2" fmla="*/ 500064 h 585788"/>
                <a:gd name="connsiteX3" fmla="*/ 239993 w 500064"/>
                <a:gd name="connsiteY3" fmla="*/ 499052 h 585788"/>
                <a:gd name="connsiteX4" fmla="*/ 138113 w 500064"/>
                <a:gd name="connsiteY4" fmla="*/ 585788 h 585788"/>
                <a:gd name="connsiteX5" fmla="*/ 127000 w 500064"/>
                <a:gd name="connsiteY5" fmla="*/ 465138 h 585788"/>
                <a:gd name="connsiteX6" fmla="*/ 131002 w 500064"/>
                <a:gd name="connsiteY6" fmla="*/ 465780 h 585788"/>
                <a:gd name="connsiteX7" fmla="*/ 73233 w 500064"/>
                <a:gd name="connsiteY7" fmla="*/ 426831 h 585788"/>
                <a:gd name="connsiteX8" fmla="*/ 0 w 500064"/>
                <a:gd name="connsiteY8" fmla="*/ 250032 h 585788"/>
                <a:gd name="connsiteX9" fmla="*/ 250032 w 500064"/>
                <a:gd name="connsiteY9"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4" h="585788">
                  <a:moveTo>
                    <a:pt x="250032" y="0"/>
                  </a:moveTo>
                  <a:cubicBezTo>
                    <a:pt x="388121" y="0"/>
                    <a:pt x="500064" y="111943"/>
                    <a:pt x="500064" y="250032"/>
                  </a:cubicBezTo>
                  <a:cubicBezTo>
                    <a:pt x="500064" y="388121"/>
                    <a:pt x="388121" y="500064"/>
                    <a:pt x="250032" y="500064"/>
                  </a:cubicBezTo>
                  <a:lnTo>
                    <a:pt x="239993" y="499052"/>
                  </a:lnTo>
                  <a:lnTo>
                    <a:pt x="138113" y="585788"/>
                  </a:lnTo>
                  <a:lnTo>
                    <a:pt x="127000" y="465138"/>
                  </a:lnTo>
                  <a:lnTo>
                    <a:pt x="131002" y="465780"/>
                  </a:lnTo>
                  <a:lnTo>
                    <a:pt x="73233" y="426831"/>
                  </a:lnTo>
                  <a:cubicBezTo>
                    <a:pt x="27986" y="381585"/>
                    <a:pt x="0" y="319077"/>
                    <a:pt x="0" y="250032"/>
                  </a:cubicBezTo>
                  <a:cubicBezTo>
                    <a:pt x="0" y="111943"/>
                    <a:pt x="111943" y="0"/>
                    <a:pt x="250032" y="0"/>
                  </a:cubicBezTo>
                  <a:close/>
                </a:path>
              </a:pathLst>
            </a:custGeom>
            <a:solidFill>
              <a:srgbClr val="F59B11"/>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86" name="Freeform 28"/>
            <p:cNvSpPr>
              <a:spLocks/>
            </p:cNvSpPr>
            <p:nvPr/>
          </p:nvSpPr>
          <p:spPr bwMode="auto">
            <a:xfrm>
              <a:off x="3481389" y="2112964"/>
              <a:ext cx="63500" cy="268288"/>
            </a:xfrm>
            <a:custGeom>
              <a:avLst/>
              <a:gdLst>
                <a:gd name="T0" fmla="*/ 40 w 40"/>
                <a:gd name="T1" fmla="*/ 135 h 169"/>
                <a:gd name="T2" fmla="*/ 27 w 40"/>
                <a:gd name="T3" fmla="*/ 169 h 169"/>
                <a:gd name="T4" fmla="*/ 12 w 40"/>
                <a:gd name="T5" fmla="*/ 169 h 169"/>
                <a:gd name="T6" fmla="*/ 0 w 40"/>
                <a:gd name="T7" fmla="*/ 135 h 169"/>
                <a:gd name="T8" fmla="*/ 0 w 40"/>
                <a:gd name="T9" fmla="*/ 0 h 169"/>
                <a:gd name="T10" fmla="*/ 40 w 40"/>
                <a:gd name="T11" fmla="*/ 0 h 169"/>
                <a:gd name="T12" fmla="*/ 40 w 40"/>
                <a:gd name="T13" fmla="*/ 135 h 169"/>
              </a:gdLst>
              <a:ahLst/>
              <a:cxnLst>
                <a:cxn ang="0">
                  <a:pos x="T0" y="T1"/>
                </a:cxn>
                <a:cxn ang="0">
                  <a:pos x="T2" y="T3"/>
                </a:cxn>
                <a:cxn ang="0">
                  <a:pos x="T4" y="T5"/>
                </a:cxn>
                <a:cxn ang="0">
                  <a:pos x="T6" y="T7"/>
                </a:cxn>
                <a:cxn ang="0">
                  <a:pos x="T8" y="T9"/>
                </a:cxn>
                <a:cxn ang="0">
                  <a:pos x="T10" y="T11"/>
                </a:cxn>
                <a:cxn ang="0">
                  <a:pos x="T12" y="T13"/>
                </a:cxn>
              </a:cxnLst>
              <a:rect l="0" t="0" r="r" b="b"/>
              <a:pathLst>
                <a:path w="40" h="169">
                  <a:moveTo>
                    <a:pt x="40" y="135"/>
                  </a:moveTo>
                  <a:lnTo>
                    <a:pt x="27" y="169"/>
                  </a:lnTo>
                  <a:lnTo>
                    <a:pt x="12" y="169"/>
                  </a:lnTo>
                  <a:lnTo>
                    <a:pt x="0" y="135"/>
                  </a:lnTo>
                  <a:lnTo>
                    <a:pt x="0" y="0"/>
                  </a:lnTo>
                  <a:lnTo>
                    <a:pt x="40" y="0"/>
                  </a:lnTo>
                  <a:lnTo>
                    <a:pt x="40" y="135"/>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87" name="Freeform 29"/>
            <p:cNvSpPr>
              <a:spLocks/>
            </p:cNvSpPr>
            <p:nvPr/>
          </p:nvSpPr>
          <p:spPr bwMode="auto">
            <a:xfrm>
              <a:off x="3481389" y="2065339"/>
              <a:ext cx="63500" cy="76200"/>
            </a:xfrm>
            <a:custGeom>
              <a:avLst/>
              <a:gdLst>
                <a:gd name="T0" fmla="*/ 44 w 44"/>
                <a:gd name="T1" fmla="*/ 32 h 54"/>
                <a:gd name="T2" fmla="*/ 22 w 44"/>
                <a:gd name="T3" fmla="*/ 54 h 54"/>
                <a:gd name="T4" fmla="*/ 22 w 44"/>
                <a:gd name="T5" fmla="*/ 54 h 54"/>
                <a:gd name="T6" fmla="*/ 0 w 44"/>
                <a:gd name="T7" fmla="*/ 32 h 54"/>
                <a:gd name="T8" fmla="*/ 0 w 44"/>
                <a:gd name="T9" fmla="*/ 12 h 54"/>
                <a:gd name="T10" fmla="*/ 22 w 44"/>
                <a:gd name="T11" fmla="*/ 2 h 54"/>
                <a:gd name="T12" fmla="*/ 22 w 44"/>
                <a:gd name="T13" fmla="*/ 2 h 54"/>
                <a:gd name="T14" fmla="*/ 44 w 44"/>
                <a:gd name="T15" fmla="*/ 12 h 54"/>
                <a:gd name="T16" fmla="*/ 44 w 44"/>
                <a:gd name="T17"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88" name="Rectangle 30"/>
            <p:cNvSpPr>
              <a:spLocks noChangeArrowheads="1"/>
            </p:cNvSpPr>
            <p:nvPr/>
          </p:nvSpPr>
          <p:spPr bwMode="auto">
            <a:xfrm>
              <a:off x="3476626" y="2095501"/>
              <a:ext cx="69850" cy="66675"/>
            </a:xfrm>
            <a:prstGeom prst="rect">
              <a:avLst/>
            </a:pr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89" name="Freeform 31"/>
            <p:cNvSpPr>
              <a:spLocks/>
            </p:cNvSpPr>
            <p:nvPr/>
          </p:nvSpPr>
          <p:spPr bwMode="auto">
            <a:xfrm>
              <a:off x="3498851" y="2371726"/>
              <a:ext cx="25400" cy="39688"/>
            </a:xfrm>
            <a:custGeom>
              <a:avLst/>
              <a:gdLst>
                <a:gd name="T0" fmla="*/ 0 w 17"/>
                <a:gd name="T1" fmla="*/ 5 h 27"/>
                <a:gd name="T2" fmla="*/ 6 w 17"/>
                <a:gd name="T3" fmla="*/ 21 h 27"/>
                <a:gd name="T4" fmla="*/ 17 w 17"/>
                <a:gd name="T5" fmla="*/ 6 h 27"/>
                <a:gd name="T6" fmla="*/ 0 w 17"/>
                <a:gd name="T7" fmla="*/ 5 h 27"/>
              </a:gdLst>
              <a:ahLst/>
              <a:cxnLst>
                <a:cxn ang="0">
                  <a:pos x="T0" y="T1"/>
                </a:cxn>
                <a:cxn ang="0">
                  <a:pos x="T2" y="T3"/>
                </a:cxn>
                <a:cxn ang="0">
                  <a:pos x="T4" y="T5"/>
                </a:cxn>
                <a:cxn ang="0">
                  <a:pos x="T6" y="T7"/>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90" name="Freeform 32"/>
            <p:cNvSpPr>
              <a:spLocks/>
            </p:cNvSpPr>
            <p:nvPr/>
          </p:nvSpPr>
          <p:spPr bwMode="auto">
            <a:xfrm>
              <a:off x="3575051" y="2112964"/>
              <a:ext cx="63500" cy="268288"/>
            </a:xfrm>
            <a:custGeom>
              <a:avLst/>
              <a:gdLst>
                <a:gd name="T0" fmla="*/ 40 w 40"/>
                <a:gd name="T1" fmla="*/ 135 h 169"/>
                <a:gd name="T2" fmla="*/ 28 w 40"/>
                <a:gd name="T3" fmla="*/ 169 h 169"/>
                <a:gd name="T4" fmla="*/ 13 w 40"/>
                <a:gd name="T5" fmla="*/ 169 h 169"/>
                <a:gd name="T6" fmla="*/ 0 w 40"/>
                <a:gd name="T7" fmla="*/ 135 h 169"/>
                <a:gd name="T8" fmla="*/ 0 w 40"/>
                <a:gd name="T9" fmla="*/ 0 h 169"/>
                <a:gd name="T10" fmla="*/ 40 w 40"/>
                <a:gd name="T11" fmla="*/ 0 h 169"/>
                <a:gd name="T12" fmla="*/ 40 w 40"/>
                <a:gd name="T13" fmla="*/ 135 h 169"/>
              </a:gdLst>
              <a:ahLst/>
              <a:cxnLst>
                <a:cxn ang="0">
                  <a:pos x="T0" y="T1"/>
                </a:cxn>
                <a:cxn ang="0">
                  <a:pos x="T2" y="T3"/>
                </a:cxn>
                <a:cxn ang="0">
                  <a:pos x="T4" y="T5"/>
                </a:cxn>
                <a:cxn ang="0">
                  <a:pos x="T6" y="T7"/>
                </a:cxn>
                <a:cxn ang="0">
                  <a:pos x="T8" y="T9"/>
                </a:cxn>
                <a:cxn ang="0">
                  <a:pos x="T10" y="T11"/>
                </a:cxn>
                <a:cxn ang="0">
                  <a:pos x="T12" y="T13"/>
                </a:cxn>
              </a:cxnLst>
              <a:rect l="0" t="0" r="r" b="b"/>
              <a:pathLst>
                <a:path w="40" h="169">
                  <a:moveTo>
                    <a:pt x="40" y="135"/>
                  </a:moveTo>
                  <a:lnTo>
                    <a:pt x="28" y="169"/>
                  </a:lnTo>
                  <a:lnTo>
                    <a:pt x="13" y="169"/>
                  </a:lnTo>
                  <a:lnTo>
                    <a:pt x="0" y="135"/>
                  </a:lnTo>
                  <a:lnTo>
                    <a:pt x="0" y="0"/>
                  </a:lnTo>
                  <a:lnTo>
                    <a:pt x="40" y="0"/>
                  </a:lnTo>
                  <a:lnTo>
                    <a:pt x="40" y="135"/>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91" name="Freeform 33"/>
            <p:cNvSpPr>
              <a:spLocks/>
            </p:cNvSpPr>
            <p:nvPr/>
          </p:nvSpPr>
          <p:spPr bwMode="auto">
            <a:xfrm>
              <a:off x="3575051" y="2065339"/>
              <a:ext cx="63500" cy="76200"/>
            </a:xfrm>
            <a:custGeom>
              <a:avLst/>
              <a:gdLst>
                <a:gd name="T0" fmla="*/ 44 w 44"/>
                <a:gd name="T1" fmla="*/ 32 h 54"/>
                <a:gd name="T2" fmla="*/ 22 w 44"/>
                <a:gd name="T3" fmla="*/ 54 h 54"/>
                <a:gd name="T4" fmla="*/ 22 w 44"/>
                <a:gd name="T5" fmla="*/ 54 h 54"/>
                <a:gd name="T6" fmla="*/ 0 w 44"/>
                <a:gd name="T7" fmla="*/ 32 h 54"/>
                <a:gd name="T8" fmla="*/ 0 w 44"/>
                <a:gd name="T9" fmla="*/ 12 h 54"/>
                <a:gd name="T10" fmla="*/ 22 w 44"/>
                <a:gd name="T11" fmla="*/ 2 h 54"/>
                <a:gd name="T12" fmla="*/ 22 w 44"/>
                <a:gd name="T13" fmla="*/ 2 h 54"/>
                <a:gd name="T14" fmla="*/ 44 w 44"/>
                <a:gd name="T15" fmla="*/ 12 h 54"/>
                <a:gd name="T16" fmla="*/ 44 w 44"/>
                <a:gd name="T17"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92" name="Rectangle 34"/>
            <p:cNvSpPr>
              <a:spLocks noChangeArrowheads="1"/>
            </p:cNvSpPr>
            <p:nvPr/>
          </p:nvSpPr>
          <p:spPr bwMode="auto">
            <a:xfrm>
              <a:off x="3573464" y="2095501"/>
              <a:ext cx="69850" cy="66675"/>
            </a:xfrm>
            <a:prstGeom prst="rect">
              <a:avLst/>
            </a:pr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93" name="Freeform 35"/>
            <p:cNvSpPr>
              <a:spLocks/>
            </p:cNvSpPr>
            <p:nvPr/>
          </p:nvSpPr>
          <p:spPr bwMode="auto">
            <a:xfrm>
              <a:off x="3594101" y="2371726"/>
              <a:ext cx="25400" cy="39688"/>
            </a:xfrm>
            <a:custGeom>
              <a:avLst/>
              <a:gdLst>
                <a:gd name="T0" fmla="*/ 0 w 17"/>
                <a:gd name="T1" fmla="*/ 5 h 27"/>
                <a:gd name="T2" fmla="*/ 6 w 17"/>
                <a:gd name="T3" fmla="*/ 21 h 27"/>
                <a:gd name="T4" fmla="*/ 17 w 17"/>
                <a:gd name="T5" fmla="*/ 6 h 27"/>
                <a:gd name="T6" fmla="*/ 0 w 17"/>
                <a:gd name="T7" fmla="*/ 5 h 27"/>
              </a:gdLst>
              <a:ahLst/>
              <a:cxnLst>
                <a:cxn ang="0">
                  <a:pos x="T0" y="T1"/>
                </a:cxn>
                <a:cxn ang="0">
                  <a:pos x="T2" y="T3"/>
                </a:cxn>
                <a:cxn ang="0">
                  <a:pos x="T4" y="T5"/>
                </a:cxn>
                <a:cxn ang="0">
                  <a:pos x="T6" y="T7"/>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94" name="Freeform 36"/>
            <p:cNvSpPr>
              <a:spLocks/>
            </p:cNvSpPr>
            <p:nvPr/>
          </p:nvSpPr>
          <p:spPr bwMode="auto">
            <a:xfrm>
              <a:off x="3635376" y="2108201"/>
              <a:ext cx="22225" cy="136525"/>
            </a:xfrm>
            <a:custGeom>
              <a:avLst/>
              <a:gdLst>
                <a:gd name="T0" fmla="*/ 1 w 16"/>
                <a:gd name="T1" fmla="*/ 1 h 95"/>
                <a:gd name="T2" fmla="*/ 14 w 16"/>
                <a:gd name="T3" fmla="*/ 11 h 95"/>
                <a:gd name="T4" fmla="*/ 14 w 16"/>
                <a:gd name="T5" fmla="*/ 89 h 95"/>
                <a:gd name="T6" fmla="*/ 10 w 16"/>
                <a:gd name="T7" fmla="*/ 95 h 95"/>
                <a:gd name="T8" fmla="*/ 10 w 16"/>
                <a:gd name="T9" fmla="*/ 33 h 95"/>
                <a:gd name="T10" fmla="*/ 5 w 16"/>
                <a:gd name="T11" fmla="*/ 26 h 95"/>
                <a:gd name="T12" fmla="*/ 0 w 16"/>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95" name="Freeform 94"/>
            <p:cNvSpPr>
              <a:spLocks noChangeArrowheads="1"/>
            </p:cNvSpPr>
            <p:nvPr/>
          </p:nvSpPr>
          <p:spPr bwMode="auto">
            <a:xfrm>
              <a:off x="2641601" y="4198939"/>
              <a:ext cx="844550" cy="990600"/>
            </a:xfrm>
            <a:custGeom>
              <a:avLst/>
              <a:gdLst>
                <a:gd name="connsiteX0" fmla="*/ 422275 w 844550"/>
                <a:gd name="connsiteY0" fmla="*/ 0 h 990600"/>
                <a:gd name="connsiteX1" fmla="*/ 844550 w 844550"/>
                <a:gd name="connsiteY1" fmla="*/ 423069 h 990600"/>
                <a:gd name="connsiteX2" fmla="*/ 422275 w 844550"/>
                <a:gd name="connsiteY2" fmla="*/ 846138 h 990600"/>
                <a:gd name="connsiteX3" fmla="*/ 405694 w 844550"/>
                <a:gd name="connsiteY3" fmla="*/ 844464 h 990600"/>
                <a:gd name="connsiteX4" fmla="*/ 233363 w 844550"/>
                <a:gd name="connsiteY4" fmla="*/ 990600 h 990600"/>
                <a:gd name="connsiteX5" fmla="*/ 214489 w 844550"/>
                <a:gd name="connsiteY5" fmla="*/ 789281 h 990600"/>
                <a:gd name="connsiteX6" fmla="*/ 186177 w 844550"/>
                <a:gd name="connsiteY6" fmla="*/ 773885 h 990600"/>
                <a:gd name="connsiteX7" fmla="*/ 0 w 844550"/>
                <a:gd name="connsiteY7" fmla="*/ 423069 h 990600"/>
                <a:gd name="connsiteX8" fmla="*/ 422275 w 844550"/>
                <a:gd name="connsiteY8"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550" h="990600">
                  <a:moveTo>
                    <a:pt x="422275" y="0"/>
                  </a:moveTo>
                  <a:cubicBezTo>
                    <a:pt x="655491" y="0"/>
                    <a:pt x="844550" y="189414"/>
                    <a:pt x="844550" y="423069"/>
                  </a:cubicBezTo>
                  <a:cubicBezTo>
                    <a:pt x="844550" y="656724"/>
                    <a:pt x="655491" y="846138"/>
                    <a:pt x="422275" y="846138"/>
                  </a:cubicBezTo>
                  <a:lnTo>
                    <a:pt x="405694" y="844464"/>
                  </a:lnTo>
                  <a:lnTo>
                    <a:pt x="233363" y="990600"/>
                  </a:lnTo>
                  <a:lnTo>
                    <a:pt x="214489" y="789281"/>
                  </a:lnTo>
                  <a:lnTo>
                    <a:pt x="186177" y="773885"/>
                  </a:lnTo>
                  <a:cubicBezTo>
                    <a:pt x="73851" y="697856"/>
                    <a:pt x="0" y="569104"/>
                    <a:pt x="0" y="423069"/>
                  </a:cubicBezTo>
                  <a:cubicBezTo>
                    <a:pt x="0" y="189414"/>
                    <a:pt x="189059" y="0"/>
                    <a:pt x="422275" y="0"/>
                  </a:cubicBezTo>
                  <a:close/>
                </a:path>
              </a:pathLst>
            </a:custGeom>
            <a:solidFill>
              <a:srgbClr val="2580B7"/>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96" name="Freeform 95"/>
            <p:cNvSpPr>
              <a:spLocks noChangeArrowheads="1"/>
            </p:cNvSpPr>
            <p:nvPr/>
          </p:nvSpPr>
          <p:spPr bwMode="auto">
            <a:xfrm>
              <a:off x="3697289" y="4030664"/>
              <a:ext cx="554038" cy="646113"/>
            </a:xfrm>
            <a:custGeom>
              <a:avLst/>
              <a:gdLst>
                <a:gd name="connsiteX0" fmla="*/ 277019 w 554038"/>
                <a:gd name="connsiteY0" fmla="*/ 0 h 646113"/>
                <a:gd name="connsiteX1" fmla="*/ 554038 w 554038"/>
                <a:gd name="connsiteY1" fmla="*/ 276225 h 646113"/>
                <a:gd name="connsiteX2" fmla="*/ 277019 w 554038"/>
                <a:gd name="connsiteY2" fmla="*/ 552450 h 646113"/>
                <a:gd name="connsiteX3" fmla="*/ 266356 w 554038"/>
                <a:gd name="connsiteY3" fmla="*/ 551378 h 646113"/>
                <a:gd name="connsiteX4" fmla="*/ 152400 w 554038"/>
                <a:gd name="connsiteY4" fmla="*/ 646113 h 646113"/>
                <a:gd name="connsiteX5" fmla="*/ 141401 w 554038"/>
                <a:gd name="connsiteY5" fmla="*/ 515703 h 646113"/>
                <a:gd name="connsiteX6" fmla="*/ 122135 w 554038"/>
                <a:gd name="connsiteY6" fmla="*/ 505275 h 646113"/>
                <a:gd name="connsiteX7" fmla="*/ 0 w 554038"/>
                <a:gd name="connsiteY7" fmla="*/ 276225 h 646113"/>
                <a:gd name="connsiteX8" fmla="*/ 277019 w 554038"/>
                <a:gd name="connsiteY8"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038" h="646113">
                  <a:moveTo>
                    <a:pt x="277019" y="0"/>
                  </a:moveTo>
                  <a:cubicBezTo>
                    <a:pt x="430012" y="0"/>
                    <a:pt x="554038" y="123670"/>
                    <a:pt x="554038" y="276225"/>
                  </a:cubicBezTo>
                  <a:cubicBezTo>
                    <a:pt x="554038" y="428780"/>
                    <a:pt x="430012" y="552450"/>
                    <a:pt x="277019" y="552450"/>
                  </a:cubicBezTo>
                  <a:lnTo>
                    <a:pt x="266356" y="551378"/>
                  </a:lnTo>
                  <a:lnTo>
                    <a:pt x="152400" y="646113"/>
                  </a:lnTo>
                  <a:lnTo>
                    <a:pt x="141401" y="515703"/>
                  </a:lnTo>
                  <a:lnTo>
                    <a:pt x="122135" y="505275"/>
                  </a:lnTo>
                  <a:cubicBezTo>
                    <a:pt x="48448" y="455636"/>
                    <a:pt x="0" y="371572"/>
                    <a:pt x="0" y="276225"/>
                  </a:cubicBezTo>
                  <a:cubicBezTo>
                    <a:pt x="0" y="123670"/>
                    <a:pt x="124026" y="0"/>
                    <a:pt x="277019" y="0"/>
                  </a:cubicBezTo>
                  <a:close/>
                </a:path>
              </a:pathLst>
            </a:custGeom>
            <a:solidFill>
              <a:srgbClr val="179E86"/>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97" name="Freeform 96"/>
            <p:cNvSpPr>
              <a:spLocks noChangeArrowheads="1"/>
            </p:cNvSpPr>
            <p:nvPr/>
          </p:nvSpPr>
          <p:spPr bwMode="auto">
            <a:xfrm>
              <a:off x="3392489" y="3292476"/>
              <a:ext cx="668338" cy="781050"/>
            </a:xfrm>
            <a:custGeom>
              <a:avLst/>
              <a:gdLst>
                <a:gd name="connsiteX0" fmla="*/ 334169 w 668338"/>
                <a:gd name="connsiteY0" fmla="*/ 0 h 781050"/>
                <a:gd name="connsiteX1" fmla="*/ 668338 w 668338"/>
                <a:gd name="connsiteY1" fmla="*/ 334169 h 781050"/>
                <a:gd name="connsiteX2" fmla="*/ 334169 w 668338"/>
                <a:gd name="connsiteY2" fmla="*/ 668338 h 781050"/>
                <a:gd name="connsiteX3" fmla="*/ 318611 w 668338"/>
                <a:gd name="connsiteY3" fmla="*/ 666770 h 781050"/>
                <a:gd name="connsiteX4" fmla="*/ 182563 w 668338"/>
                <a:gd name="connsiteY4" fmla="*/ 781050 h 781050"/>
                <a:gd name="connsiteX5" fmla="*/ 168307 w 668338"/>
                <a:gd name="connsiteY5" fmla="*/ 622652 h 781050"/>
                <a:gd name="connsiteX6" fmla="*/ 147332 w 668338"/>
                <a:gd name="connsiteY6" fmla="*/ 611267 h 781050"/>
                <a:gd name="connsiteX7" fmla="*/ 0 w 668338"/>
                <a:gd name="connsiteY7" fmla="*/ 334169 h 781050"/>
                <a:gd name="connsiteX8" fmla="*/ 334169 w 668338"/>
                <a:gd name="connsiteY8"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338" h="781050">
                  <a:moveTo>
                    <a:pt x="334169" y="0"/>
                  </a:moveTo>
                  <a:cubicBezTo>
                    <a:pt x="518725" y="0"/>
                    <a:pt x="668338" y="149613"/>
                    <a:pt x="668338" y="334169"/>
                  </a:cubicBezTo>
                  <a:cubicBezTo>
                    <a:pt x="668338" y="518725"/>
                    <a:pt x="518725" y="668338"/>
                    <a:pt x="334169" y="668338"/>
                  </a:cubicBezTo>
                  <a:lnTo>
                    <a:pt x="318611" y="666770"/>
                  </a:lnTo>
                  <a:lnTo>
                    <a:pt x="182563" y="781050"/>
                  </a:lnTo>
                  <a:lnTo>
                    <a:pt x="168307" y="622652"/>
                  </a:lnTo>
                  <a:lnTo>
                    <a:pt x="147332" y="611267"/>
                  </a:lnTo>
                  <a:cubicBezTo>
                    <a:pt x="58443" y="551215"/>
                    <a:pt x="0" y="449517"/>
                    <a:pt x="0" y="334169"/>
                  </a:cubicBezTo>
                  <a:cubicBezTo>
                    <a:pt x="0" y="149613"/>
                    <a:pt x="149613" y="0"/>
                    <a:pt x="334169" y="0"/>
                  </a:cubicBezTo>
                  <a:close/>
                </a:path>
              </a:pathLst>
            </a:custGeom>
            <a:solidFill>
              <a:srgbClr val="F59B11"/>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98" name="Freeform 97"/>
            <p:cNvSpPr>
              <a:spLocks noChangeArrowheads="1"/>
            </p:cNvSpPr>
            <p:nvPr/>
          </p:nvSpPr>
          <p:spPr bwMode="auto">
            <a:xfrm>
              <a:off x="2767014" y="2592389"/>
              <a:ext cx="668338" cy="781050"/>
            </a:xfrm>
            <a:custGeom>
              <a:avLst/>
              <a:gdLst>
                <a:gd name="connsiteX0" fmla="*/ 334169 w 668338"/>
                <a:gd name="connsiteY0" fmla="*/ 0 h 781050"/>
                <a:gd name="connsiteX1" fmla="*/ 668338 w 668338"/>
                <a:gd name="connsiteY1" fmla="*/ 334169 h 781050"/>
                <a:gd name="connsiteX2" fmla="*/ 334169 w 668338"/>
                <a:gd name="connsiteY2" fmla="*/ 668338 h 781050"/>
                <a:gd name="connsiteX3" fmla="*/ 320262 w 668338"/>
                <a:gd name="connsiteY3" fmla="*/ 666936 h 781050"/>
                <a:gd name="connsiteX4" fmla="*/ 184150 w 668338"/>
                <a:gd name="connsiteY4" fmla="*/ 781050 h 781050"/>
                <a:gd name="connsiteX5" fmla="*/ 169975 w 668338"/>
                <a:gd name="connsiteY5" fmla="*/ 623557 h 781050"/>
                <a:gd name="connsiteX6" fmla="*/ 147332 w 668338"/>
                <a:gd name="connsiteY6" fmla="*/ 611267 h 781050"/>
                <a:gd name="connsiteX7" fmla="*/ 0 w 668338"/>
                <a:gd name="connsiteY7" fmla="*/ 334169 h 781050"/>
                <a:gd name="connsiteX8" fmla="*/ 334169 w 668338"/>
                <a:gd name="connsiteY8"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338" h="781050">
                  <a:moveTo>
                    <a:pt x="334169" y="0"/>
                  </a:moveTo>
                  <a:cubicBezTo>
                    <a:pt x="518725" y="0"/>
                    <a:pt x="668338" y="149613"/>
                    <a:pt x="668338" y="334169"/>
                  </a:cubicBezTo>
                  <a:cubicBezTo>
                    <a:pt x="668338" y="518725"/>
                    <a:pt x="518725" y="668338"/>
                    <a:pt x="334169" y="668338"/>
                  </a:cubicBezTo>
                  <a:lnTo>
                    <a:pt x="320262" y="666936"/>
                  </a:lnTo>
                  <a:lnTo>
                    <a:pt x="184150" y="781050"/>
                  </a:lnTo>
                  <a:lnTo>
                    <a:pt x="169975" y="623557"/>
                  </a:lnTo>
                  <a:lnTo>
                    <a:pt x="147332" y="611267"/>
                  </a:lnTo>
                  <a:cubicBezTo>
                    <a:pt x="58443" y="551215"/>
                    <a:pt x="0" y="449517"/>
                    <a:pt x="0" y="334169"/>
                  </a:cubicBezTo>
                  <a:cubicBezTo>
                    <a:pt x="0" y="149613"/>
                    <a:pt x="149613" y="0"/>
                    <a:pt x="334169" y="0"/>
                  </a:cubicBezTo>
                  <a:close/>
                </a:path>
              </a:pathLst>
            </a:custGeom>
            <a:solidFill>
              <a:srgbClr val="9EBE5B"/>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99" name="Freeform 98"/>
            <p:cNvSpPr>
              <a:spLocks noChangeArrowheads="1"/>
            </p:cNvSpPr>
            <p:nvPr/>
          </p:nvSpPr>
          <p:spPr bwMode="auto">
            <a:xfrm>
              <a:off x="4257676" y="3316289"/>
              <a:ext cx="528638" cy="619125"/>
            </a:xfrm>
            <a:custGeom>
              <a:avLst/>
              <a:gdLst>
                <a:gd name="connsiteX0" fmla="*/ 264319 w 528638"/>
                <a:gd name="connsiteY0" fmla="*/ 0 h 619125"/>
                <a:gd name="connsiteX1" fmla="*/ 528638 w 528638"/>
                <a:gd name="connsiteY1" fmla="*/ 264319 h 619125"/>
                <a:gd name="connsiteX2" fmla="*/ 264319 w 528638"/>
                <a:gd name="connsiteY2" fmla="*/ 528638 h 619125"/>
                <a:gd name="connsiteX3" fmla="*/ 252554 w 528638"/>
                <a:gd name="connsiteY3" fmla="*/ 527452 h 619125"/>
                <a:gd name="connsiteX4" fmla="*/ 144463 w 528638"/>
                <a:gd name="connsiteY4" fmla="*/ 619125 h 619125"/>
                <a:gd name="connsiteX5" fmla="*/ 133350 w 528638"/>
                <a:gd name="connsiteY5" fmla="*/ 493712 h 619125"/>
                <a:gd name="connsiteX6" fmla="*/ 136051 w 528638"/>
                <a:gd name="connsiteY6" fmla="*/ 494089 h 619125"/>
                <a:gd name="connsiteX7" fmla="*/ 116536 w 528638"/>
                <a:gd name="connsiteY7" fmla="*/ 483497 h 619125"/>
                <a:gd name="connsiteX8" fmla="*/ 0 w 528638"/>
                <a:gd name="connsiteY8" fmla="*/ 264319 h 619125"/>
                <a:gd name="connsiteX9" fmla="*/ 264319 w 528638"/>
                <a:gd name="connsiteY9" fmla="*/ 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638" h="619125">
                  <a:moveTo>
                    <a:pt x="264319" y="0"/>
                  </a:moveTo>
                  <a:cubicBezTo>
                    <a:pt x="410298" y="0"/>
                    <a:pt x="528638" y="118340"/>
                    <a:pt x="528638" y="264319"/>
                  </a:cubicBezTo>
                  <a:cubicBezTo>
                    <a:pt x="528638" y="410298"/>
                    <a:pt x="410298" y="528638"/>
                    <a:pt x="264319" y="528638"/>
                  </a:cubicBezTo>
                  <a:lnTo>
                    <a:pt x="252554" y="527452"/>
                  </a:lnTo>
                  <a:lnTo>
                    <a:pt x="144463" y="619125"/>
                  </a:lnTo>
                  <a:lnTo>
                    <a:pt x="133350" y="493712"/>
                  </a:lnTo>
                  <a:lnTo>
                    <a:pt x="136051" y="494089"/>
                  </a:lnTo>
                  <a:lnTo>
                    <a:pt x="116536" y="483497"/>
                  </a:lnTo>
                  <a:cubicBezTo>
                    <a:pt x="46227" y="435996"/>
                    <a:pt x="0" y="355556"/>
                    <a:pt x="0" y="264319"/>
                  </a:cubicBezTo>
                  <a:cubicBezTo>
                    <a:pt x="0" y="118340"/>
                    <a:pt x="118340" y="0"/>
                    <a:pt x="264319" y="0"/>
                  </a:cubicBezTo>
                  <a:close/>
                </a:path>
              </a:pathLst>
            </a:custGeom>
            <a:solidFill>
              <a:srgbClr val="179E86"/>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100" name="Freeform 99"/>
            <p:cNvSpPr>
              <a:spLocks noChangeArrowheads="1"/>
            </p:cNvSpPr>
            <p:nvPr/>
          </p:nvSpPr>
          <p:spPr bwMode="auto">
            <a:xfrm>
              <a:off x="2206626" y="1990726"/>
              <a:ext cx="528638" cy="620713"/>
            </a:xfrm>
            <a:custGeom>
              <a:avLst/>
              <a:gdLst>
                <a:gd name="connsiteX0" fmla="*/ 264319 w 528638"/>
                <a:gd name="connsiteY0" fmla="*/ 0 h 620713"/>
                <a:gd name="connsiteX1" fmla="*/ 528638 w 528638"/>
                <a:gd name="connsiteY1" fmla="*/ 265113 h 620713"/>
                <a:gd name="connsiteX2" fmla="*/ 412102 w 528638"/>
                <a:gd name="connsiteY2" fmla="*/ 484949 h 620713"/>
                <a:gd name="connsiteX3" fmla="*/ 393569 w 528638"/>
                <a:gd name="connsiteY3" fmla="*/ 495039 h 620713"/>
                <a:gd name="connsiteX4" fmla="*/ 381001 w 528638"/>
                <a:gd name="connsiteY4" fmla="*/ 620713 h 620713"/>
                <a:gd name="connsiteX5" fmla="*/ 275687 w 528638"/>
                <a:gd name="connsiteY5" fmla="*/ 529077 h 620713"/>
                <a:gd name="connsiteX6" fmla="*/ 264319 w 528638"/>
                <a:gd name="connsiteY6" fmla="*/ 530226 h 620713"/>
                <a:gd name="connsiteX7" fmla="*/ 0 w 528638"/>
                <a:gd name="connsiteY7" fmla="*/ 265113 h 620713"/>
                <a:gd name="connsiteX8" fmla="*/ 264319 w 528638"/>
                <a:gd name="connsiteY8" fmla="*/ 0 h 6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38" h="620713">
                  <a:moveTo>
                    <a:pt x="264319" y="0"/>
                  </a:moveTo>
                  <a:cubicBezTo>
                    <a:pt x="410298" y="0"/>
                    <a:pt x="528638" y="118695"/>
                    <a:pt x="528638" y="265113"/>
                  </a:cubicBezTo>
                  <a:cubicBezTo>
                    <a:pt x="528638" y="356624"/>
                    <a:pt x="482412" y="437306"/>
                    <a:pt x="412102" y="484949"/>
                  </a:cubicBezTo>
                  <a:lnTo>
                    <a:pt x="393569" y="495039"/>
                  </a:lnTo>
                  <a:lnTo>
                    <a:pt x="381001" y="620713"/>
                  </a:lnTo>
                  <a:lnTo>
                    <a:pt x="275687" y="529077"/>
                  </a:lnTo>
                  <a:lnTo>
                    <a:pt x="264319" y="530226"/>
                  </a:lnTo>
                  <a:cubicBezTo>
                    <a:pt x="118340" y="530226"/>
                    <a:pt x="0" y="411531"/>
                    <a:pt x="0" y="265113"/>
                  </a:cubicBezTo>
                  <a:cubicBezTo>
                    <a:pt x="0" y="118695"/>
                    <a:pt x="118340" y="0"/>
                    <a:pt x="264319" y="0"/>
                  </a:cubicBezTo>
                  <a:close/>
                </a:path>
              </a:pathLst>
            </a:custGeom>
            <a:solidFill>
              <a:srgbClr val="C03B26"/>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101" name="Freeform 100"/>
            <p:cNvSpPr>
              <a:spLocks noChangeArrowheads="1"/>
            </p:cNvSpPr>
            <p:nvPr/>
          </p:nvSpPr>
          <p:spPr bwMode="auto">
            <a:xfrm>
              <a:off x="1450975" y="2266951"/>
              <a:ext cx="530226" cy="619126"/>
            </a:xfrm>
            <a:custGeom>
              <a:avLst/>
              <a:gdLst>
                <a:gd name="connsiteX0" fmla="*/ 265113 w 530226"/>
                <a:gd name="connsiteY0" fmla="*/ 0 h 619126"/>
                <a:gd name="connsiteX1" fmla="*/ 530226 w 530226"/>
                <a:gd name="connsiteY1" fmla="*/ 264319 h 619126"/>
                <a:gd name="connsiteX2" fmla="*/ 413340 w 530226"/>
                <a:gd name="connsiteY2" fmla="*/ 483496 h 619126"/>
                <a:gd name="connsiteX3" fmla="*/ 394141 w 530226"/>
                <a:gd name="connsiteY3" fmla="*/ 493887 h 619126"/>
                <a:gd name="connsiteX4" fmla="*/ 395288 w 530226"/>
                <a:gd name="connsiteY4" fmla="*/ 493713 h 619126"/>
                <a:gd name="connsiteX5" fmla="*/ 384176 w 530226"/>
                <a:gd name="connsiteY5" fmla="*/ 619126 h 619126"/>
                <a:gd name="connsiteX6" fmla="*/ 274710 w 530226"/>
                <a:gd name="connsiteY6" fmla="*/ 527674 h 619126"/>
                <a:gd name="connsiteX7" fmla="*/ 265113 w 530226"/>
                <a:gd name="connsiteY7" fmla="*/ 528638 h 619126"/>
                <a:gd name="connsiteX8" fmla="*/ 0 w 530226"/>
                <a:gd name="connsiteY8" fmla="*/ 264319 h 619126"/>
                <a:gd name="connsiteX9" fmla="*/ 265113 w 530226"/>
                <a:gd name="connsiteY9" fmla="*/ 0 h 61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226" h="619126">
                  <a:moveTo>
                    <a:pt x="265113" y="0"/>
                  </a:moveTo>
                  <a:cubicBezTo>
                    <a:pt x="411531" y="0"/>
                    <a:pt x="530226" y="118340"/>
                    <a:pt x="530226" y="264319"/>
                  </a:cubicBezTo>
                  <a:cubicBezTo>
                    <a:pt x="530226" y="355556"/>
                    <a:pt x="483861" y="435996"/>
                    <a:pt x="413340" y="483496"/>
                  </a:cubicBezTo>
                  <a:lnTo>
                    <a:pt x="394141" y="493887"/>
                  </a:lnTo>
                  <a:lnTo>
                    <a:pt x="395288" y="493713"/>
                  </a:lnTo>
                  <a:lnTo>
                    <a:pt x="384176" y="619126"/>
                  </a:lnTo>
                  <a:lnTo>
                    <a:pt x="274710" y="527674"/>
                  </a:lnTo>
                  <a:lnTo>
                    <a:pt x="265113" y="528638"/>
                  </a:lnTo>
                  <a:cubicBezTo>
                    <a:pt x="118695" y="528638"/>
                    <a:pt x="0" y="410298"/>
                    <a:pt x="0" y="264319"/>
                  </a:cubicBezTo>
                  <a:cubicBezTo>
                    <a:pt x="0" y="118340"/>
                    <a:pt x="118695" y="0"/>
                    <a:pt x="265113" y="0"/>
                  </a:cubicBezTo>
                  <a:close/>
                </a:path>
              </a:pathLst>
            </a:custGeom>
            <a:solidFill>
              <a:srgbClr val="C03B26"/>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102" name="Freeform 101"/>
            <p:cNvSpPr>
              <a:spLocks noChangeArrowheads="1"/>
            </p:cNvSpPr>
            <p:nvPr/>
          </p:nvSpPr>
          <p:spPr bwMode="auto">
            <a:xfrm>
              <a:off x="1111251" y="2957514"/>
              <a:ext cx="528638" cy="619125"/>
            </a:xfrm>
            <a:custGeom>
              <a:avLst/>
              <a:gdLst>
                <a:gd name="connsiteX0" fmla="*/ 264319 w 528638"/>
                <a:gd name="connsiteY0" fmla="*/ 0 h 619125"/>
                <a:gd name="connsiteX1" fmla="*/ 528638 w 528638"/>
                <a:gd name="connsiteY1" fmla="*/ 264319 h 619125"/>
                <a:gd name="connsiteX2" fmla="*/ 412102 w 528638"/>
                <a:gd name="connsiteY2" fmla="*/ 483496 h 619125"/>
                <a:gd name="connsiteX3" fmla="*/ 395242 w 528638"/>
                <a:gd name="connsiteY3" fmla="*/ 492648 h 619125"/>
                <a:gd name="connsiteX4" fmla="*/ 384176 w 528638"/>
                <a:gd name="connsiteY4" fmla="*/ 619125 h 619125"/>
                <a:gd name="connsiteX5" fmla="*/ 274622 w 528638"/>
                <a:gd name="connsiteY5" fmla="*/ 527599 h 619125"/>
                <a:gd name="connsiteX6" fmla="*/ 264319 w 528638"/>
                <a:gd name="connsiteY6" fmla="*/ 528638 h 619125"/>
                <a:gd name="connsiteX7" fmla="*/ 0 w 528638"/>
                <a:gd name="connsiteY7" fmla="*/ 264319 h 619125"/>
                <a:gd name="connsiteX8" fmla="*/ 264319 w 528638"/>
                <a:gd name="connsiteY8" fmla="*/ 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38" h="619125">
                  <a:moveTo>
                    <a:pt x="264319" y="0"/>
                  </a:moveTo>
                  <a:cubicBezTo>
                    <a:pt x="410298" y="0"/>
                    <a:pt x="528638" y="118340"/>
                    <a:pt x="528638" y="264319"/>
                  </a:cubicBezTo>
                  <a:cubicBezTo>
                    <a:pt x="528638" y="355556"/>
                    <a:pt x="482412" y="435996"/>
                    <a:pt x="412102" y="483496"/>
                  </a:cubicBezTo>
                  <a:lnTo>
                    <a:pt x="395242" y="492648"/>
                  </a:lnTo>
                  <a:lnTo>
                    <a:pt x="384176" y="619125"/>
                  </a:lnTo>
                  <a:lnTo>
                    <a:pt x="274622" y="527599"/>
                  </a:lnTo>
                  <a:lnTo>
                    <a:pt x="264319" y="528638"/>
                  </a:lnTo>
                  <a:cubicBezTo>
                    <a:pt x="118340" y="528638"/>
                    <a:pt x="0" y="410298"/>
                    <a:pt x="0" y="264319"/>
                  </a:cubicBezTo>
                  <a:cubicBezTo>
                    <a:pt x="0" y="118340"/>
                    <a:pt x="118340" y="0"/>
                    <a:pt x="264319" y="0"/>
                  </a:cubicBezTo>
                  <a:close/>
                </a:path>
              </a:pathLst>
            </a:custGeom>
            <a:solidFill>
              <a:srgbClr val="9EBE5B"/>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103" name="Freeform 102"/>
            <p:cNvSpPr>
              <a:spLocks noChangeArrowheads="1"/>
            </p:cNvSpPr>
            <p:nvPr/>
          </p:nvSpPr>
          <p:spPr bwMode="auto">
            <a:xfrm>
              <a:off x="2674939" y="3500439"/>
              <a:ext cx="528638" cy="619125"/>
            </a:xfrm>
            <a:custGeom>
              <a:avLst/>
              <a:gdLst>
                <a:gd name="connsiteX0" fmla="*/ 264319 w 528638"/>
                <a:gd name="connsiteY0" fmla="*/ 0 h 619125"/>
                <a:gd name="connsiteX1" fmla="*/ 528638 w 528638"/>
                <a:gd name="connsiteY1" fmla="*/ 264319 h 619125"/>
                <a:gd name="connsiteX2" fmla="*/ 412102 w 528638"/>
                <a:gd name="connsiteY2" fmla="*/ 483496 h 619125"/>
                <a:gd name="connsiteX3" fmla="*/ 392587 w 528638"/>
                <a:gd name="connsiteY3" fmla="*/ 494089 h 619125"/>
                <a:gd name="connsiteX4" fmla="*/ 395287 w 528638"/>
                <a:gd name="connsiteY4" fmla="*/ 493712 h 619125"/>
                <a:gd name="connsiteX5" fmla="*/ 384175 w 528638"/>
                <a:gd name="connsiteY5" fmla="*/ 619125 h 619125"/>
                <a:gd name="connsiteX6" fmla="*/ 276083 w 528638"/>
                <a:gd name="connsiteY6" fmla="*/ 527452 h 619125"/>
                <a:gd name="connsiteX7" fmla="*/ 264319 w 528638"/>
                <a:gd name="connsiteY7" fmla="*/ 528638 h 619125"/>
                <a:gd name="connsiteX8" fmla="*/ 0 w 528638"/>
                <a:gd name="connsiteY8" fmla="*/ 264319 h 619125"/>
                <a:gd name="connsiteX9" fmla="*/ 264319 w 528638"/>
                <a:gd name="connsiteY9" fmla="*/ 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638" h="619125">
                  <a:moveTo>
                    <a:pt x="264319" y="0"/>
                  </a:moveTo>
                  <a:cubicBezTo>
                    <a:pt x="410298" y="0"/>
                    <a:pt x="528638" y="118340"/>
                    <a:pt x="528638" y="264319"/>
                  </a:cubicBezTo>
                  <a:cubicBezTo>
                    <a:pt x="528638" y="355556"/>
                    <a:pt x="482412" y="435996"/>
                    <a:pt x="412102" y="483496"/>
                  </a:cubicBezTo>
                  <a:lnTo>
                    <a:pt x="392587" y="494089"/>
                  </a:lnTo>
                  <a:lnTo>
                    <a:pt x="395287" y="493712"/>
                  </a:lnTo>
                  <a:lnTo>
                    <a:pt x="384175" y="619125"/>
                  </a:lnTo>
                  <a:lnTo>
                    <a:pt x="276083" y="527452"/>
                  </a:lnTo>
                  <a:lnTo>
                    <a:pt x="264319" y="528638"/>
                  </a:lnTo>
                  <a:cubicBezTo>
                    <a:pt x="118340" y="528638"/>
                    <a:pt x="0" y="410298"/>
                    <a:pt x="0" y="264319"/>
                  </a:cubicBezTo>
                  <a:cubicBezTo>
                    <a:pt x="0" y="118340"/>
                    <a:pt x="118340" y="0"/>
                    <a:pt x="264319" y="0"/>
                  </a:cubicBezTo>
                  <a:close/>
                </a:path>
              </a:pathLst>
            </a:custGeom>
            <a:solidFill>
              <a:srgbClr val="179E86"/>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104" name="Freeform 103"/>
            <p:cNvSpPr>
              <a:spLocks noChangeArrowheads="1"/>
            </p:cNvSpPr>
            <p:nvPr/>
          </p:nvSpPr>
          <p:spPr bwMode="auto">
            <a:xfrm>
              <a:off x="1111251" y="3665539"/>
              <a:ext cx="528638" cy="619125"/>
            </a:xfrm>
            <a:custGeom>
              <a:avLst/>
              <a:gdLst>
                <a:gd name="connsiteX0" fmla="*/ 264319 w 528638"/>
                <a:gd name="connsiteY0" fmla="*/ 0 h 619125"/>
                <a:gd name="connsiteX1" fmla="*/ 528638 w 528638"/>
                <a:gd name="connsiteY1" fmla="*/ 264319 h 619125"/>
                <a:gd name="connsiteX2" fmla="*/ 412102 w 528638"/>
                <a:gd name="connsiteY2" fmla="*/ 483496 h 619125"/>
                <a:gd name="connsiteX3" fmla="*/ 392587 w 528638"/>
                <a:gd name="connsiteY3" fmla="*/ 494089 h 619125"/>
                <a:gd name="connsiteX4" fmla="*/ 395288 w 528638"/>
                <a:gd name="connsiteY4" fmla="*/ 493712 h 619125"/>
                <a:gd name="connsiteX5" fmla="*/ 384176 w 528638"/>
                <a:gd name="connsiteY5" fmla="*/ 619125 h 619125"/>
                <a:gd name="connsiteX6" fmla="*/ 276084 w 528638"/>
                <a:gd name="connsiteY6" fmla="*/ 527452 h 619125"/>
                <a:gd name="connsiteX7" fmla="*/ 264319 w 528638"/>
                <a:gd name="connsiteY7" fmla="*/ 528638 h 619125"/>
                <a:gd name="connsiteX8" fmla="*/ 0 w 528638"/>
                <a:gd name="connsiteY8" fmla="*/ 264319 h 619125"/>
                <a:gd name="connsiteX9" fmla="*/ 264319 w 528638"/>
                <a:gd name="connsiteY9" fmla="*/ 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638" h="619125">
                  <a:moveTo>
                    <a:pt x="264319" y="0"/>
                  </a:moveTo>
                  <a:cubicBezTo>
                    <a:pt x="410298" y="0"/>
                    <a:pt x="528638" y="118340"/>
                    <a:pt x="528638" y="264319"/>
                  </a:cubicBezTo>
                  <a:cubicBezTo>
                    <a:pt x="528638" y="355556"/>
                    <a:pt x="482412" y="435996"/>
                    <a:pt x="412102" y="483496"/>
                  </a:cubicBezTo>
                  <a:lnTo>
                    <a:pt x="392587" y="494089"/>
                  </a:lnTo>
                  <a:lnTo>
                    <a:pt x="395288" y="493712"/>
                  </a:lnTo>
                  <a:lnTo>
                    <a:pt x="384176" y="619125"/>
                  </a:lnTo>
                  <a:lnTo>
                    <a:pt x="276084" y="527452"/>
                  </a:lnTo>
                  <a:lnTo>
                    <a:pt x="264319" y="528638"/>
                  </a:lnTo>
                  <a:cubicBezTo>
                    <a:pt x="118340" y="528638"/>
                    <a:pt x="0" y="410298"/>
                    <a:pt x="0" y="264319"/>
                  </a:cubicBezTo>
                  <a:cubicBezTo>
                    <a:pt x="0" y="118340"/>
                    <a:pt x="118340" y="0"/>
                    <a:pt x="264319" y="0"/>
                  </a:cubicBezTo>
                  <a:close/>
                </a:path>
              </a:pathLst>
            </a:custGeom>
            <a:solidFill>
              <a:srgbClr val="2580B7"/>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105" name="Freeform 104"/>
            <p:cNvSpPr>
              <a:spLocks noChangeArrowheads="1"/>
            </p:cNvSpPr>
            <p:nvPr/>
          </p:nvSpPr>
          <p:spPr bwMode="auto">
            <a:xfrm>
              <a:off x="1760539" y="3611564"/>
              <a:ext cx="738188" cy="863600"/>
            </a:xfrm>
            <a:custGeom>
              <a:avLst/>
              <a:gdLst>
                <a:gd name="connsiteX0" fmla="*/ 369094 w 738188"/>
                <a:gd name="connsiteY0" fmla="*/ 0 h 863600"/>
                <a:gd name="connsiteX1" fmla="*/ 738188 w 738188"/>
                <a:gd name="connsiteY1" fmla="*/ 369094 h 863600"/>
                <a:gd name="connsiteX2" fmla="*/ 575458 w 738188"/>
                <a:gd name="connsiteY2" fmla="*/ 675153 h 863600"/>
                <a:gd name="connsiteX3" fmla="*/ 552259 w 738188"/>
                <a:gd name="connsiteY3" fmla="*/ 687745 h 863600"/>
                <a:gd name="connsiteX4" fmla="*/ 534988 w 738188"/>
                <a:gd name="connsiteY4" fmla="*/ 863600 h 863600"/>
                <a:gd name="connsiteX5" fmla="*/ 384780 w 738188"/>
                <a:gd name="connsiteY5" fmla="*/ 736607 h 863600"/>
                <a:gd name="connsiteX6" fmla="*/ 369094 w 738188"/>
                <a:gd name="connsiteY6" fmla="*/ 738188 h 863600"/>
                <a:gd name="connsiteX7" fmla="*/ 0 w 738188"/>
                <a:gd name="connsiteY7" fmla="*/ 369094 h 863600"/>
                <a:gd name="connsiteX8" fmla="*/ 369094 w 738188"/>
                <a:gd name="connsiteY8"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88" h="863600">
                  <a:moveTo>
                    <a:pt x="369094" y="0"/>
                  </a:moveTo>
                  <a:cubicBezTo>
                    <a:pt x="572939" y="0"/>
                    <a:pt x="738188" y="165249"/>
                    <a:pt x="738188" y="369094"/>
                  </a:cubicBezTo>
                  <a:cubicBezTo>
                    <a:pt x="738188" y="496497"/>
                    <a:pt x="673638" y="608824"/>
                    <a:pt x="575458" y="675153"/>
                  </a:cubicBezTo>
                  <a:lnTo>
                    <a:pt x="552259" y="687745"/>
                  </a:lnTo>
                  <a:lnTo>
                    <a:pt x="534988" y="863600"/>
                  </a:lnTo>
                  <a:lnTo>
                    <a:pt x="384780" y="736607"/>
                  </a:lnTo>
                  <a:lnTo>
                    <a:pt x="369094" y="738188"/>
                  </a:lnTo>
                  <a:cubicBezTo>
                    <a:pt x="165249" y="738188"/>
                    <a:pt x="0" y="572939"/>
                    <a:pt x="0" y="369094"/>
                  </a:cubicBezTo>
                  <a:cubicBezTo>
                    <a:pt x="0" y="165249"/>
                    <a:pt x="165249" y="0"/>
                    <a:pt x="369094" y="0"/>
                  </a:cubicBezTo>
                  <a:close/>
                </a:path>
              </a:pathLst>
            </a:custGeom>
            <a:solidFill>
              <a:srgbClr val="2580B7"/>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106" name="Freeform 105"/>
            <p:cNvSpPr>
              <a:spLocks noChangeArrowheads="1"/>
            </p:cNvSpPr>
            <p:nvPr/>
          </p:nvSpPr>
          <p:spPr bwMode="auto">
            <a:xfrm>
              <a:off x="1971676" y="2844801"/>
              <a:ext cx="611188" cy="715963"/>
            </a:xfrm>
            <a:custGeom>
              <a:avLst/>
              <a:gdLst>
                <a:gd name="connsiteX0" fmla="*/ 305594 w 611188"/>
                <a:gd name="connsiteY0" fmla="*/ 0 h 715963"/>
                <a:gd name="connsiteX1" fmla="*/ 611188 w 611188"/>
                <a:gd name="connsiteY1" fmla="*/ 305594 h 715963"/>
                <a:gd name="connsiteX2" fmla="*/ 476455 w 611188"/>
                <a:gd name="connsiteY2" fmla="*/ 558997 h 715963"/>
                <a:gd name="connsiteX3" fmla="*/ 455577 w 611188"/>
                <a:gd name="connsiteY3" fmla="*/ 570330 h 715963"/>
                <a:gd name="connsiteX4" fmla="*/ 442913 w 611188"/>
                <a:gd name="connsiteY4" fmla="*/ 715963 h 715963"/>
                <a:gd name="connsiteX5" fmla="*/ 317651 w 611188"/>
                <a:gd name="connsiteY5" fmla="*/ 609973 h 715963"/>
                <a:gd name="connsiteX6" fmla="*/ 305594 w 611188"/>
                <a:gd name="connsiteY6" fmla="*/ 611188 h 715963"/>
                <a:gd name="connsiteX7" fmla="*/ 0 w 611188"/>
                <a:gd name="connsiteY7" fmla="*/ 305594 h 715963"/>
                <a:gd name="connsiteX8" fmla="*/ 305594 w 611188"/>
                <a:gd name="connsiteY8" fmla="*/ 0 h 71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88" h="715963">
                  <a:moveTo>
                    <a:pt x="305594" y="0"/>
                  </a:moveTo>
                  <a:cubicBezTo>
                    <a:pt x="474369" y="0"/>
                    <a:pt x="611188" y="136819"/>
                    <a:pt x="611188" y="305594"/>
                  </a:cubicBezTo>
                  <a:cubicBezTo>
                    <a:pt x="611188" y="411079"/>
                    <a:pt x="557743" y="504080"/>
                    <a:pt x="476455" y="558997"/>
                  </a:cubicBezTo>
                  <a:lnTo>
                    <a:pt x="455577" y="570330"/>
                  </a:lnTo>
                  <a:lnTo>
                    <a:pt x="442913" y="715963"/>
                  </a:lnTo>
                  <a:lnTo>
                    <a:pt x="317651" y="609973"/>
                  </a:lnTo>
                  <a:lnTo>
                    <a:pt x="305594" y="611188"/>
                  </a:lnTo>
                  <a:cubicBezTo>
                    <a:pt x="136819" y="611188"/>
                    <a:pt x="0" y="474369"/>
                    <a:pt x="0" y="305594"/>
                  </a:cubicBezTo>
                  <a:cubicBezTo>
                    <a:pt x="0" y="136819"/>
                    <a:pt x="136819" y="0"/>
                    <a:pt x="305594" y="0"/>
                  </a:cubicBezTo>
                  <a:close/>
                </a:path>
              </a:pathLst>
            </a:custGeom>
            <a:solidFill>
              <a:srgbClr val="9EBE5B"/>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107" name="Freeform 106"/>
            <p:cNvSpPr>
              <a:spLocks noChangeArrowheads="1"/>
            </p:cNvSpPr>
            <p:nvPr/>
          </p:nvSpPr>
          <p:spPr bwMode="auto">
            <a:xfrm>
              <a:off x="3754438" y="2490789"/>
              <a:ext cx="633414" cy="742950"/>
            </a:xfrm>
            <a:custGeom>
              <a:avLst/>
              <a:gdLst>
                <a:gd name="connsiteX0" fmla="*/ 316707 w 633414"/>
                <a:gd name="connsiteY0" fmla="*/ 0 h 742950"/>
                <a:gd name="connsiteX1" fmla="*/ 633414 w 633414"/>
                <a:gd name="connsiteY1" fmla="*/ 317500 h 742950"/>
                <a:gd name="connsiteX2" fmla="*/ 316707 w 633414"/>
                <a:gd name="connsiteY2" fmla="*/ 635000 h 742950"/>
                <a:gd name="connsiteX3" fmla="*/ 301665 w 633414"/>
                <a:gd name="connsiteY3" fmla="*/ 633480 h 742950"/>
                <a:gd name="connsiteX4" fmla="*/ 173037 w 633414"/>
                <a:gd name="connsiteY4" fmla="*/ 742950 h 742950"/>
                <a:gd name="connsiteX5" fmla="*/ 160467 w 633414"/>
                <a:gd name="connsiteY5" fmla="*/ 592113 h 742950"/>
                <a:gd name="connsiteX6" fmla="*/ 139633 w 633414"/>
                <a:gd name="connsiteY6" fmla="*/ 580776 h 742950"/>
                <a:gd name="connsiteX7" fmla="*/ 0 w 633414"/>
                <a:gd name="connsiteY7" fmla="*/ 317500 h 742950"/>
                <a:gd name="connsiteX8" fmla="*/ 316707 w 633414"/>
                <a:gd name="connsiteY8"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414" h="742950">
                  <a:moveTo>
                    <a:pt x="316707" y="0"/>
                  </a:moveTo>
                  <a:cubicBezTo>
                    <a:pt x="491619" y="0"/>
                    <a:pt x="633414" y="142150"/>
                    <a:pt x="633414" y="317500"/>
                  </a:cubicBezTo>
                  <a:cubicBezTo>
                    <a:pt x="633414" y="492850"/>
                    <a:pt x="491619" y="635000"/>
                    <a:pt x="316707" y="635000"/>
                  </a:cubicBezTo>
                  <a:lnTo>
                    <a:pt x="301665" y="633480"/>
                  </a:lnTo>
                  <a:lnTo>
                    <a:pt x="173037" y="742950"/>
                  </a:lnTo>
                  <a:lnTo>
                    <a:pt x="160467" y="592113"/>
                  </a:lnTo>
                  <a:lnTo>
                    <a:pt x="139633" y="580776"/>
                  </a:lnTo>
                  <a:cubicBezTo>
                    <a:pt x="55389" y="523719"/>
                    <a:pt x="0" y="427094"/>
                    <a:pt x="0" y="317500"/>
                  </a:cubicBezTo>
                  <a:cubicBezTo>
                    <a:pt x="0" y="142150"/>
                    <a:pt x="141795" y="0"/>
                    <a:pt x="316707" y="0"/>
                  </a:cubicBezTo>
                  <a:close/>
                </a:path>
              </a:pathLst>
            </a:custGeom>
            <a:solidFill>
              <a:srgbClr val="F59B11"/>
            </a:solidFill>
            <a:ln>
              <a:noFill/>
            </a:ln>
          </p:spPr>
          <p:txBody>
            <a:bodyPr vert="horz" wrap="square" lIns="51435" tIns="25718" rIns="51435" bIns="25718" numCol="1" anchor="t" anchorCtr="0" compatLnSpc="1">
              <a:prstTxWarp prst="textNoShape">
                <a:avLst/>
              </a:prstTxWarp>
              <a:noAutofit/>
            </a:bodyPr>
            <a:lstStyle/>
            <a:p>
              <a:pPr defTabSz="685800">
                <a:defRPr/>
              </a:pPr>
              <a:endParaRPr lang="en-US" sz="1013" kern="0">
                <a:solidFill>
                  <a:prstClr val="black"/>
                </a:solidFill>
                <a:latin typeface="Lato Light"/>
              </a:endParaRPr>
            </a:p>
          </p:txBody>
        </p:sp>
        <p:sp>
          <p:nvSpPr>
            <p:cNvPr id="108" name="Freeform 63"/>
            <p:cNvSpPr>
              <a:spLocks/>
            </p:cNvSpPr>
            <p:nvPr/>
          </p:nvSpPr>
          <p:spPr bwMode="auto">
            <a:xfrm>
              <a:off x="2776539" y="4375151"/>
              <a:ext cx="585788" cy="263525"/>
            </a:xfrm>
            <a:custGeom>
              <a:avLst/>
              <a:gdLst>
                <a:gd name="T0" fmla="*/ 183 w 369"/>
                <a:gd name="T1" fmla="*/ 166 h 166"/>
                <a:gd name="T2" fmla="*/ 0 w 369"/>
                <a:gd name="T3" fmla="*/ 84 h 166"/>
                <a:gd name="T4" fmla="*/ 188 w 369"/>
                <a:gd name="T5" fmla="*/ 0 h 166"/>
                <a:gd name="T6" fmla="*/ 369 w 369"/>
                <a:gd name="T7" fmla="*/ 81 h 166"/>
                <a:gd name="T8" fmla="*/ 183 w 369"/>
                <a:gd name="T9" fmla="*/ 166 h 166"/>
              </a:gdLst>
              <a:ahLst/>
              <a:cxnLst>
                <a:cxn ang="0">
                  <a:pos x="T0" y="T1"/>
                </a:cxn>
                <a:cxn ang="0">
                  <a:pos x="T2" y="T3"/>
                </a:cxn>
                <a:cxn ang="0">
                  <a:pos x="T4" y="T5"/>
                </a:cxn>
                <a:cxn ang="0">
                  <a:pos x="T6" y="T7"/>
                </a:cxn>
                <a:cxn ang="0">
                  <a:pos x="T8" y="T9"/>
                </a:cxn>
              </a:cxnLst>
              <a:rect l="0" t="0" r="r" b="b"/>
              <a:pathLst>
                <a:path w="369" h="166">
                  <a:moveTo>
                    <a:pt x="183" y="166"/>
                  </a:moveTo>
                  <a:lnTo>
                    <a:pt x="0" y="84"/>
                  </a:lnTo>
                  <a:lnTo>
                    <a:pt x="188" y="0"/>
                  </a:lnTo>
                  <a:lnTo>
                    <a:pt x="369" y="81"/>
                  </a:lnTo>
                  <a:lnTo>
                    <a:pt x="183" y="166"/>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09" name="Rectangle 64"/>
            <p:cNvSpPr>
              <a:spLocks noChangeArrowheads="1"/>
            </p:cNvSpPr>
            <p:nvPr/>
          </p:nvSpPr>
          <p:spPr bwMode="auto">
            <a:xfrm>
              <a:off x="3338514" y="4498976"/>
              <a:ext cx="19050" cy="193675"/>
            </a:xfrm>
            <a:prstGeom prst="rect">
              <a:avLst/>
            </a:pr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0" name="Oval 65"/>
            <p:cNvSpPr>
              <a:spLocks noChangeArrowheads="1"/>
            </p:cNvSpPr>
            <p:nvPr/>
          </p:nvSpPr>
          <p:spPr bwMode="auto">
            <a:xfrm>
              <a:off x="3317876" y="4670426"/>
              <a:ext cx="60325" cy="58738"/>
            </a:xfrm>
            <a:prstGeom prst="ellipse">
              <a:avLst/>
            </a:pr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1" name="Freeform 66"/>
            <p:cNvSpPr>
              <a:spLocks/>
            </p:cNvSpPr>
            <p:nvPr/>
          </p:nvSpPr>
          <p:spPr bwMode="auto">
            <a:xfrm>
              <a:off x="3311526" y="4702176"/>
              <a:ext cx="42863" cy="128588"/>
            </a:xfrm>
            <a:custGeom>
              <a:avLst/>
              <a:gdLst>
                <a:gd name="T0" fmla="*/ 16 w 30"/>
                <a:gd name="T1" fmla="*/ 5 h 90"/>
                <a:gd name="T2" fmla="*/ 7 w 30"/>
                <a:gd name="T3" fmla="*/ 90 h 90"/>
                <a:gd name="T4" fmla="*/ 30 w 30"/>
                <a:gd name="T5" fmla="*/ 90 h 90"/>
                <a:gd name="T6" fmla="*/ 30 w 30"/>
                <a:gd name="T7" fmla="*/ 0 h 90"/>
                <a:gd name="T8" fmla="*/ 16 w 30"/>
                <a:gd name="T9" fmla="*/ 5 h 90"/>
              </a:gdLst>
              <a:ahLst/>
              <a:cxnLst>
                <a:cxn ang="0">
                  <a:pos x="T0" y="T1"/>
                </a:cxn>
                <a:cxn ang="0">
                  <a:pos x="T2" y="T3"/>
                </a:cxn>
                <a:cxn ang="0">
                  <a:pos x="T4" y="T5"/>
                </a:cxn>
                <a:cxn ang="0">
                  <a:pos x="T6" y="T7"/>
                </a:cxn>
                <a:cxn ang="0">
                  <a:pos x="T8" y="T9"/>
                </a:cxn>
              </a:cxnLst>
              <a:rect l="0" t="0" r="r" b="b"/>
              <a:pathLst>
                <a:path w="30" h="90">
                  <a:moveTo>
                    <a:pt x="16" y="5"/>
                  </a:moveTo>
                  <a:cubicBezTo>
                    <a:pt x="16" y="5"/>
                    <a:pt x="0" y="38"/>
                    <a:pt x="7" y="90"/>
                  </a:cubicBezTo>
                  <a:cubicBezTo>
                    <a:pt x="30" y="90"/>
                    <a:pt x="30" y="90"/>
                    <a:pt x="30" y="90"/>
                  </a:cubicBezTo>
                  <a:cubicBezTo>
                    <a:pt x="30" y="0"/>
                    <a:pt x="30" y="0"/>
                    <a:pt x="30" y="0"/>
                  </a:cubicBezTo>
                  <a:cubicBezTo>
                    <a:pt x="30" y="0"/>
                    <a:pt x="16" y="7"/>
                    <a:pt x="16" y="5"/>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2" name="Freeform 67"/>
            <p:cNvSpPr>
              <a:spLocks/>
            </p:cNvSpPr>
            <p:nvPr/>
          </p:nvSpPr>
          <p:spPr bwMode="auto">
            <a:xfrm>
              <a:off x="3344864" y="4702176"/>
              <a:ext cx="42863" cy="128588"/>
            </a:xfrm>
            <a:custGeom>
              <a:avLst/>
              <a:gdLst>
                <a:gd name="T0" fmla="*/ 14 w 30"/>
                <a:gd name="T1" fmla="*/ 5 h 90"/>
                <a:gd name="T2" fmla="*/ 23 w 30"/>
                <a:gd name="T3" fmla="*/ 90 h 90"/>
                <a:gd name="T4" fmla="*/ 0 w 30"/>
                <a:gd name="T5" fmla="*/ 90 h 90"/>
                <a:gd name="T6" fmla="*/ 0 w 30"/>
                <a:gd name="T7" fmla="*/ 0 h 90"/>
                <a:gd name="T8" fmla="*/ 14 w 30"/>
                <a:gd name="T9" fmla="*/ 5 h 90"/>
              </a:gdLst>
              <a:ahLst/>
              <a:cxnLst>
                <a:cxn ang="0">
                  <a:pos x="T0" y="T1"/>
                </a:cxn>
                <a:cxn ang="0">
                  <a:pos x="T2" y="T3"/>
                </a:cxn>
                <a:cxn ang="0">
                  <a:pos x="T4" y="T5"/>
                </a:cxn>
                <a:cxn ang="0">
                  <a:pos x="T6" y="T7"/>
                </a:cxn>
                <a:cxn ang="0">
                  <a:pos x="T8" y="T9"/>
                </a:cxn>
              </a:cxnLst>
              <a:rect l="0" t="0" r="r" b="b"/>
              <a:pathLst>
                <a:path w="30" h="90">
                  <a:moveTo>
                    <a:pt x="14" y="5"/>
                  </a:moveTo>
                  <a:cubicBezTo>
                    <a:pt x="14" y="5"/>
                    <a:pt x="30" y="38"/>
                    <a:pt x="23" y="90"/>
                  </a:cubicBezTo>
                  <a:cubicBezTo>
                    <a:pt x="0" y="90"/>
                    <a:pt x="0" y="90"/>
                    <a:pt x="0" y="90"/>
                  </a:cubicBezTo>
                  <a:cubicBezTo>
                    <a:pt x="0" y="0"/>
                    <a:pt x="0" y="0"/>
                    <a:pt x="0" y="0"/>
                  </a:cubicBezTo>
                  <a:cubicBezTo>
                    <a:pt x="0" y="0"/>
                    <a:pt x="14" y="7"/>
                    <a:pt x="14" y="5"/>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3" name="Freeform 68"/>
            <p:cNvSpPr>
              <a:spLocks/>
            </p:cNvSpPr>
            <p:nvPr/>
          </p:nvSpPr>
          <p:spPr bwMode="auto">
            <a:xfrm>
              <a:off x="2892426" y="4586289"/>
              <a:ext cx="339725" cy="254000"/>
            </a:xfrm>
            <a:custGeom>
              <a:avLst/>
              <a:gdLst>
                <a:gd name="T0" fmla="*/ 236 w 236"/>
                <a:gd name="T1" fmla="*/ 0 h 177"/>
                <a:gd name="T2" fmla="*/ 118 w 236"/>
                <a:gd name="T3" fmla="*/ 56 h 177"/>
                <a:gd name="T4" fmla="*/ 0 w 236"/>
                <a:gd name="T5" fmla="*/ 0 h 177"/>
                <a:gd name="T6" fmla="*/ 0 w 236"/>
                <a:gd name="T7" fmla="*/ 136 h 177"/>
                <a:gd name="T8" fmla="*/ 115 w 236"/>
                <a:gd name="T9" fmla="*/ 177 h 177"/>
                <a:gd name="T10" fmla="*/ 115 w 236"/>
                <a:gd name="T11" fmla="*/ 177 h 177"/>
                <a:gd name="T12" fmla="*/ 118 w 236"/>
                <a:gd name="T13" fmla="*/ 177 h 177"/>
                <a:gd name="T14" fmla="*/ 121 w 236"/>
                <a:gd name="T15" fmla="*/ 177 h 177"/>
                <a:gd name="T16" fmla="*/ 121 w 236"/>
                <a:gd name="T17" fmla="*/ 177 h 177"/>
                <a:gd name="T18" fmla="*/ 236 w 236"/>
                <a:gd name="T19" fmla="*/ 136 h 177"/>
                <a:gd name="T20" fmla="*/ 236 w 236"/>
                <a:gd name="T2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77">
                  <a:moveTo>
                    <a:pt x="236" y="0"/>
                  </a:moveTo>
                  <a:cubicBezTo>
                    <a:pt x="236" y="1"/>
                    <a:pt x="137"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1" y="177"/>
                    <a:pt x="121" y="177"/>
                  </a:cubicBezTo>
                  <a:cubicBezTo>
                    <a:pt x="121" y="177"/>
                    <a:pt x="121" y="177"/>
                    <a:pt x="121" y="177"/>
                  </a:cubicBezTo>
                  <a:cubicBezTo>
                    <a:pt x="141" y="176"/>
                    <a:pt x="204" y="170"/>
                    <a:pt x="236" y="136"/>
                  </a:cubicBezTo>
                  <a:lnTo>
                    <a:pt x="236" y="0"/>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4" name="Freeform 69"/>
            <p:cNvSpPr>
              <a:spLocks noEditPoints="1"/>
            </p:cNvSpPr>
            <p:nvPr/>
          </p:nvSpPr>
          <p:spPr bwMode="auto">
            <a:xfrm>
              <a:off x="3817939" y="4119564"/>
              <a:ext cx="330200" cy="331788"/>
            </a:xfrm>
            <a:custGeom>
              <a:avLst/>
              <a:gdLst>
                <a:gd name="T0" fmla="*/ 147 w 229"/>
                <a:gd name="T1" fmla="*/ 112 h 231"/>
                <a:gd name="T2" fmla="*/ 141 w 229"/>
                <a:gd name="T3" fmla="*/ 98 h 231"/>
                <a:gd name="T4" fmla="*/ 141 w 229"/>
                <a:gd name="T5" fmla="*/ 44 h 231"/>
                <a:gd name="T6" fmla="*/ 147 w 229"/>
                <a:gd name="T7" fmla="*/ 37 h 231"/>
                <a:gd name="T8" fmla="*/ 148 w 229"/>
                <a:gd name="T9" fmla="*/ 37 h 231"/>
                <a:gd name="T10" fmla="*/ 148 w 229"/>
                <a:gd name="T11" fmla="*/ 13 h 231"/>
                <a:gd name="T12" fmla="*/ 147 w 229"/>
                <a:gd name="T13" fmla="*/ 13 h 231"/>
                <a:gd name="T14" fmla="*/ 147 w 229"/>
                <a:gd name="T15" fmla="*/ 12 h 231"/>
                <a:gd name="T16" fmla="*/ 114 w 229"/>
                <a:gd name="T17" fmla="*/ 0 h 231"/>
                <a:gd name="T18" fmla="*/ 81 w 229"/>
                <a:gd name="T19" fmla="*/ 12 h 231"/>
                <a:gd name="T20" fmla="*/ 81 w 229"/>
                <a:gd name="T21" fmla="*/ 13 h 231"/>
                <a:gd name="T22" fmla="*/ 80 w 229"/>
                <a:gd name="T23" fmla="*/ 13 h 231"/>
                <a:gd name="T24" fmla="*/ 80 w 229"/>
                <a:gd name="T25" fmla="*/ 37 h 231"/>
                <a:gd name="T26" fmla="*/ 81 w 229"/>
                <a:gd name="T27" fmla="*/ 37 h 231"/>
                <a:gd name="T28" fmla="*/ 91 w 229"/>
                <a:gd name="T29" fmla="*/ 44 h 231"/>
                <a:gd name="T30" fmla="*/ 91 w 229"/>
                <a:gd name="T31" fmla="*/ 98 h 231"/>
                <a:gd name="T32" fmla="*/ 83 w 229"/>
                <a:gd name="T33" fmla="*/ 112 h 231"/>
                <a:gd name="T34" fmla="*/ 31 w 229"/>
                <a:gd name="T35" fmla="*/ 212 h 231"/>
                <a:gd name="T36" fmla="*/ 115 w 229"/>
                <a:gd name="T37" fmla="*/ 230 h 231"/>
                <a:gd name="T38" fmla="*/ 198 w 229"/>
                <a:gd name="T39" fmla="*/ 212 h 231"/>
                <a:gd name="T40" fmla="*/ 147 w 229"/>
                <a:gd name="T41" fmla="*/ 112 h 231"/>
                <a:gd name="T42" fmla="*/ 145 w 229"/>
                <a:gd name="T43" fmla="*/ 213 h 231"/>
                <a:gd name="T44" fmla="*/ 182 w 229"/>
                <a:gd name="T45" fmla="*/ 187 h 231"/>
                <a:gd name="T46" fmla="*/ 150 w 229"/>
                <a:gd name="T47" fmla="*/ 134 h 231"/>
                <a:gd name="T48" fmla="*/ 193 w 229"/>
                <a:gd name="T49" fmla="*/ 190 h 231"/>
                <a:gd name="T50" fmla="*/ 145 w 229"/>
                <a:gd name="T51"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3"/>
                    <a:pt x="147" y="13"/>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5" name="Freeform 70"/>
            <p:cNvSpPr>
              <a:spLocks noEditPoints="1"/>
            </p:cNvSpPr>
            <p:nvPr/>
          </p:nvSpPr>
          <p:spPr bwMode="auto">
            <a:xfrm>
              <a:off x="3524251" y="3421064"/>
              <a:ext cx="411163" cy="411163"/>
            </a:xfrm>
            <a:custGeom>
              <a:avLst/>
              <a:gdLst>
                <a:gd name="T0" fmla="*/ 143 w 286"/>
                <a:gd name="T1" fmla="*/ 0 h 286"/>
                <a:gd name="T2" fmla="*/ 0 w 286"/>
                <a:gd name="T3" fmla="*/ 143 h 286"/>
                <a:gd name="T4" fmla="*/ 143 w 286"/>
                <a:gd name="T5" fmla="*/ 286 h 286"/>
                <a:gd name="T6" fmla="*/ 286 w 286"/>
                <a:gd name="T7" fmla="*/ 143 h 286"/>
                <a:gd name="T8" fmla="*/ 143 w 286"/>
                <a:gd name="T9" fmla="*/ 0 h 286"/>
                <a:gd name="T10" fmla="*/ 143 w 286"/>
                <a:gd name="T11" fmla="*/ 279 h 286"/>
                <a:gd name="T12" fmla="*/ 7 w 286"/>
                <a:gd name="T13" fmla="*/ 143 h 286"/>
                <a:gd name="T14" fmla="*/ 143 w 286"/>
                <a:gd name="T15" fmla="*/ 6 h 286"/>
                <a:gd name="T16" fmla="*/ 280 w 286"/>
                <a:gd name="T17" fmla="*/ 143 h 286"/>
                <a:gd name="T18" fmla="*/ 143 w 286"/>
                <a:gd name="T19" fmla="*/ 27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78C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6" name="Freeform 71"/>
            <p:cNvSpPr>
              <a:spLocks/>
            </p:cNvSpPr>
            <p:nvPr/>
          </p:nvSpPr>
          <p:spPr bwMode="auto">
            <a:xfrm>
              <a:off x="3513139" y="3429001"/>
              <a:ext cx="461963" cy="404813"/>
            </a:xfrm>
            <a:custGeom>
              <a:avLst/>
              <a:gdLst>
                <a:gd name="T0" fmla="*/ 93 w 322"/>
                <a:gd name="T1" fmla="*/ 22 h 282"/>
                <a:gd name="T2" fmla="*/ 87 w 322"/>
                <a:gd name="T3" fmla="*/ 33 h 282"/>
                <a:gd name="T4" fmla="*/ 81 w 322"/>
                <a:gd name="T5" fmla="*/ 41 h 282"/>
                <a:gd name="T6" fmla="*/ 76 w 322"/>
                <a:gd name="T7" fmla="*/ 37 h 282"/>
                <a:gd name="T8" fmla="*/ 75 w 322"/>
                <a:gd name="T9" fmla="*/ 46 h 282"/>
                <a:gd name="T10" fmla="*/ 60 w 322"/>
                <a:gd name="T11" fmla="*/ 49 h 282"/>
                <a:gd name="T12" fmla="*/ 51 w 322"/>
                <a:gd name="T13" fmla="*/ 58 h 282"/>
                <a:gd name="T14" fmla="*/ 39 w 322"/>
                <a:gd name="T15" fmla="*/ 76 h 282"/>
                <a:gd name="T16" fmla="*/ 31 w 322"/>
                <a:gd name="T17" fmla="*/ 87 h 282"/>
                <a:gd name="T18" fmla="*/ 38 w 322"/>
                <a:gd name="T19" fmla="*/ 95 h 282"/>
                <a:gd name="T20" fmla="*/ 39 w 322"/>
                <a:gd name="T21" fmla="*/ 99 h 282"/>
                <a:gd name="T22" fmla="*/ 32 w 322"/>
                <a:gd name="T23" fmla="*/ 93 h 282"/>
                <a:gd name="T24" fmla="*/ 27 w 322"/>
                <a:gd name="T25" fmla="*/ 85 h 282"/>
                <a:gd name="T26" fmla="*/ 24 w 322"/>
                <a:gd name="T27" fmla="*/ 97 h 282"/>
                <a:gd name="T28" fmla="*/ 25 w 322"/>
                <a:gd name="T29" fmla="*/ 118 h 282"/>
                <a:gd name="T30" fmla="*/ 35 w 322"/>
                <a:gd name="T31" fmla="*/ 113 h 282"/>
                <a:gd name="T32" fmla="*/ 46 w 322"/>
                <a:gd name="T33" fmla="*/ 125 h 282"/>
                <a:gd name="T34" fmla="*/ 59 w 322"/>
                <a:gd name="T35" fmla="*/ 138 h 282"/>
                <a:gd name="T36" fmla="*/ 71 w 322"/>
                <a:gd name="T37" fmla="*/ 149 h 282"/>
                <a:gd name="T38" fmla="*/ 87 w 322"/>
                <a:gd name="T39" fmla="*/ 166 h 282"/>
                <a:gd name="T40" fmla="*/ 82 w 322"/>
                <a:gd name="T41" fmla="*/ 190 h 282"/>
                <a:gd name="T42" fmla="*/ 69 w 322"/>
                <a:gd name="T43" fmla="*/ 219 h 282"/>
                <a:gd name="T44" fmla="*/ 74 w 322"/>
                <a:gd name="T45" fmla="*/ 240 h 282"/>
                <a:gd name="T46" fmla="*/ 66 w 322"/>
                <a:gd name="T47" fmla="*/ 241 h 282"/>
                <a:gd name="T48" fmla="*/ 46 w 322"/>
                <a:gd name="T49" fmla="*/ 209 h 282"/>
                <a:gd name="T50" fmla="*/ 24 w 322"/>
                <a:gd name="T51" fmla="*/ 159 h 282"/>
                <a:gd name="T52" fmla="*/ 17 w 322"/>
                <a:gd name="T53" fmla="*/ 123 h 282"/>
                <a:gd name="T54" fmla="*/ 104 w 322"/>
                <a:gd name="T55" fmla="*/ 259 h 282"/>
                <a:gd name="T56" fmla="*/ 127 w 322"/>
                <a:gd name="T57" fmla="*/ 255 h 282"/>
                <a:gd name="T58" fmla="*/ 156 w 322"/>
                <a:gd name="T59" fmla="*/ 252 h 282"/>
                <a:gd name="T60" fmla="*/ 154 w 322"/>
                <a:gd name="T61" fmla="*/ 264 h 282"/>
                <a:gd name="T62" fmla="*/ 171 w 322"/>
                <a:gd name="T63" fmla="*/ 263 h 282"/>
                <a:gd name="T64" fmla="*/ 196 w 322"/>
                <a:gd name="T65" fmla="*/ 260 h 282"/>
                <a:gd name="T66" fmla="*/ 194 w 322"/>
                <a:gd name="T67" fmla="*/ 4 h 282"/>
                <a:gd name="T68" fmla="*/ 278 w 322"/>
                <a:gd name="T69" fmla="*/ 91 h 282"/>
                <a:gd name="T70" fmla="*/ 267 w 322"/>
                <a:gd name="T71" fmla="*/ 82 h 282"/>
                <a:gd name="T72" fmla="*/ 256 w 322"/>
                <a:gd name="T73" fmla="*/ 105 h 282"/>
                <a:gd name="T74" fmla="*/ 240 w 322"/>
                <a:gd name="T75" fmla="*/ 84 h 282"/>
                <a:gd name="T76" fmla="*/ 247 w 322"/>
                <a:gd name="T77" fmla="*/ 106 h 282"/>
                <a:gd name="T78" fmla="*/ 263 w 322"/>
                <a:gd name="T79" fmla="*/ 112 h 282"/>
                <a:gd name="T80" fmla="*/ 256 w 322"/>
                <a:gd name="T81" fmla="*/ 142 h 282"/>
                <a:gd name="T82" fmla="*/ 248 w 322"/>
                <a:gd name="T83" fmla="*/ 173 h 282"/>
                <a:gd name="T84" fmla="*/ 238 w 322"/>
                <a:gd name="T85" fmla="*/ 194 h 282"/>
                <a:gd name="T86" fmla="*/ 208 w 322"/>
                <a:gd name="T87" fmla="*/ 218 h 282"/>
                <a:gd name="T88" fmla="*/ 200 w 322"/>
                <a:gd name="T89" fmla="*/ 197 h 282"/>
                <a:gd name="T90" fmla="*/ 201 w 322"/>
                <a:gd name="T91" fmla="*/ 171 h 282"/>
                <a:gd name="T92" fmla="*/ 191 w 322"/>
                <a:gd name="T93" fmla="*/ 143 h 282"/>
                <a:gd name="T94" fmla="*/ 177 w 322"/>
                <a:gd name="T95" fmla="*/ 127 h 282"/>
                <a:gd name="T96" fmla="*/ 140 w 322"/>
                <a:gd name="T97" fmla="*/ 128 h 282"/>
                <a:gd name="T98" fmla="*/ 127 w 322"/>
                <a:gd name="T99" fmla="*/ 108 h 282"/>
                <a:gd name="T100" fmla="*/ 142 w 322"/>
                <a:gd name="T101" fmla="*/ 70 h 282"/>
                <a:gd name="T102" fmla="*/ 168 w 322"/>
                <a:gd name="T103" fmla="*/ 59 h 282"/>
                <a:gd name="T104" fmla="*/ 185 w 322"/>
                <a:gd name="T105" fmla="*/ 66 h 282"/>
                <a:gd name="T106" fmla="*/ 207 w 322"/>
                <a:gd name="T107" fmla="*/ 66 h 282"/>
                <a:gd name="T108" fmla="*/ 229 w 322"/>
                <a:gd name="T109" fmla="*/ 62 h 282"/>
                <a:gd name="T110" fmla="*/ 208 w 322"/>
                <a:gd name="T111" fmla="*/ 53 h 282"/>
                <a:gd name="T112" fmla="*/ 207 w 322"/>
                <a:gd name="T113" fmla="*/ 46 h 282"/>
                <a:gd name="T114" fmla="*/ 180 w 322"/>
                <a:gd name="T115" fmla="*/ 46 h 282"/>
                <a:gd name="T116" fmla="*/ 157 w 322"/>
                <a:gd name="T117" fmla="*/ 53 h 282"/>
                <a:gd name="T118" fmla="*/ 152 w 322"/>
                <a:gd name="T119" fmla="*/ 30 h 282"/>
                <a:gd name="T120" fmla="*/ 136 w 322"/>
                <a:gd name="T121" fmla="*/ 16 h 282"/>
                <a:gd name="T122" fmla="*/ 154 w 322"/>
                <a:gd name="T123"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7" name="Freeform 72"/>
            <p:cNvSpPr>
              <a:spLocks noEditPoints="1"/>
            </p:cNvSpPr>
            <p:nvPr/>
          </p:nvSpPr>
          <p:spPr bwMode="auto">
            <a:xfrm>
              <a:off x="4221164" y="3409951"/>
              <a:ext cx="501650" cy="330200"/>
            </a:xfrm>
            <a:custGeom>
              <a:avLst/>
              <a:gdLst>
                <a:gd name="T0" fmla="*/ 333 w 349"/>
                <a:gd name="T1" fmla="*/ 51 h 230"/>
                <a:gd name="T2" fmla="*/ 259 w 349"/>
                <a:gd name="T3" fmla="*/ 0 h 230"/>
                <a:gd name="T4" fmla="*/ 170 w 349"/>
                <a:gd name="T5" fmla="*/ 225 h 230"/>
                <a:gd name="T6" fmla="*/ 269 w 349"/>
                <a:gd name="T7" fmla="*/ 133 h 230"/>
                <a:gd name="T8" fmla="*/ 333 w 349"/>
                <a:gd name="T9" fmla="*/ 51 h 230"/>
                <a:gd name="T10" fmla="*/ 140 w 349"/>
                <a:gd name="T11" fmla="*/ 41 h 230"/>
                <a:gd name="T12" fmla="*/ 155 w 349"/>
                <a:gd name="T13" fmla="*/ 56 h 230"/>
                <a:gd name="T14" fmla="*/ 140 w 349"/>
                <a:gd name="T15" fmla="*/ 71 h 230"/>
                <a:gd name="T16" fmla="*/ 125 w 349"/>
                <a:gd name="T17" fmla="*/ 56 h 230"/>
                <a:gd name="T18" fmla="*/ 140 w 349"/>
                <a:gd name="T19" fmla="*/ 41 h 230"/>
                <a:gd name="T20" fmla="*/ 105 w 349"/>
                <a:gd name="T21" fmla="*/ 101 h 230"/>
                <a:gd name="T22" fmla="*/ 125 w 349"/>
                <a:gd name="T23" fmla="*/ 81 h 230"/>
                <a:gd name="T24" fmla="*/ 145 w 349"/>
                <a:gd name="T25" fmla="*/ 101 h 230"/>
                <a:gd name="T26" fmla="*/ 125 w 349"/>
                <a:gd name="T27" fmla="*/ 121 h 230"/>
                <a:gd name="T28" fmla="*/ 105 w 349"/>
                <a:gd name="T29" fmla="*/ 101 h 230"/>
                <a:gd name="T30" fmla="*/ 139 w 349"/>
                <a:gd name="T31" fmla="*/ 174 h 230"/>
                <a:gd name="T32" fmla="*/ 116 w 349"/>
                <a:gd name="T33" fmla="*/ 151 h 230"/>
                <a:gd name="T34" fmla="*/ 139 w 349"/>
                <a:gd name="T35" fmla="*/ 128 h 230"/>
                <a:gd name="T36" fmla="*/ 162 w 349"/>
                <a:gd name="T37" fmla="*/ 151 h 230"/>
                <a:gd name="T38" fmla="*/ 139 w 349"/>
                <a:gd name="T39" fmla="*/ 174 h 230"/>
                <a:gd name="T40" fmla="*/ 180 w 349"/>
                <a:gd name="T41" fmla="*/ 213 h 230"/>
                <a:gd name="T42" fmla="*/ 155 w 349"/>
                <a:gd name="T43" fmla="*/ 188 h 230"/>
                <a:gd name="T44" fmla="*/ 180 w 349"/>
                <a:gd name="T45" fmla="*/ 163 h 230"/>
                <a:gd name="T46" fmla="*/ 205 w 349"/>
                <a:gd name="T47" fmla="*/ 188 h 230"/>
                <a:gd name="T48" fmla="*/ 180 w 349"/>
                <a:gd name="T49" fmla="*/ 213 h 230"/>
                <a:gd name="T50" fmla="*/ 282 w 349"/>
                <a:gd name="T51" fmla="*/ 98 h 230"/>
                <a:gd name="T52" fmla="*/ 252 w 349"/>
                <a:gd name="T53" fmla="*/ 68 h 230"/>
                <a:gd name="T54" fmla="*/ 282 w 349"/>
                <a:gd name="T55" fmla="*/ 38 h 230"/>
                <a:gd name="T56" fmla="*/ 312 w 349"/>
                <a:gd name="T57" fmla="*/ 68 h 230"/>
                <a:gd name="T58" fmla="*/ 282 w 349"/>
                <a:gd name="T59" fmla="*/ 9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8" name="Oval 73"/>
            <p:cNvSpPr>
              <a:spLocks noChangeArrowheads="1"/>
            </p:cNvSpPr>
            <p:nvPr/>
          </p:nvSpPr>
          <p:spPr bwMode="auto">
            <a:xfrm>
              <a:off x="4035426" y="2611439"/>
              <a:ext cx="101600" cy="101600"/>
            </a:xfrm>
            <a:prstGeom prst="ellipse">
              <a:avLst/>
            </a:pr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19" name="Freeform 74"/>
            <p:cNvSpPr>
              <a:spLocks/>
            </p:cNvSpPr>
            <p:nvPr/>
          </p:nvSpPr>
          <p:spPr bwMode="auto">
            <a:xfrm>
              <a:off x="4071939" y="2686051"/>
              <a:ext cx="157163" cy="330200"/>
            </a:xfrm>
            <a:custGeom>
              <a:avLst/>
              <a:gdLst>
                <a:gd name="T0" fmla="*/ 0 w 110"/>
                <a:gd name="T1" fmla="*/ 6 h 229"/>
                <a:gd name="T2" fmla="*/ 73 w 110"/>
                <a:gd name="T3" fmla="*/ 198 h 229"/>
                <a:gd name="T4" fmla="*/ 107 w 110"/>
                <a:gd name="T5" fmla="*/ 229 h 229"/>
                <a:gd name="T6" fmla="*/ 24 w 110"/>
                <a:gd name="T7" fmla="*/ 0 h 229"/>
                <a:gd name="T8" fmla="*/ 0 w 110"/>
                <a:gd name="T9" fmla="*/ 6 h 229"/>
              </a:gdLst>
              <a:ahLst/>
              <a:cxnLst>
                <a:cxn ang="0">
                  <a:pos x="T0" y="T1"/>
                </a:cxn>
                <a:cxn ang="0">
                  <a:pos x="T2" y="T3"/>
                </a:cxn>
                <a:cxn ang="0">
                  <a:pos x="T4" y="T5"/>
                </a:cxn>
                <a:cxn ang="0">
                  <a:pos x="T6" y="T7"/>
                </a:cxn>
                <a:cxn ang="0">
                  <a:pos x="T8" y="T9"/>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0" name="Freeform 75"/>
            <p:cNvSpPr>
              <a:spLocks/>
            </p:cNvSpPr>
            <p:nvPr/>
          </p:nvSpPr>
          <p:spPr bwMode="auto">
            <a:xfrm>
              <a:off x="3932239" y="2686051"/>
              <a:ext cx="169863" cy="325438"/>
            </a:xfrm>
            <a:custGeom>
              <a:avLst/>
              <a:gdLst>
                <a:gd name="T0" fmla="*/ 106 w 107"/>
                <a:gd name="T1" fmla="*/ 10 h 205"/>
                <a:gd name="T2" fmla="*/ 29 w 107"/>
                <a:gd name="T3" fmla="*/ 176 h 205"/>
                <a:gd name="T4" fmla="*/ 0 w 107"/>
                <a:gd name="T5" fmla="*/ 205 h 205"/>
                <a:gd name="T6" fmla="*/ 9 w 107"/>
                <a:gd name="T7" fmla="*/ 166 h 205"/>
                <a:gd name="T8" fmla="*/ 83 w 107"/>
                <a:gd name="T9" fmla="*/ 0 h 205"/>
                <a:gd name="T10" fmla="*/ 107 w 107"/>
                <a:gd name="T11" fmla="*/ 8 h 205"/>
                <a:gd name="T12" fmla="*/ 106 w 107"/>
                <a:gd name="T13" fmla="*/ 10 h 205"/>
              </a:gdLst>
              <a:ahLst/>
              <a:cxnLst>
                <a:cxn ang="0">
                  <a:pos x="T0" y="T1"/>
                </a:cxn>
                <a:cxn ang="0">
                  <a:pos x="T2" y="T3"/>
                </a:cxn>
                <a:cxn ang="0">
                  <a:pos x="T4" y="T5"/>
                </a:cxn>
                <a:cxn ang="0">
                  <a:pos x="T6" y="T7"/>
                </a:cxn>
                <a:cxn ang="0">
                  <a:pos x="T8" y="T9"/>
                </a:cxn>
                <a:cxn ang="0">
                  <a:pos x="T10" y="T11"/>
                </a:cxn>
                <a:cxn ang="0">
                  <a:pos x="T12" y="T13"/>
                </a:cxn>
              </a:cxnLst>
              <a:rect l="0" t="0" r="r" b="b"/>
              <a:pathLst>
                <a:path w="107" h="205">
                  <a:moveTo>
                    <a:pt x="106" y="10"/>
                  </a:moveTo>
                  <a:lnTo>
                    <a:pt x="29" y="176"/>
                  </a:lnTo>
                  <a:lnTo>
                    <a:pt x="0" y="205"/>
                  </a:lnTo>
                  <a:lnTo>
                    <a:pt x="9" y="166"/>
                  </a:lnTo>
                  <a:lnTo>
                    <a:pt x="83" y="0"/>
                  </a:lnTo>
                  <a:lnTo>
                    <a:pt x="107" y="8"/>
                  </a:lnTo>
                  <a:lnTo>
                    <a:pt x="106" y="10"/>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1" name="Freeform 76"/>
            <p:cNvSpPr>
              <a:spLocks/>
            </p:cNvSpPr>
            <p:nvPr/>
          </p:nvSpPr>
          <p:spPr bwMode="auto">
            <a:xfrm>
              <a:off x="3932239" y="2686051"/>
              <a:ext cx="169863" cy="325438"/>
            </a:xfrm>
            <a:custGeom>
              <a:avLst/>
              <a:gdLst>
                <a:gd name="T0" fmla="*/ 106 w 107"/>
                <a:gd name="T1" fmla="*/ 10 h 205"/>
                <a:gd name="T2" fmla="*/ 29 w 107"/>
                <a:gd name="T3" fmla="*/ 176 h 205"/>
                <a:gd name="T4" fmla="*/ 0 w 107"/>
                <a:gd name="T5" fmla="*/ 205 h 205"/>
                <a:gd name="T6" fmla="*/ 9 w 107"/>
                <a:gd name="T7" fmla="*/ 166 h 205"/>
                <a:gd name="T8" fmla="*/ 83 w 107"/>
                <a:gd name="T9" fmla="*/ 0 h 205"/>
                <a:gd name="T10" fmla="*/ 107 w 107"/>
                <a:gd name="T11" fmla="*/ 8 h 205"/>
              </a:gdLst>
              <a:ahLst/>
              <a:cxnLst>
                <a:cxn ang="0">
                  <a:pos x="T0" y="T1"/>
                </a:cxn>
                <a:cxn ang="0">
                  <a:pos x="T2" y="T3"/>
                </a:cxn>
                <a:cxn ang="0">
                  <a:pos x="T4" y="T5"/>
                </a:cxn>
                <a:cxn ang="0">
                  <a:pos x="T6" y="T7"/>
                </a:cxn>
                <a:cxn ang="0">
                  <a:pos x="T8" y="T9"/>
                </a:cxn>
                <a:cxn ang="0">
                  <a:pos x="T10" y="T11"/>
                </a:cxn>
              </a:cxnLst>
              <a:rect l="0" t="0" r="r" b="b"/>
              <a:pathLst>
                <a:path w="107" h="205">
                  <a:moveTo>
                    <a:pt x="106" y="10"/>
                  </a:moveTo>
                  <a:lnTo>
                    <a:pt x="29" y="176"/>
                  </a:lnTo>
                  <a:lnTo>
                    <a:pt x="0" y="205"/>
                  </a:lnTo>
                  <a:lnTo>
                    <a:pt x="9" y="166"/>
                  </a:lnTo>
                  <a:lnTo>
                    <a:pt x="83" y="0"/>
                  </a:lnTo>
                  <a:lnTo>
                    <a:pt x="107" y="8"/>
                  </a:lnTo>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2" name="Freeform 77"/>
            <p:cNvSpPr>
              <a:spLocks/>
            </p:cNvSpPr>
            <p:nvPr/>
          </p:nvSpPr>
          <p:spPr bwMode="auto">
            <a:xfrm>
              <a:off x="4079876" y="2578101"/>
              <a:ext cx="19050" cy="53975"/>
            </a:xfrm>
            <a:custGeom>
              <a:avLst/>
              <a:gdLst>
                <a:gd name="T0" fmla="*/ 13 w 13"/>
                <a:gd name="T1" fmla="*/ 32 h 38"/>
                <a:gd name="T2" fmla="*/ 7 w 13"/>
                <a:gd name="T3" fmla="*/ 38 h 38"/>
                <a:gd name="T4" fmla="*/ 7 w 13"/>
                <a:gd name="T5" fmla="*/ 38 h 38"/>
                <a:gd name="T6" fmla="*/ 0 w 13"/>
                <a:gd name="T7" fmla="*/ 32 h 38"/>
                <a:gd name="T8" fmla="*/ 0 w 13"/>
                <a:gd name="T9" fmla="*/ 6 h 38"/>
                <a:gd name="T10" fmla="*/ 7 w 13"/>
                <a:gd name="T11" fmla="*/ 0 h 38"/>
                <a:gd name="T12" fmla="*/ 7 w 13"/>
                <a:gd name="T13" fmla="*/ 0 h 38"/>
                <a:gd name="T14" fmla="*/ 13 w 13"/>
                <a:gd name="T15" fmla="*/ 6 h 38"/>
                <a:gd name="T16" fmla="*/ 13 w 13"/>
                <a:gd name="T17"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3" name="Freeform 78"/>
            <p:cNvSpPr>
              <a:spLocks noEditPoints="1"/>
            </p:cNvSpPr>
            <p:nvPr/>
          </p:nvSpPr>
          <p:spPr bwMode="auto">
            <a:xfrm>
              <a:off x="2994026" y="2670176"/>
              <a:ext cx="182563" cy="495300"/>
            </a:xfrm>
            <a:custGeom>
              <a:avLst/>
              <a:gdLst>
                <a:gd name="T0" fmla="*/ 64 w 127"/>
                <a:gd name="T1" fmla="*/ 0 h 345"/>
                <a:gd name="T2" fmla="*/ 0 w 127"/>
                <a:gd name="T3" fmla="*/ 172 h 345"/>
                <a:gd name="T4" fmla="*/ 64 w 127"/>
                <a:gd name="T5" fmla="*/ 345 h 345"/>
                <a:gd name="T6" fmla="*/ 127 w 127"/>
                <a:gd name="T7" fmla="*/ 172 h 345"/>
                <a:gd name="T8" fmla="*/ 64 w 127"/>
                <a:gd name="T9" fmla="*/ 0 h 345"/>
                <a:gd name="T10" fmla="*/ 64 w 127"/>
                <a:gd name="T11" fmla="*/ 317 h 345"/>
                <a:gd name="T12" fmla="*/ 10 w 127"/>
                <a:gd name="T13" fmla="*/ 172 h 345"/>
                <a:gd name="T14" fmla="*/ 64 w 127"/>
                <a:gd name="T15" fmla="*/ 28 h 345"/>
                <a:gd name="T16" fmla="*/ 117 w 127"/>
                <a:gd name="T17" fmla="*/ 172 h 345"/>
                <a:gd name="T18" fmla="*/ 64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4" name="Freeform 79"/>
            <p:cNvSpPr>
              <a:spLocks noEditPoints="1"/>
            </p:cNvSpPr>
            <p:nvPr/>
          </p:nvSpPr>
          <p:spPr bwMode="auto">
            <a:xfrm>
              <a:off x="2836864" y="2825751"/>
              <a:ext cx="496888" cy="182563"/>
            </a:xfrm>
            <a:custGeom>
              <a:avLst/>
              <a:gdLst>
                <a:gd name="T0" fmla="*/ 346 w 346"/>
                <a:gd name="T1" fmla="*/ 63 h 127"/>
                <a:gd name="T2" fmla="*/ 173 w 346"/>
                <a:gd name="T3" fmla="*/ 0 h 127"/>
                <a:gd name="T4" fmla="*/ 0 w 346"/>
                <a:gd name="T5" fmla="*/ 63 h 127"/>
                <a:gd name="T6" fmla="*/ 173 w 346"/>
                <a:gd name="T7" fmla="*/ 127 h 127"/>
                <a:gd name="T8" fmla="*/ 346 w 346"/>
                <a:gd name="T9" fmla="*/ 63 h 127"/>
                <a:gd name="T10" fmla="*/ 28 w 346"/>
                <a:gd name="T11" fmla="*/ 63 h 127"/>
                <a:gd name="T12" fmla="*/ 173 w 346"/>
                <a:gd name="T13" fmla="*/ 10 h 127"/>
                <a:gd name="T14" fmla="*/ 317 w 346"/>
                <a:gd name="T15" fmla="*/ 63 h 127"/>
                <a:gd name="T16" fmla="*/ 173 w 346"/>
                <a:gd name="T17" fmla="*/ 117 h 127"/>
                <a:gd name="T18" fmla="*/ 28 w 346"/>
                <a:gd name="T19"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5" name="Freeform 80"/>
            <p:cNvSpPr>
              <a:spLocks noEditPoints="1"/>
            </p:cNvSpPr>
            <p:nvPr/>
          </p:nvSpPr>
          <p:spPr bwMode="auto">
            <a:xfrm>
              <a:off x="2874964" y="2705101"/>
              <a:ext cx="422275" cy="422275"/>
            </a:xfrm>
            <a:custGeom>
              <a:avLst/>
              <a:gdLst>
                <a:gd name="T0" fmla="*/ 269 w 294"/>
                <a:gd name="T1" fmla="*/ 25 h 294"/>
                <a:gd name="T2" fmla="*/ 102 w 294"/>
                <a:gd name="T3" fmla="*/ 102 h 294"/>
                <a:gd name="T4" fmla="*/ 25 w 294"/>
                <a:gd name="T5" fmla="*/ 270 h 294"/>
                <a:gd name="T6" fmla="*/ 192 w 294"/>
                <a:gd name="T7" fmla="*/ 192 h 294"/>
                <a:gd name="T8" fmla="*/ 269 w 294"/>
                <a:gd name="T9" fmla="*/ 25 h 294"/>
                <a:gd name="T10" fmla="*/ 44 w 294"/>
                <a:gd name="T11" fmla="*/ 250 h 294"/>
                <a:gd name="T12" fmla="*/ 109 w 294"/>
                <a:gd name="T13" fmla="*/ 110 h 294"/>
                <a:gd name="T14" fmla="*/ 249 w 294"/>
                <a:gd name="T15" fmla="*/ 45 h 294"/>
                <a:gd name="T16" fmla="*/ 184 w 294"/>
                <a:gd name="T17" fmla="*/ 185 h 294"/>
                <a:gd name="T18" fmla="*/ 44 w 294"/>
                <a:gd name="T19" fmla="*/ 25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6" name="Freeform 81"/>
            <p:cNvSpPr>
              <a:spLocks noEditPoints="1"/>
            </p:cNvSpPr>
            <p:nvPr/>
          </p:nvSpPr>
          <p:spPr bwMode="auto">
            <a:xfrm>
              <a:off x="2874964" y="2705101"/>
              <a:ext cx="422275" cy="422275"/>
            </a:xfrm>
            <a:custGeom>
              <a:avLst/>
              <a:gdLst>
                <a:gd name="T0" fmla="*/ 269 w 294"/>
                <a:gd name="T1" fmla="*/ 270 h 294"/>
                <a:gd name="T2" fmla="*/ 192 w 294"/>
                <a:gd name="T3" fmla="*/ 102 h 294"/>
                <a:gd name="T4" fmla="*/ 25 w 294"/>
                <a:gd name="T5" fmla="*/ 25 h 294"/>
                <a:gd name="T6" fmla="*/ 102 w 294"/>
                <a:gd name="T7" fmla="*/ 192 h 294"/>
                <a:gd name="T8" fmla="*/ 269 w 294"/>
                <a:gd name="T9" fmla="*/ 270 h 294"/>
                <a:gd name="T10" fmla="*/ 44 w 294"/>
                <a:gd name="T11" fmla="*/ 45 h 294"/>
                <a:gd name="T12" fmla="*/ 184 w 294"/>
                <a:gd name="T13" fmla="*/ 110 h 294"/>
                <a:gd name="T14" fmla="*/ 249 w 294"/>
                <a:gd name="T15" fmla="*/ 250 h 294"/>
                <a:gd name="T16" fmla="*/ 109 w 294"/>
                <a:gd name="T17" fmla="*/ 185 h 294"/>
                <a:gd name="T18" fmla="*/ 44 w 294"/>
                <a:gd name="T19" fmla="*/ 4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7" name="Oval 82"/>
            <p:cNvSpPr>
              <a:spLocks noChangeArrowheads="1"/>
            </p:cNvSpPr>
            <p:nvPr/>
          </p:nvSpPr>
          <p:spPr bwMode="auto">
            <a:xfrm>
              <a:off x="3046414" y="2879726"/>
              <a:ext cx="77788" cy="76200"/>
            </a:xfrm>
            <a:prstGeom prst="ellipse">
              <a:avLst/>
            </a:pr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8" name="Freeform 83"/>
            <p:cNvSpPr>
              <a:spLocks noEditPoints="1"/>
            </p:cNvSpPr>
            <p:nvPr/>
          </p:nvSpPr>
          <p:spPr bwMode="auto">
            <a:xfrm>
              <a:off x="2381251" y="2130426"/>
              <a:ext cx="180975" cy="180975"/>
            </a:xfrm>
            <a:custGeom>
              <a:avLst/>
              <a:gdLst>
                <a:gd name="T0" fmla="*/ 63 w 126"/>
                <a:gd name="T1" fmla="*/ 0 h 126"/>
                <a:gd name="T2" fmla="*/ 0 w 126"/>
                <a:gd name="T3" fmla="*/ 63 h 126"/>
                <a:gd name="T4" fmla="*/ 63 w 126"/>
                <a:gd name="T5" fmla="*/ 126 h 126"/>
                <a:gd name="T6" fmla="*/ 126 w 126"/>
                <a:gd name="T7" fmla="*/ 63 h 126"/>
                <a:gd name="T8" fmla="*/ 63 w 126"/>
                <a:gd name="T9" fmla="*/ 0 h 126"/>
                <a:gd name="T10" fmla="*/ 63 w 126"/>
                <a:gd name="T11" fmla="*/ 114 h 126"/>
                <a:gd name="T12" fmla="*/ 12 w 126"/>
                <a:gd name="T13" fmla="*/ 63 h 126"/>
                <a:gd name="T14" fmla="*/ 63 w 126"/>
                <a:gd name="T15" fmla="*/ 12 h 126"/>
                <a:gd name="T16" fmla="*/ 115 w 126"/>
                <a:gd name="T17" fmla="*/ 63 h 126"/>
                <a:gd name="T18" fmla="*/ 63 w 126"/>
                <a:gd name="T19"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29" name="Rectangle 84"/>
            <p:cNvSpPr>
              <a:spLocks noChangeArrowheads="1"/>
            </p:cNvSpPr>
            <p:nvPr/>
          </p:nvSpPr>
          <p:spPr bwMode="auto">
            <a:xfrm>
              <a:off x="2460626" y="2301876"/>
              <a:ext cx="23813" cy="88900"/>
            </a:xfrm>
            <a:prstGeom prst="rect">
              <a:avLst/>
            </a:pr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0" name="Freeform 85"/>
            <p:cNvSpPr>
              <a:spLocks/>
            </p:cNvSpPr>
            <p:nvPr/>
          </p:nvSpPr>
          <p:spPr bwMode="auto">
            <a:xfrm>
              <a:off x="2452689" y="2330451"/>
              <a:ext cx="39688" cy="122238"/>
            </a:xfrm>
            <a:custGeom>
              <a:avLst/>
              <a:gdLst>
                <a:gd name="T0" fmla="*/ 27 w 27"/>
                <a:gd name="T1" fmla="*/ 71 h 85"/>
                <a:gd name="T2" fmla="*/ 13 w 27"/>
                <a:gd name="T3" fmla="*/ 85 h 85"/>
                <a:gd name="T4" fmla="*/ 13 w 27"/>
                <a:gd name="T5" fmla="*/ 85 h 85"/>
                <a:gd name="T6" fmla="*/ 0 w 27"/>
                <a:gd name="T7" fmla="*/ 71 h 85"/>
                <a:gd name="T8" fmla="*/ 0 w 27"/>
                <a:gd name="T9" fmla="*/ 13 h 85"/>
                <a:gd name="T10" fmla="*/ 13 w 27"/>
                <a:gd name="T11" fmla="*/ 0 h 85"/>
                <a:gd name="T12" fmla="*/ 13 w 27"/>
                <a:gd name="T13" fmla="*/ 0 h 85"/>
                <a:gd name="T14" fmla="*/ 27 w 27"/>
                <a:gd name="T15" fmla="*/ 13 h 85"/>
                <a:gd name="T16" fmla="*/ 27 w 27"/>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1" name="Freeform 86"/>
            <p:cNvSpPr>
              <a:spLocks noEditPoints="1"/>
            </p:cNvSpPr>
            <p:nvPr/>
          </p:nvSpPr>
          <p:spPr bwMode="auto">
            <a:xfrm>
              <a:off x="2259014" y="2974976"/>
              <a:ext cx="184150" cy="347663"/>
            </a:xfrm>
            <a:custGeom>
              <a:avLst/>
              <a:gdLst>
                <a:gd name="T0" fmla="*/ 0 w 116"/>
                <a:gd name="T1" fmla="*/ 0 h 219"/>
                <a:gd name="T2" fmla="*/ 0 w 116"/>
                <a:gd name="T3" fmla="*/ 219 h 219"/>
                <a:gd name="T4" fmla="*/ 116 w 116"/>
                <a:gd name="T5" fmla="*/ 219 h 219"/>
                <a:gd name="T6" fmla="*/ 0 w 116"/>
                <a:gd name="T7" fmla="*/ 0 h 219"/>
                <a:gd name="T8" fmla="*/ 17 w 116"/>
                <a:gd name="T9" fmla="*/ 85 h 219"/>
                <a:gd name="T10" fmla="*/ 78 w 116"/>
                <a:gd name="T11" fmla="*/ 190 h 219"/>
                <a:gd name="T12" fmla="*/ 17 w 116"/>
                <a:gd name="T13" fmla="*/ 190 h 219"/>
                <a:gd name="T14" fmla="*/ 17 w 116"/>
                <a:gd name="T15" fmla="*/ 85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19">
                  <a:moveTo>
                    <a:pt x="0" y="0"/>
                  </a:moveTo>
                  <a:lnTo>
                    <a:pt x="0" y="219"/>
                  </a:lnTo>
                  <a:lnTo>
                    <a:pt x="116" y="219"/>
                  </a:lnTo>
                  <a:lnTo>
                    <a:pt x="0" y="0"/>
                  </a:lnTo>
                  <a:close/>
                  <a:moveTo>
                    <a:pt x="17" y="85"/>
                  </a:moveTo>
                  <a:lnTo>
                    <a:pt x="78" y="190"/>
                  </a:lnTo>
                  <a:lnTo>
                    <a:pt x="17" y="190"/>
                  </a:lnTo>
                  <a:lnTo>
                    <a:pt x="17" y="85"/>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2" name="Rectangle 87"/>
            <p:cNvSpPr>
              <a:spLocks noChangeArrowheads="1"/>
            </p:cNvSpPr>
            <p:nvPr/>
          </p:nvSpPr>
          <p:spPr bwMode="auto">
            <a:xfrm>
              <a:off x="2166939" y="2973389"/>
              <a:ext cx="46038" cy="339725"/>
            </a:xfrm>
            <a:prstGeom prst="rect">
              <a:avLst/>
            </a:pr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3" name="Freeform 88"/>
            <p:cNvSpPr>
              <a:spLocks noEditPoints="1"/>
            </p:cNvSpPr>
            <p:nvPr/>
          </p:nvSpPr>
          <p:spPr bwMode="auto">
            <a:xfrm>
              <a:off x="1571626" y="2371726"/>
              <a:ext cx="311150" cy="314325"/>
            </a:xfrm>
            <a:custGeom>
              <a:avLst/>
              <a:gdLst>
                <a:gd name="T0" fmla="*/ 139 w 217"/>
                <a:gd name="T1" fmla="*/ 105 h 219"/>
                <a:gd name="T2" fmla="*/ 134 w 217"/>
                <a:gd name="T3" fmla="*/ 93 h 219"/>
                <a:gd name="T4" fmla="*/ 134 w 217"/>
                <a:gd name="T5" fmla="*/ 42 h 219"/>
                <a:gd name="T6" fmla="*/ 139 w 217"/>
                <a:gd name="T7" fmla="*/ 35 h 219"/>
                <a:gd name="T8" fmla="*/ 140 w 217"/>
                <a:gd name="T9" fmla="*/ 35 h 219"/>
                <a:gd name="T10" fmla="*/ 140 w 217"/>
                <a:gd name="T11" fmla="*/ 12 h 219"/>
                <a:gd name="T12" fmla="*/ 139 w 217"/>
                <a:gd name="T13" fmla="*/ 12 h 219"/>
                <a:gd name="T14" fmla="*/ 139 w 217"/>
                <a:gd name="T15" fmla="*/ 12 h 219"/>
                <a:gd name="T16" fmla="*/ 108 w 217"/>
                <a:gd name="T17" fmla="*/ 0 h 219"/>
                <a:gd name="T18" fmla="*/ 77 w 217"/>
                <a:gd name="T19" fmla="*/ 12 h 219"/>
                <a:gd name="T20" fmla="*/ 77 w 217"/>
                <a:gd name="T21" fmla="*/ 12 h 219"/>
                <a:gd name="T22" fmla="*/ 76 w 217"/>
                <a:gd name="T23" fmla="*/ 12 h 219"/>
                <a:gd name="T24" fmla="*/ 76 w 217"/>
                <a:gd name="T25" fmla="*/ 35 h 219"/>
                <a:gd name="T26" fmla="*/ 77 w 217"/>
                <a:gd name="T27" fmla="*/ 35 h 219"/>
                <a:gd name="T28" fmla="*/ 86 w 217"/>
                <a:gd name="T29" fmla="*/ 42 h 219"/>
                <a:gd name="T30" fmla="*/ 86 w 217"/>
                <a:gd name="T31" fmla="*/ 93 h 219"/>
                <a:gd name="T32" fmla="*/ 79 w 217"/>
                <a:gd name="T33" fmla="*/ 105 h 219"/>
                <a:gd name="T34" fmla="*/ 29 w 217"/>
                <a:gd name="T35" fmla="*/ 200 h 219"/>
                <a:gd name="T36" fmla="*/ 108 w 217"/>
                <a:gd name="T37" fmla="*/ 218 h 219"/>
                <a:gd name="T38" fmla="*/ 187 w 217"/>
                <a:gd name="T39" fmla="*/ 200 h 219"/>
                <a:gd name="T40" fmla="*/ 139 w 217"/>
                <a:gd name="T41" fmla="*/ 105 h 219"/>
                <a:gd name="T42" fmla="*/ 137 w 217"/>
                <a:gd name="T43" fmla="*/ 201 h 219"/>
                <a:gd name="T44" fmla="*/ 172 w 217"/>
                <a:gd name="T45" fmla="*/ 177 h 219"/>
                <a:gd name="T46" fmla="*/ 142 w 217"/>
                <a:gd name="T47" fmla="*/ 126 h 219"/>
                <a:gd name="T48" fmla="*/ 183 w 217"/>
                <a:gd name="T49" fmla="*/ 179 h 219"/>
                <a:gd name="T50" fmla="*/ 137 w 217"/>
                <a:gd name="T5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4" name="Freeform 89"/>
            <p:cNvSpPr>
              <a:spLocks/>
            </p:cNvSpPr>
            <p:nvPr/>
          </p:nvSpPr>
          <p:spPr bwMode="auto">
            <a:xfrm>
              <a:off x="1243014" y="3790951"/>
              <a:ext cx="282575" cy="260350"/>
            </a:xfrm>
            <a:custGeom>
              <a:avLst/>
              <a:gdLst>
                <a:gd name="T0" fmla="*/ 96 w 196"/>
                <a:gd name="T1" fmla="*/ 181 h 181"/>
                <a:gd name="T2" fmla="*/ 0 w 196"/>
                <a:gd name="T3" fmla="*/ 180 h 181"/>
                <a:gd name="T4" fmla="*/ 0 w 196"/>
                <a:gd name="T5" fmla="*/ 36 h 181"/>
                <a:gd name="T6" fmla="*/ 98 w 196"/>
                <a:gd name="T7" fmla="*/ 36 h 181"/>
                <a:gd name="T8" fmla="*/ 196 w 196"/>
                <a:gd name="T9" fmla="*/ 36 h 181"/>
                <a:gd name="T10" fmla="*/ 196 w 196"/>
                <a:gd name="T11" fmla="*/ 180 h 181"/>
                <a:gd name="T12" fmla="*/ 96 w 196"/>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5" name="Freeform 90"/>
            <p:cNvSpPr>
              <a:spLocks/>
            </p:cNvSpPr>
            <p:nvPr/>
          </p:nvSpPr>
          <p:spPr bwMode="auto">
            <a:xfrm>
              <a:off x="2084389" y="4148139"/>
              <a:ext cx="93663" cy="22225"/>
            </a:xfrm>
            <a:custGeom>
              <a:avLst/>
              <a:gdLst>
                <a:gd name="T0" fmla="*/ 66 w 66"/>
                <a:gd name="T1" fmla="*/ 7 h 15"/>
                <a:gd name="T2" fmla="*/ 55 w 66"/>
                <a:gd name="T3" fmla="*/ 15 h 15"/>
                <a:gd name="T4" fmla="*/ 11 w 66"/>
                <a:gd name="T5" fmla="*/ 15 h 15"/>
                <a:gd name="T6" fmla="*/ 0 w 66"/>
                <a:gd name="T7" fmla="*/ 7 h 15"/>
                <a:gd name="T8" fmla="*/ 0 w 66"/>
                <a:gd name="T9" fmla="*/ 7 h 15"/>
                <a:gd name="T10" fmla="*/ 11 w 66"/>
                <a:gd name="T11" fmla="*/ 0 h 15"/>
                <a:gd name="T12" fmla="*/ 55 w 66"/>
                <a:gd name="T13" fmla="*/ 0 h 15"/>
                <a:gd name="T14" fmla="*/ 66 w 6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5">
                  <a:moveTo>
                    <a:pt x="66" y="7"/>
                  </a:moveTo>
                  <a:cubicBezTo>
                    <a:pt x="66" y="12"/>
                    <a:pt x="61" y="15"/>
                    <a:pt x="55" y="15"/>
                  </a:cubicBezTo>
                  <a:cubicBezTo>
                    <a:pt x="11" y="15"/>
                    <a:pt x="11" y="15"/>
                    <a:pt x="11" y="15"/>
                  </a:cubicBezTo>
                  <a:cubicBezTo>
                    <a:pt x="5" y="15"/>
                    <a:pt x="0" y="12"/>
                    <a:pt x="0" y="7"/>
                  </a:cubicBezTo>
                  <a:cubicBezTo>
                    <a:pt x="0" y="7"/>
                    <a:pt x="0" y="7"/>
                    <a:pt x="0" y="7"/>
                  </a:cubicBezTo>
                  <a:cubicBezTo>
                    <a:pt x="0" y="3"/>
                    <a:pt x="5" y="0"/>
                    <a:pt x="11" y="0"/>
                  </a:cubicBezTo>
                  <a:cubicBezTo>
                    <a:pt x="55" y="0"/>
                    <a:pt x="55" y="0"/>
                    <a:pt x="55" y="0"/>
                  </a:cubicBezTo>
                  <a:cubicBezTo>
                    <a:pt x="61" y="0"/>
                    <a:pt x="66" y="3"/>
                    <a:pt x="66" y="7"/>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6" name="Freeform 91"/>
            <p:cNvSpPr>
              <a:spLocks/>
            </p:cNvSpPr>
            <p:nvPr/>
          </p:nvSpPr>
          <p:spPr bwMode="auto">
            <a:xfrm>
              <a:off x="2084389" y="4171951"/>
              <a:ext cx="93663" cy="22225"/>
            </a:xfrm>
            <a:custGeom>
              <a:avLst/>
              <a:gdLst>
                <a:gd name="T0" fmla="*/ 66 w 66"/>
                <a:gd name="T1" fmla="*/ 8 h 16"/>
                <a:gd name="T2" fmla="*/ 55 w 66"/>
                <a:gd name="T3" fmla="*/ 16 h 16"/>
                <a:gd name="T4" fmla="*/ 11 w 66"/>
                <a:gd name="T5" fmla="*/ 16 h 16"/>
                <a:gd name="T6" fmla="*/ 0 w 66"/>
                <a:gd name="T7" fmla="*/ 8 h 16"/>
                <a:gd name="T8" fmla="*/ 0 w 66"/>
                <a:gd name="T9" fmla="*/ 8 h 16"/>
                <a:gd name="T10" fmla="*/ 11 w 66"/>
                <a:gd name="T11" fmla="*/ 0 h 16"/>
                <a:gd name="T12" fmla="*/ 55 w 66"/>
                <a:gd name="T13" fmla="*/ 0 h 16"/>
                <a:gd name="T14" fmla="*/ 66 w 66"/>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6">
                  <a:moveTo>
                    <a:pt x="66" y="8"/>
                  </a:moveTo>
                  <a:cubicBezTo>
                    <a:pt x="66" y="13"/>
                    <a:pt x="61" y="16"/>
                    <a:pt x="55" y="16"/>
                  </a:cubicBezTo>
                  <a:cubicBezTo>
                    <a:pt x="11" y="16"/>
                    <a:pt x="11" y="16"/>
                    <a:pt x="11" y="16"/>
                  </a:cubicBezTo>
                  <a:cubicBezTo>
                    <a:pt x="5" y="16"/>
                    <a:pt x="0" y="13"/>
                    <a:pt x="0" y="8"/>
                  </a:cubicBezTo>
                  <a:cubicBezTo>
                    <a:pt x="0" y="8"/>
                    <a:pt x="0" y="8"/>
                    <a:pt x="0" y="8"/>
                  </a:cubicBezTo>
                  <a:cubicBezTo>
                    <a:pt x="0" y="4"/>
                    <a:pt x="5" y="0"/>
                    <a:pt x="11" y="0"/>
                  </a:cubicBezTo>
                  <a:cubicBezTo>
                    <a:pt x="55" y="0"/>
                    <a:pt x="55" y="0"/>
                    <a:pt x="55" y="0"/>
                  </a:cubicBezTo>
                  <a:cubicBezTo>
                    <a:pt x="61" y="0"/>
                    <a:pt x="66" y="4"/>
                    <a:pt x="66" y="8"/>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7" name="Freeform 92"/>
            <p:cNvSpPr>
              <a:spLocks/>
            </p:cNvSpPr>
            <p:nvPr/>
          </p:nvSpPr>
          <p:spPr bwMode="auto">
            <a:xfrm>
              <a:off x="2101851" y="4195764"/>
              <a:ext cx="58738" cy="23813"/>
            </a:xfrm>
            <a:custGeom>
              <a:avLst/>
              <a:gdLst>
                <a:gd name="T0" fmla="*/ 40 w 40"/>
                <a:gd name="T1" fmla="*/ 8 h 16"/>
                <a:gd name="T2" fmla="*/ 33 w 40"/>
                <a:gd name="T3" fmla="*/ 16 h 16"/>
                <a:gd name="T4" fmla="*/ 7 w 40"/>
                <a:gd name="T5" fmla="*/ 16 h 16"/>
                <a:gd name="T6" fmla="*/ 0 w 40"/>
                <a:gd name="T7" fmla="*/ 8 h 16"/>
                <a:gd name="T8" fmla="*/ 0 w 40"/>
                <a:gd name="T9" fmla="*/ 8 h 16"/>
                <a:gd name="T10" fmla="*/ 7 w 40"/>
                <a:gd name="T11" fmla="*/ 0 h 16"/>
                <a:gd name="T12" fmla="*/ 33 w 40"/>
                <a:gd name="T13" fmla="*/ 0 h 16"/>
                <a:gd name="T14" fmla="*/ 40 w 4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6">
                  <a:moveTo>
                    <a:pt x="40" y="8"/>
                  </a:moveTo>
                  <a:cubicBezTo>
                    <a:pt x="40" y="13"/>
                    <a:pt x="37" y="16"/>
                    <a:pt x="33" y="16"/>
                  </a:cubicBezTo>
                  <a:cubicBezTo>
                    <a:pt x="7" y="16"/>
                    <a:pt x="7" y="16"/>
                    <a:pt x="7" y="16"/>
                  </a:cubicBezTo>
                  <a:cubicBezTo>
                    <a:pt x="3" y="16"/>
                    <a:pt x="0" y="13"/>
                    <a:pt x="0" y="8"/>
                  </a:cubicBezTo>
                  <a:cubicBezTo>
                    <a:pt x="0" y="8"/>
                    <a:pt x="0" y="8"/>
                    <a:pt x="0" y="8"/>
                  </a:cubicBezTo>
                  <a:cubicBezTo>
                    <a:pt x="0" y="4"/>
                    <a:pt x="3" y="0"/>
                    <a:pt x="7" y="0"/>
                  </a:cubicBezTo>
                  <a:cubicBezTo>
                    <a:pt x="33" y="0"/>
                    <a:pt x="33" y="0"/>
                    <a:pt x="33" y="0"/>
                  </a:cubicBezTo>
                  <a:cubicBezTo>
                    <a:pt x="37" y="0"/>
                    <a:pt x="40" y="4"/>
                    <a:pt x="40" y="8"/>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8" name="Freeform 93"/>
            <p:cNvSpPr>
              <a:spLocks noEditPoints="1"/>
            </p:cNvSpPr>
            <p:nvPr/>
          </p:nvSpPr>
          <p:spPr bwMode="auto">
            <a:xfrm>
              <a:off x="1927226" y="3783014"/>
              <a:ext cx="403225" cy="361950"/>
            </a:xfrm>
            <a:custGeom>
              <a:avLst/>
              <a:gdLst>
                <a:gd name="T0" fmla="*/ 143 w 281"/>
                <a:gd name="T1" fmla="*/ 0 h 251"/>
                <a:gd name="T2" fmla="*/ 143 w 281"/>
                <a:gd name="T3" fmla="*/ 0 h 251"/>
                <a:gd name="T4" fmla="*/ 140 w 281"/>
                <a:gd name="T5" fmla="*/ 0 h 251"/>
                <a:gd name="T6" fmla="*/ 138 w 281"/>
                <a:gd name="T7" fmla="*/ 0 h 251"/>
                <a:gd name="T8" fmla="*/ 138 w 281"/>
                <a:gd name="T9" fmla="*/ 0 h 251"/>
                <a:gd name="T10" fmla="*/ 71 w 281"/>
                <a:gd name="T11" fmla="*/ 174 h 251"/>
                <a:gd name="T12" fmla="*/ 107 w 281"/>
                <a:gd name="T13" fmla="*/ 251 h 251"/>
                <a:gd name="T14" fmla="*/ 140 w 281"/>
                <a:gd name="T15" fmla="*/ 251 h 251"/>
                <a:gd name="T16" fmla="*/ 146 w 281"/>
                <a:gd name="T17" fmla="*/ 251 h 251"/>
                <a:gd name="T18" fmla="*/ 176 w 281"/>
                <a:gd name="T19" fmla="*/ 251 h 251"/>
                <a:gd name="T20" fmla="*/ 211 w 281"/>
                <a:gd name="T21" fmla="*/ 174 h 251"/>
                <a:gd name="T22" fmla="*/ 143 w 281"/>
                <a:gd name="T23" fmla="*/ 0 h 251"/>
                <a:gd name="T24" fmla="*/ 210 w 281"/>
                <a:gd name="T25" fmla="*/ 127 h 251"/>
                <a:gd name="T26" fmla="*/ 170 w 281"/>
                <a:gd name="T27" fmla="*/ 28 h 251"/>
                <a:gd name="T28" fmla="*/ 210 w 281"/>
                <a:gd name="T29" fmla="*/ 12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251">
                  <a:moveTo>
                    <a:pt x="143" y="0"/>
                  </a:moveTo>
                  <a:cubicBezTo>
                    <a:pt x="143" y="0"/>
                    <a:pt x="143" y="0"/>
                    <a:pt x="143" y="0"/>
                  </a:cubicBezTo>
                  <a:cubicBezTo>
                    <a:pt x="143" y="0"/>
                    <a:pt x="141" y="0"/>
                    <a:pt x="140" y="0"/>
                  </a:cubicBezTo>
                  <a:cubicBezTo>
                    <a:pt x="140" y="0"/>
                    <a:pt x="143" y="0"/>
                    <a:pt x="138" y="0"/>
                  </a:cubicBezTo>
                  <a:cubicBezTo>
                    <a:pt x="138" y="0"/>
                    <a:pt x="138" y="0"/>
                    <a:pt x="138" y="0"/>
                  </a:cubicBezTo>
                  <a:cubicBezTo>
                    <a:pt x="0" y="4"/>
                    <a:pt x="34" y="140"/>
                    <a:pt x="71" y="174"/>
                  </a:cubicBezTo>
                  <a:cubicBezTo>
                    <a:pt x="109" y="208"/>
                    <a:pt x="107" y="251"/>
                    <a:pt x="107" y="251"/>
                  </a:cubicBezTo>
                  <a:cubicBezTo>
                    <a:pt x="140" y="251"/>
                    <a:pt x="140" y="251"/>
                    <a:pt x="140" y="251"/>
                  </a:cubicBezTo>
                  <a:cubicBezTo>
                    <a:pt x="146" y="251"/>
                    <a:pt x="146" y="251"/>
                    <a:pt x="146" y="251"/>
                  </a:cubicBezTo>
                  <a:cubicBezTo>
                    <a:pt x="176" y="251"/>
                    <a:pt x="176" y="251"/>
                    <a:pt x="176" y="251"/>
                  </a:cubicBezTo>
                  <a:cubicBezTo>
                    <a:pt x="176" y="251"/>
                    <a:pt x="174" y="208"/>
                    <a:pt x="211" y="174"/>
                  </a:cubicBezTo>
                  <a:cubicBezTo>
                    <a:pt x="249" y="140"/>
                    <a:pt x="281" y="4"/>
                    <a:pt x="143" y="0"/>
                  </a:cubicBezTo>
                  <a:close/>
                  <a:moveTo>
                    <a:pt x="210" y="127"/>
                  </a:moveTo>
                  <a:cubicBezTo>
                    <a:pt x="233" y="63"/>
                    <a:pt x="170" y="28"/>
                    <a:pt x="170" y="28"/>
                  </a:cubicBezTo>
                  <a:cubicBezTo>
                    <a:pt x="264" y="43"/>
                    <a:pt x="210" y="127"/>
                    <a:pt x="210" y="127"/>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39" name="Freeform 94"/>
            <p:cNvSpPr>
              <a:spLocks/>
            </p:cNvSpPr>
            <p:nvPr/>
          </p:nvSpPr>
          <p:spPr bwMode="auto">
            <a:xfrm>
              <a:off x="2809876" y="3575051"/>
              <a:ext cx="312738" cy="314325"/>
            </a:xfrm>
            <a:custGeom>
              <a:avLst/>
              <a:gdLst>
                <a:gd name="T0" fmla="*/ 160 w 218"/>
                <a:gd name="T1" fmla="*/ 11 h 219"/>
                <a:gd name="T2" fmla="*/ 204 w 218"/>
                <a:gd name="T3" fmla="*/ 97 h 219"/>
                <a:gd name="T4" fmla="*/ 97 w 218"/>
                <a:gd name="T5" fmla="*/ 205 h 219"/>
                <a:gd name="T6" fmla="*/ 11 w 218"/>
                <a:gd name="T7" fmla="*/ 162 h 219"/>
                <a:gd name="T8" fmla="*/ 0 w 218"/>
                <a:gd name="T9" fmla="*/ 171 h 219"/>
                <a:gd name="T10" fmla="*/ 97 w 218"/>
                <a:gd name="T11" fmla="*/ 219 h 219"/>
                <a:gd name="T12" fmla="*/ 218 w 218"/>
                <a:gd name="T13" fmla="*/ 97 h 219"/>
                <a:gd name="T14" fmla="*/ 169 w 218"/>
                <a:gd name="T15" fmla="*/ 0 h 219"/>
                <a:gd name="T16" fmla="*/ 160 w 218"/>
                <a:gd name="T17" fmla="*/ 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40" name="Freeform 95"/>
            <p:cNvSpPr>
              <a:spLocks noEditPoints="1"/>
            </p:cNvSpPr>
            <p:nvPr/>
          </p:nvSpPr>
          <p:spPr bwMode="auto">
            <a:xfrm>
              <a:off x="2813051" y="3579814"/>
              <a:ext cx="276225" cy="277813"/>
            </a:xfrm>
            <a:custGeom>
              <a:avLst/>
              <a:gdLst>
                <a:gd name="T0" fmla="*/ 96 w 193"/>
                <a:gd name="T1" fmla="*/ 0 h 193"/>
                <a:gd name="T2" fmla="*/ 0 w 193"/>
                <a:gd name="T3" fmla="*/ 97 h 193"/>
                <a:gd name="T4" fmla="*/ 96 w 193"/>
                <a:gd name="T5" fmla="*/ 193 h 193"/>
                <a:gd name="T6" fmla="*/ 193 w 193"/>
                <a:gd name="T7" fmla="*/ 97 h 193"/>
                <a:gd name="T8" fmla="*/ 96 w 193"/>
                <a:gd name="T9" fmla="*/ 0 h 193"/>
                <a:gd name="T10" fmla="*/ 96 w 193"/>
                <a:gd name="T11" fmla="*/ 189 h 193"/>
                <a:gd name="T12" fmla="*/ 4 w 193"/>
                <a:gd name="T13" fmla="*/ 97 h 193"/>
                <a:gd name="T14" fmla="*/ 96 w 193"/>
                <a:gd name="T15" fmla="*/ 5 h 193"/>
                <a:gd name="T16" fmla="*/ 188 w 193"/>
                <a:gd name="T17" fmla="*/ 97 h 193"/>
                <a:gd name="T18" fmla="*/ 96 w 193"/>
                <a:gd name="T19" fmla="*/ 18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41" name="Freeform 96"/>
            <p:cNvSpPr>
              <a:spLocks/>
            </p:cNvSpPr>
            <p:nvPr/>
          </p:nvSpPr>
          <p:spPr bwMode="auto">
            <a:xfrm>
              <a:off x="2805114" y="3584576"/>
              <a:ext cx="311150" cy="273050"/>
            </a:xfrm>
            <a:custGeom>
              <a:avLst/>
              <a:gdLst>
                <a:gd name="T0" fmla="*/ 62 w 216"/>
                <a:gd name="T1" fmla="*/ 15 h 189"/>
                <a:gd name="T2" fmla="*/ 58 w 216"/>
                <a:gd name="T3" fmla="*/ 22 h 189"/>
                <a:gd name="T4" fmla="*/ 54 w 216"/>
                <a:gd name="T5" fmla="*/ 28 h 189"/>
                <a:gd name="T6" fmla="*/ 51 w 216"/>
                <a:gd name="T7" fmla="*/ 25 h 189"/>
                <a:gd name="T8" fmla="*/ 50 w 216"/>
                <a:gd name="T9" fmla="*/ 31 h 189"/>
                <a:gd name="T10" fmla="*/ 40 w 216"/>
                <a:gd name="T11" fmla="*/ 33 h 189"/>
                <a:gd name="T12" fmla="*/ 34 w 216"/>
                <a:gd name="T13" fmla="*/ 39 h 189"/>
                <a:gd name="T14" fmla="*/ 26 w 216"/>
                <a:gd name="T15" fmla="*/ 51 h 189"/>
                <a:gd name="T16" fmla="*/ 20 w 216"/>
                <a:gd name="T17" fmla="*/ 58 h 189"/>
                <a:gd name="T18" fmla="*/ 25 w 216"/>
                <a:gd name="T19" fmla="*/ 64 h 189"/>
                <a:gd name="T20" fmla="*/ 26 w 216"/>
                <a:gd name="T21" fmla="*/ 67 h 189"/>
                <a:gd name="T22" fmla="*/ 21 w 216"/>
                <a:gd name="T23" fmla="*/ 62 h 189"/>
                <a:gd name="T24" fmla="*/ 17 w 216"/>
                <a:gd name="T25" fmla="*/ 57 h 189"/>
                <a:gd name="T26" fmla="*/ 16 w 216"/>
                <a:gd name="T27" fmla="*/ 65 h 189"/>
                <a:gd name="T28" fmla="*/ 16 w 216"/>
                <a:gd name="T29" fmla="*/ 79 h 189"/>
                <a:gd name="T30" fmla="*/ 23 w 216"/>
                <a:gd name="T31" fmla="*/ 76 h 189"/>
                <a:gd name="T32" fmla="*/ 30 w 216"/>
                <a:gd name="T33" fmla="*/ 84 h 189"/>
                <a:gd name="T34" fmla="*/ 39 w 216"/>
                <a:gd name="T35" fmla="*/ 93 h 189"/>
                <a:gd name="T36" fmla="*/ 47 w 216"/>
                <a:gd name="T37" fmla="*/ 100 h 189"/>
                <a:gd name="T38" fmla="*/ 58 w 216"/>
                <a:gd name="T39" fmla="*/ 111 h 189"/>
                <a:gd name="T40" fmla="*/ 55 w 216"/>
                <a:gd name="T41" fmla="*/ 128 h 189"/>
                <a:gd name="T42" fmla="*/ 46 w 216"/>
                <a:gd name="T43" fmla="*/ 147 h 189"/>
                <a:gd name="T44" fmla="*/ 49 w 216"/>
                <a:gd name="T45" fmla="*/ 161 h 189"/>
                <a:gd name="T46" fmla="*/ 44 w 216"/>
                <a:gd name="T47" fmla="*/ 162 h 189"/>
                <a:gd name="T48" fmla="*/ 30 w 216"/>
                <a:gd name="T49" fmla="*/ 141 h 189"/>
                <a:gd name="T50" fmla="*/ 15 w 216"/>
                <a:gd name="T51" fmla="*/ 107 h 189"/>
                <a:gd name="T52" fmla="*/ 11 w 216"/>
                <a:gd name="T53" fmla="*/ 83 h 189"/>
                <a:gd name="T54" fmla="*/ 70 w 216"/>
                <a:gd name="T55" fmla="*/ 174 h 189"/>
                <a:gd name="T56" fmla="*/ 85 w 216"/>
                <a:gd name="T57" fmla="*/ 172 h 189"/>
                <a:gd name="T58" fmla="*/ 105 w 216"/>
                <a:gd name="T59" fmla="*/ 169 h 189"/>
                <a:gd name="T60" fmla="*/ 103 w 216"/>
                <a:gd name="T61" fmla="*/ 178 h 189"/>
                <a:gd name="T62" fmla="*/ 114 w 216"/>
                <a:gd name="T63" fmla="*/ 177 h 189"/>
                <a:gd name="T64" fmla="*/ 131 w 216"/>
                <a:gd name="T65" fmla="*/ 175 h 189"/>
                <a:gd name="T66" fmla="*/ 130 w 216"/>
                <a:gd name="T67" fmla="*/ 3 h 189"/>
                <a:gd name="T68" fmla="*/ 187 w 216"/>
                <a:gd name="T69" fmla="*/ 61 h 189"/>
                <a:gd name="T70" fmla="*/ 179 w 216"/>
                <a:gd name="T71" fmla="*/ 55 h 189"/>
                <a:gd name="T72" fmla="*/ 172 w 216"/>
                <a:gd name="T73" fmla="*/ 71 h 189"/>
                <a:gd name="T74" fmla="*/ 161 w 216"/>
                <a:gd name="T75" fmla="*/ 57 h 189"/>
                <a:gd name="T76" fmla="*/ 165 w 216"/>
                <a:gd name="T77" fmla="*/ 71 h 189"/>
                <a:gd name="T78" fmla="*/ 176 w 216"/>
                <a:gd name="T79" fmla="*/ 75 h 189"/>
                <a:gd name="T80" fmla="*/ 172 w 216"/>
                <a:gd name="T81" fmla="*/ 95 h 189"/>
                <a:gd name="T82" fmla="*/ 166 w 216"/>
                <a:gd name="T83" fmla="*/ 117 h 189"/>
                <a:gd name="T84" fmla="*/ 159 w 216"/>
                <a:gd name="T85" fmla="*/ 130 h 189"/>
                <a:gd name="T86" fmla="*/ 139 w 216"/>
                <a:gd name="T87" fmla="*/ 147 h 189"/>
                <a:gd name="T88" fmla="*/ 134 w 216"/>
                <a:gd name="T89" fmla="*/ 132 h 189"/>
                <a:gd name="T90" fmla="*/ 135 w 216"/>
                <a:gd name="T91" fmla="*/ 115 h 189"/>
                <a:gd name="T92" fmla="*/ 128 w 216"/>
                <a:gd name="T93" fmla="*/ 96 h 189"/>
                <a:gd name="T94" fmla="*/ 119 w 216"/>
                <a:gd name="T95" fmla="*/ 85 h 189"/>
                <a:gd name="T96" fmla="*/ 94 w 216"/>
                <a:gd name="T97" fmla="*/ 86 h 189"/>
                <a:gd name="T98" fmla="*/ 85 w 216"/>
                <a:gd name="T99" fmla="*/ 73 h 189"/>
                <a:gd name="T100" fmla="*/ 95 w 216"/>
                <a:gd name="T101" fmla="*/ 47 h 189"/>
                <a:gd name="T102" fmla="*/ 113 w 216"/>
                <a:gd name="T103" fmla="*/ 39 h 189"/>
                <a:gd name="T104" fmla="*/ 124 w 216"/>
                <a:gd name="T105" fmla="*/ 44 h 189"/>
                <a:gd name="T106" fmla="*/ 139 w 216"/>
                <a:gd name="T107" fmla="*/ 44 h 189"/>
                <a:gd name="T108" fmla="*/ 154 w 216"/>
                <a:gd name="T109" fmla="*/ 42 h 189"/>
                <a:gd name="T110" fmla="*/ 140 w 216"/>
                <a:gd name="T111" fmla="*/ 36 h 189"/>
                <a:gd name="T112" fmla="*/ 139 w 216"/>
                <a:gd name="T113" fmla="*/ 31 h 189"/>
                <a:gd name="T114" fmla="*/ 120 w 216"/>
                <a:gd name="T115" fmla="*/ 31 h 189"/>
                <a:gd name="T116" fmla="*/ 105 w 216"/>
                <a:gd name="T117" fmla="*/ 36 h 189"/>
                <a:gd name="T118" fmla="*/ 102 w 216"/>
                <a:gd name="T119" fmla="*/ 20 h 189"/>
                <a:gd name="T120" fmla="*/ 91 w 216"/>
                <a:gd name="T121" fmla="*/ 10 h 189"/>
                <a:gd name="T122" fmla="*/ 103 w 216"/>
                <a:gd name="T123" fmla="*/ 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42" name="Freeform 97"/>
            <p:cNvSpPr>
              <a:spLocks/>
            </p:cNvSpPr>
            <p:nvPr/>
          </p:nvSpPr>
          <p:spPr bwMode="auto">
            <a:xfrm>
              <a:off x="2878139" y="3878264"/>
              <a:ext cx="88900" cy="104775"/>
            </a:xfrm>
            <a:custGeom>
              <a:avLst/>
              <a:gdLst>
                <a:gd name="T0" fmla="*/ 43 w 62"/>
                <a:gd name="T1" fmla="*/ 5 h 73"/>
                <a:gd name="T2" fmla="*/ 43 w 62"/>
                <a:gd name="T3" fmla="*/ 27 h 73"/>
                <a:gd name="T4" fmla="*/ 24 w 62"/>
                <a:gd name="T5" fmla="*/ 43 h 73"/>
                <a:gd name="T6" fmla="*/ 1 w 62"/>
                <a:gd name="T7" fmla="*/ 61 h 73"/>
                <a:gd name="T8" fmla="*/ 62 w 62"/>
                <a:gd name="T9" fmla="*/ 73 h 73"/>
                <a:gd name="T10" fmla="*/ 62 w 62"/>
                <a:gd name="T11" fmla="*/ 0 h 73"/>
                <a:gd name="T12" fmla="*/ 43 w 62"/>
                <a:gd name="T13" fmla="*/ 5 h 73"/>
              </a:gdLst>
              <a:ahLst/>
              <a:cxnLst>
                <a:cxn ang="0">
                  <a:pos x="T0" y="T1"/>
                </a:cxn>
                <a:cxn ang="0">
                  <a:pos x="T2" y="T3"/>
                </a:cxn>
                <a:cxn ang="0">
                  <a:pos x="T4" y="T5"/>
                </a:cxn>
                <a:cxn ang="0">
                  <a:pos x="T6" y="T7"/>
                </a:cxn>
                <a:cxn ang="0">
                  <a:pos x="T8" y="T9"/>
                </a:cxn>
                <a:cxn ang="0">
                  <a:pos x="T10" y="T11"/>
                </a:cxn>
                <a:cxn ang="0">
                  <a:pos x="T12" y="T13"/>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43" name="Freeform 98"/>
            <p:cNvSpPr>
              <a:spLocks/>
            </p:cNvSpPr>
            <p:nvPr/>
          </p:nvSpPr>
          <p:spPr bwMode="auto">
            <a:xfrm>
              <a:off x="2959101" y="3878264"/>
              <a:ext cx="84138" cy="104775"/>
            </a:xfrm>
            <a:custGeom>
              <a:avLst/>
              <a:gdLst>
                <a:gd name="T0" fmla="*/ 12 w 58"/>
                <a:gd name="T1" fmla="*/ 5 h 73"/>
                <a:gd name="T2" fmla="*/ 12 w 58"/>
                <a:gd name="T3" fmla="*/ 27 h 73"/>
                <a:gd name="T4" fmla="*/ 30 w 58"/>
                <a:gd name="T5" fmla="*/ 43 h 73"/>
                <a:gd name="T6" fmla="*/ 57 w 58"/>
                <a:gd name="T7" fmla="*/ 61 h 73"/>
                <a:gd name="T8" fmla="*/ 0 w 58"/>
                <a:gd name="T9" fmla="*/ 73 h 73"/>
                <a:gd name="T10" fmla="*/ 0 w 58"/>
                <a:gd name="T11" fmla="*/ 0 h 73"/>
                <a:gd name="T12" fmla="*/ 12 w 58"/>
                <a:gd name="T13" fmla="*/ 5 h 73"/>
              </a:gdLst>
              <a:ahLst/>
              <a:cxnLst>
                <a:cxn ang="0">
                  <a:pos x="T0" y="T1"/>
                </a:cxn>
                <a:cxn ang="0">
                  <a:pos x="T2" y="T3"/>
                </a:cxn>
                <a:cxn ang="0">
                  <a:pos x="T4" y="T5"/>
                </a:cxn>
                <a:cxn ang="0">
                  <a:pos x="T6" y="T7"/>
                </a:cxn>
                <a:cxn ang="0">
                  <a:pos x="T8" y="T9"/>
                </a:cxn>
                <a:cxn ang="0">
                  <a:pos x="T10" y="T11"/>
                </a:cxn>
                <a:cxn ang="0">
                  <a:pos x="T12" y="T13"/>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44" name="Freeform 99"/>
            <p:cNvSpPr>
              <a:spLocks/>
            </p:cNvSpPr>
            <p:nvPr/>
          </p:nvSpPr>
          <p:spPr bwMode="auto">
            <a:xfrm>
              <a:off x="2809876" y="3575051"/>
              <a:ext cx="312738" cy="314325"/>
            </a:xfrm>
            <a:custGeom>
              <a:avLst/>
              <a:gdLst>
                <a:gd name="T0" fmla="*/ 160 w 218"/>
                <a:gd name="T1" fmla="*/ 11 h 219"/>
                <a:gd name="T2" fmla="*/ 204 w 218"/>
                <a:gd name="T3" fmla="*/ 97 h 219"/>
                <a:gd name="T4" fmla="*/ 97 w 218"/>
                <a:gd name="T5" fmla="*/ 205 h 219"/>
                <a:gd name="T6" fmla="*/ 11 w 218"/>
                <a:gd name="T7" fmla="*/ 162 h 219"/>
                <a:gd name="T8" fmla="*/ 0 w 218"/>
                <a:gd name="T9" fmla="*/ 171 h 219"/>
                <a:gd name="T10" fmla="*/ 97 w 218"/>
                <a:gd name="T11" fmla="*/ 219 h 219"/>
                <a:gd name="T12" fmla="*/ 218 w 218"/>
                <a:gd name="T13" fmla="*/ 97 h 219"/>
                <a:gd name="T14" fmla="*/ 169 w 218"/>
                <a:gd name="T15" fmla="*/ 0 h 219"/>
                <a:gd name="T16" fmla="*/ 160 w 218"/>
                <a:gd name="T17" fmla="*/ 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45" name="Freeform 100"/>
            <p:cNvSpPr>
              <a:spLocks noEditPoints="1"/>
            </p:cNvSpPr>
            <p:nvPr/>
          </p:nvSpPr>
          <p:spPr bwMode="auto">
            <a:xfrm>
              <a:off x="2813051" y="3579814"/>
              <a:ext cx="276225" cy="277813"/>
            </a:xfrm>
            <a:custGeom>
              <a:avLst/>
              <a:gdLst>
                <a:gd name="T0" fmla="*/ 96 w 193"/>
                <a:gd name="T1" fmla="*/ 0 h 193"/>
                <a:gd name="T2" fmla="*/ 0 w 193"/>
                <a:gd name="T3" fmla="*/ 97 h 193"/>
                <a:gd name="T4" fmla="*/ 96 w 193"/>
                <a:gd name="T5" fmla="*/ 193 h 193"/>
                <a:gd name="T6" fmla="*/ 193 w 193"/>
                <a:gd name="T7" fmla="*/ 97 h 193"/>
                <a:gd name="T8" fmla="*/ 96 w 193"/>
                <a:gd name="T9" fmla="*/ 0 h 193"/>
                <a:gd name="T10" fmla="*/ 96 w 193"/>
                <a:gd name="T11" fmla="*/ 189 h 193"/>
                <a:gd name="T12" fmla="*/ 4 w 193"/>
                <a:gd name="T13" fmla="*/ 97 h 193"/>
                <a:gd name="T14" fmla="*/ 96 w 193"/>
                <a:gd name="T15" fmla="*/ 5 h 193"/>
                <a:gd name="T16" fmla="*/ 188 w 193"/>
                <a:gd name="T17" fmla="*/ 97 h 193"/>
                <a:gd name="T18" fmla="*/ 96 w 193"/>
                <a:gd name="T19" fmla="*/ 18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46" name="Freeform 101"/>
            <p:cNvSpPr>
              <a:spLocks/>
            </p:cNvSpPr>
            <p:nvPr/>
          </p:nvSpPr>
          <p:spPr bwMode="auto">
            <a:xfrm>
              <a:off x="2805114" y="3584576"/>
              <a:ext cx="311150" cy="273050"/>
            </a:xfrm>
            <a:custGeom>
              <a:avLst/>
              <a:gdLst>
                <a:gd name="T0" fmla="*/ 62 w 216"/>
                <a:gd name="T1" fmla="*/ 15 h 189"/>
                <a:gd name="T2" fmla="*/ 58 w 216"/>
                <a:gd name="T3" fmla="*/ 22 h 189"/>
                <a:gd name="T4" fmla="*/ 54 w 216"/>
                <a:gd name="T5" fmla="*/ 28 h 189"/>
                <a:gd name="T6" fmla="*/ 51 w 216"/>
                <a:gd name="T7" fmla="*/ 25 h 189"/>
                <a:gd name="T8" fmla="*/ 50 w 216"/>
                <a:gd name="T9" fmla="*/ 31 h 189"/>
                <a:gd name="T10" fmla="*/ 40 w 216"/>
                <a:gd name="T11" fmla="*/ 33 h 189"/>
                <a:gd name="T12" fmla="*/ 34 w 216"/>
                <a:gd name="T13" fmla="*/ 39 h 189"/>
                <a:gd name="T14" fmla="*/ 26 w 216"/>
                <a:gd name="T15" fmla="*/ 51 h 189"/>
                <a:gd name="T16" fmla="*/ 20 w 216"/>
                <a:gd name="T17" fmla="*/ 58 h 189"/>
                <a:gd name="T18" fmla="*/ 25 w 216"/>
                <a:gd name="T19" fmla="*/ 64 h 189"/>
                <a:gd name="T20" fmla="*/ 26 w 216"/>
                <a:gd name="T21" fmla="*/ 67 h 189"/>
                <a:gd name="T22" fmla="*/ 21 w 216"/>
                <a:gd name="T23" fmla="*/ 62 h 189"/>
                <a:gd name="T24" fmla="*/ 17 w 216"/>
                <a:gd name="T25" fmla="*/ 57 h 189"/>
                <a:gd name="T26" fmla="*/ 16 w 216"/>
                <a:gd name="T27" fmla="*/ 65 h 189"/>
                <a:gd name="T28" fmla="*/ 16 w 216"/>
                <a:gd name="T29" fmla="*/ 79 h 189"/>
                <a:gd name="T30" fmla="*/ 23 w 216"/>
                <a:gd name="T31" fmla="*/ 76 h 189"/>
                <a:gd name="T32" fmla="*/ 30 w 216"/>
                <a:gd name="T33" fmla="*/ 84 h 189"/>
                <a:gd name="T34" fmla="*/ 39 w 216"/>
                <a:gd name="T35" fmla="*/ 93 h 189"/>
                <a:gd name="T36" fmla="*/ 47 w 216"/>
                <a:gd name="T37" fmla="*/ 100 h 189"/>
                <a:gd name="T38" fmla="*/ 58 w 216"/>
                <a:gd name="T39" fmla="*/ 111 h 189"/>
                <a:gd name="T40" fmla="*/ 55 w 216"/>
                <a:gd name="T41" fmla="*/ 128 h 189"/>
                <a:gd name="T42" fmla="*/ 46 w 216"/>
                <a:gd name="T43" fmla="*/ 147 h 189"/>
                <a:gd name="T44" fmla="*/ 49 w 216"/>
                <a:gd name="T45" fmla="*/ 161 h 189"/>
                <a:gd name="T46" fmla="*/ 44 w 216"/>
                <a:gd name="T47" fmla="*/ 162 h 189"/>
                <a:gd name="T48" fmla="*/ 30 w 216"/>
                <a:gd name="T49" fmla="*/ 141 h 189"/>
                <a:gd name="T50" fmla="*/ 15 w 216"/>
                <a:gd name="T51" fmla="*/ 107 h 189"/>
                <a:gd name="T52" fmla="*/ 11 w 216"/>
                <a:gd name="T53" fmla="*/ 83 h 189"/>
                <a:gd name="T54" fmla="*/ 70 w 216"/>
                <a:gd name="T55" fmla="*/ 174 h 189"/>
                <a:gd name="T56" fmla="*/ 85 w 216"/>
                <a:gd name="T57" fmla="*/ 172 h 189"/>
                <a:gd name="T58" fmla="*/ 105 w 216"/>
                <a:gd name="T59" fmla="*/ 169 h 189"/>
                <a:gd name="T60" fmla="*/ 103 w 216"/>
                <a:gd name="T61" fmla="*/ 178 h 189"/>
                <a:gd name="T62" fmla="*/ 114 w 216"/>
                <a:gd name="T63" fmla="*/ 177 h 189"/>
                <a:gd name="T64" fmla="*/ 131 w 216"/>
                <a:gd name="T65" fmla="*/ 175 h 189"/>
                <a:gd name="T66" fmla="*/ 130 w 216"/>
                <a:gd name="T67" fmla="*/ 3 h 189"/>
                <a:gd name="T68" fmla="*/ 187 w 216"/>
                <a:gd name="T69" fmla="*/ 61 h 189"/>
                <a:gd name="T70" fmla="*/ 179 w 216"/>
                <a:gd name="T71" fmla="*/ 55 h 189"/>
                <a:gd name="T72" fmla="*/ 172 w 216"/>
                <a:gd name="T73" fmla="*/ 71 h 189"/>
                <a:gd name="T74" fmla="*/ 161 w 216"/>
                <a:gd name="T75" fmla="*/ 57 h 189"/>
                <a:gd name="T76" fmla="*/ 165 w 216"/>
                <a:gd name="T77" fmla="*/ 71 h 189"/>
                <a:gd name="T78" fmla="*/ 176 w 216"/>
                <a:gd name="T79" fmla="*/ 75 h 189"/>
                <a:gd name="T80" fmla="*/ 172 w 216"/>
                <a:gd name="T81" fmla="*/ 95 h 189"/>
                <a:gd name="T82" fmla="*/ 166 w 216"/>
                <a:gd name="T83" fmla="*/ 117 h 189"/>
                <a:gd name="T84" fmla="*/ 159 w 216"/>
                <a:gd name="T85" fmla="*/ 130 h 189"/>
                <a:gd name="T86" fmla="*/ 139 w 216"/>
                <a:gd name="T87" fmla="*/ 147 h 189"/>
                <a:gd name="T88" fmla="*/ 134 w 216"/>
                <a:gd name="T89" fmla="*/ 132 h 189"/>
                <a:gd name="T90" fmla="*/ 135 w 216"/>
                <a:gd name="T91" fmla="*/ 115 h 189"/>
                <a:gd name="T92" fmla="*/ 128 w 216"/>
                <a:gd name="T93" fmla="*/ 96 h 189"/>
                <a:gd name="T94" fmla="*/ 119 w 216"/>
                <a:gd name="T95" fmla="*/ 85 h 189"/>
                <a:gd name="T96" fmla="*/ 94 w 216"/>
                <a:gd name="T97" fmla="*/ 86 h 189"/>
                <a:gd name="T98" fmla="*/ 85 w 216"/>
                <a:gd name="T99" fmla="*/ 73 h 189"/>
                <a:gd name="T100" fmla="*/ 95 w 216"/>
                <a:gd name="T101" fmla="*/ 47 h 189"/>
                <a:gd name="T102" fmla="*/ 113 w 216"/>
                <a:gd name="T103" fmla="*/ 39 h 189"/>
                <a:gd name="T104" fmla="*/ 124 w 216"/>
                <a:gd name="T105" fmla="*/ 44 h 189"/>
                <a:gd name="T106" fmla="*/ 139 w 216"/>
                <a:gd name="T107" fmla="*/ 44 h 189"/>
                <a:gd name="T108" fmla="*/ 154 w 216"/>
                <a:gd name="T109" fmla="*/ 42 h 189"/>
                <a:gd name="T110" fmla="*/ 140 w 216"/>
                <a:gd name="T111" fmla="*/ 36 h 189"/>
                <a:gd name="T112" fmla="*/ 139 w 216"/>
                <a:gd name="T113" fmla="*/ 31 h 189"/>
                <a:gd name="T114" fmla="*/ 120 w 216"/>
                <a:gd name="T115" fmla="*/ 31 h 189"/>
                <a:gd name="T116" fmla="*/ 105 w 216"/>
                <a:gd name="T117" fmla="*/ 36 h 189"/>
                <a:gd name="T118" fmla="*/ 102 w 216"/>
                <a:gd name="T119" fmla="*/ 20 h 189"/>
                <a:gd name="T120" fmla="*/ 91 w 216"/>
                <a:gd name="T121" fmla="*/ 10 h 189"/>
                <a:gd name="T122" fmla="*/ 103 w 216"/>
                <a:gd name="T123" fmla="*/ 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ysClr val="window" lastClr="FFFFFF"/>
            </a:solidFill>
            <a:ln>
              <a:noFill/>
            </a:ln>
          </p:spPr>
          <p:txBody>
            <a:bodyPr vert="horz" wrap="square" lIns="51435" tIns="25718" rIns="51435" bIns="25718" numCol="1" anchor="t" anchorCtr="0" compatLnSpc="1">
              <a:prstTxWarp prst="textNoShape">
                <a:avLst/>
              </a:prstTxWarp>
            </a:bodyPr>
            <a:lstStyle/>
            <a:p>
              <a:pPr defTabSz="685800">
                <a:defRPr/>
              </a:pPr>
              <a:endParaRPr lang="en-US" sz="1013" kern="0">
                <a:solidFill>
                  <a:prstClr val="black"/>
                </a:solidFill>
                <a:latin typeface="Lato Light"/>
              </a:endParaRPr>
            </a:p>
          </p:txBody>
        </p:sp>
        <p:sp>
          <p:nvSpPr>
            <p:cNvPr id="147" name="Freeform 146"/>
            <p:cNvSpPr>
              <a:spLocks noChangeAspect="1" noChangeArrowheads="1"/>
            </p:cNvSpPr>
            <p:nvPr/>
          </p:nvSpPr>
          <p:spPr bwMode="auto">
            <a:xfrm>
              <a:off x="1212324" y="3075269"/>
              <a:ext cx="325260" cy="318807"/>
            </a:xfrm>
            <a:custGeom>
              <a:avLst/>
              <a:gdLst>
                <a:gd name="connsiteX0" fmla="*/ 153791 w 480786"/>
                <a:gd name="connsiteY0" fmla="*/ 222310 h 471247"/>
                <a:gd name="connsiteX1" fmla="*/ 172194 w 480786"/>
                <a:gd name="connsiteY1" fmla="*/ 240279 h 471247"/>
                <a:gd name="connsiteX2" fmla="*/ 32861 w 480786"/>
                <a:gd name="connsiteY2" fmla="*/ 376142 h 471247"/>
                <a:gd name="connsiteX3" fmla="*/ 95079 w 480786"/>
                <a:gd name="connsiteY3" fmla="*/ 438377 h 471247"/>
                <a:gd name="connsiteX4" fmla="*/ 109538 w 480786"/>
                <a:gd name="connsiteY4" fmla="*/ 423475 h 471247"/>
                <a:gd name="connsiteX5" fmla="*/ 87630 w 480786"/>
                <a:gd name="connsiteY5" fmla="*/ 401562 h 471247"/>
                <a:gd name="connsiteX6" fmla="*/ 102528 w 480786"/>
                <a:gd name="connsiteY6" fmla="*/ 387099 h 471247"/>
                <a:gd name="connsiteX7" fmla="*/ 124435 w 480786"/>
                <a:gd name="connsiteY7" fmla="*/ 412519 h 471247"/>
                <a:gd name="connsiteX8" fmla="*/ 135389 w 480786"/>
                <a:gd name="connsiteY8" fmla="*/ 398056 h 471247"/>
                <a:gd name="connsiteX9" fmla="*/ 102528 w 480786"/>
                <a:gd name="connsiteY9" fmla="*/ 365186 h 471247"/>
                <a:gd name="connsiteX10" fmla="*/ 116987 w 480786"/>
                <a:gd name="connsiteY10" fmla="*/ 354229 h 471247"/>
                <a:gd name="connsiteX11" fmla="*/ 149848 w 480786"/>
                <a:gd name="connsiteY11" fmla="*/ 387099 h 471247"/>
                <a:gd name="connsiteX12" fmla="*/ 168250 w 480786"/>
                <a:gd name="connsiteY12" fmla="*/ 368692 h 471247"/>
                <a:gd name="connsiteX13" fmla="*/ 146343 w 480786"/>
                <a:gd name="connsiteY13" fmla="*/ 346778 h 471247"/>
                <a:gd name="connsiteX14" fmla="*/ 157297 w 480786"/>
                <a:gd name="connsiteY14" fmla="*/ 332316 h 471247"/>
                <a:gd name="connsiteX15" fmla="*/ 179204 w 480786"/>
                <a:gd name="connsiteY15" fmla="*/ 357735 h 471247"/>
                <a:gd name="connsiteX16" fmla="*/ 194101 w 480786"/>
                <a:gd name="connsiteY16" fmla="*/ 342834 h 471247"/>
                <a:gd name="connsiteX17" fmla="*/ 161240 w 480786"/>
                <a:gd name="connsiteY17" fmla="*/ 309964 h 471247"/>
                <a:gd name="connsiteX18" fmla="*/ 172194 w 480786"/>
                <a:gd name="connsiteY18" fmla="*/ 299007 h 471247"/>
                <a:gd name="connsiteX19" fmla="*/ 205055 w 480786"/>
                <a:gd name="connsiteY19" fmla="*/ 332316 h 471247"/>
                <a:gd name="connsiteX20" fmla="*/ 219514 w 480786"/>
                <a:gd name="connsiteY20" fmla="*/ 313908 h 471247"/>
                <a:gd name="connsiteX21" fmla="*/ 197607 w 480786"/>
                <a:gd name="connsiteY21" fmla="*/ 291557 h 471247"/>
                <a:gd name="connsiteX22" fmla="*/ 212066 w 480786"/>
                <a:gd name="connsiteY22" fmla="*/ 280600 h 471247"/>
                <a:gd name="connsiteX23" fmla="*/ 248871 w 480786"/>
                <a:gd name="connsiteY23" fmla="*/ 320921 h 471247"/>
                <a:gd name="connsiteX24" fmla="*/ 95079 w 480786"/>
                <a:gd name="connsiteY24" fmla="*/ 471247 h 471247"/>
                <a:gd name="connsiteX25" fmla="*/ 0 w 480786"/>
                <a:gd name="connsiteY25" fmla="*/ 376142 h 471247"/>
                <a:gd name="connsiteX26" fmla="*/ 129128 w 480786"/>
                <a:gd name="connsiteY26" fmla="*/ 28996 h 471247"/>
                <a:gd name="connsiteX27" fmla="*/ 195209 w 480786"/>
                <a:gd name="connsiteY27" fmla="*/ 91201 h 471247"/>
                <a:gd name="connsiteX28" fmla="*/ 392576 w 480786"/>
                <a:gd name="connsiteY28" fmla="*/ 292271 h 471247"/>
                <a:gd name="connsiteX29" fmla="*/ 436338 w 480786"/>
                <a:gd name="connsiteY29" fmla="*/ 417119 h 471247"/>
                <a:gd name="connsiteX30" fmla="*/ 315992 w 480786"/>
                <a:gd name="connsiteY30" fmla="*/ 361923 h 471247"/>
                <a:gd name="connsiteX31" fmla="*/ 118188 w 480786"/>
                <a:gd name="connsiteY31" fmla="*/ 167862 h 471247"/>
                <a:gd name="connsiteX32" fmla="*/ 56046 w 480786"/>
                <a:gd name="connsiteY32" fmla="*/ 102152 h 471247"/>
                <a:gd name="connsiteX33" fmla="*/ 385180 w 480786"/>
                <a:gd name="connsiteY33" fmla="*/ 0 h 471247"/>
                <a:gd name="connsiteX34" fmla="*/ 480786 w 480786"/>
                <a:gd name="connsiteY34" fmla="*/ 95227 h 471247"/>
                <a:gd name="connsiteX35" fmla="*/ 348780 w 480786"/>
                <a:gd name="connsiteY35" fmla="*/ 223805 h 471247"/>
                <a:gd name="connsiteX36" fmla="*/ 311941 w 480786"/>
                <a:gd name="connsiteY36" fmla="*/ 186943 h 471247"/>
                <a:gd name="connsiteX37" fmla="*/ 326852 w 480786"/>
                <a:gd name="connsiteY37" fmla="*/ 175972 h 471247"/>
                <a:gd name="connsiteX38" fmla="*/ 344833 w 480786"/>
                <a:gd name="connsiteY38" fmla="*/ 194403 h 471247"/>
                <a:gd name="connsiteX39" fmla="*/ 359744 w 480786"/>
                <a:gd name="connsiteY39" fmla="*/ 183433 h 471247"/>
                <a:gd name="connsiteX40" fmla="*/ 326852 w 480786"/>
                <a:gd name="connsiteY40" fmla="*/ 154031 h 471247"/>
                <a:gd name="connsiteX41" fmla="*/ 341324 w 480786"/>
                <a:gd name="connsiteY41" fmla="*/ 143060 h 471247"/>
                <a:gd name="connsiteX42" fmla="*/ 370708 w 480786"/>
                <a:gd name="connsiteY42" fmla="*/ 172462 h 471247"/>
                <a:gd name="connsiteX43" fmla="*/ 389127 w 480786"/>
                <a:gd name="connsiteY43" fmla="*/ 154031 h 471247"/>
                <a:gd name="connsiteX44" fmla="*/ 370708 w 480786"/>
                <a:gd name="connsiteY44" fmla="*/ 135600 h 471247"/>
                <a:gd name="connsiteX45" fmla="*/ 381672 w 480786"/>
                <a:gd name="connsiteY45" fmla="*/ 120679 h 471247"/>
                <a:gd name="connsiteX46" fmla="*/ 400091 w 480786"/>
                <a:gd name="connsiteY46" fmla="*/ 143060 h 471247"/>
                <a:gd name="connsiteX47" fmla="*/ 414563 w 480786"/>
                <a:gd name="connsiteY47" fmla="*/ 128139 h 471247"/>
                <a:gd name="connsiteX48" fmla="*/ 385180 w 480786"/>
                <a:gd name="connsiteY48" fmla="*/ 98738 h 471247"/>
                <a:gd name="connsiteX49" fmla="*/ 396583 w 480786"/>
                <a:gd name="connsiteY49" fmla="*/ 87767 h 471247"/>
                <a:gd name="connsiteX50" fmla="*/ 425966 w 480786"/>
                <a:gd name="connsiteY50" fmla="*/ 117169 h 471247"/>
                <a:gd name="connsiteX51" fmla="*/ 447894 w 480786"/>
                <a:gd name="connsiteY51" fmla="*/ 95227 h 471247"/>
                <a:gd name="connsiteX52" fmla="*/ 385180 w 480786"/>
                <a:gd name="connsiteY52" fmla="*/ 32913 h 471247"/>
                <a:gd name="connsiteX53" fmla="*/ 268085 w 480786"/>
                <a:gd name="connsiteY53" fmla="*/ 146570 h 471247"/>
                <a:gd name="connsiteX54" fmla="*/ 253174 w 480786"/>
                <a:gd name="connsiteY54" fmla="*/ 128139 h 47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80786" h="471247">
                  <a:moveTo>
                    <a:pt x="153791" y="222310"/>
                  </a:moveTo>
                  <a:lnTo>
                    <a:pt x="172194" y="240279"/>
                  </a:lnTo>
                  <a:lnTo>
                    <a:pt x="32861" y="376142"/>
                  </a:lnTo>
                  <a:lnTo>
                    <a:pt x="95079" y="438377"/>
                  </a:lnTo>
                  <a:lnTo>
                    <a:pt x="109538" y="423475"/>
                  </a:lnTo>
                  <a:lnTo>
                    <a:pt x="87630" y="401562"/>
                  </a:lnTo>
                  <a:lnTo>
                    <a:pt x="102528" y="387099"/>
                  </a:lnTo>
                  <a:lnTo>
                    <a:pt x="124435" y="412519"/>
                  </a:lnTo>
                  <a:lnTo>
                    <a:pt x="135389" y="398056"/>
                  </a:lnTo>
                  <a:lnTo>
                    <a:pt x="102528" y="365186"/>
                  </a:lnTo>
                  <a:lnTo>
                    <a:pt x="116987" y="354229"/>
                  </a:lnTo>
                  <a:lnTo>
                    <a:pt x="149848" y="387099"/>
                  </a:lnTo>
                  <a:lnTo>
                    <a:pt x="168250" y="368692"/>
                  </a:lnTo>
                  <a:lnTo>
                    <a:pt x="146343" y="346778"/>
                  </a:lnTo>
                  <a:lnTo>
                    <a:pt x="157297" y="332316"/>
                  </a:lnTo>
                  <a:lnTo>
                    <a:pt x="179204" y="357735"/>
                  </a:lnTo>
                  <a:lnTo>
                    <a:pt x="194101" y="342834"/>
                  </a:lnTo>
                  <a:lnTo>
                    <a:pt x="161240" y="309964"/>
                  </a:lnTo>
                  <a:lnTo>
                    <a:pt x="172194" y="299007"/>
                  </a:lnTo>
                  <a:lnTo>
                    <a:pt x="205055" y="332316"/>
                  </a:lnTo>
                  <a:lnTo>
                    <a:pt x="219514" y="313908"/>
                  </a:lnTo>
                  <a:lnTo>
                    <a:pt x="197607" y="291557"/>
                  </a:lnTo>
                  <a:lnTo>
                    <a:pt x="212066" y="280600"/>
                  </a:lnTo>
                  <a:lnTo>
                    <a:pt x="248871" y="320921"/>
                  </a:lnTo>
                  <a:lnTo>
                    <a:pt x="95079" y="471247"/>
                  </a:lnTo>
                  <a:lnTo>
                    <a:pt x="0" y="376142"/>
                  </a:lnTo>
                  <a:close/>
                  <a:moveTo>
                    <a:pt x="129128" y="28996"/>
                  </a:moveTo>
                  <a:lnTo>
                    <a:pt x="195209" y="91201"/>
                  </a:lnTo>
                  <a:lnTo>
                    <a:pt x="392576" y="292271"/>
                  </a:lnTo>
                  <a:lnTo>
                    <a:pt x="436338" y="417119"/>
                  </a:lnTo>
                  <a:lnTo>
                    <a:pt x="315992" y="361923"/>
                  </a:lnTo>
                  <a:lnTo>
                    <a:pt x="118188" y="167862"/>
                  </a:lnTo>
                  <a:lnTo>
                    <a:pt x="56046" y="102152"/>
                  </a:lnTo>
                  <a:close/>
                  <a:moveTo>
                    <a:pt x="385180" y="0"/>
                  </a:moveTo>
                  <a:lnTo>
                    <a:pt x="480786" y="95227"/>
                  </a:lnTo>
                  <a:lnTo>
                    <a:pt x="348780" y="223805"/>
                  </a:lnTo>
                  <a:lnTo>
                    <a:pt x="311941" y="186943"/>
                  </a:lnTo>
                  <a:lnTo>
                    <a:pt x="326852" y="175972"/>
                  </a:lnTo>
                  <a:lnTo>
                    <a:pt x="344833" y="194403"/>
                  </a:lnTo>
                  <a:lnTo>
                    <a:pt x="359744" y="183433"/>
                  </a:lnTo>
                  <a:lnTo>
                    <a:pt x="326852" y="154031"/>
                  </a:lnTo>
                  <a:lnTo>
                    <a:pt x="341324" y="143060"/>
                  </a:lnTo>
                  <a:lnTo>
                    <a:pt x="370708" y="172462"/>
                  </a:lnTo>
                  <a:lnTo>
                    <a:pt x="389127" y="154031"/>
                  </a:lnTo>
                  <a:lnTo>
                    <a:pt x="370708" y="135600"/>
                  </a:lnTo>
                  <a:lnTo>
                    <a:pt x="381672" y="120679"/>
                  </a:lnTo>
                  <a:lnTo>
                    <a:pt x="400091" y="143060"/>
                  </a:lnTo>
                  <a:lnTo>
                    <a:pt x="414563" y="128139"/>
                  </a:lnTo>
                  <a:lnTo>
                    <a:pt x="385180" y="98738"/>
                  </a:lnTo>
                  <a:lnTo>
                    <a:pt x="396583" y="87767"/>
                  </a:lnTo>
                  <a:lnTo>
                    <a:pt x="425966" y="117169"/>
                  </a:lnTo>
                  <a:lnTo>
                    <a:pt x="447894" y="95227"/>
                  </a:lnTo>
                  <a:lnTo>
                    <a:pt x="385180" y="32913"/>
                  </a:lnTo>
                  <a:lnTo>
                    <a:pt x="268085" y="146570"/>
                  </a:lnTo>
                  <a:lnTo>
                    <a:pt x="253174" y="128139"/>
                  </a:lnTo>
                  <a:close/>
                </a:path>
              </a:pathLst>
            </a:custGeom>
            <a:solidFill>
              <a:sysClr val="window" lastClr="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nchor="ctr">
              <a:noAutofit/>
            </a:bodyPr>
            <a:lstStyle/>
            <a:p>
              <a:pPr defTabSz="685800">
                <a:defRPr/>
              </a:pPr>
              <a:endParaRPr lang="en-US" sz="1350" kern="0" dirty="0">
                <a:solidFill>
                  <a:prstClr val="black"/>
                </a:solidFill>
                <a:latin typeface="Lato Light"/>
              </a:endParaRPr>
            </a:p>
          </p:txBody>
        </p:sp>
      </p:grpSp>
      <p:sp>
        <p:nvSpPr>
          <p:cNvPr id="148" name="Rectangle 147"/>
          <p:cNvSpPr/>
          <p:nvPr/>
        </p:nvSpPr>
        <p:spPr>
          <a:xfrm>
            <a:off x="1452901" y="817610"/>
            <a:ext cx="6935375" cy="324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pPr>
            <a:r>
              <a:rPr lang="fa-IR" sz="2400" b="1" dirty="0">
                <a:solidFill>
                  <a:schemeClr val="tx1"/>
                </a:solidFill>
                <a:cs typeface="B Mitra" panose="00000400000000000000" pitchFamily="2" charset="-78"/>
              </a:rPr>
              <a:t>محمّد نمازی </a:t>
            </a:r>
          </a:p>
          <a:p>
            <a:pPr marL="257175" indent="-257175" algn="r" rtl="1">
              <a:lnSpc>
                <a:spcPct val="150000"/>
              </a:lnSpc>
              <a:buFont typeface="Arial" panose="020B0604020202020204" pitchFamily="34" charset="0"/>
              <a:buChar char="•"/>
            </a:pPr>
            <a:r>
              <a:rPr lang="fa-IR" sz="2400" dirty="0">
                <a:solidFill>
                  <a:schemeClr val="tx1"/>
                </a:solidFill>
                <a:cs typeface="B Mitra" panose="00000400000000000000" pitchFamily="2" charset="-78"/>
              </a:rPr>
              <a:t>مهندسی مکانیک حرارت و سیالات- دانشگاه سمنان </a:t>
            </a:r>
          </a:p>
          <a:p>
            <a:pPr marL="257175" indent="-257175" algn="r" rtl="1">
              <a:lnSpc>
                <a:spcPct val="150000"/>
              </a:lnSpc>
              <a:buFont typeface="Arial" panose="020B0604020202020204" pitchFamily="34" charset="0"/>
              <a:buChar char="•"/>
            </a:pPr>
            <a:r>
              <a:rPr lang="fa-IR" sz="2400" dirty="0">
                <a:solidFill>
                  <a:schemeClr val="tx1"/>
                </a:solidFill>
                <a:cs typeface="B Mitra" panose="00000400000000000000" pitchFamily="2" charset="-78"/>
              </a:rPr>
              <a:t>دکترای فلسفه علم و فناوری- دانشگاه صنعتی شریف </a:t>
            </a:r>
          </a:p>
          <a:p>
            <a:pPr marL="257175" indent="-257175" algn="r" rtl="1">
              <a:lnSpc>
                <a:spcPct val="150000"/>
              </a:lnSpc>
              <a:buFont typeface="Arial" panose="020B0604020202020204" pitchFamily="34" charset="0"/>
              <a:buChar char="•"/>
            </a:pPr>
            <a:r>
              <a:rPr lang="fa-IR" sz="2400" dirty="0">
                <a:solidFill>
                  <a:schemeClr val="tx1"/>
                </a:solidFill>
                <a:cs typeface="B Mitra" panose="00000400000000000000" pitchFamily="2" charset="-78"/>
              </a:rPr>
              <a:t>فرصت مطالعاتی- دانشگاه تکنولوژی توئنته هلند</a:t>
            </a:r>
          </a:p>
          <a:p>
            <a:pPr marL="257175" indent="-257175" algn="r" rtl="1">
              <a:lnSpc>
                <a:spcPct val="150000"/>
              </a:lnSpc>
              <a:buFont typeface="Arial" panose="020B0604020202020204" pitchFamily="34" charset="0"/>
              <a:buChar char="•"/>
            </a:pPr>
            <a:r>
              <a:rPr lang="fa-IR" sz="2400" dirty="0">
                <a:solidFill>
                  <a:schemeClr val="tx1"/>
                </a:solidFill>
                <a:cs typeface="B Mitra" panose="00000400000000000000" pitchFamily="2" charset="-78"/>
              </a:rPr>
              <a:t>شاغل در ستاد توسعه فناوری نانو از 1387</a:t>
            </a:r>
          </a:p>
          <a:p>
            <a:pPr algn="r" rtl="1">
              <a:lnSpc>
                <a:spcPct val="150000"/>
              </a:lnSpc>
            </a:pPr>
            <a:endParaRPr lang="fa-IR" dirty="0">
              <a:solidFill>
                <a:schemeClr val="tx1"/>
              </a:solidFill>
              <a:cs typeface="B Mitra" panose="00000400000000000000" pitchFamily="2" charset="-78"/>
            </a:endParaRPr>
          </a:p>
          <a:p>
            <a:pPr algn="r" rtl="1">
              <a:lnSpc>
                <a:spcPct val="150000"/>
              </a:lnSpc>
            </a:pPr>
            <a:endParaRPr lang="fa-IR" dirty="0">
              <a:solidFill>
                <a:schemeClr val="tx1"/>
              </a:solidFill>
              <a:cs typeface="B Mitra" panose="00000400000000000000" pitchFamily="2" charset="-78"/>
            </a:endParaRPr>
          </a:p>
        </p:txBody>
      </p:sp>
      <p:grpSp>
        <p:nvGrpSpPr>
          <p:cNvPr id="155" name="Group 154"/>
          <p:cNvGrpSpPr/>
          <p:nvPr/>
        </p:nvGrpSpPr>
        <p:grpSpPr>
          <a:xfrm>
            <a:off x="4644008" y="5706110"/>
            <a:ext cx="3341602" cy="747226"/>
            <a:chOff x="7601758" y="5811265"/>
            <a:chExt cx="3975416" cy="970529"/>
          </a:xfrm>
        </p:grpSpPr>
        <p:pic>
          <p:nvPicPr>
            <p:cNvPr id="150" name="Picture 1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8375" y="5832471"/>
              <a:ext cx="588799" cy="588799"/>
            </a:xfrm>
            <a:prstGeom prst="rect">
              <a:avLst/>
            </a:prstGeom>
          </p:spPr>
        </p:pic>
        <p:pic>
          <p:nvPicPr>
            <p:cNvPr id="151" name="Picture 1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3219" y="5825259"/>
              <a:ext cx="629111" cy="629111"/>
            </a:xfrm>
            <a:prstGeom prst="rect">
              <a:avLst/>
            </a:prstGeom>
          </p:spPr>
        </p:pic>
        <p:pic>
          <p:nvPicPr>
            <p:cNvPr id="152" name="Picture 1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7039" y="5811265"/>
              <a:ext cx="586627" cy="586627"/>
            </a:xfrm>
            <a:prstGeom prst="rect">
              <a:avLst/>
            </a:prstGeom>
          </p:spPr>
        </p:pic>
        <p:sp>
          <p:nvSpPr>
            <p:cNvPr id="153" name="TextBox 152"/>
            <p:cNvSpPr txBox="1"/>
            <p:nvPr/>
          </p:nvSpPr>
          <p:spPr>
            <a:xfrm>
              <a:off x="7601758" y="5920020"/>
              <a:ext cx="1586752" cy="861774"/>
            </a:xfrm>
            <a:prstGeom prst="rect">
              <a:avLst/>
            </a:prstGeom>
            <a:noFill/>
          </p:spPr>
          <p:txBody>
            <a:bodyPr wrap="square" rtlCol="1">
              <a:spAutoFit/>
            </a:bodyPr>
            <a:lstStyle/>
            <a:p>
              <a:r>
                <a:rPr lang="en-US" dirty="0" err="1">
                  <a:latin typeface="Berlin Sans FB" panose="020E0602020502020306" pitchFamily="34" charset="0"/>
                </a:rPr>
                <a:t>mhnamazi</a:t>
              </a:r>
              <a:endParaRPr lang="fa-IR" dirty="0">
                <a:latin typeface="Berlin Sans FB" panose="020E0602020502020306" pitchFamily="34" charset="0"/>
              </a:endParaRPr>
            </a:p>
          </p:txBody>
        </p:sp>
      </p:grpSp>
    </p:spTree>
    <p:extLst>
      <p:ext uri="{BB962C8B-B14F-4D97-AF65-F5344CB8AC3E}">
        <p14:creationId xmlns:p14="http://schemas.microsoft.com/office/powerpoint/2010/main" val="287804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p:tgtEl>
                                          <p:spTgt spid="76"/>
                                        </p:tgtEl>
                                        <p:attrNameLst>
                                          <p:attrName>ppt_y</p:attrName>
                                        </p:attrNameLst>
                                      </p:cBhvr>
                                      <p:tavLst>
                                        <p:tav tm="0">
                                          <p:val>
                                            <p:strVal val="#ppt_y+#ppt_h*1.125000"/>
                                          </p:val>
                                        </p:tav>
                                        <p:tav tm="100000">
                                          <p:val>
                                            <p:strVal val="#ppt_y"/>
                                          </p:val>
                                        </p:tav>
                                      </p:tavLst>
                                    </p:anim>
                                    <p:animEffect transition="in" filter="wipe(up)">
                                      <p:cBhvr>
                                        <p:cTn id="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404664"/>
            <a:ext cx="4680520" cy="720080"/>
          </a:xfrm>
        </p:spPr>
        <p:txBody>
          <a:bodyPr>
            <a:normAutofit/>
          </a:bodyPr>
          <a:lstStyle/>
          <a:p>
            <a:r>
              <a:rPr lang="fa-IR" sz="3200" b="1" dirty="0" smtClean="0">
                <a:solidFill>
                  <a:srgbClr val="FF0000"/>
                </a:solidFill>
                <a:cs typeface="B Titr" panose="00000700000000000000" pitchFamily="2" charset="-78"/>
              </a:rPr>
              <a:t>امکان اخذ فناوری از غرب  </a:t>
            </a:r>
            <a:endParaRPr lang="en-US" sz="3200" b="1" dirty="0">
              <a:solidFill>
                <a:srgbClr val="FF0000"/>
              </a:solidFill>
              <a:cs typeface="B Titr" panose="00000700000000000000" pitchFamily="2" charset="-78"/>
            </a:endParaRPr>
          </a:p>
        </p:txBody>
      </p:sp>
      <p:sp>
        <p:nvSpPr>
          <p:cNvPr id="3" name="TextBox 2"/>
          <p:cNvSpPr txBox="1"/>
          <p:nvPr/>
        </p:nvSpPr>
        <p:spPr>
          <a:xfrm>
            <a:off x="755576" y="1196752"/>
            <a:ext cx="7920880" cy="3970318"/>
          </a:xfrm>
          <a:prstGeom prst="rect">
            <a:avLst/>
          </a:prstGeom>
          <a:no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استناد به اوطلبولعلم ولو بالصّین</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با استناد به آیه 116 انعام، اخذ، بدون تبعیت؛ زیرا نتیجه تبعیت، ضلالت است.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rPr>
              <a:t>تقلید نکردن فرهنگ غربی تا حد امکان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rPr>
              <a:t>وارادات، تا درون‏زایی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935" y="3091433"/>
            <a:ext cx="7105650" cy="409575"/>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6" name="Rectangle 5"/>
          <p:cNvSpPr/>
          <p:nvPr/>
        </p:nvSpPr>
        <p:spPr>
          <a:xfrm rot="19706669">
            <a:off x="931" y="565583"/>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1094332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404664"/>
            <a:ext cx="2880320" cy="864096"/>
          </a:xfrm>
        </p:spPr>
        <p:txBody>
          <a:bodyPr>
            <a:normAutofit/>
          </a:bodyPr>
          <a:lstStyle/>
          <a:p>
            <a:r>
              <a:rPr lang="fa-IR" sz="3200" b="1" dirty="0" smtClean="0">
                <a:solidFill>
                  <a:srgbClr val="FF0000"/>
                </a:solidFill>
                <a:cs typeface="B Titr" panose="00000700000000000000" pitchFamily="2" charset="-78"/>
              </a:rPr>
              <a:t>طراحی و توسعه  </a:t>
            </a:r>
            <a:endParaRPr lang="en-US" sz="3200" b="1" dirty="0">
              <a:solidFill>
                <a:srgbClr val="FF0000"/>
              </a:solidFill>
              <a:cs typeface="B Titr" panose="00000700000000000000" pitchFamily="2" charset="-78"/>
            </a:endParaRPr>
          </a:p>
        </p:txBody>
      </p:sp>
      <p:sp>
        <p:nvSpPr>
          <p:cNvPr id="3" name="TextBox 2"/>
          <p:cNvSpPr txBox="1"/>
          <p:nvPr/>
        </p:nvSpPr>
        <p:spPr>
          <a:xfrm>
            <a:off x="1331640" y="1052736"/>
            <a:ext cx="7056784" cy="4562788"/>
          </a:xfrm>
          <a:prstGeom prst="rect">
            <a:avLst/>
          </a:prstGeom>
          <a:noFill/>
        </p:spPr>
        <p:txBody>
          <a:bodyPr wrap="square" rtlCol="0">
            <a:spAutoFit/>
          </a:bodyPr>
          <a:lstStyle/>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ویژگی های فرد و جامعه توسعه دهنده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FF0000"/>
                </a:solidFill>
                <a:effectLst/>
                <a:uLnTx/>
                <a:uFillTx/>
                <a:latin typeface="Calibri"/>
                <a:ea typeface="+mn-ea"/>
                <a:cs typeface="B Mitra" panose="00000400000000000000" pitchFamily="2" charset="-78"/>
              </a:rPr>
              <a:t>- اهمیت تزکیه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تنظیم نحوه ارتباط انسان با خدا و تبع آن ارتباط با بقیه هستی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rPr>
              <a:t> </a:t>
            </a: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تنظیم نظام نیازها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اولویت یافتن آخرت بر دنیا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همت برای آبادانی دنیا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ظلم نکردن به خدا، مردم و خودش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5" name="Rectangle 4"/>
          <p:cNvSpPr/>
          <p:nvPr/>
        </p:nvSpPr>
        <p:spPr>
          <a:xfrm rot="19298355">
            <a:off x="-31459" y="650192"/>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2304553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16632"/>
            <a:ext cx="4032448" cy="720080"/>
          </a:xfrm>
        </p:spPr>
        <p:txBody>
          <a:bodyPr>
            <a:normAutofit fontScale="90000"/>
          </a:bodyPr>
          <a:lstStyle/>
          <a:p>
            <a:r>
              <a:rPr lang="fa-IR" b="1" dirty="0" smtClean="0">
                <a:solidFill>
                  <a:srgbClr val="FF0000"/>
                </a:solidFill>
                <a:cs typeface="B Titr" panose="00000700000000000000" pitchFamily="2" charset="-78"/>
              </a:rPr>
              <a:t>ملاحظات طراحی و کاربرد </a:t>
            </a:r>
            <a:endParaRPr lang="en-US" b="1" dirty="0">
              <a:solidFill>
                <a:srgbClr val="FF0000"/>
              </a:solidFill>
              <a:cs typeface="B Titr" panose="00000700000000000000" pitchFamily="2" charset="-78"/>
            </a:endParaRPr>
          </a:p>
        </p:txBody>
      </p:sp>
      <p:sp>
        <p:nvSpPr>
          <p:cNvPr id="3" name="TextBox 2"/>
          <p:cNvSpPr txBox="1"/>
          <p:nvPr/>
        </p:nvSpPr>
        <p:spPr>
          <a:xfrm>
            <a:off x="107504" y="689783"/>
            <a:ext cx="8928992" cy="6555641"/>
          </a:xfrm>
          <a:prstGeom prst="rect">
            <a:avLst/>
          </a:prstGeom>
          <a:noFill/>
        </p:spPr>
        <p:txBody>
          <a:bodyPr wrap="square" rtlCol="0">
            <a:spAutoFit/>
          </a:bodyPr>
          <a:lstStyle/>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توجه آیت الله خامنه ای به نقش ارزش در طراحی برخی فناوری ها </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نظام ارزش ها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در </a:t>
            </a:r>
            <a:r>
              <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rPr>
              <a:t>نظام ارزش های غربی سه بعد انسان، جامعه و طبیعت؛ در نظر گرفته شده و خدا جایی ندارد</a:t>
            </a:r>
            <a:endPar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endParaRPr>
          </a:p>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نحوه تاثیر ارزش ها بر طراحی فناوری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 رد و قبول فناوری ها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 ارائه معیار های طراحی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 تاثیر بر نظام اجتماعی- تکنیکی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5" name="Rectangle 4"/>
          <p:cNvSpPr/>
          <p:nvPr/>
        </p:nvSpPr>
        <p:spPr>
          <a:xfrm rot="19635107">
            <a:off x="214687" y="691784"/>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1642989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13347123"/>
              </p:ext>
            </p:extLst>
          </p:nvPr>
        </p:nvGraphicFramePr>
        <p:xfrm>
          <a:off x="216024" y="260648"/>
          <a:ext cx="8892480" cy="6417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99592" y="188640"/>
            <a:ext cx="7272808" cy="584775"/>
          </a:xfrm>
          <a:prstGeom prst="rect">
            <a:avLst/>
          </a:prstGeom>
          <a:noFill/>
        </p:spPr>
        <p:txBody>
          <a:bodyPr wrap="square" rtlCol="0">
            <a:spAutoFit/>
          </a:bodyPr>
          <a:lstStyle/>
          <a:p>
            <a:pPr algn="ctr" rtl="1"/>
            <a:r>
              <a:rPr lang="fa-IR" sz="3200" dirty="0" smtClean="0">
                <a:solidFill>
                  <a:srgbClr val="FF0000"/>
                </a:solidFill>
                <a:cs typeface="B Titr" panose="00000700000000000000" pitchFamily="2" charset="-78"/>
              </a:rPr>
              <a:t>ملاحظات طراحی و توسعه فناوریهای اسلامی </a:t>
            </a:r>
            <a:endParaRPr lang="en-US" sz="3200" dirty="0">
              <a:solidFill>
                <a:srgbClr val="FF0000"/>
              </a:solidFill>
              <a:cs typeface="B Titr" panose="00000700000000000000" pitchFamily="2" charset="-78"/>
            </a:endParaRPr>
          </a:p>
        </p:txBody>
      </p:sp>
      <p:sp>
        <p:nvSpPr>
          <p:cNvPr id="2" name="Slide Number Placeholder 1"/>
          <p:cNvSpPr>
            <a:spLocks noGrp="1"/>
          </p:cNvSpPr>
          <p:nvPr>
            <p:ph type="sldNum" sz="quarter" idx="4294967295"/>
          </p:nvPr>
        </p:nvSpPr>
        <p:spPr/>
        <p:txBody>
          <a:bodyPr/>
          <a:lstStyle/>
          <a:p>
            <a:fld id="{FA5EC631-1B90-4020-85FB-308AB1E1FEB9}" type="slidenum">
              <a:rPr lang="en-US" smtClean="0"/>
              <a:pPr/>
              <a:t>33</a:t>
            </a:fld>
            <a:endParaRPr lang="en-US" dirty="0"/>
          </a:p>
        </p:txBody>
      </p:sp>
    </p:spTree>
    <p:extLst>
      <p:ext uri="{BB962C8B-B14F-4D97-AF65-F5344CB8AC3E}">
        <p14:creationId xmlns:p14="http://schemas.microsoft.com/office/powerpoint/2010/main" val="1953666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467544" y="476672"/>
          <a:ext cx="849694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6038" r="7115"/>
          <a:stretch/>
        </p:blipFill>
        <p:spPr>
          <a:xfrm>
            <a:off x="7006244" y="620689"/>
            <a:ext cx="2055792" cy="151216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6244" y="4365104"/>
            <a:ext cx="2066864" cy="2066864"/>
          </a:xfrm>
          <a:prstGeom prst="rect">
            <a:avLst/>
          </a:prstGeom>
        </p:spPr>
      </p:pic>
      <p:sp>
        <p:nvSpPr>
          <p:cNvPr id="2" name="Slide Number Placeholder 1"/>
          <p:cNvSpPr>
            <a:spLocks noGrp="1"/>
          </p:cNvSpPr>
          <p:nvPr>
            <p:ph type="sldNum" sz="quarter" idx="4294967295"/>
          </p:nvPr>
        </p:nvSpPr>
        <p:spPr/>
        <p:txBody>
          <a:bodyPr/>
          <a:lstStyle/>
          <a:p>
            <a:fld id="{FA5EC631-1B90-4020-85FB-308AB1E1FEB9}" type="slidenum">
              <a:rPr lang="en-US" smtClean="0"/>
              <a:pPr/>
              <a:t>34</a:t>
            </a:fld>
            <a:endParaRPr lang="en-US" dirty="0"/>
          </a:p>
        </p:txBody>
      </p:sp>
      <p:sp>
        <p:nvSpPr>
          <p:cNvPr id="6" name="Rectangle 5"/>
          <p:cNvSpPr/>
          <p:nvPr/>
        </p:nvSpPr>
        <p:spPr>
          <a:xfrm rot="19089865">
            <a:off x="-245419" y="595528"/>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دکتر نصر</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15673064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960" y="144016"/>
            <a:ext cx="2932544" cy="22048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392" y="3974505"/>
            <a:ext cx="2852936" cy="2852936"/>
          </a:xfrm>
          <a:prstGeom prst="rect">
            <a:avLst/>
          </a:prstGeom>
        </p:spPr>
      </p:pic>
      <p:graphicFrame>
        <p:nvGraphicFramePr>
          <p:cNvPr id="3" name="Diagram 2"/>
          <p:cNvGraphicFramePr/>
          <p:nvPr>
            <p:extLst/>
          </p:nvPr>
        </p:nvGraphicFramePr>
        <p:xfrm>
          <a:off x="467544" y="476672"/>
          <a:ext cx="8496944"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4294967295"/>
          </p:nvPr>
        </p:nvSpPr>
        <p:spPr/>
        <p:txBody>
          <a:bodyPr/>
          <a:lstStyle/>
          <a:p>
            <a:fld id="{FA5EC631-1B90-4020-85FB-308AB1E1FEB9}" type="slidenum">
              <a:rPr lang="en-US" smtClean="0"/>
              <a:pPr/>
              <a:t>35</a:t>
            </a:fld>
            <a:endParaRPr lang="en-US" dirty="0"/>
          </a:p>
        </p:txBody>
      </p:sp>
      <p:sp>
        <p:nvSpPr>
          <p:cNvPr id="6" name="Rectangle 5"/>
          <p:cNvSpPr/>
          <p:nvPr/>
        </p:nvSpPr>
        <p:spPr>
          <a:xfrm rot="19089865">
            <a:off x="-245419" y="595528"/>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دکتر نصر</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808612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467544" y="-27384"/>
          <a:ext cx="84969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4294967295"/>
          </p:nvPr>
        </p:nvSpPr>
        <p:spPr/>
        <p:txBody>
          <a:bodyPr/>
          <a:lstStyle/>
          <a:p>
            <a:fld id="{FA5EC631-1B90-4020-85FB-308AB1E1FEB9}" type="slidenum">
              <a:rPr lang="en-US" smtClean="0"/>
              <a:pPr/>
              <a:t>36</a:t>
            </a:fld>
            <a:endParaRPr lang="en-US" dirty="0"/>
          </a:p>
        </p:txBody>
      </p:sp>
      <p:sp>
        <p:nvSpPr>
          <p:cNvPr id="4" name="Rectangle 3"/>
          <p:cNvSpPr/>
          <p:nvPr/>
        </p:nvSpPr>
        <p:spPr>
          <a:xfrm rot="19089865">
            <a:off x="-64890" y="5653798"/>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دکتر نصر</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1497726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solidFill>
                  <a:srgbClr val="FF0000"/>
                </a:solidFill>
                <a:cs typeface="B Mitra" panose="00000400000000000000" pitchFamily="2" charset="-78"/>
              </a:rPr>
              <a:t>آیا دیدگاه های اندیشمندان اسلامی پنجره جدیدی از نحوه </a:t>
            </a:r>
            <a:r>
              <a:rPr lang="fa-IR" sz="3200" b="1" dirty="0" smtClean="0">
                <a:solidFill>
                  <a:srgbClr val="FF0000"/>
                </a:solidFill>
                <a:cs typeface="B Mitra" panose="00000400000000000000" pitchFamily="2" charset="-78"/>
              </a:rPr>
              <a:t>تعامل </a:t>
            </a:r>
            <a:r>
              <a:rPr lang="fa-IR" sz="3200" b="1" dirty="0" smtClean="0">
                <a:solidFill>
                  <a:srgbClr val="FF0000"/>
                </a:solidFill>
                <a:cs typeface="B Mitra" panose="00000400000000000000" pitchFamily="2" charset="-78"/>
              </a:rPr>
              <a:t>با فناوری به روی ما می‏</a:t>
            </a:r>
            <a:r>
              <a:rPr lang="fa-IR" sz="3200" b="1" dirty="0" smtClean="0">
                <a:solidFill>
                  <a:srgbClr val="FF0000"/>
                </a:solidFill>
                <a:cs typeface="B Mitra" panose="00000400000000000000" pitchFamily="2" charset="-78"/>
              </a:rPr>
              <a:t>گشاید</a:t>
            </a:r>
            <a:r>
              <a:rPr lang="fa-IR" sz="3200" b="1" dirty="0" smtClean="0">
                <a:solidFill>
                  <a:srgbClr val="FF0000"/>
                </a:solidFill>
                <a:cs typeface="B Mitra" panose="00000400000000000000" pitchFamily="2" charset="-78"/>
              </a:rPr>
              <a:t>؟ </a:t>
            </a:r>
            <a:endParaRPr lang="fa-IR" sz="3200" b="1" dirty="0">
              <a:solidFill>
                <a:srgbClr val="FF0000"/>
              </a:solidFill>
              <a:cs typeface="B Mitra" panose="00000400000000000000" pitchFamily="2" charset="-78"/>
            </a:endParaRPr>
          </a:p>
        </p:txBody>
      </p:sp>
      <p:sp>
        <p:nvSpPr>
          <p:cNvPr id="3" name="Content Placeholder 2"/>
          <p:cNvSpPr>
            <a:spLocks noGrp="1"/>
          </p:cNvSpPr>
          <p:nvPr>
            <p:ph idx="1"/>
          </p:nvPr>
        </p:nvSpPr>
        <p:spPr>
          <a:xfrm>
            <a:off x="251520" y="2060848"/>
            <a:ext cx="8208912" cy="3888432"/>
          </a:xfrm>
        </p:spPr>
        <p:txBody>
          <a:bodyPr>
            <a:normAutofit fontScale="77500" lnSpcReduction="20000"/>
          </a:bodyPr>
          <a:lstStyle/>
          <a:p>
            <a:r>
              <a:rPr lang="fa-IR" sz="2800" dirty="0" smtClean="0">
                <a:cs typeface="B Mitra" panose="00000400000000000000" pitchFamily="2" charset="-78"/>
              </a:rPr>
              <a:t>درباره چیستی فناوری </a:t>
            </a:r>
            <a:endParaRPr lang="fa-IR" sz="2800" dirty="0" smtClean="0">
              <a:cs typeface="B Mitra" panose="00000400000000000000" pitchFamily="2" charset="-78"/>
            </a:endParaRPr>
          </a:p>
          <a:p>
            <a:endParaRPr lang="fa-IR" sz="2800" dirty="0" smtClean="0">
              <a:cs typeface="B Mitra" panose="00000400000000000000" pitchFamily="2" charset="-78"/>
            </a:endParaRPr>
          </a:p>
          <a:p>
            <a:r>
              <a:rPr lang="fa-IR" sz="2800" dirty="0" smtClean="0">
                <a:cs typeface="B Mitra" panose="00000400000000000000" pitchFamily="2" charset="-78"/>
              </a:rPr>
              <a:t>جایگاه فناوری در زندگی </a:t>
            </a:r>
            <a:r>
              <a:rPr lang="fa-IR" sz="2800" dirty="0" smtClean="0">
                <a:cs typeface="B Mitra" panose="00000400000000000000" pitchFamily="2" charset="-78"/>
              </a:rPr>
              <a:t>انسان</a:t>
            </a:r>
          </a:p>
          <a:p>
            <a:pPr>
              <a:buFontTx/>
              <a:buChar char="-"/>
            </a:pPr>
            <a:r>
              <a:rPr lang="fa-IR" sz="2800" dirty="0" smtClean="0">
                <a:cs typeface="B Mitra" panose="00000400000000000000" pitchFamily="2" charset="-78"/>
              </a:rPr>
              <a:t>انسان( توجه دقیق به مفهوم انسان از دیدگاه اسلام، نقطه مهمی در تفاوت دیدگاه اسلامی و غربی است.) </a:t>
            </a:r>
          </a:p>
          <a:p>
            <a:pPr>
              <a:buFontTx/>
              <a:buChar char="-"/>
            </a:pPr>
            <a:r>
              <a:rPr lang="fa-IR" sz="2800" dirty="0" smtClean="0">
                <a:cs typeface="B Mitra" panose="00000400000000000000" pitchFamily="2" charset="-78"/>
              </a:rPr>
              <a:t>مساله اصلی زندگی انسان چیست؟( فناوریهای نرم و سخت) </a:t>
            </a:r>
          </a:p>
          <a:p>
            <a:pPr>
              <a:buFontTx/>
              <a:buChar char="-"/>
            </a:pPr>
            <a:endParaRPr lang="fa-IR" sz="2800" dirty="0" smtClean="0">
              <a:cs typeface="B Mitra" panose="00000400000000000000" pitchFamily="2" charset="-78"/>
            </a:endParaRPr>
          </a:p>
          <a:p>
            <a:r>
              <a:rPr lang="fa-IR" sz="2800" dirty="0" smtClean="0">
                <a:cs typeface="B Mitra" panose="00000400000000000000" pitchFamily="2" charset="-78"/>
              </a:rPr>
              <a:t>تعامل انسان با طبیعت </a:t>
            </a:r>
            <a:endParaRPr lang="fa-IR" sz="2800" dirty="0" smtClean="0">
              <a:cs typeface="B Mitra" panose="00000400000000000000" pitchFamily="2" charset="-78"/>
            </a:endParaRPr>
          </a:p>
          <a:p>
            <a:pPr>
              <a:buFontTx/>
              <a:buChar char="-"/>
            </a:pPr>
            <a:r>
              <a:rPr lang="fa-IR" sz="2800" dirty="0" smtClean="0">
                <a:cs typeface="B Mitra" panose="00000400000000000000" pitchFamily="2" charset="-78"/>
              </a:rPr>
              <a:t>رفتار طبیعت در برابر انسانها و جوامع مختلف </a:t>
            </a:r>
          </a:p>
          <a:p>
            <a:pPr>
              <a:buFontTx/>
              <a:buChar char="-"/>
            </a:pPr>
            <a:endParaRPr lang="fa-IR" sz="2800" dirty="0" smtClean="0">
              <a:cs typeface="B Mitra" panose="00000400000000000000" pitchFamily="2" charset="-78"/>
            </a:endParaRPr>
          </a:p>
          <a:p>
            <a:r>
              <a:rPr lang="fa-IR" sz="2800" dirty="0" smtClean="0">
                <a:cs typeface="B Mitra" panose="00000400000000000000" pitchFamily="2" charset="-78"/>
              </a:rPr>
              <a:t>نظام ارزش ها </a:t>
            </a:r>
            <a:endParaRPr lang="fa-IR" sz="2800" dirty="0">
              <a:cs typeface="B Mitra" panose="00000400000000000000" pitchFamily="2" charset="-78"/>
            </a:endParaRPr>
          </a:p>
        </p:txBody>
      </p:sp>
    </p:spTree>
    <p:extLst>
      <p:ext uri="{BB962C8B-B14F-4D97-AF65-F5344CB8AC3E}">
        <p14:creationId xmlns:p14="http://schemas.microsoft.com/office/powerpoint/2010/main" val="3806698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136904" cy="1440160"/>
          </a:xfrm>
        </p:spPr>
        <p:txBody>
          <a:bodyPr>
            <a:normAutofit/>
          </a:bodyPr>
          <a:lstStyle/>
          <a:p>
            <a:r>
              <a:rPr lang="fa-IR" sz="3200" b="1" dirty="0" smtClean="0">
                <a:solidFill>
                  <a:srgbClr val="FF0000"/>
                </a:solidFill>
                <a:cs typeface="B Mitra" panose="00000400000000000000" pitchFamily="2" charset="-78"/>
              </a:rPr>
              <a:t>آیا این دیدگاه‏ها نیاز‏های نظری ما را برآورده میکنند؟ </a:t>
            </a:r>
            <a:endParaRPr lang="fa-IR" sz="3200" b="1" dirty="0">
              <a:solidFill>
                <a:srgbClr val="FF0000"/>
              </a:solidFill>
              <a:cs typeface="B Mitra" panose="00000400000000000000" pitchFamily="2" charset="-78"/>
            </a:endParaRPr>
          </a:p>
        </p:txBody>
      </p:sp>
      <p:sp>
        <p:nvSpPr>
          <p:cNvPr id="3" name="Content Placeholder 2"/>
          <p:cNvSpPr>
            <a:spLocks noGrp="1"/>
          </p:cNvSpPr>
          <p:nvPr>
            <p:ph idx="1"/>
          </p:nvPr>
        </p:nvSpPr>
        <p:spPr>
          <a:xfrm>
            <a:off x="539552" y="2132856"/>
            <a:ext cx="8208912" cy="3456384"/>
          </a:xfrm>
        </p:spPr>
        <p:txBody>
          <a:bodyPr/>
          <a:lstStyle/>
          <a:p>
            <a:r>
              <a:rPr lang="fa-IR" sz="2800" dirty="0" smtClean="0">
                <a:cs typeface="B Mitra" panose="00000400000000000000" pitchFamily="2" charset="-78"/>
              </a:rPr>
              <a:t>نظام ارزشهای جامع و دقیق </a:t>
            </a:r>
          </a:p>
          <a:p>
            <a:r>
              <a:rPr lang="fa-IR" sz="2800" dirty="0" smtClean="0">
                <a:cs typeface="B Mitra" panose="00000400000000000000" pitchFamily="2" charset="-78"/>
              </a:rPr>
              <a:t>تعریف ارزشها در زمینه مشخص </a:t>
            </a:r>
          </a:p>
          <a:p>
            <a:r>
              <a:rPr lang="fa-IR" sz="2800" dirty="0" smtClean="0">
                <a:cs typeface="B Mitra" panose="00000400000000000000" pitchFamily="2" charset="-78"/>
              </a:rPr>
              <a:t>تبدیل ارزش به معیار طراحی </a:t>
            </a:r>
          </a:p>
          <a:p>
            <a:endParaRPr lang="fa-IR" sz="2800" dirty="0">
              <a:cs typeface="B Mitra" panose="00000400000000000000" pitchFamily="2" charset="-78"/>
            </a:endParaRPr>
          </a:p>
          <a:p>
            <a:r>
              <a:rPr lang="fa-IR" sz="2800" dirty="0" smtClean="0">
                <a:cs typeface="B Mitra" panose="00000400000000000000" pitchFamily="2" charset="-78"/>
              </a:rPr>
              <a:t>نظریه مشخص برای تنظیم رابطه با مصنوعات تکنیکی </a:t>
            </a:r>
          </a:p>
          <a:p>
            <a:endParaRPr lang="fa-IR" dirty="0">
              <a:cs typeface="B Mitra" panose="00000400000000000000" pitchFamily="2" charset="-78"/>
            </a:endParaRPr>
          </a:p>
        </p:txBody>
      </p:sp>
    </p:spTree>
    <p:extLst>
      <p:ext uri="{BB962C8B-B14F-4D97-AF65-F5344CB8AC3E}">
        <p14:creationId xmlns:p14="http://schemas.microsoft.com/office/powerpoint/2010/main" val="3855374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20888"/>
            <a:ext cx="8136904" cy="1440160"/>
          </a:xfrm>
        </p:spPr>
        <p:txBody>
          <a:bodyPr>
            <a:normAutofit/>
          </a:bodyPr>
          <a:lstStyle/>
          <a:p>
            <a:r>
              <a:rPr lang="fa-IR" sz="3200" b="1" dirty="0" smtClean="0">
                <a:solidFill>
                  <a:srgbClr val="FF0000"/>
                </a:solidFill>
                <a:cs typeface="B Mitra" panose="00000400000000000000" pitchFamily="2" charset="-78"/>
              </a:rPr>
              <a:t>چگونه می‏توان یک قدم به پیش رفت؟ </a:t>
            </a:r>
            <a:endParaRPr lang="fa-IR" sz="3200" b="1" dirty="0">
              <a:solidFill>
                <a:srgbClr val="FF0000"/>
              </a:solidFill>
              <a:cs typeface="B Mitra" panose="00000400000000000000" pitchFamily="2" charset="-78"/>
            </a:endParaRPr>
          </a:p>
        </p:txBody>
      </p:sp>
    </p:spTree>
    <p:extLst>
      <p:ext uri="{BB962C8B-B14F-4D97-AF65-F5344CB8AC3E}">
        <p14:creationId xmlns:p14="http://schemas.microsoft.com/office/powerpoint/2010/main" val="70893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795" y="214241"/>
            <a:ext cx="6048672" cy="931930"/>
          </a:xfrm>
        </p:spPr>
        <p:txBody>
          <a:bodyPr>
            <a:normAutofit/>
          </a:bodyPr>
          <a:lstStyle/>
          <a:p>
            <a:pPr algn="r"/>
            <a:r>
              <a:rPr lang="fa-IR" sz="3600" b="1" dirty="0" smtClean="0">
                <a:solidFill>
                  <a:srgbClr val="FF0000"/>
                </a:solidFill>
                <a:cs typeface="B Mitra" panose="00000400000000000000" pitchFamily="2" charset="-78"/>
              </a:rPr>
              <a:t>مروری بر سیر فلسفه فناوری </a:t>
            </a:r>
            <a:endParaRPr lang="en-US" sz="3600" b="1" dirty="0">
              <a:solidFill>
                <a:srgbClr val="FF0000"/>
              </a:solidFill>
              <a:cs typeface="B Mitra" panose="00000400000000000000" pitchFamily="2" charset="-78"/>
            </a:endParaRPr>
          </a:p>
        </p:txBody>
      </p:sp>
      <p:sp>
        <p:nvSpPr>
          <p:cNvPr id="3" name="Content Placeholder 2"/>
          <p:cNvSpPr>
            <a:spLocks noGrp="1"/>
          </p:cNvSpPr>
          <p:nvPr>
            <p:ph idx="1"/>
          </p:nvPr>
        </p:nvSpPr>
        <p:spPr>
          <a:xfrm>
            <a:off x="683568" y="1628800"/>
            <a:ext cx="8064896" cy="4869160"/>
          </a:xfrm>
        </p:spPr>
        <p:txBody>
          <a:bodyPr/>
          <a:lstStyle/>
          <a:p>
            <a:pPr marL="0" indent="0">
              <a:buNone/>
            </a:pPr>
            <a:r>
              <a:rPr lang="fa-IR" b="1" dirty="0" smtClean="0"/>
              <a:t> </a:t>
            </a:r>
            <a:endParaRPr lang="en-US" b="1" dirty="0"/>
          </a:p>
        </p:txBody>
      </p:sp>
      <p:sp>
        <p:nvSpPr>
          <p:cNvPr id="4" name="Rectangle 3"/>
          <p:cNvSpPr/>
          <p:nvPr/>
        </p:nvSpPr>
        <p:spPr>
          <a:xfrm>
            <a:off x="3213323" y="1704982"/>
            <a:ext cx="3384376"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Mitra" panose="00000400000000000000" pitchFamily="2" charset="-78"/>
              </a:rPr>
              <a:t>کلاسیک </a:t>
            </a:r>
            <a:endParaRPr lang="fa-IR" sz="2800" b="1" dirty="0">
              <a:solidFill>
                <a:schemeClr val="tx1"/>
              </a:solidFill>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033682"/>
            <a:ext cx="1819150" cy="1296144"/>
          </a:xfrm>
          <a:prstGeom prst="rect">
            <a:avLst/>
          </a:prstGeom>
        </p:spPr>
      </p:pic>
      <p:sp>
        <p:nvSpPr>
          <p:cNvPr id="6" name="Rectangle 5"/>
          <p:cNvSpPr/>
          <p:nvPr/>
        </p:nvSpPr>
        <p:spPr>
          <a:xfrm>
            <a:off x="1547664" y="3077308"/>
            <a:ext cx="27363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1"/>
                </a:solidFill>
                <a:cs typeface="B Mitra" panose="00000400000000000000" pitchFamily="2" charset="-78"/>
              </a:rPr>
              <a:t>چرخش تجربی </a:t>
            </a:r>
            <a:endParaRPr lang="fa-IR" sz="2400" b="1" dirty="0">
              <a:solidFill>
                <a:schemeClr val="tx1"/>
              </a:solidFill>
              <a:cs typeface="B Mitra" panose="00000400000000000000" pitchFamily="2" charset="-78"/>
            </a:endParaRPr>
          </a:p>
        </p:txBody>
      </p:sp>
      <p:sp>
        <p:nvSpPr>
          <p:cNvPr id="7" name="Rectangle 6"/>
          <p:cNvSpPr/>
          <p:nvPr/>
        </p:nvSpPr>
        <p:spPr>
          <a:xfrm>
            <a:off x="5157539" y="4852796"/>
            <a:ext cx="2880320" cy="10218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Mitra" panose="00000400000000000000" pitchFamily="2" charset="-78"/>
              </a:rPr>
              <a:t>شبه کلاسیک </a:t>
            </a:r>
            <a:endParaRPr lang="fa-IR" sz="2800" b="1" dirty="0">
              <a:solidFill>
                <a:schemeClr val="tx1"/>
              </a:solidFill>
              <a:cs typeface="B Mitra" panose="00000400000000000000" pitchFamily="2" charset="-78"/>
            </a:endParaRPr>
          </a:p>
        </p:txBody>
      </p:sp>
      <p:sp>
        <p:nvSpPr>
          <p:cNvPr id="8" name="Rectangle 7"/>
          <p:cNvSpPr/>
          <p:nvPr/>
        </p:nvSpPr>
        <p:spPr>
          <a:xfrm>
            <a:off x="1115616" y="4852796"/>
            <a:ext cx="2880320" cy="10218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Mitra" panose="00000400000000000000" pitchFamily="2" charset="-78"/>
              </a:rPr>
              <a:t>رویکرد مهندسی </a:t>
            </a:r>
            <a:endParaRPr lang="fa-IR" sz="2800" b="1" dirty="0">
              <a:solidFill>
                <a:schemeClr val="tx1"/>
              </a:solidFill>
              <a:cs typeface="B Mitra" panose="00000400000000000000" pitchFamily="2" charset="-78"/>
            </a:endParaRPr>
          </a:p>
        </p:txBody>
      </p:sp>
    </p:spTree>
    <p:extLst>
      <p:ext uri="{BB962C8B-B14F-4D97-AF65-F5344CB8AC3E}">
        <p14:creationId xmlns:p14="http://schemas.microsoft.com/office/powerpoint/2010/main" val="1603003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2517" b="2517"/>
          <a:stretch>
            <a:fillRect/>
          </a:stretch>
        </p:blipFill>
        <p:spPr>
          <a:xfrm>
            <a:off x="2323643" y="116632"/>
            <a:ext cx="6840760" cy="6498721"/>
          </a:xfrm>
          <a:prstGeom prst="rect">
            <a:avLst/>
          </a:prstGeom>
          <a:ln>
            <a:noFill/>
          </a:ln>
          <a:effectLst>
            <a:softEdge rad="112500"/>
          </a:effectLst>
        </p:spPr>
      </p:pic>
    </p:spTree>
    <p:extLst>
      <p:ext uri="{BB962C8B-B14F-4D97-AF65-F5344CB8AC3E}">
        <p14:creationId xmlns:p14="http://schemas.microsoft.com/office/powerpoint/2010/main" val="2392171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548680"/>
            <a:ext cx="3456384" cy="5976663"/>
          </a:xfrm>
        </p:spPr>
        <p:txBody>
          <a:bodyPr/>
          <a:lstStyle/>
          <a:p>
            <a:endParaRPr lang="en-US" dirty="0"/>
          </a:p>
        </p:txBody>
      </p:sp>
      <p:sp>
        <p:nvSpPr>
          <p:cNvPr id="4" name="Content Placeholder 3"/>
          <p:cNvSpPr>
            <a:spLocks noGrp="1"/>
          </p:cNvSpPr>
          <p:nvPr>
            <p:ph sz="half" idx="10"/>
          </p:nvPr>
        </p:nvSpPr>
        <p:spPr>
          <a:xfrm>
            <a:off x="5292080" y="548680"/>
            <a:ext cx="3456384" cy="5976664"/>
          </a:xfrm>
        </p:spPr>
        <p:txBody>
          <a:bodyPr/>
          <a:lstStyle/>
          <a:p>
            <a:endParaRPr lang="en-US" dirty="0"/>
          </a:p>
        </p:txBody>
      </p:sp>
    </p:spTree>
    <p:extLst>
      <p:ext uri="{BB962C8B-B14F-4D97-AF65-F5344CB8AC3E}">
        <p14:creationId xmlns:p14="http://schemas.microsoft.com/office/powerpoint/2010/main" val="698487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5736" y="188640"/>
            <a:ext cx="6624736" cy="1440160"/>
          </a:xfrm>
        </p:spPr>
        <p:txBody>
          <a:bodyPr/>
          <a:lstStyle/>
          <a:p>
            <a:endParaRPr lang="en-US" dirty="0"/>
          </a:p>
        </p:txBody>
      </p:sp>
      <p:sp>
        <p:nvSpPr>
          <p:cNvPr id="5" name="Picture Placeholder 4"/>
          <p:cNvSpPr>
            <a:spLocks noGrp="1"/>
          </p:cNvSpPr>
          <p:nvPr>
            <p:ph type="pic" idx="1"/>
          </p:nvPr>
        </p:nvSpPr>
        <p:spPr>
          <a:xfrm>
            <a:off x="2195736" y="1700808"/>
            <a:ext cx="6624736" cy="4824536"/>
          </a:xfrm>
        </p:spPr>
      </p:sp>
    </p:spTree>
    <p:extLst>
      <p:ext uri="{BB962C8B-B14F-4D97-AF65-F5344CB8AC3E}">
        <p14:creationId xmlns:p14="http://schemas.microsoft.com/office/powerpoint/2010/main" val="95442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136904" cy="1008112"/>
          </a:xfrm>
        </p:spPr>
        <p:txBody>
          <a:bodyPr>
            <a:normAutofit/>
          </a:bodyPr>
          <a:lstStyle/>
          <a:p>
            <a:pPr algn="r"/>
            <a:r>
              <a:rPr lang="fa-IR" sz="3600" b="1" dirty="0" smtClean="0">
                <a:solidFill>
                  <a:srgbClr val="FF0000"/>
                </a:solidFill>
                <a:cs typeface="B Mitra" panose="00000400000000000000" pitchFamily="2" charset="-78"/>
              </a:rPr>
              <a:t>برخی از مسائل امروز فلسفه فناوری</a:t>
            </a:r>
            <a:endParaRPr lang="fa-IR" sz="3600" b="1" dirty="0">
              <a:solidFill>
                <a:srgbClr val="FF0000"/>
              </a:solidFill>
              <a:cs typeface="B Mitra" panose="00000400000000000000" pitchFamily="2" charset="-78"/>
            </a:endParaRPr>
          </a:p>
        </p:txBody>
      </p:sp>
      <p:graphicFrame>
        <p:nvGraphicFramePr>
          <p:cNvPr id="4" name="Diagram 3"/>
          <p:cNvGraphicFramePr/>
          <p:nvPr>
            <p:extLst>
              <p:ext uri="{D42A27DB-BD31-4B8C-83A1-F6EECF244321}">
                <p14:modId xmlns:p14="http://schemas.microsoft.com/office/powerpoint/2010/main" val="456976362"/>
              </p:ext>
            </p:extLst>
          </p:nvPr>
        </p:nvGraphicFramePr>
        <p:xfrm>
          <a:off x="899592" y="1484784"/>
          <a:ext cx="748883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30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616" y="220984"/>
            <a:ext cx="2721859" cy="20349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870" y="225212"/>
            <a:ext cx="3118079" cy="2078719"/>
          </a:xfrm>
          <a:prstGeom prst="rect">
            <a:avLst/>
          </a:prstGeom>
        </p:spPr>
      </p:pic>
      <p:sp>
        <p:nvSpPr>
          <p:cNvPr id="2" name="Rectangle 1"/>
          <p:cNvSpPr/>
          <p:nvPr/>
        </p:nvSpPr>
        <p:spPr>
          <a:xfrm>
            <a:off x="3324433" y="2596122"/>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Mitra" panose="00000400000000000000" pitchFamily="2" charset="-78"/>
              </a:rPr>
              <a:t>1312</a:t>
            </a:r>
            <a:endParaRPr lang="fa-IR" sz="2800" b="1" dirty="0">
              <a:solidFill>
                <a:schemeClr val="tx1"/>
              </a:solidFill>
              <a:cs typeface="B Mitra" panose="00000400000000000000" pitchFamily="2" charset="-78"/>
            </a:endParaRPr>
          </a:p>
        </p:txBody>
      </p:sp>
      <p:sp>
        <p:nvSpPr>
          <p:cNvPr id="8" name="Rectangle 7"/>
          <p:cNvSpPr/>
          <p:nvPr/>
        </p:nvSpPr>
        <p:spPr>
          <a:xfrm>
            <a:off x="6410797" y="2596122"/>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Mitra" panose="00000400000000000000" pitchFamily="2" charset="-78"/>
              </a:rPr>
              <a:t>1318</a:t>
            </a:r>
            <a:endParaRPr lang="fa-IR" sz="2800" b="1" dirty="0">
              <a:solidFill>
                <a:schemeClr val="tx1"/>
              </a:solidFill>
              <a:cs typeface="B Mitra" panose="00000400000000000000" pitchFamily="2" charset="-78"/>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887"/>
          <a:stretch/>
        </p:blipFill>
        <p:spPr>
          <a:xfrm>
            <a:off x="179511" y="220984"/>
            <a:ext cx="2708907" cy="2034954"/>
          </a:xfrm>
          <a:prstGeom prst="rect">
            <a:avLst/>
          </a:prstGeom>
        </p:spPr>
      </p:pic>
      <p:sp>
        <p:nvSpPr>
          <p:cNvPr id="10" name="Rectangle 9"/>
          <p:cNvSpPr/>
          <p:nvPr/>
        </p:nvSpPr>
        <p:spPr>
          <a:xfrm>
            <a:off x="525852" y="2596122"/>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Mitra" panose="00000400000000000000" pitchFamily="2" charset="-78"/>
              </a:rPr>
              <a:t>1298</a:t>
            </a:r>
            <a:endParaRPr lang="fa-IR" sz="2800" b="1" dirty="0">
              <a:solidFill>
                <a:schemeClr val="tx1"/>
              </a:solidFill>
              <a:cs typeface="B Mitra" panose="00000400000000000000" pitchFamily="2" charset="-78"/>
            </a:endParaRPr>
          </a:p>
        </p:txBody>
      </p:sp>
    </p:spTree>
    <p:extLst>
      <p:ext uri="{BB962C8B-B14F-4D97-AF65-F5344CB8AC3E}">
        <p14:creationId xmlns:p14="http://schemas.microsoft.com/office/powerpoint/2010/main" val="102553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55153275"/>
              </p:ext>
            </p:extLst>
          </p:nvPr>
        </p:nvGraphicFramePr>
        <p:xfrm>
          <a:off x="899592" y="1052736"/>
          <a:ext cx="741682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691680" y="251937"/>
            <a:ext cx="5688632" cy="58477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srgbClr val="FF0000"/>
                </a:solidFill>
                <a:effectLst/>
                <a:uLnTx/>
                <a:uFillTx/>
                <a:latin typeface="Calibri"/>
                <a:ea typeface="+mn-ea"/>
                <a:cs typeface="B Titr" panose="00000700000000000000" pitchFamily="2" charset="-78"/>
              </a:rPr>
              <a:t>هسته اصلی نظام فکری </a:t>
            </a:r>
            <a:endParaRPr kumimoji="0" lang="en-US" sz="32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Tree>
    <p:extLst>
      <p:ext uri="{BB962C8B-B14F-4D97-AF65-F5344CB8AC3E}">
        <p14:creationId xmlns:p14="http://schemas.microsoft.com/office/powerpoint/2010/main" val="1989378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467544" y="404664"/>
          <a:ext cx="828092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FA5EC631-1B90-4020-85FB-308AB1E1FEB9}" type="slidenum">
              <a:rPr lang="en-US" smtClean="0"/>
              <a:pPr/>
              <a:t>8</a:t>
            </a:fld>
            <a:endParaRPr lang="en-US" dirty="0"/>
          </a:p>
        </p:txBody>
      </p:sp>
      <p:sp>
        <p:nvSpPr>
          <p:cNvPr id="4" name="Rectangle 3"/>
          <p:cNvSpPr/>
          <p:nvPr/>
        </p:nvSpPr>
        <p:spPr>
          <a:xfrm rot="2489737">
            <a:off x="7390130" y="352236"/>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دکتر نصر</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1843419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560840" cy="576064"/>
          </a:xfrm>
        </p:spPr>
        <p:txBody>
          <a:bodyPr>
            <a:noAutofit/>
          </a:bodyPr>
          <a:lstStyle/>
          <a:p>
            <a:pPr algn="r"/>
            <a:r>
              <a:rPr lang="fa-IR" sz="3200" b="1" dirty="0" smtClean="0">
                <a:solidFill>
                  <a:srgbClr val="FF0000"/>
                </a:solidFill>
                <a:cs typeface="B Titr" panose="00000700000000000000" pitchFamily="2" charset="-78"/>
              </a:rPr>
              <a:t>تمدن نوین اسلامی </a:t>
            </a:r>
            <a:br>
              <a:rPr lang="fa-IR" sz="3200" b="1" dirty="0" smtClean="0">
                <a:solidFill>
                  <a:srgbClr val="FF0000"/>
                </a:solidFill>
                <a:cs typeface="B Titr" panose="00000700000000000000" pitchFamily="2" charset="-78"/>
              </a:rPr>
            </a:br>
            <a:endParaRPr lang="en-US" sz="3200" b="1" dirty="0">
              <a:solidFill>
                <a:srgbClr val="FF0000"/>
              </a:solidFill>
              <a:cs typeface="B Titr" panose="00000700000000000000" pitchFamily="2" charset="-78"/>
            </a:endParaRPr>
          </a:p>
        </p:txBody>
      </p:sp>
      <p:sp>
        <p:nvSpPr>
          <p:cNvPr id="3" name="TextBox 2"/>
          <p:cNvSpPr txBox="1"/>
          <p:nvPr/>
        </p:nvSpPr>
        <p:spPr>
          <a:xfrm>
            <a:off x="611560" y="1052736"/>
            <a:ext cx="7776864" cy="2677656"/>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تمدن اسلامی؛ آرمان انقلاب اسلامی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rPr>
              <a:t>در صورت صبر و تلاش، ممکن، بلکه قطعی است.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smtClean="0">
              <a:ln>
                <a:noFill/>
              </a:ln>
              <a:solidFill>
                <a:prstClr val="black"/>
              </a:solidFill>
              <a:effectLst/>
              <a:uLnTx/>
              <a:uFillTx/>
              <a:latin typeface="Calibri"/>
              <a:ea typeface="+mn-ea"/>
              <a:cs typeface="B Mitra" panose="00000400000000000000" pitchFamily="2" charset="-78"/>
            </a:endParaRPr>
          </a:p>
        </p:txBody>
      </p:sp>
      <p:graphicFrame>
        <p:nvGraphicFramePr>
          <p:cNvPr id="4" name="Diagram 3"/>
          <p:cNvGraphicFramePr/>
          <p:nvPr>
            <p:extLst/>
          </p:nvPr>
        </p:nvGraphicFramePr>
        <p:xfrm>
          <a:off x="852264" y="2101304"/>
          <a:ext cx="75361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EC631-1B90-4020-85FB-308AB1E1FEB9}" type="slidenum">
              <a:rPr kumimoji="0" lang="en-US" sz="1400" b="0" i="0" u="none" strike="noStrike" kern="1200" cap="none" spc="0" normalizeH="0" baseline="0" noProof="0" smtClean="0">
                <a:ln>
                  <a:noFill/>
                </a:ln>
                <a:solidFill>
                  <a:prstClr val="black"/>
                </a:solidFill>
                <a:effectLst/>
                <a:uLnTx/>
                <a:uFillTx/>
                <a:latin typeface="Calibri"/>
                <a:ea typeface="+mn-ea"/>
                <a:cs typeface="B Mitra"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Calibri"/>
              <a:ea typeface="+mn-ea"/>
              <a:cs typeface="B Mitra" panose="00000400000000000000" pitchFamily="2" charset="-78"/>
            </a:endParaRPr>
          </a:p>
        </p:txBody>
      </p:sp>
      <p:sp>
        <p:nvSpPr>
          <p:cNvPr id="6" name="Rectangle 5"/>
          <p:cNvSpPr/>
          <p:nvPr/>
        </p:nvSpPr>
        <p:spPr>
          <a:xfrm rot="19648562">
            <a:off x="226358" y="741187"/>
            <a:ext cx="2295715"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Mitra" panose="00000400000000000000" pitchFamily="2" charset="-78"/>
              </a:rPr>
              <a:t>آیت‏الله خامنه‏ای</a:t>
            </a:r>
            <a:endParaRPr lang="fa-IR" sz="28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744456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1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1455</TotalTime>
  <Words>2133</Words>
  <Application>Microsoft Office PowerPoint</Application>
  <PresentationFormat>On-screen Show (4:3)</PresentationFormat>
  <Paragraphs>298</Paragraphs>
  <Slides>42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B Mitra</vt:lpstr>
      <vt:lpstr>B Titr</vt:lpstr>
      <vt:lpstr>B Yagut</vt:lpstr>
      <vt:lpstr>Berlin Sans FB</vt:lpstr>
      <vt:lpstr>Calibri</vt:lpstr>
      <vt:lpstr>Lato Light</vt:lpstr>
      <vt:lpstr>100</vt:lpstr>
      <vt:lpstr>2_100</vt:lpstr>
      <vt:lpstr>آیا دیدگاه اندیشمندان مسلمان می‏تواند تاثیری در فهم و تعامل بهتر ما با فناوری داشته باشد؟ </vt:lpstr>
      <vt:lpstr>PowerPoint Presentation</vt:lpstr>
      <vt:lpstr>PowerPoint Presentation</vt:lpstr>
      <vt:lpstr>مروری بر سیر فلسفه فناوری </vt:lpstr>
      <vt:lpstr>برخی از مسائل امروز فلسفه فناوری</vt:lpstr>
      <vt:lpstr>PowerPoint Presentation</vt:lpstr>
      <vt:lpstr>PowerPoint Presentation</vt:lpstr>
      <vt:lpstr>PowerPoint Presentation</vt:lpstr>
      <vt:lpstr>تمدن نوین اسلامی  </vt:lpstr>
      <vt:lpstr>نظام ارزش های تمدن نوین اسلامی </vt:lpstr>
      <vt:lpstr>PowerPoint Presentation</vt:lpstr>
      <vt:lpstr>PowerPoint Presentation</vt:lpstr>
      <vt:lpstr>PowerPoint Presentation</vt:lpstr>
      <vt:lpstr>چیستی فناوری </vt:lpstr>
      <vt:lpstr>چیستی فناوری </vt:lpstr>
      <vt:lpstr>PowerPoint Presentation</vt:lpstr>
      <vt:lpstr>جهت فناوری </vt:lpstr>
      <vt:lpstr>جهت فناوری </vt:lpstr>
      <vt:lpstr>تفاوت فناوری روحی و جسمی</vt:lpstr>
      <vt:lpstr>سیستم اجتماعی- تکنیکی </vt:lpstr>
      <vt:lpstr>ذات انگاری یا ابزار گرایی؟ </vt:lpstr>
      <vt:lpstr>PowerPoint Presentation</vt:lpstr>
      <vt:lpstr>PowerPoint Presentation</vt:lpstr>
      <vt:lpstr>PowerPoint Presentation</vt:lpstr>
      <vt:lpstr>PowerPoint Presentation</vt:lpstr>
      <vt:lpstr>PowerPoint Presentation</vt:lpstr>
      <vt:lpstr>PowerPoint Presentation</vt:lpstr>
      <vt:lpstr>فناوری در غرب </vt:lpstr>
      <vt:lpstr>PowerPoint Presentation</vt:lpstr>
      <vt:lpstr>امکان اخذ فناوری از غرب  </vt:lpstr>
      <vt:lpstr>طراحی و توسعه  </vt:lpstr>
      <vt:lpstr>ملاحظات طراحی و کاربرد </vt:lpstr>
      <vt:lpstr>PowerPoint Presentation</vt:lpstr>
      <vt:lpstr>PowerPoint Presentation</vt:lpstr>
      <vt:lpstr>PowerPoint Presentation</vt:lpstr>
      <vt:lpstr>PowerPoint Presentation</vt:lpstr>
      <vt:lpstr>آیا دیدگاه های اندیشمندان اسلامی پنجره جدیدی از نحوه تعامل با فناوری به روی ما می‏گشاید؟ </vt:lpstr>
      <vt:lpstr>آیا این دیدگاه‏ها نیاز‏های نظری ما را برآورده میکنند؟ </vt:lpstr>
      <vt:lpstr>چگونه می‏توان یک قدم به پیش رفت؟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www.noorang.ir</dc:creator>
  <cp:lastModifiedBy>Mohammad Namazi</cp:lastModifiedBy>
  <cp:revision>140</cp:revision>
  <dcterms:created xsi:type="dcterms:W3CDTF">2013-04-25T16:43:04Z</dcterms:created>
  <dcterms:modified xsi:type="dcterms:W3CDTF">2018-01-09T08:01:47Z</dcterms:modified>
</cp:coreProperties>
</file>