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  <p:sldId id="286" r:id="rId29"/>
    <p:sldId id="287" r:id="rId30"/>
    <p:sldId id="283" r:id="rId31"/>
    <p:sldId id="288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  <a:srgbClr val="D45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1099E-B551-40C2-9527-12610282A9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1AF26F0-F7F3-4A72-8913-B26CB84D033E}">
      <dgm:prSet/>
      <dgm:spPr/>
      <dgm:t>
        <a:bodyPr/>
        <a:lstStyle/>
        <a:p>
          <a:pPr rtl="0"/>
          <a:r>
            <a:rPr lang="fa-IR" b="1" i="1" dirty="0" smtClean="0">
              <a:solidFill>
                <a:srgbClr val="C00000"/>
              </a:solidFill>
            </a:rPr>
            <a:t>انواع و ساختار موتورها</a:t>
          </a:r>
          <a:endParaRPr lang="en-US" b="1" i="1" dirty="0">
            <a:solidFill>
              <a:srgbClr val="C00000"/>
            </a:solidFill>
          </a:endParaRPr>
        </a:p>
      </dgm:t>
    </dgm:pt>
    <dgm:pt modelId="{4317095B-3CAC-4424-A8A8-5ECDA211CE6D}" type="parTrans" cxnId="{13A5FAC6-2AF3-4C0F-B5FB-3497154E4E84}">
      <dgm:prSet/>
      <dgm:spPr/>
      <dgm:t>
        <a:bodyPr/>
        <a:lstStyle/>
        <a:p>
          <a:endParaRPr lang="en-US"/>
        </a:p>
      </dgm:t>
    </dgm:pt>
    <dgm:pt modelId="{29444460-E6BD-4118-896A-AF5AA198BB25}" type="sibTrans" cxnId="{13A5FAC6-2AF3-4C0F-B5FB-3497154E4E84}">
      <dgm:prSet/>
      <dgm:spPr/>
      <dgm:t>
        <a:bodyPr/>
        <a:lstStyle/>
        <a:p>
          <a:endParaRPr lang="en-US"/>
        </a:p>
      </dgm:t>
    </dgm:pt>
    <dgm:pt modelId="{CB894F9D-7B7B-4D9E-B1EB-617033956E25}">
      <dgm:prSet/>
      <dgm:spPr/>
      <dgm:t>
        <a:bodyPr/>
        <a:lstStyle/>
        <a:p>
          <a:pPr rtl="0"/>
          <a:r>
            <a:rPr lang="fa-IR" b="1" i="1" dirty="0" smtClean="0">
              <a:solidFill>
                <a:srgbClr val="C00000"/>
              </a:solidFill>
            </a:rPr>
            <a:t>سری</a:t>
          </a:r>
          <a:endParaRPr lang="en-US" b="1" i="1" dirty="0">
            <a:solidFill>
              <a:srgbClr val="C00000"/>
            </a:solidFill>
          </a:endParaRPr>
        </a:p>
      </dgm:t>
    </dgm:pt>
    <dgm:pt modelId="{A792C4D3-5C20-404E-A227-5BA211CA4EAA}" type="parTrans" cxnId="{299852F9-BD09-41EC-AA2F-153CAE3DD844}">
      <dgm:prSet/>
      <dgm:spPr/>
      <dgm:t>
        <a:bodyPr/>
        <a:lstStyle/>
        <a:p>
          <a:endParaRPr lang="en-US"/>
        </a:p>
      </dgm:t>
    </dgm:pt>
    <dgm:pt modelId="{AA52E865-28D6-40E7-B12B-BD7728FC140F}" type="sibTrans" cxnId="{299852F9-BD09-41EC-AA2F-153CAE3DD844}">
      <dgm:prSet/>
      <dgm:spPr/>
      <dgm:t>
        <a:bodyPr/>
        <a:lstStyle/>
        <a:p>
          <a:endParaRPr lang="en-US"/>
        </a:p>
      </dgm:t>
    </dgm:pt>
    <dgm:pt modelId="{CD003D25-782D-45B7-8790-DFF8AF6296AE}">
      <dgm:prSet/>
      <dgm:spPr/>
      <dgm:t>
        <a:bodyPr/>
        <a:lstStyle/>
        <a:p>
          <a:pPr rtl="0"/>
          <a:r>
            <a:rPr lang="fa-IR" b="1" i="1" dirty="0" smtClean="0">
              <a:solidFill>
                <a:srgbClr val="C00000"/>
              </a:solidFill>
            </a:rPr>
            <a:t>موازی</a:t>
          </a:r>
          <a:endParaRPr lang="en-US" b="1" i="1" dirty="0">
            <a:solidFill>
              <a:srgbClr val="C00000"/>
            </a:solidFill>
          </a:endParaRPr>
        </a:p>
      </dgm:t>
    </dgm:pt>
    <dgm:pt modelId="{3A1F7932-5D27-4635-ADAB-230D8583EE4A}" type="parTrans" cxnId="{A015E83F-755B-47D3-84A2-F1994C562284}">
      <dgm:prSet/>
      <dgm:spPr/>
      <dgm:t>
        <a:bodyPr/>
        <a:lstStyle/>
        <a:p>
          <a:endParaRPr lang="en-US"/>
        </a:p>
      </dgm:t>
    </dgm:pt>
    <dgm:pt modelId="{466A75A3-C16D-43F4-A745-23B9C5F6B15A}" type="sibTrans" cxnId="{A015E83F-755B-47D3-84A2-F1994C562284}">
      <dgm:prSet/>
      <dgm:spPr/>
      <dgm:t>
        <a:bodyPr/>
        <a:lstStyle/>
        <a:p>
          <a:endParaRPr lang="en-US"/>
        </a:p>
      </dgm:t>
    </dgm:pt>
    <dgm:pt modelId="{F5B14570-6E0A-452E-8B1A-2DB9FB3C39F5}">
      <dgm:prSet/>
      <dgm:spPr/>
      <dgm:t>
        <a:bodyPr/>
        <a:lstStyle/>
        <a:p>
          <a:pPr rtl="0"/>
          <a:r>
            <a:rPr lang="fa-IR" b="1" i="1" dirty="0" smtClean="0">
              <a:solidFill>
                <a:srgbClr val="C00000"/>
              </a:solidFill>
            </a:rPr>
            <a:t>مرکب(کمپوند)</a:t>
          </a:r>
          <a:endParaRPr lang="en-US" b="1" i="1" dirty="0">
            <a:solidFill>
              <a:srgbClr val="C00000"/>
            </a:solidFill>
          </a:endParaRPr>
        </a:p>
      </dgm:t>
    </dgm:pt>
    <dgm:pt modelId="{953DD488-76E1-44B4-9CF0-4AB18B4F2FF6}" type="parTrans" cxnId="{67951C47-8438-45E7-8CC0-48100E073975}">
      <dgm:prSet/>
      <dgm:spPr/>
      <dgm:t>
        <a:bodyPr/>
        <a:lstStyle/>
        <a:p>
          <a:endParaRPr lang="en-US"/>
        </a:p>
      </dgm:t>
    </dgm:pt>
    <dgm:pt modelId="{7A6AE672-B6CB-418C-83F0-0ADAA66BFAC7}" type="sibTrans" cxnId="{67951C47-8438-45E7-8CC0-48100E073975}">
      <dgm:prSet/>
      <dgm:spPr/>
      <dgm:t>
        <a:bodyPr/>
        <a:lstStyle/>
        <a:p>
          <a:endParaRPr lang="en-US"/>
        </a:p>
      </dgm:t>
    </dgm:pt>
    <dgm:pt modelId="{C2AD17D8-DB34-427D-97BF-E33A46BDC7B8}">
      <dgm:prSet/>
      <dgm:spPr/>
      <dgm:t>
        <a:bodyPr/>
        <a:lstStyle/>
        <a:p>
          <a:pPr rtl="0"/>
          <a:r>
            <a:rPr lang="fa-IR" b="1" i="1" dirty="0" smtClean="0">
              <a:solidFill>
                <a:srgbClr val="C00000"/>
              </a:solidFill>
            </a:rPr>
            <a:t>موتور با آهنربای مغناطیس دایم</a:t>
          </a:r>
          <a:endParaRPr lang="en-US" b="1" i="1" dirty="0">
            <a:solidFill>
              <a:srgbClr val="C00000"/>
            </a:solidFill>
          </a:endParaRPr>
        </a:p>
      </dgm:t>
    </dgm:pt>
    <dgm:pt modelId="{F8659A8E-F10A-491C-9D4F-6A1D5657D84A}" type="parTrans" cxnId="{63ABC35F-FF2C-4EB7-A717-9DA0DE322355}">
      <dgm:prSet/>
      <dgm:spPr/>
      <dgm:t>
        <a:bodyPr/>
        <a:lstStyle/>
        <a:p>
          <a:endParaRPr lang="en-US"/>
        </a:p>
      </dgm:t>
    </dgm:pt>
    <dgm:pt modelId="{5DFF5D29-8392-47D5-AF56-D22854EAA656}" type="sibTrans" cxnId="{63ABC35F-FF2C-4EB7-A717-9DA0DE322355}">
      <dgm:prSet/>
      <dgm:spPr/>
      <dgm:t>
        <a:bodyPr/>
        <a:lstStyle/>
        <a:p>
          <a:endParaRPr lang="en-US"/>
        </a:p>
      </dgm:t>
    </dgm:pt>
    <dgm:pt modelId="{32F321E1-501D-430A-93CA-E62A2F4AB6EC}" type="pres">
      <dgm:prSet presAssocID="{E4D1099E-B551-40C2-9527-12610282A9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B9365D-D599-4461-AC5C-4A5213113E95}" type="pres">
      <dgm:prSet presAssocID="{A1AF26F0-F7F3-4A72-8913-B26CB84D033E}" presName="hierRoot1" presStyleCnt="0"/>
      <dgm:spPr/>
    </dgm:pt>
    <dgm:pt modelId="{8549A1E4-127A-4B7C-AC2D-41FB137C60DE}" type="pres">
      <dgm:prSet presAssocID="{A1AF26F0-F7F3-4A72-8913-B26CB84D033E}" presName="composite" presStyleCnt="0"/>
      <dgm:spPr/>
    </dgm:pt>
    <dgm:pt modelId="{33EEEDE8-9BB7-434F-9F28-95167DA1EE0B}" type="pres">
      <dgm:prSet presAssocID="{A1AF26F0-F7F3-4A72-8913-B26CB84D033E}" presName="background" presStyleLbl="node0" presStyleIdx="0" presStyleCnt="5"/>
      <dgm:spPr/>
    </dgm:pt>
    <dgm:pt modelId="{1192DACB-1179-4F44-A4EC-81CA200F7AA0}" type="pres">
      <dgm:prSet presAssocID="{A1AF26F0-F7F3-4A72-8913-B26CB84D033E}" presName="text" presStyleLbl="fgAcc0" presStyleIdx="0" presStyleCnt="5" custScaleY="233115" custLinFactX="100000" custLinFactNeighborX="125560" custLinFactNeighborY="-643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4FC5C-894A-410B-A9F1-6908F92FAC9B}" type="pres">
      <dgm:prSet presAssocID="{A1AF26F0-F7F3-4A72-8913-B26CB84D033E}" presName="hierChild2" presStyleCnt="0"/>
      <dgm:spPr/>
    </dgm:pt>
    <dgm:pt modelId="{F1959032-780C-444B-ABD8-B15E7C39E9BE}" type="pres">
      <dgm:prSet presAssocID="{CB894F9D-7B7B-4D9E-B1EB-617033956E25}" presName="hierRoot1" presStyleCnt="0"/>
      <dgm:spPr/>
    </dgm:pt>
    <dgm:pt modelId="{C9AE262C-D580-408E-9537-D1B890570364}" type="pres">
      <dgm:prSet presAssocID="{CB894F9D-7B7B-4D9E-B1EB-617033956E25}" presName="composite" presStyleCnt="0"/>
      <dgm:spPr/>
    </dgm:pt>
    <dgm:pt modelId="{695BED26-7F3A-4B75-BEAD-214EB734A76D}" type="pres">
      <dgm:prSet presAssocID="{CB894F9D-7B7B-4D9E-B1EB-617033956E25}" presName="background" presStyleLbl="node0" presStyleIdx="1" presStyleCnt="5"/>
      <dgm:spPr/>
    </dgm:pt>
    <dgm:pt modelId="{8F209D91-1B94-471F-8A68-C2D180DD3051}" type="pres">
      <dgm:prSet presAssocID="{CB894F9D-7B7B-4D9E-B1EB-617033956E25}" presName="text" presStyleLbl="fgAcc0" presStyleIdx="1" presStyleCnt="5" custLinFactX="-58819" custLinFactY="100000" custLinFactNeighborX="-100000" custLinFactNeighborY="105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43461-B7D1-4370-8579-DBEE05C7615D}" type="pres">
      <dgm:prSet presAssocID="{CB894F9D-7B7B-4D9E-B1EB-617033956E25}" presName="hierChild2" presStyleCnt="0"/>
      <dgm:spPr/>
    </dgm:pt>
    <dgm:pt modelId="{ED1A1341-07DC-40DD-A9F2-24511F3E4462}" type="pres">
      <dgm:prSet presAssocID="{CD003D25-782D-45B7-8790-DFF8AF6296AE}" presName="hierRoot1" presStyleCnt="0"/>
      <dgm:spPr/>
    </dgm:pt>
    <dgm:pt modelId="{B1CD280A-2EEB-4D78-9C32-681E180CA10D}" type="pres">
      <dgm:prSet presAssocID="{CD003D25-782D-45B7-8790-DFF8AF6296AE}" presName="composite" presStyleCnt="0"/>
      <dgm:spPr/>
    </dgm:pt>
    <dgm:pt modelId="{F0009A6D-631C-47E4-A19C-82FA850AD182}" type="pres">
      <dgm:prSet presAssocID="{CD003D25-782D-45B7-8790-DFF8AF6296AE}" presName="background" presStyleLbl="node0" presStyleIdx="2" presStyleCnt="5"/>
      <dgm:spPr/>
    </dgm:pt>
    <dgm:pt modelId="{EF0DB4AF-0076-4ED0-86AB-D8FAC111AC14}" type="pres">
      <dgm:prSet presAssocID="{CD003D25-782D-45B7-8790-DFF8AF6296AE}" presName="text" presStyleLbl="fgAcc0" presStyleIdx="2" presStyleCnt="5" custLinFactX="-23638" custLinFactY="100000" custLinFactNeighborX="-100000" custLinFactNeighborY="146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2973D-2FB6-4EE2-83EF-3E9D6C62CE15}" type="pres">
      <dgm:prSet presAssocID="{CD003D25-782D-45B7-8790-DFF8AF6296AE}" presName="hierChild2" presStyleCnt="0"/>
      <dgm:spPr/>
    </dgm:pt>
    <dgm:pt modelId="{3184CF27-3F3B-4832-845A-ED74F710E0A4}" type="pres">
      <dgm:prSet presAssocID="{F5B14570-6E0A-452E-8B1A-2DB9FB3C39F5}" presName="hierRoot1" presStyleCnt="0"/>
      <dgm:spPr/>
    </dgm:pt>
    <dgm:pt modelId="{9F1B3F1D-2BCC-474F-8ADD-E5281EFE738D}" type="pres">
      <dgm:prSet presAssocID="{F5B14570-6E0A-452E-8B1A-2DB9FB3C39F5}" presName="composite" presStyleCnt="0"/>
      <dgm:spPr/>
    </dgm:pt>
    <dgm:pt modelId="{7F159C59-E02E-490F-96FD-669122567749}" type="pres">
      <dgm:prSet presAssocID="{F5B14570-6E0A-452E-8B1A-2DB9FB3C39F5}" presName="background" presStyleLbl="node0" presStyleIdx="3" presStyleCnt="5"/>
      <dgm:spPr/>
    </dgm:pt>
    <dgm:pt modelId="{94ABBD67-F875-44B1-937D-67DF479C2BC7}" type="pres">
      <dgm:prSet presAssocID="{F5B14570-6E0A-452E-8B1A-2DB9FB3C39F5}" presName="text" presStyleLbl="fgAcc0" presStyleIdx="3" presStyleCnt="5" custLinFactY="84502" custLinFactNeighborX="-3421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71AA7-6B26-4C88-954B-56F8B717FA68}" type="pres">
      <dgm:prSet presAssocID="{F5B14570-6E0A-452E-8B1A-2DB9FB3C39F5}" presName="hierChild2" presStyleCnt="0"/>
      <dgm:spPr/>
    </dgm:pt>
    <dgm:pt modelId="{7C700AAF-BE08-4600-BF25-CFE813F4E7ED}" type="pres">
      <dgm:prSet presAssocID="{C2AD17D8-DB34-427D-97BF-E33A46BDC7B8}" presName="hierRoot1" presStyleCnt="0"/>
      <dgm:spPr/>
    </dgm:pt>
    <dgm:pt modelId="{2DC42BFC-483D-4B43-8BFA-FAF4FCD446C7}" type="pres">
      <dgm:prSet presAssocID="{C2AD17D8-DB34-427D-97BF-E33A46BDC7B8}" presName="composite" presStyleCnt="0"/>
      <dgm:spPr/>
    </dgm:pt>
    <dgm:pt modelId="{155B1C3A-BE22-4881-BA27-5B4B07495FA9}" type="pres">
      <dgm:prSet presAssocID="{C2AD17D8-DB34-427D-97BF-E33A46BDC7B8}" presName="background" presStyleLbl="node0" presStyleIdx="4" presStyleCnt="5"/>
      <dgm:spPr/>
    </dgm:pt>
    <dgm:pt modelId="{6CD33A2A-8381-4760-A25E-ABF3AF7AA31E}" type="pres">
      <dgm:prSet presAssocID="{C2AD17D8-DB34-427D-97BF-E33A46BDC7B8}" presName="text" presStyleLbl="fgAcc0" presStyleIdx="4" presStyleCnt="5" custLinFactY="85974" custLinFactNeighborX="-50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41A0B-C72C-4C64-9EC7-4FD092DA7BAA}" type="pres">
      <dgm:prSet presAssocID="{C2AD17D8-DB34-427D-97BF-E33A46BDC7B8}" presName="hierChild2" presStyleCnt="0"/>
      <dgm:spPr/>
    </dgm:pt>
  </dgm:ptLst>
  <dgm:cxnLst>
    <dgm:cxn modelId="{EBCDB0D1-6037-40CE-9414-75E6952DD39A}" type="presOf" srcId="{F5B14570-6E0A-452E-8B1A-2DB9FB3C39F5}" destId="{94ABBD67-F875-44B1-937D-67DF479C2BC7}" srcOrd="0" destOrd="0" presId="urn:microsoft.com/office/officeart/2005/8/layout/hierarchy1"/>
    <dgm:cxn modelId="{67951C47-8438-45E7-8CC0-48100E073975}" srcId="{E4D1099E-B551-40C2-9527-12610282A9D0}" destId="{F5B14570-6E0A-452E-8B1A-2DB9FB3C39F5}" srcOrd="3" destOrd="0" parTransId="{953DD488-76E1-44B4-9CF0-4AB18B4F2FF6}" sibTransId="{7A6AE672-B6CB-418C-83F0-0ADAA66BFAC7}"/>
    <dgm:cxn modelId="{0E406A23-D3B5-4180-A06F-4731A31339E8}" type="presOf" srcId="{C2AD17D8-DB34-427D-97BF-E33A46BDC7B8}" destId="{6CD33A2A-8381-4760-A25E-ABF3AF7AA31E}" srcOrd="0" destOrd="0" presId="urn:microsoft.com/office/officeart/2005/8/layout/hierarchy1"/>
    <dgm:cxn modelId="{01670CC0-491B-47DB-BC32-5A562BAC66D1}" type="presOf" srcId="{A1AF26F0-F7F3-4A72-8913-B26CB84D033E}" destId="{1192DACB-1179-4F44-A4EC-81CA200F7AA0}" srcOrd="0" destOrd="0" presId="urn:microsoft.com/office/officeart/2005/8/layout/hierarchy1"/>
    <dgm:cxn modelId="{38DFCE43-F427-4CC3-8188-D98752391949}" type="presOf" srcId="{E4D1099E-B551-40C2-9527-12610282A9D0}" destId="{32F321E1-501D-430A-93CA-E62A2F4AB6EC}" srcOrd="0" destOrd="0" presId="urn:microsoft.com/office/officeart/2005/8/layout/hierarchy1"/>
    <dgm:cxn modelId="{299852F9-BD09-41EC-AA2F-153CAE3DD844}" srcId="{E4D1099E-B551-40C2-9527-12610282A9D0}" destId="{CB894F9D-7B7B-4D9E-B1EB-617033956E25}" srcOrd="1" destOrd="0" parTransId="{A792C4D3-5C20-404E-A227-5BA211CA4EAA}" sibTransId="{AA52E865-28D6-40E7-B12B-BD7728FC140F}"/>
    <dgm:cxn modelId="{63ABC35F-FF2C-4EB7-A717-9DA0DE322355}" srcId="{E4D1099E-B551-40C2-9527-12610282A9D0}" destId="{C2AD17D8-DB34-427D-97BF-E33A46BDC7B8}" srcOrd="4" destOrd="0" parTransId="{F8659A8E-F10A-491C-9D4F-6A1D5657D84A}" sibTransId="{5DFF5D29-8392-47D5-AF56-D22854EAA656}"/>
    <dgm:cxn modelId="{6BCEA6DD-21A6-461B-B360-DC3769FEF686}" type="presOf" srcId="{CD003D25-782D-45B7-8790-DFF8AF6296AE}" destId="{EF0DB4AF-0076-4ED0-86AB-D8FAC111AC14}" srcOrd="0" destOrd="0" presId="urn:microsoft.com/office/officeart/2005/8/layout/hierarchy1"/>
    <dgm:cxn modelId="{13A5FAC6-2AF3-4C0F-B5FB-3497154E4E84}" srcId="{E4D1099E-B551-40C2-9527-12610282A9D0}" destId="{A1AF26F0-F7F3-4A72-8913-B26CB84D033E}" srcOrd="0" destOrd="0" parTransId="{4317095B-3CAC-4424-A8A8-5ECDA211CE6D}" sibTransId="{29444460-E6BD-4118-896A-AF5AA198BB25}"/>
    <dgm:cxn modelId="{B2CFC57C-2935-4A0A-8E17-E26314E87139}" type="presOf" srcId="{CB894F9D-7B7B-4D9E-B1EB-617033956E25}" destId="{8F209D91-1B94-471F-8A68-C2D180DD3051}" srcOrd="0" destOrd="0" presId="urn:microsoft.com/office/officeart/2005/8/layout/hierarchy1"/>
    <dgm:cxn modelId="{A015E83F-755B-47D3-84A2-F1994C562284}" srcId="{E4D1099E-B551-40C2-9527-12610282A9D0}" destId="{CD003D25-782D-45B7-8790-DFF8AF6296AE}" srcOrd="2" destOrd="0" parTransId="{3A1F7932-5D27-4635-ADAB-230D8583EE4A}" sibTransId="{466A75A3-C16D-43F4-A745-23B9C5F6B15A}"/>
    <dgm:cxn modelId="{6498186E-F887-4774-8A5F-B4E49930FE06}" type="presParOf" srcId="{32F321E1-501D-430A-93CA-E62A2F4AB6EC}" destId="{7AB9365D-D599-4461-AC5C-4A5213113E95}" srcOrd="0" destOrd="0" presId="urn:microsoft.com/office/officeart/2005/8/layout/hierarchy1"/>
    <dgm:cxn modelId="{09626E87-0E58-4603-8D09-CEDACD86D702}" type="presParOf" srcId="{7AB9365D-D599-4461-AC5C-4A5213113E95}" destId="{8549A1E4-127A-4B7C-AC2D-41FB137C60DE}" srcOrd="0" destOrd="0" presId="urn:microsoft.com/office/officeart/2005/8/layout/hierarchy1"/>
    <dgm:cxn modelId="{F0849C40-840E-4CC8-AEF5-02D600ED411C}" type="presParOf" srcId="{8549A1E4-127A-4B7C-AC2D-41FB137C60DE}" destId="{33EEEDE8-9BB7-434F-9F28-95167DA1EE0B}" srcOrd="0" destOrd="0" presId="urn:microsoft.com/office/officeart/2005/8/layout/hierarchy1"/>
    <dgm:cxn modelId="{5E4DFB92-6036-4E18-9E13-69D6B447BD48}" type="presParOf" srcId="{8549A1E4-127A-4B7C-AC2D-41FB137C60DE}" destId="{1192DACB-1179-4F44-A4EC-81CA200F7AA0}" srcOrd="1" destOrd="0" presId="urn:microsoft.com/office/officeart/2005/8/layout/hierarchy1"/>
    <dgm:cxn modelId="{8B59D2FA-F4A0-486A-B6C0-A98B658350D6}" type="presParOf" srcId="{7AB9365D-D599-4461-AC5C-4A5213113E95}" destId="{E744FC5C-894A-410B-A9F1-6908F92FAC9B}" srcOrd="1" destOrd="0" presId="urn:microsoft.com/office/officeart/2005/8/layout/hierarchy1"/>
    <dgm:cxn modelId="{0AB49801-7C0C-4D74-9D44-81207DAA2E0A}" type="presParOf" srcId="{32F321E1-501D-430A-93CA-E62A2F4AB6EC}" destId="{F1959032-780C-444B-ABD8-B15E7C39E9BE}" srcOrd="1" destOrd="0" presId="urn:microsoft.com/office/officeart/2005/8/layout/hierarchy1"/>
    <dgm:cxn modelId="{E30E3B97-8CA6-4DD2-B5A2-381D47DD2875}" type="presParOf" srcId="{F1959032-780C-444B-ABD8-B15E7C39E9BE}" destId="{C9AE262C-D580-408E-9537-D1B890570364}" srcOrd="0" destOrd="0" presId="urn:microsoft.com/office/officeart/2005/8/layout/hierarchy1"/>
    <dgm:cxn modelId="{F26F9DEF-6F4A-4790-9E1B-D436017199C0}" type="presParOf" srcId="{C9AE262C-D580-408E-9537-D1B890570364}" destId="{695BED26-7F3A-4B75-BEAD-214EB734A76D}" srcOrd="0" destOrd="0" presId="urn:microsoft.com/office/officeart/2005/8/layout/hierarchy1"/>
    <dgm:cxn modelId="{4971DD68-0B0F-4EBE-95D6-23BB38FF18E6}" type="presParOf" srcId="{C9AE262C-D580-408E-9537-D1B890570364}" destId="{8F209D91-1B94-471F-8A68-C2D180DD3051}" srcOrd="1" destOrd="0" presId="urn:microsoft.com/office/officeart/2005/8/layout/hierarchy1"/>
    <dgm:cxn modelId="{2E41D46D-4848-4766-9FE7-67221DFF17B1}" type="presParOf" srcId="{F1959032-780C-444B-ABD8-B15E7C39E9BE}" destId="{FB043461-B7D1-4370-8579-DBEE05C7615D}" srcOrd="1" destOrd="0" presId="urn:microsoft.com/office/officeart/2005/8/layout/hierarchy1"/>
    <dgm:cxn modelId="{E9DB7CF7-EE8B-469F-B4C9-7E45F1F01CC5}" type="presParOf" srcId="{32F321E1-501D-430A-93CA-E62A2F4AB6EC}" destId="{ED1A1341-07DC-40DD-A9F2-24511F3E4462}" srcOrd="2" destOrd="0" presId="urn:microsoft.com/office/officeart/2005/8/layout/hierarchy1"/>
    <dgm:cxn modelId="{C5C5D4D4-BF22-4DBD-8C8F-53648547DF71}" type="presParOf" srcId="{ED1A1341-07DC-40DD-A9F2-24511F3E4462}" destId="{B1CD280A-2EEB-4D78-9C32-681E180CA10D}" srcOrd="0" destOrd="0" presId="urn:microsoft.com/office/officeart/2005/8/layout/hierarchy1"/>
    <dgm:cxn modelId="{9117B795-5F74-4A32-9AEB-94A710C08BD3}" type="presParOf" srcId="{B1CD280A-2EEB-4D78-9C32-681E180CA10D}" destId="{F0009A6D-631C-47E4-A19C-82FA850AD182}" srcOrd="0" destOrd="0" presId="urn:microsoft.com/office/officeart/2005/8/layout/hierarchy1"/>
    <dgm:cxn modelId="{EAB67B50-0237-495E-9336-FABEB7AE7CAE}" type="presParOf" srcId="{B1CD280A-2EEB-4D78-9C32-681E180CA10D}" destId="{EF0DB4AF-0076-4ED0-86AB-D8FAC111AC14}" srcOrd="1" destOrd="0" presId="urn:microsoft.com/office/officeart/2005/8/layout/hierarchy1"/>
    <dgm:cxn modelId="{86B40FA5-9197-4ECE-BB5C-5C957A9EBF6F}" type="presParOf" srcId="{ED1A1341-07DC-40DD-A9F2-24511F3E4462}" destId="{9A42973D-2FB6-4EE2-83EF-3E9D6C62CE15}" srcOrd="1" destOrd="0" presId="urn:microsoft.com/office/officeart/2005/8/layout/hierarchy1"/>
    <dgm:cxn modelId="{D2A88F20-D974-47F5-B2F4-F88B4B9A01EE}" type="presParOf" srcId="{32F321E1-501D-430A-93CA-E62A2F4AB6EC}" destId="{3184CF27-3F3B-4832-845A-ED74F710E0A4}" srcOrd="3" destOrd="0" presId="urn:microsoft.com/office/officeart/2005/8/layout/hierarchy1"/>
    <dgm:cxn modelId="{D001292A-79E3-48F0-ADD6-961729CF511B}" type="presParOf" srcId="{3184CF27-3F3B-4832-845A-ED74F710E0A4}" destId="{9F1B3F1D-2BCC-474F-8ADD-E5281EFE738D}" srcOrd="0" destOrd="0" presId="urn:microsoft.com/office/officeart/2005/8/layout/hierarchy1"/>
    <dgm:cxn modelId="{E12FC77C-73EF-41F6-AE89-472538C40CA7}" type="presParOf" srcId="{9F1B3F1D-2BCC-474F-8ADD-E5281EFE738D}" destId="{7F159C59-E02E-490F-96FD-669122567749}" srcOrd="0" destOrd="0" presId="urn:microsoft.com/office/officeart/2005/8/layout/hierarchy1"/>
    <dgm:cxn modelId="{9DD1B39E-A1DC-48F2-AD5E-E226C9CFA256}" type="presParOf" srcId="{9F1B3F1D-2BCC-474F-8ADD-E5281EFE738D}" destId="{94ABBD67-F875-44B1-937D-67DF479C2BC7}" srcOrd="1" destOrd="0" presId="urn:microsoft.com/office/officeart/2005/8/layout/hierarchy1"/>
    <dgm:cxn modelId="{4B3C1F64-BAAB-4A5A-B97E-E17275CB48F5}" type="presParOf" srcId="{3184CF27-3F3B-4832-845A-ED74F710E0A4}" destId="{55071AA7-6B26-4C88-954B-56F8B717FA68}" srcOrd="1" destOrd="0" presId="urn:microsoft.com/office/officeart/2005/8/layout/hierarchy1"/>
    <dgm:cxn modelId="{FC596644-A698-45AF-B21D-EC82BA05CFCF}" type="presParOf" srcId="{32F321E1-501D-430A-93CA-E62A2F4AB6EC}" destId="{7C700AAF-BE08-4600-BF25-CFE813F4E7ED}" srcOrd="4" destOrd="0" presId="urn:microsoft.com/office/officeart/2005/8/layout/hierarchy1"/>
    <dgm:cxn modelId="{444B55FE-96EF-4F32-9477-D76243EF7BE1}" type="presParOf" srcId="{7C700AAF-BE08-4600-BF25-CFE813F4E7ED}" destId="{2DC42BFC-483D-4B43-8BFA-FAF4FCD446C7}" srcOrd="0" destOrd="0" presId="urn:microsoft.com/office/officeart/2005/8/layout/hierarchy1"/>
    <dgm:cxn modelId="{AFA40CEA-EA0B-4AC5-BA11-7ACAFF7A5129}" type="presParOf" srcId="{2DC42BFC-483D-4B43-8BFA-FAF4FCD446C7}" destId="{155B1C3A-BE22-4881-BA27-5B4B07495FA9}" srcOrd="0" destOrd="0" presId="urn:microsoft.com/office/officeart/2005/8/layout/hierarchy1"/>
    <dgm:cxn modelId="{0B4507A8-7F53-4917-8EF8-9637D3CFCBE7}" type="presParOf" srcId="{2DC42BFC-483D-4B43-8BFA-FAF4FCD446C7}" destId="{6CD33A2A-8381-4760-A25E-ABF3AF7AA31E}" srcOrd="1" destOrd="0" presId="urn:microsoft.com/office/officeart/2005/8/layout/hierarchy1"/>
    <dgm:cxn modelId="{067F3A9B-F631-456C-98AC-FCE1D76C7B6A}" type="presParOf" srcId="{7C700AAF-BE08-4600-BF25-CFE813F4E7ED}" destId="{A2541A0B-C72C-4C64-9EC7-4FD092DA7B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F0A9E-9FF9-457F-A542-28F92F974C8E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29FA8C-7D9C-469C-B729-95381B724E24}">
      <dgm:prSet/>
      <dgm:spPr/>
      <dgm:t>
        <a:bodyPr/>
        <a:lstStyle/>
        <a:p>
          <a:pPr rtl="0"/>
          <a:r>
            <a:rPr lang="fa-IR" dirty="0" smtClean="0"/>
            <a:t>مدارهای کنترلی:</a:t>
          </a:r>
          <a:endParaRPr lang="en-US" dirty="0"/>
        </a:p>
      </dgm:t>
    </dgm:pt>
    <dgm:pt modelId="{E07E9B32-09EC-423B-B278-EF1B4E72DF13}" type="parTrans" cxnId="{B8C9829A-F9CA-4930-AC59-EC4BCA104EBD}">
      <dgm:prSet/>
      <dgm:spPr/>
      <dgm:t>
        <a:bodyPr/>
        <a:lstStyle/>
        <a:p>
          <a:endParaRPr lang="en-US"/>
        </a:p>
      </dgm:t>
    </dgm:pt>
    <dgm:pt modelId="{12464341-737C-457F-8D2C-3F5C76DE837A}" type="sibTrans" cxnId="{B8C9829A-F9CA-4930-AC59-EC4BCA104EBD}">
      <dgm:prSet/>
      <dgm:spPr/>
      <dgm:t>
        <a:bodyPr/>
        <a:lstStyle/>
        <a:p>
          <a:endParaRPr lang="en-US"/>
        </a:p>
      </dgm:t>
    </dgm:pt>
    <dgm:pt modelId="{F9AC8EDE-E829-444C-B503-53E56857F84A}">
      <dgm:prSet/>
      <dgm:spPr/>
      <dgm:t>
        <a:bodyPr/>
        <a:lstStyle/>
        <a:p>
          <a:pPr rtl="0"/>
          <a:r>
            <a:rPr lang="fa-IR" smtClean="0"/>
            <a:t>آنالوگ</a:t>
          </a:r>
          <a:endParaRPr lang="en-US"/>
        </a:p>
      </dgm:t>
    </dgm:pt>
    <dgm:pt modelId="{17DE1BD3-93FB-458C-BB15-CC4262681B2F}" type="parTrans" cxnId="{8B031091-58B9-424D-B20F-20C0EA871FF5}">
      <dgm:prSet/>
      <dgm:spPr/>
      <dgm:t>
        <a:bodyPr/>
        <a:lstStyle/>
        <a:p>
          <a:endParaRPr lang="en-US"/>
        </a:p>
      </dgm:t>
    </dgm:pt>
    <dgm:pt modelId="{F322898C-591D-4648-9DB9-3A997BA63A93}" type="sibTrans" cxnId="{8B031091-58B9-424D-B20F-20C0EA871FF5}">
      <dgm:prSet/>
      <dgm:spPr/>
      <dgm:t>
        <a:bodyPr/>
        <a:lstStyle/>
        <a:p>
          <a:endParaRPr lang="en-US"/>
        </a:p>
      </dgm:t>
    </dgm:pt>
    <dgm:pt modelId="{BE8BA7DD-3A47-412A-B651-329F347898C1}">
      <dgm:prSet/>
      <dgm:spPr/>
      <dgm:t>
        <a:bodyPr/>
        <a:lstStyle/>
        <a:p>
          <a:pPr rtl="0"/>
          <a:r>
            <a:rPr lang="fa-IR" dirty="0" smtClean="0"/>
            <a:t>دیجیتال</a:t>
          </a:r>
          <a:endParaRPr lang="en-US" dirty="0" smtClean="0"/>
        </a:p>
        <a:p>
          <a:pPr rtl="0"/>
          <a:r>
            <a:rPr lang="en-US" dirty="0" smtClean="0"/>
            <a:t>PWM</a:t>
          </a:r>
          <a:endParaRPr lang="en-US" dirty="0"/>
        </a:p>
      </dgm:t>
    </dgm:pt>
    <dgm:pt modelId="{EEADDACF-61CC-4C15-8229-C62F8FED10CF}" type="parTrans" cxnId="{55804549-BC74-4D02-9353-A5FC9B42542A}">
      <dgm:prSet/>
      <dgm:spPr/>
      <dgm:t>
        <a:bodyPr/>
        <a:lstStyle/>
        <a:p>
          <a:endParaRPr lang="en-US"/>
        </a:p>
      </dgm:t>
    </dgm:pt>
    <dgm:pt modelId="{E6B77526-6A21-4ECF-8E7A-7BEBEB051286}" type="sibTrans" cxnId="{55804549-BC74-4D02-9353-A5FC9B42542A}">
      <dgm:prSet/>
      <dgm:spPr/>
      <dgm:t>
        <a:bodyPr/>
        <a:lstStyle/>
        <a:p>
          <a:endParaRPr lang="en-US"/>
        </a:p>
      </dgm:t>
    </dgm:pt>
    <dgm:pt modelId="{92274382-17ED-477F-BCD3-6B3B6DA76199}" type="pres">
      <dgm:prSet presAssocID="{79BF0A9E-9FF9-457F-A542-28F92F974C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6C589-0CC2-4666-9823-BD161AF61114}" type="pres">
      <dgm:prSet presAssocID="{6829FA8C-7D9C-469C-B729-95381B724E24}" presName="circ1" presStyleLbl="vennNode1" presStyleIdx="0" presStyleCnt="3"/>
      <dgm:spPr/>
      <dgm:t>
        <a:bodyPr/>
        <a:lstStyle/>
        <a:p>
          <a:endParaRPr lang="en-US"/>
        </a:p>
      </dgm:t>
    </dgm:pt>
    <dgm:pt modelId="{CA43489A-20BF-4F0E-9113-62F58C46BE9A}" type="pres">
      <dgm:prSet presAssocID="{6829FA8C-7D9C-469C-B729-95381B724E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0A14E-3CCC-4C25-95AB-46B28543EC64}" type="pres">
      <dgm:prSet presAssocID="{F9AC8EDE-E829-444C-B503-53E56857F84A}" presName="circ2" presStyleLbl="vennNode1" presStyleIdx="1" presStyleCnt="3"/>
      <dgm:spPr/>
      <dgm:t>
        <a:bodyPr/>
        <a:lstStyle/>
        <a:p>
          <a:endParaRPr lang="en-US"/>
        </a:p>
      </dgm:t>
    </dgm:pt>
    <dgm:pt modelId="{BF17E49F-F80F-4FC6-9373-374BAEF6A17C}" type="pres">
      <dgm:prSet presAssocID="{F9AC8EDE-E829-444C-B503-53E56857F8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EA13F-5EE6-49B4-8BB0-94E75BDE458C}" type="pres">
      <dgm:prSet presAssocID="{BE8BA7DD-3A47-412A-B651-329F347898C1}" presName="circ3" presStyleLbl="vennNode1" presStyleIdx="2" presStyleCnt="3" custLinFactNeighborY="1639"/>
      <dgm:spPr/>
      <dgm:t>
        <a:bodyPr/>
        <a:lstStyle/>
        <a:p>
          <a:endParaRPr lang="en-US"/>
        </a:p>
      </dgm:t>
    </dgm:pt>
    <dgm:pt modelId="{575B0211-37E0-40BD-8783-3791C2FBA460}" type="pres">
      <dgm:prSet presAssocID="{BE8BA7DD-3A47-412A-B651-329F347898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9829A-F9CA-4930-AC59-EC4BCA104EBD}" srcId="{79BF0A9E-9FF9-457F-A542-28F92F974C8E}" destId="{6829FA8C-7D9C-469C-B729-95381B724E24}" srcOrd="0" destOrd="0" parTransId="{E07E9B32-09EC-423B-B278-EF1B4E72DF13}" sibTransId="{12464341-737C-457F-8D2C-3F5C76DE837A}"/>
    <dgm:cxn modelId="{8B031091-58B9-424D-B20F-20C0EA871FF5}" srcId="{79BF0A9E-9FF9-457F-A542-28F92F974C8E}" destId="{F9AC8EDE-E829-444C-B503-53E56857F84A}" srcOrd="1" destOrd="0" parTransId="{17DE1BD3-93FB-458C-BB15-CC4262681B2F}" sibTransId="{F322898C-591D-4648-9DB9-3A997BA63A93}"/>
    <dgm:cxn modelId="{73ECF3DE-436C-477C-90B0-F73FCCEAB2BC}" type="presOf" srcId="{BE8BA7DD-3A47-412A-B651-329F347898C1}" destId="{575B0211-37E0-40BD-8783-3791C2FBA460}" srcOrd="1" destOrd="0" presId="urn:microsoft.com/office/officeart/2005/8/layout/venn1"/>
    <dgm:cxn modelId="{C0ED9C94-3747-415F-926A-31DC3A435B64}" type="presOf" srcId="{79BF0A9E-9FF9-457F-A542-28F92F974C8E}" destId="{92274382-17ED-477F-BCD3-6B3B6DA76199}" srcOrd="0" destOrd="0" presId="urn:microsoft.com/office/officeart/2005/8/layout/venn1"/>
    <dgm:cxn modelId="{7A4B170F-BAC4-4BC9-B11A-61AC9AEA1BA9}" type="presOf" srcId="{BE8BA7DD-3A47-412A-B651-329F347898C1}" destId="{D6EEA13F-5EE6-49B4-8BB0-94E75BDE458C}" srcOrd="0" destOrd="0" presId="urn:microsoft.com/office/officeart/2005/8/layout/venn1"/>
    <dgm:cxn modelId="{A09B4586-E440-44FB-8C2A-A25A53CBF78D}" type="presOf" srcId="{6829FA8C-7D9C-469C-B729-95381B724E24}" destId="{1E36C589-0CC2-4666-9823-BD161AF61114}" srcOrd="0" destOrd="0" presId="urn:microsoft.com/office/officeart/2005/8/layout/venn1"/>
    <dgm:cxn modelId="{55804549-BC74-4D02-9353-A5FC9B42542A}" srcId="{79BF0A9E-9FF9-457F-A542-28F92F974C8E}" destId="{BE8BA7DD-3A47-412A-B651-329F347898C1}" srcOrd="2" destOrd="0" parTransId="{EEADDACF-61CC-4C15-8229-C62F8FED10CF}" sibTransId="{E6B77526-6A21-4ECF-8E7A-7BEBEB051286}"/>
    <dgm:cxn modelId="{53311F57-FC42-49B6-A263-8D3694A52932}" type="presOf" srcId="{6829FA8C-7D9C-469C-B729-95381B724E24}" destId="{CA43489A-20BF-4F0E-9113-62F58C46BE9A}" srcOrd="1" destOrd="0" presId="urn:microsoft.com/office/officeart/2005/8/layout/venn1"/>
    <dgm:cxn modelId="{1CC2E9A0-5E32-4492-9181-A0E532D79526}" type="presOf" srcId="{F9AC8EDE-E829-444C-B503-53E56857F84A}" destId="{E4F0A14E-3CCC-4C25-95AB-46B28543EC64}" srcOrd="0" destOrd="0" presId="urn:microsoft.com/office/officeart/2005/8/layout/venn1"/>
    <dgm:cxn modelId="{2BA837A6-CEBB-4FF9-866D-998F6355A803}" type="presOf" srcId="{F9AC8EDE-E829-444C-B503-53E56857F84A}" destId="{BF17E49F-F80F-4FC6-9373-374BAEF6A17C}" srcOrd="1" destOrd="0" presId="urn:microsoft.com/office/officeart/2005/8/layout/venn1"/>
    <dgm:cxn modelId="{E26B1224-14DD-481E-A893-2D73FA3744AE}" type="presParOf" srcId="{92274382-17ED-477F-BCD3-6B3B6DA76199}" destId="{1E36C589-0CC2-4666-9823-BD161AF61114}" srcOrd="0" destOrd="0" presId="urn:microsoft.com/office/officeart/2005/8/layout/venn1"/>
    <dgm:cxn modelId="{E8AF3479-12A0-471D-A4E5-BA09B252866D}" type="presParOf" srcId="{92274382-17ED-477F-BCD3-6B3B6DA76199}" destId="{CA43489A-20BF-4F0E-9113-62F58C46BE9A}" srcOrd="1" destOrd="0" presId="urn:microsoft.com/office/officeart/2005/8/layout/venn1"/>
    <dgm:cxn modelId="{F1532CDE-8881-4AAC-B1D6-E4F6EDA2A3B7}" type="presParOf" srcId="{92274382-17ED-477F-BCD3-6B3B6DA76199}" destId="{E4F0A14E-3CCC-4C25-95AB-46B28543EC64}" srcOrd="2" destOrd="0" presId="urn:microsoft.com/office/officeart/2005/8/layout/venn1"/>
    <dgm:cxn modelId="{BCA045D6-247C-4FF1-8CC7-D32860DD3822}" type="presParOf" srcId="{92274382-17ED-477F-BCD3-6B3B6DA76199}" destId="{BF17E49F-F80F-4FC6-9373-374BAEF6A17C}" srcOrd="3" destOrd="0" presId="urn:microsoft.com/office/officeart/2005/8/layout/venn1"/>
    <dgm:cxn modelId="{A2501D78-AC13-479A-BB56-C4794F23544A}" type="presParOf" srcId="{92274382-17ED-477F-BCD3-6B3B6DA76199}" destId="{D6EEA13F-5EE6-49B4-8BB0-94E75BDE458C}" srcOrd="4" destOrd="0" presId="urn:microsoft.com/office/officeart/2005/8/layout/venn1"/>
    <dgm:cxn modelId="{77279AD2-2446-47FB-A8D0-97DF4AEA8638}" type="presParOf" srcId="{92274382-17ED-477F-BCD3-6B3B6DA76199}" destId="{575B0211-37E0-40BD-8783-3791C2FBA4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5B36C-952C-4C07-BEFE-322DF0CE6AD3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5ADFCC2-6B5B-4F2A-A01F-5A6F24E2B903}">
      <dgm:prSet/>
      <dgm:spPr/>
      <dgm:t>
        <a:bodyPr/>
        <a:lstStyle/>
        <a:p>
          <a:pPr rtl="0"/>
          <a:r>
            <a:rPr lang="fa-IR" dirty="0" smtClean="0"/>
            <a:t>روش آنالوگ</a:t>
          </a:r>
          <a:endParaRPr lang="en-US" dirty="0"/>
        </a:p>
      </dgm:t>
    </dgm:pt>
    <dgm:pt modelId="{6A685014-08A2-4451-BAA1-2DEDA22BDC20}" type="parTrans" cxnId="{6733155A-A6CC-4DD2-BE8E-C9A9A19E98D5}">
      <dgm:prSet/>
      <dgm:spPr/>
      <dgm:t>
        <a:bodyPr/>
        <a:lstStyle/>
        <a:p>
          <a:endParaRPr lang="en-US"/>
        </a:p>
      </dgm:t>
    </dgm:pt>
    <dgm:pt modelId="{7C751F7B-D602-4048-897F-4462A32C00AE}" type="sibTrans" cxnId="{6733155A-A6CC-4DD2-BE8E-C9A9A19E98D5}">
      <dgm:prSet/>
      <dgm:spPr/>
      <dgm:t>
        <a:bodyPr/>
        <a:lstStyle/>
        <a:p>
          <a:endParaRPr lang="en-US"/>
        </a:p>
      </dgm:t>
    </dgm:pt>
    <dgm:pt modelId="{C783A24E-AF39-4FB6-B190-AE9BC18A8231}">
      <dgm:prSet/>
      <dgm:spPr/>
      <dgm:t>
        <a:bodyPr/>
        <a:lstStyle/>
        <a:p>
          <a:pPr rtl="0"/>
          <a:r>
            <a:rPr lang="fa-IR" dirty="0" smtClean="0"/>
            <a:t>روش آپمپ</a:t>
          </a:r>
          <a:endParaRPr lang="en-US" dirty="0"/>
        </a:p>
      </dgm:t>
    </dgm:pt>
    <dgm:pt modelId="{1D402A02-A480-43C7-92AF-574AC9FCE481}" type="parTrans" cxnId="{C5DB6F74-05FC-45CA-A9ED-03199CEFCF56}">
      <dgm:prSet/>
      <dgm:spPr/>
      <dgm:t>
        <a:bodyPr/>
        <a:lstStyle/>
        <a:p>
          <a:endParaRPr lang="en-US"/>
        </a:p>
      </dgm:t>
    </dgm:pt>
    <dgm:pt modelId="{145554DE-C00E-4E80-B972-2301F1EB6E48}" type="sibTrans" cxnId="{C5DB6F74-05FC-45CA-A9ED-03199CEFCF56}">
      <dgm:prSet/>
      <dgm:spPr/>
      <dgm:t>
        <a:bodyPr/>
        <a:lstStyle/>
        <a:p>
          <a:endParaRPr lang="en-US"/>
        </a:p>
      </dgm:t>
    </dgm:pt>
    <dgm:pt modelId="{88C8D649-8FCE-42B6-B678-478A58470EA0}">
      <dgm:prSet/>
      <dgm:spPr/>
      <dgm:t>
        <a:bodyPr/>
        <a:lstStyle/>
        <a:p>
          <a:pPr rtl="0"/>
          <a:r>
            <a:rPr lang="fa-IR" dirty="0" smtClean="0"/>
            <a:t>روش ترانزیستور</a:t>
          </a:r>
          <a:endParaRPr lang="en-US" dirty="0"/>
        </a:p>
      </dgm:t>
    </dgm:pt>
    <dgm:pt modelId="{C7F9F37F-4F67-497A-B95E-313A9E37E4F6}" type="parTrans" cxnId="{8FDA4834-AC5A-4966-B62E-A2CE93915027}">
      <dgm:prSet/>
      <dgm:spPr/>
      <dgm:t>
        <a:bodyPr/>
        <a:lstStyle/>
        <a:p>
          <a:endParaRPr lang="en-US"/>
        </a:p>
      </dgm:t>
    </dgm:pt>
    <dgm:pt modelId="{99C22557-1D7D-4A4C-B7B0-FCE9E124475A}" type="sibTrans" cxnId="{8FDA4834-AC5A-4966-B62E-A2CE93915027}">
      <dgm:prSet/>
      <dgm:spPr/>
      <dgm:t>
        <a:bodyPr/>
        <a:lstStyle/>
        <a:p>
          <a:endParaRPr lang="en-US"/>
        </a:p>
      </dgm:t>
    </dgm:pt>
    <dgm:pt modelId="{7E6A57D3-24E3-4991-9DB8-AD2C74F0D1FA}" type="pres">
      <dgm:prSet presAssocID="{C875B36C-952C-4C07-BEFE-322DF0CE6A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193DB-9DD7-41C4-9AA8-A8BD5FED0983}" type="pres">
      <dgm:prSet presAssocID="{85ADFCC2-6B5B-4F2A-A01F-5A6F24E2B903}" presName="hierRoot1" presStyleCnt="0"/>
      <dgm:spPr/>
    </dgm:pt>
    <dgm:pt modelId="{979D0236-7ED1-4231-A5D3-D02B37E9A07F}" type="pres">
      <dgm:prSet presAssocID="{85ADFCC2-6B5B-4F2A-A01F-5A6F24E2B903}" presName="composite" presStyleCnt="0"/>
      <dgm:spPr/>
    </dgm:pt>
    <dgm:pt modelId="{04AA66B9-4884-4017-87BA-2FD789540ACC}" type="pres">
      <dgm:prSet presAssocID="{85ADFCC2-6B5B-4F2A-A01F-5A6F24E2B903}" presName="background" presStyleLbl="node0" presStyleIdx="0" presStyleCnt="3"/>
      <dgm:spPr/>
    </dgm:pt>
    <dgm:pt modelId="{42DB3EA6-5AA9-4C61-A7A7-A23C527DC547}" type="pres">
      <dgm:prSet presAssocID="{85ADFCC2-6B5B-4F2A-A01F-5A6F24E2B903}" presName="text" presStyleLbl="fgAcc0" presStyleIdx="0" presStyleCnt="3" custLinFactX="10633" custLinFactNeighborX="100000" custLinFactNeighborY="-67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1EA11-1C42-4650-8238-F40CA84982EB}" type="pres">
      <dgm:prSet presAssocID="{85ADFCC2-6B5B-4F2A-A01F-5A6F24E2B903}" presName="hierChild2" presStyleCnt="0"/>
      <dgm:spPr/>
    </dgm:pt>
    <dgm:pt modelId="{6C9F7B35-3A63-43BB-A5AB-8E85BD83C6D1}" type="pres">
      <dgm:prSet presAssocID="{C783A24E-AF39-4FB6-B190-AE9BC18A8231}" presName="hierRoot1" presStyleCnt="0"/>
      <dgm:spPr/>
    </dgm:pt>
    <dgm:pt modelId="{87CD9A2E-D812-4F9C-88ED-9C36F7757130}" type="pres">
      <dgm:prSet presAssocID="{C783A24E-AF39-4FB6-B190-AE9BC18A8231}" presName="composite" presStyleCnt="0"/>
      <dgm:spPr/>
    </dgm:pt>
    <dgm:pt modelId="{911E130A-CDEC-45F1-A064-8314DB1F1AF9}" type="pres">
      <dgm:prSet presAssocID="{C783A24E-AF39-4FB6-B190-AE9BC18A8231}" presName="background" presStyleLbl="node0" presStyleIdx="1" presStyleCnt="3"/>
      <dgm:spPr/>
    </dgm:pt>
    <dgm:pt modelId="{A850EB58-E015-4000-A978-A4B13F2C053B}" type="pres">
      <dgm:prSet presAssocID="{C783A24E-AF39-4FB6-B190-AE9BC18A8231}" presName="text" presStyleLbl="fgAcc0" presStyleIdx="1" presStyleCnt="3" custLinFactX="-40565" custLinFactNeighborX="-100000" custLinFactNeighborY="43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F1A3D-47C2-4099-9275-8D1D866F4A14}" type="pres">
      <dgm:prSet presAssocID="{C783A24E-AF39-4FB6-B190-AE9BC18A8231}" presName="hierChild2" presStyleCnt="0"/>
      <dgm:spPr/>
    </dgm:pt>
    <dgm:pt modelId="{54F971A2-CA52-47D8-A26F-64887E90CD32}" type="pres">
      <dgm:prSet presAssocID="{88C8D649-8FCE-42B6-B678-478A58470EA0}" presName="hierRoot1" presStyleCnt="0"/>
      <dgm:spPr/>
    </dgm:pt>
    <dgm:pt modelId="{9BFCFC41-8485-4A33-BA9F-F82BFABBC59E}" type="pres">
      <dgm:prSet presAssocID="{88C8D649-8FCE-42B6-B678-478A58470EA0}" presName="composite" presStyleCnt="0"/>
      <dgm:spPr/>
    </dgm:pt>
    <dgm:pt modelId="{BDE56575-C438-4207-B867-CD2ED25572E3}" type="pres">
      <dgm:prSet presAssocID="{88C8D649-8FCE-42B6-B678-478A58470EA0}" presName="background" presStyleLbl="node0" presStyleIdx="2" presStyleCnt="3"/>
      <dgm:spPr/>
    </dgm:pt>
    <dgm:pt modelId="{960B4E97-4D68-42CA-A0DD-42E0DC9FD7FC}" type="pres">
      <dgm:prSet presAssocID="{88C8D649-8FCE-42B6-B678-478A58470EA0}" presName="text" presStyleLbl="fgAcc0" presStyleIdx="2" presStyleCnt="3" custLinFactNeighborX="-891" custLinFactNeighborY="43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1F722-6D08-4632-A6B9-37571C2712F7}" type="pres">
      <dgm:prSet presAssocID="{88C8D649-8FCE-42B6-B678-478A58470EA0}" presName="hierChild2" presStyleCnt="0"/>
      <dgm:spPr/>
    </dgm:pt>
  </dgm:ptLst>
  <dgm:cxnLst>
    <dgm:cxn modelId="{EC158E70-143F-4F72-81FE-BA81E244F2DF}" type="presOf" srcId="{88C8D649-8FCE-42B6-B678-478A58470EA0}" destId="{960B4E97-4D68-42CA-A0DD-42E0DC9FD7FC}" srcOrd="0" destOrd="0" presId="urn:microsoft.com/office/officeart/2005/8/layout/hierarchy1"/>
    <dgm:cxn modelId="{14AB08BE-CF1E-423B-B119-334BB0132B86}" type="presOf" srcId="{85ADFCC2-6B5B-4F2A-A01F-5A6F24E2B903}" destId="{42DB3EA6-5AA9-4C61-A7A7-A23C527DC547}" srcOrd="0" destOrd="0" presId="urn:microsoft.com/office/officeart/2005/8/layout/hierarchy1"/>
    <dgm:cxn modelId="{15A44381-3897-42B1-85E1-B8029FD7ACAB}" type="presOf" srcId="{C783A24E-AF39-4FB6-B190-AE9BC18A8231}" destId="{A850EB58-E015-4000-A978-A4B13F2C053B}" srcOrd="0" destOrd="0" presId="urn:microsoft.com/office/officeart/2005/8/layout/hierarchy1"/>
    <dgm:cxn modelId="{C5DB6F74-05FC-45CA-A9ED-03199CEFCF56}" srcId="{C875B36C-952C-4C07-BEFE-322DF0CE6AD3}" destId="{C783A24E-AF39-4FB6-B190-AE9BC18A8231}" srcOrd="1" destOrd="0" parTransId="{1D402A02-A480-43C7-92AF-574AC9FCE481}" sibTransId="{145554DE-C00E-4E80-B972-2301F1EB6E48}"/>
    <dgm:cxn modelId="{1F941E48-4997-4348-810A-1453773E5A3D}" type="presOf" srcId="{C875B36C-952C-4C07-BEFE-322DF0CE6AD3}" destId="{7E6A57D3-24E3-4991-9DB8-AD2C74F0D1FA}" srcOrd="0" destOrd="0" presId="urn:microsoft.com/office/officeart/2005/8/layout/hierarchy1"/>
    <dgm:cxn modelId="{8FDA4834-AC5A-4966-B62E-A2CE93915027}" srcId="{C875B36C-952C-4C07-BEFE-322DF0CE6AD3}" destId="{88C8D649-8FCE-42B6-B678-478A58470EA0}" srcOrd="2" destOrd="0" parTransId="{C7F9F37F-4F67-497A-B95E-313A9E37E4F6}" sibTransId="{99C22557-1D7D-4A4C-B7B0-FCE9E124475A}"/>
    <dgm:cxn modelId="{6733155A-A6CC-4DD2-BE8E-C9A9A19E98D5}" srcId="{C875B36C-952C-4C07-BEFE-322DF0CE6AD3}" destId="{85ADFCC2-6B5B-4F2A-A01F-5A6F24E2B903}" srcOrd="0" destOrd="0" parTransId="{6A685014-08A2-4451-BAA1-2DEDA22BDC20}" sibTransId="{7C751F7B-D602-4048-897F-4462A32C00AE}"/>
    <dgm:cxn modelId="{4FA40309-3662-4748-B649-E136AF5443F5}" type="presParOf" srcId="{7E6A57D3-24E3-4991-9DB8-AD2C74F0D1FA}" destId="{99A193DB-9DD7-41C4-9AA8-A8BD5FED0983}" srcOrd="0" destOrd="0" presId="urn:microsoft.com/office/officeart/2005/8/layout/hierarchy1"/>
    <dgm:cxn modelId="{9231FF78-26A9-4758-B803-90CB046D9709}" type="presParOf" srcId="{99A193DB-9DD7-41C4-9AA8-A8BD5FED0983}" destId="{979D0236-7ED1-4231-A5D3-D02B37E9A07F}" srcOrd="0" destOrd="0" presId="urn:microsoft.com/office/officeart/2005/8/layout/hierarchy1"/>
    <dgm:cxn modelId="{64D72E63-A94F-48FF-A18D-9CFF933DB8E7}" type="presParOf" srcId="{979D0236-7ED1-4231-A5D3-D02B37E9A07F}" destId="{04AA66B9-4884-4017-87BA-2FD789540ACC}" srcOrd="0" destOrd="0" presId="urn:microsoft.com/office/officeart/2005/8/layout/hierarchy1"/>
    <dgm:cxn modelId="{E9EF66D4-D7DA-4594-8027-E8C7672D7D6B}" type="presParOf" srcId="{979D0236-7ED1-4231-A5D3-D02B37E9A07F}" destId="{42DB3EA6-5AA9-4C61-A7A7-A23C527DC547}" srcOrd="1" destOrd="0" presId="urn:microsoft.com/office/officeart/2005/8/layout/hierarchy1"/>
    <dgm:cxn modelId="{9777C88C-7DA8-4689-B0DB-B26AE24694C3}" type="presParOf" srcId="{99A193DB-9DD7-41C4-9AA8-A8BD5FED0983}" destId="{0B41EA11-1C42-4650-8238-F40CA84982EB}" srcOrd="1" destOrd="0" presId="urn:microsoft.com/office/officeart/2005/8/layout/hierarchy1"/>
    <dgm:cxn modelId="{23D51530-0D2F-4908-985D-00068DB685B7}" type="presParOf" srcId="{7E6A57D3-24E3-4991-9DB8-AD2C74F0D1FA}" destId="{6C9F7B35-3A63-43BB-A5AB-8E85BD83C6D1}" srcOrd="1" destOrd="0" presId="urn:microsoft.com/office/officeart/2005/8/layout/hierarchy1"/>
    <dgm:cxn modelId="{777CEF3B-69E6-4871-8788-91E56CB7114A}" type="presParOf" srcId="{6C9F7B35-3A63-43BB-A5AB-8E85BD83C6D1}" destId="{87CD9A2E-D812-4F9C-88ED-9C36F7757130}" srcOrd="0" destOrd="0" presId="urn:microsoft.com/office/officeart/2005/8/layout/hierarchy1"/>
    <dgm:cxn modelId="{2F1F5210-340D-46AC-8104-9C2280BD5D4D}" type="presParOf" srcId="{87CD9A2E-D812-4F9C-88ED-9C36F7757130}" destId="{911E130A-CDEC-45F1-A064-8314DB1F1AF9}" srcOrd="0" destOrd="0" presId="urn:microsoft.com/office/officeart/2005/8/layout/hierarchy1"/>
    <dgm:cxn modelId="{5C64D17C-1F21-4125-AB83-5FED11A28433}" type="presParOf" srcId="{87CD9A2E-D812-4F9C-88ED-9C36F7757130}" destId="{A850EB58-E015-4000-A978-A4B13F2C053B}" srcOrd="1" destOrd="0" presId="urn:microsoft.com/office/officeart/2005/8/layout/hierarchy1"/>
    <dgm:cxn modelId="{A00CB77B-E5B7-4FF3-9445-244DDD25E669}" type="presParOf" srcId="{6C9F7B35-3A63-43BB-A5AB-8E85BD83C6D1}" destId="{B2FF1A3D-47C2-4099-9275-8D1D866F4A14}" srcOrd="1" destOrd="0" presId="urn:microsoft.com/office/officeart/2005/8/layout/hierarchy1"/>
    <dgm:cxn modelId="{0D25C329-1020-49E2-87C3-6B0638609824}" type="presParOf" srcId="{7E6A57D3-24E3-4991-9DB8-AD2C74F0D1FA}" destId="{54F971A2-CA52-47D8-A26F-64887E90CD32}" srcOrd="2" destOrd="0" presId="urn:microsoft.com/office/officeart/2005/8/layout/hierarchy1"/>
    <dgm:cxn modelId="{ECD6C33A-D103-41BF-867F-5578D0726D21}" type="presParOf" srcId="{54F971A2-CA52-47D8-A26F-64887E90CD32}" destId="{9BFCFC41-8485-4A33-BA9F-F82BFABBC59E}" srcOrd="0" destOrd="0" presId="urn:microsoft.com/office/officeart/2005/8/layout/hierarchy1"/>
    <dgm:cxn modelId="{CBA761AF-E1BA-4840-8D79-25856699DA48}" type="presParOf" srcId="{9BFCFC41-8485-4A33-BA9F-F82BFABBC59E}" destId="{BDE56575-C438-4207-B867-CD2ED25572E3}" srcOrd="0" destOrd="0" presId="urn:microsoft.com/office/officeart/2005/8/layout/hierarchy1"/>
    <dgm:cxn modelId="{4D0841BB-5A14-4D34-8B9A-F008E04E7FB1}" type="presParOf" srcId="{9BFCFC41-8485-4A33-BA9F-F82BFABBC59E}" destId="{960B4E97-4D68-42CA-A0DD-42E0DC9FD7FC}" srcOrd="1" destOrd="0" presId="urn:microsoft.com/office/officeart/2005/8/layout/hierarchy1"/>
    <dgm:cxn modelId="{C1B8A5AA-D254-4C03-88F9-1D902286BABA}" type="presParOf" srcId="{54F971A2-CA52-47D8-A26F-64887E90CD32}" destId="{3B61F722-6D08-4632-A6B9-37571C2712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EEDE8-9BB7-434F-9F28-95167DA1EE0B}">
      <dsp:nvSpPr>
        <dsp:cNvPr id="0" name=""/>
        <dsp:cNvSpPr/>
      </dsp:nvSpPr>
      <dsp:spPr>
        <a:xfrm>
          <a:off x="2943193" y="-64451"/>
          <a:ext cx="1303652" cy="1929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2DACB-1179-4F44-A4EC-81CA200F7AA0}">
      <dsp:nvSpPr>
        <dsp:cNvPr id="0" name=""/>
        <dsp:cNvSpPr/>
      </dsp:nvSpPr>
      <dsp:spPr>
        <a:xfrm>
          <a:off x="3088043" y="73155"/>
          <a:ext cx="1303652" cy="19297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C00000"/>
              </a:solidFill>
            </a:rPr>
            <a:t>انواع و ساختار موتورها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3126226" y="111338"/>
        <a:ext cx="1227286" cy="1853404"/>
      </dsp:txXfrm>
    </dsp:sp>
    <dsp:sp modelId="{695BED26-7F3A-4B75-BEAD-214EB734A76D}">
      <dsp:nvSpPr>
        <dsp:cNvPr id="0" name=""/>
        <dsp:cNvSpPr/>
      </dsp:nvSpPr>
      <dsp:spPr>
        <a:xfrm>
          <a:off x="-144850" y="2038070"/>
          <a:ext cx="1303652" cy="827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9D91-1B94-471F-8A68-C2D180DD3051}">
      <dsp:nvSpPr>
        <dsp:cNvPr id="0" name=""/>
        <dsp:cNvSpPr/>
      </dsp:nvSpPr>
      <dsp:spPr>
        <a:xfrm>
          <a:off x="0" y="2175677"/>
          <a:ext cx="1303652" cy="8278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C00000"/>
              </a:solidFill>
            </a:rPr>
            <a:t>سری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24246" y="2199923"/>
        <a:ext cx="1255160" cy="779327"/>
      </dsp:txXfrm>
    </dsp:sp>
    <dsp:sp modelId="{F0009A6D-631C-47E4-A19C-82FA850AD182}">
      <dsp:nvSpPr>
        <dsp:cNvPr id="0" name=""/>
        <dsp:cNvSpPr/>
      </dsp:nvSpPr>
      <dsp:spPr>
        <a:xfrm>
          <a:off x="1577571" y="2038070"/>
          <a:ext cx="1303652" cy="827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DB4AF-0076-4ED0-86AB-D8FAC111AC14}">
      <dsp:nvSpPr>
        <dsp:cNvPr id="0" name=""/>
        <dsp:cNvSpPr/>
      </dsp:nvSpPr>
      <dsp:spPr>
        <a:xfrm>
          <a:off x="1722421" y="2175677"/>
          <a:ext cx="1303652" cy="8278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C00000"/>
              </a:solidFill>
            </a:rPr>
            <a:t>موازی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1746667" y="2199923"/>
        <a:ext cx="1255160" cy="779327"/>
      </dsp:txXfrm>
    </dsp:sp>
    <dsp:sp modelId="{7F159C59-E02E-490F-96FD-669122567749}">
      <dsp:nvSpPr>
        <dsp:cNvPr id="0" name=""/>
        <dsp:cNvSpPr/>
      </dsp:nvSpPr>
      <dsp:spPr>
        <a:xfrm>
          <a:off x="4336688" y="1995402"/>
          <a:ext cx="1303652" cy="827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BBD67-F875-44B1-937D-67DF479C2BC7}">
      <dsp:nvSpPr>
        <dsp:cNvPr id="0" name=""/>
        <dsp:cNvSpPr/>
      </dsp:nvSpPr>
      <dsp:spPr>
        <a:xfrm>
          <a:off x="4481539" y="2133009"/>
          <a:ext cx="1303652" cy="8278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C00000"/>
              </a:solidFill>
            </a:rPr>
            <a:t>مرکب(کمپوند)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4505785" y="2157255"/>
        <a:ext cx="1255160" cy="779327"/>
      </dsp:txXfrm>
    </dsp:sp>
    <dsp:sp modelId="{155B1C3A-BE22-4881-BA27-5B4B07495FA9}">
      <dsp:nvSpPr>
        <dsp:cNvPr id="0" name=""/>
        <dsp:cNvSpPr/>
      </dsp:nvSpPr>
      <dsp:spPr>
        <a:xfrm>
          <a:off x="6310356" y="2007587"/>
          <a:ext cx="1303652" cy="827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33A2A-8381-4760-A25E-ABF3AF7AA31E}">
      <dsp:nvSpPr>
        <dsp:cNvPr id="0" name=""/>
        <dsp:cNvSpPr/>
      </dsp:nvSpPr>
      <dsp:spPr>
        <a:xfrm>
          <a:off x="6455206" y="2145195"/>
          <a:ext cx="1303652" cy="8278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dirty="0" smtClean="0">
              <a:solidFill>
                <a:srgbClr val="C00000"/>
              </a:solidFill>
            </a:rPr>
            <a:t>موتور با آهنربای مغناطیس دایم</a:t>
          </a:r>
          <a:endParaRPr lang="en-US" sz="1600" b="1" i="1" kern="1200" dirty="0">
            <a:solidFill>
              <a:srgbClr val="C00000"/>
            </a:solidFill>
          </a:endParaRPr>
        </a:p>
      </dsp:txBody>
      <dsp:txXfrm>
        <a:off x="6479452" y="2169441"/>
        <a:ext cx="1255160" cy="779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6C589-0CC2-4666-9823-BD161AF61114}">
      <dsp:nvSpPr>
        <dsp:cNvPr id="0" name=""/>
        <dsp:cNvSpPr/>
      </dsp:nvSpPr>
      <dsp:spPr>
        <a:xfrm>
          <a:off x="2395727" y="46481"/>
          <a:ext cx="2231136" cy="22311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مدارهای کنترلی:</a:t>
          </a:r>
          <a:endParaRPr lang="en-US" sz="3800" kern="1200" dirty="0"/>
        </a:p>
      </dsp:txBody>
      <dsp:txXfrm>
        <a:off x="2693212" y="436930"/>
        <a:ext cx="1636166" cy="1004011"/>
      </dsp:txXfrm>
    </dsp:sp>
    <dsp:sp modelId="{E4F0A14E-3CCC-4C25-95AB-46B28543EC64}">
      <dsp:nvSpPr>
        <dsp:cNvPr id="0" name=""/>
        <dsp:cNvSpPr/>
      </dsp:nvSpPr>
      <dsp:spPr>
        <a:xfrm>
          <a:off x="3200796" y="1440942"/>
          <a:ext cx="2231136" cy="22311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smtClean="0"/>
            <a:t>آنالوگ</a:t>
          </a:r>
          <a:endParaRPr lang="en-US" sz="3800" kern="1200"/>
        </a:p>
      </dsp:txBody>
      <dsp:txXfrm>
        <a:off x="3883152" y="2017318"/>
        <a:ext cx="1338681" cy="1227124"/>
      </dsp:txXfrm>
    </dsp:sp>
    <dsp:sp modelId="{D6EEA13F-5EE6-49B4-8BB0-94E75BDE458C}">
      <dsp:nvSpPr>
        <dsp:cNvPr id="0" name=""/>
        <dsp:cNvSpPr/>
      </dsp:nvSpPr>
      <dsp:spPr>
        <a:xfrm>
          <a:off x="1590659" y="1477510"/>
          <a:ext cx="2231136" cy="22311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دیجیتال</a:t>
          </a:r>
          <a:endParaRPr lang="en-US" sz="3800" kern="1200" dirty="0" smtClean="0"/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PWM</a:t>
          </a:r>
          <a:endParaRPr lang="en-US" sz="3800" kern="1200" dirty="0"/>
        </a:p>
      </dsp:txBody>
      <dsp:txXfrm>
        <a:off x="1800758" y="2053887"/>
        <a:ext cx="1338681" cy="1227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66B9-4884-4017-87BA-2FD789540ACC}">
      <dsp:nvSpPr>
        <dsp:cNvPr id="0" name=""/>
        <dsp:cNvSpPr/>
      </dsp:nvSpPr>
      <dsp:spPr>
        <a:xfrm>
          <a:off x="2238227" y="-213550"/>
          <a:ext cx="2023110" cy="1284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B3EA6-5AA9-4C61-A7A7-A23C527DC547}">
      <dsp:nvSpPr>
        <dsp:cNvPr id="0" name=""/>
        <dsp:cNvSpPr/>
      </dsp:nvSpPr>
      <dsp:spPr>
        <a:xfrm>
          <a:off x="2463017" y="0"/>
          <a:ext cx="2023110" cy="128467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روش آنالوگ</a:t>
          </a:r>
          <a:endParaRPr lang="en-US" sz="3500" kern="1200" dirty="0"/>
        </a:p>
      </dsp:txBody>
      <dsp:txXfrm>
        <a:off x="2500644" y="37627"/>
        <a:ext cx="1947856" cy="1209420"/>
      </dsp:txXfrm>
    </dsp:sp>
    <dsp:sp modelId="{911E130A-CDEC-45F1-A064-8314DB1F1AF9}">
      <dsp:nvSpPr>
        <dsp:cNvPr id="0" name=""/>
        <dsp:cNvSpPr/>
      </dsp:nvSpPr>
      <dsp:spPr>
        <a:xfrm>
          <a:off x="-224790" y="1058436"/>
          <a:ext cx="2023110" cy="1284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50EB58-E015-4000-A978-A4B13F2C053B}">
      <dsp:nvSpPr>
        <dsp:cNvPr id="0" name=""/>
        <dsp:cNvSpPr/>
      </dsp:nvSpPr>
      <dsp:spPr>
        <a:xfrm>
          <a:off x="0" y="1271987"/>
          <a:ext cx="2023110" cy="128467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روش آپمپ</a:t>
          </a:r>
          <a:endParaRPr lang="en-US" sz="3500" kern="1200" dirty="0"/>
        </a:p>
      </dsp:txBody>
      <dsp:txXfrm>
        <a:off x="37627" y="1309614"/>
        <a:ext cx="1947856" cy="1209420"/>
      </dsp:txXfrm>
    </dsp:sp>
    <dsp:sp modelId="{BDE56575-C438-4207-B867-CD2ED25572E3}">
      <dsp:nvSpPr>
        <dsp:cNvPr id="0" name=""/>
        <dsp:cNvSpPr/>
      </dsp:nvSpPr>
      <dsp:spPr>
        <a:xfrm>
          <a:off x="4927354" y="1058436"/>
          <a:ext cx="2023110" cy="1284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0B4E97-4D68-42CA-A0DD-42E0DC9FD7FC}">
      <dsp:nvSpPr>
        <dsp:cNvPr id="0" name=""/>
        <dsp:cNvSpPr/>
      </dsp:nvSpPr>
      <dsp:spPr>
        <a:xfrm>
          <a:off x="5152144" y="1271987"/>
          <a:ext cx="2023110" cy="128467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smtClean="0"/>
            <a:t>روش ترانزیستور</a:t>
          </a:r>
          <a:endParaRPr lang="en-US" sz="3500" kern="1200" dirty="0"/>
        </a:p>
      </dsp:txBody>
      <dsp:txXfrm>
        <a:off x="5189771" y="1309614"/>
        <a:ext cx="1947856" cy="1209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2ABD-6E06-4C21-99B2-48AF44B31115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6A21-828B-4193-BAC6-3B87FF47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46A21-828B-4193-BAC6-3B87FF47B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FA9E7-DF85-44A8-97AE-4C28B87F5B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70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44720-7D8D-4B7F-B593-4BAC991714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7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68CAF-E468-4C90-978A-0DE88E4D087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9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B397-F60F-4853-AA7C-AB0A213BA3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67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3906-89B9-4F0E-807E-F6CD850FEF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3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F8015-C212-4988-BB01-CA4DB28E3E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59A6E-2EC0-4B5D-92BB-399E5A4714D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79D63-D538-4674-96CB-3A3485F3B8E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8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C9083-CEA7-4F36-B8D2-66EAA090018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1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AB4A7-9B6E-4D1F-A8DA-7CBABCEA70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48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D7EDB-4896-45CE-8694-A13B86FB3D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01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969303-7B54-4BA5-89DE-2C75CE3AE54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7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7440" y="1072896"/>
            <a:ext cx="6888480" cy="436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بنام خداوند بخشنده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مهربان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DCmotors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موضوع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ارایه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استاد: جناب دکتر </a:t>
            </a: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محلوجی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ارایه کنندگان: شبنم نظری و سارا شیروانی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440" y="1072896"/>
            <a:ext cx="6888480" cy="436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D4502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بنام خداوند بخشنده </a:t>
            </a:r>
            <a:r>
              <a:rPr lang="fa-IR" sz="3200" dirty="0" smtClean="0">
                <a:solidFill>
                  <a:srgbClr val="D4502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مهربان</a:t>
            </a:r>
            <a:endParaRPr lang="en-US" sz="3200" dirty="0" smtClean="0">
              <a:solidFill>
                <a:srgbClr val="D4502C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DCmotors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موضوع </a:t>
            </a:r>
            <a:r>
              <a:rPr lang="fa-IR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ارایه</a:t>
            </a:r>
            <a:endParaRPr lang="en-US" sz="32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استاد: جناب دکتر </a:t>
            </a:r>
            <a:r>
              <a:rPr lang="fa-IR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محلوجی</a:t>
            </a:r>
            <a:endParaRPr lang="en-US" sz="32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ارایه کنندگان: شبنم نظری و سارا شیروانی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890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9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6091" y="1535703"/>
            <a:ext cx="579357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می توانیم ولتاژ و جریان آرمیچر را با استفاده از معادلات زیر بدست آوریم: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16150"/>
          <a:stretch/>
        </p:blipFill>
        <p:spPr bwMode="auto">
          <a:xfrm>
            <a:off x="755904" y="2180431"/>
            <a:ext cx="3933063" cy="564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r="26164"/>
          <a:stretch/>
        </p:blipFill>
        <p:spPr bwMode="auto">
          <a:xfrm>
            <a:off x="755904" y="3741928"/>
            <a:ext cx="3933063" cy="107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26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2480" y="1593583"/>
            <a:ext cx="2494761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معادله تعدیل سرعت: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" r="15107" b="3310"/>
          <a:stretch/>
        </p:blipFill>
        <p:spPr bwMode="auto">
          <a:xfrm>
            <a:off x="1426464" y="2457767"/>
            <a:ext cx="4864607" cy="13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8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4064" y="1606452"/>
            <a:ext cx="6096000" cy="17832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 </a:t>
            </a:r>
            <a:endParaRPr lang="en-US" sz="11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سیم پیچ میدان:</a:t>
            </a:r>
            <a:r>
              <a:rPr lang="en-GB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DC</a:t>
            </a:r>
            <a:r>
              <a:rPr lang="fa-IR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 های </a:t>
            </a:r>
            <a:endParaRPr lang="en-US" dirty="0" smtClean="0">
              <a:solidFill>
                <a:srgbClr val="2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1400" b="1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B Nazani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0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موتورهای سیم پیچ میدان از یک الکترو مغناطیس به نام سیم پیچ استفاده می کنند تا میدان مغناطیسی را خلق کنند.</a:t>
            </a:r>
            <a:endParaRPr lang="en-U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52273" r="53799"/>
          <a:stretch/>
        </p:blipFill>
        <p:spPr bwMode="auto">
          <a:xfrm>
            <a:off x="1114424" y="2399266"/>
            <a:ext cx="3542919" cy="2068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21116"/>
            <a:ext cx="890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7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1845661"/>
              </p:ext>
            </p:extLst>
          </p:nvPr>
        </p:nvGraphicFramePr>
        <p:xfrm>
          <a:off x="2097024" y="1621536"/>
          <a:ext cx="7827264" cy="300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488668"/>
            <a:ext cx="9745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9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6129" y="1332700"/>
            <a:ext cx="597471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 با سیم پیچ تحریک سری  به همراه نمودار مربوطه: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173" b="44305"/>
          <a:stretch/>
        </p:blipFill>
        <p:spPr bwMode="auto">
          <a:xfrm>
            <a:off x="913447" y="2767584"/>
            <a:ext cx="2731961" cy="2468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t="4262" r="42493" b="40090"/>
          <a:stretch/>
        </p:blipFill>
        <p:spPr bwMode="auto">
          <a:xfrm>
            <a:off x="4498849" y="2944685"/>
            <a:ext cx="3184842" cy="2113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134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6544" y="1561838"/>
            <a:ext cx="52734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کاربردهای موتورهای سری:</a:t>
            </a:r>
          </a:p>
          <a:p>
            <a:pPr algn="r"/>
            <a:endParaRPr lang="fa-IR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algn="ctr"/>
            <a:r>
              <a:rPr lang="fa-IR" dirty="0" smtClean="0">
                <a:solidFill>
                  <a:srgbClr val="C00000"/>
                </a:solidFill>
                <a:latin typeface="Tahoma" panose="020B0604030504040204" pitchFamily="34" charset="0"/>
              </a:rPr>
              <a:t>بیشترین کاربرد این موتورها در بازهای ثابت مانند هواکش های</a:t>
            </a:r>
          </a:p>
          <a:p>
            <a:pPr algn="ctr"/>
            <a:r>
              <a:rPr lang="fa-IR" dirty="0" smtClean="0">
                <a:solidFill>
                  <a:srgbClr val="C00000"/>
                </a:solidFill>
                <a:latin typeface="Tahoma" panose="020B0604030504040204" pitchFamily="34" charset="0"/>
              </a:rPr>
              <a:t> صنعتی و دمنده ها است.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9862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36889"/>
          <a:stretch/>
        </p:blipFill>
        <p:spPr>
          <a:xfrm>
            <a:off x="743712" y="2523744"/>
            <a:ext cx="3863662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312" y="1344892"/>
            <a:ext cx="3929281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 با سیم پیچ تحریک موازی به همراه نمودار: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7170" t="50739"/>
          <a:stretch/>
        </p:blipFill>
        <p:spPr bwMode="auto">
          <a:xfrm>
            <a:off x="418782" y="2560320"/>
            <a:ext cx="3519234" cy="244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498" t="54979" r="36016" b="5852"/>
          <a:stretch/>
        </p:blipFill>
        <p:spPr bwMode="auto">
          <a:xfrm>
            <a:off x="3669220" y="2560320"/>
            <a:ext cx="3475292" cy="244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504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0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7072" y="1164419"/>
            <a:ext cx="6096000" cy="19807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کاربردهای موتورهای موازی:</a:t>
            </a:r>
            <a:endParaRPr lang="en-US" sz="2400" dirty="0" smtClean="0">
              <a:solidFill>
                <a:srgbClr val="2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B Nazani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به دلیل اینکه تمایل دارند با سرعت نسبتا ثابتی حرکت کنند در پنکه ها و بادبزن ها استفاده می شوند.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Torang\Downloads\6jyu4j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2816352"/>
            <a:ext cx="4059936" cy="30107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9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2580" y="1393660"/>
            <a:ext cx="389080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 با سیم پیچ تحریک مرکب به همراه نمودار: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Torang\Downloads\Captur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2706624"/>
            <a:ext cx="3296602" cy="287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Torang\Downloads\Capture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5"/>
          <a:stretch/>
        </p:blipFill>
        <p:spPr bwMode="auto">
          <a:xfrm>
            <a:off x="3479483" y="2706623"/>
            <a:ext cx="3973068" cy="2874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0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0368" y="1783338"/>
            <a:ext cx="6144768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2E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کاربردهای موتورهای مرکب: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1200" i="1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B Nazani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در جرثقیل های کابلی وآسانسورها استفاده میشوند در واقع در جاهایی که با افزایش بار نیاز به کاهش سرعت داریم.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Torang\Downloads\moto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7" y="2524887"/>
            <a:ext cx="3638550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61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4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9664" y="1632257"/>
            <a:ext cx="6096000" cy="2491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b="1" i="1" dirty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موتور چیست؟</a:t>
            </a:r>
            <a:endParaRPr lang="en-US" sz="2000" b="1" i="1" dirty="0" smtClean="0">
              <a:solidFill>
                <a:srgbClr val="2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یکی ازاجزای ضروری سیستم کنترل سیستم محرک </a:t>
            </a:r>
            <a:r>
              <a:rPr lang="fa-IR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است.سیستم 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محرک اولین عنصر سیستمی است که در حقیقت حرکت می کند و انرژی الکتریکی را به حرکت مکانیکی تبدیل می کند.</a:t>
            </a:r>
            <a:endParaRPr lang="en-US" sz="2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رایج ترین نوع از سیستم فعال کننده موتورهای الکتریکی می باشند</a:t>
            </a:r>
            <a:r>
              <a:rPr lang="fa-IR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5021"/>
            <a:ext cx="890337" cy="3729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7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2704" y="1158815"/>
            <a:ext cx="6096000" cy="830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 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موتور با آهنربای مغناطیس دایم به همراه نمودار: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Torang\Downloads\Capture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32" y="2596896"/>
            <a:ext cx="3243072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Torang\Downloads\Captur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" y="2596896"/>
            <a:ext cx="507682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745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8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4192" y="1767839"/>
            <a:ext cx="6120384" cy="11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کاربردهای موتورهای با آهنربای مغناطیس: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در صنعت آسانسورهای بدون گیربکس و بدون موتورخانه و برای تولید برق رایگان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Torang\Downloads\20121128113515961_err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2" y="2513076"/>
            <a:ext cx="2293620" cy="21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0104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6423352"/>
              </p:ext>
            </p:extLst>
          </p:nvPr>
        </p:nvGraphicFramePr>
        <p:xfrm>
          <a:off x="2121408" y="1475232"/>
          <a:ext cx="7022592" cy="37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488668"/>
            <a:ext cx="938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5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5012734"/>
              </p:ext>
            </p:extLst>
          </p:nvPr>
        </p:nvGraphicFramePr>
        <p:xfrm>
          <a:off x="2316480" y="2182369"/>
          <a:ext cx="7193280" cy="255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488668"/>
            <a:ext cx="890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9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r="49143"/>
          <a:stretch/>
        </p:blipFill>
        <p:spPr bwMode="auto">
          <a:xfrm>
            <a:off x="822579" y="2373693"/>
            <a:ext cx="2914650" cy="2427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Torang\Downloads\Captured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84" y="2023872"/>
            <a:ext cx="3892423" cy="324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887713" y="1394265"/>
            <a:ext cx="1364248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2000" b="1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روش آپمپ: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625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8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7160" y="1344892"/>
            <a:ext cx="3852337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معکوس سازی جهت گردش موتور با ولتاژ منفی: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008" y="2759519"/>
            <a:ext cx="5921819" cy="20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8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5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9888" y="1442428"/>
            <a:ext cx="216189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روش ترانزیستور: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499" y="2286825"/>
            <a:ext cx="3095625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Torang\Downloads\22220712118211121622611217811920917721632071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80" y="2286824"/>
            <a:ext cx="1965008" cy="23818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625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8866" y="1344892"/>
            <a:ext cx="280237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ترانزیستورهای قدرت: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304" y="2097024"/>
            <a:ext cx="6303264" cy="26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625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3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535" y="1244846"/>
            <a:ext cx="10057625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srgbClr val="C00000"/>
                </a:solidFill>
              </a:rPr>
              <a:t>کا</a:t>
            </a:r>
            <a:r>
              <a:rPr lang="fa-IR" sz="2400" dirty="0" smtClean="0">
                <a:solidFill>
                  <a:srgbClr val="C00000"/>
                </a:solidFill>
              </a:rPr>
              <a:t>ربرد ترانزیستور قدرت:</a:t>
            </a:r>
          </a:p>
          <a:p>
            <a:pPr algn="r"/>
            <a:endParaRPr lang="fa-IR" dirty="0" smtClean="0">
              <a:solidFill>
                <a:srgbClr val="C00000"/>
              </a:solidFill>
            </a:endParaRPr>
          </a:p>
          <a:p>
            <a:pPr algn="r"/>
            <a:r>
              <a:rPr lang="fa-IR" dirty="0" smtClean="0">
                <a:solidFill>
                  <a:srgbClr val="C00000"/>
                </a:solidFill>
              </a:rPr>
              <a:t>این ترانزیستورها بر پایه کنترل صدها آمپر هستند و در کارخانجات مورد استفاده قرار میگیرند بر خلاف ترانزیستورهای معمولی که </a:t>
            </a:r>
          </a:p>
          <a:p>
            <a:pPr algn="r"/>
            <a:r>
              <a:rPr lang="fa-IR" dirty="0" smtClean="0">
                <a:solidFill>
                  <a:srgbClr val="C00000"/>
                </a:solidFill>
              </a:rPr>
              <a:t>بیشتر مصرف آزمایشگاهی دارند.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3309781"/>
            <a:ext cx="4838700" cy="2516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08" y="3237562"/>
            <a:ext cx="4299350" cy="2563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725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1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753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7584" y="1499121"/>
            <a:ext cx="837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C00000"/>
                </a:solidFill>
              </a:rPr>
              <a:t>زمانی که از کنترل کننده آنالوگ استفاده می کنیم نیازمند مبدل انرژی دیجیتال به انالوگ        هستیم.</a:t>
            </a:r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2128" y="1499121"/>
            <a:ext cx="82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0" y="2059282"/>
            <a:ext cx="5551545" cy="43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7488" y="1988239"/>
            <a:ext cx="6096000" cy="2782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یکی از اولین موتورهای دوار ، اگر نگوییم اولین ، توسط مایکل فارادی ساخته شده بود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شامل یک سیم آویخته شده آزاد که در یک ظرف جیوه غوطه‌ور بود، 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یک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آهنربای دائم در وسط ظرف قرار داده شده بود. وقتی که جریانی از سیم عبور 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می‌کرد، سیم حول آهنربا به گردش در می‌آمد و نشان می‌داد که جریان منجر به افزایش 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یک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میدان مغناطیسی دایره‌ای اطراف سیم می‌شود. این موتور اغلب در کلاسهای فیزیک 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مدارس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نشان داده می‌شود، اما گاهاً بجای ماده سمی جیوه  از آب نمک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استفاده</a:t>
            </a:r>
            <a:endParaRPr lang="fa-IR" b="1" dirty="0" smtClean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می‌شود</a:t>
            </a:r>
            <a:r>
              <a:rPr lang="fa-IR" b="1" dirty="0" smtClean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890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16249" r="1359" b="53141"/>
          <a:stretch/>
        </p:blipFill>
        <p:spPr>
          <a:xfrm>
            <a:off x="875720" y="2315726"/>
            <a:ext cx="2684344" cy="21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8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0368" y="1537096"/>
            <a:ext cx="6096000" cy="1219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مدار کنترلی</a:t>
            </a:r>
            <a:r>
              <a:rPr lang="fa-I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/>
              </a:rPr>
              <a:t>به روش         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fa-IR" sz="1600" b="1" dirty="0" smtClean="0">
              <a:solidFill>
                <a:srgbClr val="C00000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 اساس پالس ها عمل می کند.</a:t>
            </a:r>
            <a:endParaRPr lang="en-US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5020" b="5416"/>
          <a:stretch/>
        </p:blipFill>
        <p:spPr bwMode="auto">
          <a:xfrm>
            <a:off x="1621537" y="2756725"/>
            <a:ext cx="3875214" cy="2295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745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0288" y="1645920"/>
            <a:ext cx="8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PWM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387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a-IR" dirty="0" smtClean="0"/>
              <a:t>31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3872" y="1389888"/>
            <a:ext cx="8461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i="1" dirty="0" smtClean="0"/>
              <a:t>روش          دو مزیت نسبت به روش آنالوگ دارد:</a:t>
            </a:r>
          </a:p>
          <a:p>
            <a:pPr algn="r"/>
            <a:r>
              <a:rPr lang="fa-IR" dirty="0"/>
              <a:t> </a:t>
            </a:r>
            <a:r>
              <a:rPr lang="fa-IR" dirty="0" smtClean="0"/>
              <a:t>        </a:t>
            </a:r>
            <a:endParaRPr lang="fa-IR" dirty="0" smtClean="0">
              <a:solidFill>
                <a:srgbClr val="C00000"/>
              </a:solidFill>
            </a:endParaRPr>
          </a:p>
          <a:p>
            <a:pPr algn="r"/>
            <a:r>
              <a:rPr lang="fa-IR" dirty="0">
                <a:solidFill>
                  <a:srgbClr val="C00000"/>
                </a:solidFill>
              </a:rPr>
              <a:t> </a:t>
            </a:r>
            <a:r>
              <a:rPr lang="fa-IR" dirty="0" smtClean="0">
                <a:solidFill>
                  <a:srgbClr val="C00000"/>
                </a:solidFill>
              </a:rPr>
              <a:t>                        نیاز به مبدل تبدیل دیجیتال به آنالوگ نیست.</a:t>
            </a:r>
          </a:p>
          <a:p>
            <a:pPr algn="r"/>
            <a:endParaRPr lang="fa-IR" dirty="0">
              <a:solidFill>
                <a:srgbClr val="C00000"/>
              </a:solidFill>
            </a:endParaRPr>
          </a:p>
          <a:p>
            <a:pPr algn="r"/>
            <a:r>
              <a:rPr lang="fa-IR" dirty="0" smtClean="0">
                <a:solidFill>
                  <a:srgbClr val="C00000"/>
                </a:solidFill>
              </a:rPr>
              <a:t>                         سازنده  قدرت می تواند موتور را از جنس ها و کلاس های </a:t>
            </a:r>
            <a:r>
              <a:rPr lang="fa-IR" smtClean="0">
                <a:solidFill>
                  <a:srgbClr val="C00000"/>
                </a:solidFill>
              </a:rPr>
              <a:t>مختلف بسازد.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2496" y="1389888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0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184" y="2011680"/>
            <a:ext cx="474507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 سپاس از توجه شما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504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7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2816" y="1633729"/>
            <a:ext cx="6449568" cy="77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2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lvl="2" algn="r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فرق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b="1" dirty="0" smtClean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موتوردی سی با </a:t>
            </a:r>
            <a:r>
              <a:rPr lang="fa-IR" b="1" dirty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سرو موتورها چیست</a:t>
            </a:r>
            <a:r>
              <a:rPr lang="fa-IR" b="1" dirty="0" smtClean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  <a:endParaRPr lang="en-US" b="1" dirty="0">
              <a:solidFill>
                <a:srgbClr val="2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488668"/>
            <a:ext cx="8903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3632" y="3012944"/>
            <a:ext cx="6096000" cy="2075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 موتور شامل اتصال دو سیم است و تمام قدرت موتور از طریق دو سیم تقویت می شود هنگامی که موتور روشن می شود بلافاصله شروع به چرخیدن می کند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اما سرو موتور تلفیقی از 4 مولفه است:یک موتور معمولی – واحد کاهش دنده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–پتانسیومتر ب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 سیم پیچ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تنظیم یا موقعیت سنج –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مدار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کنترل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 b="9840"/>
          <a:stretch/>
        </p:blipFill>
        <p:spPr>
          <a:xfrm>
            <a:off x="246507" y="4559812"/>
            <a:ext cx="2381250" cy="160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7" y="4835656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3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488668"/>
            <a:ext cx="9023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b="45956"/>
          <a:stretch/>
        </p:blipFill>
        <p:spPr>
          <a:xfrm>
            <a:off x="274921" y="2023449"/>
            <a:ext cx="3272951" cy="1719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9248" y="1599917"/>
            <a:ext cx="6339840" cy="146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چیست؟</a:t>
            </a:r>
            <a:r>
              <a:rPr lang="en-US" b="1" dirty="0" smtClean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 </a:t>
            </a:r>
            <a:r>
              <a:rPr lang="en-US" b="1" dirty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,AC</a:t>
            </a:r>
            <a:r>
              <a:rPr lang="fa-IR" b="1" dirty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فرق موتور </a:t>
            </a:r>
            <a:endParaRPr lang="en-US" b="1" dirty="0">
              <a:solidFill>
                <a:srgbClr val="2E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موتور های      دارای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منافعی هستند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کوچکتر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بودن و کم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هزین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بودن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قابل اعتماد هستند اما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دارای قابلیت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کنتر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سرعت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هستند.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موتورهای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6" y="4118610"/>
            <a:ext cx="3136900" cy="179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1885" y="2023449"/>
            <a:ext cx="493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AC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5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280" y="1329798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تیوری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الکترو مغناطیس:</a:t>
            </a:r>
            <a:endParaRPr lang="en-US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F=I * B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معادله نیروارد برموتور:</a:t>
            </a:r>
            <a:endParaRPr lang="en-US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F=IBL </a:t>
            </a:r>
            <a:r>
              <a:rPr lang="en-US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lang="en-US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" r="51702" b="-1743"/>
          <a:stretch/>
        </p:blipFill>
        <p:spPr bwMode="auto">
          <a:xfrm>
            <a:off x="669925" y="2304289"/>
            <a:ext cx="3475355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6523872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6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6192" y="1210780"/>
            <a:ext cx="2173454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قانون دست راست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6384"/>
          <a:stretch/>
        </p:blipFill>
        <p:spPr bwMode="auto">
          <a:xfrm>
            <a:off x="4364735" y="2097087"/>
            <a:ext cx="3073019" cy="31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8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7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1077" y="1403342"/>
            <a:ext cx="3611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چگونگی</a:t>
            </a:r>
            <a:r>
              <a:rPr lang="fa-IR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عملکرد یک موتور الکتریکی  :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877" y="2331783"/>
            <a:ext cx="573151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023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6256" y="1380443"/>
            <a:ext cx="6096000" cy="181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2E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آرمیچر استاتور:</a:t>
            </a:r>
            <a:endParaRPr lang="en-US" sz="3200" dirty="0" smtClean="0">
              <a:solidFill>
                <a:srgbClr val="2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EMF=</a:t>
            </a:r>
            <a:r>
              <a:rPr lang="en-US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S:</a:t>
            </a:r>
            <a:r>
              <a:rPr lang="fa-IR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معادله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آرمیچر </a:t>
            </a:r>
            <a:endParaRPr lang="en-US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T=K I </a:t>
            </a: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en-US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a-IR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معادله </a:t>
            </a:r>
            <a:r>
              <a:rPr lang="fa-I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گشتاور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31" y="1495806"/>
            <a:ext cx="5731510" cy="2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38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3" t="45511" b="21067"/>
          <a:stretch/>
        </p:blipFill>
        <p:spPr>
          <a:xfrm>
            <a:off x="530505" y="4023479"/>
            <a:ext cx="2804481" cy="2292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8" b="10222"/>
          <a:stretch/>
        </p:blipFill>
        <p:spPr>
          <a:xfrm>
            <a:off x="6007573" y="4108704"/>
            <a:ext cx="3863662" cy="2206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t="13333" b="57156"/>
          <a:stretch/>
        </p:blipFill>
        <p:spPr>
          <a:xfrm>
            <a:off x="3471129" y="4291703"/>
            <a:ext cx="2614583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742</Template>
  <TotalTime>402</TotalTime>
  <Words>522</Words>
  <Application>Microsoft Office PowerPoint</Application>
  <PresentationFormat>Widescreen</PresentationFormat>
  <Paragraphs>134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 Nazanin</vt:lpstr>
      <vt:lpstr>Calibri</vt:lpstr>
      <vt:lpstr>Sakkal Majalla</vt:lpstr>
      <vt:lpstr>Tahoma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Torang</dc:creator>
  <cp:lastModifiedBy>maryam</cp:lastModifiedBy>
  <cp:revision>45</cp:revision>
  <dcterms:created xsi:type="dcterms:W3CDTF">2015-03-11T13:09:29Z</dcterms:created>
  <dcterms:modified xsi:type="dcterms:W3CDTF">2015-05-13T11:39:00Z</dcterms:modified>
</cp:coreProperties>
</file>