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09" autoAdjust="0"/>
    <p:restoredTop sz="94621" autoAdjust="0"/>
  </p:normalViewPr>
  <p:slideViewPr>
    <p:cSldViewPr>
      <p:cViewPr>
        <p:scale>
          <a:sx n="95" d="100"/>
          <a:sy n="95" d="100"/>
        </p:scale>
        <p:origin x="-648" y="10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C33D42D-B883-4D9E-B582-DE0BC64B4AA6}" type="datetimeFigureOut">
              <a:rPr lang="fa-IR" smtClean="0"/>
              <a:pPr/>
              <a:t>01/01/1435</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3CD1F95-73E6-4BD0-9E6A-DA546C6E71DC}"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3D42D-B883-4D9E-B582-DE0BC64B4AA6}" type="datetimeFigureOut">
              <a:rPr lang="fa-IR" smtClean="0"/>
              <a:pPr/>
              <a:t>01/01/1435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3CD1F95-73E6-4BD0-9E6A-DA546C6E71D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3D42D-B883-4D9E-B582-DE0BC64B4AA6}" type="datetimeFigureOut">
              <a:rPr lang="fa-IR" smtClean="0"/>
              <a:pPr/>
              <a:t>01/01/1435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3CD1F95-73E6-4BD0-9E6A-DA546C6E71D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3D42D-B883-4D9E-B582-DE0BC64B4AA6}" type="datetimeFigureOut">
              <a:rPr lang="fa-IR" smtClean="0"/>
              <a:pPr/>
              <a:t>01/01/1435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3CD1F95-73E6-4BD0-9E6A-DA546C6E71DC}"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33D42D-B883-4D9E-B582-DE0BC64B4AA6}" type="datetimeFigureOut">
              <a:rPr lang="fa-IR" smtClean="0"/>
              <a:pPr/>
              <a:t>01/01/1435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3CD1F95-73E6-4BD0-9E6A-DA546C6E71DC}"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33D42D-B883-4D9E-B582-DE0BC64B4AA6}" type="datetimeFigureOut">
              <a:rPr lang="fa-IR" smtClean="0"/>
              <a:pPr/>
              <a:t>01/01/1435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3CD1F95-73E6-4BD0-9E6A-DA546C6E71DC}"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33D42D-B883-4D9E-B582-DE0BC64B4AA6}" type="datetimeFigureOut">
              <a:rPr lang="fa-IR" smtClean="0"/>
              <a:pPr/>
              <a:t>01/01/1435</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83CD1F95-73E6-4BD0-9E6A-DA546C6E71DC}"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C33D42D-B883-4D9E-B582-DE0BC64B4AA6}" type="datetimeFigureOut">
              <a:rPr lang="fa-IR" smtClean="0"/>
              <a:pPr/>
              <a:t>01/01/1435</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83CD1F95-73E6-4BD0-9E6A-DA546C6E71DC}"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C33D42D-B883-4D9E-B582-DE0BC64B4AA6}" type="datetimeFigureOut">
              <a:rPr lang="fa-IR" smtClean="0"/>
              <a:pPr/>
              <a:t>01/01/1435</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83CD1F95-73E6-4BD0-9E6A-DA546C6E71D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C33D42D-B883-4D9E-B582-DE0BC64B4AA6}" type="datetimeFigureOut">
              <a:rPr lang="fa-IR" smtClean="0"/>
              <a:pPr/>
              <a:t>01/01/1435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3CD1F95-73E6-4BD0-9E6A-DA546C6E71DC}"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C33D42D-B883-4D9E-B582-DE0BC64B4AA6}" type="datetimeFigureOut">
              <a:rPr lang="fa-IR" smtClean="0"/>
              <a:pPr/>
              <a:t>01/01/1435</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3CD1F95-73E6-4BD0-9E6A-DA546C6E71DC}"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C33D42D-B883-4D9E-B582-DE0BC64B4AA6}" type="datetimeFigureOut">
              <a:rPr lang="fa-IR" smtClean="0"/>
              <a:pPr/>
              <a:t>01/01/1435</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3CD1F95-73E6-4BD0-9E6A-DA546C6E71D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be 1"/>
          <p:cNvSpPr/>
          <p:nvPr/>
        </p:nvSpPr>
        <p:spPr>
          <a:xfrm>
            <a:off x="827584" y="372328"/>
            <a:ext cx="7992888" cy="4680520"/>
          </a:xfrm>
          <a:prstGeom prst="cube">
            <a:avLst>
              <a:gd name="adj" fmla="val 0"/>
            </a:avLst>
          </a:prstGeom>
        </p:spPr>
        <p:style>
          <a:lnRef idx="1">
            <a:schemeClr val="accent1"/>
          </a:lnRef>
          <a:fillRef idx="3">
            <a:schemeClr val="accent1"/>
          </a:fillRef>
          <a:effectRef idx="2">
            <a:schemeClr val="accent1"/>
          </a:effectRef>
          <a:fontRef idx="minor">
            <a:schemeClr val="lt1"/>
          </a:fontRef>
        </p:style>
        <p:txBody>
          <a:bodyPr rtlCol="1" anchor="ctr"/>
          <a:lstStyle/>
          <a:p>
            <a:pPr algn="ctr"/>
            <a:r>
              <a:rPr lang="fa-IR" sz="8800" dirty="0" smtClean="0">
                <a:latin typeface="IranNastaliq" pitchFamily="18" charset="0"/>
                <a:cs typeface="IranNastaliq" pitchFamily="18" charset="0"/>
              </a:rPr>
              <a:t>بسم الله الرحمن الرحیم</a:t>
            </a:r>
          </a:p>
          <a:p>
            <a:pPr algn="ctr"/>
            <a:r>
              <a:rPr lang="fa-IR" sz="8800" dirty="0" smtClean="0">
                <a:latin typeface="IranNastaliq" pitchFamily="18" charset="0"/>
                <a:cs typeface="IranNastaliq" pitchFamily="18" charset="0"/>
              </a:rPr>
              <a:t>هدیه های آسمانی</a:t>
            </a:r>
          </a:p>
          <a:p>
            <a:pPr algn="ctr"/>
            <a:r>
              <a:rPr lang="fa-IR" sz="8800" dirty="0" smtClean="0">
                <a:latin typeface="IranNastaliq" pitchFamily="18" charset="0"/>
                <a:cs typeface="IranNastaliq" pitchFamily="18" charset="0"/>
              </a:rPr>
              <a:t>درس دواز دهم  ،احکام </a:t>
            </a:r>
            <a:r>
              <a:rPr lang="fa-IR" sz="8800" dirty="0" smtClean="0">
                <a:latin typeface="IranNastaliq" pitchFamily="18" charset="0"/>
                <a:cs typeface="IranNastaliq" pitchFamily="18" charset="0"/>
              </a:rPr>
              <a:t>سفر</a:t>
            </a:r>
            <a:endParaRPr lang="fa-IR" sz="8800" dirty="0">
              <a:latin typeface="IranNastaliq" pitchFamily="18" charset="0"/>
              <a:cs typeface="IranNastaliq" pitchFamily="18" charset="0"/>
            </a:endParaRPr>
          </a:p>
        </p:txBody>
      </p:sp>
      <p:sp>
        <p:nvSpPr>
          <p:cNvPr id="4" name="TextBox 3"/>
          <p:cNvSpPr txBox="1"/>
          <p:nvPr/>
        </p:nvSpPr>
        <p:spPr>
          <a:xfrm>
            <a:off x="3333383" y="5669506"/>
            <a:ext cx="2520280" cy="707886"/>
          </a:xfrm>
          <a:prstGeom prst="rect">
            <a:avLst/>
          </a:prstGeom>
        </p:spPr>
        <p:style>
          <a:lnRef idx="0">
            <a:schemeClr val="accent1"/>
          </a:lnRef>
          <a:fillRef idx="3">
            <a:schemeClr val="accent1"/>
          </a:fillRef>
          <a:effectRef idx="3">
            <a:schemeClr val="accent1"/>
          </a:effectRef>
          <a:fontRef idx="minor">
            <a:schemeClr val="lt1"/>
          </a:fontRef>
        </p:style>
        <p:txBody>
          <a:bodyPr wrap="square" rtlCol="1">
            <a:spAutoFit/>
          </a:bodyPr>
          <a:lstStyle/>
          <a:p>
            <a:r>
              <a:rPr lang="fa-IR" dirty="0" smtClean="0"/>
              <a:t>تهیه </a:t>
            </a:r>
            <a:r>
              <a:rPr lang="fa-IR" dirty="0" smtClean="0"/>
              <a:t>کننده:</a:t>
            </a:r>
            <a:r>
              <a:rPr lang="fa-IR" sz="4000" dirty="0" smtClean="0">
                <a:latin typeface="IranNastaliq" pitchFamily="18" charset="0"/>
                <a:cs typeface="IranNastaliq" pitchFamily="18" charset="0"/>
              </a:rPr>
              <a:t> </a:t>
            </a:r>
            <a:r>
              <a:rPr lang="fa-IR" sz="4000" dirty="0" smtClean="0">
                <a:latin typeface="IranNastaliq" pitchFamily="18" charset="0"/>
                <a:cs typeface="IranNastaliq" pitchFamily="18" charset="0"/>
              </a:rPr>
              <a:t>   </a:t>
            </a:r>
            <a:r>
              <a:rPr lang="en-US" sz="4000" dirty="0" smtClean="0">
                <a:latin typeface="IranNastaliq" pitchFamily="18" charset="0"/>
                <a:cs typeface="IranNastaliq" pitchFamily="18" charset="0"/>
              </a:rPr>
              <a:t>F</a:t>
            </a:r>
            <a:endParaRPr lang="fa-IR" sz="4000" dirty="0">
              <a:latin typeface="IranNastaliq" pitchFamily="18" charset="0"/>
              <a:cs typeface="IranNastaliq" pitchFamily="18" charset="0"/>
            </a:endParaRPr>
          </a:p>
        </p:txBody>
      </p:sp>
    </p:spTree>
    <p:extLst>
      <p:ext uri="{BB962C8B-B14F-4D97-AF65-F5344CB8AC3E}">
        <p14:creationId xmlns:p14="http://schemas.microsoft.com/office/powerpoint/2010/main" xmlns="" val="374787532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Novin Pendar\Desktop\MAHDI\DD\هواپيما\1Boeing 747-2L5B(SF).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8182" y="1532806"/>
            <a:ext cx="3175028" cy="217180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xmlns="">
                <a:solidFill>
                  <a:srgbClr val="FFFFFF"/>
                </a:solidFill>
              </a14:hiddenFill>
            </a:ext>
          </a:extLst>
        </p:spPr>
      </p:pic>
      <p:pic>
        <p:nvPicPr>
          <p:cNvPr id="1029" name="Picture 5" descr="C:\Users\Novin Pendar\Desktop\MAHDI\DD\طبیعت\1_3jokes_god-paint-_.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9270" y="4149080"/>
            <a:ext cx="2636912" cy="197768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pic>
        <p:nvPicPr>
          <p:cNvPr id="1026" name="Picture 2" descr="C:\Users\Novin Pendar\Desktop\MAHDI\Capture.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11123" y="188639"/>
            <a:ext cx="7428433" cy="1170963"/>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3"/>
          <p:cNvSpPr txBox="1"/>
          <p:nvPr/>
        </p:nvSpPr>
        <p:spPr>
          <a:xfrm>
            <a:off x="3779912" y="2810252"/>
            <a:ext cx="5029920" cy="2677656"/>
          </a:xfrm>
          <a:prstGeom prst="rect">
            <a:avLst/>
          </a:prstGeom>
        </p:spPr>
        <p:style>
          <a:lnRef idx="1">
            <a:schemeClr val="accent1"/>
          </a:lnRef>
          <a:fillRef idx="3">
            <a:schemeClr val="accent1"/>
          </a:fillRef>
          <a:effectRef idx="2">
            <a:schemeClr val="accent1"/>
          </a:effectRef>
          <a:fontRef idx="minor">
            <a:schemeClr val="lt1"/>
          </a:fontRef>
        </p:style>
        <p:txBody>
          <a:bodyPr wrap="square" rtlCol="1">
            <a:spAutoFit/>
          </a:bodyPr>
          <a:lstStyle/>
          <a:p>
            <a:pPr algn="r" rtl="1">
              <a:spcAft>
                <a:spcPts val="0"/>
              </a:spcAft>
            </a:pPr>
            <a:r>
              <a:rPr lang="fa-IR" sz="2400" kern="1200" dirty="0">
                <a:solidFill>
                  <a:srgbClr val="FFFFFF"/>
                </a:solidFill>
                <a:effectLst/>
                <a:ea typeface="Times New Roman"/>
                <a:cs typeface="Arial"/>
              </a:rPr>
              <a:t>آیا تاکنون به سفررفته اید؟</a:t>
            </a:r>
            <a:endParaRPr lang="en-US" sz="1200" dirty="0">
              <a:effectLst/>
              <a:latin typeface="Times New Roman"/>
              <a:ea typeface="Times New Roman"/>
            </a:endParaRPr>
          </a:p>
          <a:p>
            <a:pPr algn="r" rtl="1">
              <a:spcAft>
                <a:spcPts val="0"/>
              </a:spcAft>
            </a:pPr>
            <a:r>
              <a:rPr lang="fa-IR" sz="2400" kern="1200" dirty="0">
                <a:solidFill>
                  <a:srgbClr val="FFFFFF"/>
                </a:solidFill>
                <a:effectLst/>
                <a:ea typeface="Times New Roman"/>
                <a:cs typeface="Arial"/>
              </a:rPr>
              <a:t>سفر برای دیدن فامیل وآشنایان،برای زیارت ویابرای کار،تفریح وگردش است</a:t>
            </a:r>
            <a:endParaRPr lang="en-US" sz="1200" dirty="0">
              <a:effectLst/>
              <a:latin typeface="Times New Roman"/>
              <a:ea typeface="Times New Roman"/>
            </a:endParaRPr>
          </a:p>
          <a:p>
            <a:pPr algn="r" rtl="1">
              <a:spcAft>
                <a:spcPts val="0"/>
              </a:spcAft>
            </a:pPr>
            <a:r>
              <a:rPr lang="fa-IR" sz="2400" kern="1200" dirty="0">
                <a:solidFill>
                  <a:srgbClr val="FFFFFF"/>
                </a:solidFill>
                <a:effectLst/>
                <a:ea typeface="Times New Roman"/>
                <a:cs typeface="Arial"/>
              </a:rPr>
              <a:t>به نظر شمااین سفرهاچه فایده ای برای مادارد؟</a:t>
            </a:r>
            <a:endParaRPr lang="en-US" sz="1200" dirty="0">
              <a:effectLst/>
              <a:latin typeface="Times New Roman"/>
              <a:ea typeface="Times New Roman"/>
            </a:endParaRPr>
          </a:p>
          <a:p>
            <a:pPr algn="r" rtl="1">
              <a:spcAft>
                <a:spcPts val="0"/>
              </a:spcAft>
            </a:pPr>
            <a:r>
              <a:rPr lang="fa-IR" sz="2400" kern="1200" dirty="0">
                <a:solidFill>
                  <a:srgbClr val="FFFFFF"/>
                </a:solidFill>
                <a:effectLst/>
                <a:ea typeface="Times New Roman"/>
                <a:cs typeface="Arial"/>
              </a:rPr>
              <a:t>پیامبراکرم(صلی الله علیه وآله)می فرماید:</a:t>
            </a:r>
            <a:endParaRPr lang="en-US" sz="1200" dirty="0">
              <a:effectLst/>
              <a:latin typeface="Times New Roman"/>
              <a:ea typeface="Times New Roman"/>
            </a:endParaRPr>
          </a:p>
          <a:p>
            <a:pPr algn="ctr" rtl="1">
              <a:spcAft>
                <a:spcPts val="0"/>
              </a:spcAft>
            </a:pPr>
            <a:r>
              <a:rPr lang="fa-IR" sz="2400" kern="1200" dirty="0">
                <a:solidFill>
                  <a:srgbClr val="FFFFFF"/>
                </a:solidFill>
                <a:effectLst/>
                <a:ea typeface="Times New Roman"/>
                <a:cs typeface="Arial"/>
              </a:rPr>
              <a:t>سفرکنید تاسالم بمانید</a:t>
            </a:r>
            <a:endParaRPr lang="en-US" sz="1200" dirty="0">
              <a:effectLst/>
              <a:latin typeface="Times New Roman"/>
              <a:ea typeface="Times New Roman"/>
            </a:endParaRPr>
          </a:p>
          <a:p>
            <a:pPr algn="r" rtl="1">
              <a:spcAft>
                <a:spcPts val="0"/>
              </a:spcAft>
            </a:pPr>
            <a:r>
              <a:rPr lang="fa-IR" sz="2400" kern="1200" dirty="0">
                <a:solidFill>
                  <a:srgbClr val="FFFFFF"/>
                </a:solidFill>
                <a:effectLst/>
                <a:ea typeface="Times New Roman"/>
                <a:cs typeface="Arial"/>
              </a:rPr>
              <a:t>درسال های قبل بااحکام نمازوروزه آشنا شدیم</a:t>
            </a:r>
            <a:r>
              <a:rPr lang="fa-IR" sz="1600" kern="1200" dirty="0">
                <a:solidFill>
                  <a:srgbClr val="FFFFFF"/>
                </a:solidFill>
                <a:effectLst/>
                <a:ea typeface="Times New Roman"/>
                <a:cs typeface="Arial"/>
              </a:rPr>
              <a:t>.</a:t>
            </a:r>
            <a:endParaRPr lang="en-US" sz="1200" dirty="0">
              <a:effectLst/>
              <a:latin typeface="Times New Roman"/>
              <a:ea typeface="Times New Roman"/>
            </a:endParaRPr>
          </a:p>
        </p:txBody>
      </p:sp>
    </p:spTree>
    <p:extLst>
      <p:ext uri="{BB962C8B-B14F-4D97-AF65-F5344CB8AC3E}">
        <p14:creationId xmlns:p14="http://schemas.microsoft.com/office/powerpoint/2010/main" xmlns="" val="3941574050"/>
      </p:ext>
    </p:extLst>
  </p:cSld>
  <p:clrMapOvr>
    <a:masterClrMapping/>
  </p:clrMapOvr>
  <mc:AlternateContent xmlns:mc="http://schemas.openxmlformats.org/markup-compatibility/2006">
    <mc:Choice xmlns:p14="http://schemas.microsoft.com/office/powerpoint/2010/main" xmlns="" Requires="p14">
      <p:transition spd="slow" p14:dur="1100">
        <p14:switch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ovin Pendar\Desktop\MAHDI\Capture.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3573016"/>
            <a:ext cx="2736304" cy="23309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899592" y="1249960"/>
            <a:ext cx="6048672" cy="369332"/>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1">
            <a:spAutoFit/>
          </a:bodyPr>
          <a:lstStyle/>
          <a:p>
            <a:r>
              <a:rPr lang="fa-IR" dirty="0" smtClean="0"/>
              <a:t>خدای مهربان هنگامی که مابه سفرمی رویم،نمازوروزه رابرماآسان گرفته است</a:t>
            </a:r>
            <a:endParaRPr lang="fa-IR" dirty="0"/>
          </a:p>
        </p:txBody>
      </p:sp>
      <p:sp>
        <p:nvSpPr>
          <p:cNvPr id="4" name="TextBox 3"/>
          <p:cNvSpPr txBox="1"/>
          <p:nvPr/>
        </p:nvSpPr>
        <p:spPr>
          <a:xfrm>
            <a:off x="2915816" y="2060848"/>
            <a:ext cx="5976664" cy="1323439"/>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r>
              <a:rPr lang="fa-IR" sz="2000" dirty="0" smtClean="0">
                <a:solidFill>
                  <a:srgbClr val="CC3300"/>
                </a:solidFill>
              </a:rPr>
              <a:t>نمازمسافر</a:t>
            </a:r>
            <a:endParaRPr lang="fa-IR" dirty="0" smtClean="0">
              <a:solidFill>
                <a:srgbClr val="CC3300"/>
              </a:solidFill>
            </a:endParaRPr>
          </a:p>
          <a:p>
            <a:r>
              <a:rPr lang="fa-IR" sz="2000" dirty="0" smtClean="0">
                <a:solidFill>
                  <a:srgbClr val="000000"/>
                </a:solidFill>
              </a:rPr>
              <a:t>مسافر بایدنماز های چهار رکعتی ظهر،عصروعشاءرادورکعت بخواند.</a:t>
            </a:r>
          </a:p>
          <a:p>
            <a:r>
              <a:rPr lang="fa-IR" sz="2000" dirty="0" smtClean="0">
                <a:solidFill>
                  <a:srgbClr val="000000"/>
                </a:solidFill>
              </a:rPr>
              <a:t>به این کارشکسته خواندن نمازگفته می شود.البته بایدسفرشرایط خاصی</a:t>
            </a:r>
          </a:p>
          <a:p>
            <a:r>
              <a:rPr lang="fa-IR" sz="2000" dirty="0" smtClean="0">
                <a:solidFill>
                  <a:srgbClr val="000000"/>
                </a:solidFill>
              </a:rPr>
              <a:t>داشته باشدتابتوان نماز راشکسته خواند.</a:t>
            </a:r>
            <a:endParaRPr lang="fa-IR" sz="2000" dirty="0">
              <a:solidFill>
                <a:srgbClr val="000000"/>
              </a:solidFill>
            </a:endParaRPr>
          </a:p>
        </p:txBody>
      </p:sp>
    </p:spTree>
    <p:extLst>
      <p:ext uri="{BB962C8B-B14F-4D97-AF65-F5344CB8AC3E}">
        <p14:creationId xmlns:p14="http://schemas.microsoft.com/office/powerpoint/2010/main" xmlns="" val="3825527664"/>
      </p:ext>
    </p:extLst>
  </p:cSld>
  <p:clrMapOvr>
    <a:masterClrMapping/>
  </p:clrMapOvr>
  <mc:AlternateContent xmlns:mc="http://schemas.openxmlformats.org/markup-compatibility/2006">
    <mc:Choice xmlns:p14="http://schemas.microsoft.com/office/powerpoint/2010/main" xmlns=""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Users\Novin Pendar\Desktop\MAHDI\DD\طبیعت\90172769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0152" y="509657"/>
            <a:ext cx="3024336" cy="3024336"/>
          </a:xfrm>
          <a:prstGeom prst="roundRect">
            <a:avLst>
              <a:gd name="adj" fmla="val 19765"/>
            </a:avLst>
          </a:prstGeom>
          <a:solidFill>
            <a:srgbClr val="FFFFFF">
              <a:shade val="85000"/>
            </a:srgbClr>
          </a:solidFill>
          <a:ln>
            <a:noFill/>
          </a:ln>
          <a:effectLst>
            <a:reflection blurRad="12700" stA="38000" endPos="28000" dist="5000" dir="5400000" sy="-100000" algn="bl" rotWithShape="0"/>
          </a:effectLst>
          <a:extLst/>
        </p:spPr>
      </p:pic>
      <p:sp>
        <p:nvSpPr>
          <p:cNvPr id="2" name="TextBox 1"/>
          <p:cNvSpPr txBox="1"/>
          <p:nvPr/>
        </p:nvSpPr>
        <p:spPr>
          <a:xfrm>
            <a:off x="323528" y="2636912"/>
            <a:ext cx="5328592"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r>
              <a:rPr lang="fa-IR" dirty="0" smtClean="0"/>
              <a:t>اگرکسی تصمیم داشته باشدبه جایی برودکه ازمحل سکونتش،بیشتراز22کیلومترفاصله داشته باشد،بایدنمازش راشکسته بخواند.این درصورتی است که بخواهدکمترازده روز آنجا بماند؛امااگربداند ده روزیابیشتر درآن مکان می ماند،دیگر نمازش </a:t>
            </a:r>
          </a:p>
          <a:p>
            <a:r>
              <a:rPr lang="fa-IR" dirty="0" smtClean="0"/>
              <a:t>شکسته نیست واز همان اول باید نماز راکامل بخواند.</a:t>
            </a:r>
          </a:p>
        </p:txBody>
      </p:sp>
    </p:spTree>
    <p:extLst>
      <p:ext uri="{BB962C8B-B14F-4D97-AF65-F5344CB8AC3E}">
        <p14:creationId xmlns:p14="http://schemas.microsoft.com/office/powerpoint/2010/main" xmlns="" val="3850727281"/>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63645" y="2692095"/>
            <a:ext cx="7482306" cy="2400657"/>
          </a:xfrm>
          <a:prstGeom prst="rect">
            <a:avLst/>
          </a:prstGeom>
          <a:blipFill>
            <a:blip r:embed="rId2" cstate="print"/>
            <a:tile tx="0" ty="0" sx="100000" sy="100000" flip="none" algn="tl"/>
          </a:blipFill>
          <a:effectLst>
            <a:outerShdw blurRad="63500" dist="38100" dir="5400000" rotWithShape="0">
              <a:srgbClr val="000000">
                <a:alpha val="45000"/>
              </a:srgbClr>
            </a:outerShdw>
            <a:reflection blurRad="6350" stA="50000" endA="300" endPos="38500" dist="50800" dir="5400000" sy="-100000" algn="bl" rotWithShape="0"/>
          </a:effectLst>
        </p:spPr>
        <p:style>
          <a:lnRef idx="0">
            <a:schemeClr val="dk1"/>
          </a:lnRef>
          <a:fillRef idx="3">
            <a:schemeClr val="dk1"/>
          </a:fillRef>
          <a:effectRef idx="3">
            <a:schemeClr val="dk1"/>
          </a:effectRef>
          <a:fontRef idx="minor">
            <a:schemeClr val="lt1"/>
          </a:fontRef>
        </p:style>
        <p:txBody>
          <a:bodyPr wrap="square" rtlCol="1">
            <a:spAutoFit/>
          </a:bodyPr>
          <a:lstStyle/>
          <a:p>
            <a:r>
              <a:rPr lang="fa-IR" sz="3200" dirty="0" smtClean="0">
                <a:solidFill>
                  <a:srgbClr val="FF0000"/>
                </a:solidFill>
              </a:rPr>
              <a:t>.</a:t>
            </a:r>
            <a:r>
              <a:rPr lang="fa-IR" dirty="0" smtClean="0"/>
              <a:t>اگر روزه دار بعد از ظهر مسافرت کند،روزه اش درست است پیش از ظهر مسافرت کند،روزه اش باطل است.</a:t>
            </a:r>
          </a:p>
          <a:p>
            <a:r>
              <a:rPr lang="fa-IR" sz="3200" dirty="0" smtClean="0">
                <a:solidFill>
                  <a:srgbClr val="FF0000"/>
                </a:solidFill>
              </a:rPr>
              <a:t>.</a:t>
            </a:r>
            <a:r>
              <a:rPr lang="fa-IR" dirty="0" smtClean="0"/>
              <a:t>اگرمسافر بعد از ظهر به محل سکونتش برسد،نمی تواندآن روز را روزه بگیرد.ولی اگر پیش ازظهر برسد،چنان چه کاری که روزه را باطل می کندانجام نداده است،باید آن روز راروزه بگیرد.</a:t>
            </a:r>
          </a:p>
          <a:p>
            <a:r>
              <a:rPr lang="fa-IR" sz="3200" dirty="0" smtClean="0">
                <a:solidFill>
                  <a:srgbClr val="FF0000"/>
                </a:solidFill>
              </a:rPr>
              <a:t>.</a:t>
            </a:r>
            <a:r>
              <a:rPr lang="fa-IR" dirty="0" smtClean="0">
                <a:solidFill>
                  <a:schemeClr val="bg1"/>
                </a:solidFill>
              </a:rPr>
              <a:t>کسی که به خاطرمسافرت نتوانسته است روزه بگیرد،باید پس از ماه مبارک رمضان قضای آن هارابجا آورد،یعنی به تعداد روزهایی که روزه نگرفته است،روزه بگیرد</a:t>
            </a:r>
            <a:endParaRPr lang="fa-IR" sz="3200" dirty="0">
              <a:solidFill>
                <a:schemeClr val="bg1"/>
              </a:solidFill>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6" y="692696"/>
            <a:ext cx="8505825" cy="16954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style>
          <a:lnRef idx="1">
            <a:schemeClr val="accent4"/>
          </a:lnRef>
          <a:fillRef idx="3">
            <a:schemeClr val="accent4"/>
          </a:fillRef>
          <a:effectRef idx="2">
            <a:schemeClr val="accent4"/>
          </a:effectRef>
          <a:fontRef idx="minor">
            <a:schemeClr val="lt1"/>
          </a:fontRef>
        </p:style>
      </p:pic>
    </p:spTree>
    <p:extLst>
      <p:ext uri="{BB962C8B-B14F-4D97-AF65-F5344CB8AC3E}">
        <p14:creationId xmlns:p14="http://schemas.microsoft.com/office/powerpoint/2010/main" xmlns="" val="2592338202"/>
      </p:ext>
    </p:extLst>
  </p:cSld>
  <p:clrMapOvr>
    <a:masterClrMapping/>
  </p:clrMapOvr>
  <mc:AlternateContent xmlns:mc="http://schemas.openxmlformats.org/markup-compatibility/2006">
    <mc:Choice xmlns:p14="http://schemas.microsoft.com/office/powerpoint/2010/main" xmlns="" Requires="p14">
      <p:transition spd="slow" p14:dur="1500">
        <p14:ripple dir="l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down)">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548680"/>
            <a:ext cx="8640960" cy="5386090"/>
          </a:xfrm>
          <a:prstGeom prst="rect">
            <a:avLst/>
          </a:prstGeom>
          <a:noFill/>
        </p:spPr>
        <p:txBody>
          <a:bodyPr wrap="square" rtlCol="1">
            <a:spAutoFit/>
          </a:bodyPr>
          <a:lstStyle/>
          <a:p>
            <a:pPr algn="ctr"/>
            <a:r>
              <a:rPr lang="fa-IR" sz="34400" dirty="0" smtClean="0"/>
              <a:t>پایان</a:t>
            </a:r>
            <a:endParaRPr lang="fa-IR" sz="34400" dirty="0"/>
          </a:p>
        </p:txBody>
      </p:sp>
    </p:spTree>
    <p:extLst>
      <p:ext uri="{BB962C8B-B14F-4D97-AF65-F5344CB8AC3E}">
        <p14:creationId xmlns:p14="http://schemas.microsoft.com/office/powerpoint/2010/main" xmlns="" val="145594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269</TotalTime>
  <Words>210</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Slide 1</vt:lpstr>
      <vt:lpstr>Slide 2</vt:lpstr>
      <vt:lpstr>Slide 3</vt:lpstr>
      <vt:lpstr>Slide 4</vt:lpstr>
      <vt:lpstr>Slide 5</vt:lpstr>
      <vt:lpstr>Slide 6</vt:lpstr>
    </vt:vector>
  </TitlesOfParts>
  <Company>Novin Pendar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mahdi</dc:creator>
  <cp:lastModifiedBy>loyal</cp:lastModifiedBy>
  <cp:revision>27</cp:revision>
  <dcterms:created xsi:type="dcterms:W3CDTF">2013-01-04T08:08:15Z</dcterms:created>
  <dcterms:modified xsi:type="dcterms:W3CDTF">2013-11-04T17:35:08Z</dcterms:modified>
</cp:coreProperties>
</file>