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0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8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0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ADF5-2379-465A-8169-DA73CD15A32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D782-A77A-4071-9B6D-4FD4AED76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8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0134"/>
            <a:ext cx="906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lte Caps" panose="02000504020000020004" pitchFamily="2" charset="0"/>
              </a:rPr>
              <a:t>In the name of god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lte Caps" panose="02000504020000020004" pitchFamily="2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lte Caps" panose="02000504020000020004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lte Caps" panose="02000504020000020004" pitchFamily="2" charset="0"/>
              </a:rPr>
              <a:t>subject:</a:t>
            </a:r>
            <a:r>
              <a:rPr lang="en-US" sz="2800" dirty="0" err="1" smtClean="0">
                <a:solidFill>
                  <a:srgbClr val="FF0000"/>
                </a:solidFill>
                <a:latin typeface="Alte Caps" panose="02000504020000020004" pitchFamily="2" charset="0"/>
              </a:rPr>
              <a:t>fc</a:t>
            </a:r>
            <a:r>
              <a:rPr lang="en-US" sz="2800" dirty="0" smtClean="0">
                <a:solidFill>
                  <a:srgbClr val="FF0000"/>
                </a:solidFill>
                <a:latin typeface="Alte Caps" panose="02000504020000020004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lte Caps" panose="02000504020000020004" pitchFamily="2" charset="0"/>
              </a:rPr>
              <a:t>perspolis</a:t>
            </a:r>
            <a:endParaRPr lang="en-US" sz="2800" dirty="0" smtClean="0">
              <a:solidFill>
                <a:srgbClr val="FF0000"/>
              </a:solidFill>
              <a:latin typeface="Alte Caps" panose="02000504020000020004" pitchFamily="2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Alte Caps" panose="02000504020000020004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Alte Caps" panose="02000504020000020004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Alte Caps" panose="02000504020000020004" pitchFamily="2" charset="0"/>
              </a:rPr>
              <a:t>Arsalan</a:t>
            </a:r>
            <a:r>
              <a:rPr lang="en-US" sz="2800" dirty="0" smtClean="0">
                <a:solidFill>
                  <a:srgbClr val="FF0000"/>
                </a:solidFill>
                <a:latin typeface="Alte Caps" panose="02000504020000020004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lte Caps" panose="02000504020000020004" pitchFamily="2" charset="0"/>
              </a:rPr>
              <a:t>saffari</a:t>
            </a:r>
            <a:endParaRPr lang="en-US" sz="2800" dirty="0">
              <a:solidFill>
                <a:srgbClr val="FF0000"/>
              </a:solidFill>
              <a:latin typeface="Alte Caps" panose="02000504020000020004" pitchFamily="2" charset="0"/>
            </a:endParaRPr>
          </a:p>
        </p:txBody>
      </p:sp>
      <p:pic>
        <p:nvPicPr>
          <p:cNvPr id="1026" name="Picture 2" descr="C:\Users\user\Desktop\1cecd027dab90ad8daf39728ebcc8b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62400"/>
            <a:ext cx="2514600" cy="255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8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ntFarm" panose="00000400000000000000" pitchFamily="2" charset="0"/>
              </a:rPr>
              <a:t>666 </a:t>
            </a:r>
            <a:r>
              <a:rPr lang="en-US" sz="2400" dirty="0" smtClean="0">
                <a:solidFill>
                  <a:schemeClr val="bg1"/>
                </a:solidFill>
                <a:latin typeface="AntFarm" panose="00000400000000000000" pitchFamily="2" charset="0"/>
              </a:rPr>
              <a:t>Fc </a:t>
            </a:r>
            <a:r>
              <a:rPr lang="en-US" sz="2400" dirty="0" err="1" smtClean="0">
                <a:solidFill>
                  <a:schemeClr val="bg1"/>
                </a:solidFill>
                <a:latin typeface="AntFarm" panose="00000400000000000000" pitchFamily="2" charset="0"/>
              </a:rPr>
              <a:t>perspolis</a:t>
            </a:r>
            <a:r>
              <a:rPr lang="en-US" sz="2400" dirty="0" smtClean="0">
                <a:solidFill>
                  <a:schemeClr val="bg1"/>
                </a:solidFill>
                <a:latin typeface="AntFarm" panose="000004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ntFarm" panose="00000400000000000000" pitchFamily="2" charset="0"/>
              </a:rPr>
              <a:t>666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Fc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prspolis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in 1394&amp;1395 have been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kild</a:t>
            </a:r>
            <a:endParaRPr lang="en-US" sz="20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24&amp;33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Godbay</a:t>
            </a:r>
            <a:r>
              <a:rPr lang="en-US" sz="3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captain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ntFarm" panose="00000400000000000000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AntFarm" panose="00000400000000000000" pitchFamily="2" charset="0"/>
            </a:endParaRPr>
          </a:p>
        </p:txBody>
      </p:sp>
      <p:pic>
        <p:nvPicPr>
          <p:cNvPr id="2050" name="Picture 2" descr="C:\Users\user\Desktop\2012013013263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6669"/>
            <a:ext cx="9144000" cy="409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ame 13"/>
          <p:cNvSpPr/>
          <p:nvPr/>
        </p:nvSpPr>
        <p:spPr>
          <a:xfrm>
            <a:off x="2057400" y="3733800"/>
            <a:ext cx="914400" cy="7620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257800" y="3929743"/>
            <a:ext cx="914400" cy="7620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90600" y="3156857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79914" y="3058886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86200" y="3048000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81600" y="3107871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3048000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772400" y="3037114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10400" y="4000500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99114" y="3810000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" y="3913414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1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Fcperspolis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now have one star in the team.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mehdi</a:t>
            </a:r>
            <a:r>
              <a:rPr lang="en-US" sz="2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taromi</a:t>
            </a:r>
            <a:endParaRPr lang="en-US" sz="2000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endParaRPr lang="en-US" sz="2000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he shot 16 goals since first of the </a:t>
            </a:r>
            <a:r>
              <a:rPr lang="en-US" sz="20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ligue</a:t>
            </a:r>
            <a:r>
              <a:rPr lang="en-US" sz="2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His best friend is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sardar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azmoun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:he play in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rostof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in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russia</a:t>
            </a:r>
            <a:endParaRPr lang="en-US" sz="20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Rostof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&amp;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perspolis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is first in own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ligue</a:t>
            </a:r>
            <a:endParaRPr lang="en-US" sz="2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C:\Users\user\Desktop\MJNXKDYNPJZYNWJMIEJKFNVNBPFFH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89834"/>
            <a:ext cx="253153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5-Point Star 2"/>
          <p:cNvSpPr/>
          <p:nvPr/>
        </p:nvSpPr>
        <p:spPr>
          <a:xfrm>
            <a:off x="3124200" y="1979563"/>
            <a:ext cx="533400" cy="4103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486400" y="1979563"/>
            <a:ext cx="533400" cy="4103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0"/>
            <a:ext cx="3009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5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The fc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perspolis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has won the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derbi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and the this team is first of the </a:t>
            </a:r>
            <a:r>
              <a:rPr lang="en-US" sz="20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ligue</a:t>
            </a:r>
            <a:r>
              <a:rPr 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.</a:t>
            </a:r>
          </a:p>
        </p:txBody>
      </p:sp>
      <p:pic>
        <p:nvPicPr>
          <p:cNvPr id="4098" name="Picture 2" descr="C:\Users\user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2802446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4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280244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B0F0"/>
                </a:solidFill>
              </a:rPr>
              <a:t>2</a:t>
            </a:r>
            <a:endParaRPr lang="en-US" sz="8800" dirty="0">
              <a:solidFill>
                <a:srgbClr val="00B0F0"/>
              </a:solidFill>
            </a:endParaRPr>
          </a:p>
        </p:txBody>
      </p:sp>
      <p:pic>
        <p:nvPicPr>
          <p:cNvPr id="4099" name="Picture 3" descr="C:\Users\user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4114801"/>
            <a:ext cx="8915400" cy="264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25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2016-04-25T19:12:36Z</dcterms:created>
  <dcterms:modified xsi:type="dcterms:W3CDTF">2016-04-25T20:07:25Z</dcterms:modified>
</cp:coreProperties>
</file>