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4293" r:id="rId4"/>
    <p:sldMasterId id="2147484300" r:id="rId5"/>
    <p:sldMasterId id="2147484306" r:id="rId6"/>
  </p:sldMasterIdLst>
  <p:notesMasterIdLst>
    <p:notesMasterId r:id="rId14"/>
  </p:notesMasterIdLst>
  <p:handoutMasterIdLst>
    <p:handoutMasterId r:id="rId15"/>
  </p:handoutMasterIdLst>
  <p:sldIdLst>
    <p:sldId id="256" r:id="rId7"/>
    <p:sldId id="300" r:id="rId8"/>
    <p:sldId id="257" r:id="rId9"/>
    <p:sldId id="290" r:id="rId10"/>
    <p:sldId id="288" r:id="rId11"/>
    <p:sldId id="301" r:id="rId12"/>
    <p:sldId id="302" r:id="rId13"/>
  </p:sldIdLst>
  <p:sldSz cx="9144000" cy="6858000" type="screen4x3"/>
  <p:notesSz cx="6735763" cy="9866313"/>
  <p:defaultTextStyle>
    <a:defPPr>
      <a:defRPr lang="ja-JP"/>
    </a:defPPr>
    <a:lvl1pPr algn="ctr" rtl="0" fontAlgn="base">
      <a:spcBef>
        <a:spcPct val="10000"/>
      </a:spcBef>
      <a:spcAft>
        <a:spcPct val="0"/>
      </a:spcAft>
      <a:defRPr kumimoji="1" sz="1000" kern="1200">
        <a:solidFill>
          <a:schemeClr val="tx1"/>
        </a:solidFill>
        <a:latin typeface="Arial" charset="0"/>
        <a:ea typeface="HGPｺﾞｼｯｸE" pitchFamily="50" charset="-128"/>
        <a:cs typeface="+mn-cs"/>
      </a:defRPr>
    </a:lvl1pPr>
    <a:lvl2pPr marL="457200" algn="ctr" rtl="0" fontAlgn="base">
      <a:spcBef>
        <a:spcPct val="10000"/>
      </a:spcBef>
      <a:spcAft>
        <a:spcPct val="0"/>
      </a:spcAft>
      <a:defRPr kumimoji="1" sz="1000" kern="1200">
        <a:solidFill>
          <a:schemeClr val="tx1"/>
        </a:solidFill>
        <a:latin typeface="Arial" charset="0"/>
        <a:ea typeface="HGPｺﾞｼｯｸE" pitchFamily="50" charset="-128"/>
        <a:cs typeface="+mn-cs"/>
      </a:defRPr>
    </a:lvl2pPr>
    <a:lvl3pPr marL="914400" algn="ctr" rtl="0" fontAlgn="base">
      <a:spcBef>
        <a:spcPct val="10000"/>
      </a:spcBef>
      <a:spcAft>
        <a:spcPct val="0"/>
      </a:spcAft>
      <a:defRPr kumimoji="1" sz="1000" kern="1200">
        <a:solidFill>
          <a:schemeClr val="tx1"/>
        </a:solidFill>
        <a:latin typeface="Arial" charset="0"/>
        <a:ea typeface="HGPｺﾞｼｯｸE" pitchFamily="50" charset="-128"/>
        <a:cs typeface="+mn-cs"/>
      </a:defRPr>
    </a:lvl3pPr>
    <a:lvl4pPr marL="1371600" algn="ctr" rtl="0" fontAlgn="base">
      <a:spcBef>
        <a:spcPct val="10000"/>
      </a:spcBef>
      <a:spcAft>
        <a:spcPct val="0"/>
      </a:spcAft>
      <a:defRPr kumimoji="1" sz="1000" kern="1200">
        <a:solidFill>
          <a:schemeClr val="tx1"/>
        </a:solidFill>
        <a:latin typeface="Arial" charset="0"/>
        <a:ea typeface="HGPｺﾞｼｯｸE" pitchFamily="50" charset="-128"/>
        <a:cs typeface="+mn-cs"/>
      </a:defRPr>
    </a:lvl4pPr>
    <a:lvl5pPr marL="1828800" algn="ctr" rtl="0" fontAlgn="base">
      <a:spcBef>
        <a:spcPct val="10000"/>
      </a:spcBef>
      <a:spcAft>
        <a:spcPct val="0"/>
      </a:spcAft>
      <a:defRPr kumimoji="1" sz="1000" kern="1200">
        <a:solidFill>
          <a:schemeClr val="tx1"/>
        </a:solidFill>
        <a:latin typeface="Arial" charset="0"/>
        <a:ea typeface="HGPｺﾞｼｯｸE" pitchFamily="50" charset="-128"/>
        <a:cs typeface="+mn-cs"/>
      </a:defRPr>
    </a:lvl5pPr>
    <a:lvl6pPr marL="2286000" algn="l" defTabSz="914400" rtl="0" eaLnBrk="1" latinLnBrk="0" hangingPunct="1">
      <a:defRPr kumimoji="1" sz="1000" kern="1200">
        <a:solidFill>
          <a:schemeClr val="tx1"/>
        </a:solidFill>
        <a:latin typeface="Arial" charset="0"/>
        <a:ea typeface="HGPｺﾞｼｯｸE" pitchFamily="50" charset="-128"/>
        <a:cs typeface="+mn-cs"/>
      </a:defRPr>
    </a:lvl6pPr>
    <a:lvl7pPr marL="2743200" algn="l" defTabSz="914400" rtl="0" eaLnBrk="1" latinLnBrk="0" hangingPunct="1">
      <a:defRPr kumimoji="1" sz="1000" kern="1200">
        <a:solidFill>
          <a:schemeClr val="tx1"/>
        </a:solidFill>
        <a:latin typeface="Arial" charset="0"/>
        <a:ea typeface="HGPｺﾞｼｯｸE" pitchFamily="50" charset="-128"/>
        <a:cs typeface="+mn-cs"/>
      </a:defRPr>
    </a:lvl7pPr>
    <a:lvl8pPr marL="3200400" algn="l" defTabSz="914400" rtl="0" eaLnBrk="1" latinLnBrk="0" hangingPunct="1">
      <a:defRPr kumimoji="1" sz="1000" kern="1200">
        <a:solidFill>
          <a:schemeClr val="tx1"/>
        </a:solidFill>
        <a:latin typeface="Arial" charset="0"/>
        <a:ea typeface="HGPｺﾞｼｯｸE" pitchFamily="50" charset="-128"/>
        <a:cs typeface="+mn-cs"/>
      </a:defRPr>
    </a:lvl8pPr>
    <a:lvl9pPr marL="3657600" algn="l" defTabSz="914400" rtl="0" eaLnBrk="1" latinLnBrk="0" hangingPunct="1">
      <a:defRPr kumimoji="1" sz="1000" kern="1200">
        <a:solidFill>
          <a:schemeClr val="tx1"/>
        </a:solidFill>
        <a:latin typeface="Arial" charset="0"/>
        <a:ea typeface="HGPｺﾞｼｯｸE"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55A5C0"/>
    <a:srgbClr val="584B9D"/>
    <a:srgbClr val="000000"/>
    <a:srgbClr val="335CA7"/>
    <a:srgbClr val="367BF6"/>
    <a:srgbClr val="CD586B"/>
    <a:srgbClr val="644E2E"/>
    <a:srgbClr val="785E38"/>
    <a:srgbClr val="CEB7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88" autoAdjust="0"/>
    <p:restoredTop sz="97834" autoAdjust="0"/>
  </p:normalViewPr>
  <p:slideViewPr>
    <p:cSldViewPr>
      <p:cViewPr varScale="1">
        <p:scale>
          <a:sx n="68" d="100"/>
          <a:sy n="68" d="100"/>
        </p:scale>
        <p:origin x="69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946" y="-102"/>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A811C637-C570-4CE3-A73B-16ACEBE23DDE}" type="datetimeFigureOut">
              <a:rPr kumimoji="1" lang="ja-JP" altLang="en-US" smtClean="0"/>
              <a:t>2018/7/4</a:t>
            </a:fld>
            <a:endParaRPr kumimoji="1" lang="ja-JP" altLang="en-US"/>
          </a:p>
        </p:txBody>
      </p:sp>
      <p:sp>
        <p:nvSpPr>
          <p:cNvPr id="4" name="フッター プレースホルダー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810D27C0-D7B2-4959-BF85-C47C03918716}" type="slidenum">
              <a:rPr kumimoji="1" lang="ja-JP" altLang="en-US" smtClean="0"/>
              <a:t>‹#›</a:t>
            </a:fld>
            <a:endParaRPr kumimoji="1" lang="ja-JP" altLang="en-US"/>
          </a:p>
        </p:txBody>
      </p:sp>
    </p:spTree>
    <p:extLst>
      <p:ext uri="{BB962C8B-B14F-4D97-AF65-F5344CB8AC3E}">
        <p14:creationId xmlns:p14="http://schemas.microsoft.com/office/powerpoint/2010/main" val="3472931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200">
                <a:ea typeface="ＭＳ Ｐゴシック" pitchFamily="50" charset="-128"/>
              </a:defRPr>
            </a:lvl1pPr>
          </a:lstStyle>
          <a:p>
            <a:pPr>
              <a:defRPr/>
            </a:pPr>
            <a:endParaRPr lang="en-US" altLang="ja-JP"/>
          </a:p>
        </p:txBody>
      </p:sp>
      <p:sp>
        <p:nvSpPr>
          <p:cNvPr id="46083" name="Rectangle 3"/>
          <p:cNvSpPr>
            <a:spLocks noGrp="1" noChangeArrowheads="1"/>
          </p:cNvSpPr>
          <p:nvPr>
            <p:ph type="dt" idx="1"/>
          </p:nvPr>
        </p:nvSpPr>
        <p:spPr bwMode="auto">
          <a:xfrm>
            <a:off x="3814763" y="0"/>
            <a:ext cx="291941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ea typeface="ＭＳ Ｐゴシック" pitchFamily="50" charset="-128"/>
              </a:defRPr>
            </a:lvl1pPr>
          </a:lstStyle>
          <a:p>
            <a:pPr>
              <a:defRPr/>
            </a:pPr>
            <a:endParaRPr lang="en-US" altLang="ja-JP"/>
          </a:p>
        </p:txBody>
      </p:sp>
      <p:sp>
        <p:nvSpPr>
          <p:cNvPr id="21508" name="Rectangle 4"/>
          <p:cNvSpPr>
            <a:spLocks noGrp="1" noRot="1" noChangeAspect="1" noChangeArrowheads="1" noTextEdit="1"/>
          </p:cNvSpPr>
          <p:nvPr>
            <p:ph type="sldImg" idx="2"/>
          </p:nvPr>
        </p:nvSpPr>
        <p:spPr bwMode="auto">
          <a:xfrm>
            <a:off x="900113" y="739775"/>
            <a:ext cx="4935537" cy="37004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6085" name="Rectangle 5"/>
          <p:cNvSpPr>
            <a:spLocks noGrp="1" noChangeArrowheads="1"/>
          </p:cNvSpPr>
          <p:nvPr>
            <p:ph type="body" sz="quarter" idx="3"/>
          </p:nvPr>
        </p:nvSpPr>
        <p:spPr bwMode="auto">
          <a:xfrm>
            <a:off x="673100" y="4686300"/>
            <a:ext cx="5389563" cy="444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6086" name="Rectangle 6"/>
          <p:cNvSpPr>
            <a:spLocks noGrp="1" noChangeArrowheads="1"/>
          </p:cNvSpPr>
          <p:nvPr>
            <p:ph type="ftr" sz="quarter" idx="4"/>
          </p:nvPr>
        </p:nvSpPr>
        <p:spPr bwMode="auto">
          <a:xfrm>
            <a:off x="0" y="9371013"/>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defRPr sz="1200">
                <a:ea typeface="ＭＳ Ｐゴシック" pitchFamily="50" charset="-128"/>
              </a:defRPr>
            </a:lvl1pPr>
          </a:lstStyle>
          <a:p>
            <a:pPr>
              <a:defRPr/>
            </a:pPr>
            <a:endParaRPr lang="en-US" altLang="ja-JP"/>
          </a:p>
        </p:txBody>
      </p:sp>
      <p:sp>
        <p:nvSpPr>
          <p:cNvPr id="46087" name="Rectangle 7"/>
          <p:cNvSpPr>
            <a:spLocks noGrp="1" noChangeArrowheads="1"/>
          </p:cNvSpPr>
          <p:nvPr>
            <p:ph type="sldNum" sz="quarter" idx="5"/>
          </p:nvPr>
        </p:nvSpPr>
        <p:spPr bwMode="auto">
          <a:xfrm>
            <a:off x="3814763" y="9371013"/>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ea typeface="ＭＳ Ｐゴシック" pitchFamily="50" charset="-128"/>
              </a:defRPr>
            </a:lvl1pPr>
          </a:lstStyle>
          <a:p>
            <a:pPr>
              <a:defRPr/>
            </a:pPr>
            <a:fld id="{5EABD6D2-8635-4B2D-922B-CD144267D800}" type="slidenum">
              <a:rPr lang="en-US" altLang="ja-JP"/>
              <a:pPr>
                <a:defRPr/>
              </a:pPr>
              <a:t>‹#›</a:t>
            </a:fld>
            <a:endParaRPr lang="en-US" altLang="ja-JP"/>
          </a:p>
        </p:txBody>
      </p:sp>
    </p:spTree>
    <p:extLst>
      <p:ext uri="{BB962C8B-B14F-4D97-AF65-F5344CB8AC3E}">
        <p14:creationId xmlns:p14="http://schemas.microsoft.com/office/powerpoint/2010/main" val="28224693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900113" y="739775"/>
            <a:ext cx="4935537" cy="3700463"/>
          </a:xfrm>
          <a:ln/>
        </p:spPr>
      </p:sp>
      <p:sp>
        <p:nvSpPr>
          <p:cNvPr id="22531" name="Rectangle 3"/>
          <p:cNvSpPr>
            <a:spLocks noGrp="1" noChangeArrowheads="1"/>
          </p:cNvSpPr>
          <p:nvPr>
            <p:ph type="body" idx="1"/>
          </p:nvPr>
        </p:nvSpPr>
        <p:spPr>
          <a:noFill/>
        </p:spPr>
        <p:txBody>
          <a:bodyPr/>
          <a:lstStyle/>
          <a:p>
            <a:endParaRPr lang="ja-JP"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900113" y="739775"/>
            <a:ext cx="4935537" cy="3700463"/>
          </a:xfrm>
          <a:ln/>
        </p:spPr>
      </p:sp>
      <p:sp>
        <p:nvSpPr>
          <p:cNvPr id="23555" name="Rectangle 3"/>
          <p:cNvSpPr>
            <a:spLocks noGrp="1" noChangeArrowheads="1"/>
          </p:cNvSpPr>
          <p:nvPr>
            <p:ph type="body" idx="1"/>
          </p:nvPr>
        </p:nvSpPr>
        <p:spPr>
          <a:noFill/>
        </p:spPr>
        <p:txBody>
          <a:bodyPr/>
          <a:lstStyle/>
          <a:p>
            <a:endParaRPr lang="ja-JP"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lgn="l" eaLnBrk="0" hangingPunct="0">
              <a:spcBef>
                <a:spcPct val="30000"/>
              </a:spcBef>
              <a:defRPr kumimoji="1" sz="1200">
                <a:solidFill>
                  <a:schemeClr val="tx1"/>
                </a:solidFill>
                <a:latin typeface="Arial" charset="0"/>
                <a:ea typeface="ＭＳ Ｐ明朝" pitchFamily="18" charset="-128"/>
              </a:defRPr>
            </a:lvl1pPr>
            <a:lvl2pPr marL="742950" indent="-285750" algn="l" eaLnBrk="0" hangingPunct="0">
              <a:spcBef>
                <a:spcPct val="30000"/>
              </a:spcBef>
              <a:defRPr kumimoji="1" sz="1200">
                <a:solidFill>
                  <a:schemeClr val="tx1"/>
                </a:solidFill>
                <a:latin typeface="Arial" charset="0"/>
                <a:ea typeface="ＭＳ Ｐ明朝" pitchFamily="18" charset="-128"/>
              </a:defRPr>
            </a:lvl2pPr>
            <a:lvl3pPr marL="1143000" indent="-228600" algn="l" eaLnBrk="0" hangingPunct="0">
              <a:spcBef>
                <a:spcPct val="30000"/>
              </a:spcBef>
              <a:defRPr kumimoji="1" sz="1200">
                <a:solidFill>
                  <a:schemeClr val="tx1"/>
                </a:solidFill>
                <a:latin typeface="Arial" charset="0"/>
                <a:ea typeface="ＭＳ Ｐ明朝" pitchFamily="18" charset="-128"/>
              </a:defRPr>
            </a:lvl3pPr>
            <a:lvl4pPr marL="1600200" indent="-228600" algn="l" eaLnBrk="0" hangingPunct="0">
              <a:spcBef>
                <a:spcPct val="30000"/>
              </a:spcBef>
              <a:defRPr kumimoji="1" sz="1200">
                <a:solidFill>
                  <a:schemeClr val="tx1"/>
                </a:solidFill>
                <a:latin typeface="Arial" charset="0"/>
                <a:ea typeface="ＭＳ Ｐ明朝" pitchFamily="18" charset="-128"/>
              </a:defRPr>
            </a:lvl4pPr>
            <a:lvl5pPr marL="2057400" indent="-228600" algn="l"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lgn="r" eaLnBrk="1" hangingPunct="1">
              <a:spcBef>
                <a:spcPct val="0"/>
              </a:spcBef>
            </a:pPr>
            <a:fld id="{AEC51A46-B772-45F4-9EA3-55CA1EC702F4}" type="slidenum">
              <a:rPr lang="en-US" altLang="ja-JP" smtClean="0">
                <a:ea typeface="ＭＳ Ｐゴシック" pitchFamily="50" charset="-128"/>
              </a:rPr>
              <a:pPr algn="r" eaLnBrk="1" hangingPunct="1">
                <a:spcBef>
                  <a:spcPct val="0"/>
                </a:spcBef>
              </a:pPr>
              <a:t>3</a:t>
            </a:fld>
            <a:endParaRPr lang="en-US" altLang="ja-JP">
              <a:ea typeface="ＭＳ Ｐゴシック" pitchFamily="50" charset="-128"/>
            </a:endParaRPr>
          </a:p>
        </p:txBody>
      </p:sp>
      <p:sp>
        <p:nvSpPr>
          <p:cNvPr id="25603" name="スライド イメージ プレースホルダ 1"/>
          <p:cNvSpPr>
            <a:spLocks noGrp="1" noRot="1" noChangeAspect="1" noTextEdit="1"/>
          </p:cNvSpPr>
          <p:nvPr>
            <p:ph type="sldImg"/>
          </p:nvPr>
        </p:nvSpPr>
        <p:spPr>
          <a:xfrm>
            <a:off x="900113" y="739775"/>
            <a:ext cx="4937125" cy="3702050"/>
          </a:xfrm>
          <a:ln/>
        </p:spPr>
      </p:sp>
      <p:sp>
        <p:nvSpPr>
          <p:cNvPr id="25604" name="ノート プレースホルダ 2"/>
          <p:cNvSpPr>
            <a:spLocks noGrp="1"/>
          </p:cNvSpPr>
          <p:nvPr>
            <p:ph type="body" idx="1"/>
          </p:nvPr>
        </p:nvSpPr>
        <p:spPr>
          <a:xfrm>
            <a:off x="898525" y="4686300"/>
            <a:ext cx="4938713" cy="4440238"/>
          </a:xfrm>
          <a:noFill/>
        </p:spPr>
        <p:txBody>
          <a:bodyPr lIns="91356" tIns="45679" rIns="91356" bIns="45679"/>
          <a:lstStyle/>
          <a:p>
            <a:pPr eaLnBrk="1" hangingPunct="1"/>
            <a:endParaRPr lang="ja-JP" altLang="ja-JP"/>
          </a:p>
        </p:txBody>
      </p:sp>
      <p:sp>
        <p:nvSpPr>
          <p:cNvPr id="25605" name="日付プレースホルダ 3"/>
          <p:cNvSpPr txBox="1">
            <a:spLocks noGrp="1"/>
          </p:cNvSpPr>
          <p:nvPr/>
        </p:nvSpPr>
        <p:spPr bwMode="auto">
          <a:xfrm>
            <a:off x="3816350" y="0"/>
            <a:ext cx="29194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6" tIns="45679" rIns="91356" bIns="45679"/>
          <a:lstStyle>
            <a:lvl1pPr algn="l" defTabSz="912813" eaLnBrk="0" hangingPunct="0">
              <a:spcBef>
                <a:spcPct val="30000"/>
              </a:spcBef>
              <a:defRPr kumimoji="1" sz="1200">
                <a:solidFill>
                  <a:schemeClr val="tx1"/>
                </a:solidFill>
                <a:latin typeface="Arial" charset="0"/>
                <a:ea typeface="ＭＳ Ｐ明朝" pitchFamily="18" charset="-128"/>
              </a:defRPr>
            </a:lvl1pPr>
            <a:lvl2pPr marL="742950" indent="-285750" algn="l" defTabSz="912813" eaLnBrk="0" hangingPunct="0">
              <a:spcBef>
                <a:spcPct val="30000"/>
              </a:spcBef>
              <a:defRPr kumimoji="1" sz="1200">
                <a:solidFill>
                  <a:schemeClr val="tx1"/>
                </a:solidFill>
                <a:latin typeface="Arial" charset="0"/>
                <a:ea typeface="ＭＳ Ｐ明朝" pitchFamily="18" charset="-128"/>
              </a:defRPr>
            </a:lvl2pPr>
            <a:lvl3pPr marL="1143000" indent="-228600" algn="l" defTabSz="912813" eaLnBrk="0" hangingPunct="0">
              <a:spcBef>
                <a:spcPct val="30000"/>
              </a:spcBef>
              <a:defRPr kumimoji="1" sz="1200">
                <a:solidFill>
                  <a:schemeClr val="tx1"/>
                </a:solidFill>
                <a:latin typeface="Arial" charset="0"/>
                <a:ea typeface="ＭＳ Ｐ明朝" pitchFamily="18" charset="-128"/>
              </a:defRPr>
            </a:lvl3pPr>
            <a:lvl4pPr marL="1600200" indent="-228600" algn="l" defTabSz="912813" eaLnBrk="0" hangingPunct="0">
              <a:spcBef>
                <a:spcPct val="30000"/>
              </a:spcBef>
              <a:defRPr kumimoji="1" sz="1200">
                <a:solidFill>
                  <a:schemeClr val="tx1"/>
                </a:solidFill>
                <a:latin typeface="Arial" charset="0"/>
                <a:ea typeface="ＭＳ Ｐ明朝" pitchFamily="18" charset="-128"/>
              </a:defRPr>
            </a:lvl4pPr>
            <a:lvl5pPr marL="2057400" indent="-228600" algn="l" defTabSz="912813" eaLnBrk="0" hangingPunct="0">
              <a:spcBef>
                <a:spcPct val="30000"/>
              </a:spcBef>
              <a:defRPr kumimoji="1" sz="1200">
                <a:solidFill>
                  <a:schemeClr val="tx1"/>
                </a:solidFill>
                <a:latin typeface="Arial" charset="0"/>
                <a:ea typeface="ＭＳ Ｐ明朝" pitchFamily="18" charset="-128"/>
              </a:defRPr>
            </a:lvl5pPr>
            <a:lvl6pPr marL="2514600" indent="-228600" defTabSz="912813"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defTabSz="912813"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defTabSz="912813"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defTabSz="912813"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lgn="r" eaLnBrk="1" hangingPunct="1">
              <a:spcBef>
                <a:spcPct val="0"/>
              </a:spcBef>
            </a:pPr>
            <a:fld id="{69CCD1C8-C763-491C-894E-85A235E33B20}" type="datetime8">
              <a:rPr lang="ja-JP" altLang="en-US" sz="800">
                <a:latin typeface="MS UI Gothic" pitchFamily="50" charset="-128"/>
                <a:ea typeface="MS UI Gothic" pitchFamily="50" charset="-128"/>
              </a:rPr>
              <a:pPr algn="r" eaLnBrk="1" hangingPunct="1">
                <a:spcBef>
                  <a:spcPct val="0"/>
                </a:spcBef>
              </a:pPr>
              <a:t>18/7/4 10時40分</a:t>
            </a:fld>
            <a:endParaRPr lang="en-US" altLang="ja-JP" sz="800">
              <a:latin typeface="MS UI Gothic" pitchFamily="50" charset="-128"/>
              <a:ea typeface="MS UI Gothic" pitchFamily="50" charset="-128"/>
            </a:endParaRPr>
          </a:p>
        </p:txBody>
      </p:sp>
      <p:sp>
        <p:nvSpPr>
          <p:cNvPr id="25606" name="スライド番号プレースホルダ 4"/>
          <p:cNvSpPr txBox="1">
            <a:spLocks noGrp="1"/>
          </p:cNvSpPr>
          <p:nvPr/>
        </p:nvSpPr>
        <p:spPr bwMode="auto">
          <a:xfrm>
            <a:off x="3816350" y="9374188"/>
            <a:ext cx="29194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6" tIns="45679" rIns="91356" bIns="45679" anchor="b"/>
          <a:lstStyle>
            <a:lvl1pPr algn="l" defTabSz="912813" eaLnBrk="0" hangingPunct="0">
              <a:spcBef>
                <a:spcPct val="30000"/>
              </a:spcBef>
              <a:defRPr kumimoji="1" sz="1200">
                <a:solidFill>
                  <a:schemeClr val="tx1"/>
                </a:solidFill>
                <a:latin typeface="Arial" charset="0"/>
                <a:ea typeface="ＭＳ Ｐ明朝" pitchFamily="18" charset="-128"/>
              </a:defRPr>
            </a:lvl1pPr>
            <a:lvl2pPr marL="742950" indent="-285750" algn="l" defTabSz="912813" eaLnBrk="0" hangingPunct="0">
              <a:spcBef>
                <a:spcPct val="30000"/>
              </a:spcBef>
              <a:defRPr kumimoji="1" sz="1200">
                <a:solidFill>
                  <a:schemeClr val="tx1"/>
                </a:solidFill>
                <a:latin typeface="Arial" charset="0"/>
                <a:ea typeface="ＭＳ Ｐ明朝" pitchFamily="18" charset="-128"/>
              </a:defRPr>
            </a:lvl2pPr>
            <a:lvl3pPr marL="1143000" indent="-228600" algn="l" defTabSz="912813" eaLnBrk="0" hangingPunct="0">
              <a:spcBef>
                <a:spcPct val="30000"/>
              </a:spcBef>
              <a:defRPr kumimoji="1" sz="1200">
                <a:solidFill>
                  <a:schemeClr val="tx1"/>
                </a:solidFill>
                <a:latin typeface="Arial" charset="0"/>
                <a:ea typeface="ＭＳ Ｐ明朝" pitchFamily="18" charset="-128"/>
              </a:defRPr>
            </a:lvl3pPr>
            <a:lvl4pPr marL="1600200" indent="-228600" algn="l" defTabSz="912813" eaLnBrk="0" hangingPunct="0">
              <a:spcBef>
                <a:spcPct val="30000"/>
              </a:spcBef>
              <a:defRPr kumimoji="1" sz="1200">
                <a:solidFill>
                  <a:schemeClr val="tx1"/>
                </a:solidFill>
                <a:latin typeface="Arial" charset="0"/>
                <a:ea typeface="ＭＳ Ｐ明朝" pitchFamily="18" charset="-128"/>
              </a:defRPr>
            </a:lvl4pPr>
            <a:lvl5pPr marL="2057400" indent="-228600" algn="l" defTabSz="912813" eaLnBrk="0" hangingPunct="0">
              <a:spcBef>
                <a:spcPct val="30000"/>
              </a:spcBef>
              <a:defRPr kumimoji="1" sz="1200">
                <a:solidFill>
                  <a:schemeClr val="tx1"/>
                </a:solidFill>
                <a:latin typeface="Arial" charset="0"/>
                <a:ea typeface="ＭＳ Ｐ明朝" pitchFamily="18" charset="-128"/>
              </a:defRPr>
            </a:lvl5pPr>
            <a:lvl6pPr marL="2514600" indent="-228600" defTabSz="912813"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defTabSz="912813"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defTabSz="912813"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defTabSz="912813"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lgn="r" eaLnBrk="1" hangingPunct="1">
              <a:spcBef>
                <a:spcPct val="0"/>
              </a:spcBef>
            </a:pPr>
            <a:fld id="{21F18474-85C3-4AFC-80F8-242FA8B8D921}" type="slidenum">
              <a:rPr lang="en-US" altLang="ja-JP" sz="900">
                <a:latin typeface="MS UI Gothic" pitchFamily="50" charset="-128"/>
                <a:ea typeface="MS UI Gothic" pitchFamily="50" charset="-128"/>
              </a:rPr>
              <a:pPr algn="r" eaLnBrk="1" hangingPunct="1">
                <a:spcBef>
                  <a:spcPct val="0"/>
                </a:spcBef>
              </a:pPr>
              <a:t>3</a:t>
            </a:fld>
            <a:endParaRPr lang="en-US" altLang="ja-JP" sz="900">
              <a:latin typeface="MS UI Gothic" pitchFamily="50" charset="-128"/>
              <a:ea typeface="MS UI Gothic" pitchFamily="5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050" b="1" dirty="0"/>
              <a:t>CIECO</a:t>
            </a:r>
          </a:p>
          <a:p>
            <a:pPr marL="630855" lvl="1" indent="-228600">
              <a:buAutoNum type="arabicPeriod"/>
            </a:pPr>
            <a:r>
              <a:rPr lang="en-US" sz="1050" dirty="0"/>
              <a:t>20 BILLION BARREL RESERVES</a:t>
            </a:r>
          </a:p>
          <a:p>
            <a:pPr marL="630855" lvl="1" indent="-228600">
              <a:buAutoNum type="arabicPeriod"/>
            </a:pPr>
            <a:r>
              <a:rPr lang="en-US" sz="1050" dirty="0"/>
              <a:t>LEAD CONTRACTOR : EXXON MOBILE</a:t>
            </a:r>
          </a:p>
          <a:p>
            <a:pPr marL="228600" indent="-228600">
              <a:buAutoNum type="arabicPeriod"/>
            </a:pPr>
            <a:r>
              <a:rPr lang="en-US" sz="1050" b="1" dirty="0"/>
              <a:t>AR RAZI METHANOL FACTORY</a:t>
            </a:r>
          </a:p>
          <a:p>
            <a:pPr marL="630855" lvl="1" indent="-228600">
              <a:buAutoNum type="arabicPeriod"/>
            </a:pPr>
            <a:r>
              <a:rPr lang="en-US" sz="1050" dirty="0"/>
              <a:t>SINCE 1979</a:t>
            </a:r>
          </a:p>
          <a:p>
            <a:pPr marL="630855" lvl="1" indent="-228600">
              <a:buAutoNum type="arabicPeriod"/>
            </a:pPr>
            <a:r>
              <a:rPr lang="en-US" sz="1050" dirty="0"/>
              <a:t>ITOCHU 2.5% SHARE</a:t>
            </a:r>
          </a:p>
          <a:p>
            <a:pPr marL="630855" lvl="1" indent="-228600">
              <a:buAutoNum type="arabicPeriod"/>
            </a:pPr>
            <a:r>
              <a:rPr lang="en-US" sz="1050" dirty="0"/>
              <a:t>PRODUCTION: 4.7 MILLION TONS / YEAR</a:t>
            </a:r>
          </a:p>
          <a:p>
            <a:pPr marL="228600" indent="-228600">
              <a:buAutoNum type="arabicPeriod"/>
            </a:pPr>
            <a:r>
              <a:rPr lang="en-US" sz="1050" b="1" dirty="0"/>
              <a:t>WASTE to ENERGY: </a:t>
            </a:r>
          </a:p>
          <a:p>
            <a:pPr marL="630855" lvl="1" indent="-228600">
              <a:buAutoNum type="arabicPeriod"/>
            </a:pPr>
            <a:r>
              <a:rPr lang="en-US" sz="1050" dirty="0"/>
              <a:t>LARGEST W2E Project in the WORLD</a:t>
            </a:r>
          </a:p>
          <a:p>
            <a:pPr marL="630855" lvl="1" indent="-228600">
              <a:buAutoNum type="arabicPeriod"/>
            </a:pPr>
            <a:r>
              <a:rPr lang="en-US" sz="1050" dirty="0"/>
              <a:t>FIRST IS SHARJAH BEEAH</a:t>
            </a:r>
          </a:p>
          <a:p>
            <a:pPr marL="630855" lvl="1" indent="-228600">
              <a:buAutoNum type="arabicPeriod"/>
            </a:pPr>
            <a:r>
              <a:rPr lang="en-US" sz="1050" dirty="0"/>
              <a:t>5,000 M/T Per Day</a:t>
            </a:r>
          </a:p>
          <a:p>
            <a:pPr marL="228600" indent="-228600">
              <a:buAutoNum type="arabicPeriod"/>
            </a:pPr>
            <a:r>
              <a:rPr lang="en-US" sz="1050" b="1" dirty="0"/>
              <a:t>BARKA:  </a:t>
            </a:r>
          </a:p>
          <a:p>
            <a:pPr marL="630855" lvl="1" indent="-228600">
              <a:buAutoNum type="arabicPeriod"/>
            </a:pPr>
            <a:r>
              <a:rPr lang="en-US" sz="1050" dirty="0"/>
              <a:t>Partners: SUEZ, Engie, WJ Towell &amp; CO</a:t>
            </a:r>
          </a:p>
          <a:p>
            <a:pPr marL="630855" lvl="1" indent="-228600">
              <a:buAutoNum type="arabicPeriod"/>
            </a:pPr>
            <a:r>
              <a:rPr lang="en-US" sz="1050" dirty="0"/>
              <a:t>281,000 cubic meters per day</a:t>
            </a:r>
          </a:p>
          <a:p>
            <a:pPr marL="228600" indent="-228600">
              <a:buAutoNum type="arabicPeriod"/>
            </a:pPr>
            <a:r>
              <a:rPr lang="en-US" sz="1050" dirty="0"/>
              <a:t>EGA: </a:t>
            </a:r>
          </a:p>
          <a:p>
            <a:pPr marL="630855" lvl="1" indent="-228600">
              <a:buAutoNum type="arabicPeriod"/>
            </a:pPr>
            <a:r>
              <a:rPr lang="en-US" sz="1050" dirty="0"/>
              <a:t>…</a:t>
            </a:r>
          </a:p>
        </p:txBody>
      </p:sp>
      <p:sp>
        <p:nvSpPr>
          <p:cNvPr id="4" name="Slide Number Placeholder 3"/>
          <p:cNvSpPr>
            <a:spLocks noGrp="1"/>
          </p:cNvSpPr>
          <p:nvPr>
            <p:ph type="sldNum" sz="quarter" idx="10"/>
          </p:nvPr>
        </p:nvSpPr>
        <p:spPr/>
        <p:txBody>
          <a:bodyPr/>
          <a:lstStyle/>
          <a:p>
            <a:fld id="{006BE02D-20C0-F840-AFAC-BEA99C74FDC2}" type="slidenum">
              <a:rPr lang="en-US" smtClean="0"/>
              <a:pPr/>
              <a:t>6</a:t>
            </a:fld>
            <a:endParaRPr lang="en-US" dirty="0"/>
          </a:p>
        </p:txBody>
      </p:sp>
    </p:spTree>
    <p:extLst>
      <p:ext uri="{BB962C8B-B14F-4D97-AF65-F5344CB8AC3E}">
        <p14:creationId xmlns:p14="http://schemas.microsoft.com/office/powerpoint/2010/main" val="3419427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25475" y="98631"/>
            <a:ext cx="8229600" cy="440925"/>
          </a:xfrm>
          <a:prstGeom prst="rect">
            <a:avLst/>
          </a:prstGeom>
        </p:spPr>
        <p:txBody>
          <a:bodyPr/>
          <a:lstStyle/>
          <a:p>
            <a:r>
              <a:rPr lang="ja-JP" altLang="en-US"/>
              <a:t>マスター タイトルの書式設定</a:t>
            </a:r>
            <a:endParaRPr lang="ja-JP" altLang="en-US" dirty="0"/>
          </a:p>
        </p:txBody>
      </p:sp>
      <p:sp>
        <p:nvSpPr>
          <p:cNvPr id="3" name="コンテンツ プレースホルダー 2"/>
          <p:cNvSpPr>
            <a:spLocks noGrp="1"/>
          </p:cNvSpPr>
          <p:nvPr>
            <p:ph idx="1"/>
          </p:nvPr>
        </p:nvSpPr>
        <p:spPr>
          <a:xfrm>
            <a:off x="126891" y="683696"/>
            <a:ext cx="8855184" cy="5895654"/>
          </a:xfrm>
          <a:prstGeom prst="rect">
            <a:avLst/>
          </a:prstGeom>
        </p:spPr>
        <p:txBody>
          <a:bodyPr/>
          <a:lstStyle>
            <a:lvl1pPr>
              <a:defRPr sz="2000" b="0">
                <a:latin typeface="+mj-ea"/>
                <a:ea typeface="+mj-ea"/>
              </a:defRPr>
            </a:lvl1pPr>
            <a:lvl2pPr>
              <a:defRPr>
                <a:latin typeface="+mj-ea"/>
                <a:ea typeface="+mj-ea"/>
              </a:defRPr>
            </a:lvl2pPr>
            <a:lvl3pPr>
              <a:defRPr>
                <a:latin typeface="+mj-ea"/>
                <a:ea typeface="+mj-ea"/>
              </a:defRPr>
            </a:lvl3pPr>
            <a:lvl4pPr>
              <a:defRPr>
                <a:latin typeface="+mj-ea"/>
                <a:ea typeface="+mj-ea"/>
              </a:defRPr>
            </a:lvl4pPr>
            <a:lvl5pPr>
              <a:defRPr>
                <a:latin typeface="+mj-ea"/>
                <a:ea typeface="+mj-ea"/>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6" name="フッター プレースホルダー 5"/>
          <p:cNvSpPr>
            <a:spLocks noGrp="1"/>
          </p:cNvSpPr>
          <p:nvPr>
            <p:ph type="ftr" sz="quarter" idx="10"/>
          </p:nvPr>
        </p:nvSpPr>
        <p:spPr>
          <a:xfrm>
            <a:off x="72008" y="6592220"/>
            <a:ext cx="3779912" cy="149148"/>
          </a:xfrm>
        </p:spPr>
        <p:txBody>
          <a:bodyPr/>
          <a:lstStyle/>
          <a:p>
            <a:pPr eaLnBrk="1" hangingPunct="1">
              <a:spcAft>
                <a:spcPct val="0"/>
              </a:spcAft>
              <a:buClrTx/>
              <a:buFontTx/>
              <a:buNone/>
            </a:pPr>
            <a:r>
              <a:rPr lang="en-US" altLang="ja-JP" dirty="0"/>
              <a:t>Copyright </a:t>
            </a:r>
            <a:r>
              <a:rPr lang="en-US" altLang="en-US" dirty="0"/>
              <a:t>© </a:t>
            </a:r>
            <a:r>
              <a:rPr lang="en-US" altLang="ja-JP" dirty="0"/>
              <a:t>ITOCHU Corporation. All Rights Reserved.</a:t>
            </a:r>
          </a:p>
        </p:txBody>
      </p:sp>
    </p:spTree>
    <p:extLst>
      <p:ext uri="{BB962C8B-B14F-4D97-AF65-F5344CB8AC3E}">
        <p14:creationId xmlns:p14="http://schemas.microsoft.com/office/powerpoint/2010/main" val="3673753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1313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28EF9B-7BB7-4EE3-AA96-1EDE5BB792F0}" type="datetime1">
              <a:rPr lang="en-US" smtClean="0"/>
              <a:t>7/4/2018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1523501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71600" y="2636890"/>
            <a:ext cx="6400800" cy="1752600"/>
          </a:xfrm>
          <a:prstGeom prst="rect">
            <a:avLst/>
          </a:prstGeom>
        </p:spPr>
        <p:txBody>
          <a:bodyPr/>
          <a:lstStyle>
            <a:lvl1pPr marL="0" indent="0" algn="ctr">
              <a:buNone/>
              <a:defRPr>
                <a:solidFill>
                  <a:schemeClr val="tx1">
                    <a:tint val="75000"/>
                  </a:schemeClr>
                </a:solidFill>
                <a:latin typeface="Meiryo UI" panose="020B0604030504040204" pitchFamily="50" charset="-128"/>
                <a:ea typeface="Meiryo UI" panose="020B060403050404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マスター サブタイトルの書式設定</a:t>
            </a:r>
          </a:p>
        </p:txBody>
      </p:sp>
      <p:sp>
        <p:nvSpPr>
          <p:cNvPr id="4" name="Line 3"/>
          <p:cNvSpPr>
            <a:spLocks noChangeShapeType="1"/>
          </p:cNvSpPr>
          <p:nvPr/>
        </p:nvSpPr>
        <p:spPr bwMode="auto">
          <a:xfrm flipV="1">
            <a:off x="409575" y="1052265"/>
            <a:ext cx="8280400" cy="1587"/>
          </a:xfrm>
          <a:prstGeom prst="line">
            <a:avLst/>
          </a:prstGeom>
          <a:noFill/>
          <a:ln w="9525">
            <a:solidFill>
              <a:srgbClr val="00339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endParaRPr kumimoji="0" lang="ja-JP" altLang="en-US" sz="1400">
              <a:solidFill>
                <a:srgbClr val="000000"/>
              </a:solidFill>
              <a:latin typeface="HGPｺﾞｼｯｸE" pitchFamily="50" charset="-128"/>
            </a:endParaRPr>
          </a:p>
        </p:txBody>
      </p:sp>
      <p:sp>
        <p:nvSpPr>
          <p:cNvPr id="5" name="Line 4"/>
          <p:cNvSpPr>
            <a:spLocks noChangeShapeType="1"/>
          </p:cNvSpPr>
          <p:nvPr/>
        </p:nvSpPr>
        <p:spPr bwMode="auto">
          <a:xfrm>
            <a:off x="410400" y="1079904"/>
            <a:ext cx="4678795" cy="0"/>
          </a:xfrm>
          <a:prstGeom prst="line">
            <a:avLst/>
          </a:prstGeom>
          <a:noFill/>
          <a:ln w="38100">
            <a:solidFill>
              <a:srgbClr val="003391">
                <a:alpha val="8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endParaRPr kumimoji="0" lang="ja-JP" altLang="en-US" sz="1400">
              <a:solidFill>
                <a:srgbClr val="000000"/>
              </a:solidFill>
              <a:latin typeface="HGPｺﾞｼｯｸE" pitchFamily="50" charset="-128"/>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5373216"/>
            <a:ext cx="2312376" cy="1008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4597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コンテンツ">
    <p:spTree>
      <p:nvGrpSpPr>
        <p:cNvPr id="1" name=""/>
        <p:cNvGrpSpPr/>
        <p:nvPr/>
      </p:nvGrpSpPr>
      <p:grpSpPr>
        <a:xfrm>
          <a:off x="0" y="0"/>
          <a:ext cx="0" cy="0"/>
          <a:chOff x="0" y="0"/>
          <a:chExt cx="0" cy="0"/>
        </a:xfrm>
      </p:grpSpPr>
      <p:sp>
        <p:nvSpPr>
          <p:cNvPr id="4" name="タイトル プレースホルダー 1"/>
          <p:cNvSpPr>
            <a:spLocks noGrp="1"/>
          </p:cNvSpPr>
          <p:nvPr>
            <p:ph type="title"/>
          </p:nvPr>
        </p:nvSpPr>
        <p:spPr>
          <a:xfrm>
            <a:off x="251400" y="98631"/>
            <a:ext cx="8229600" cy="440925"/>
          </a:xfrm>
          <a:prstGeom prst="rect">
            <a:avLst/>
          </a:prstGeom>
        </p:spPr>
        <p:txBody>
          <a:bodyPr vert="horz" lIns="91440" tIns="45720" rIns="91440" bIns="45720" rtlCol="0" anchor="ctr">
            <a:normAutofit/>
          </a:bodyPr>
          <a:lstStyle>
            <a:lvl1pPr>
              <a:defRPr>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5" name="テキスト プレースホルダー 3"/>
          <p:cNvSpPr>
            <a:spLocks noGrp="1"/>
          </p:cNvSpPr>
          <p:nvPr>
            <p:ph idx="1"/>
          </p:nvPr>
        </p:nvSpPr>
        <p:spPr>
          <a:xfrm>
            <a:off x="126891" y="683696"/>
            <a:ext cx="8855184" cy="5895654"/>
          </a:xfrm>
          <a:prstGeom prst="rect">
            <a:avLst/>
          </a:prstGeom>
        </p:spPr>
        <p:txBody>
          <a:bodyPr vert="horz" lIns="91440" tIns="45720" rIns="91440" bIns="45720" rtlCol="0">
            <a:normAutofit/>
          </a:bodyPr>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テキスト ボックス 5"/>
          <p:cNvSpPr txBox="1"/>
          <p:nvPr userDrawn="1"/>
        </p:nvSpPr>
        <p:spPr>
          <a:xfrm>
            <a:off x="107380" y="6525430"/>
            <a:ext cx="4032560" cy="288040"/>
          </a:xfrm>
          <a:prstGeom prst="rect">
            <a:avLst/>
          </a:prstGeom>
          <a:noFill/>
          <a:ln>
            <a:noFill/>
          </a:ln>
        </p:spPr>
        <p:txBody>
          <a:bodyPr wrap="square" rtlCol="0" anchor="ctr">
            <a:noAutofit/>
          </a:bodyPr>
          <a:lstStyle/>
          <a:p>
            <a:pPr algn="l"/>
            <a:r>
              <a:rPr lang="en-US" altLang="ja-JP" dirty="0">
                <a:solidFill>
                  <a:srgbClr val="000000"/>
                </a:solidFill>
                <a:latin typeface="Meiryo UI" panose="020B0604030504040204" pitchFamily="50" charset="-128"/>
                <a:ea typeface="Meiryo UI" panose="020B0604030504040204" pitchFamily="50" charset="-128"/>
              </a:rPr>
              <a:t>Copyright © ITOCHU Corporation. All Rights Reserved.</a:t>
            </a:r>
            <a:endParaRPr lang="ja-JP" altLang="en-US"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76403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ユーザー設定レイアウト">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2">
            <a:extLst>
              <a:ext uri="{28A0092B-C50C-407E-A947-70E740481C1C}">
                <a14:useLocalDpi xmlns:a14="http://schemas.microsoft.com/office/drawing/2010/main" val="0"/>
              </a:ext>
            </a:extLst>
          </a:blip>
          <a:srcRect r="351"/>
          <a:stretch/>
        </p:blipFill>
        <p:spPr>
          <a:xfrm>
            <a:off x="370136" y="350972"/>
            <a:ext cx="8386837" cy="4734212"/>
          </a:xfrm>
          <a:prstGeom prst="rect">
            <a:avLst/>
          </a:prstGeom>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5373216"/>
            <a:ext cx="2312376" cy="1008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6137831"/>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テキスト ボックス 1"/>
          <p:cNvSpPr txBox="1"/>
          <p:nvPr userDrawn="1"/>
        </p:nvSpPr>
        <p:spPr>
          <a:xfrm>
            <a:off x="107380" y="6525430"/>
            <a:ext cx="4032560" cy="288040"/>
          </a:xfrm>
          <a:prstGeom prst="rect">
            <a:avLst/>
          </a:prstGeom>
          <a:noFill/>
          <a:ln>
            <a:noFill/>
          </a:ln>
        </p:spPr>
        <p:txBody>
          <a:bodyPr wrap="square" rtlCol="0" anchor="ctr">
            <a:noAutofit/>
          </a:bodyPr>
          <a:lstStyle/>
          <a:p>
            <a:pPr algn="l"/>
            <a:r>
              <a:rPr lang="en-US" altLang="ja-JP" dirty="0">
                <a:solidFill>
                  <a:srgbClr val="000000"/>
                </a:solidFill>
                <a:latin typeface="Meiryo UI" panose="020B0604030504040204" pitchFamily="50" charset="-128"/>
                <a:ea typeface="Meiryo UI" panose="020B0604030504040204" pitchFamily="50" charset="-128"/>
              </a:rPr>
              <a:t>Copyright © ITOCHU Corporation. All Rights Reserved.</a:t>
            </a:r>
            <a:endParaRPr lang="ja-JP" altLang="en-US"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65483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9"/>
            <a:ext cx="7772400" cy="1470025"/>
          </a:xfrm>
          <a:prstGeom prst="rect">
            <a:avLst/>
          </a:prstGeom>
        </p:spPr>
        <p:txBody>
          <a:body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457200" y="6356354"/>
            <a:ext cx="2133600" cy="365125"/>
          </a:xfrm>
          <a:prstGeom prst="rect">
            <a:avLst/>
          </a:prstGeom>
        </p:spPr>
        <p:txBody>
          <a:bodyPr/>
          <a:lstStyle/>
          <a:p>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a:xfrm>
            <a:off x="3124200" y="6356354"/>
            <a:ext cx="2895600" cy="365125"/>
          </a:xfrm>
          <a:prstGeom prst="rect">
            <a:avLst/>
          </a:prstGeom>
        </p:spPr>
        <p:txBody>
          <a:bodyPr/>
          <a:lstStyle/>
          <a:p>
            <a:pPr eaLnBrk="1" hangingPunct="1">
              <a:spcAft>
                <a:spcPct val="0"/>
              </a:spcAft>
              <a:buClrTx/>
              <a:buFontTx/>
              <a:buNone/>
            </a:pPr>
            <a:r>
              <a:rPr lang="en-US" altLang="ja-JP"/>
              <a:t>Copyright </a:t>
            </a:r>
            <a:r>
              <a:rPr lang="en-US" altLang="en-US"/>
              <a:t>© </a:t>
            </a:r>
            <a:r>
              <a:rPr lang="en-US" altLang="ja-JP"/>
              <a:t>ITOCHU Corporation. All Rights Reserved.</a:t>
            </a:r>
            <a:endParaRPr lang="en-US" altLang="ja-JP" dirty="0"/>
          </a:p>
        </p:txBody>
      </p:sp>
      <p:sp>
        <p:nvSpPr>
          <p:cNvPr id="6" name="スライド番号プレースホルダー 5"/>
          <p:cNvSpPr>
            <a:spLocks noGrp="1"/>
          </p:cNvSpPr>
          <p:nvPr>
            <p:ph type="sldNum" sz="quarter" idx="12"/>
          </p:nvPr>
        </p:nvSpPr>
        <p:spPr>
          <a:xfrm>
            <a:off x="6553200" y="6356354"/>
            <a:ext cx="2133600" cy="365125"/>
          </a:xfrm>
          <a:prstGeom prst="rect">
            <a:avLst/>
          </a:prstGeom>
        </p:spPr>
        <p:txBody>
          <a:bodyPr/>
          <a:lstStyle/>
          <a:p>
            <a:fld id="{7688E057-49B0-466E-A903-86CB2E507EA7}"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60932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コンテンツ">
    <p:spTree>
      <p:nvGrpSpPr>
        <p:cNvPr id="1" name=""/>
        <p:cNvGrpSpPr/>
        <p:nvPr/>
      </p:nvGrpSpPr>
      <p:grpSpPr>
        <a:xfrm>
          <a:off x="0" y="0"/>
          <a:ext cx="0" cy="0"/>
          <a:chOff x="0" y="0"/>
          <a:chExt cx="0" cy="0"/>
        </a:xfrm>
      </p:grpSpPr>
      <p:sp>
        <p:nvSpPr>
          <p:cNvPr id="4" name="タイトル プレースホルダー 1"/>
          <p:cNvSpPr>
            <a:spLocks noGrp="1"/>
          </p:cNvSpPr>
          <p:nvPr>
            <p:ph type="title"/>
          </p:nvPr>
        </p:nvSpPr>
        <p:spPr>
          <a:xfrm>
            <a:off x="525475" y="98631"/>
            <a:ext cx="8229600" cy="440925"/>
          </a:xfrm>
          <a:prstGeom prst="rect">
            <a:avLst/>
          </a:prstGeom>
        </p:spPr>
        <p:txBody>
          <a:bodyPr vert="horz" lIns="91440" tIns="45720" rIns="91440" bIns="45720" rtlCol="0" anchor="ctr">
            <a:normAutofit/>
          </a:bodyPr>
          <a:lstStyle/>
          <a:p>
            <a:r>
              <a:rPr kumimoji="1" lang="ja-JP" altLang="en-US"/>
              <a:t>マスター タイトルの書式設定</a:t>
            </a:r>
            <a:endParaRPr kumimoji="1" lang="ja-JP" altLang="en-US" dirty="0"/>
          </a:p>
        </p:txBody>
      </p:sp>
      <p:sp>
        <p:nvSpPr>
          <p:cNvPr id="5" name="テキスト プレースホルダー 3"/>
          <p:cNvSpPr>
            <a:spLocks noGrp="1"/>
          </p:cNvSpPr>
          <p:nvPr>
            <p:ph idx="1"/>
          </p:nvPr>
        </p:nvSpPr>
        <p:spPr>
          <a:xfrm>
            <a:off x="126891" y="683696"/>
            <a:ext cx="8855184" cy="5895654"/>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6" name="フッター プレースホルダー 4"/>
          <p:cNvSpPr>
            <a:spLocks noGrp="1"/>
          </p:cNvSpPr>
          <p:nvPr>
            <p:ph type="ftr" sz="quarter" idx="3"/>
          </p:nvPr>
        </p:nvSpPr>
        <p:spPr>
          <a:xfrm>
            <a:off x="72008" y="6592220"/>
            <a:ext cx="3779912" cy="149148"/>
          </a:xfrm>
          <a:prstGeom prst="rect">
            <a:avLst/>
          </a:prstGeom>
          <a:noFill/>
        </p:spPr>
        <p:txBody>
          <a:bodyPr/>
          <a:lstStyle>
            <a:lvl1pPr algn="l" eaLnBrk="0" hangingPunct="0">
              <a:spcBef>
                <a:spcPct val="0"/>
              </a:spcBef>
              <a:spcAft>
                <a:spcPct val="25000"/>
              </a:spcAft>
              <a:buClr>
                <a:srgbClr val="335CA7"/>
              </a:buClr>
              <a:buFont typeface="Wingdings 2" pitchFamily="18" charset="2"/>
              <a:buChar char="¢"/>
              <a:defRPr kumimoji="1">
                <a:solidFill>
                  <a:schemeClr val="tx1"/>
                </a:solidFill>
                <a:latin typeface="Arial" charset="0"/>
                <a:ea typeface="HGPｺﾞｼｯｸE" pitchFamily="50" charset="-128"/>
              </a:defRPr>
            </a:lvl1pPr>
            <a:lvl2pPr marL="742950" indent="-285750" algn="l" eaLnBrk="0" hangingPunct="0">
              <a:spcBef>
                <a:spcPct val="0"/>
              </a:spcBef>
              <a:spcAft>
                <a:spcPct val="25000"/>
              </a:spcAft>
              <a:buClr>
                <a:srgbClr val="335CA7"/>
              </a:buClr>
              <a:buFont typeface="Wingdings" pitchFamily="2" charset="2"/>
              <a:buChar char="è"/>
              <a:defRPr kumimoji="1" sz="1600">
                <a:solidFill>
                  <a:schemeClr val="tx1"/>
                </a:solidFill>
                <a:latin typeface="Arial" charset="0"/>
                <a:ea typeface="HGPｺﾞｼｯｸE" pitchFamily="50" charset="-128"/>
              </a:defRPr>
            </a:lvl2pPr>
            <a:lvl3pPr marL="1143000" indent="-228600" algn="l" eaLnBrk="0" hangingPunct="0">
              <a:spcBef>
                <a:spcPct val="0"/>
              </a:spcBef>
              <a:spcAft>
                <a:spcPct val="25000"/>
              </a:spcAft>
              <a:buClr>
                <a:srgbClr val="335CA7"/>
              </a:buClr>
              <a:buFont typeface="Wingdings" pitchFamily="2" charset="2"/>
              <a:buChar char="n"/>
              <a:defRPr kumimoji="1" sz="1400">
                <a:solidFill>
                  <a:schemeClr val="tx1"/>
                </a:solidFill>
                <a:latin typeface="Arial" charset="0"/>
                <a:ea typeface="HGPｺﾞｼｯｸE" pitchFamily="50" charset="-128"/>
              </a:defRPr>
            </a:lvl3pPr>
            <a:lvl4pPr marL="1600200" indent="-228600" algn="l" eaLnBrk="0" hangingPunct="0">
              <a:spcBef>
                <a:spcPct val="0"/>
              </a:spcBef>
              <a:spcAft>
                <a:spcPct val="25000"/>
              </a:spcAft>
              <a:buClr>
                <a:srgbClr val="335CA7"/>
              </a:buClr>
              <a:buFont typeface="Wingdings 3" pitchFamily="18" charset="2"/>
              <a:buChar char=""/>
              <a:defRPr kumimoji="1" sz="1200">
                <a:solidFill>
                  <a:schemeClr val="tx1"/>
                </a:solidFill>
                <a:latin typeface="Arial" charset="0"/>
                <a:ea typeface="HGPｺﾞｼｯｸE" pitchFamily="50" charset="-128"/>
              </a:defRPr>
            </a:lvl4pPr>
            <a:lvl5pPr marL="2057400" indent="-228600" algn="l" eaLnBrk="0"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5pPr>
            <a:lvl6pPr marL="25146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6pPr>
            <a:lvl7pPr marL="29718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7pPr>
            <a:lvl8pPr marL="34290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8pPr>
            <a:lvl9pPr marL="38862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9pPr>
          </a:lstStyle>
          <a:p>
            <a:pPr eaLnBrk="1" hangingPunct="1">
              <a:spcAft>
                <a:spcPct val="0"/>
              </a:spcAft>
              <a:buClrTx/>
              <a:buFontTx/>
              <a:buNone/>
            </a:pPr>
            <a:r>
              <a:rPr lang="en-US" altLang="ja-JP" dirty="0"/>
              <a:t>Copyright </a:t>
            </a:r>
            <a:r>
              <a:rPr lang="en-US" altLang="en-US" dirty="0"/>
              <a:t>© </a:t>
            </a:r>
            <a:r>
              <a:rPr lang="en-US" altLang="ja-JP" dirty="0"/>
              <a:t>ITOCHU Corporation. All Rights Reserved.</a:t>
            </a:r>
          </a:p>
        </p:txBody>
      </p:sp>
    </p:spTree>
    <p:extLst>
      <p:ext uri="{BB962C8B-B14F-4D97-AF65-F5344CB8AC3E}">
        <p14:creationId xmlns:p14="http://schemas.microsoft.com/office/powerpoint/2010/main" val="151347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600202"/>
            <a:ext cx="8229600" cy="4525963"/>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正方形/長方形 13"/>
          <p:cNvSpPr>
            <a:spLocks noChangeAspect="1" noChangeArrowheads="1"/>
          </p:cNvSpPr>
          <p:nvPr/>
        </p:nvSpPr>
        <p:spPr bwMode="auto">
          <a:xfrm>
            <a:off x="8775359" y="6525346"/>
            <a:ext cx="350837" cy="352425"/>
          </a:xfrm>
          <a:prstGeom prst="rect">
            <a:avLst/>
          </a:prstGeom>
          <a:noFill/>
          <a:ln w="12700" cmpd="sng">
            <a:noFill/>
            <a:prstDash val="solid"/>
            <a:round/>
            <a:headEnd type="none" w="sm" len="sm"/>
            <a:tailEnd type="none" w="sm" len="sm"/>
          </a:ln>
        </p:spPr>
        <p:txBody>
          <a:bodyPr wrap="none" anchor="ctr"/>
          <a:lstStyle/>
          <a:p>
            <a:pPr algn="ctr">
              <a:spcBef>
                <a:spcPts val="0"/>
              </a:spcBef>
              <a:spcAft>
                <a:spcPts val="0"/>
              </a:spcAft>
              <a:defRPr/>
            </a:pPr>
            <a:fld id="{D838B8AC-BD5B-41B8-A332-3E13CCB3A6D9}" type="slidenum">
              <a:rPr kumimoji="0" lang="en-US" altLang="ja-JP" sz="1400" b="1" kern="0" smtClean="0">
                <a:solidFill>
                  <a:srgbClr val="000000"/>
                </a:solidFill>
                <a:latin typeface="Arial" pitchFamily="34" charset="0"/>
                <a:ea typeface="ＭＳ Ｐゴシック"/>
                <a:cs typeface="Arial" pitchFamily="34" charset="0"/>
              </a:rPr>
              <a:pPr algn="ctr">
                <a:spcBef>
                  <a:spcPts val="0"/>
                </a:spcBef>
                <a:spcAft>
                  <a:spcPts val="0"/>
                </a:spcAft>
                <a:defRPr/>
              </a:pPr>
              <a:t>‹#›</a:t>
            </a:fld>
            <a:endParaRPr kumimoji="0" lang="ja-JP" altLang="en-US" sz="1400" b="1" kern="0" dirty="0">
              <a:solidFill>
                <a:srgbClr val="000000"/>
              </a:solidFill>
              <a:latin typeface="Arial" pitchFamily="34" charset="0"/>
              <a:ea typeface="ＭＳ Ｐゴシック"/>
              <a:cs typeface="Arial" pitchFamily="34" charset="0"/>
            </a:endParaRPr>
          </a:p>
        </p:txBody>
      </p:sp>
      <p:sp>
        <p:nvSpPr>
          <p:cNvPr id="8" name="タイトル プレースホルダー 1"/>
          <p:cNvSpPr>
            <a:spLocks noGrp="1"/>
          </p:cNvSpPr>
          <p:nvPr>
            <p:ph type="title"/>
          </p:nvPr>
        </p:nvSpPr>
        <p:spPr>
          <a:xfrm>
            <a:off x="569265" y="98632"/>
            <a:ext cx="7459119" cy="431799"/>
          </a:xfrm>
          <a:prstGeom prst="rect">
            <a:avLst/>
          </a:prstGeom>
        </p:spPr>
        <p:txBody>
          <a:bodyPr vert="horz" lIns="91440" tIns="45720" rIns="91440" bIns="45720" rtlCol="0" anchor="ctr">
            <a:noAutofit/>
          </a:bodyPr>
          <a:lstStyle>
            <a:lvl1pPr>
              <a:defRPr baseline="0">
                <a:latin typeface="ＭＳ Ｐゴシック" pitchFamily="50" charset="-128"/>
                <a:ea typeface="ＭＳ Ｐゴシック" pitchFamily="50" charset="-128"/>
              </a:defRPr>
            </a:lvl1pPr>
          </a:lstStyle>
          <a:p>
            <a:r>
              <a:rPr kumimoji="1" lang="ja-JP" altLang="en-US"/>
              <a:t>マスター タイトルの書式設定</a:t>
            </a:r>
            <a:endParaRPr kumimoji="1" lang="ja-JP" altLang="en-US" dirty="0"/>
          </a:p>
        </p:txBody>
      </p:sp>
      <p:sp>
        <p:nvSpPr>
          <p:cNvPr id="5" name="フッター プレースホルダー 4"/>
          <p:cNvSpPr>
            <a:spLocks noGrp="1"/>
          </p:cNvSpPr>
          <p:nvPr>
            <p:ph type="ftr" sz="quarter" idx="3"/>
          </p:nvPr>
        </p:nvSpPr>
        <p:spPr>
          <a:xfrm>
            <a:off x="72008" y="6592220"/>
            <a:ext cx="3779912" cy="149148"/>
          </a:xfrm>
          <a:prstGeom prst="rect">
            <a:avLst/>
          </a:prstGeom>
          <a:noFill/>
        </p:spPr>
        <p:txBody>
          <a:bodyPr/>
          <a:lstStyle>
            <a:lvl1pPr algn="l" eaLnBrk="0" hangingPunct="0">
              <a:spcBef>
                <a:spcPct val="0"/>
              </a:spcBef>
              <a:spcAft>
                <a:spcPct val="25000"/>
              </a:spcAft>
              <a:buClr>
                <a:srgbClr val="335CA7"/>
              </a:buClr>
              <a:buFont typeface="Wingdings 2" pitchFamily="18" charset="2"/>
              <a:buChar char="¢"/>
              <a:defRPr kumimoji="1">
                <a:solidFill>
                  <a:schemeClr val="tx1"/>
                </a:solidFill>
                <a:latin typeface="Arial" charset="0"/>
                <a:ea typeface="HGPｺﾞｼｯｸE" pitchFamily="50" charset="-128"/>
              </a:defRPr>
            </a:lvl1pPr>
            <a:lvl2pPr marL="742950" indent="-285750" algn="l" eaLnBrk="0" hangingPunct="0">
              <a:spcBef>
                <a:spcPct val="0"/>
              </a:spcBef>
              <a:spcAft>
                <a:spcPct val="25000"/>
              </a:spcAft>
              <a:buClr>
                <a:srgbClr val="335CA7"/>
              </a:buClr>
              <a:buFont typeface="Wingdings" pitchFamily="2" charset="2"/>
              <a:buChar char="è"/>
              <a:defRPr kumimoji="1" sz="1600">
                <a:solidFill>
                  <a:schemeClr val="tx1"/>
                </a:solidFill>
                <a:latin typeface="Arial" charset="0"/>
                <a:ea typeface="HGPｺﾞｼｯｸE" pitchFamily="50" charset="-128"/>
              </a:defRPr>
            </a:lvl2pPr>
            <a:lvl3pPr marL="1143000" indent="-228600" algn="l" eaLnBrk="0" hangingPunct="0">
              <a:spcBef>
                <a:spcPct val="0"/>
              </a:spcBef>
              <a:spcAft>
                <a:spcPct val="25000"/>
              </a:spcAft>
              <a:buClr>
                <a:srgbClr val="335CA7"/>
              </a:buClr>
              <a:buFont typeface="Wingdings" pitchFamily="2" charset="2"/>
              <a:buChar char="n"/>
              <a:defRPr kumimoji="1" sz="1400">
                <a:solidFill>
                  <a:schemeClr val="tx1"/>
                </a:solidFill>
                <a:latin typeface="Arial" charset="0"/>
                <a:ea typeface="HGPｺﾞｼｯｸE" pitchFamily="50" charset="-128"/>
              </a:defRPr>
            </a:lvl3pPr>
            <a:lvl4pPr marL="1600200" indent="-228600" algn="l" eaLnBrk="0" hangingPunct="0">
              <a:spcBef>
                <a:spcPct val="0"/>
              </a:spcBef>
              <a:spcAft>
                <a:spcPct val="25000"/>
              </a:spcAft>
              <a:buClr>
                <a:srgbClr val="335CA7"/>
              </a:buClr>
              <a:buFont typeface="Wingdings 3" pitchFamily="18" charset="2"/>
              <a:buChar char=""/>
              <a:defRPr kumimoji="1" sz="1200">
                <a:solidFill>
                  <a:schemeClr val="tx1"/>
                </a:solidFill>
                <a:latin typeface="Arial" charset="0"/>
                <a:ea typeface="HGPｺﾞｼｯｸE" pitchFamily="50" charset="-128"/>
              </a:defRPr>
            </a:lvl4pPr>
            <a:lvl5pPr marL="2057400" indent="-228600" algn="l" eaLnBrk="0"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5pPr>
            <a:lvl6pPr marL="25146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6pPr>
            <a:lvl7pPr marL="29718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7pPr>
            <a:lvl8pPr marL="34290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8pPr>
            <a:lvl9pPr marL="38862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9pPr>
          </a:lstStyle>
          <a:p>
            <a:pPr eaLnBrk="1" hangingPunct="1">
              <a:spcAft>
                <a:spcPct val="0"/>
              </a:spcAft>
              <a:buClrTx/>
              <a:buFontTx/>
              <a:buNone/>
            </a:pPr>
            <a:r>
              <a:rPr lang="en-US" altLang="ja-JP" dirty="0"/>
              <a:t>Copyright </a:t>
            </a:r>
            <a:r>
              <a:rPr lang="en-US" altLang="en-US" dirty="0"/>
              <a:t>© </a:t>
            </a:r>
            <a:r>
              <a:rPr lang="en-US" altLang="ja-JP" dirty="0"/>
              <a:t>ITOCHU Corporation. All Rights Reserved.</a:t>
            </a:r>
          </a:p>
        </p:txBody>
      </p:sp>
    </p:spTree>
    <p:extLst>
      <p:ext uri="{BB962C8B-B14F-4D97-AF65-F5344CB8AC3E}">
        <p14:creationId xmlns:p14="http://schemas.microsoft.com/office/powerpoint/2010/main" val="3124192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1_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5" name="フッター プレースホルダー 5"/>
          <p:cNvSpPr>
            <a:spLocks noGrp="1"/>
          </p:cNvSpPr>
          <p:nvPr>
            <p:ph type="ftr" sz="quarter" idx="10"/>
          </p:nvPr>
        </p:nvSpPr>
        <p:spPr>
          <a:xfrm>
            <a:off x="72008" y="6592220"/>
            <a:ext cx="3779912" cy="149148"/>
          </a:xfrm>
        </p:spPr>
        <p:txBody>
          <a:bodyPr/>
          <a:lstStyle/>
          <a:p>
            <a:pPr eaLnBrk="1" hangingPunct="1">
              <a:spcAft>
                <a:spcPct val="0"/>
              </a:spcAft>
              <a:buClrTx/>
              <a:buFontTx/>
              <a:buNone/>
            </a:pPr>
            <a:r>
              <a:rPr lang="en-US" altLang="ja-JP" dirty="0"/>
              <a:t>Copyright </a:t>
            </a:r>
            <a:r>
              <a:rPr lang="en-US" altLang="en-US" dirty="0"/>
              <a:t>© </a:t>
            </a:r>
            <a:r>
              <a:rPr lang="en-US" altLang="ja-JP" dirty="0"/>
              <a:t>ITOCHU Corporation. All Rights Reserved.</a:t>
            </a:r>
          </a:p>
        </p:txBody>
      </p:sp>
    </p:spTree>
    <p:extLst>
      <p:ext uri="{BB962C8B-B14F-4D97-AF65-F5344CB8AC3E}">
        <p14:creationId xmlns:p14="http://schemas.microsoft.com/office/powerpoint/2010/main" val="77923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30940" y="98631"/>
            <a:ext cx="8229600" cy="440925"/>
          </a:xfrm>
          <a:prstGeom prst="rect">
            <a:avLst/>
          </a:prstGeom>
        </p:spPr>
        <p:txBody>
          <a:bodyPr/>
          <a:lstStyle/>
          <a:p>
            <a:r>
              <a:rPr lang="ja-JP" altLang="en-US"/>
              <a:t>マスター タイトルの書式設定</a:t>
            </a:r>
            <a:endParaRPr lang="ja-JP" altLang="en-US" dirty="0"/>
          </a:p>
        </p:txBody>
      </p:sp>
      <p:sp>
        <p:nvSpPr>
          <p:cNvPr id="3" name="コンテンツ プレースホルダー 2"/>
          <p:cNvSpPr>
            <a:spLocks noGrp="1"/>
          </p:cNvSpPr>
          <p:nvPr>
            <p:ph idx="1"/>
          </p:nvPr>
        </p:nvSpPr>
        <p:spPr>
          <a:xfrm>
            <a:off x="126891" y="683696"/>
            <a:ext cx="8855184" cy="5895654"/>
          </a:xfrm>
          <a:prstGeom prst="rect">
            <a:avLst/>
          </a:prstGeom>
        </p:spPr>
        <p:txBody>
          <a:bodyPr/>
          <a:lstStyle>
            <a:lvl1pPr>
              <a:defRPr sz="2000" b="0">
                <a:latin typeface="+mj-ea"/>
                <a:ea typeface="+mj-ea"/>
              </a:defRPr>
            </a:lvl1pPr>
            <a:lvl2pPr>
              <a:defRPr>
                <a:latin typeface="+mj-ea"/>
                <a:ea typeface="+mj-ea"/>
              </a:defRPr>
            </a:lvl2pPr>
            <a:lvl3pPr>
              <a:defRPr>
                <a:latin typeface="+mj-ea"/>
                <a:ea typeface="+mj-ea"/>
              </a:defRPr>
            </a:lvl3pPr>
            <a:lvl4pPr>
              <a:defRPr>
                <a:latin typeface="+mj-ea"/>
                <a:ea typeface="+mj-ea"/>
              </a:defRPr>
            </a:lvl4pPr>
            <a:lvl5pPr>
              <a:defRPr>
                <a:latin typeface="+mj-ea"/>
                <a:ea typeface="+mj-ea"/>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Tree>
    <p:extLst>
      <p:ext uri="{BB962C8B-B14F-4D97-AF65-F5344CB8AC3E}">
        <p14:creationId xmlns:p14="http://schemas.microsoft.com/office/powerpoint/2010/main" val="1265536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コンテンツ">
    <p:spTree>
      <p:nvGrpSpPr>
        <p:cNvPr id="1" name=""/>
        <p:cNvGrpSpPr/>
        <p:nvPr/>
      </p:nvGrpSpPr>
      <p:grpSpPr>
        <a:xfrm>
          <a:off x="0" y="0"/>
          <a:ext cx="0" cy="0"/>
          <a:chOff x="0" y="0"/>
          <a:chExt cx="0" cy="0"/>
        </a:xfrm>
      </p:grpSpPr>
      <p:sp>
        <p:nvSpPr>
          <p:cNvPr id="4" name="タイトル プレースホルダー 1"/>
          <p:cNvSpPr>
            <a:spLocks noGrp="1"/>
          </p:cNvSpPr>
          <p:nvPr>
            <p:ph type="title"/>
          </p:nvPr>
        </p:nvSpPr>
        <p:spPr>
          <a:xfrm>
            <a:off x="251400" y="98631"/>
            <a:ext cx="8229600" cy="440925"/>
          </a:xfrm>
          <a:prstGeom prst="rect">
            <a:avLst/>
          </a:prstGeom>
        </p:spPr>
        <p:txBody>
          <a:bodyPr vert="horz" lIns="91440" tIns="45720" rIns="91440" bIns="45720" rtlCol="0" anchor="ctr">
            <a:normAutofit/>
          </a:bodyPr>
          <a:lstStyle/>
          <a:p>
            <a:r>
              <a:rPr kumimoji="1" lang="ja-JP" altLang="en-US"/>
              <a:t>マスター タイトルの書式設定</a:t>
            </a:r>
            <a:endParaRPr kumimoji="1" lang="ja-JP" altLang="en-US" dirty="0"/>
          </a:p>
        </p:txBody>
      </p:sp>
      <p:sp>
        <p:nvSpPr>
          <p:cNvPr id="5" name="テキスト プレースホルダー 3"/>
          <p:cNvSpPr>
            <a:spLocks noGrp="1"/>
          </p:cNvSpPr>
          <p:nvPr>
            <p:ph idx="1"/>
          </p:nvPr>
        </p:nvSpPr>
        <p:spPr>
          <a:xfrm>
            <a:off x="126891" y="683696"/>
            <a:ext cx="8855184" cy="5895654"/>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Tree>
    <p:extLst>
      <p:ext uri="{BB962C8B-B14F-4D97-AF65-F5344CB8AC3E}">
        <p14:creationId xmlns:p14="http://schemas.microsoft.com/office/powerpoint/2010/main" val="1592324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ユーザー設定レイアウト">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2">
            <a:extLst>
              <a:ext uri="{28A0092B-C50C-407E-A947-70E740481C1C}">
                <a14:useLocalDpi xmlns:a14="http://schemas.microsoft.com/office/drawing/2010/main" val="0"/>
              </a:ext>
            </a:extLst>
          </a:blip>
          <a:srcRect r="351"/>
          <a:stretch/>
        </p:blipFill>
        <p:spPr>
          <a:xfrm>
            <a:off x="370136" y="350972"/>
            <a:ext cx="8386837" cy="4734212"/>
          </a:xfrm>
          <a:prstGeom prst="rect">
            <a:avLst/>
          </a:prstGeom>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5373216"/>
            <a:ext cx="2312376" cy="1008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4279520"/>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1_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Tree>
    <p:extLst>
      <p:ext uri="{BB962C8B-B14F-4D97-AF65-F5344CB8AC3E}">
        <p14:creationId xmlns:p14="http://schemas.microsoft.com/office/powerpoint/2010/main" val="77923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6.jpg"/><Relationship Id="rId5" Type="http://schemas.openxmlformats.org/officeDocument/2006/relationships/theme" Target="../theme/theme3.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図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512" y="567729"/>
            <a:ext cx="8806154" cy="37708"/>
          </a:xfrm>
          <a:prstGeom prst="rect">
            <a:avLst/>
          </a:prstGeom>
        </p:spPr>
      </p:pic>
      <p:pic>
        <p:nvPicPr>
          <p:cNvPr id="4" name="図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9512" y="206759"/>
            <a:ext cx="384220" cy="331200"/>
          </a:xfrm>
          <a:prstGeom prst="rect">
            <a:avLst/>
          </a:prstGeom>
        </p:spPr>
      </p:pic>
      <p:sp>
        <p:nvSpPr>
          <p:cNvPr id="7" name="正方形/長方形 13"/>
          <p:cNvSpPr>
            <a:spLocks noChangeAspect="1" noChangeArrowheads="1"/>
          </p:cNvSpPr>
          <p:nvPr/>
        </p:nvSpPr>
        <p:spPr bwMode="auto">
          <a:xfrm>
            <a:off x="8820151" y="6534346"/>
            <a:ext cx="323850" cy="352425"/>
          </a:xfrm>
          <a:prstGeom prst="rect">
            <a:avLst/>
          </a:prstGeom>
          <a:noFill/>
          <a:ln w="12700" cmpd="sng">
            <a:noFill/>
            <a:prstDash val="solid"/>
            <a:round/>
            <a:headEnd type="none" w="sm" len="sm"/>
            <a:tailEnd type="none" w="sm" len="sm"/>
          </a:ln>
        </p:spPr>
        <p:txBody>
          <a:bodyPr wrap="none" anchor="ctr"/>
          <a:lstStyle/>
          <a:p>
            <a:pPr algn="r">
              <a:defRPr/>
            </a:pPr>
            <a:fld id="{D838B8AC-BD5B-41B8-A332-3E13CCB3A6D9}" type="slidenum">
              <a:rPr kumimoji="0" lang="en-US" altLang="ja-JP" sz="2000" b="1" i="1" u="none" smtClean="0">
                <a:solidFill>
                  <a:srgbClr val="000000"/>
                </a:solidFill>
                <a:latin typeface="Calibri" panose="020F0502020204030204" pitchFamily="34" charset="0"/>
                <a:cs typeface="Calibri" panose="020F0502020204030204" pitchFamily="34" charset="0"/>
              </a:rPr>
              <a:pPr algn="r">
                <a:defRPr/>
              </a:pPr>
              <a:t>‹#›</a:t>
            </a:fld>
            <a:endParaRPr kumimoji="0" lang="ja-JP" altLang="en-US" sz="2000" b="1" i="1" u="none" dirty="0">
              <a:solidFill>
                <a:srgbClr val="000000"/>
              </a:solidFill>
              <a:latin typeface="Calibri" panose="020F0502020204030204" pitchFamily="34" charset="0"/>
              <a:cs typeface="Calibri" panose="020F0502020204030204" pitchFamily="34" charset="0"/>
            </a:endParaRPr>
          </a:p>
        </p:txBody>
      </p:sp>
      <p:pic>
        <p:nvPicPr>
          <p:cNvPr id="9" name="図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90301" y="84161"/>
            <a:ext cx="1217861" cy="428462"/>
          </a:xfrm>
          <a:prstGeom prst="rect">
            <a:avLst/>
          </a:prstGeom>
        </p:spPr>
      </p:pic>
      <p:sp>
        <p:nvSpPr>
          <p:cNvPr id="10" name="フッター プレースホルダー 4"/>
          <p:cNvSpPr>
            <a:spLocks noGrp="1"/>
          </p:cNvSpPr>
          <p:nvPr>
            <p:ph type="ftr" sz="quarter" idx="3"/>
          </p:nvPr>
        </p:nvSpPr>
        <p:spPr>
          <a:xfrm>
            <a:off x="72008" y="6592220"/>
            <a:ext cx="3779912" cy="149148"/>
          </a:xfrm>
          <a:prstGeom prst="rect">
            <a:avLst/>
          </a:prstGeom>
          <a:noFill/>
        </p:spPr>
        <p:txBody>
          <a:bodyPr/>
          <a:lstStyle>
            <a:lvl1pPr algn="l" eaLnBrk="0" hangingPunct="0">
              <a:spcBef>
                <a:spcPct val="0"/>
              </a:spcBef>
              <a:spcAft>
                <a:spcPct val="25000"/>
              </a:spcAft>
              <a:buClr>
                <a:srgbClr val="335CA7"/>
              </a:buClr>
              <a:buFont typeface="Wingdings 2" pitchFamily="18" charset="2"/>
              <a:buChar char="¢"/>
              <a:defRPr kumimoji="1">
                <a:solidFill>
                  <a:schemeClr val="tx1"/>
                </a:solidFill>
                <a:latin typeface="Arial" charset="0"/>
                <a:ea typeface="HGPｺﾞｼｯｸE" pitchFamily="50" charset="-128"/>
              </a:defRPr>
            </a:lvl1pPr>
            <a:lvl2pPr marL="742950" indent="-285750" algn="l" eaLnBrk="0" hangingPunct="0">
              <a:spcBef>
                <a:spcPct val="0"/>
              </a:spcBef>
              <a:spcAft>
                <a:spcPct val="25000"/>
              </a:spcAft>
              <a:buClr>
                <a:srgbClr val="335CA7"/>
              </a:buClr>
              <a:buFont typeface="Wingdings" pitchFamily="2" charset="2"/>
              <a:buChar char="è"/>
              <a:defRPr kumimoji="1" sz="1600">
                <a:solidFill>
                  <a:schemeClr val="tx1"/>
                </a:solidFill>
                <a:latin typeface="Arial" charset="0"/>
                <a:ea typeface="HGPｺﾞｼｯｸE" pitchFamily="50" charset="-128"/>
              </a:defRPr>
            </a:lvl2pPr>
            <a:lvl3pPr marL="1143000" indent="-228600" algn="l" eaLnBrk="0" hangingPunct="0">
              <a:spcBef>
                <a:spcPct val="0"/>
              </a:spcBef>
              <a:spcAft>
                <a:spcPct val="25000"/>
              </a:spcAft>
              <a:buClr>
                <a:srgbClr val="335CA7"/>
              </a:buClr>
              <a:buFont typeface="Wingdings" pitchFamily="2" charset="2"/>
              <a:buChar char="n"/>
              <a:defRPr kumimoji="1" sz="1400">
                <a:solidFill>
                  <a:schemeClr val="tx1"/>
                </a:solidFill>
                <a:latin typeface="Arial" charset="0"/>
                <a:ea typeface="HGPｺﾞｼｯｸE" pitchFamily="50" charset="-128"/>
              </a:defRPr>
            </a:lvl3pPr>
            <a:lvl4pPr marL="1600200" indent="-228600" algn="l" eaLnBrk="0" hangingPunct="0">
              <a:spcBef>
                <a:spcPct val="0"/>
              </a:spcBef>
              <a:spcAft>
                <a:spcPct val="25000"/>
              </a:spcAft>
              <a:buClr>
                <a:srgbClr val="335CA7"/>
              </a:buClr>
              <a:buFont typeface="Wingdings 3" pitchFamily="18" charset="2"/>
              <a:buChar char=""/>
              <a:defRPr kumimoji="1" sz="1200">
                <a:solidFill>
                  <a:schemeClr val="tx1"/>
                </a:solidFill>
                <a:latin typeface="Arial" charset="0"/>
                <a:ea typeface="HGPｺﾞｼｯｸE" pitchFamily="50" charset="-128"/>
              </a:defRPr>
            </a:lvl4pPr>
            <a:lvl5pPr marL="2057400" indent="-228600" algn="l" eaLnBrk="0"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5pPr>
            <a:lvl6pPr marL="25146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6pPr>
            <a:lvl7pPr marL="29718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7pPr>
            <a:lvl8pPr marL="34290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8pPr>
            <a:lvl9pPr marL="38862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9pPr>
          </a:lstStyle>
          <a:p>
            <a:pPr eaLnBrk="1" hangingPunct="1">
              <a:spcAft>
                <a:spcPct val="0"/>
              </a:spcAft>
              <a:buClrTx/>
              <a:buFontTx/>
              <a:buNone/>
            </a:pPr>
            <a:r>
              <a:rPr lang="en-US" altLang="ja-JP" dirty="0"/>
              <a:t>Copyright </a:t>
            </a:r>
            <a:r>
              <a:rPr lang="en-US" altLang="en-US" dirty="0"/>
              <a:t>© </a:t>
            </a:r>
            <a:r>
              <a:rPr lang="en-US" altLang="ja-JP" dirty="0"/>
              <a:t>ITOCHU Corporation. All Rights Reserved.</a:t>
            </a:r>
          </a:p>
        </p:txBody>
      </p:sp>
    </p:spTree>
    <p:extLst>
      <p:ext uri="{BB962C8B-B14F-4D97-AF65-F5344CB8AC3E}">
        <p14:creationId xmlns:p14="http://schemas.microsoft.com/office/powerpoint/2010/main" val="3591162326"/>
      </p:ext>
    </p:extLst>
  </p:cSld>
  <p:clrMap bg1="lt1" tx1="dk1" bg2="lt2" tx2="dk2" accent1="accent1" accent2="accent2" accent3="accent3" accent4="accent4" accent5="accent5" accent6="accent6" hlink="hlink" folHlink="folHlink"/>
  <p:sldLayoutIdLst>
    <p:sldLayoutId id="2147484294" r:id="rId1"/>
    <p:sldLayoutId id="2147484295" r:id="rId2"/>
    <p:sldLayoutId id="2147484296" r:id="rId3"/>
    <p:sldLayoutId id="2147484298" r:id="rId4"/>
    <p:sldLayoutId id="2147484299" r:id="rId5"/>
  </p:sldLayoutIdLst>
  <p:hf sldNum="0" hdr="0" dt="0"/>
  <p:txStyles>
    <p:titleStyle>
      <a:lvl1pPr algn="l" rtl="0" eaLnBrk="1" fontAlgn="base" hangingPunct="1">
        <a:spcBef>
          <a:spcPct val="0"/>
        </a:spcBef>
        <a:spcAft>
          <a:spcPct val="0"/>
        </a:spcAft>
        <a:defRPr kumimoji="1" sz="2800" i="0">
          <a:solidFill>
            <a:schemeClr val="tx1"/>
          </a:solidFill>
          <a:latin typeface="+mj-lt"/>
          <a:ea typeface="+mj-ea"/>
          <a:cs typeface="+mj-cs"/>
        </a:defRPr>
      </a:lvl1pPr>
      <a:lvl2pPr algn="l" rtl="0" eaLnBrk="1" fontAlgn="base" hangingPunct="1">
        <a:spcBef>
          <a:spcPct val="0"/>
        </a:spcBef>
        <a:spcAft>
          <a:spcPct val="0"/>
        </a:spcAft>
        <a:defRPr kumimoji="1" sz="3600" i="1">
          <a:solidFill>
            <a:srgbClr val="0000FF"/>
          </a:solidFill>
          <a:latin typeface="Arial" charset="0"/>
          <a:ea typeface="ＭＳ Ｐゴシック" pitchFamily="50" charset="-128"/>
        </a:defRPr>
      </a:lvl2pPr>
      <a:lvl3pPr algn="l" rtl="0" eaLnBrk="1" fontAlgn="base" hangingPunct="1">
        <a:spcBef>
          <a:spcPct val="0"/>
        </a:spcBef>
        <a:spcAft>
          <a:spcPct val="0"/>
        </a:spcAft>
        <a:defRPr kumimoji="1" sz="3600" i="1">
          <a:solidFill>
            <a:srgbClr val="0000FF"/>
          </a:solidFill>
          <a:latin typeface="Arial" charset="0"/>
          <a:ea typeface="ＭＳ Ｐゴシック" pitchFamily="50" charset="-128"/>
        </a:defRPr>
      </a:lvl3pPr>
      <a:lvl4pPr algn="l" rtl="0" eaLnBrk="1" fontAlgn="base" hangingPunct="1">
        <a:spcBef>
          <a:spcPct val="0"/>
        </a:spcBef>
        <a:spcAft>
          <a:spcPct val="0"/>
        </a:spcAft>
        <a:defRPr kumimoji="1" sz="3600" i="1">
          <a:solidFill>
            <a:srgbClr val="0000FF"/>
          </a:solidFill>
          <a:latin typeface="Arial" charset="0"/>
          <a:ea typeface="ＭＳ Ｐゴシック" pitchFamily="50" charset="-128"/>
        </a:defRPr>
      </a:lvl4pPr>
      <a:lvl5pPr algn="l" rtl="0" eaLnBrk="1" fontAlgn="base" hangingPunct="1">
        <a:spcBef>
          <a:spcPct val="0"/>
        </a:spcBef>
        <a:spcAft>
          <a:spcPct val="0"/>
        </a:spcAft>
        <a:defRPr kumimoji="1" sz="3600" i="1">
          <a:solidFill>
            <a:srgbClr val="0000FF"/>
          </a:solidFill>
          <a:latin typeface="Arial" charset="0"/>
          <a:ea typeface="ＭＳ Ｐゴシック" pitchFamily="50" charset="-128"/>
        </a:defRPr>
      </a:lvl5pPr>
      <a:lvl6pPr marL="457200" algn="l" rtl="0" eaLnBrk="1" fontAlgn="base" hangingPunct="1">
        <a:spcBef>
          <a:spcPct val="0"/>
        </a:spcBef>
        <a:spcAft>
          <a:spcPct val="0"/>
        </a:spcAft>
        <a:defRPr kumimoji="1" sz="3600" i="1">
          <a:solidFill>
            <a:srgbClr val="0000FF"/>
          </a:solidFill>
          <a:latin typeface="ＭＳ Ｐゴシック" pitchFamily="50" charset="-128"/>
          <a:ea typeface="ＭＳ Ｐゴシック" pitchFamily="50" charset="-128"/>
        </a:defRPr>
      </a:lvl6pPr>
      <a:lvl7pPr marL="914400" algn="l" rtl="0" eaLnBrk="1" fontAlgn="base" hangingPunct="1">
        <a:spcBef>
          <a:spcPct val="0"/>
        </a:spcBef>
        <a:spcAft>
          <a:spcPct val="0"/>
        </a:spcAft>
        <a:defRPr kumimoji="1" sz="3600" i="1">
          <a:solidFill>
            <a:srgbClr val="0000FF"/>
          </a:solidFill>
          <a:latin typeface="ＭＳ Ｐゴシック" pitchFamily="50" charset="-128"/>
          <a:ea typeface="ＭＳ Ｐゴシック" pitchFamily="50" charset="-128"/>
        </a:defRPr>
      </a:lvl7pPr>
      <a:lvl8pPr marL="1371600" algn="l" rtl="0" eaLnBrk="1" fontAlgn="base" hangingPunct="1">
        <a:spcBef>
          <a:spcPct val="0"/>
        </a:spcBef>
        <a:spcAft>
          <a:spcPct val="0"/>
        </a:spcAft>
        <a:defRPr kumimoji="1" sz="3600" i="1">
          <a:solidFill>
            <a:srgbClr val="0000FF"/>
          </a:solidFill>
          <a:latin typeface="ＭＳ Ｐゴシック" pitchFamily="50" charset="-128"/>
          <a:ea typeface="ＭＳ Ｐゴシック" pitchFamily="50" charset="-128"/>
        </a:defRPr>
      </a:lvl8pPr>
      <a:lvl9pPr marL="1828800" algn="l" rtl="0" eaLnBrk="1" fontAlgn="base" hangingPunct="1">
        <a:spcBef>
          <a:spcPct val="0"/>
        </a:spcBef>
        <a:spcAft>
          <a:spcPct val="0"/>
        </a:spcAft>
        <a:defRPr kumimoji="1" sz="3600" i="1">
          <a:solidFill>
            <a:srgbClr val="0000FF"/>
          </a:solidFill>
          <a:latin typeface="ＭＳ Ｐゴシック" pitchFamily="50" charset="-128"/>
          <a:ea typeface="ＭＳ Ｐゴシック" pitchFamily="50" charset="-128"/>
        </a:defRPr>
      </a:lvl9pPr>
    </p:titleStyle>
    <p:bodyStyle>
      <a:lvl1pPr marL="342900" indent="-342900" algn="l" rtl="0" eaLnBrk="1" fontAlgn="base" hangingPunct="1">
        <a:spcBef>
          <a:spcPct val="20000"/>
        </a:spcBef>
        <a:spcAft>
          <a:spcPct val="0"/>
        </a:spcAft>
        <a:buClr>
          <a:schemeClr val="tx1"/>
        </a:buClr>
        <a:buChar char="•"/>
        <a:defRPr kumimoji="1" sz="24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kumimoji="1" sz="2000">
          <a:solidFill>
            <a:schemeClr val="tx1"/>
          </a:solidFill>
          <a:latin typeface="+mn-ea"/>
          <a:ea typeface="+mn-ea"/>
        </a:defRPr>
      </a:lvl2pPr>
      <a:lvl3pPr marL="1143000" indent="-228600" algn="l" rtl="0" eaLnBrk="1" fontAlgn="base" hangingPunct="1">
        <a:spcBef>
          <a:spcPct val="20000"/>
        </a:spcBef>
        <a:spcAft>
          <a:spcPct val="0"/>
        </a:spcAft>
        <a:buClr>
          <a:schemeClr val="tx1"/>
        </a:buClr>
        <a:buChar char="•"/>
        <a:defRPr kumimoji="1" sz="2000">
          <a:solidFill>
            <a:schemeClr val="tx1"/>
          </a:solidFill>
          <a:latin typeface="+mn-ea"/>
          <a:ea typeface="+mn-ea"/>
        </a:defRPr>
      </a:lvl3pPr>
      <a:lvl4pPr marL="1600200" indent="-228600" algn="l" rtl="0" eaLnBrk="1" fontAlgn="base" hangingPunct="1">
        <a:spcBef>
          <a:spcPct val="20000"/>
        </a:spcBef>
        <a:spcAft>
          <a:spcPct val="0"/>
        </a:spcAft>
        <a:buClr>
          <a:schemeClr val="tx1"/>
        </a:buClr>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1"/>
        </a:buClr>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1"/>
        </a:buClr>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1"/>
        </a:buClr>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1"/>
        </a:buClr>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1"/>
        </a:buClr>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図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740352" y="120218"/>
            <a:ext cx="1217861" cy="428462"/>
          </a:xfrm>
          <a:prstGeom prst="rect">
            <a:avLst/>
          </a:prstGeom>
        </p:spPr>
      </p:pic>
      <p:sp>
        <p:nvSpPr>
          <p:cNvPr id="7" name="正方形/長方形 13"/>
          <p:cNvSpPr>
            <a:spLocks noChangeAspect="1" noChangeArrowheads="1"/>
          </p:cNvSpPr>
          <p:nvPr/>
        </p:nvSpPr>
        <p:spPr bwMode="auto">
          <a:xfrm>
            <a:off x="8820151" y="6534346"/>
            <a:ext cx="323850" cy="352425"/>
          </a:xfrm>
          <a:prstGeom prst="rect">
            <a:avLst/>
          </a:prstGeom>
          <a:noFill/>
          <a:ln w="12700" cmpd="sng">
            <a:noFill/>
            <a:prstDash val="solid"/>
            <a:round/>
            <a:headEnd type="none" w="sm" len="sm"/>
            <a:tailEnd type="none" w="sm" len="sm"/>
          </a:ln>
        </p:spPr>
        <p:txBody>
          <a:bodyPr wrap="none" anchor="ctr"/>
          <a:lstStyle/>
          <a:p>
            <a:pPr algn="r">
              <a:defRPr/>
            </a:pPr>
            <a:fld id="{D838B8AC-BD5B-41B8-A332-3E13CCB3A6D9}" type="slidenum">
              <a:rPr kumimoji="0" lang="en-US" altLang="ja-JP" sz="2000" b="1" i="1" u="none" smtClean="0">
                <a:solidFill>
                  <a:schemeClr val="tx1">
                    <a:lumMod val="75000"/>
                    <a:lumOff val="25000"/>
                  </a:schemeClr>
                </a:solidFill>
                <a:latin typeface="Calibri" panose="020F0502020204030204" pitchFamily="34" charset="0"/>
                <a:cs typeface="Calibri" panose="020F0502020204030204" pitchFamily="34" charset="0"/>
              </a:rPr>
              <a:pPr algn="r">
                <a:defRPr/>
              </a:pPr>
              <a:t>‹#›</a:t>
            </a:fld>
            <a:endParaRPr kumimoji="0" lang="ja-JP" altLang="en-US" sz="2000" b="1" i="1" u="none"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0" name="正方形/長方形 9"/>
          <p:cNvSpPr/>
          <p:nvPr/>
        </p:nvSpPr>
        <p:spPr bwMode="auto">
          <a:xfrm>
            <a:off x="143005" y="620610"/>
            <a:ext cx="8856000" cy="14400"/>
          </a:xfrm>
          <a:prstGeom prst="rect">
            <a:avLst/>
          </a:prstGeom>
          <a:solidFill>
            <a:srgbClr val="003391"/>
          </a:solidFill>
          <a:ln w="9525">
            <a:noFill/>
            <a:round/>
            <a:headEnd/>
            <a:tailEnd/>
          </a:ln>
          <a:effectLst/>
          <a:extLst/>
        </p:spPr>
        <p:txBody>
          <a:bodyPr lIns="0" tIns="0" rIns="0" bIns="0" rtlCol="0" anchor="ctr">
            <a:spAutoFit/>
          </a:bodyPr>
          <a:lstStyle/>
          <a:p>
            <a:pPr algn="ctr"/>
            <a:endParaRPr kumimoji="1" lang="ja-JP" altLang="en-US"/>
          </a:p>
        </p:txBody>
      </p:sp>
      <p:sp>
        <p:nvSpPr>
          <p:cNvPr id="6" name="テキスト ボックス 5"/>
          <p:cNvSpPr txBox="1"/>
          <p:nvPr/>
        </p:nvSpPr>
        <p:spPr>
          <a:xfrm>
            <a:off x="107380" y="6525430"/>
            <a:ext cx="4032560" cy="288040"/>
          </a:xfrm>
          <a:prstGeom prst="rect">
            <a:avLst/>
          </a:prstGeom>
          <a:noFill/>
          <a:ln>
            <a:noFill/>
          </a:ln>
        </p:spPr>
        <p:txBody>
          <a:bodyPr wrap="square" rtlCol="0" anchor="ctr">
            <a:noAutofit/>
          </a:bodyPr>
          <a:lstStyle/>
          <a:p>
            <a:pPr algn="l"/>
            <a:r>
              <a:rPr kumimoji="1" lang="en-US" altLang="ja-JP" sz="1000" dirty="0">
                <a:solidFill>
                  <a:srgbClr val="003391"/>
                </a:solidFill>
                <a:latin typeface="+mn-lt"/>
                <a:ea typeface="ＭＳ Ｐゴシック" pitchFamily="50" charset="-128"/>
              </a:rPr>
              <a:t>Copyright © ITOCHU Corporation. All Rights Reserved.</a:t>
            </a:r>
            <a:endParaRPr kumimoji="1" lang="ja-JP" altLang="en-US" sz="1000" dirty="0">
              <a:solidFill>
                <a:srgbClr val="003391"/>
              </a:solidFill>
              <a:latin typeface="+mn-lt"/>
              <a:ea typeface="ＭＳ Ｐゴシック" pitchFamily="50" charset="-128"/>
            </a:endParaRPr>
          </a:p>
        </p:txBody>
      </p:sp>
    </p:spTree>
    <p:extLst>
      <p:ext uri="{BB962C8B-B14F-4D97-AF65-F5344CB8AC3E}">
        <p14:creationId xmlns:p14="http://schemas.microsoft.com/office/powerpoint/2010/main" val="3250932809"/>
      </p:ext>
    </p:extLst>
  </p:cSld>
  <p:clrMap bg1="lt1" tx1="dk1" bg2="lt2" tx2="dk2" accent1="accent1" accent2="accent2" accent3="accent3" accent4="accent4" accent5="accent5" accent6="accent6" hlink="hlink" folHlink="folHlink"/>
  <p:sldLayoutIdLst>
    <p:sldLayoutId id="2147484301" r:id="rId1"/>
    <p:sldLayoutId id="2147484303" r:id="rId2"/>
    <p:sldLayoutId id="2147484304" r:id="rId3"/>
    <p:sldLayoutId id="2147484305" r:id="rId4"/>
    <p:sldLayoutId id="2147484312" r:id="rId5"/>
    <p:sldLayoutId id="2147484313" r:id="rId6"/>
  </p:sldLayoutIdLst>
  <p:hf sldNum="0" hdr="0" dt="0"/>
  <p:txStyles>
    <p:titleStyle>
      <a:lvl1pPr algn="l" rtl="0" eaLnBrk="1" fontAlgn="base" hangingPunct="1">
        <a:spcBef>
          <a:spcPct val="0"/>
        </a:spcBef>
        <a:spcAft>
          <a:spcPct val="0"/>
        </a:spcAft>
        <a:defRPr kumimoji="1" sz="2800" i="0">
          <a:solidFill>
            <a:schemeClr val="tx1"/>
          </a:solidFill>
          <a:latin typeface="+mj-lt"/>
          <a:ea typeface="+mj-ea"/>
          <a:cs typeface="+mj-cs"/>
        </a:defRPr>
      </a:lvl1pPr>
      <a:lvl2pPr algn="l" rtl="0" eaLnBrk="1" fontAlgn="base" hangingPunct="1">
        <a:spcBef>
          <a:spcPct val="0"/>
        </a:spcBef>
        <a:spcAft>
          <a:spcPct val="0"/>
        </a:spcAft>
        <a:defRPr kumimoji="1" sz="3600" i="1">
          <a:solidFill>
            <a:srgbClr val="0000FF"/>
          </a:solidFill>
          <a:latin typeface="Arial" charset="0"/>
          <a:ea typeface="ＭＳ Ｐゴシック" pitchFamily="50" charset="-128"/>
        </a:defRPr>
      </a:lvl2pPr>
      <a:lvl3pPr algn="l" rtl="0" eaLnBrk="1" fontAlgn="base" hangingPunct="1">
        <a:spcBef>
          <a:spcPct val="0"/>
        </a:spcBef>
        <a:spcAft>
          <a:spcPct val="0"/>
        </a:spcAft>
        <a:defRPr kumimoji="1" sz="3600" i="1">
          <a:solidFill>
            <a:srgbClr val="0000FF"/>
          </a:solidFill>
          <a:latin typeface="Arial" charset="0"/>
          <a:ea typeface="ＭＳ Ｐゴシック" pitchFamily="50" charset="-128"/>
        </a:defRPr>
      </a:lvl3pPr>
      <a:lvl4pPr algn="l" rtl="0" eaLnBrk="1" fontAlgn="base" hangingPunct="1">
        <a:spcBef>
          <a:spcPct val="0"/>
        </a:spcBef>
        <a:spcAft>
          <a:spcPct val="0"/>
        </a:spcAft>
        <a:defRPr kumimoji="1" sz="3600" i="1">
          <a:solidFill>
            <a:srgbClr val="0000FF"/>
          </a:solidFill>
          <a:latin typeface="Arial" charset="0"/>
          <a:ea typeface="ＭＳ Ｐゴシック" pitchFamily="50" charset="-128"/>
        </a:defRPr>
      </a:lvl4pPr>
      <a:lvl5pPr algn="l" rtl="0" eaLnBrk="1" fontAlgn="base" hangingPunct="1">
        <a:spcBef>
          <a:spcPct val="0"/>
        </a:spcBef>
        <a:spcAft>
          <a:spcPct val="0"/>
        </a:spcAft>
        <a:defRPr kumimoji="1" sz="3600" i="1">
          <a:solidFill>
            <a:srgbClr val="0000FF"/>
          </a:solidFill>
          <a:latin typeface="Arial" charset="0"/>
          <a:ea typeface="ＭＳ Ｐゴシック" pitchFamily="50" charset="-128"/>
        </a:defRPr>
      </a:lvl5pPr>
      <a:lvl6pPr marL="457200" algn="l" rtl="0" eaLnBrk="1" fontAlgn="base" hangingPunct="1">
        <a:spcBef>
          <a:spcPct val="0"/>
        </a:spcBef>
        <a:spcAft>
          <a:spcPct val="0"/>
        </a:spcAft>
        <a:defRPr kumimoji="1" sz="3600" i="1">
          <a:solidFill>
            <a:srgbClr val="0000FF"/>
          </a:solidFill>
          <a:latin typeface="ＭＳ Ｐゴシック" pitchFamily="50" charset="-128"/>
          <a:ea typeface="ＭＳ Ｐゴシック" pitchFamily="50" charset="-128"/>
        </a:defRPr>
      </a:lvl6pPr>
      <a:lvl7pPr marL="914400" algn="l" rtl="0" eaLnBrk="1" fontAlgn="base" hangingPunct="1">
        <a:spcBef>
          <a:spcPct val="0"/>
        </a:spcBef>
        <a:spcAft>
          <a:spcPct val="0"/>
        </a:spcAft>
        <a:defRPr kumimoji="1" sz="3600" i="1">
          <a:solidFill>
            <a:srgbClr val="0000FF"/>
          </a:solidFill>
          <a:latin typeface="ＭＳ Ｐゴシック" pitchFamily="50" charset="-128"/>
          <a:ea typeface="ＭＳ Ｐゴシック" pitchFamily="50" charset="-128"/>
        </a:defRPr>
      </a:lvl7pPr>
      <a:lvl8pPr marL="1371600" algn="l" rtl="0" eaLnBrk="1" fontAlgn="base" hangingPunct="1">
        <a:spcBef>
          <a:spcPct val="0"/>
        </a:spcBef>
        <a:spcAft>
          <a:spcPct val="0"/>
        </a:spcAft>
        <a:defRPr kumimoji="1" sz="3600" i="1">
          <a:solidFill>
            <a:srgbClr val="0000FF"/>
          </a:solidFill>
          <a:latin typeface="ＭＳ Ｐゴシック" pitchFamily="50" charset="-128"/>
          <a:ea typeface="ＭＳ Ｐゴシック" pitchFamily="50" charset="-128"/>
        </a:defRPr>
      </a:lvl8pPr>
      <a:lvl9pPr marL="1828800" algn="l" rtl="0" eaLnBrk="1" fontAlgn="base" hangingPunct="1">
        <a:spcBef>
          <a:spcPct val="0"/>
        </a:spcBef>
        <a:spcAft>
          <a:spcPct val="0"/>
        </a:spcAft>
        <a:defRPr kumimoji="1" sz="3600" i="1">
          <a:solidFill>
            <a:srgbClr val="0000FF"/>
          </a:solidFill>
          <a:latin typeface="ＭＳ Ｐゴシック" pitchFamily="50" charset="-128"/>
          <a:ea typeface="ＭＳ Ｐゴシック" pitchFamily="50" charset="-128"/>
        </a:defRPr>
      </a:lvl9pPr>
    </p:titleStyle>
    <p:bodyStyle>
      <a:lvl1pPr marL="342900" indent="-342900" algn="l" rtl="0" eaLnBrk="1" fontAlgn="base" hangingPunct="1">
        <a:spcBef>
          <a:spcPct val="20000"/>
        </a:spcBef>
        <a:spcAft>
          <a:spcPct val="0"/>
        </a:spcAft>
        <a:buClr>
          <a:schemeClr val="tx1"/>
        </a:buClr>
        <a:buChar char="•"/>
        <a:defRPr kumimoji="1" sz="24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kumimoji="1" sz="2000">
          <a:solidFill>
            <a:schemeClr val="tx1"/>
          </a:solidFill>
          <a:latin typeface="+mn-ea"/>
          <a:ea typeface="+mn-ea"/>
        </a:defRPr>
      </a:lvl2pPr>
      <a:lvl3pPr marL="1143000" indent="-228600" algn="l" rtl="0" eaLnBrk="1" fontAlgn="base" hangingPunct="1">
        <a:spcBef>
          <a:spcPct val="20000"/>
        </a:spcBef>
        <a:spcAft>
          <a:spcPct val="0"/>
        </a:spcAft>
        <a:buClr>
          <a:schemeClr val="tx1"/>
        </a:buClr>
        <a:buChar char="•"/>
        <a:defRPr kumimoji="1" sz="2000">
          <a:solidFill>
            <a:schemeClr val="tx1"/>
          </a:solidFill>
          <a:latin typeface="+mn-ea"/>
          <a:ea typeface="+mn-ea"/>
        </a:defRPr>
      </a:lvl3pPr>
      <a:lvl4pPr marL="1600200" indent="-228600" algn="l" rtl="0" eaLnBrk="1" fontAlgn="base" hangingPunct="1">
        <a:spcBef>
          <a:spcPct val="20000"/>
        </a:spcBef>
        <a:spcAft>
          <a:spcPct val="0"/>
        </a:spcAft>
        <a:buClr>
          <a:schemeClr val="tx1"/>
        </a:buClr>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1"/>
        </a:buClr>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1"/>
        </a:buClr>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1"/>
        </a:buClr>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1"/>
        </a:buClr>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1"/>
        </a:buClr>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図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61533" y="84161"/>
            <a:ext cx="1120542" cy="453600"/>
          </a:xfrm>
          <a:prstGeom prst="rect">
            <a:avLst/>
          </a:prstGeom>
        </p:spPr>
      </p:pic>
      <p:sp>
        <p:nvSpPr>
          <p:cNvPr id="7" name="正方形/長方形 13"/>
          <p:cNvSpPr>
            <a:spLocks noChangeAspect="1" noChangeArrowheads="1"/>
          </p:cNvSpPr>
          <p:nvPr/>
        </p:nvSpPr>
        <p:spPr bwMode="auto">
          <a:xfrm>
            <a:off x="8820151" y="6534346"/>
            <a:ext cx="323850" cy="352425"/>
          </a:xfrm>
          <a:prstGeom prst="rect">
            <a:avLst/>
          </a:prstGeom>
          <a:noFill/>
          <a:ln w="12700" cmpd="sng">
            <a:noFill/>
            <a:prstDash val="solid"/>
            <a:round/>
            <a:headEnd type="none" w="sm" len="sm"/>
            <a:tailEnd type="none" w="sm" len="sm"/>
          </a:ln>
        </p:spPr>
        <p:txBody>
          <a:bodyPr wrap="none" anchor="ctr"/>
          <a:lstStyle/>
          <a:p>
            <a:pPr algn="r">
              <a:defRPr/>
            </a:pPr>
            <a:fld id="{D838B8AC-BD5B-41B8-A332-3E13CCB3A6D9}" type="slidenum">
              <a:rPr kumimoji="0" lang="en-US" altLang="ja-JP" sz="2000" b="1" i="1" smtClean="0">
                <a:solidFill>
                  <a:srgbClr val="000000">
                    <a:lumMod val="75000"/>
                    <a:lumOff val="25000"/>
                  </a:srgbClr>
                </a:solidFill>
                <a:latin typeface="Calibri" panose="020F0502020204030204" pitchFamily="34" charset="0"/>
                <a:cs typeface="Calibri" panose="020F0502020204030204" pitchFamily="34" charset="0"/>
              </a:rPr>
              <a:pPr algn="r">
                <a:defRPr/>
              </a:pPr>
              <a:t>‹#›</a:t>
            </a:fld>
            <a:endParaRPr kumimoji="0" lang="ja-JP" altLang="en-US" sz="2000" b="1" i="1" dirty="0">
              <a:solidFill>
                <a:srgbClr val="000000">
                  <a:lumMod val="75000"/>
                  <a:lumOff val="25000"/>
                </a:srgbClr>
              </a:solidFill>
              <a:latin typeface="Calibri" panose="020F0502020204030204" pitchFamily="34" charset="0"/>
              <a:cs typeface="Calibri" panose="020F0502020204030204" pitchFamily="34" charset="0"/>
            </a:endParaRPr>
          </a:p>
        </p:txBody>
      </p:sp>
      <p:sp>
        <p:nvSpPr>
          <p:cNvPr id="10" name="正方形/長方形 9"/>
          <p:cNvSpPr/>
          <p:nvPr/>
        </p:nvSpPr>
        <p:spPr bwMode="auto">
          <a:xfrm>
            <a:off x="143005" y="620610"/>
            <a:ext cx="8856000" cy="14400"/>
          </a:xfrm>
          <a:prstGeom prst="rect">
            <a:avLst/>
          </a:prstGeom>
          <a:solidFill>
            <a:srgbClr val="003391"/>
          </a:solidFill>
          <a:ln w="9525">
            <a:noFill/>
            <a:round/>
            <a:headEnd/>
            <a:tailEnd/>
          </a:ln>
          <a:effectLst/>
          <a:extLst/>
        </p:spPr>
        <p:txBody>
          <a:bodyPr lIns="0" tIns="0" rIns="0" bIns="0" rtlCol="0" anchor="ctr">
            <a:spAutoFit/>
          </a:bodyPr>
          <a:lstStyle/>
          <a:p>
            <a:endParaRPr lang="ja-JP" altLang="en-US" sz="1400">
              <a:solidFill>
                <a:srgbClr val="000000"/>
              </a:solidFill>
              <a:latin typeface="HGPｺﾞｼｯｸE" pitchFamily="50" charset="-128"/>
            </a:endParaRPr>
          </a:p>
        </p:txBody>
      </p:sp>
      <p:sp>
        <p:nvSpPr>
          <p:cNvPr id="6" name="テキスト ボックス 5"/>
          <p:cNvSpPr txBox="1"/>
          <p:nvPr/>
        </p:nvSpPr>
        <p:spPr>
          <a:xfrm>
            <a:off x="107380" y="6525430"/>
            <a:ext cx="4032560" cy="288040"/>
          </a:xfrm>
          <a:prstGeom prst="rect">
            <a:avLst/>
          </a:prstGeom>
          <a:noFill/>
          <a:ln>
            <a:noFill/>
          </a:ln>
        </p:spPr>
        <p:txBody>
          <a:bodyPr wrap="square" rtlCol="0" anchor="ctr">
            <a:noAutofit/>
          </a:bodyPr>
          <a:lstStyle/>
          <a:p>
            <a:pPr algn="l"/>
            <a:r>
              <a:rPr lang="en-US" altLang="ja-JP" dirty="0">
                <a:solidFill>
                  <a:srgbClr val="003391"/>
                </a:solidFill>
                <a:latin typeface="Meiryo UI" panose="020B0604030504040204" pitchFamily="50" charset="-128"/>
                <a:ea typeface="Meiryo UI" panose="020B0604030504040204" pitchFamily="50" charset="-128"/>
              </a:rPr>
              <a:t>Copyright © ITOCHU Corporation. All Rights Reserved.</a:t>
            </a:r>
            <a:endParaRPr lang="ja-JP" altLang="en-US" dirty="0">
              <a:solidFill>
                <a:srgbClr val="00339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30683053"/>
      </p:ext>
    </p:extLst>
  </p:cSld>
  <p:clrMap bg1="lt1" tx1="dk1" bg2="lt2" tx2="dk2" accent1="accent1" accent2="accent2" accent3="accent3" accent4="accent4" accent5="accent5" accent6="accent6" hlink="hlink" folHlink="folHlink"/>
  <p:sldLayoutIdLst>
    <p:sldLayoutId id="2147484308" r:id="rId1"/>
    <p:sldLayoutId id="2147484309" r:id="rId2"/>
    <p:sldLayoutId id="2147484310" r:id="rId3"/>
    <p:sldLayoutId id="2147484311" r:id="rId4"/>
  </p:sldLayoutIdLst>
  <p:hf sldNum="0" hdr="0" dt="0"/>
  <p:txStyles>
    <p:titleStyle>
      <a:lvl1pPr algn="l" rtl="0" eaLnBrk="1" fontAlgn="base" hangingPunct="1">
        <a:spcBef>
          <a:spcPct val="0"/>
        </a:spcBef>
        <a:spcAft>
          <a:spcPct val="0"/>
        </a:spcAft>
        <a:defRPr kumimoji="1" sz="2800" i="0">
          <a:solidFill>
            <a:schemeClr val="tx1"/>
          </a:solidFill>
          <a:latin typeface="+mj-lt"/>
          <a:ea typeface="+mj-ea"/>
          <a:cs typeface="+mj-cs"/>
        </a:defRPr>
      </a:lvl1pPr>
      <a:lvl2pPr algn="l" rtl="0" eaLnBrk="1" fontAlgn="base" hangingPunct="1">
        <a:spcBef>
          <a:spcPct val="0"/>
        </a:spcBef>
        <a:spcAft>
          <a:spcPct val="0"/>
        </a:spcAft>
        <a:defRPr kumimoji="1" sz="3600" i="1">
          <a:solidFill>
            <a:srgbClr val="0000FF"/>
          </a:solidFill>
          <a:latin typeface="Arial" charset="0"/>
          <a:ea typeface="ＭＳ Ｐゴシック" pitchFamily="50" charset="-128"/>
        </a:defRPr>
      </a:lvl2pPr>
      <a:lvl3pPr algn="l" rtl="0" eaLnBrk="1" fontAlgn="base" hangingPunct="1">
        <a:spcBef>
          <a:spcPct val="0"/>
        </a:spcBef>
        <a:spcAft>
          <a:spcPct val="0"/>
        </a:spcAft>
        <a:defRPr kumimoji="1" sz="3600" i="1">
          <a:solidFill>
            <a:srgbClr val="0000FF"/>
          </a:solidFill>
          <a:latin typeface="Arial" charset="0"/>
          <a:ea typeface="ＭＳ Ｐゴシック" pitchFamily="50" charset="-128"/>
        </a:defRPr>
      </a:lvl3pPr>
      <a:lvl4pPr algn="l" rtl="0" eaLnBrk="1" fontAlgn="base" hangingPunct="1">
        <a:spcBef>
          <a:spcPct val="0"/>
        </a:spcBef>
        <a:spcAft>
          <a:spcPct val="0"/>
        </a:spcAft>
        <a:defRPr kumimoji="1" sz="3600" i="1">
          <a:solidFill>
            <a:srgbClr val="0000FF"/>
          </a:solidFill>
          <a:latin typeface="Arial" charset="0"/>
          <a:ea typeface="ＭＳ Ｐゴシック" pitchFamily="50" charset="-128"/>
        </a:defRPr>
      </a:lvl4pPr>
      <a:lvl5pPr algn="l" rtl="0" eaLnBrk="1" fontAlgn="base" hangingPunct="1">
        <a:spcBef>
          <a:spcPct val="0"/>
        </a:spcBef>
        <a:spcAft>
          <a:spcPct val="0"/>
        </a:spcAft>
        <a:defRPr kumimoji="1" sz="3600" i="1">
          <a:solidFill>
            <a:srgbClr val="0000FF"/>
          </a:solidFill>
          <a:latin typeface="Arial" charset="0"/>
          <a:ea typeface="ＭＳ Ｐゴシック" pitchFamily="50" charset="-128"/>
        </a:defRPr>
      </a:lvl5pPr>
      <a:lvl6pPr marL="457200" algn="l" rtl="0" eaLnBrk="1" fontAlgn="base" hangingPunct="1">
        <a:spcBef>
          <a:spcPct val="0"/>
        </a:spcBef>
        <a:spcAft>
          <a:spcPct val="0"/>
        </a:spcAft>
        <a:defRPr kumimoji="1" sz="3600" i="1">
          <a:solidFill>
            <a:srgbClr val="0000FF"/>
          </a:solidFill>
          <a:latin typeface="ＭＳ Ｐゴシック" pitchFamily="50" charset="-128"/>
          <a:ea typeface="ＭＳ Ｐゴシック" pitchFamily="50" charset="-128"/>
        </a:defRPr>
      </a:lvl6pPr>
      <a:lvl7pPr marL="914400" algn="l" rtl="0" eaLnBrk="1" fontAlgn="base" hangingPunct="1">
        <a:spcBef>
          <a:spcPct val="0"/>
        </a:spcBef>
        <a:spcAft>
          <a:spcPct val="0"/>
        </a:spcAft>
        <a:defRPr kumimoji="1" sz="3600" i="1">
          <a:solidFill>
            <a:srgbClr val="0000FF"/>
          </a:solidFill>
          <a:latin typeface="ＭＳ Ｐゴシック" pitchFamily="50" charset="-128"/>
          <a:ea typeface="ＭＳ Ｐゴシック" pitchFamily="50" charset="-128"/>
        </a:defRPr>
      </a:lvl7pPr>
      <a:lvl8pPr marL="1371600" algn="l" rtl="0" eaLnBrk="1" fontAlgn="base" hangingPunct="1">
        <a:spcBef>
          <a:spcPct val="0"/>
        </a:spcBef>
        <a:spcAft>
          <a:spcPct val="0"/>
        </a:spcAft>
        <a:defRPr kumimoji="1" sz="3600" i="1">
          <a:solidFill>
            <a:srgbClr val="0000FF"/>
          </a:solidFill>
          <a:latin typeface="ＭＳ Ｐゴシック" pitchFamily="50" charset="-128"/>
          <a:ea typeface="ＭＳ Ｐゴシック" pitchFamily="50" charset="-128"/>
        </a:defRPr>
      </a:lvl8pPr>
      <a:lvl9pPr marL="1828800" algn="l" rtl="0" eaLnBrk="1" fontAlgn="base" hangingPunct="1">
        <a:spcBef>
          <a:spcPct val="0"/>
        </a:spcBef>
        <a:spcAft>
          <a:spcPct val="0"/>
        </a:spcAft>
        <a:defRPr kumimoji="1" sz="3600" i="1">
          <a:solidFill>
            <a:srgbClr val="0000FF"/>
          </a:solidFill>
          <a:latin typeface="ＭＳ Ｐゴシック" pitchFamily="50" charset="-128"/>
          <a:ea typeface="ＭＳ Ｐゴシック" pitchFamily="50" charset="-128"/>
        </a:defRPr>
      </a:lvl9pPr>
    </p:titleStyle>
    <p:bodyStyle>
      <a:lvl1pPr marL="342900" indent="-342900" algn="l" rtl="0" eaLnBrk="1" fontAlgn="base" hangingPunct="1">
        <a:spcBef>
          <a:spcPct val="20000"/>
        </a:spcBef>
        <a:spcAft>
          <a:spcPct val="0"/>
        </a:spcAft>
        <a:buClr>
          <a:schemeClr val="tx1"/>
        </a:buClr>
        <a:buChar char="•"/>
        <a:defRPr kumimoji="1" sz="24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kumimoji="1" sz="2000">
          <a:solidFill>
            <a:schemeClr val="tx1"/>
          </a:solidFill>
          <a:latin typeface="+mn-ea"/>
          <a:ea typeface="+mn-ea"/>
        </a:defRPr>
      </a:lvl2pPr>
      <a:lvl3pPr marL="1143000" indent="-228600" algn="l" rtl="0" eaLnBrk="1" fontAlgn="base" hangingPunct="1">
        <a:spcBef>
          <a:spcPct val="20000"/>
        </a:spcBef>
        <a:spcAft>
          <a:spcPct val="0"/>
        </a:spcAft>
        <a:buClr>
          <a:schemeClr val="tx1"/>
        </a:buClr>
        <a:buChar char="•"/>
        <a:defRPr kumimoji="1" sz="2000">
          <a:solidFill>
            <a:schemeClr val="tx1"/>
          </a:solidFill>
          <a:latin typeface="+mn-ea"/>
          <a:ea typeface="+mn-ea"/>
        </a:defRPr>
      </a:lvl3pPr>
      <a:lvl4pPr marL="1600200" indent="-228600" algn="l" rtl="0" eaLnBrk="1" fontAlgn="base" hangingPunct="1">
        <a:spcBef>
          <a:spcPct val="20000"/>
        </a:spcBef>
        <a:spcAft>
          <a:spcPct val="0"/>
        </a:spcAft>
        <a:buClr>
          <a:schemeClr val="tx1"/>
        </a:buClr>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1"/>
        </a:buClr>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1"/>
        </a:buClr>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1"/>
        </a:buClr>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1"/>
        </a:buClr>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1"/>
        </a:buClr>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3.pn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4.png"/><Relationship Id="rId9"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5661248"/>
            <a:ext cx="4572000" cy="766936"/>
          </a:xfrm>
        </p:spPr>
        <p:txBody>
          <a:bodyPr/>
          <a:lstStyle/>
          <a:p>
            <a:pPr algn="l" eaLnBrk="1" hangingPunct="1">
              <a:defRPr/>
            </a:pPr>
            <a:r>
              <a:rPr lang="ja-JP" altLang="en-US" dirty="0">
                <a:solidFill>
                  <a:schemeClr val="tx1"/>
                </a:solidFill>
                <a:effectLst>
                  <a:outerShdw blurRad="38100" dist="38100" dir="2700000" algn="tl">
                    <a:srgbClr val="000000">
                      <a:alpha val="43137"/>
                    </a:srgbClr>
                  </a:outerShdw>
                </a:effectLst>
                <a:latin typeface="+mj-lt"/>
                <a:ea typeface="+mj-ea"/>
              </a:rPr>
              <a:t>   </a:t>
            </a:r>
            <a:r>
              <a:rPr lang="en-US" altLang="ja-JP" sz="2400" b="1" dirty="0">
                <a:solidFill>
                  <a:schemeClr val="tx1"/>
                </a:solidFill>
                <a:effectLst>
                  <a:outerShdw blurRad="38100" dist="38100" dir="2700000" algn="tl">
                    <a:srgbClr val="000000">
                      <a:alpha val="43137"/>
                    </a:srgbClr>
                  </a:outerShdw>
                </a:effectLst>
                <a:latin typeface="+mj-lt"/>
                <a:ea typeface="+mj-ea"/>
              </a:rPr>
              <a:t>Corporate Brochure 2018</a:t>
            </a:r>
            <a:endParaRPr lang="ja-JP" altLang="en-US" sz="2400" b="1" dirty="0">
              <a:solidFill>
                <a:schemeClr val="tx1"/>
              </a:solidFill>
              <a:effectLst>
                <a:outerShdw blurRad="38100" dist="38100" dir="2700000" algn="tl">
                  <a:srgbClr val="000000">
                    <a:alpha val="43137"/>
                  </a:srgbClr>
                </a:outerShdw>
              </a:effectLst>
              <a:latin typeface="+mj-lt"/>
              <a:ea typeface="+mj-ea"/>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2"/>
            <a:ext cx="9144000" cy="51435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0981" y="5301208"/>
            <a:ext cx="2583507" cy="1261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pPr eaLnBrk="1" hangingPunct="1">
              <a:defRPr/>
            </a:pPr>
            <a:r>
              <a:rPr lang="en-US" altLang="ja-JP" dirty="0">
                <a:effectLst>
                  <a:outerShdw blurRad="38100" dist="38100" dir="2700000" algn="tl">
                    <a:srgbClr val="000000">
                      <a:alpha val="43137"/>
                    </a:srgbClr>
                  </a:outerShdw>
                </a:effectLst>
              </a:rPr>
              <a:t>ITOCHU History</a:t>
            </a:r>
          </a:p>
        </p:txBody>
      </p:sp>
      <p:sp>
        <p:nvSpPr>
          <p:cNvPr id="9221" name="Rectangle 3"/>
          <p:cNvSpPr>
            <a:spLocks noGrp="1" noChangeArrowheads="1"/>
          </p:cNvSpPr>
          <p:nvPr>
            <p:ph idx="1"/>
          </p:nvPr>
        </p:nvSpPr>
        <p:spPr>
          <a:xfrm>
            <a:off x="467544" y="764704"/>
            <a:ext cx="8280000" cy="5616575"/>
          </a:xfrm>
        </p:spPr>
        <p:txBody>
          <a:bodyPr/>
          <a:lstStyle/>
          <a:p>
            <a:pPr marL="304800" indent="-304800" eaLnBrk="1" hangingPunct="1">
              <a:lnSpc>
                <a:spcPct val="90000"/>
              </a:lnSpc>
              <a:buFont typeface="Wingdings 2" pitchFamily="18" charset="2"/>
              <a:buNone/>
            </a:pPr>
            <a:r>
              <a:rPr lang="en-US" altLang="ja-JP" sz="1600" dirty="0"/>
              <a:t>1858	ITOCHU's founder, </a:t>
            </a:r>
            <a:r>
              <a:rPr lang="en-US" altLang="ja-JP" sz="1600" dirty="0" err="1"/>
              <a:t>Chubei</a:t>
            </a:r>
            <a:r>
              <a:rPr lang="en-US" altLang="ja-JP" sz="1600" dirty="0"/>
              <a:t> Itoh, commenced linen trading operations.</a:t>
            </a:r>
            <a:br>
              <a:rPr lang="en-US" altLang="ja-JP" sz="1600" dirty="0"/>
            </a:br>
            <a:r>
              <a:rPr lang="en-US" altLang="ja-JP" sz="1600" dirty="0"/>
              <a:t>	(ITOCHU Corporation founded)</a:t>
            </a:r>
          </a:p>
          <a:p>
            <a:pPr marL="304800" indent="-304800" eaLnBrk="1" hangingPunct="1">
              <a:lnSpc>
                <a:spcPct val="90000"/>
              </a:lnSpc>
              <a:buFont typeface="Wingdings 2" pitchFamily="18" charset="2"/>
              <a:buNone/>
            </a:pPr>
            <a:r>
              <a:rPr lang="en-US" altLang="ja-JP" sz="1600" dirty="0"/>
              <a:t>1893	</a:t>
            </a:r>
            <a:r>
              <a:rPr lang="en-US" altLang="ja-JP" sz="1600" dirty="0" err="1"/>
              <a:t>Chubei</a:t>
            </a:r>
            <a:r>
              <a:rPr lang="en-US" altLang="ja-JP" sz="1600" dirty="0"/>
              <a:t> Itoh establishes Itoh </a:t>
            </a:r>
            <a:r>
              <a:rPr lang="en-US" altLang="ja-JP" sz="1600" dirty="0" err="1"/>
              <a:t>Itomise</a:t>
            </a:r>
            <a:r>
              <a:rPr lang="en-US" altLang="ja-JP" sz="1600" dirty="0"/>
              <a:t> (Thread and </a:t>
            </a:r>
            <a:br>
              <a:rPr lang="en-US" altLang="ja-JP" sz="1600" dirty="0"/>
            </a:br>
            <a:r>
              <a:rPr lang="en-US" altLang="ja-JP" sz="1600" dirty="0"/>
              <a:t>	  Yarn Store), to which ITOCHU traces its roots.</a:t>
            </a:r>
          </a:p>
          <a:p>
            <a:pPr marL="304800" indent="-304800" eaLnBrk="1" hangingPunct="1">
              <a:lnSpc>
                <a:spcPct val="90000"/>
              </a:lnSpc>
              <a:buFont typeface="Wingdings 2" pitchFamily="18" charset="2"/>
              <a:buNone/>
            </a:pPr>
            <a:r>
              <a:rPr lang="en-US" altLang="ja-JP" sz="1600" dirty="0"/>
              <a:t>1949	</a:t>
            </a:r>
            <a:r>
              <a:rPr lang="en-US" altLang="ja-JP" sz="1600" dirty="0" err="1"/>
              <a:t>C.Itoh</a:t>
            </a:r>
            <a:r>
              <a:rPr lang="en-US" altLang="ja-JP" sz="1600" dirty="0"/>
              <a:t> Co., Ltd. established.</a:t>
            </a:r>
          </a:p>
          <a:p>
            <a:pPr marL="304800" indent="-304800" eaLnBrk="1" hangingPunct="1">
              <a:lnSpc>
                <a:spcPct val="90000"/>
              </a:lnSpc>
              <a:buFont typeface="Wingdings 2" pitchFamily="18" charset="2"/>
              <a:buNone/>
            </a:pPr>
            <a:r>
              <a:rPr lang="en-US" altLang="ja-JP" sz="1600" dirty="0"/>
              <a:t>1950	The Company lists on the Osaka Securities </a:t>
            </a:r>
            <a:br>
              <a:rPr lang="en-US" altLang="ja-JP" sz="1600" dirty="0"/>
            </a:br>
            <a:r>
              <a:rPr lang="en-US" altLang="ja-JP" sz="1600" dirty="0"/>
              <a:t>	  Exchange and the Tokyo Stock Exchange.</a:t>
            </a:r>
          </a:p>
          <a:p>
            <a:pPr marL="304800" indent="-304800" eaLnBrk="1" hangingPunct="1">
              <a:lnSpc>
                <a:spcPct val="90000"/>
              </a:lnSpc>
              <a:buFont typeface="Wingdings 2" pitchFamily="18" charset="2"/>
              <a:buNone/>
            </a:pPr>
            <a:r>
              <a:rPr lang="en-US" altLang="ja-JP" sz="1600" dirty="0"/>
              <a:t>1972	The Chinese government welcomes C. Itoh as a </a:t>
            </a:r>
            <a:br>
              <a:rPr lang="en-US" altLang="ja-JP" sz="1600" dirty="0"/>
            </a:br>
            <a:r>
              <a:rPr lang="en-US" altLang="ja-JP" sz="1600" dirty="0"/>
              <a:t>	  friendly trading company.</a:t>
            </a:r>
          </a:p>
          <a:p>
            <a:pPr marL="304800" indent="-304800" eaLnBrk="1" hangingPunct="1">
              <a:lnSpc>
                <a:spcPct val="90000"/>
              </a:lnSpc>
              <a:buFont typeface="Wingdings 2" pitchFamily="18" charset="2"/>
              <a:buNone/>
            </a:pPr>
            <a:r>
              <a:rPr lang="en-US" altLang="ja-JP" sz="1600" dirty="0"/>
              <a:t>1977	The Company acquires </a:t>
            </a:r>
            <a:r>
              <a:rPr lang="en-US" altLang="ja-JP" sz="1600" dirty="0" err="1"/>
              <a:t>Ataka</a:t>
            </a:r>
            <a:r>
              <a:rPr lang="en-US" altLang="ja-JP" sz="1600" dirty="0"/>
              <a:t> &amp; Co., Ltd., a </a:t>
            </a:r>
            <a:r>
              <a:rPr lang="en-US" altLang="ja-JP" sz="1600" i="1" dirty="0" err="1"/>
              <a:t>sogo</a:t>
            </a:r>
            <a:r>
              <a:rPr lang="en-US" altLang="ja-JP" sz="1600" i="1" dirty="0"/>
              <a:t> </a:t>
            </a:r>
            <a:br>
              <a:rPr lang="en-US" altLang="ja-JP" sz="1600" i="1" dirty="0"/>
            </a:br>
            <a:r>
              <a:rPr lang="en-US" altLang="ja-JP" sz="1600" i="1" dirty="0"/>
              <a:t>	  </a:t>
            </a:r>
            <a:r>
              <a:rPr lang="en-US" altLang="ja-JP" sz="1600" i="1" dirty="0" err="1"/>
              <a:t>shosha</a:t>
            </a:r>
            <a:r>
              <a:rPr lang="en-US" altLang="ja-JP" sz="1600" dirty="0"/>
              <a:t> involved primarily in steel-related business.</a:t>
            </a:r>
          </a:p>
          <a:p>
            <a:pPr marL="304800" indent="-304800" eaLnBrk="1" hangingPunct="1">
              <a:lnSpc>
                <a:spcPct val="90000"/>
              </a:lnSpc>
              <a:buFont typeface="Wingdings 2" pitchFamily="18" charset="2"/>
              <a:buNone/>
            </a:pPr>
            <a:r>
              <a:rPr lang="en-US" altLang="ja-JP" sz="1600" dirty="0"/>
              <a:t>1992	The Company announces a new English name (ITOCHU Corporation) and </a:t>
            </a:r>
            <a:br>
              <a:rPr lang="en-US" altLang="ja-JP" sz="1600" dirty="0"/>
            </a:br>
            <a:r>
              <a:rPr lang="en-US" altLang="ja-JP" sz="1600" dirty="0"/>
              <a:t>	  a new corporate logo.</a:t>
            </a:r>
          </a:p>
          <a:p>
            <a:pPr marL="304800" indent="-304800" eaLnBrk="1" hangingPunct="1">
              <a:lnSpc>
                <a:spcPct val="90000"/>
              </a:lnSpc>
              <a:buFont typeface="Wingdings 2" pitchFamily="18" charset="2"/>
              <a:buNone/>
            </a:pPr>
            <a:r>
              <a:rPr lang="en-US" altLang="ja-JP" sz="1600" dirty="0"/>
              <a:t>1997	Division Company system introduced.</a:t>
            </a:r>
          </a:p>
          <a:p>
            <a:pPr marL="304800" indent="-304800" eaLnBrk="1" hangingPunct="1">
              <a:lnSpc>
                <a:spcPct val="90000"/>
              </a:lnSpc>
              <a:buFont typeface="Wingdings 2" pitchFamily="18" charset="2"/>
              <a:buNone/>
            </a:pPr>
            <a:r>
              <a:rPr lang="en-US" altLang="ja-JP" sz="1600" dirty="0"/>
              <a:t>		ITOCHU becomes the first </a:t>
            </a:r>
            <a:r>
              <a:rPr lang="en-US" altLang="ja-JP" sz="1600" i="1" dirty="0" err="1"/>
              <a:t>sogo</a:t>
            </a:r>
            <a:r>
              <a:rPr lang="en-US" altLang="ja-JP" sz="1600" i="1" dirty="0"/>
              <a:t> </a:t>
            </a:r>
            <a:r>
              <a:rPr lang="en-US" altLang="ja-JP" sz="1600" i="1" dirty="0" err="1"/>
              <a:t>shosha</a:t>
            </a:r>
            <a:r>
              <a:rPr lang="en-US" altLang="ja-JP" sz="1600" dirty="0"/>
              <a:t> to receive environmental certificate</a:t>
            </a:r>
            <a:br>
              <a:rPr lang="en-US" altLang="ja-JP" sz="1600" dirty="0"/>
            </a:br>
            <a:r>
              <a:rPr lang="en-US" altLang="ja-JP" sz="1600" dirty="0"/>
              <a:t>	  ISO14001.	</a:t>
            </a:r>
          </a:p>
          <a:p>
            <a:pPr marL="304800" indent="-304800" eaLnBrk="1" hangingPunct="1">
              <a:lnSpc>
                <a:spcPct val="90000"/>
              </a:lnSpc>
              <a:buFont typeface="Wingdings 2" pitchFamily="18" charset="2"/>
              <a:buNone/>
            </a:pPr>
            <a:r>
              <a:rPr lang="en-US" altLang="ja-JP" sz="1600" dirty="0"/>
              <a:t>2009	The Company announces the ITOCHU Mission, Values &amp; 5 self-tests.</a:t>
            </a:r>
          </a:p>
          <a:p>
            <a:pPr marL="304800" indent="-304800">
              <a:lnSpc>
                <a:spcPct val="90000"/>
              </a:lnSpc>
              <a:buNone/>
            </a:pPr>
            <a:r>
              <a:rPr lang="en-US" altLang="ja-JP" sz="1600" dirty="0"/>
              <a:t>2014	The Company formulated the Corporate Message, "I am One with Infinite Missions."</a:t>
            </a:r>
          </a:p>
          <a:p>
            <a:pPr marL="304800" indent="-304800">
              <a:lnSpc>
                <a:spcPct val="90000"/>
              </a:lnSpc>
              <a:buNone/>
            </a:pPr>
            <a:r>
              <a:rPr lang="en-US" altLang="ja-JP" sz="1600" dirty="0">
                <a:solidFill>
                  <a:srgbClr val="000000"/>
                </a:solidFill>
              </a:rPr>
              <a:t>2015	 Strategic alliance and capital participation with CITIC Limited (China) and Charoen </a:t>
            </a:r>
            <a:br>
              <a:rPr lang="en-US" altLang="ja-JP" sz="1600" dirty="0">
                <a:solidFill>
                  <a:srgbClr val="000000"/>
                </a:solidFill>
              </a:rPr>
            </a:br>
            <a:r>
              <a:rPr lang="en-US" altLang="ja-JP" sz="1600" dirty="0">
                <a:solidFill>
                  <a:srgbClr val="000000"/>
                </a:solidFill>
              </a:rPr>
              <a:t>	  Pokphand Group Company Limited (Thailand).</a:t>
            </a:r>
          </a:p>
          <a:p>
            <a:pPr marL="304800" indent="-304800">
              <a:lnSpc>
                <a:spcPct val="90000"/>
              </a:lnSpc>
              <a:buNone/>
            </a:pPr>
            <a:r>
              <a:rPr lang="en-US" altLang="ja-JP" sz="1600" dirty="0"/>
              <a:t>2018        The Company posted consolidated net income of over 400 billion yen.</a:t>
            </a:r>
            <a:endParaRPr lang="en-US" altLang="ja-JP" sz="1600" dirty="0">
              <a:solidFill>
                <a:srgbClr val="000000"/>
              </a:solidFill>
            </a:endParaRPr>
          </a:p>
          <a:p>
            <a:pPr marL="304800" indent="-304800" eaLnBrk="1" hangingPunct="1">
              <a:lnSpc>
                <a:spcPct val="90000"/>
              </a:lnSpc>
              <a:buFont typeface="Wingdings 2" pitchFamily="18" charset="2"/>
              <a:buNone/>
            </a:pPr>
            <a:r>
              <a:rPr lang="en-US" altLang="ja-JP" sz="1600" dirty="0">
                <a:solidFill>
                  <a:srgbClr val="000000"/>
                </a:solidFill>
              </a:rPr>
              <a:t>		The Company launches its new medium-term management plan </a:t>
            </a:r>
          </a:p>
          <a:p>
            <a:pPr marL="304800" indent="-304800" eaLnBrk="1" hangingPunct="1">
              <a:lnSpc>
                <a:spcPct val="90000"/>
              </a:lnSpc>
              <a:buFont typeface="Wingdings 2" pitchFamily="18" charset="2"/>
              <a:buNone/>
            </a:pPr>
            <a:r>
              <a:rPr lang="en-US" altLang="ja-JP" sz="1600" dirty="0">
                <a:solidFill>
                  <a:srgbClr val="000000"/>
                </a:solidFill>
              </a:rPr>
              <a:t>               “Brand-new Deal 2020”.</a:t>
            </a:r>
          </a:p>
          <a:p>
            <a:pPr marL="304800" indent="-304800" eaLnBrk="1" hangingPunct="1">
              <a:lnSpc>
                <a:spcPct val="90000"/>
              </a:lnSpc>
              <a:buFont typeface="Wingdings 2" pitchFamily="18" charset="2"/>
              <a:buNone/>
            </a:pPr>
            <a:endParaRPr lang="en-US" altLang="ja-JP" sz="1600" dirty="0"/>
          </a:p>
        </p:txBody>
      </p:sp>
      <p:pic>
        <p:nvPicPr>
          <p:cNvPr id="9222" name="Picture 4" descr="[写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9" y="1406525"/>
            <a:ext cx="2230437"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 Box 5"/>
          <p:cNvSpPr txBox="1">
            <a:spLocks noChangeArrowheads="1"/>
          </p:cNvSpPr>
          <p:nvPr/>
        </p:nvSpPr>
        <p:spPr bwMode="auto">
          <a:xfrm>
            <a:off x="6300788" y="3129344"/>
            <a:ext cx="2374900"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584B9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eaLnBrk="0" hangingPunct="0">
              <a:spcBef>
                <a:spcPct val="0"/>
              </a:spcBef>
              <a:spcAft>
                <a:spcPct val="25000"/>
              </a:spcAft>
              <a:buClr>
                <a:srgbClr val="335CA7"/>
              </a:buClr>
              <a:buFont typeface="Wingdings 2" pitchFamily="18" charset="2"/>
              <a:buChar char="¢"/>
              <a:defRPr kumimoji="1">
                <a:solidFill>
                  <a:schemeClr val="tx1"/>
                </a:solidFill>
                <a:latin typeface="Arial" charset="0"/>
                <a:ea typeface="HGPｺﾞｼｯｸE" pitchFamily="50" charset="-128"/>
              </a:defRPr>
            </a:lvl1pPr>
            <a:lvl2pPr marL="742950" indent="-285750" algn="l" eaLnBrk="0" hangingPunct="0">
              <a:spcBef>
                <a:spcPct val="0"/>
              </a:spcBef>
              <a:spcAft>
                <a:spcPct val="25000"/>
              </a:spcAft>
              <a:buClr>
                <a:srgbClr val="335CA7"/>
              </a:buClr>
              <a:buFont typeface="Wingdings" pitchFamily="2" charset="2"/>
              <a:buChar char="è"/>
              <a:defRPr kumimoji="1" sz="1600">
                <a:solidFill>
                  <a:schemeClr val="tx1"/>
                </a:solidFill>
                <a:latin typeface="Arial" charset="0"/>
                <a:ea typeface="HGPｺﾞｼｯｸE" pitchFamily="50" charset="-128"/>
              </a:defRPr>
            </a:lvl2pPr>
            <a:lvl3pPr marL="1143000" indent="-228600" algn="l" eaLnBrk="0" hangingPunct="0">
              <a:spcBef>
                <a:spcPct val="0"/>
              </a:spcBef>
              <a:spcAft>
                <a:spcPct val="25000"/>
              </a:spcAft>
              <a:buClr>
                <a:srgbClr val="335CA7"/>
              </a:buClr>
              <a:buFont typeface="Wingdings" pitchFamily="2" charset="2"/>
              <a:buChar char="n"/>
              <a:defRPr kumimoji="1" sz="1400">
                <a:solidFill>
                  <a:schemeClr val="tx1"/>
                </a:solidFill>
                <a:latin typeface="Arial" charset="0"/>
                <a:ea typeface="HGPｺﾞｼｯｸE" pitchFamily="50" charset="-128"/>
              </a:defRPr>
            </a:lvl3pPr>
            <a:lvl4pPr marL="1600200" indent="-228600" algn="l" eaLnBrk="0" hangingPunct="0">
              <a:spcBef>
                <a:spcPct val="0"/>
              </a:spcBef>
              <a:spcAft>
                <a:spcPct val="25000"/>
              </a:spcAft>
              <a:buClr>
                <a:srgbClr val="335CA7"/>
              </a:buClr>
              <a:buFont typeface="Wingdings 3" pitchFamily="18" charset="2"/>
              <a:buChar char=""/>
              <a:defRPr kumimoji="1" sz="1200">
                <a:solidFill>
                  <a:schemeClr val="tx1"/>
                </a:solidFill>
                <a:latin typeface="Arial" charset="0"/>
                <a:ea typeface="HGPｺﾞｼｯｸE" pitchFamily="50" charset="-128"/>
              </a:defRPr>
            </a:lvl4pPr>
            <a:lvl5pPr marL="2057400" indent="-228600" algn="l" eaLnBrk="0"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5pPr>
            <a:lvl6pPr marL="25146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6pPr>
            <a:lvl7pPr marL="29718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7pPr>
            <a:lvl8pPr marL="34290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8pPr>
            <a:lvl9pPr marL="38862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9pPr>
          </a:lstStyle>
          <a:p>
            <a:pPr eaLnBrk="1" hangingPunct="1">
              <a:spcBef>
                <a:spcPct val="50000"/>
              </a:spcBef>
              <a:spcAft>
                <a:spcPct val="0"/>
              </a:spcAft>
              <a:buClrTx/>
              <a:buFontTx/>
              <a:buNone/>
              <a:defRPr/>
            </a:pPr>
            <a:r>
              <a:rPr lang="en-US" altLang="ja-JP" sz="1100" dirty="0" err="1">
                <a:latin typeface="+mn-lt"/>
              </a:rPr>
              <a:t>Itoh</a:t>
            </a:r>
            <a:r>
              <a:rPr lang="en-US" altLang="ja-JP" sz="1100" dirty="0">
                <a:latin typeface="+mn-lt"/>
              </a:rPr>
              <a:t> </a:t>
            </a:r>
            <a:r>
              <a:rPr lang="en-US" altLang="ja-JP" sz="1100" dirty="0" err="1">
                <a:latin typeface="+mn-lt"/>
              </a:rPr>
              <a:t>Itomise</a:t>
            </a:r>
            <a:r>
              <a:rPr lang="en-US" altLang="ja-JP" sz="1100" dirty="0">
                <a:latin typeface="+mn-lt"/>
              </a:rPr>
              <a:t> (Thread and Yarn </a:t>
            </a:r>
            <a:r>
              <a:rPr lang="en-US" altLang="ja-JP" sz="1100" dirty="0">
                <a:latin typeface="+mn-lt"/>
                <a:ea typeface="+mn-ea"/>
              </a:rPr>
              <a:t>Store</a:t>
            </a:r>
            <a:r>
              <a:rPr lang="en-US" altLang="ja-JP" sz="1100" dirty="0">
                <a:latin typeface="+mn-lt"/>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a:lstStyle/>
          <a:p>
            <a:pPr eaLnBrk="1" hangingPunct="1">
              <a:defRPr/>
            </a:pPr>
            <a:r>
              <a:rPr lang="en-US" altLang="ja-JP">
                <a:effectLst>
                  <a:outerShdw blurRad="38100" dist="38100" dir="2700000" algn="tl">
                    <a:srgbClr val="000000">
                      <a:alpha val="43137"/>
                    </a:srgbClr>
                  </a:outerShdw>
                </a:effectLst>
              </a:rPr>
              <a:t>Corporate Profile</a:t>
            </a:r>
            <a:endParaRPr lang="en-US" altLang="ja-JP" dirty="0">
              <a:effectLst>
                <a:outerShdw blurRad="38100" dist="38100" dir="2700000" algn="tl">
                  <a:srgbClr val="000000">
                    <a:alpha val="43137"/>
                  </a:srgbClr>
                </a:outerShdw>
              </a:effectLst>
            </a:endParaRPr>
          </a:p>
        </p:txBody>
      </p:sp>
      <p:sp>
        <p:nvSpPr>
          <p:cNvPr id="5125" name="Rectangle 3"/>
          <p:cNvSpPr>
            <a:spLocks noGrp="1" noChangeArrowheads="1"/>
          </p:cNvSpPr>
          <p:nvPr>
            <p:ph idx="1"/>
          </p:nvPr>
        </p:nvSpPr>
        <p:spPr>
          <a:xfrm>
            <a:off x="345958" y="919311"/>
            <a:ext cx="8460000" cy="5534025"/>
          </a:xfrm>
        </p:spPr>
        <p:txBody>
          <a:bodyPr/>
          <a:lstStyle/>
          <a:p>
            <a:pPr marL="0" indent="0" eaLnBrk="1" hangingPunct="1">
              <a:lnSpc>
                <a:spcPct val="80000"/>
              </a:lnSpc>
              <a:buFont typeface="Wingdings 2" pitchFamily="18" charset="2"/>
              <a:buNone/>
            </a:pPr>
            <a:r>
              <a:rPr lang="en-US" altLang="ja-JP" sz="1400" dirty="0">
                <a:latin typeface="+mn-lt"/>
              </a:rPr>
              <a:t>The history of ITOCHU Corporation dates back to 1858 when the Company's founder </a:t>
            </a:r>
            <a:r>
              <a:rPr lang="en-US" altLang="ja-JP" sz="1400" dirty="0" err="1">
                <a:latin typeface="+mn-lt"/>
              </a:rPr>
              <a:t>Chubei</a:t>
            </a:r>
            <a:r>
              <a:rPr lang="en-US" altLang="ja-JP" sz="1400" dirty="0">
                <a:latin typeface="+mn-lt"/>
              </a:rPr>
              <a:t> Itoh </a:t>
            </a:r>
          </a:p>
          <a:p>
            <a:pPr marL="0" indent="0" eaLnBrk="1" hangingPunct="1">
              <a:lnSpc>
                <a:spcPct val="80000"/>
              </a:lnSpc>
              <a:buFont typeface="Wingdings 2" pitchFamily="18" charset="2"/>
              <a:buNone/>
            </a:pPr>
            <a:r>
              <a:rPr lang="en-US" altLang="ja-JP" sz="1400" dirty="0">
                <a:latin typeface="+mn-lt"/>
              </a:rPr>
              <a:t>commenced linen trading operations. Since then, ITOCHU has evolved and grown over 150 years.</a:t>
            </a:r>
          </a:p>
          <a:p>
            <a:pPr marL="0" indent="0" eaLnBrk="1" hangingPunct="1">
              <a:lnSpc>
                <a:spcPct val="80000"/>
              </a:lnSpc>
              <a:buFont typeface="Wingdings 2" pitchFamily="18" charset="2"/>
              <a:buNone/>
            </a:pPr>
            <a:endParaRPr lang="en-US" altLang="ja-JP" sz="1400" dirty="0">
              <a:latin typeface="+mn-lt"/>
            </a:endParaRPr>
          </a:p>
          <a:p>
            <a:pPr marL="0" indent="0">
              <a:lnSpc>
                <a:spcPct val="80000"/>
              </a:lnSpc>
              <a:buNone/>
            </a:pPr>
            <a:r>
              <a:rPr lang="en-US" altLang="ja-JP" sz="1400" dirty="0">
                <a:latin typeface="+mn-lt"/>
              </a:rPr>
              <a:t>With approximately 99</a:t>
            </a:r>
            <a:r>
              <a:rPr lang="ja-JP" altLang="en-US" sz="1400" dirty="0">
                <a:latin typeface="+mn-lt"/>
              </a:rPr>
              <a:t> </a:t>
            </a:r>
            <a:r>
              <a:rPr lang="en-US" altLang="ja-JP" sz="1400" dirty="0">
                <a:latin typeface="+mn-lt"/>
              </a:rPr>
              <a:t>bases in 62 countries</a:t>
            </a:r>
            <a:r>
              <a:rPr lang="ja-JP" altLang="en-US" sz="1400" dirty="0">
                <a:latin typeface="+mn-lt"/>
              </a:rPr>
              <a:t> </a:t>
            </a:r>
            <a:r>
              <a:rPr lang="en-US" altLang="ja-JP" sz="1400" dirty="0">
                <a:latin typeface="+mn-lt"/>
              </a:rPr>
              <a:t>(included Japan), ITOCHU, one of the leading </a:t>
            </a:r>
            <a:r>
              <a:rPr lang="en-US" altLang="ja-JP" sz="1400" i="1" dirty="0" err="1">
                <a:latin typeface="+mn-lt"/>
              </a:rPr>
              <a:t>sogo</a:t>
            </a:r>
            <a:r>
              <a:rPr lang="en-US" altLang="ja-JP" sz="1400" i="1" dirty="0">
                <a:latin typeface="+mn-lt"/>
              </a:rPr>
              <a:t> </a:t>
            </a:r>
            <a:r>
              <a:rPr lang="en-US" altLang="ja-JP" sz="1400" i="1" dirty="0" err="1">
                <a:latin typeface="+mn-lt"/>
              </a:rPr>
              <a:t>shosha</a:t>
            </a:r>
            <a:r>
              <a:rPr lang="en-US" altLang="ja-JP" sz="1400" dirty="0">
                <a:latin typeface="+mn-lt"/>
              </a:rPr>
              <a:t>, is engaging in domestic trading, import/export, and overseas trading of various products such as</a:t>
            </a:r>
            <a:r>
              <a:rPr lang="ja-JP" altLang="en-US" sz="1400" dirty="0">
                <a:latin typeface="+mn-lt"/>
              </a:rPr>
              <a:t> </a:t>
            </a:r>
            <a:r>
              <a:rPr lang="en-US" altLang="ja-JP" sz="1400" dirty="0">
                <a:latin typeface="+mn-lt"/>
              </a:rPr>
              <a:t>textile, machinery, metals, minerals, energy, chemicals, food, general products, realty, information and communications technology, and finance, as well as business investment in Japan and overseas.</a:t>
            </a:r>
          </a:p>
          <a:p>
            <a:pPr marL="0" indent="0" eaLnBrk="1" hangingPunct="1">
              <a:lnSpc>
                <a:spcPct val="80000"/>
              </a:lnSpc>
              <a:buFont typeface="Wingdings 2" pitchFamily="18" charset="2"/>
              <a:buNone/>
            </a:pPr>
            <a:endParaRPr lang="en-US" altLang="ja-JP" sz="1400" dirty="0">
              <a:latin typeface="+mn-lt"/>
            </a:endParaRPr>
          </a:p>
          <a:p>
            <a:pPr marL="0" indent="0" eaLnBrk="1" hangingPunct="1">
              <a:lnSpc>
                <a:spcPct val="80000"/>
              </a:lnSpc>
              <a:buFont typeface="Wingdings 2" pitchFamily="18" charset="2"/>
              <a:buNone/>
            </a:pPr>
            <a:endParaRPr lang="en-US" altLang="ja-JP" sz="1400" dirty="0">
              <a:latin typeface="+mn-lt"/>
            </a:endParaRPr>
          </a:p>
          <a:p>
            <a:pPr marL="0" indent="0" eaLnBrk="1" hangingPunct="1">
              <a:lnSpc>
                <a:spcPct val="80000"/>
              </a:lnSpc>
              <a:buFont typeface="Wingdings 2" pitchFamily="18" charset="2"/>
              <a:buNone/>
            </a:pPr>
            <a:endParaRPr lang="en-US" altLang="ja-JP" sz="1400" dirty="0">
              <a:latin typeface="+mn-lt"/>
            </a:endParaRPr>
          </a:p>
          <a:p>
            <a:pPr marL="0" indent="0" eaLnBrk="1" hangingPunct="1">
              <a:lnSpc>
                <a:spcPct val="80000"/>
              </a:lnSpc>
              <a:buFont typeface="Wingdings 2" pitchFamily="18" charset="2"/>
              <a:buNone/>
            </a:pPr>
            <a:endParaRPr lang="en-US" altLang="ja-JP" sz="1400" dirty="0">
              <a:latin typeface="+mn-lt"/>
            </a:endParaRPr>
          </a:p>
          <a:p>
            <a:pPr marL="0" indent="0" eaLnBrk="1" hangingPunct="1">
              <a:lnSpc>
                <a:spcPct val="80000"/>
              </a:lnSpc>
              <a:buNone/>
            </a:pPr>
            <a:r>
              <a:rPr lang="en-US" altLang="ja-JP" sz="1400" dirty="0">
                <a:latin typeface="+mn-lt"/>
              </a:rPr>
              <a:t>Company Name 		    :  ITOCHU Corporation </a:t>
            </a:r>
          </a:p>
          <a:p>
            <a:pPr marL="0" indent="0" eaLnBrk="1" hangingPunct="1">
              <a:lnSpc>
                <a:spcPct val="80000"/>
              </a:lnSpc>
              <a:buNone/>
            </a:pPr>
            <a:r>
              <a:rPr lang="en-US" altLang="ja-JP" sz="1400" dirty="0">
                <a:latin typeface="+mn-lt"/>
              </a:rPr>
              <a:t>Founded	 		    :  1858 </a:t>
            </a:r>
          </a:p>
          <a:p>
            <a:pPr marL="0" indent="0" eaLnBrk="1" hangingPunct="1">
              <a:lnSpc>
                <a:spcPct val="80000"/>
              </a:lnSpc>
              <a:buNone/>
            </a:pPr>
            <a:r>
              <a:rPr lang="en-US" altLang="ja-JP" sz="1400" dirty="0">
                <a:latin typeface="+mn-lt"/>
              </a:rPr>
              <a:t>Incorporated 		    :  December 1, 1949 </a:t>
            </a:r>
          </a:p>
          <a:p>
            <a:pPr marL="0" indent="0" eaLnBrk="1" hangingPunct="1">
              <a:lnSpc>
                <a:spcPct val="80000"/>
              </a:lnSpc>
              <a:buNone/>
            </a:pPr>
            <a:r>
              <a:rPr lang="en-US" altLang="ja-JP" sz="1400" dirty="0">
                <a:latin typeface="+mn-lt"/>
              </a:rPr>
              <a:t>Representative 		    :  Masahiro </a:t>
            </a:r>
            <a:r>
              <a:rPr lang="en-US" altLang="ja-JP" sz="1400" dirty="0" err="1">
                <a:latin typeface="+mn-lt"/>
              </a:rPr>
              <a:t>Okafuji</a:t>
            </a:r>
            <a:r>
              <a:rPr lang="en-US" altLang="ja-JP" sz="1400" dirty="0">
                <a:latin typeface="+mn-lt"/>
              </a:rPr>
              <a:t>,</a:t>
            </a:r>
          </a:p>
          <a:p>
            <a:pPr marL="0" indent="0" eaLnBrk="1" hangingPunct="1">
              <a:lnSpc>
                <a:spcPct val="80000"/>
              </a:lnSpc>
              <a:buFont typeface="Wingdings 2" pitchFamily="18" charset="2"/>
              <a:buNone/>
            </a:pPr>
            <a:r>
              <a:rPr lang="en-US" altLang="ja-JP" sz="1400" dirty="0">
                <a:latin typeface="+mn-lt"/>
              </a:rPr>
              <a:t>			</a:t>
            </a:r>
            <a:r>
              <a:rPr lang="en-US" altLang="ja-JP" sz="1400" dirty="0">
                <a:solidFill>
                  <a:srgbClr val="FFFFFF"/>
                </a:solidFill>
                <a:latin typeface="+mn-lt"/>
              </a:rPr>
              <a:t>:</a:t>
            </a:r>
            <a:r>
              <a:rPr lang="en-US" altLang="ja-JP" sz="1400" dirty="0">
                <a:latin typeface="+mn-lt"/>
              </a:rPr>
              <a:t>  </a:t>
            </a:r>
            <a:r>
              <a:rPr lang="ja-JP" altLang="en-US" sz="1400" dirty="0">
                <a:latin typeface="+mn-lt"/>
              </a:rPr>
              <a:t>　  </a:t>
            </a:r>
            <a:r>
              <a:rPr lang="en-US" altLang="ja-JP" sz="1400" dirty="0">
                <a:latin typeface="+mn-lt"/>
              </a:rPr>
              <a:t>Chairman &amp; Chief Executive Officer </a:t>
            </a:r>
          </a:p>
          <a:p>
            <a:pPr marL="0" indent="0" eaLnBrk="1" hangingPunct="1">
              <a:lnSpc>
                <a:spcPct val="80000"/>
              </a:lnSpc>
              <a:buNone/>
            </a:pPr>
            <a:r>
              <a:rPr lang="en-US" altLang="ja-JP" sz="1400" dirty="0">
                <a:latin typeface="+mn-lt"/>
              </a:rPr>
              <a:t>Headquarters		    :</a:t>
            </a:r>
            <a:r>
              <a:rPr lang="ja-JP" altLang="en-US" sz="1400" dirty="0">
                <a:latin typeface="+mn-lt"/>
              </a:rPr>
              <a:t>　</a:t>
            </a:r>
            <a:r>
              <a:rPr lang="en-US" altLang="ja-JP" sz="1400" dirty="0">
                <a:latin typeface="+mn-lt"/>
              </a:rPr>
              <a:t>Tokyo / Osaka</a:t>
            </a:r>
          </a:p>
          <a:p>
            <a:pPr marL="0" indent="0" eaLnBrk="1" hangingPunct="1">
              <a:lnSpc>
                <a:spcPct val="80000"/>
              </a:lnSpc>
              <a:buNone/>
            </a:pPr>
            <a:r>
              <a:rPr lang="en-US" altLang="ja-JP" sz="1400" dirty="0">
                <a:latin typeface="+mn-lt"/>
              </a:rPr>
              <a:t>Common Stock 		    :  \253.4 billion </a:t>
            </a:r>
            <a:endParaRPr lang="en-US" altLang="ja-JP" sz="900" dirty="0">
              <a:latin typeface="+mn-lt"/>
            </a:endParaRPr>
          </a:p>
          <a:p>
            <a:pPr marL="0" indent="0">
              <a:lnSpc>
                <a:spcPct val="80000"/>
              </a:lnSpc>
              <a:buNone/>
            </a:pPr>
            <a:r>
              <a:rPr lang="en-US" altLang="ja-JP" sz="1400" dirty="0">
                <a:latin typeface="+mn-lt"/>
              </a:rPr>
              <a:t>Net profit attributable to ITOCHU	    :</a:t>
            </a:r>
            <a:r>
              <a:rPr lang="ja-JP" altLang="en-US" sz="1400" dirty="0">
                <a:latin typeface="+mn-lt"/>
              </a:rPr>
              <a:t>　</a:t>
            </a:r>
            <a:r>
              <a:rPr lang="en-US" altLang="ja-JP" sz="1400" dirty="0">
                <a:latin typeface="+mn-lt"/>
              </a:rPr>
              <a:t>\400.3 billion (FY2018)</a:t>
            </a:r>
          </a:p>
          <a:p>
            <a:pPr marL="0" indent="0" eaLnBrk="1" hangingPunct="1">
              <a:lnSpc>
                <a:spcPct val="80000"/>
              </a:lnSpc>
              <a:buNone/>
            </a:pPr>
            <a:r>
              <a:rPr lang="en-US" altLang="ja-JP" sz="1400" dirty="0">
                <a:latin typeface="+mn-lt"/>
              </a:rPr>
              <a:t>Number of Group Companies	    :  300(including overseas trading subsidiaries</a:t>
            </a:r>
          </a:p>
          <a:p>
            <a:pPr marL="0" indent="0" eaLnBrk="1" hangingPunct="1">
              <a:lnSpc>
                <a:spcPct val="80000"/>
              </a:lnSpc>
              <a:buNone/>
            </a:pPr>
            <a:r>
              <a:rPr lang="en-US" altLang="ja-JP" sz="1400" dirty="0">
                <a:latin typeface="+mn-lt"/>
              </a:rPr>
              <a:t>Number of Employees	</a:t>
            </a:r>
            <a:r>
              <a:rPr lang="ja-JP" altLang="en-US" sz="1400" dirty="0">
                <a:latin typeface="+mn-lt"/>
              </a:rPr>
              <a:t>　　</a:t>
            </a:r>
            <a:r>
              <a:rPr lang="en-US" altLang="ja-JP" sz="1400" dirty="0">
                <a:latin typeface="+mn-lt"/>
              </a:rPr>
              <a:t>	    : </a:t>
            </a:r>
            <a:r>
              <a:rPr lang="ja-JP" altLang="en-US" sz="1400" dirty="0">
                <a:latin typeface="+mn-lt"/>
              </a:rPr>
              <a:t> </a:t>
            </a:r>
            <a:r>
              <a:rPr lang="en-US" altLang="ja-JP" sz="1400" dirty="0">
                <a:latin typeface="+mn-lt"/>
              </a:rPr>
              <a:t>4,380</a:t>
            </a:r>
          </a:p>
          <a:p>
            <a:pPr marL="0" indent="0" eaLnBrk="1" hangingPunct="1">
              <a:lnSpc>
                <a:spcPct val="80000"/>
              </a:lnSpc>
              <a:buFont typeface="Wingdings 2" pitchFamily="18" charset="2"/>
              <a:buNone/>
            </a:pPr>
            <a:r>
              <a:rPr lang="ja-JP" altLang="en-US" sz="1400" dirty="0">
                <a:latin typeface="+mn-lt"/>
              </a:rPr>
              <a:t>　　（</a:t>
            </a:r>
            <a:r>
              <a:rPr lang="en-US" altLang="ja-JP" sz="1400" dirty="0">
                <a:latin typeface="+mn-lt"/>
              </a:rPr>
              <a:t> Non-consolidated </a:t>
            </a:r>
            <a:r>
              <a:rPr lang="ja-JP" altLang="en-US" sz="1400" dirty="0">
                <a:latin typeface="+mn-lt"/>
              </a:rPr>
              <a:t>）</a:t>
            </a:r>
          </a:p>
          <a:p>
            <a:pPr marL="0" indent="0" eaLnBrk="1" hangingPunct="1">
              <a:lnSpc>
                <a:spcPct val="80000"/>
              </a:lnSpc>
              <a:buNone/>
            </a:pPr>
            <a:r>
              <a:rPr lang="en-US" altLang="ja-JP" sz="1400" dirty="0">
                <a:latin typeface="+mn-lt"/>
              </a:rPr>
              <a:t>Website			    :  https://www.itochu.co.jp/en/</a:t>
            </a:r>
          </a:p>
          <a:p>
            <a:pPr marL="0" indent="0" eaLnBrk="1" hangingPunct="1">
              <a:lnSpc>
                <a:spcPct val="80000"/>
              </a:lnSpc>
              <a:buFont typeface="Wingdings 2" pitchFamily="18" charset="2"/>
              <a:buNone/>
            </a:pPr>
            <a:endParaRPr lang="en-US" altLang="ja-JP" sz="1400" dirty="0">
              <a:latin typeface="+mn-lt"/>
            </a:endParaRPr>
          </a:p>
          <a:p>
            <a:pPr marL="0" indent="0" algn="r" eaLnBrk="1" hangingPunct="1">
              <a:lnSpc>
                <a:spcPct val="80000"/>
              </a:lnSpc>
              <a:buFont typeface="Wingdings 2" pitchFamily="18" charset="2"/>
              <a:buNone/>
            </a:pPr>
            <a:r>
              <a:rPr lang="en-US" altLang="ja-JP" sz="1000" dirty="0">
                <a:latin typeface="+mn-lt"/>
              </a:rPr>
              <a:t>						                     </a:t>
            </a:r>
            <a:r>
              <a:rPr lang="en-US" altLang="ja-JP" sz="1200" dirty="0">
                <a:latin typeface="+mn-lt"/>
              </a:rPr>
              <a:t>*As of March. 31, 2018</a:t>
            </a:r>
            <a:r>
              <a:rPr lang="ja-JP" altLang="en-US" sz="1000" dirty="0">
                <a:latin typeface="+mn-lt"/>
              </a:rPr>
              <a:t>　　　　　   </a:t>
            </a:r>
          </a:p>
        </p:txBody>
      </p:sp>
      <p:pic>
        <p:nvPicPr>
          <p:cNvPr id="512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l="31693" t="5000" r="27553" b="12209"/>
          <a:stretch>
            <a:fillRect/>
          </a:stretch>
        </p:blipFill>
        <p:spPr bwMode="auto">
          <a:xfrm>
            <a:off x="6690393" y="3356546"/>
            <a:ext cx="906549" cy="1152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808080">
                    <a:alpha val="70195"/>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l="32274" t="34283" r="39662" b="10312"/>
          <a:stretch>
            <a:fillRect/>
          </a:stretch>
        </p:blipFill>
        <p:spPr bwMode="auto">
          <a:xfrm>
            <a:off x="7836568" y="3356546"/>
            <a:ext cx="911897" cy="1152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808080">
                    <a:alpha val="70195"/>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4" name="Rectangle 10"/>
          <p:cNvSpPr>
            <a:spLocks noChangeArrowheads="1"/>
          </p:cNvSpPr>
          <p:nvPr/>
        </p:nvSpPr>
        <p:spPr bwMode="auto">
          <a:xfrm>
            <a:off x="6659564" y="4520997"/>
            <a:ext cx="1081087"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808080">
                    <a:alpha val="70195"/>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72000" rIns="72000" bIns="72000" anchor="ctr"/>
          <a:lstStyle>
            <a:lvl1pPr algn="l" eaLnBrk="0" hangingPunct="0">
              <a:spcBef>
                <a:spcPct val="0"/>
              </a:spcBef>
              <a:spcAft>
                <a:spcPct val="25000"/>
              </a:spcAft>
              <a:buClr>
                <a:srgbClr val="335CA7"/>
              </a:buClr>
              <a:buFont typeface="Wingdings 2" pitchFamily="18" charset="2"/>
              <a:buChar char="¢"/>
              <a:defRPr kumimoji="1">
                <a:solidFill>
                  <a:schemeClr val="tx1"/>
                </a:solidFill>
                <a:latin typeface="Arial" charset="0"/>
                <a:ea typeface="HGPｺﾞｼｯｸE" pitchFamily="50" charset="-128"/>
              </a:defRPr>
            </a:lvl1pPr>
            <a:lvl2pPr marL="742950" indent="-285750" algn="l" eaLnBrk="0" hangingPunct="0">
              <a:spcBef>
                <a:spcPct val="0"/>
              </a:spcBef>
              <a:spcAft>
                <a:spcPct val="25000"/>
              </a:spcAft>
              <a:buClr>
                <a:srgbClr val="335CA7"/>
              </a:buClr>
              <a:buFont typeface="Wingdings" pitchFamily="2" charset="2"/>
              <a:buChar char="è"/>
              <a:defRPr kumimoji="1" sz="1600">
                <a:solidFill>
                  <a:schemeClr val="tx1"/>
                </a:solidFill>
                <a:latin typeface="Arial" charset="0"/>
                <a:ea typeface="HGPｺﾞｼｯｸE" pitchFamily="50" charset="-128"/>
              </a:defRPr>
            </a:lvl2pPr>
            <a:lvl3pPr marL="1143000" indent="-228600" algn="l" eaLnBrk="0" hangingPunct="0">
              <a:spcBef>
                <a:spcPct val="0"/>
              </a:spcBef>
              <a:spcAft>
                <a:spcPct val="25000"/>
              </a:spcAft>
              <a:buClr>
                <a:srgbClr val="335CA7"/>
              </a:buClr>
              <a:buFont typeface="Wingdings" pitchFamily="2" charset="2"/>
              <a:buChar char="n"/>
              <a:defRPr kumimoji="1" sz="1400">
                <a:solidFill>
                  <a:schemeClr val="tx1"/>
                </a:solidFill>
                <a:latin typeface="Arial" charset="0"/>
                <a:ea typeface="HGPｺﾞｼｯｸE" pitchFamily="50" charset="-128"/>
              </a:defRPr>
            </a:lvl3pPr>
            <a:lvl4pPr marL="1600200" indent="-228600" algn="l" eaLnBrk="0" hangingPunct="0">
              <a:spcBef>
                <a:spcPct val="0"/>
              </a:spcBef>
              <a:spcAft>
                <a:spcPct val="25000"/>
              </a:spcAft>
              <a:buClr>
                <a:srgbClr val="335CA7"/>
              </a:buClr>
              <a:buFont typeface="Wingdings 3" pitchFamily="18" charset="2"/>
              <a:buChar char=""/>
              <a:defRPr kumimoji="1" sz="1200">
                <a:solidFill>
                  <a:schemeClr val="tx1"/>
                </a:solidFill>
                <a:latin typeface="Arial" charset="0"/>
                <a:ea typeface="HGPｺﾞｼｯｸE" pitchFamily="50" charset="-128"/>
              </a:defRPr>
            </a:lvl4pPr>
            <a:lvl5pPr marL="2057400" indent="-228600" algn="l" eaLnBrk="0"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5pPr>
            <a:lvl6pPr marL="25146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6pPr>
            <a:lvl7pPr marL="29718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7pPr>
            <a:lvl8pPr marL="34290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8pPr>
            <a:lvl9pPr marL="38862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9pPr>
          </a:lstStyle>
          <a:p>
            <a:pPr algn="ctr" eaLnBrk="1" hangingPunct="1">
              <a:spcBef>
                <a:spcPct val="10000"/>
              </a:spcBef>
              <a:spcAft>
                <a:spcPct val="0"/>
              </a:spcAft>
              <a:buClrTx/>
              <a:buFontTx/>
              <a:buNone/>
              <a:defRPr/>
            </a:pPr>
            <a:r>
              <a:rPr kumimoji="0" lang="en-US" altLang="ja-JP" dirty="0">
                <a:latin typeface="+mn-lt"/>
                <a:ea typeface="+mn-ea"/>
              </a:rPr>
              <a:t>&lt; TOKYO</a:t>
            </a:r>
            <a:r>
              <a:rPr kumimoji="0" lang="ja-JP" altLang="en-US" dirty="0">
                <a:latin typeface="+mn-lt"/>
                <a:ea typeface="+mn-ea"/>
              </a:rPr>
              <a:t> </a:t>
            </a:r>
            <a:r>
              <a:rPr kumimoji="0" lang="en-US" altLang="ja-JP" dirty="0">
                <a:latin typeface="+mn-lt"/>
                <a:ea typeface="+mn-ea"/>
              </a:rPr>
              <a:t>&gt;</a:t>
            </a:r>
            <a:endParaRPr kumimoji="0" lang="ja-JP" altLang="en-US" dirty="0">
              <a:latin typeface="+mn-lt"/>
              <a:ea typeface="+mn-ea"/>
            </a:endParaRPr>
          </a:p>
        </p:txBody>
      </p:sp>
      <p:sp>
        <p:nvSpPr>
          <p:cNvPr id="4105" name="Rectangle 11"/>
          <p:cNvSpPr>
            <a:spLocks noChangeArrowheads="1"/>
          </p:cNvSpPr>
          <p:nvPr/>
        </p:nvSpPr>
        <p:spPr bwMode="auto">
          <a:xfrm>
            <a:off x="7740651" y="4509122"/>
            <a:ext cx="11525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808080">
                    <a:alpha val="70195"/>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72000" rIns="72000" bIns="72000" anchor="ctr"/>
          <a:lstStyle>
            <a:lvl1pPr algn="l" eaLnBrk="0" hangingPunct="0">
              <a:spcBef>
                <a:spcPct val="0"/>
              </a:spcBef>
              <a:spcAft>
                <a:spcPct val="25000"/>
              </a:spcAft>
              <a:buClr>
                <a:srgbClr val="335CA7"/>
              </a:buClr>
              <a:buFont typeface="Wingdings 2" pitchFamily="18" charset="2"/>
              <a:buChar char="¢"/>
              <a:defRPr kumimoji="1">
                <a:solidFill>
                  <a:schemeClr val="tx1"/>
                </a:solidFill>
                <a:latin typeface="Arial" charset="0"/>
                <a:ea typeface="HGPｺﾞｼｯｸE" pitchFamily="50" charset="-128"/>
              </a:defRPr>
            </a:lvl1pPr>
            <a:lvl2pPr marL="742950" indent="-285750" algn="l" eaLnBrk="0" hangingPunct="0">
              <a:spcBef>
                <a:spcPct val="0"/>
              </a:spcBef>
              <a:spcAft>
                <a:spcPct val="25000"/>
              </a:spcAft>
              <a:buClr>
                <a:srgbClr val="335CA7"/>
              </a:buClr>
              <a:buFont typeface="Wingdings" pitchFamily="2" charset="2"/>
              <a:buChar char="è"/>
              <a:defRPr kumimoji="1" sz="1600">
                <a:solidFill>
                  <a:schemeClr val="tx1"/>
                </a:solidFill>
                <a:latin typeface="Arial" charset="0"/>
                <a:ea typeface="HGPｺﾞｼｯｸE" pitchFamily="50" charset="-128"/>
              </a:defRPr>
            </a:lvl2pPr>
            <a:lvl3pPr marL="1143000" indent="-228600" algn="l" eaLnBrk="0" hangingPunct="0">
              <a:spcBef>
                <a:spcPct val="0"/>
              </a:spcBef>
              <a:spcAft>
                <a:spcPct val="25000"/>
              </a:spcAft>
              <a:buClr>
                <a:srgbClr val="335CA7"/>
              </a:buClr>
              <a:buFont typeface="Wingdings" pitchFamily="2" charset="2"/>
              <a:buChar char="n"/>
              <a:defRPr kumimoji="1" sz="1400">
                <a:solidFill>
                  <a:schemeClr val="tx1"/>
                </a:solidFill>
                <a:latin typeface="Arial" charset="0"/>
                <a:ea typeface="HGPｺﾞｼｯｸE" pitchFamily="50" charset="-128"/>
              </a:defRPr>
            </a:lvl3pPr>
            <a:lvl4pPr marL="1600200" indent="-228600" algn="l" eaLnBrk="0" hangingPunct="0">
              <a:spcBef>
                <a:spcPct val="0"/>
              </a:spcBef>
              <a:spcAft>
                <a:spcPct val="25000"/>
              </a:spcAft>
              <a:buClr>
                <a:srgbClr val="335CA7"/>
              </a:buClr>
              <a:buFont typeface="Wingdings 3" pitchFamily="18" charset="2"/>
              <a:buChar char=""/>
              <a:defRPr kumimoji="1" sz="1200">
                <a:solidFill>
                  <a:schemeClr val="tx1"/>
                </a:solidFill>
                <a:latin typeface="Arial" charset="0"/>
                <a:ea typeface="HGPｺﾞｼｯｸE" pitchFamily="50" charset="-128"/>
              </a:defRPr>
            </a:lvl4pPr>
            <a:lvl5pPr marL="2057400" indent="-228600" algn="l" eaLnBrk="0"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5pPr>
            <a:lvl6pPr marL="25146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6pPr>
            <a:lvl7pPr marL="29718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7pPr>
            <a:lvl8pPr marL="34290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8pPr>
            <a:lvl9pPr marL="38862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9pPr>
          </a:lstStyle>
          <a:p>
            <a:pPr algn="ctr" eaLnBrk="1" hangingPunct="1">
              <a:spcBef>
                <a:spcPct val="10000"/>
              </a:spcBef>
              <a:spcAft>
                <a:spcPct val="0"/>
              </a:spcAft>
              <a:buClrTx/>
              <a:buFontTx/>
              <a:buNone/>
              <a:defRPr/>
            </a:pPr>
            <a:r>
              <a:rPr kumimoji="0" lang="en-US" altLang="ja-JP" dirty="0">
                <a:latin typeface="+mn-lt"/>
                <a:ea typeface="+mn-ea"/>
              </a:rPr>
              <a:t>&lt; OSAKA</a:t>
            </a:r>
            <a:r>
              <a:rPr kumimoji="0" lang="ja-JP" altLang="en-US" dirty="0">
                <a:latin typeface="+mn-lt"/>
                <a:ea typeface="+mn-ea"/>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fontScale="90000"/>
          </a:bodyPr>
          <a:lstStyle/>
          <a:p>
            <a:r>
              <a:rPr lang="en-US" altLang="ja-JP" b="1" dirty="0">
                <a:effectLst>
                  <a:outerShdw blurRad="38100" dist="38100" dir="2700000" algn="tl">
                    <a:srgbClr val="000000">
                      <a:alpha val="43137"/>
                    </a:srgbClr>
                  </a:outerShdw>
                </a:effectLst>
                <a:ea typeface="ＭＳ Ｐゴシック" pitchFamily="50" charset="-128"/>
                <a:cs typeface="Times New Roman" pitchFamily="18" charset="0"/>
              </a:rPr>
              <a:t>Global Network</a:t>
            </a:r>
            <a:endParaRPr kumimoji="1" lang="ja-JP" altLang="en-US" dirty="0"/>
          </a:p>
        </p:txBody>
      </p:sp>
      <p:sp>
        <p:nvSpPr>
          <p:cNvPr id="9221" name="Text Box 3"/>
          <p:cNvSpPr txBox="1">
            <a:spLocks noChangeArrowheads="1"/>
          </p:cNvSpPr>
          <p:nvPr/>
        </p:nvSpPr>
        <p:spPr bwMode="auto">
          <a:xfrm>
            <a:off x="1581150" y="984252"/>
            <a:ext cx="7318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0"/>
              </a:spcBef>
              <a:spcAft>
                <a:spcPct val="25000"/>
              </a:spcAft>
              <a:buClr>
                <a:srgbClr val="335CA7"/>
              </a:buClr>
              <a:buFont typeface="Wingdings 2" pitchFamily="18" charset="2"/>
              <a:buChar char="¢"/>
              <a:defRPr kumimoji="1">
                <a:solidFill>
                  <a:schemeClr val="tx1"/>
                </a:solidFill>
                <a:latin typeface="Arial" charset="0"/>
                <a:ea typeface="HGPｺﾞｼｯｸE" pitchFamily="50" charset="-128"/>
              </a:defRPr>
            </a:lvl1pPr>
            <a:lvl2pPr marL="742950" indent="-285750" algn="l" eaLnBrk="0" hangingPunct="0">
              <a:spcBef>
                <a:spcPct val="0"/>
              </a:spcBef>
              <a:spcAft>
                <a:spcPct val="25000"/>
              </a:spcAft>
              <a:buClr>
                <a:srgbClr val="335CA7"/>
              </a:buClr>
              <a:buFont typeface="Wingdings" pitchFamily="2" charset="2"/>
              <a:buChar char="è"/>
              <a:defRPr kumimoji="1" sz="1600">
                <a:solidFill>
                  <a:schemeClr val="tx1"/>
                </a:solidFill>
                <a:latin typeface="Arial" charset="0"/>
                <a:ea typeface="HGPｺﾞｼｯｸE" pitchFamily="50" charset="-128"/>
              </a:defRPr>
            </a:lvl2pPr>
            <a:lvl3pPr marL="1143000" indent="-228600" algn="l" eaLnBrk="0" hangingPunct="0">
              <a:spcBef>
                <a:spcPct val="0"/>
              </a:spcBef>
              <a:spcAft>
                <a:spcPct val="25000"/>
              </a:spcAft>
              <a:buClr>
                <a:srgbClr val="335CA7"/>
              </a:buClr>
              <a:buFont typeface="Wingdings" pitchFamily="2" charset="2"/>
              <a:buChar char="n"/>
              <a:defRPr kumimoji="1" sz="1400">
                <a:solidFill>
                  <a:schemeClr val="tx1"/>
                </a:solidFill>
                <a:latin typeface="Arial" charset="0"/>
                <a:ea typeface="HGPｺﾞｼｯｸE" pitchFamily="50" charset="-128"/>
              </a:defRPr>
            </a:lvl3pPr>
            <a:lvl4pPr marL="1600200" indent="-228600" algn="l" eaLnBrk="0" hangingPunct="0">
              <a:spcBef>
                <a:spcPct val="0"/>
              </a:spcBef>
              <a:spcAft>
                <a:spcPct val="25000"/>
              </a:spcAft>
              <a:buClr>
                <a:srgbClr val="335CA7"/>
              </a:buClr>
              <a:buFont typeface="Wingdings 3" pitchFamily="18" charset="2"/>
              <a:buChar char=""/>
              <a:defRPr kumimoji="1" sz="1200">
                <a:solidFill>
                  <a:schemeClr val="tx1"/>
                </a:solidFill>
                <a:latin typeface="Arial" charset="0"/>
                <a:ea typeface="HGPｺﾞｼｯｸE" pitchFamily="50" charset="-128"/>
              </a:defRPr>
            </a:lvl4pPr>
            <a:lvl5pPr marL="2057400" indent="-228600" algn="l" eaLnBrk="0"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5pPr>
            <a:lvl6pPr marL="25146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6pPr>
            <a:lvl7pPr marL="29718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7pPr>
            <a:lvl8pPr marL="34290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8pPr>
            <a:lvl9pPr marL="38862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9pPr>
          </a:lstStyle>
          <a:p>
            <a:pPr eaLnBrk="1" hangingPunct="1">
              <a:spcBef>
                <a:spcPct val="50000"/>
              </a:spcBef>
              <a:spcAft>
                <a:spcPct val="0"/>
              </a:spcAft>
              <a:buClrTx/>
              <a:buFontTx/>
              <a:buNone/>
              <a:defRPr/>
            </a:pPr>
            <a:endParaRPr lang="ja-JP" altLang="ja-JP" sz="1800" b="1">
              <a:latin typeface="+mn-lt"/>
              <a:ea typeface="ＭＳ Ｐゴシック" pitchFamily="50" charset="-128"/>
            </a:endParaRPr>
          </a:p>
        </p:txBody>
      </p:sp>
      <p:sp>
        <p:nvSpPr>
          <p:cNvPr id="9222" name="Text Box 4"/>
          <p:cNvSpPr txBox="1">
            <a:spLocks noChangeArrowheads="1"/>
          </p:cNvSpPr>
          <p:nvPr/>
        </p:nvSpPr>
        <p:spPr bwMode="auto">
          <a:xfrm>
            <a:off x="285750" y="4208978"/>
            <a:ext cx="84407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0"/>
              </a:spcBef>
              <a:spcAft>
                <a:spcPct val="25000"/>
              </a:spcAft>
              <a:buClr>
                <a:srgbClr val="335CA7"/>
              </a:buClr>
              <a:buFont typeface="Wingdings 2" pitchFamily="18" charset="2"/>
              <a:buChar char="¢"/>
              <a:defRPr kumimoji="1">
                <a:solidFill>
                  <a:schemeClr val="tx1"/>
                </a:solidFill>
                <a:latin typeface="Arial" charset="0"/>
                <a:ea typeface="HGPｺﾞｼｯｸE" pitchFamily="50" charset="-128"/>
              </a:defRPr>
            </a:lvl1pPr>
            <a:lvl2pPr marL="742950" indent="-285750" algn="l" eaLnBrk="0" hangingPunct="0">
              <a:spcBef>
                <a:spcPct val="0"/>
              </a:spcBef>
              <a:spcAft>
                <a:spcPct val="25000"/>
              </a:spcAft>
              <a:buClr>
                <a:srgbClr val="335CA7"/>
              </a:buClr>
              <a:buFont typeface="Wingdings" pitchFamily="2" charset="2"/>
              <a:buChar char="è"/>
              <a:defRPr kumimoji="1" sz="1600">
                <a:solidFill>
                  <a:schemeClr val="tx1"/>
                </a:solidFill>
                <a:latin typeface="Arial" charset="0"/>
                <a:ea typeface="HGPｺﾞｼｯｸE" pitchFamily="50" charset="-128"/>
              </a:defRPr>
            </a:lvl2pPr>
            <a:lvl3pPr marL="1143000" indent="-228600" algn="l" eaLnBrk="0" hangingPunct="0">
              <a:spcBef>
                <a:spcPct val="0"/>
              </a:spcBef>
              <a:spcAft>
                <a:spcPct val="25000"/>
              </a:spcAft>
              <a:buClr>
                <a:srgbClr val="335CA7"/>
              </a:buClr>
              <a:buFont typeface="Wingdings" pitchFamily="2" charset="2"/>
              <a:buChar char="n"/>
              <a:defRPr kumimoji="1" sz="1400">
                <a:solidFill>
                  <a:schemeClr val="tx1"/>
                </a:solidFill>
                <a:latin typeface="Arial" charset="0"/>
                <a:ea typeface="HGPｺﾞｼｯｸE" pitchFamily="50" charset="-128"/>
              </a:defRPr>
            </a:lvl3pPr>
            <a:lvl4pPr marL="1600200" indent="-228600" algn="l" eaLnBrk="0" hangingPunct="0">
              <a:spcBef>
                <a:spcPct val="0"/>
              </a:spcBef>
              <a:spcAft>
                <a:spcPct val="25000"/>
              </a:spcAft>
              <a:buClr>
                <a:srgbClr val="335CA7"/>
              </a:buClr>
              <a:buFont typeface="Wingdings 3" pitchFamily="18" charset="2"/>
              <a:buChar char=""/>
              <a:defRPr kumimoji="1" sz="1200">
                <a:solidFill>
                  <a:schemeClr val="tx1"/>
                </a:solidFill>
                <a:latin typeface="Arial" charset="0"/>
                <a:ea typeface="HGPｺﾞｼｯｸE" pitchFamily="50" charset="-128"/>
              </a:defRPr>
            </a:lvl4pPr>
            <a:lvl5pPr marL="2057400" indent="-228600" algn="l" eaLnBrk="0"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5pPr>
            <a:lvl6pPr marL="25146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6pPr>
            <a:lvl7pPr marL="29718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7pPr>
            <a:lvl8pPr marL="34290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8pPr>
            <a:lvl9pPr marL="38862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9pPr>
          </a:lstStyle>
          <a:p>
            <a:pPr eaLnBrk="1" hangingPunct="1">
              <a:spcBef>
                <a:spcPct val="50000"/>
              </a:spcBef>
              <a:spcAft>
                <a:spcPct val="0"/>
              </a:spcAft>
              <a:buClrTx/>
              <a:buFontTx/>
              <a:buNone/>
              <a:defRPr/>
            </a:pPr>
            <a:endParaRPr lang="ja-JP" altLang="ja-JP" sz="1800" b="1">
              <a:latin typeface="+mn-lt"/>
              <a:ea typeface="ＭＳ Ｐゴシック" pitchFamily="50" charset="-128"/>
            </a:endParaRPr>
          </a:p>
        </p:txBody>
      </p:sp>
      <p:pic>
        <p:nvPicPr>
          <p:cNvPr id="1127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9" y="2119827"/>
            <a:ext cx="7648575"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Oval 6"/>
          <p:cNvSpPr>
            <a:spLocks noChangeArrowheads="1"/>
          </p:cNvSpPr>
          <p:nvPr/>
        </p:nvSpPr>
        <p:spPr bwMode="auto">
          <a:xfrm>
            <a:off x="5364164" y="2264291"/>
            <a:ext cx="2592387" cy="2160587"/>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0"/>
              </a:spcBef>
              <a:spcAft>
                <a:spcPct val="25000"/>
              </a:spcAft>
              <a:buClr>
                <a:srgbClr val="335CA7"/>
              </a:buClr>
              <a:buFont typeface="Wingdings 2" pitchFamily="18" charset="2"/>
              <a:buChar char="¢"/>
              <a:defRPr kumimoji="1">
                <a:solidFill>
                  <a:schemeClr val="tx1"/>
                </a:solidFill>
                <a:latin typeface="Arial" charset="0"/>
                <a:ea typeface="HGPｺﾞｼｯｸE" pitchFamily="50" charset="-128"/>
              </a:defRPr>
            </a:lvl1pPr>
            <a:lvl2pPr marL="742950" indent="-285750" algn="l" eaLnBrk="0" hangingPunct="0">
              <a:spcBef>
                <a:spcPct val="0"/>
              </a:spcBef>
              <a:spcAft>
                <a:spcPct val="25000"/>
              </a:spcAft>
              <a:buClr>
                <a:srgbClr val="335CA7"/>
              </a:buClr>
              <a:buFont typeface="Wingdings" pitchFamily="2" charset="2"/>
              <a:buChar char="è"/>
              <a:defRPr kumimoji="1" sz="1600">
                <a:solidFill>
                  <a:schemeClr val="tx1"/>
                </a:solidFill>
                <a:latin typeface="Arial" charset="0"/>
                <a:ea typeface="HGPｺﾞｼｯｸE" pitchFamily="50" charset="-128"/>
              </a:defRPr>
            </a:lvl2pPr>
            <a:lvl3pPr marL="1143000" indent="-228600" algn="l" eaLnBrk="0" hangingPunct="0">
              <a:spcBef>
                <a:spcPct val="0"/>
              </a:spcBef>
              <a:spcAft>
                <a:spcPct val="25000"/>
              </a:spcAft>
              <a:buClr>
                <a:srgbClr val="335CA7"/>
              </a:buClr>
              <a:buFont typeface="Wingdings" pitchFamily="2" charset="2"/>
              <a:buChar char="n"/>
              <a:defRPr kumimoji="1" sz="1400">
                <a:solidFill>
                  <a:schemeClr val="tx1"/>
                </a:solidFill>
                <a:latin typeface="Arial" charset="0"/>
                <a:ea typeface="HGPｺﾞｼｯｸE" pitchFamily="50" charset="-128"/>
              </a:defRPr>
            </a:lvl3pPr>
            <a:lvl4pPr marL="1600200" indent="-228600" algn="l" eaLnBrk="0" hangingPunct="0">
              <a:spcBef>
                <a:spcPct val="0"/>
              </a:spcBef>
              <a:spcAft>
                <a:spcPct val="25000"/>
              </a:spcAft>
              <a:buClr>
                <a:srgbClr val="335CA7"/>
              </a:buClr>
              <a:buFont typeface="Wingdings 3" pitchFamily="18" charset="2"/>
              <a:buChar char=""/>
              <a:defRPr kumimoji="1" sz="1200">
                <a:solidFill>
                  <a:schemeClr val="tx1"/>
                </a:solidFill>
                <a:latin typeface="Arial" charset="0"/>
                <a:ea typeface="HGPｺﾞｼｯｸE" pitchFamily="50" charset="-128"/>
              </a:defRPr>
            </a:lvl4pPr>
            <a:lvl5pPr marL="2057400" indent="-228600" algn="l" eaLnBrk="0"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5pPr>
            <a:lvl6pPr marL="25146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6pPr>
            <a:lvl7pPr marL="29718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7pPr>
            <a:lvl8pPr marL="34290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8pPr>
            <a:lvl9pPr marL="38862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9pPr>
          </a:lstStyle>
          <a:p>
            <a:pPr algn="ctr" eaLnBrk="1" hangingPunct="1">
              <a:spcBef>
                <a:spcPct val="10000"/>
              </a:spcBef>
              <a:spcAft>
                <a:spcPct val="0"/>
              </a:spcAft>
              <a:buClrTx/>
              <a:buFontTx/>
              <a:buNone/>
              <a:defRPr/>
            </a:pPr>
            <a:endParaRPr lang="ja-JP" altLang="en-US">
              <a:latin typeface="+mn-lt"/>
            </a:endParaRPr>
          </a:p>
        </p:txBody>
      </p:sp>
      <p:sp>
        <p:nvSpPr>
          <p:cNvPr id="9225" name="Oval 7"/>
          <p:cNvSpPr>
            <a:spLocks noChangeArrowheads="1"/>
          </p:cNvSpPr>
          <p:nvPr/>
        </p:nvSpPr>
        <p:spPr bwMode="auto">
          <a:xfrm>
            <a:off x="5940425" y="4424878"/>
            <a:ext cx="2692400" cy="1871663"/>
          </a:xfrm>
          <a:prstGeom prst="ellipse">
            <a:avLst/>
          </a:prstGeom>
          <a:noFill/>
          <a:ln w="254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0"/>
              </a:spcBef>
              <a:spcAft>
                <a:spcPct val="25000"/>
              </a:spcAft>
              <a:buClr>
                <a:srgbClr val="335CA7"/>
              </a:buClr>
              <a:buFont typeface="Wingdings 2" pitchFamily="18" charset="2"/>
              <a:buChar char="¢"/>
              <a:defRPr kumimoji="1">
                <a:solidFill>
                  <a:schemeClr val="tx1"/>
                </a:solidFill>
                <a:latin typeface="Arial" charset="0"/>
                <a:ea typeface="HGPｺﾞｼｯｸE" pitchFamily="50" charset="-128"/>
              </a:defRPr>
            </a:lvl1pPr>
            <a:lvl2pPr marL="742950" indent="-285750" algn="l" eaLnBrk="0" hangingPunct="0">
              <a:spcBef>
                <a:spcPct val="0"/>
              </a:spcBef>
              <a:spcAft>
                <a:spcPct val="25000"/>
              </a:spcAft>
              <a:buClr>
                <a:srgbClr val="335CA7"/>
              </a:buClr>
              <a:buFont typeface="Wingdings" pitchFamily="2" charset="2"/>
              <a:buChar char="è"/>
              <a:defRPr kumimoji="1" sz="1600">
                <a:solidFill>
                  <a:schemeClr val="tx1"/>
                </a:solidFill>
                <a:latin typeface="Arial" charset="0"/>
                <a:ea typeface="HGPｺﾞｼｯｸE" pitchFamily="50" charset="-128"/>
              </a:defRPr>
            </a:lvl2pPr>
            <a:lvl3pPr marL="1143000" indent="-228600" algn="l" eaLnBrk="0" hangingPunct="0">
              <a:spcBef>
                <a:spcPct val="0"/>
              </a:spcBef>
              <a:spcAft>
                <a:spcPct val="25000"/>
              </a:spcAft>
              <a:buClr>
                <a:srgbClr val="335CA7"/>
              </a:buClr>
              <a:buFont typeface="Wingdings" pitchFamily="2" charset="2"/>
              <a:buChar char="n"/>
              <a:defRPr kumimoji="1" sz="1400">
                <a:solidFill>
                  <a:schemeClr val="tx1"/>
                </a:solidFill>
                <a:latin typeface="Arial" charset="0"/>
                <a:ea typeface="HGPｺﾞｼｯｸE" pitchFamily="50" charset="-128"/>
              </a:defRPr>
            </a:lvl3pPr>
            <a:lvl4pPr marL="1600200" indent="-228600" algn="l" eaLnBrk="0" hangingPunct="0">
              <a:spcBef>
                <a:spcPct val="0"/>
              </a:spcBef>
              <a:spcAft>
                <a:spcPct val="25000"/>
              </a:spcAft>
              <a:buClr>
                <a:srgbClr val="335CA7"/>
              </a:buClr>
              <a:buFont typeface="Wingdings 3" pitchFamily="18" charset="2"/>
              <a:buChar char=""/>
              <a:defRPr kumimoji="1" sz="1200">
                <a:solidFill>
                  <a:schemeClr val="tx1"/>
                </a:solidFill>
                <a:latin typeface="Arial" charset="0"/>
                <a:ea typeface="HGPｺﾞｼｯｸE" pitchFamily="50" charset="-128"/>
              </a:defRPr>
            </a:lvl4pPr>
            <a:lvl5pPr marL="2057400" indent="-228600" algn="l" eaLnBrk="0"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5pPr>
            <a:lvl6pPr marL="25146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6pPr>
            <a:lvl7pPr marL="29718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7pPr>
            <a:lvl8pPr marL="34290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8pPr>
            <a:lvl9pPr marL="38862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9pPr>
          </a:lstStyle>
          <a:p>
            <a:pPr algn="ctr" eaLnBrk="1" hangingPunct="1">
              <a:spcBef>
                <a:spcPct val="10000"/>
              </a:spcBef>
              <a:spcAft>
                <a:spcPct val="0"/>
              </a:spcAft>
              <a:buClrTx/>
              <a:buFontTx/>
              <a:buNone/>
              <a:defRPr/>
            </a:pPr>
            <a:endParaRPr lang="ja-JP" altLang="en-US">
              <a:latin typeface="+mn-lt"/>
            </a:endParaRPr>
          </a:p>
        </p:txBody>
      </p:sp>
      <p:sp>
        <p:nvSpPr>
          <p:cNvPr id="9226" name="AutoShape 8"/>
          <p:cNvSpPr>
            <a:spLocks/>
          </p:cNvSpPr>
          <p:nvPr/>
        </p:nvSpPr>
        <p:spPr bwMode="auto">
          <a:xfrm>
            <a:off x="5651501" y="3272353"/>
            <a:ext cx="1008063" cy="765175"/>
          </a:xfrm>
          <a:prstGeom prst="borderCallout1">
            <a:avLst>
              <a:gd name="adj1" fmla="val 14940"/>
              <a:gd name="adj2" fmla="val 107560"/>
              <a:gd name="adj3" fmla="val -195227"/>
              <a:gd name="adj4" fmla="val 19968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0"/>
              </a:spcBef>
              <a:spcAft>
                <a:spcPct val="25000"/>
              </a:spcAft>
              <a:buClr>
                <a:srgbClr val="335CA7"/>
              </a:buClr>
              <a:buFont typeface="Wingdings 2" pitchFamily="18" charset="2"/>
              <a:buChar char="¢"/>
              <a:defRPr kumimoji="1">
                <a:solidFill>
                  <a:schemeClr val="tx1"/>
                </a:solidFill>
                <a:latin typeface="Arial" charset="0"/>
                <a:ea typeface="HGPｺﾞｼｯｸE" pitchFamily="50" charset="-128"/>
              </a:defRPr>
            </a:lvl1pPr>
            <a:lvl2pPr marL="742950" indent="-285750" algn="l" eaLnBrk="0" hangingPunct="0">
              <a:spcBef>
                <a:spcPct val="0"/>
              </a:spcBef>
              <a:spcAft>
                <a:spcPct val="25000"/>
              </a:spcAft>
              <a:buClr>
                <a:srgbClr val="335CA7"/>
              </a:buClr>
              <a:buFont typeface="Wingdings" pitchFamily="2" charset="2"/>
              <a:buChar char="è"/>
              <a:defRPr kumimoji="1" sz="1600">
                <a:solidFill>
                  <a:schemeClr val="tx1"/>
                </a:solidFill>
                <a:latin typeface="Arial" charset="0"/>
                <a:ea typeface="HGPｺﾞｼｯｸE" pitchFamily="50" charset="-128"/>
              </a:defRPr>
            </a:lvl2pPr>
            <a:lvl3pPr marL="1143000" indent="-228600" algn="l" eaLnBrk="0" hangingPunct="0">
              <a:spcBef>
                <a:spcPct val="0"/>
              </a:spcBef>
              <a:spcAft>
                <a:spcPct val="25000"/>
              </a:spcAft>
              <a:buClr>
                <a:srgbClr val="335CA7"/>
              </a:buClr>
              <a:buFont typeface="Wingdings" pitchFamily="2" charset="2"/>
              <a:buChar char="n"/>
              <a:defRPr kumimoji="1" sz="1400">
                <a:solidFill>
                  <a:schemeClr val="tx1"/>
                </a:solidFill>
                <a:latin typeface="Arial" charset="0"/>
                <a:ea typeface="HGPｺﾞｼｯｸE" pitchFamily="50" charset="-128"/>
              </a:defRPr>
            </a:lvl3pPr>
            <a:lvl4pPr marL="1600200" indent="-228600" algn="l" eaLnBrk="0" hangingPunct="0">
              <a:spcBef>
                <a:spcPct val="0"/>
              </a:spcBef>
              <a:spcAft>
                <a:spcPct val="25000"/>
              </a:spcAft>
              <a:buClr>
                <a:srgbClr val="335CA7"/>
              </a:buClr>
              <a:buFont typeface="Wingdings 3" pitchFamily="18" charset="2"/>
              <a:buChar char=""/>
              <a:defRPr kumimoji="1" sz="1200">
                <a:solidFill>
                  <a:schemeClr val="tx1"/>
                </a:solidFill>
                <a:latin typeface="Arial" charset="0"/>
                <a:ea typeface="HGPｺﾞｼｯｸE" pitchFamily="50" charset="-128"/>
              </a:defRPr>
            </a:lvl4pPr>
            <a:lvl5pPr marL="2057400" indent="-228600" algn="l" eaLnBrk="0"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5pPr>
            <a:lvl6pPr marL="25146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6pPr>
            <a:lvl7pPr marL="29718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7pPr>
            <a:lvl8pPr marL="34290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8pPr>
            <a:lvl9pPr marL="38862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9pPr>
          </a:lstStyle>
          <a:p>
            <a:pPr eaLnBrk="1" hangingPunct="1">
              <a:lnSpc>
                <a:spcPct val="120000"/>
              </a:lnSpc>
              <a:spcAft>
                <a:spcPct val="0"/>
              </a:spcAft>
              <a:buClrTx/>
              <a:buFontTx/>
              <a:buNone/>
              <a:defRPr/>
            </a:pPr>
            <a:r>
              <a:rPr lang="en-US" altLang="ja-JP" sz="1600" b="1" u="sng" dirty="0">
                <a:solidFill>
                  <a:srgbClr val="FF0000"/>
                </a:solidFill>
                <a:latin typeface="+mn-lt"/>
                <a:ea typeface="ＭＳ Ｐゴシック" pitchFamily="50" charset="-128"/>
              </a:rPr>
              <a:t>North</a:t>
            </a:r>
            <a:br>
              <a:rPr lang="en-US" altLang="ja-JP" sz="1600" b="1" u="sng" dirty="0">
                <a:solidFill>
                  <a:srgbClr val="FF0000"/>
                </a:solidFill>
                <a:latin typeface="+mn-lt"/>
                <a:ea typeface="ＭＳ Ｐゴシック" pitchFamily="50" charset="-128"/>
              </a:rPr>
            </a:br>
            <a:r>
              <a:rPr lang="en-US" altLang="ja-JP" sz="1600" b="1" u="sng" dirty="0">
                <a:solidFill>
                  <a:srgbClr val="FF0000"/>
                </a:solidFill>
                <a:latin typeface="+mn-lt"/>
                <a:ea typeface="ＭＳ Ｐゴシック" pitchFamily="50" charset="-128"/>
              </a:rPr>
              <a:t>America </a:t>
            </a:r>
          </a:p>
          <a:p>
            <a:pPr eaLnBrk="1" hangingPunct="1">
              <a:lnSpc>
                <a:spcPct val="120000"/>
              </a:lnSpc>
              <a:spcAft>
                <a:spcPct val="0"/>
              </a:spcAft>
              <a:buClrTx/>
              <a:buFontTx/>
              <a:buNone/>
              <a:defRPr/>
            </a:pPr>
            <a:r>
              <a:rPr lang="en-US" altLang="ja-JP" sz="1600" b="1" dirty="0">
                <a:latin typeface="+mn-lt"/>
                <a:ea typeface="ＭＳ Ｐゴシック" pitchFamily="50" charset="-128"/>
              </a:rPr>
              <a:t>9 (3)</a:t>
            </a:r>
            <a:endParaRPr lang="ja-JP" altLang="en-US" sz="1600" b="1" dirty="0">
              <a:latin typeface="+mn-lt"/>
              <a:ea typeface="ＭＳ Ｐゴシック" pitchFamily="50" charset="-128"/>
            </a:endParaRPr>
          </a:p>
        </p:txBody>
      </p:sp>
      <p:sp>
        <p:nvSpPr>
          <p:cNvPr id="9227" name="AutoShape 9"/>
          <p:cNvSpPr>
            <a:spLocks/>
          </p:cNvSpPr>
          <p:nvPr/>
        </p:nvSpPr>
        <p:spPr bwMode="auto">
          <a:xfrm>
            <a:off x="6588125" y="4856676"/>
            <a:ext cx="1136650" cy="585788"/>
          </a:xfrm>
          <a:prstGeom prst="borderCallout1">
            <a:avLst>
              <a:gd name="adj1" fmla="val 19514"/>
              <a:gd name="adj2" fmla="val 106704"/>
              <a:gd name="adj3" fmla="val 69917"/>
              <a:gd name="adj4" fmla="val 106704"/>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0"/>
              </a:spcBef>
              <a:spcAft>
                <a:spcPct val="25000"/>
              </a:spcAft>
              <a:buClr>
                <a:srgbClr val="335CA7"/>
              </a:buClr>
              <a:buFont typeface="Wingdings 2" pitchFamily="18" charset="2"/>
              <a:buChar char="¢"/>
              <a:defRPr kumimoji="1">
                <a:solidFill>
                  <a:schemeClr val="tx1"/>
                </a:solidFill>
                <a:latin typeface="Arial" charset="0"/>
                <a:ea typeface="HGPｺﾞｼｯｸE" pitchFamily="50" charset="-128"/>
              </a:defRPr>
            </a:lvl1pPr>
            <a:lvl2pPr marL="742950" indent="-285750" algn="l" eaLnBrk="0" hangingPunct="0">
              <a:spcBef>
                <a:spcPct val="0"/>
              </a:spcBef>
              <a:spcAft>
                <a:spcPct val="25000"/>
              </a:spcAft>
              <a:buClr>
                <a:srgbClr val="335CA7"/>
              </a:buClr>
              <a:buFont typeface="Wingdings" pitchFamily="2" charset="2"/>
              <a:buChar char="è"/>
              <a:defRPr kumimoji="1" sz="1600">
                <a:solidFill>
                  <a:schemeClr val="tx1"/>
                </a:solidFill>
                <a:latin typeface="Arial" charset="0"/>
                <a:ea typeface="HGPｺﾞｼｯｸE" pitchFamily="50" charset="-128"/>
              </a:defRPr>
            </a:lvl2pPr>
            <a:lvl3pPr marL="1143000" indent="-228600" algn="l" eaLnBrk="0" hangingPunct="0">
              <a:spcBef>
                <a:spcPct val="0"/>
              </a:spcBef>
              <a:spcAft>
                <a:spcPct val="25000"/>
              </a:spcAft>
              <a:buClr>
                <a:srgbClr val="335CA7"/>
              </a:buClr>
              <a:buFont typeface="Wingdings" pitchFamily="2" charset="2"/>
              <a:buChar char="n"/>
              <a:defRPr kumimoji="1" sz="1400">
                <a:solidFill>
                  <a:schemeClr val="tx1"/>
                </a:solidFill>
                <a:latin typeface="Arial" charset="0"/>
                <a:ea typeface="HGPｺﾞｼｯｸE" pitchFamily="50" charset="-128"/>
              </a:defRPr>
            </a:lvl3pPr>
            <a:lvl4pPr marL="1600200" indent="-228600" algn="l" eaLnBrk="0" hangingPunct="0">
              <a:spcBef>
                <a:spcPct val="0"/>
              </a:spcBef>
              <a:spcAft>
                <a:spcPct val="25000"/>
              </a:spcAft>
              <a:buClr>
                <a:srgbClr val="335CA7"/>
              </a:buClr>
              <a:buFont typeface="Wingdings 3" pitchFamily="18" charset="2"/>
              <a:buChar char=""/>
              <a:defRPr kumimoji="1" sz="1200">
                <a:solidFill>
                  <a:schemeClr val="tx1"/>
                </a:solidFill>
                <a:latin typeface="Arial" charset="0"/>
                <a:ea typeface="HGPｺﾞｼｯｸE" pitchFamily="50" charset="-128"/>
              </a:defRPr>
            </a:lvl4pPr>
            <a:lvl5pPr marL="2057400" indent="-228600" algn="l" eaLnBrk="0"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5pPr>
            <a:lvl6pPr marL="25146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6pPr>
            <a:lvl7pPr marL="29718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7pPr>
            <a:lvl8pPr marL="34290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8pPr>
            <a:lvl9pPr marL="38862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9pPr>
          </a:lstStyle>
          <a:p>
            <a:pPr eaLnBrk="1" hangingPunct="1">
              <a:lnSpc>
                <a:spcPct val="110000"/>
              </a:lnSpc>
              <a:spcAft>
                <a:spcPct val="0"/>
              </a:spcAft>
              <a:buClrTx/>
              <a:buFontTx/>
              <a:buNone/>
              <a:defRPr/>
            </a:pPr>
            <a:r>
              <a:rPr lang="en-US" altLang="ja-JP" sz="1600" b="1" u="sng" dirty="0">
                <a:solidFill>
                  <a:srgbClr val="008000"/>
                </a:solidFill>
                <a:latin typeface="+mn-lt"/>
                <a:ea typeface="ＭＳ Ｐゴシック" pitchFamily="50" charset="-128"/>
              </a:rPr>
              <a:t>Latin</a:t>
            </a:r>
            <a:br>
              <a:rPr lang="en-US" altLang="ja-JP" sz="1600" b="1" u="sng" dirty="0">
                <a:solidFill>
                  <a:srgbClr val="008000"/>
                </a:solidFill>
                <a:latin typeface="+mn-lt"/>
                <a:ea typeface="ＭＳ Ｐゴシック" pitchFamily="50" charset="-128"/>
              </a:rPr>
            </a:br>
            <a:r>
              <a:rPr lang="en-US" altLang="ja-JP" sz="1600" b="1" u="sng" dirty="0">
                <a:solidFill>
                  <a:srgbClr val="008000"/>
                </a:solidFill>
                <a:latin typeface="+mn-lt"/>
                <a:ea typeface="ＭＳ Ｐゴシック" pitchFamily="50" charset="-128"/>
              </a:rPr>
              <a:t>America </a:t>
            </a:r>
          </a:p>
          <a:p>
            <a:pPr eaLnBrk="1" hangingPunct="1">
              <a:lnSpc>
                <a:spcPct val="110000"/>
              </a:lnSpc>
              <a:spcAft>
                <a:spcPct val="0"/>
              </a:spcAft>
              <a:buClrTx/>
              <a:buFontTx/>
              <a:buNone/>
              <a:defRPr/>
            </a:pPr>
            <a:r>
              <a:rPr lang="en-US" altLang="ja-JP" sz="1600" b="1" dirty="0">
                <a:latin typeface="+mn-lt"/>
                <a:ea typeface="ＭＳ Ｐゴシック" pitchFamily="50" charset="-128"/>
              </a:rPr>
              <a:t> 10 (8)</a:t>
            </a:r>
            <a:endParaRPr lang="ja-JP" altLang="en-US" sz="1600" b="1" dirty="0">
              <a:latin typeface="+mn-lt"/>
              <a:ea typeface="ＭＳ Ｐゴシック" pitchFamily="50" charset="-128"/>
            </a:endParaRPr>
          </a:p>
        </p:txBody>
      </p:sp>
      <p:sp>
        <p:nvSpPr>
          <p:cNvPr id="9228" name="Oval 10"/>
          <p:cNvSpPr>
            <a:spLocks noChangeArrowheads="1"/>
          </p:cNvSpPr>
          <p:nvPr/>
        </p:nvSpPr>
        <p:spPr bwMode="auto">
          <a:xfrm>
            <a:off x="2124076" y="2408753"/>
            <a:ext cx="3190875" cy="1223963"/>
          </a:xfrm>
          <a:prstGeom prst="ellipse">
            <a:avLst/>
          </a:prstGeom>
          <a:noFill/>
          <a:ln w="25400">
            <a:solidFill>
              <a:srgbClr val="99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0"/>
              </a:spcBef>
              <a:spcAft>
                <a:spcPct val="25000"/>
              </a:spcAft>
              <a:buClr>
                <a:srgbClr val="335CA7"/>
              </a:buClr>
              <a:buFont typeface="Wingdings 2" pitchFamily="18" charset="2"/>
              <a:buChar char="¢"/>
              <a:defRPr kumimoji="1">
                <a:solidFill>
                  <a:schemeClr val="tx1"/>
                </a:solidFill>
                <a:latin typeface="Arial" charset="0"/>
                <a:ea typeface="HGPｺﾞｼｯｸE" pitchFamily="50" charset="-128"/>
              </a:defRPr>
            </a:lvl1pPr>
            <a:lvl2pPr marL="742950" indent="-285750" algn="l" eaLnBrk="0" hangingPunct="0">
              <a:spcBef>
                <a:spcPct val="0"/>
              </a:spcBef>
              <a:spcAft>
                <a:spcPct val="25000"/>
              </a:spcAft>
              <a:buClr>
                <a:srgbClr val="335CA7"/>
              </a:buClr>
              <a:buFont typeface="Wingdings" pitchFamily="2" charset="2"/>
              <a:buChar char="è"/>
              <a:defRPr kumimoji="1" sz="1600">
                <a:solidFill>
                  <a:schemeClr val="tx1"/>
                </a:solidFill>
                <a:latin typeface="Arial" charset="0"/>
                <a:ea typeface="HGPｺﾞｼｯｸE" pitchFamily="50" charset="-128"/>
              </a:defRPr>
            </a:lvl2pPr>
            <a:lvl3pPr marL="1143000" indent="-228600" algn="l" eaLnBrk="0" hangingPunct="0">
              <a:spcBef>
                <a:spcPct val="0"/>
              </a:spcBef>
              <a:spcAft>
                <a:spcPct val="25000"/>
              </a:spcAft>
              <a:buClr>
                <a:srgbClr val="335CA7"/>
              </a:buClr>
              <a:buFont typeface="Wingdings" pitchFamily="2" charset="2"/>
              <a:buChar char="n"/>
              <a:defRPr kumimoji="1" sz="1400">
                <a:solidFill>
                  <a:schemeClr val="tx1"/>
                </a:solidFill>
                <a:latin typeface="Arial" charset="0"/>
                <a:ea typeface="HGPｺﾞｼｯｸE" pitchFamily="50" charset="-128"/>
              </a:defRPr>
            </a:lvl3pPr>
            <a:lvl4pPr marL="1600200" indent="-228600" algn="l" eaLnBrk="0" hangingPunct="0">
              <a:spcBef>
                <a:spcPct val="0"/>
              </a:spcBef>
              <a:spcAft>
                <a:spcPct val="25000"/>
              </a:spcAft>
              <a:buClr>
                <a:srgbClr val="335CA7"/>
              </a:buClr>
              <a:buFont typeface="Wingdings 3" pitchFamily="18" charset="2"/>
              <a:buChar char=""/>
              <a:defRPr kumimoji="1" sz="1200">
                <a:solidFill>
                  <a:schemeClr val="tx1"/>
                </a:solidFill>
                <a:latin typeface="Arial" charset="0"/>
                <a:ea typeface="HGPｺﾞｼｯｸE" pitchFamily="50" charset="-128"/>
              </a:defRPr>
            </a:lvl4pPr>
            <a:lvl5pPr marL="2057400" indent="-228600" algn="l" eaLnBrk="0"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5pPr>
            <a:lvl6pPr marL="25146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6pPr>
            <a:lvl7pPr marL="29718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7pPr>
            <a:lvl8pPr marL="34290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8pPr>
            <a:lvl9pPr marL="38862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9pPr>
          </a:lstStyle>
          <a:p>
            <a:pPr algn="ctr" eaLnBrk="1" hangingPunct="1">
              <a:spcBef>
                <a:spcPct val="10000"/>
              </a:spcBef>
              <a:spcAft>
                <a:spcPct val="0"/>
              </a:spcAft>
              <a:buClrTx/>
              <a:buFontTx/>
              <a:buNone/>
              <a:defRPr/>
            </a:pPr>
            <a:endParaRPr lang="ja-JP" altLang="en-US">
              <a:latin typeface="+mn-lt"/>
            </a:endParaRPr>
          </a:p>
        </p:txBody>
      </p:sp>
      <p:sp>
        <p:nvSpPr>
          <p:cNvPr id="9229" name="AutoShape 11"/>
          <p:cNvSpPr>
            <a:spLocks/>
          </p:cNvSpPr>
          <p:nvPr/>
        </p:nvSpPr>
        <p:spPr bwMode="auto">
          <a:xfrm>
            <a:off x="3348039" y="2767528"/>
            <a:ext cx="777875" cy="639763"/>
          </a:xfrm>
          <a:prstGeom prst="borderCallout1">
            <a:avLst>
              <a:gd name="adj1" fmla="val 17866"/>
              <a:gd name="adj2" fmla="val -9796"/>
              <a:gd name="adj3" fmla="val 112407"/>
              <a:gd name="adj4" fmla="val -78981"/>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0"/>
              </a:spcBef>
              <a:spcAft>
                <a:spcPct val="25000"/>
              </a:spcAft>
              <a:buClr>
                <a:srgbClr val="335CA7"/>
              </a:buClr>
              <a:buFont typeface="Wingdings 2" pitchFamily="18" charset="2"/>
              <a:buChar char="¢"/>
              <a:defRPr kumimoji="1">
                <a:solidFill>
                  <a:schemeClr val="tx1"/>
                </a:solidFill>
                <a:latin typeface="Arial" charset="0"/>
                <a:ea typeface="HGPｺﾞｼｯｸE" pitchFamily="50" charset="-128"/>
              </a:defRPr>
            </a:lvl1pPr>
            <a:lvl2pPr marL="742950" indent="-285750" algn="l" eaLnBrk="0" hangingPunct="0">
              <a:spcBef>
                <a:spcPct val="0"/>
              </a:spcBef>
              <a:spcAft>
                <a:spcPct val="25000"/>
              </a:spcAft>
              <a:buClr>
                <a:srgbClr val="335CA7"/>
              </a:buClr>
              <a:buFont typeface="Wingdings" pitchFamily="2" charset="2"/>
              <a:buChar char="è"/>
              <a:defRPr kumimoji="1" sz="1600">
                <a:solidFill>
                  <a:schemeClr val="tx1"/>
                </a:solidFill>
                <a:latin typeface="Arial" charset="0"/>
                <a:ea typeface="HGPｺﾞｼｯｸE" pitchFamily="50" charset="-128"/>
              </a:defRPr>
            </a:lvl2pPr>
            <a:lvl3pPr marL="1143000" indent="-228600" algn="l" eaLnBrk="0" hangingPunct="0">
              <a:spcBef>
                <a:spcPct val="0"/>
              </a:spcBef>
              <a:spcAft>
                <a:spcPct val="25000"/>
              </a:spcAft>
              <a:buClr>
                <a:srgbClr val="335CA7"/>
              </a:buClr>
              <a:buFont typeface="Wingdings" pitchFamily="2" charset="2"/>
              <a:buChar char="n"/>
              <a:defRPr kumimoji="1" sz="1400">
                <a:solidFill>
                  <a:schemeClr val="tx1"/>
                </a:solidFill>
                <a:latin typeface="Arial" charset="0"/>
                <a:ea typeface="HGPｺﾞｼｯｸE" pitchFamily="50" charset="-128"/>
              </a:defRPr>
            </a:lvl3pPr>
            <a:lvl4pPr marL="1600200" indent="-228600" algn="l" eaLnBrk="0" hangingPunct="0">
              <a:spcBef>
                <a:spcPct val="0"/>
              </a:spcBef>
              <a:spcAft>
                <a:spcPct val="25000"/>
              </a:spcAft>
              <a:buClr>
                <a:srgbClr val="335CA7"/>
              </a:buClr>
              <a:buFont typeface="Wingdings 3" pitchFamily="18" charset="2"/>
              <a:buChar char=""/>
              <a:defRPr kumimoji="1" sz="1200">
                <a:solidFill>
                  <a:schemeClr val="tx1"/>
                </a:solidFill>
                <a:latin typeface="Arial" charset="0"/>
                <a:ea typeface="HGPｺﾞｼｯｸE" pitchFamily="50" charset="-128"/>
              </a:defRPr>
            </a:lvl4pPr>
            <a:lvl5pPr marL="2057400" indent="-228600" algn="l" eaLnBrk="0"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5pPr>
            <a:lvl6pPr marL="25146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6pPr>
            <a:lvl7pPr marL="29718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7pPr>
            <a:lvl8pPr marL="34290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8pPr>
            <a:lvl9pPr marL="38862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9pPr>
          </a:lstStyle>
          <a:p>
            <a:pPr eaLnBrk="1" hangingPunct="1">
              <a:spcAft>
                <a:spcPct val="0"/>
              </a:spcAft>
              <a:buClrTx/>
              <a:buFontTx/>
              <a:buNone/>
              <a:defRPr/>
            </a:pPr>
            <a:r>
              <a:rPr lang="en-US" altLang="ja-JP" sz="1600" b="1" u="sng" dirty="0">
                <a:solidFill>
                  <a:srgbClr val="00CC00"/>
                </a:solidFill>
                <a:latin typeface="+mn-lt"/>
                <a:ea typeface="ＭＳ Ｐゴシック" pitchFamily="50" charset="-128"/>
              </a:rPr>
              <a:t>CIS</a:t>
            </a:r>
          </a:p>
          <a:p>
            <a:pPr eaLnBrk="1" hangingPunct="1">
              <a:spcAft>
                <a:spcPct val="0"/>
              </a:spcAft>
              <a:buClrTx/>
              <a:buFontTx/>
              <a:buNone/>
              <a:defRPr/>
            </a:pPr>
            <a:r>
              <a:rPr lang="en-US" altLang="ja-JP" sz="1600" b="1" dirty="0">
                <a:latin typeface="+mn-lt"/>
                <a:ea typeface="ＭＳ Ｐゴシック" pitchFamily="50" charset="-128"/>
              </a:rPr>
              <a:t> 7 (5)</a:t>
            </a:r>
            <a:endParaRPr lang="ja-JP" altLang="en-US" sz="1600" b="1" dirty="0">
              <a:latin typeface="+mn-lt"/>
              <a:ea typeface="ＭＳ Ｐゴシック" pitchFamily="50" charset="-128"/>
            </a:endParaRPr>
          </a:p>
        </p:txBody>
      </p:sp>
      <p:sp>
        <p:nvSpPr>
          <p:cNvPr id="9230" name="Oval 12"/>
          <p:cNvSpPr>
            <a:spLocks noChangeArrowheads="1"/>
          </p:cNvSpPr>
          <p:nvPr/>
        </p:nvSpPr>
        <p:spPr bwMode="auto">
          <a:xfrm>
            <a:off x="3059114" y="3559691"/>
            <a:ext cx="1063625" cy="733425"/>
          </a:xfrm>
          <a:prstGeom prst="ellipse">
            <a:avLst/>
          </a:prstGeom>
          <a:noFill/>
          <a:ln w="254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0"/>
              </a:spcBef>
              <a:spcAft>
                <a:spcPct val="25000"/>
              </a:spcAft>
              <a:buClr>
                <a:srgbClr val="335CA7"/>
              </a:buClr>
              <a:buFont typeface="Wingdings 2" pitchFamily="18" charset="2"/>
              <a:buChar char="¢"/>
              <a:defRPr kumimoji="1">
                <a:solidFill>
                  <a:schemeClr val="tx1"/>
                </a:solidFill>
                <a:latin typeface="Arial" charset="0"/>
                <a:ea typeface="HGPｺﾞｼｯｸE" pitchFamily="50" charset="-128"/>
              </a:defRPr>
            </a:lvl1pPr>
            <a:lvl2pPr marL="742950" indent="-285750" algn="l" eaLnBrk="0" hangingPunct="0">
              <a:spcBef>
                <a:spcPct val="0"/>
              </a:spcBef>
              <a:spcAft>
                <a:spcPct val="25000"/>
              </a:spcAft>
              <a:buClr>
                <a:srgbClr val="335CA7"/>
              </a:buClr>
              <a:buFont typeface="Wingdings" pitchFamily="2" charset="2"/>
              <a:buChar char="è"/>
              <a:defRPr kumimoji="1" sz="1600">
                <a:solidFill>
                  <a:schemeClr val="tx1"/>
                </a:solidFill>
                <a:latin typeface="Arial" charset="0"/>
                <a:ea typeface="HGPｺﾞｼｯｸE" pitchFamily="50" charset="-128"/>
              </a:defRPr>
            </a:lvl2pPr>
            <a:lvl3pPr marL="1143000" indent="-228600" algn="l" eaLnBrk="0" hangingPunct="0">
              <a:spcBef>
                <a:spcPct val="0"/>
              </a:spcBef>
              <a:spcAft>
                <a:spcPct val="25000"/>
              </a:spcAft>
              <a:buClr>
                <a:srgbClr val="335CA7"/>
              </a:buClr>
              <a:buFont typeface="Wingdings" pitchFamily="2" charset="2"/>
              <a:buChar char="n"/>
              <a:defRPr kumimoji="1" sz="1400">
                <a:solidFill>
                  <a:schemeClr val="tx1"/>
                </a:solidFill>
                <a:latin typeface="Arial" charset="0"/>
                <a:ea typeface="HGPｺﾞｼｯｸE" pitchFamily="50" charset="-128"/>
              </a:defRPr>
            </a:lvl3pPr>
            <a:lvl4pPr marL="1600200" indent="-228600" algn="l" eaLnBrk="0" hangingPunct="0">
              <a:spcBef>
                <a:spcPct val="0"/>
              </a:spcBef>
              <a:spcAft>
                <a:spcPct val="25000"/>
              </a:spcAft>
              <a:buClr>
                <a:srgbClr val="335CA7"/>
              </a:buClr>
              <a:buFont typeface="Wingdings 3" pitchFamily="18" charset="2"/>
              <a:buChar char=""/>
              <a:defRPr kumimoji="1" sz="1200">
                <a:solidFill>
                  <a:schemeClr val="tx1"/>
                </a:solidFill>
                <a:latin typeface="Arial" charset="0"/>
                <a:ea typeface="HGPｺﾞｼｯｸE" pitchFamily="50" charset="-128"/>
              </a:defRPr>
            </a:lvl4pPr>
            <a:lvl5pPr marL="2057400" indent="-228600" algn="l" eaLnBrk="0"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5pPr>
            <a:lvl6pPr marL="25146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6pPr>
            <a:lvl7pPr marL="29718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7pPr>
            <a:lvl8pPr marL="34290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8pPr>
            <a:lvl9pPr marL="38862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9pPr>
          </a:lstStyle>
          <a:p>
            <a:pPr algn="ctr" eaLnBrk="1" hangingPunct="1">
              <a:spcBef>
                <a:spcPct val="10000"/>
              </a:spcBef>
              <a:spcAft>
                <a:spcPct val="0"/>
              </a:spcAft>
              <a:buClrTx/>
              <a:buFontTx/>
              <a:buNone/>
              <a:defRPr/>
            </a:pPr>
            <a:endParaRPr lang="ja-JP" altLang="en-US">
              <a:latin typeface="+mn-lt"/>
            </a:endParaRPr>
          </a:p>
        </p:txBody>
      </p:sp>
      <p:sp>
        <p:nvSpPr>
          <p:cNvPr id="9231" name="AutoShape 13"/>
          <p:cNvSpPr>
            <a:spLocks/>
          </p:cNvSpPr>
          <p:nvPr/>
        </p:nvSpPr>
        <p:spPr bwMode="auto">
          <a:xfrm>
            <a:off x="4427539" y="3848614"/>
            <a:ext cx="1328737" cy="863600"/>
          </a:xfrm>
          <a:prstGeom prst="borderCallout1">
            <a:avLst>
              <a:gd name="adj1" fmla="val 13236"/>
              <a:gd name="adj2" fmla="val -5292"/>
              <a:gd name="adj3" fmla="val 3861"/>
              <a:gd name="adj4" fmla="val -3274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0"/>
              </a:spcBef>
              <a:spcAft>
                <a:spcPct val="25000"/>
              </a:spcAft>
              <a:buClr>
                <a:srgbClr val="335CA7"/>
              </a:buClr>
              <a:buFont typeface="Wingdings 2" pitchFamily="18" charset="2"/>
              <a:buChar char="¢"/>
              <a:defRPr kumimoji="1">
                <a:solidFill>
                  <a:schemeClr val="tx1"/>
                </a:solidFill>
                <a:latin typeface="Arial" charset="0"/>
                <a:ea typeface="HGPｺﾞｼｯｸE" pitchFamily="50" charset="-128"/>
              </a:defRPr>
            </a:lvl1pPr>
            <a:lvl2pPr marL="742950" indent="-285750" algn="l" eaLnBrk="0" hangingPunct="0">
              <a:spcBef>
                <a:spcPct val="0"/>
              </a:spcBef>
              <a:spcAft>
                <a:spcPct val="25000"/>
              </a:spcAft>
              <a:buClr>
                <a:srgbClr val="335CA7"/>
              </a:buClr>
              <a:buFont typeface="Wingdings" pitchFamily="2" charset="2"/>
              <a:buChar char="è"/>
              <a:defRPr kumimoji="1" sz="1600">
                <a:solidFill>
                  <a:schemeClr val="tx1"/>
                </a:solidFill>
                <a:latin typeface="Arial" charset="0"/>
                <a:ea typeface="HGPｺﾞｼｯｸE" pitchFamily="50" charset="-128"/>
              </a:defRPr>
            </a:lvl2pPr>
            <a:lvl3pPr marL="1143000" indent="-228600" algn="l" eaLnBrk="0" hangingPunct="0">
              <a:spcBef>
                <a:spcPct val="0"/>
              </a:spcBef>
              <a:spcAft>
                <a:spcPct val="25000"/>
              </a:spcAft>
              <a:buClr>
                <a:srgbClr val="335CA7"/>
              </a:buClr>
              <a:buFont typeface="Wingdings" pitchFamily="2" charset="2"/>
              <a:buChar char="n"/>
              <a:defRPr kumimoji="1" sz="1400">
                <a:solidFill>
                  <a:schemeClr val="tx1"/>
                </a:solidFill>
                <a:latin typeface="Arial" charset="0"/>
                <a:ea typeface="HGPｺﾞｼｯｸE" pitchFamily="50" charset="-128"/>
              </a:defRPr>
            </a:lvl3pPr>
            <a:lvl4pPr marL="1600200" indent="-228600" algn="l" eaLnBrk="0" hangingPunct="0">
              <a:spcBef>
                <a:spcPct val="0"/>
              </a:spcBef>
              <a:spcAft>
                <a:spcPct val="25000"/>
              </a:spcAft>
              <a:buClr>
                <a:srgbClr val="335CA7"/>
              </a:buClr>
              <a:buFont typeface="Wingdings 3" pitchFamily="18" charset="2"/>
              <a:buChar char=""/>
              <a:defRPr kumimoji="1" sz="1200">
                <a:solidFill>
                  <a:schemeClr val="tx1"/>
                </a:solidFill>
                <a:latin typeface="Arial" charset="0"/>
                <a:ea typeface="HGPｺﾞｼｯｸE" pitchFamily="50" charset="-128"/>
              </a:defRPr>
            </a:lvl4pPr>
            <a:lvl5pPr marL="2057400" indent="-228600" algn="l" eaLnBrk="0"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5pPr>
            <a:lvl6pPr marL="25146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6pPr>
            <a:lvl7pPr marL="29718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7pPr>
            <a:lvl8pPr marL="34290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8pPr>
            <a:lvl9pPr marL="38862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9pPr>
          </a:lstStyle>
          <a:p>
            <a:pPr eaLnBrk="1" hangingPunct="1">
              <a:lnSpc>
                <a:spcPct val="120000"/>
              </a:lnSpc>
              <a:spcAft>
                <a:spcPct val="0"/>
              </a:spcAft>
              <a:buClrTx/>
              <a:buFontTx/>
              <a:buNone/>
              <a:defRPr/>
            </a:pPr>
            <a:r>
              <a:rPr lang="en-US" altLang="ja-JP" sz="1600" b="1" u="sng" dirty="0">
                <a:solidFill>
                  <a:srgbClr val="FF6600"/>
                </a:solidFill>
                <a:latin typeface="+mn-lt"/>
                <a:ea typeface="ＭＳ Ｐゴシック" pitchFamily="50" charset="-128"/>
              </a:rPr>
              <a:t>East Asia </a:t>
            </a:r>
          </a:p>
          <a:p>
            <a:pPr eaLnBrk="1" hangingPunct="1">
              <a:lnSpc>
                <a:spcPct val="120000"/>
              </a:lnSpc>
              <a:spcAft>
                <a:spcPct val="0"/>
              </a:spcAft>
              <a:buClrTx/>
              <a:buFontTx/>
              <a:buNone/>
              <a:defRPr/>
            </a:pPr>
            <a:r>
              <a:rPr lang="en-US" altLang="ja-JP" sz="1600" b="1" dirty="0">
                <a:latin typeface="+mn-lt"/>
                <a:ea typeface="ＭＳ Ｐゴシック" pitchFamily="50" charset="-128"/>
              </a:rPr>
              <a:t> 18 (4)</a:t>
            </a:r>
            <a:endParaRPr lang="ja-JP" altLang="en-US" sz="1600" b="1" dirty="0">
              <a:latin typeface="+mn-lt"/>
              <a:ea typeface="ＭＳ Ｐゴシック" pitchFamily="50" charset="-128"/>
            </a:endParaRPr>
          </a:p>
        </p:txBody>
      </p:sp>
      <p:sp>
        <p:nvSpPr>
          <p:cNvPr id="9232" name="Oval 14"/>
          <p:cNvSpPr>
            <a:spLocks noChangeArrowheads="1"/>
          </p:cNvSpPr>
          <p:nvPr/>
        </p:nvSpPr>
        <p:spPr bwMode="auto">
          <a:xfrm>
            <a:off x="755650" y="2840553"/>
            <a:ext cx="1528763" cy="1368425"/>
          </a:xfrm>
          <a:prstGeom prst="ellipse">
            <a:avLst/>
          </a:prstGeom>
          <a:noFill/>
          <a:ln w="25400">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0"/>
              </a:spcBef>
              <a:spcAft>
                <a:spcPct val="25000"/>
              </a:spcAft>
              <a:buClr>
                <a:srgbClr val="335CA7"/>
              </a:buClr>
              <a:buFont typeface="Wingdings 2" pitchFamily="18" charset="2"/>
              <a:buChar char="¢"/>
              <a:defRPr kumimoji="1">
                <a:solidFill>
                  <a:schemeClr val="tx1"/>
                </a:solidFill>
                <a:latin typeface="Arial" charset="0"/>
                <a:ea typeface="HGPｺﾞｼｯｸE" pitchFamily="50" charset="-128"/>
              </a:defRPr>
            </a:lvl1pPr>
            <a:lvl2pPr marL="742950" indent="-285750" algn="l" eaLnBrk="0" hangingPunct="0">
              <a:spcBef>
                <a:spcPct val="0"/>
              </a:spcBef>
              <a:spcAft>
                <a:spcPct val="25000"/>
              </a:spcAft>
              <a:buClr>
                <a:srgbClr val="335CA7"/>
              </a:buClr>
              <a:buFont typeface="Wingdings" pitchFamily="2" charset="2"/>
              <a:buChar char="è"/>
              <a:defRPr kumimoji="1" sz="1600">
                <a:solidFill>
                  <a:schemeClr val="tx1"/>
                </a:solidFill>
                <a:latin typeface="Arial" charset="0"/>
                <a:ea typeface="HGPｺﾞｼｯｸE" pitchFamily="50" charset="-128"/>
              </a:defRPr>
            </a:lvl2pPr>
            <a:lvl3pPr marL="1143000" indent="-228600" algn="l" eaLnBrk="0" hangingPunct="0">
              <a:spcBef>
                <a:spcPct val="0"/>
              </a:spcBef>
              <a:spcAft>
                <a:spcPct val="25000"/>
              </a:spcAft>
              <a:buClr>
                <a:srgbClr val="335CA7"/>
              </a:buClr>
              <a:buFont typeface="Wingdings" pitchFamily="2" charset="2"/>
              <a:buChar char="n"/>
              <a:defRPr kumimoji="1" sz="1400">
                <a:solidFill>
                  <a:schemeClr val="tx1"/>
                </a:solidFill>
                <a:latin typeface="Arial" charset="0"/>
                <a:ea typeface="HGPｺﾞｼｯｸE" pitchFamily="50" charset="-128"/>
              </a:defRPr>
            </a:lvl3pPr>
            <a:lvl4pPr marL="1600200" indent="-228600" algn="l" eaLnBrk="0" hangingPunct="0">
              <a:spcBef>
                <a:spcPct val="0"/>
              </a:spcBef>
              <a:spcAft>
                <a:spcPct val="25000"/>
              </a:spcAft>
              <a:buClr>
                <a:srgbClr val="335CA7"/>
              </a:buClr>
              <a:buFont typeface="Wingdings 3" pitchFamily="18" charset="2"/>
              <a:buChar char=""/>
              <a:defRPr kumimoji="1" sz="1200">
                <a:solidFill>
                  <a:schemeClr val="tx1"/>
                </a:solidFill>
                <a:latin typeface="Arial" charset="0"/>
                <a:ea typeface="HGPｺﾞｼｯｸE" pitchFamily="50" charset="-128"/>
              </a:defRPr>
            </a:lvl4pPr>
            <a:lvl5pPr marL="2057400" indent="-228600" algn="l" eaLnBrk="0"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5pPr>
            <a:lvl6pPr marL="25146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6pPr>
            <a:lvl7pPr marL="29718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7pPr>
            <a:lvl8pPr marL="34290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8pPr>
            <a:lvl9pPr marL="38862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9pPr>
          </a:lstStyle>
          <a:p>
            <a:pPr algn="ctr" eaLnBrk="1" hangingPunct="1">
              <a:spcBef>
                <a:spcPct val="10000"/>
              </a:spcBef>
              <a:spcAft>
                <a:spcPct val="0"/>
              </a:spcAft>
              <a:buClrTx/>
              <a:buFontTx/>
              <a:buNone/>
              <a:defRPr/>
            </a:pPr>
            <a:endParaRPr lang="ja-JP" altLang="en-US">
              <a:latin typeface="+mn-lt"/>
            </a:endParaRPr>
          </a:p>
        </p:txBody>
      </p:sp>
      <p:sp>
        <p:nvSpPr>
          <p:cNvPr id="9233" name="Oval 15"/>
          <p:cNvSpPr>
            <a:spLocks noChangeArrowheads="1"/>
          </p:cNvSpPr>
          <p:nvPr/>
        </p:nvSpPr>
        <p:spPr bwMode="auto">
          <a:xfrm>
            <a:off x="539751" y="4208978"/>
            <a:ext cx="2016125" cy="1871663"/>
          </a:xfrm>
          <a:prstGeom prst="ellipse">
            <a:avLst/>
          </a:prstGeom>
          <a:noFill/>
          <a:ln w="25400">
            <a:solidFill>
              <a:srgbClr val="8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0"/>
              </a:spcBef>
              <a:spcAft>
                <a:spcPct val="25000"/>
              </a:spcAft>
              <a:buClr>
                <a:srgbClr val="335CA7"/>
              </a:buClr>
              <a:buFont typeface="Wingdings 2" pitchFamily="18" charset="2"/>
              <a:buChar char="¢"/>
              <a:defRPr kumimoji="1">
                <a:solidFill>
                  <a:schemeClr val="tx1"/>
                </a:solidFill>
                <a:latin typeface="Arial" charset="0"/>
                <a:ea typeface="HGPｺﾞｼｯｸE" pitchFamily="50" charset="-128"/>
              </a:defRPr>
            </a:lvl1pPr>
            <a:lvl2pPr marL="742950" indent="-285750" algn="l" eaLnBrk="0" hangingPunct="0">
              <a:spcBef>
                <a:spcPct val="0"/>
              </a:spcBef>
              <a:spcAft>
                <a:spcPct val="25000"/>
              </a:spcAft>
              <a:buClr>
                <a:srgbClr val="335CA7"/>
              </a:buClr>
              <a:buFont typeface="Wingdings" pitchFamily="2" charset="2"/>
              <a:buChar char="è"/>
              <a:defRPr kumimoji="1" sz="1600">
                <a:solidFill>
                  <a:schemeClr val="tx1"/>
                </a:solidFill>
                <a:latin typeface="Arial" charset="0"/>
                <a:ea typeface="HGPｺﾞｼｯｸE" pitchFamily="50" charset="-128"/>
              </a:defRPr>
            </a:lvl2pPr>
            <a:lvl3pPr marL="1143000" indent="-228600" algn="l" eaLnBrk="0" hangingPunct="0">
              <a:spcBef>
                <a:spcPct val="0"/>
              </a:spcBef>
              <a:spcAft>
                <a:spcPct val="25000"/>
              </a:spcAft>
              <a:buClr>
                <a:srgbClr val="335CA7"/>
              </a:buClr>
              <a:buFont typeface="Wingdings" pitchFamily="2" charset="2"/>
              <a:buChar char="n"/>
              <a:defRPr kumimoji="1" sz="1400">
                <a:solidFill>
                  <a:schemeClr val="tx1"/>
                </a:solidFill>
                <a:latin typeface="Arial" charset="0"/>
                <a:ea typeface="HGPｺﾞｼｯｸE" pitchFamily="50" charset="-128"/>
              </a:defRPr>
            </a:lvl3pPr>
            <a:lvl4pPr marL="1600200" indent="-228600" algn="l" eaLnBrk="0" hangingPunct="0">
              <a:spcBef>
                <a:spcPct val="0"/>
              </a:spcBef>
              <a:spcAft>
                <a:spcPct val="25000"/>
              </a:spcAft>
              <a:buClr>
                <a:srgbClr val="335CA7"/>
              </a:buClr>
              <a:buFont typeface="Wingdings 3" pitchFamily="18" charset="2"/>
              <a:buChar char=""/>
              <a:defRPr kumimoji="1" sz="1200">
                <a:solidFill>
                  <a:schemeClr val="tx1"/>
                </a:solidFill>
                <a:latin typeface="Arial" charset="0"/>
                <a:ea typeface="HGPｺﾞｼｯｸE" pitchFamily="50" charset="-128"/>
              </a:defRPr>
            </a:lvl4pPr>
            <a:lvl5pPr marL="2057400" indent="-228600" algn="l" eaLnBrk="0"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5pPr>
            <a:lvl6pPr marL="25146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6pPr>
            <a:lvl7pPr marL="29718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7pPr>
            <a:lvl8pPr marL="34290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8pPr>
            <a:lvl9pPr marL="38862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9pPr>
          </a:lstStyle>
          <a:p>
            <a:pPr algn="ctr" eaLnBrk="1" fontAlgn="ctr" hangingPunct="1">
              <a:spcAft>
                <a:spcPct val="0"/>
              </a:spcAft>
              <a:buClrTx/>
              <a:buFontTx/>
              <a:buNone/>
              <a:defRPr/>
            </a:pPr>
            <a:endParaRPr lang="ja-JP" altLang="ja-JP" sz="1200">
              <a:latin typeface="+mn-lt"/>
              <a:ea typeface="ＭＳ Ｐゴシック" pitchFamily="50" charset="-128"/>
            </a:endParaRPr>
          </a:p>
        </p:txBody>
      </p:sp>
      <p:sp>
        <p:nvSpPr>
          <p:cNvPr id="9234" name="AutoShape 16"/>
          <p:cNvSpPr>
            <a:spLocks/>
          </p:cNvSpPr>
          <p:nvPr/>
        </p:nvSpPr>
        <p:spPr bwMode="auto">
          <a:xfrm>
            <a:off x="395288" y="3124714"/>
            <a:ext cx="1079500" cy="576262"/>
          </a:xfrm>
          <a:prstGeom prst="borderCallout1">
            <a:avLst>
              <a:gd name="adj1" fmla="val 19833"/>
              <a:gd name="adj2" fmla="val -7060"/>
              <a:gd name="adj3" fmla="val -20111"/>
              <a:gd name="adj4" fmla="val -32796"/>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0"/>
              </a:spcBef>
              <a:spcAft>
                <a:spcPct val="25000"/>
              </a:spcAft>
              <a:buClr>
                <a:srgbClr val="335CA7"/>
              </a:buClr>
              <a:buFont typeface="Wingdings 2" pitchFamily="18" charset="2"/>
              <a:buChar char="¢"/>
              <a:defRPr kumimoji="1">
                <a:solidFill>
                  <a:schemeClr val="tx1"/>
                </a:solidFill>
                <a:latin typeface="Arial" charset="0"/>
                <a:ea typeface="HGPｺﾞｼｯｸE" pitchFamily="50" charset="-128"/>
              </a:defRPr>
            </a:lvl1pPr>
            <a:lvl2pPr marL="742950" indent="-285750" algn="l" eaLnBrk="0" hangingPunct="0">
              <a:spcBef>
                <a:spcPct val="0"/>
              </a:spcBef>
              <a:spcAft>
                <a:spcPct val="25000"/>
              </a:spcAft>
              <a:buClr>
                <a:srgbClr val="335CA7"/>
              </a:buClr>
              <a:buFont typeface="Wingdings" pitchFamily="2" charset="2"/>
              <a:buChar char="è"/>
              <a:defRPr kumimoji="1" sz="1600">
                <a:solidFill>
                  <a:schemeClr val="tx1"/>
                </a:solidFill>
                <a:latin typeface="Arial" charset="0"/>
                <a:ea typeface="HGPｺﾞｼｯｸE" pitchFamily="50" charset="-128"/>
              </a:defRPr>
            </a:lvl2pPr>
            <a:lvl3pPr marL="1143000" indent="-228600" algn="l" eaLnBrk="0" hangingPunct="0">
              <a:spcBef>
                <a:spcPct val="0"/>
              </a:spcBef>
              <a:spcAft>
                <a:spcPct val="25000"/>
              </a:spcAft>
              <a:buClr>
                <a:srgbClr val="335CA7"/>
              </a:buClr>
              <a:buFont typeface="Wingdings" pitchFamily="2" charset="2"/>
              <a:buChar char="n"/>
              <a:defRPr kumimoji="1" sz="1400">
                <a:solidFill>
                  <a:schemeClr val="tx1"/>
                </a:solidFill>
                <a:latin typeface="Arial" charset="0"/>
                <a:ea typeface="HGPｺﾞｼｯｸE" pitchFamily="50" charset="-128"/>
              </a:defRPr>
            </a:lvl3pPr>
            <a:lvl4pPr marL="1600200" indent="-228600" algn="l" eaLnBrk="0" hangingPunct="0">
              <a:spcBef>
                <a:spcPct val="0"/>
              </a:spcBef>
              <a:spcAft>
                <a:spcPct val="25000"/>
              </a:spcAft>
              <a:buClr>
                <a:srgbClr val="335CA7"/>
              </a:buClr>
              <a:buFont typeface="Wingdings 3" pitchFamily="18" charset="2"/>
              <a:buChar char=""/>
              <a:defRPr kumimoji="1" sz="1200">
                <a:solidFill>
                  <a:schemeClr val="tx1"/>
                </a:solidFill>
                <a:latin typeface="Arial" charset="0"/>
                <a:ea typeface="HGPｺﾞｼｯｸE" pitchFamily="50" charset="-128"/>
              </a:defRPr>
            </a:lvl4pPr>
            <a:lvl5pPr marL="2057400" indent="-228600" algn="l" eaLnBrk="0"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5pPr>
            <a:lvl6pPr marL="25146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6pPr>
            <a:lvl7pPr marL="29718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7pPr>
            <a:lvl8pPr marL="34290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8pPr>
            <a:lvl9pPr marL="38862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9pPr>
          </a:lstStyle>
          <a:p>
            <a:pPr eaLnBrk="1" hangingPunct="1">
              <a:spcAft>
                <a:spcPct val="0"/>
              </a:spcAft>
              <a:buClrTx/>
              <a:buFontTx/>
              <a:buNone/>
              <a:defRPr/>
            </a:pPr>
            <a:r>
              <a:rPr lang="en-US" altLang="ja-JP" sz="1600" b="1" u="sng" dirty="0">
                <a:solidFill>
                  <a:srgbClr val="000099"/>
                </a:solidFill>
                <a:latin typeface="+mn-lt"/>
                <a:ea typeface="ＭＳ Ｐゴシック" pitchFamily="50" charset="-128"/>
              </a:rPr>
              <a:t>Europe</a:t>
            </a:r>
          </a:p>
          <a:p>
            <a:pPr eaLnBrk="1" hangingPunct="1">
              <a:spcAft>
                <a:spcPct val="0"/>
              </a:spcAft>
              <a:buClrTx/>
              <a:buFontTx/>
              <a:buNone/>
              <a:defRPr/>
            </a:pPr>
            <a:r>
              <a:rPr lang="en-US" altLang="ja-JP" sz="1600" b="1" dirty="0">
                <a:latin typeface="+mn-lt"/>
                <a:ea typeface="ＭＳ Ｐゴシック" pitchFamily="50" charset="-128"/>
              </a:rPr>
              <a:t>17 (15)</a:t>
            </a:r>
            <a:endParaRPr lang="en-US" altLang="ja-JP" sz="1200" b="1" dirty="0">
              <a:latin typeface="+mn-lt"/>
              <a:ea typeface="ＭＳ Ｐゴシック" pitchFamily="50" charset="-128"/>
            </a:endParaRPr>
          </a:p>
        </p:txBody>
      </p:sp>
      <p:sp>
        <p:nvSpPr>
          <p:cNvPr id="9235" name="AutoShape 17"/>
          <p:cNvSpPr>
            <a:spLocks/>
          </p:cNvSpPr>
          <p:nvPr/>
        </p:nvSpPr>
        <p:spPr bwMode="auto">
          <a:xfrm>
            <a:off x="717550" y="4567751"/>
            <a:ext cx="901700" cy="674688"/>
          </a:xfrm>
          <a:prstGeom prst="borderCallout1">
            <a:avLst>
              <a:gd name="adj1" fmla="val 16940"/>
              <a:gd name="adj2" fmla="val 108449"/>
              <a:gd name="adj3" fmla="val -101412"/>
              <a:gd name="adj4" fmla="val 12024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0"/>
              </a:spcBef>
              <a:spcAft>
                <a:spcPct val="25000"/>
              </a:spcAft>
              <a:buClr>
                <a:srgbClr val="335CA7"/>
              </a:buClr>
              <a:buFont typeface="Wingdings 2" pitchFamily="18" charset="2"/>
              <a:buChar char="¢"/>
              <a:defRPr kumimoji="1">
                <a:solidFill>
                  <a:schemeClr val="tx1"/>
                </a:solidFill>
                <a:latin typeface="Arial" charset="0"/>
                <a:ea typeface="HGPｺﾞｼｯｸE" pitchFamily="50" charset="-128"/>
              </a:defRPr>
            </a:lvl1pPr>
            <a:lvl2pPr marL="742950" indent="-285750" algn="l" eaLnBrk="0" hangingPunct="0">
              <a:spcBef>
                <a:spcPct val="0"/>
              </a:spcBef>
              <a:spcAft>
                <a:spcPct val="25000"/>
              </a:spcAft>
              <a:buClr>
                <a:srgbClr val="335CA7"/>
              </a:buClr>
              <a:buFont typeface="Wingdings" pitchFamily="2" charset="2"/>
              <a:buChar char="è"/>
              <a:defRPr kumimoji="1" sz="1600">
                <a:solidFill>
                  <a:schemeClr val="tx1"/>
                </a:solidFill>
                <a:latin typeface="Arial" charset="0"/>
                <a:ea typeface="HGPｺﾞｼｯｸE" pitchFamily="50" charset="-128"/>
              </a:defRPr>
            </a:lvl2pPr>
            <a:lvl3pPr marL="1143000" indent="-228600" algn="l" eaLnBrk="0" hangingPunct="0">
              <a:spcBef>
                <a:spcPct val="0"/>
              </a:spcBef>
              <a:spcAft>
                <a:spcPct val="25000"/>
              </a:spcAft>
              <a:buClr>
                <a:srgbClr val="335CA7"/>
              </a:buClr>
              <a:buFont typeface="Wingdings" pitchFamily="2" charset="2"/>
              <a:buChar char="n"/>
              <a:defRPr kumimoji="1" sz="1400">
                <a:solidFill>
                  <a:schemeClr val="tx1"/>
                </a:solidFill>
                <a:latin typeface="Arial" charset="0"/>
                <a:ea typeface="HGPｺﾞｼｯｸE" pitchFamily="50" charset="-128"/>
              </a:defRPr>
            </a:lvl3pPr>
            <a:lvl4pPr marL="1600200" indent="-228600" algn="l" eaLnBrk="0" hangingPunct="0">
              <a:spcBef>
                <a:spcPct val="0"/>
              </a:spcBef>
              <a:spcAft>
                <a:spcPct val="25000"/>
              </a:spcAft>
              <a:buClr>
                <a:srgbClr val="335CA7"/>
              </a:buClr>
              <a:buFont typeface="Wingdings 3" pitchFamily="18" charset="2"/>
              <a:buChar char=""/>
              <a:defRPr kumimoji="1" sz="1200">
                <a:solidFill>
                  <a:schemeClr val="tx1"/>
                </a:solidFill>
                <a:latin typeface="Arial" charset="0"/>
                <a:ea typeface="HGPｺﾞｼｯｸE" pitchFamily="50" charset="-128"/>
              </a:defRPr>
            </a:lvl4pPr>
            <a:lvl5pPr marL="2057400" indent="-228600" algn="l" eaLnBrk="0"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5pPr>
            <a:lvl6pPr marL="25146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6pPr>
            <a:lvl7pPr marL="29718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7pPr>
            <a:lvl8pPr marL="34290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8pPr>
            <a:lvl9pPr marL="38862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9pPr>
          </a:lstStyle>
          <a:p>
            <a:pPr eaLnBrk="1" hangingPunct="1">
              <a:lnSpc>
                <a:spcPct val="120000"/>
              </a:lnSpc>
              <a:spcAft>
                <a:spcPct val="0"/>
              </a:spcAft>
              <a:buClrTx/>
              <a:buFontTx/>
              <a:buNone/>
              <a:defRPr/>
            </a:pPr>
            <a:r>
              <a:rPr lang="en-US" altLang="ja-JP" sz="1600" b="1" u="sng" dirty="0">
                <a:solidFill>
                  <a:srgbClr val="9900CC"/>
                </a:solidFill>
                <a:latin typeface="+mn-lt"/>
                <a:ea typeface="ＭＳ Ｐゴシック" pitchFamily="50" charset="-128"/>
              </a:rPr>
              <a:t>Africa</a:t>
            </a:r>
          </a:p>
          <a:p>
            <a:pPr eaLnBrk="1" hangingPunct="1">
              <a:lnSpc>
                <a:spcPct val="120000"/>
              </a:lnSpc>
              <a:spcAft>
                <a:spcPct val="0"/>
              </a:spcAft>
              <a:buClrTx/>
              <a:buFontTx/>
              <a:buNone/>
              <a:defRPr/>
            </a:pPr>
            <a:r>
              <a:rPr lang="en-US" altLang="ja-JP" sz="1600" b="1" dirty="0">
                <a:latin typeface="+mn-lt"/>
                <a:ea typeface="ＭＳ Ｐゴシック" pitchFamily="50" charset="-128"/>
              </a:rPr>
              <a:t> 6 (6)</a:t>
            </a:r>
            <a:endParaRPr lang="ja-JP" altLang="en-US" sz="1600" b="1" dirty="0">
              <a:latin typeface="+mn-lt"/>
              <a:ea typeface="ＭＳ Ｐゴシック" pitchFamily="50" charset="-128"/>
            </a:endParaRPr>
          </a:p>
        </p:txBody>
      </p:sp>
      <p:sp>
        <p:nvSpPr>
          <p:cNvPr id="9236" name="Oval 18"/>
          <p:cNvSpPr>
            <a:spLocks noChangeArrowheads="1"/>
          </p:cNvSpPr>
          <p:nvPr/>
        </p:nvSpPr>
        <p:spPr bwMode="auto">
          <a:xfrm>
            <a:off x="1835150" y="3632714"/>
            <a:ext cx="865188" cy="1128712"/>
          </a:xfrm>
          <a:prstGeom prst="ellipse">
            <a:avLst/>
          </a:prstGeom>
          <a:noFill/>
          <a:ln w="25400">
            <a:solidFill>
              <a:srgbClr val="0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0"/>
              </a:spcBef>
              <a:spcAft>
                <a:spcPct val="25000"/>
              </a:spcAft>
              <a:buClr>
                <a:srgbClr val="335CA7"/>
              </a:buClr>
              <a:buFont typeface="Wingdings 2" pitchFamily="18" charset="2"/>
              <a:buChar char="¢"/>
              <a:defRPr kumimoji="1">
                <a:solidFill>
                  <a:schemeClr val="tx1"/>
                </a:solidFill>
                <a:latin typeface="Arial" charset="0"/>
                <a:ea typeface="HGPｺﾞｼｯｸE" pitchFamily="50" charset="-128"/>
              </a:defRPr>
            </a:lvl1pPr>
            <a:lvl2pPr marL="742950" indent="-285750" algn="l" eaLnBrk="0" hangingPunct="0">
              <a:spcBef>
                <a:spcPct val="0"/>
              </a:spcBef>
              <a:spcAft>
                <a:spcPct val="25000"/>
              </a:spcAft>
              <a:buClr>
                <a:srgbClr val="335CA7"/>
              </a:buClr>
              <a:buFont typeface="Wingdings" pitchFamily="2" charset="2"/>
              <a:buChar char="è"/>
              <a:defRPr kumimoji="1" sz="1600">
                <a:solidFill>
                  <a:schemeClr val="tx1"/>
                </a:solidFill>
                <a:latin typeface="Arial" charset="0"/>
                <a:ea typeface="HGPｺﾞｼｯｸE" pitchFamily="50" charset="-128"/>
              </a:defRPr>
            </a:lvl2pPr>
            <a:lvl3pPr marL="1143000" indent="-228600" algn="l" eaLnBrk="0" hangingPunct="0">
              <a:spcBef>
                <a:spcPct val="0"/>
              </a:spcBef>
              <a:spcAft>
                <a:spcPct val="25000"/>
              </a:spcAft>
              <a:buClr>
                <a:srgbClr val="335CA7"/>
              </a:buClr>
              <a:buFont typeface="Wingdings" pitchFamily="2" charset="2"/>
              <a:buChar char="n"/>
              <a:defRPr kumimoji="1" sz="1400">
                <a:solidFill>
                  <a:schemeClr val="tx1"/>
                </a:solidFill>
                <a:latin typeface="Arial" charset="0"/>
                <a:ea typeface="HGPｺﾞｼｯｸE" pitchFamily="50" charset="-128"/>
              </a:defRPr>
            </a:lvl3pPr>
            <a:lvl4pPr marL="1600200" indent="-228600" algn="l" eaLnBrk="0" hangingPunct="0">
              <a:spcBef>
                <a:spcPct val="0"/>
              </a:spcBef>
              <a:spcAft>
                <a:spcPct val="25000"/>
              </a:spcAft>
              <a:buClr>
                <a:srgbClr val="335CA7"/>
              </a:buClr>
              <a:buFont typeface="Wingdings 3" pitchFamily="18" charset="2"/>
              <a:buChar char=""/>
              <a:defRPr kumimoji="1" sz="1200">
                <a:solidFill>
                  <a:schemeClr val="tx1"/>
                </a:solidFill>
                <a:latin typeface="Arial" charset="0"/>
                <a:ea typeface="HGPｺﾞｼｯｸE" pitchFamily="50" charset="-128"/>
              </a:defRPr>
            </a:lvl4pPr>
            <a:lvl5pPr marL="2057400" indent="-228600" algn="l" eaLnBrk="0"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5pPr>
            <a:lvl6pPr marL="25146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6pPr>
            <a:lvl7pPr marL="29718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7pPr>
            <a:lvl8pPr marL="34290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8pPr>
            <a:lvl9pPr marL="38862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9pPr>
          </a:lstStyle>
          <a:p>
            <a:pPr algn="ctr" eaLnBrk="1" hangingPunct="1">
              <a:spcBef>
                <a:spcPct val="10000"/>
              </a:spcBef>
              <a:spcAft>
                <a:spcPct val="0"/>
              </a:spcAft>
              <a:buClrTx/>
              <a:buFontTx/>
              <a:buNone/>
              <a:defRPr/>
            </a:pPr>
            <a:endParaRPr lang="ja-JP" altLang="en-US">
              <a:latin typeface="+mn-lt"/>
            </a:endParaRPr>
          </a:p>
        </p:txBody>
      </p:sp>
      <p:sp>
        <p:nvSpPr>
          <p:cNvPr id="9237" name="AutoShape 19"/>
          <p:cNvSpPr>
            <a:spLocks/>
          </p:cNvSpPr>
          <p:nvPr/>
        </p:nvSpPr>
        <p:spPr bwMode="auto">
          <a:xfrm>
            <a:off x="2339975" y="5647251"/>
            <a:ext cx="1439863" cy="649288"/>
          </a:xfrm>
          <a:prstGeom prst="borderCallout1">
            <a:avLst>
              <a:gd name="adj1" fmla="val 17602"/>
              <a:gd name="adj2" fmla="val 105292"/>
              <a:gd name="adj3" fmla="val -272616"/>
              <a:gd name="adj4" fmla="val 265491"/>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0"/>
              </a:spcBef>
              <a:spcAft>
                <a:spcPct val="25000"/>
              </a:spcAft>
              <a:buClr>
                <a:srgbClr val="335CA7"/>
              </a:buClr>
              <a:buFont typeface="Wingdings 2" pitchFamily="18" charset="2"/>
              <a:buChar char="¢"/>
              <a:defRPr kumimoji="1">
                <a:solidFill>
                  <a:schemeClr val="tx1"/>
                </a:solidFill>
                <a:latin typeface="Arial" charset="0"/>
                <a:ea typeface="HGPｺﾞｼｯｸE" pitchFamily="50" charset="-128"/>
              </a:defRPr>
            </a:lvl1pPr>
            <a:lvl2pPr marL="742950" indent="-285750" algn="l" eaLnBrk="0" hangingPunct="0">
              <a:spcBef>
                <a:spcPct val="0"/>
              </a:spcBef>
              <a:spcAft>
                <a:spcPct val="25000"/>
              </a:spcAft>
              <a:buClr>
                <a:srgbClr val="335CA7"/>
              </a:buClr>
              <a:buFont typeface="Wingdings" pitchFamily="2" charset="2"/>
              <a:buChar char="è"/>
              <a:defRPr kumimoji="1" sz="1600">
                <a:solidFill>
                  <a:schemeClr val="tx1"/>
                </a:solidFill>
                <a:latin typeface="Arial" charset="0"/>
                <a:ea typeface="HGPｺﾞｼｯｸE" pitchFamily="50" charset="-128"/>
              </a:defRPr>
            </a:lvl2pPr>
            <a:lvl3pPr marL="1143000" indent="-228600" algn="l" eaLnBrk="0" hangingPunct="0">
              <a:spcBef>
                <a:spcPct val="0"/>
              </a:spcBef>
              <a:spcAft>
                <a:spcPct val="25000"/>
              </a:spcAft>
              <a:buClr>
                <a:srgbClr val="335CA7"/>
              </a:buClr>
              <a:buFont typeface="Wingdings" pitchFamily="2" charset="2"/>
              <a:buChar char="n"/>
              <a:defRPr kumimoji="1" sz="1400">
                <a:solidFill>
                  <a:schemeClr val="tx1"/>
                </a:solidFill>
                <a:latin typeface="Arial" charset="0"/>
                <a:ea typeface="HGPｺﾞｼｯｸE" pitchFamily="50" charset="-128"/>
              </a:defRPr>
            </a:lvl3pPr>
            <a:lvl4pPr marL="1600200" indent="-228600" algn="l" eaLnBrk="0" hangingPunct="0">
              <a:spcBef>
                <a:spcPct val="0"/>
              </a:spcBef>
              <a:spcAft>
                <a:spcPct val="25000"/>
              </a:spcAft>
              <a:buClr>
                <a:srgbClr val="335CA7"/>
              </a:buClr>
              <a:buFont typeface="Wingdings 3" pitchFamily="18" charset="2"/>
              <a:buChar char=""/>
              <a:defRPr kumimoji="1" sz="1200">
                <a:solidFill>
                  <a:schemeClr val="tx1"/>
                </a:solidFill>
                <a:latin typeface="Arial" charset="0"/>
                <a:ea typeface="HGPｺﾞｼｯｸE" pitchFamily="50" charset="-128"/>
              </a:defRPr>
            </a:lvl4pPr>
            <a:lvl5pPr marL="2057400" indent="-228600" algn="l" eaLnBrk="0"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5pPr>
            <a:lvl6pPr marL="25146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6pPr>
            <a:lvl7pPr marL="29718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7pPr>
            <a:lvl8pPr marL="34290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8pPr>
            <a:lvl9pPr marL="38862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9pPr>
          </a:lstStyle>
          <a:p>
            <a:pPr eaLnBrk="1" hangingPunct="1">
              <a:lnSpc>
                <a:spcPct val="120000"/>
              </a:lnSpc>
              <a:spcAft>
                <a:spcPct val="0"/>
              </a:spcAft>
              <a:buClrTx/>
              <a:buFontTx/>
              <a:buNone/>
              <a:defRPr/>
            </a:pPr>
            <a:r>
              <a:rPr lang="en-US" altLang="ja-JP" sz="1600" b="1" u="sng" dirty="0">
                <a:solidFill>
                  <a:srgbClr val="008080"/>
                </a:solidFill>
                <a:latin typeface="+mn-lt"/>
                <a:ea typeface="ＭＳ Ｐゴシック" pitchFamily="50" charset="-128"/>
              </a:rPr>
              <a:t>Middle East</a:t>
            </a:r>
          </a:p>
          <a:p>
            <a:pPr eaLnBrk="1" hangingPunct="1">
              <a:lnSpc>
                <a:spcPct val="120000"/>
              </a:lnSpc>
              <a:spcAft>
                <a:spcPct val="0"/>
              </a:spcAft>
              <a:buClrTx/>
              <a:buFontTx/>
              <a:buNone/>
              <a:defRPr/>
            </a:pPr>
            <a:r>
              <a:rPr lang="en-US" altLang="ja-JP" sz="1600" b="1" dirty="0">
                <a:latin typeface="+mn-lt"/>
                <a:ea typeface="ＭＳ Ｐゴシック" pitchFamily="50" charset="-128"/>
              </a:rPr>
              <a:t>10 (9)</a:t>
            </a:r>
            <a:endParaRPr lang="ja-JP" altLang="en-US" sz="1600" b="1" dirty="0">
              <a:latin typeface="+mn-lt"/>
              <a:ea typeface="ＭＳ Ｐゴシック" pitchFamily="50" charset="-128"/>
            </a:endParaRPr>
          </a:p>
        </p:txBody>
      </p:sp>
      <p:sp>
        <p:nvSpPr>
          <p:cNvPr id="9241" name="AutoShape 23"/>
          <p:cNvSpPr>
            <a:spLocks/>
          </p:cNvSpPr>
          <p:nvPr/>
        </p:nvSpPr>
        <p:spPr bwMode="auto">
          <a:xfrm>
            <a:off x="2817838" y="4648547"/>
            <a:ext cx="2376164" cy="792547"/>
          </a:xfrm>
          <a:prstGeom prst="borderCallout1">
            <a:avLst>
              <a:gd name="adj1" fmla="val 12565"/>
              <a:gd name="adj2" fmla="val -5574"/>
              <a:gd name="adj3" fmla="val 20417"/>
              <a:gd name="adj4" fmla="val -1637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0"/>
              </a:spcBef>
              <a:spcAft>
                <a:spcPct val="25000"/>
              </a:spcAft>
              <a:buClr>
                <a:srgbClr val="335CA7"/>
              </a:buClr>
              <a:buFont typeface="Wingdings 2" pitchFamily="18" charset="2"/>
              <a:buChar char="¢"/>
              <a:defRPr kumimoji="1">
                <a:solidFill>
                  <a:schemeClr val="tx1"/>
                </a:solidFill>
                <a:latin typeface="Arial" charset="0"/>
                <a:ea typeface="HGPｺﾞｼｯｸE" pitchFamily="50" charset="-128"/>
              </a:defRPr>
            </a:lvl1pPr>
            <a:lvl2pPr marL="742950" indent="-285750" algn="l" eaLnBrk="0" hangingPunct="0">
              <a:spcBef>
                <a:spcPct val="0"/>
              </a:spcBef>
              <a:spcAft>
                <a:spcPct val="25000"/>
              </a:spcAft>
              <a:buClr>
                <a:srgbClr val="335CA7"/>
              </a:buClr>
              <a:buFont typeface="Wingdings" pitchFamily="2" charset="2"/>
              <a:buChar char="è"/>
              <a:defRPr kumimoji="1" sz="1600">
                <a:solidFill>
                  <a:schemeClr val="tx1"/>
                </a:solidFill>
                <a:latin typeface="Arial" charset="0"/>
                <a:ea typeface="HGPｺﾞｼｯｸE" pitchFamily="50" charset="-128"/>
              </a:defRPr>
            </a:lvl2pPr>
            <a:lvl3pPr marL="1143000" indent="-228600" algn="l" eaLnBrk="0" hangingPunct="0">
              <a:spcBef>
                <a:spcPct val="0"/>
              </a:spcBef>
              <a:spcAft>
                <a:spcPct val="25000"/>
              </a:spcAft>
              <a:buClr>
                <a:srgbClr val="335CA7"/>
              </a:buClr>
              <a:buFont typeface="Wingdings" pitchFamily="2" charset="2"/>
              <a:buChar char="n"/>
              <a:defRPr kumimoji="1" sz="1400">
                <a:solidFill>
                  <a:schemeClr val="tx1"/>
                </a:solidFill>
                <a:latin typeface="Arial" charset="0"/>
                <a:ea typeface="HGPｺﾞｼｯｸE" pitchFamily="50" charset="-128"/>
              </a:defRPr>
            </a:lvl3pPr>
            <a:lvl4pPr marL="1600200" indent="-228600" algn="l" eaLnBrk="0" hangingPunct="0">
              <a:spcBef>
                <a:spcPct val="0"/>
              </a:spcBef>
              <a:spcAft>
                <a:spcPct val="25000"/>
              </a:spcAft>
              <a:buClr>
                <a:srgbClr val="335CA7"/>
              </a:buClr>
              <a:buFont typeface="Wingdings 3" pitchFamily="18" charset="2"/>
              <a:buChar char=""/>
              <a:defRPr kumimoji="1" sz="1200">
                <a:solidFill>
                  <a:schemeClr val="tx1"/>
                </a:solidFill>
                <a:latin typeface="Arial" charset="0"/>
                <a:ea typeface="HGPｺﾞｼｯｸE" pitchFamily="50" charset="-128"/>
              </a:defRPr>
            </a:lvl4pPr>
            <a:lvl5pPr marL="2057400" indent="-228600" algn="l" eaLnBrk="0"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5pPr>
            <a:lvl6pPr marL="25146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6pPr>
            <a:lvl7pPr marL="29718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7pPr>
            <a:lvl8pPr marL="34290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8pPr>
            <a:lvl9pPr marL="38862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9pPr>
          </a:lstStyle>
          <a:p>
            <a:pPr eaLnBrk="1" hangingPunct="1">
              <a:lnSpc>
                <a:spcPct val="105000"/>
              </a:lnSpc>
              <a:spcAft>
                <a:spcPct val="0"/>
              </a:spcAft>
              <a:buClrTx/>
              <a:buFontTx/>
              <a:buNone/>
              <a:defRPr/>
            </a:pPr>
            <a:r>
              <a:rPr lang="en-US" altLang="ja-JP" sz="1600" b="1" u="sng" dirty="0">
                <a:solidFill>
                  <a:srgbClr val="FF33CC"/>
                </a:solidFill>
                <a:latin typeface="+mn-lt"/>
                <a:ea typeface="ＭＳ Ｐゴシック" pitchFamily="50" charset="-128"/>
              </a:rPr>
              <a:t>Asia &amp; </a:t>
            </a:r>
          </a:p>
          <a:p>
            <a:pPr eaLnBrk="1" hangingPunct="1">
              <a:lnSpc>
                <a:spcPct val="105000"/>
              </a:lnSpc>
              <a:spcAft>
                <a:spcPct val="0"/>
              </a:spcAft>
              <a:buClrTx/>
              <a:buFontTx/>
              <a:buNone/>
              <a:defRPr/>
            </a:pPr>
            <a:r>
              <a:rPr lang="en-US" altLang="ja-JP" sz="1600" b="1" u="sng" dirty="0">
                <a:solidFill>
                  <a:srgbClr val="FF33CC"/>
                </a:solidFill>
                <a:latin typeface="+mn-lt"/>
                <a:ea typeface="ＭＳ Ｐゴシック" pitchFamily="50" charset="-128"/>
              </a:rPr>
              <a:t>Oceania </a:t>
            </a:r>
            <a:endParaRPr lang="en-US" altLang="ja-JP" sz="1600" b="1" u="sng" dirty="0">
              <a:latin typeface="+mn-lt"/>
              <a:ea typeface="ＭＳ Ｐゴシック" pitchFamily="50" charset="-128"/>
            </a:endParaRPr>
          </a:p>
          <a:p>
            <a:pPr eaLnBrk="1" hangingPunct="1">
              <a:lnSpc>
                <a:spcPct val="105000"/>
              </a:lnSpc>
              <a:spcAft>
                <a:spcPct val="0"/>
              </a:spcAft>
              <a:buClrTx/>
              <a:buFontTx/>
              <a:buNone/>
              <a:defRPr/>
            </a:pPr>
            <a:r>
              <a:rPr lang="en-US" altLang="ja-JP" sz="1600" b="1" dirty="0">
                <a:latin typeface="+mn-lt"/>
                <a:ea typeface="ＭＳ Ｐゴシック" pitchFamily="50" charset="-128"/>
              </a:rPr>
              <a:t> 22 (12)</a:t>
            </a:r>
            <a:endParaRPr lang="ja-JP" altLang="en-US" sz="1600" b="1" dirty="0">
              <a:latin typeface="+mn-lt"/>
              <a:ea typeface="ＭＳ Ｐゴシック" pitchFamily="50" charset="-128"/>
            </a:endParaRPr>
          </a:p>
        </p:txBody>
      </p:sp>
      <p:sp>
        <p:nvSpPr>
          <p:cNvPr id="9242" name="Rectangle 24"/>
          <p:cNvSpPr>
            <a:spLocks noChangeArrowheads="1"/>
          </p:cNvSpPr>
          <p:nvPr/>
        </p:nvSpPr>
        <p:spPr bwMode="auto">
          <a:xfrm>
            <a:off x="6492875" y="6320353"/>
            <a:ext cx="220470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0"/>
              </a:spcBef>
              <a:spcAft>
                <a:spcPct val="25000"/>
              </a:spcAft>
              <a:buClr>
                <a:srgbClr val="335CA7"/>
              </a:buClr>
              <a:buFont typeface="Wingdings 2" pitchFamily="18" charset="2"/>
              <a:buChar char="¢"/>
              <a:defRPr kumimoji="1">
                <a:solidFill>
                  <a:schemeClr val="tx1"/>
                </a:solidFill>
                <a:latin typeface="Arial" charset="0"/>
                <a:ea typeface="HGPｺﾞｼｯｸE" pitchFamily="50" charset="-128"/>
              </a:defRPr>
            </a:lvl1pPr>
            <a:lvl2pPr marL="742950" indent="-285750" algn="l" eaLnBrk="0" hangingPunct="0">
              <a:spcBef>
                <a:spcPct val="0"/>
              </a:spcBef>
              <a:spcAft>
                <a:spcPct val="25000"/>
              </a:spcAft>
              <a:buClr>
                <a:srgbClr val="335CA7"/>
              </a:buClr>
              <a:buFont typeface="Wingdings" pitchFamily="2" charset="2"/>
              <a:buChar char="è"/>
              <a:defRPr kumimoji="1" sz="1600">
                <a:solidFill>
                  <a:schemeClr val="tx1"/>
                </a:solidFill>
                <a:latin typeface="Arial" charset="0"/>
                <a:ea typeface="HGPｺﾞｼｯｸE" pitchFamily="50" charset="-128"/>
              </a:defRPr>
            </a:lvl2pPr>
            <a:lvl3pPr marL="1143000" indent="-228600" algn="l" eaLnBrk="0" hangingPunct="0">
              <a:spcBef>
                <a:spcPct val="0"/>
              </a:spcBef>
              <a:spcAft>
                <a:spcPct val="25000"/>
              </a:spcAft>
              <a:buClr>
                <a:srgbClr val="335CA7"/>
              </a:buClr>
              <a:buFont typeface="Wingdings" pitchFamily="2" charset="2"/>
              <a:buChar char="n"/>
              <a:defRPr kumimoji="1" sz="1400">
                <a:solidFill>
                  <a:schemeClr val="tx1"/>
                </a:solidFill>
                <a:latin typeface="Arial" charset="0"/>
                <a:ea typeface="HGPｺﾞｼｯｸE" pitchFamily="50" charset="-128"/>
              </a:defRPr>
            </a:lvl3pPr>
            <a:lvl4pPr marL="1600200" indent="-228600" algn="l" eaLnBrk="0" hangingPunct="0">
              <a:spcBef>
                <a:spcPct val="0"/>
              </a:spcBef>
              <a:spcAft>
                <a:spcPct val="25000"/>
              </a:spcAft>
              <a:buClr>
                <a:srgbClr val="335CA7"/>
              </a:buClr>
              <a:buFont typeface="Wingdings 3" pitchFamily="18" charset="2"/>
              <a:buChar char=""/>
              <a:defRPr kumimoji="1" sz="1200">
                <a:solidFill>
                  <a:schemeClr val="tx1"/>
                </a:solidFill>
                <a:latin typeface="Arial" charset="0"/>
                <a:ea typeface="HGPｺﾞｼｯｸE" pitchFamily="50" charset="-128"/>
              </a:defRPr>
            </a:lvl4pPr>
            <a:lvl5pPr marL="2057400" indent="-228600" algn="l" eaLnBrk="0"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5pPr>
            <a:lvl6pPr marL="25146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6pPr>
            <a:lvl7pPr marL="29718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7pPr>
            <a:lvl8pPr marL="34290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8pPr>
            <a:lvl9pPr marL="38862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9pPr>
          </a:lstStyle>
          <a:p>
            <a:pPr>
              <a:spcAft>
                <a:spcPct val="0"/>
              </a:spcAft>
              <a:buClrTx/>
              <a:buFontTx/>
              <a:buNone/>
              <a:defRPr/>
            </a:pPr>
            <a:r>
              <a:rPr lang="en-US" altLang="ja-JP" sz="1200" b="1" dirty="0">
                <a:latin typeface="+mn-lt"/>
                <a:ea typeface="ＭＳ Ｐゴシック" pitchFamily="50" charset="-128"/>
              </a:rPr>
              <a:t>(Offices</a:t>
            </a:r>
            <a:r>
              <a:rPr lang="ja-JP" altLang="en-US" sz="1200" b="1" dirty="0">
                <a:latin typeface="+mn-lt"/>
                <a:ea typeface="ＭＳ Ｐゴシック" pitchFamily="50" charset="-128"/>
              </a:rPr>
              <a:t>：</a:t>
            </a:r>
            <a:r>
              <a:rPr lang="en-US" altLang="ja-JP" sz="1200" b="1" dirty="0">
                <a:latin typeface="+mn-lt"/>
                <a:ea typeface="ＭＳ Ｐゴシック" pitchFamily="50" charset="-128"/>
              </a:rPr>
              <a:t>As of  Apr. 1, 2017)</a:t>
            </a:r>
            <a:endParaRPr lang="ja-JP" altLang="en-US" sz="1200" b="1" dirty="0">
              <a:latin typeface="+mn-lt"/>
              <a:ea typeface="ＭＳ Ｐゴシック" pitchFamily="50" charset="-128"/>
            </a:endParaRPr>
          </a:p>
        </p:txBody>
      </p:sp>
      <p:sp>
        <p:nvSpPr>
          <p:cNvPr id="9243" name="Text Box 25"/>
          <p:cNvSpPr txBox="1">
            <a:spLocks noChangeArrowheads="1"/>
          </p:cNvSpPr>
          <p:nvPr/>
        </p:nvSpPr>
        <p:spPr bwMode="auto">
          <a:xfrm>
            <a:off x="1582739" y="1300882"/>
            <a:ext cx="6373812" cy="400050"/>
          </a:xfrm>
          <a:prstGeom prst="rect">
            <a:avLst/>
          </a:prstGeom>
          <a:solidFill>
            <a:schemeClr val="bg2">
              <a:lumMod val="50000"/>
            </a:schemeClr>
          </a:solidFill>
          <a:ln w="28575">
            <a:noFill/>
            <a:prstDash val="sysDot"/>
            <a:miter lim="800000"/>
            <a:headEnd/>
            <a:tailEnd/>
          </a:ln>
          <a:effectLst/>
          <a:extLst/>
        </p:spPr>
        <p:txBody>
          <a:bodyPr>
            <a:spAutoFit/>
          </a:bodyPr>
          <a:lstStyle>
            <a:lvl1pPr algn="l" eaLnBrk="0" hangingPunct="0">
              <a:spcBef>
                <a:spcPct val="0"/>
              </a:spcBef>
              <a:spcAft>
                <a:spcPct val="25000"/>
              </a:spcAft>
              <a:buClr>
                <a:srgbClr val="335CA7"/>
              </a:buClr>
              <a:buFont typeface="Wingdings 2" pitchFamily="18" charset="2"/>
              <a:buChar char="¢"/>
              <a:defRPr kumimoji="1">
                <a:solidFill>
                  <a:schemeClr val="tx1"/>
                </a:solidFill>
                <a:latin typeface="Arial" charset="0"/>
                <a:ea typeface="HGPｺﾞｼｯｸE" pitchFamily="50" charset="-128"/>
              </a:defRPr>
            </a:lvl1pPr>
            <a:lvl2pPr marL="742950" indent="-285750" algn="l" eaLnBrk="0" hangingPunct="0">
              <a:spcBef>
                <a:spcPct val="0"/>
              </a:spcBef>
              <a:spcAft>
                <a:spcPct val="25000"/>
              </a:spcAft>
              <a:buClr>
                <a:srgbClr val="335CA7"/>
              </a:buClr>
              <a:buFont typeface="Wingdings" pitchFamily="2" charset="2"/>
              <a:buChar char="è"/>
              <a:defRPr kumimoji="1" sz="1600">
                <a:solidFill>
                  <a:schemeClr val="tx1"/>
                </a:solidFill>
                <a:latin typeface="Arial" charset="0"/>
                <a:ea typeface="HGPｺﾞｼｯｸE" pitchFamily="50" charset="-128"/>
              </a:defRPr>
            </a:lvl2pPr>
            <a:lvl3pPr marL="1143000" indent="-228600" algn="l" eaLnBrk="0" hangingPunct="0">
              <a:spcBef>
                <a:spcPct val="0"/>
              </a:spcBef>
              <a:spcAft>
                <a:spcPct val="25000"/>
              </a:spcAft>
              <a:buClr>
                <a:srgbClr val="335CA7"/>
              </a:buClr>
              <a:buFont typeface="Wingdings" pitchFamily="2" charset="2"/>
              <a:buChar char="n"/>
              <a:defRPr kumimoji="1" sz="1400">
                <a:solidFill>
                  <a:schemeClr val="tx1"/>
                </a:solidFill>
                <a:latin typeface="Arial" charset="0"/>
                <a:ea typeface="HGPｺﾞｼｯｸE" pitchFamily="50" charset="-128"/>
              </a:defRPr>
            </a:lvl3pPr>
            <a:lvl4pPr marL="1600200" indent="-228600" algn="l" eaLnBrk="0" hangingPunct="0">
              <a:spcBef>
                <a:spcPct val="0"/>
              </a:spcBef>
              <a:spcAft>
                <a:spcPct val="25000"/>
              </a:spcAft>
              <a:buClr>
                <a:srgbClr val="335CA7"/>
              </a:buClr>
              <a:buFont typeface="Wingdings 3" pitchFamily="18" charset="2"/>
              <a:buChar char=""/>
              <a:defRPr kumimoji="1" sz="1200">
                <a:solidFill>
                  <a:schemeClr val="tx1"/>
                </a:solidFill>
                <a:latin typeface="Arial" charset="0"/>
                <a:ea typeface="HGPｺﾞｼｯｸE" pitchFamily="50" charset="-128"/>
              </a:defRPr>
            </a:lvl4pPr>
            <a:lvl5pPr marL="2057400" indent="-228600" algn="l" eaLnBrk="0"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5pPr>
            <a:lvl6pPr marL="25146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6pPr>
            <a:lvl7pPr marL="29718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7pPr>
            <a:lvl8pPr marL="34290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8pPr>
            <a:lvl9pPr marL="38862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9pPr>
          </a:lstStyle>
          <a:p>
            <a:pPr algn="ctr" eaLnBrk="1" hangingPunct="1">
              <a:spcAft>
                <a:spcPct val="0"/>
              </a:spcAft>
              <a:buClrTx/>
              <a:buFontTx/>
              <a:buNone/>
              <a:defRPr/>
            </a:pPr>
            <a:r>
              <a:rPr lang="en-US" altLang="ja-JP" sz="2000" dirty="0">
                <a:solidFill>
                  <a:schemeClr val="bg1"/>
                </a:solidFill>
                <a:latin typeface="+mn-lt"/>
                <a:ea typeface="ＭＳ Ｐゴシック" pitchFamily="50" charset="-128"/>
              </a:rPr>
              <a:t>Offices: 9 Domestic, 99 Overseas</a:t>
            </a:r>
          </a:p>
        </p:txBody>
      </p:sp>
      <p:sp>
        <p:nvSpPr>
          <p:cNvPr id="9244" name="Line 26"/>
          <p:cNvSpPr>
            <a:spLocks noChangeShapeType="1"/>
          </p:cNvSpPr>
          <p:nvPr/>
        </p:nvSpPr>
        <p:spPr bwMode="auto">
          <a:xfrm>
            <a:off x="3924301" y="3920053"/>
            <a:ext cx="498475" cy="136525"/>
          </a:xfrm>
          <a:prstGeom prst="line">
            <a:avLst/>
          </a:prstGeom>
          <a:noFill/>
          <a:ln w="127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latin typeface="+mn-lt"/>
            </a:endParaRPr>
          </a:p>
        </p:txBody>
      </p:sp>
      <p:sp>
        <p:nvSpPr>
          <p:cNvPr id="9245" name="Line 27"/>
          <p:cNvSpPr>
            <a:spLocks noChangeShapeType="1"/>
          </p:cNvSpPr>
          <p:nvPr/>
        </p:nvSpPr>
        <p:spPr bwMode="auto">
          <a:xfrm rot="16200000" flipV="1">
            <a:off x="1655763" y="4820164"/>
            <a:ext cx="1511300" cy="288925"/>
          </a:xfrm>
          <a:prstGeom prst="line">
            <a:avLst/>
          </a:prstGeom>
          <a:noFill/>
          <a:ln w="127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latin typeface="+mn-lt"/>
            </a:endParaRPr>
          </a:p>
        </p:txBody>
      </p:sp>
      <p:sp>
        <p:nvSpPr>
          <p:cNvPr id="9246" name="Text Box 28"/>
          <p:cNvSpPr txBox="1">
            <a:spLocks noChangeArrowheads="1"/>
          </p:cNvSpPr>
          <p:nvPr/>
        </p:nvSpPr>
        <p:spPr bwMode="auto">
          <a:xfrm>
            <a:off x="5508626" y="1776414"/>
            <a:ext cx="16557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584B9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eaLnBrk="0" hangingPunct="0">
              <a:spcBef>
                <a:spcPct val="0"/>
              </a:spcBef>
              <a:spcAft>
                <a:spcPct val="25000"/>
              </a:spcAft>
              <a:buClr>
                <a:srgbClr val="335CA7"/>
              </a:buClr>
              <a:buFont typeface="Wingdings 2" pitchFamily="18" charset="2"/>
              <a:buChar char="¢"/>
              <a:defRPr kumimoji="1">
                <a:solidFill>
                  <a:schemeClr val="tx1"/>
                </a:solidFill>
                <a:latin typeface="Arial" charset="0"/>
                <a:ea typeface="HGPｺﾞｼｯｸE" pitchFamily="50" charset="-128"/>
              </a:defRPr>
            </a:lvl1pPr>
            <a:lvl2pPr marL="742950" indent="-285750" algn="l" eaLnBrk="0" hangingPunct="0">
              <a:spcBef>
                <a:spcPct val="0"/>
              </a:spcBef>
              <a:spcAft>
                <a:spcPct val="25000"/>
              </a:spcAft>
              <a:buClr>
                <a:srgbClr val="335CA7"/>
              </a:buClr>
              <a:buFont typeface="Wingdings" pitchFamily="2" charset="2"/>
              <a:buChar char="è"/>
              <a:defRPr kumimoji="1" sz="1600">
                <a:solidFill>
                  <a:schemeClr val="tx1"/>
                </a:solidFill>
                <a:latin typeface="Arial" charset="0"/>
                <a:ea typeface="HGPｺﾞｼｯｸE" pitchFamily="50" charset="-128"/>
              </a:defRPr>
            </a:lvl2pPr>
            <a:lvl3pPr marL="1143000" indent="-228600" algn="l" eaLnBrk="0" hangingPunct="0">
              <a:spcBef>
                <a:spcPct val="0"/>
              </a:spcBef>
              <a:spcAft>
                <a:spcPct val="25000"/>
              </a:spcAft>
              <a:buClr>
                <a:srgbClr val="335CA7"/>
              </a:buClr>
              <a:buFont typeface="Wingdings" pitchFamily="2" charset="2"/>
              <a:buChar char="n"/>
              <a:defRPr kumimoji="1" sz="1400">
                <a:solidFill>
                  <a:schemeClr val="tx1"/>
                </a:solidFill>
                <a:latin typeface="Arial" charset="0"/>
                <a:ea typeface="HGPｺﾞｼｯｸE" pitchFamily="50" charset="-128"/>
              </a:defRPr>
            </a:lvl3pPr>
            <a:lvl4pPr marL="1600200" indent="-228600" algn="l" eaLnBrk="0" hangingPunct="0">
              <a:spcBef>
                <a:spcPct val="0"/>
              </a:spcBef>
              <a:spcAft>
                <a:spcPct val="25000"/>
              </a:spcAft>
              <a:buClr>
                <a:srgbClr val="335CA7"/>
              </a:buClr>
              <a:buFont typeface="Wingdings 3" pitchFamily="18" charset="2"/>
              <a:buChar char=""/>
              <a:defRPr kumimoji="1" sz="1200">
                <a:solidFill>
                  <a:schemeClr val="tx1"/>
                </a:solidFill>
                <a:latin typeface="Arial" charset="0"/>
                <a:ea typeface="HGPｺﾞｼｯｸE" pitchFamily="50" charset="-128"/>
              </a:defRPr>
            </a:lvl4pPr>
            <a:lvl5pPr marL="2057400" indent="-228600" algn="l" eaLnBrk="0"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5pPr>
            <a:lvl6pPr marL="25146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6pPr>
            <a:lvl7pPr marL="29718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7pPr>
            <a:lvl8pPr marL="34290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8pPr>
            <a:lvl9pPr marL="38862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9pPr>
          </a:lstStyle>
          <a:p>
            <a:pPr algn="ctr" eaLnBrk="1" hangingPunct="1">
              <a:spcBef>
                <a:spcPct val="50000"/>
              </a:spcBef>
              <a:spcAft>
                <a:spcPct val="0"/>
              </a:spcAft>
              <a:buClrTx/>
              <a:buFontTx/>
              <a:buNone/>
              <a:defRPr/>
            </a:pPr>
            <a:endParaRPr lang="ja-JP" altLang="ja-JP" sz="1600">
              <a:latin typeface="+mn-lt"/>
            </a:endParaRPr>
          </a:p>
        </p:txBody>
      </p:sp>
      <p:sp>
        <p:nvSpPr>
          <p:cNvPr id="9248" name="Text Box 30"/>
          <p:cNvSpPr txBox="1">
            <a:spLocks noChangeArrowheads="1"/>
          </p:cNvSpPr>
          <p:nvPr/>
        </p:nvSpPr>
        <p:spPr bwMode="auto">
          <a:xfrm>
            <a:off x="3490914" y="1772940"/>
            <a:ext cx="51847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584B9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eaLnBrk="0" hangingPunct="0">
              <a:spcBef>
                <a:spcPct val="0"/>
              </a:spcBef>
              <a:spcAft>
                <a:spcPct val="25000"/>
              </a:spcAft>
              <a:buClr>
                <a:srgbClr val="335CA7"/>
              </a:buClr>
              <a:buFont typeface="Wingdings 2" pitchFamily="18" charset="2"/>
              <a:buChar char="¢"/>
              <a:defRPr kumimoji="1">
                <a:solidFill>
                  <a:schemeClr val="tx1"/>
                </a:solidFill>
                <a:latin typeface="Arial" charset="0"/>
                <a:ea typeface="HGPｺﾞｼｯｸE" pitchFamily="50" charset="-128"/>
              </a:defRPr>
            </a:lvl1pPr>
            <a:lvl2pPr marL="742950" indent="-285750" algn="l" eaLnBrk="0" hangingPunct="0">
              <a:spcBef>
                <a:spcPct val="0"/>
              </a:spcBef>
              <a:spcAft>
                <a:spcPct val="25000"/>
              </a:spcAft>
              <a:buClr>
                <a:srgbClr val="335CA7"/>
              </a:buClr>
              <a:buFont typeface="Wingdings" pitchFamily="2" charset="2"/>
              <a:buChar char="è"/>
              <a:defRPr kumimoji="1" sz="1600">
                <a:solidFill>
                  <a:schemeClr val="tx1"/>
                </a:solidFill>
                <a:latin typeface="Arial" charset="0"/>
                <a:ea typeface="HGPｺﾞｼｯｸE" pitchFamily="50" charset="-128"/>
              </a:defRPr>
            </a:lvl2pPr>
            <a:lvl3pPr marL="1143000" indent="-228600" algn="l" eaLnBrk="0" hangingPunct="0">
              <a:spcBef>
                <a:spcPct val="0"/>
              </a:spcBef>
              <a:spcAft>
                <a:spcPct val="25000"/>
              </a:spcAft>
              <a:buClr>
                <a:srgbClr val="335CA7"/>
              </a:buClr>
              <a:buFont typeface="Wingdings" pitchFamily="2" charset="2"/>
              <a:buChar char="n"/>
              <a:defRPr kumimoji="1" sz="1400">
                <a:solidFill>
                  <a:schemeClr val="tx1"/>
                </a:solidFill>
                <a:latin typeface="Arial" charset="0"/>
                <a:ea typeface="HGPｺﾞｼｯｸE" pitchFamily="50" charset="-128"/>
              </a:defRPr>
            </a:lvl3pPr>
            <a:lvl4pPr marL="1600200" indent="-228600" algn="l" eaLnBrk="0" hangingPunct="0">
              <a:spcBef>
                <a:spcPct val="0"/>
              </a:spcBef>
              <a:spcAft>
                <a:spcPct val="25000"/>
              </a:spcAft>
              <a:buClr>
                <a:srgbClr val="335CA7"/>
              </a:buClr>
              <a:buFont typeface="Wingdings 3" pitchFamily="18" charset="2"/>
              <a:buChar char=""/>
              <a:defRPr kumimoji="1" sz="1200">
                <a:solidFill>
                  <a:schemeClr val="tx1"/>
                </a:solidFill>
                <a:latin typeface="Arial" charset="0"/>
                <a:ea typeface="HGPｺﾞｼｯｸE" pitchFamily="50" charset="-128"/>
              </a:defRPr>
            </a:lvl4pPr>
            <a:lvl5pPr marL="2057400" indent="-228600" algn="l" eaLnBrk="0"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5pPr>
            <a:lvl6pPr marL="25146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6pPr>
            <a:lvl7pPr marL="29718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7pPr>
            <a:lvl8pPr marL="34290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8pPr>
            <a:lvl9pPr marL="38862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Arial" charset="0"/>
                <a:ea typeface="HGPｺﾞｼｯｸE" pitchFamily="50" charset="-128"/>
              </a:defRPr>
            </a:lvl9pPr>
          </a:lstStyle>
          <a:p>
            <a:pPr algn="ctr" eaLnBrk="1" hangingPunct="1">
              <a:spcBef>
                <a:spcPct val="50000"/>
              </a:spcBef>
              <a:spcAft>
                <a:spcPct val="0"/>
              </a:spcAft>
              <a:buClrTx/>
              <a:buFontTx/>
              <a:buNone/>
              <a:defRPr/>
            </a:pPr>
            <a:r>
              <a:rPr lang="en-US" altLang="ja-JP" sz="1400" b="1" dirty="0">
                <a:latin typeface="+mn-lt"/>
              </a:rPr>
              <a:t> *Number of offices (Number of countries / excluded Japan)</a:t>
            </a:r>
          </a:p>
        </p:txBody>
      </p:sp>
      <p:sp>
        <p:nvSpPr>
          <p:cNvPr id="34" name="Rectangle 19"/>
          <p:cNvSpPr txBox="1">
            <a:spLocks noChangeArrowheads="1"/>
          </p:cNvSpPr>
          <p:nvPr/>
        </p:nvSpPr>
        <p:spPr>
          <a:xfrm>
            <a:off x="360472" y="692696"/>
            <a:ext cx="8460000" cy="5257800"/>
          </a:xfrm>
          <a:prstGeom prst="rect">
            <a:avLst/>
          </a:prstGeom>
        </p:spPr>
        <p:txBody>
          <a:bodyPr/>
          <a:lstStyle>
            <a:lvl1pPr marL="284163" indent="-284163" algn="l" rtl="0" eaLnBrk="0" fontAlgn="base" hangingPunct="0">
              <a:spcBef>
                <a:spcPct val="0"/>
              </a:spcBef>
              <a:spcAft>
                <a:spcPct val="25000"/>
              </a:spcAft>
              <a:buClr>
                <a:srgbClr val="335CA7"/>
              </a:buClr>
              <a:buFont typeface="Wingdings 2" pitchFamily="18" charset="2"/>
              <a:buChar char="¢"/>
              <a:defRPr kumimoji="1">
                <a:solidFill>
                  <a:schemeClr val="tx1"/>
                </a:solidFill>
                <a:latin typeface="+mn-lt"/>
                <a:ea typeface="+mn-ea"/>
                <a:cs typeface="+mn-cs"/>
              </a:defRPr>
            </a:lvl1pPr>
            <a:lvl2pPr marL="1336675" indent="-284163" algn="l" rtl="0" eaLnBrk="0" fontAlgn="base" hangingPunct="0">
              <a:spcBef>
                <a:spcPct val="0"/>
              </a:spcBef>
              <a:spcAft>
                <a:spcPct val="25000"/>
              </a:spcAft>
              <a:buClr>
                <a:srgbClr val="335CA7"/>
              </a:buClr>
              <a:buFont typeface="Wingdings" pitchFamily="2" charset="2"/>
              <a:buChar char="è"/>
              <a:defRPr kumimoji="1" sz="1600">
                <a:solidFill>
                  <a:schemeClr val="tx1"/>
                </a:solidFill>
                <a:latin typeface="+mn-lt"/>
                <a:ea typeface="+mn-ea"/>
              </a:defRPr>
            </a:lvl2pPr>
            <a:lvl3pPr marL="1811338" indent="-284163" algn="l" rtl="0" eaLnBrk="0" fontAlgn="base" hangingPunct="0">
              <a:spcBef>
                <a:spcPct val="0"/>
              </a:spcBef>
              <a:spcAft>
                <a:spcPct val="25000"/>
              </a:spcAft>
              <a:buClr>
                <a:srgbClr val="335CA7"/>
              </a:buClr>
              <a:buFont typeface="Wingdings" pitchFamily="2" charset="2"/>
              <a:buChar char="n"/>
              <a:defRPr kumimoji="1" sz="1400">
                <a:solidFill>
                  <a:schemeClr val="tx1"/>
                </a:solidFill>
                <a:latin typeface="+mn-lt"/>
                <a:ea typeface="+mn-ea"/>
              </a:defRPr>
            </a:lvl3pPr>
            <a:lvl4pPr marL="2185988" indent="-184150" algn="l" rtl="0" eaLnBrk="0" fontAlgn="base" hangingPunct="0">
              <a:spcBef>
                <a:spcPct val="0"/>
              </a:spcBef>
              <a:spcAft>
                <a:spcPct val="25000"/>
              </a:spcAft>
              <a:buClr>
                <a:srgbClr val="335CA7"/>
              </a:buClr>
              <a:buFont typeface="Wingdings 3" pitchFamily="18" charset="2"/>
              <a:buChar char=""/>
              <a:defRPr kumimoji="1" sz="1200">
                <a:solidFill>
                  <a:schemeClr val="tx1"/>
                </a:solidFill>
                <a:latin typeface="+mn-lt"/>
                <a:ea typeface="+mn-ea"/>
              </a:defRPr>
            </a:lvl4pPr>
            <a:lvl5pPr marL="2476500" indent="-100013" algn="l" rtl="0" eaLnBrk="0" fontAlgn="base" hangingPunct="0">
              <a:spcBef>
                <a:spcPct val="0"/>
              </a:spcBef>
              <a:spcAft>
                <a:spcPct val="25000"/>
              </a:spcAft>
              <a:buClr>
                <a:srgbClr val="335CA7"/>
              </a:buClr>
              <a:buFont typeface="Wingdings 3" pitchFamily="18" charset="2"/>
              <a:buChar char="ê"/>
              <a:defRPr kumimoji="1" sz="1000">
                <a:solidFill>
                  <a:schemeClr val="tx1"/>
                </a:solidFill>
                <a:latin typeface="+mn-lt"/>
                <a:ea typeface="+mn-ea"/>
              </a:defRPr>
            </a:lvl5pPr>
            <a:lvl6pPr marL="2933700" indent="-100013" algn="l" rtl="0" fontAlgn="base">
              <a:spcBef>
                <a:spcPct val="0"/>
              </a:spcBef>
              <a:spcAft>
                <a:spcPct val="25000"/>
              </a:spcAft>
              <a:buClr>
                <a:srgbClr val="335CA7"/>
              </a:buClr>
              <a:buFont typeface="Wingdings 3" pitchFamily="18" charset="2"/>
              <a:buChar char="ê"/>
              <a:defRPr kumimoji="1" sz="1000">
                <a:solidFill>
                  <a:schemeClr val="tx1"/>
                </a:solidFill>
                <a:latin typeface="+mn-lt"/>
                <a:ea typeface="+mn-ea"/>
              </a:defRPr>
            </a:lvl6pPr>
            <a:lvl7pPr marL="3390900" indent="-100013" algn="l" rtl="0" fontAlgn="base">
              <a:spcBef>
                <a:spcPct val="0"/>
              </a:spcBef>
              <a:spcAft>
                <a:spcPct val="25000"/>
              </a:spcAft>
              <a:buClr>
                <a:srgbClr val="335CA7"/>
              </a:buClr>
              <a:buFont typeface="Wingdings 3" pitchFamily="18" charset="2"/>
              <a:buChar char="ê"/>
              <a:defRPr kumimoji="1" sz="1000">
                <a:solidFill>
                  <a:schemeClr val="tx1"/>
                </a:solidFill>
                <a:latin typeface="+mn-lt"/>
                <a:ea typeface="+mn-ea"/>
              </a:defRPr>
            </a:lvl7pPr>
            <a:lvl8pPr marL="3848100" indent="-100013" algn="l" rtl="0" fontAlgn="base">
              <a:spcBef>
                <a:spcPct val="0"/>
              </a:spcBef>
              <a:spcAft>
                <a:spcPct val="25000"/>
              </a:spcAft>
              <a:buClr>
                <a:srgbClr val="335CA7"/>
              </a:buClr>
              <a:buFont typeface="Wingdings 3" pitchFamily="18" charset="2"/>
              <a:buChar char="ê"/>
              <a:defRPr kumimoji="1" sz="1000">
                <a:solidFill>
                  <a:schemeClr val="tx1"/>
                </a:solidFill>
                <a:latin typeface="+mn-lt"/>
                <a:ea typeface="+mn-ea"/>
              </a:defRPr>
            </a:lvl8pPr>
            <a:lvl9pPr marL="4305300" indent="-100013" algn="l" rtl="0" fontAlgn="base">
              <a:spcBef>
                <a:spcPct val="0"/>
              </a:spcBef>
              <a:spcAft>
                <a:spcPct val="25000"/>
              </a:spcAft>
              <a:buClr>
                <a:srgbClr val="335CA7"/>
              </a:buClr>
              <a:buFont typeface="Wingdings 3" pitchFamily="18" charset="2"/>
              <a:buChar char="ê"/>
              <a:defRPr kumimoji="1" sz="1000">
                <a:solidFill>
                  <a:schemeClr val="tx1"/>
                </a:solidFill>
                <a:latin typeface="+mn-lt"/>
                <a:ea typeface="+mn-ea"/>
              </a:defRPr>
            </a:lvl9pPr>
          </a:lstStyle>
          <a:p>
            <a:pPr marL="0" indent="0" eaLnBrk="1" hangingPunct="1">
              <a:buNone/>
              <a:defRPr/>
            </a:pPr>
            <a:r>
              <a:rPr lang="en-US" altLang="ja-JP" sz="2400" b="1" kern="0" dirty="0">
                <a:effectLst>
                  <a:outerShdw blurRad="38100" dist="38100" dir="2700000" algn="tl">
                    <a:srgbClr val="000000">
                      <a:alpha val="43137"/>
                    </a:srgbClr>
                  </a:outerShdw>
                </a:effectLst>
              </a:rPr>
              <a:t>Overseas Offices</a:t>
            </a:r>
          </a:p>
        </p:txBody>
      </p:sp>
      <p:sp>
        <p:nvSpPr>
          <p:cNvPr id="32" name="Oval 21"/>
          <p:cNvSpPr>
            <a:spLocks noChangeArrowheads="1"/>
          </p:cNvSpPr>
          <p:nvPr/>
        </p:nvSpPr>
        <p:spPr bwMode="auto">
          <a:xfrm>
            <a:off x="2692402" y="4149080"/>
            <a:ext cx="2694248" cy="1626394"/>
          </a:xfrm>
          <a:prstGeom prst="ellipse">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0"/>
              </a:spcBef>
              <a:spcAft>
                <a:spcPct val="25000"/>
              </a:spcAft>
              <a:buClr>
                <a:srgbClr val="335CA7"/>
              </a:buClr>
              <a:buFont typeface="Wingdings 2" pitchFamily="18" charset="2"/>
              <a:buChar char="¢"/>
              <a:defRPr kumimoji="1">
                <a:solidFill>
                  <a:schemeClr val="tx1"/>
                </a:solidFill>
                <a:latin typeface="HGPｺﾞｼｯｸE" pitchFamily="50" charset="-128"/>
                <a:ea typeface="HGPｺﾞｼｯｸE" pitchFamily="50" charset="-128"/>
              </a:defRPr>
            </a:lvl1pPr>
            <a:lvl2pPr marL="742950" indent="-285750" eaLnBrk="0" hangingPunct="0">
              <a:spcBef>
                <a:spcPct val="0"/>
              </a:spcBef>
              <a:spcAft>
                <a:spcPct val="25000"/>
              </a:spcAft>
              <a:buClr>
                <a:srgbClr val="335CA7"/>
              </a:buClr>
              <a:buFont typeface="Wingdings" pitchFamily="2" charset="2"/>
              <a:buChar char="è"/>
              <a:defRPr kumimoji="1" sz="1600">
                <a:solidFill>
                  <a:schemeClr val="tx1"/>
                </a:solidFill>
                <a:latin typeface="HGPｺﾞｼｯｸE" pitchFamily="50" charset="-128"/>
                <a:ea typeface="HGPｺﾞｼｯｸE" pitchFamily="50" charset="-128"/>
              </a:defRPr>
            </a:lvl2pPr>
            <a:lvl3pPr marL="1143000" indent="-228600" eaLnBrk="0" hangingPunct="0">
              <a:spcBef>
                <a:spcPct val="0"/>
              </a:spcBef>
              <a:spcAft>
                <a:spcPct val="25000"/>
              </a:spcAft>
              <a:buClr>
                <a:srgbClr val="335CA7"/>
              </a:buClr>
              <a:buFont typeface="Wingdings" pitchFamily="2" charset="2"/>
              <a:buChar char="n"/>
              <a:defRPr kumimoji="1" sz="1400">
                <a:solidFill>
                  <a:schemeClr val="tx1"/>
                </a:solidFill>
                <a:latin typeface="HGPｺﾞｼｯｸE" pitchFamily="50" charset="-128"/>
                <a:ea typeface="HGPｺﾞｼｯｸE" pitchFamily="50" charset="-128"/>
              </a:defRPr>
            </a:lvl3pPr>
            <a:lvl4pPr marL="1600200" indent="-228600" eaLnBrk="0" hangingPunct="0">
              <a:spcBef>
                <a:spcPct val="0"/>
              </a:spcBef>
              <a:spcAft>
                <a:spcPct val="25000"/>
              </a:spcAft>
              <a:buClr>
                <a:srgbClr val="335CA7"/>
              </a:buClr>
              <a:buFont typeface="Wingdings 3" pitchFamily="18" charset="2"/>
              <a:buChar char=""/>
              <a:defRPr kumimoji="1" sz="1200">
                <a:solidFill>
                  <a:schemeClr val="tx1"/>
                </a:solidFill>
                <a:latin typeface="HGPｺﾞｼｯｸE" pitchFamily="50" charset="-128"/>
                <a:ea typeface="HGPｺﾞｼｯｸE" pitchFamily="50" charset="-128"/>
              </a:defRPr>
            </a:lvl4pPr>
            <a:lvl5pPr marL="2057400" indent="-228600" eaLnBrk="0" hangingPunct="0">
              <a:spcBef>
                <a:spcPct val="0"/>
              </a:spcBef>
              <a:spcAft>
                <a:spcPct val="25000"/>
              </a:spcAft>
              <a:buClr>
                <a:srgbClr val="335CA7"/>
              </a:buClr>
              <a:buFont typeface="Wingdings 3" pitchFamily="18" charset="2"/>
              <a:buChar char="ê"/>
              <a:defRPr kumimoji="1" sz="1000">
                <a:solidFill>
                  <a:schemeClr val="tx1"/>
                </a:solidFill>
                <a:latin typeface="HGPｺﾞｼｯｸE" pitchFamily="50" charset="-128"/>
                <a:ea typeface="HGPｺﾞｼｯｸE" pitchFamily="50" charset="-128"/>
              </a:defRPr>
            </a:lvl5pPr>
            <a:lvl6pPr marL="25146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HGPｺﾞｼｯｸE" pitchFamily="50" charset="-128"/>
                <a:ea typeface="HGPｺﾞｼｯｸE" pitchFamily="50" charset="-128"/>
              </a:defRPr>
            </a:lvl6pPr>
            <a:lvl7pPr marL="29718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HGPｺﾞｼｯｸE" pitchFamily="50" charset="-128"/>
                <a:ea typeface="HGPｺﾞｼｯｸE" pitchFamily="50" charset="-128"/>
              </a:defRPr>
            </a:lvl7pPr>
            <a:lvl8pPr marL="34290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HGPｺﾞｼｯｸE" pitchFamily="50" charset="-128"/>
                <a:ea typeface="HGPｺﾞｼｯｸE" pitchFamily="50" charset="-128"/>
              </a:defRPr>
            </a:lvl8pPr>
            <a:lvl9pPr marL="3886200" indent="-228600" eaLnBrk="0" fontAlgn="base" hangingPunct="0">
              <a:spcBef>
                <a:spcPct val="0"/>
              </a:spcBef>
              <a:spcAft>
                <a:spcPct val="25000"/>
              </a:spcAft>
              <a:buClr>
                <a:srgbClr val="335CA7"/>
              </a:buClr>
              <a:buFont typeface="Wingdings 3" pitchFamily="18" charset="2"/>
              <a:buChar char="ê"/>
              <a:defRPr kumimoji="1" sz="1000">
                <a:solidFill>
                  <a:schemeClr val="tx1"/>
                </a:solidFill>
                <a:latin typeface="HGPｺﾞｼｯｸE" pitchFamily="50" charset="-128"/>
                <a:ea typeface="HGPｺﾞｼｯｸE" pitchFamily="50" charset="-128"/>
              </a:defRPr>
            </a:lvl9pPr>
          </a:lstStyle>
          <a:p>
            <a:pPr eaLnBrk="1" hangingPunct="1">
              <a:spcBef>
                <a:spcPct val="10000"/>
              </a:spcBef>
              <a:spcAft>
                <a:spcPct val="0"/>
              </a:spcAft>
              <a:buClrTx/>
              <a:buFontTx/>
              <a:buNone/>
              <a:defRPr/>
            </a:pPr>
            <a:endParaRPr kumimoji="0" lang="ja-JP" altLang="en-US" u="sng" dirty="0">
              <a:latin typeface="+mn-ea"/>
              <a:ea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pPr eaLnBrk="1" hangingPunct="1">
              <a:defRPr/>
            </a:pPr>
            <a:r>
              <a:rPr lang="en-US" altLang="ja-JP" dirty="0">
                <a:effectLst>
                  <a:outerShdw blurRad="38100" dist="38100" dir="2700000" algn="tl">
                    <a:srgbClr val="000000">
                      <a:alpha val="43137"/>
                    </a:srgbClr>
                  </a:outerShdw>
                </a:effectLst>
              </a:rPr>
              <a:t>Subsidiaries &amp; Associates</a:t>
            </a:r>
          </a:p>
        </p:txBody>
      </p:sp>
      <p:sp>
        <p:nvSpPr>
          <p:cNvPr id="41988" name="AutoShape 4"/>
          <p:cNvSpPr>
            <a:spLocks noChangeArrowheads="1"/>
          </p:cNvSpPr>
          <p:nvPr/>
        </p:nvSpPr>
        <p:spPr bwMode="auto">
          <a:xfrm>
            <a:off x="323528" y="693169"/>
            <a:ext cx="4140000" cy="1007639"/>
          </a:xfrm>
          <a:prstGeom prst="roundRect">
            <a:avLst>
              <a:gd name="adj" fmla="val 3079"/>
            </a:avLst>
          </a:prstGeom>
          <a:noFill/>
          <a:ln w="12700" algn="ctr">
            <a:solidFill>
              <a:srgbClr val="808080">
                <a:alpha val="7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72000" rIns="72000" bIns="72000"/>
          <a:lstStyle/>
          <a:p>
            <a:pPr algn="l">
              <a:defRPr/>
            </a:pPr>
            <a:r>
              <a:rPr kumimoji="0" lang="en-US" altLang="ja-JP" sz="1400" b="1" dirty="0">
                <a:solidFill>
                  <a:srgbClr val="B662AD"/>
                </a:solidFill>
                <a:effectLst>
                  <a:outerShdw blurRad="38100" dist="38100" dir="2700000" algn="tl">
                    <a:srgbClr val="C0C0C0"/>
                  </a:outerShdw>
                </a:effectLst>
                <a:latin typeface="+mn-lt"/>
              </a:rPr>
              <a:t>Textile Company</a:t>
            </a:r>
            <a:endParaRPr kumimoji="0" lang="en-US" altLang="ja-JP" sz="1600" dirty="0">
              <a:solidFill>
                <a:srgbClr val="B662AD"/>
              </a:solidFill>
              <a:effectLst>
                <a:outerShdw blurRad="38100" dist="38100" dir="2700000" algn="tl">
                  <a:srgbClr val="C0C0C0"/>
                </a:outerShdw>
              </a:effectLst>
              <a:latin typeface="+mn-lt"/>
            </a:endParaRPr>
          </a:p>
          <a:p>
            <a:pPr algn="l">
              <a:defRPr/>
            </a:pPr>
            <a:r>
              <a:rPr kumimoji="0" lang="en-US" altLang="ja-JP" dirty="0"/>
              <a:t>- JOI‘X Corporation                 - SANKEI CO., LTD.  </a:t>
            </a:r>
          </a:p>
          <a:p>
            <a:pPr algn="l">
              <a:defRPr/>
            </a:pPr>
            <a:r>
              <a:rPr kumimoji="0" lang="en-US" altLang="ja-JP" dirty="0">
                <a:latin typeface="+mn-lt"/>
              </a:rPr>
              <a:t>- ITOCHU Textile Prominent (ASIA) Ltd. </a:t>
            </a:r>
          </a:p>
          <a:p>
            <a:pPr algn="l">
              <a:buFontTx/>
              <a:buChar char="-"/>
              <a:defRPr/>
            </a:pPr>
            <a:r>
              <a:rPr kumimoji="0" lang="en-US" altLang="ja-JP" dirty="0">
                <a:latin typeface="+mn-lt"/>
              </a:rPr>
              <a:t> ITOCHU TEXTILE (CHINA) CO., LTD</a:t>
            </a:r>
          </a:p>
          <a:p>
            <a:pPr algn="l">
              <a:defRPr/>
            </a:pPr>
            <a:endParaRPr kumimoji="0" lang="en-US" altLang="ja-JP" dirty="0">
              <a:latin typeface="+mn-lt"/>
            </a:endParaRPr>
          </a:p>
        </p:txBody>
      </p:sp>
      <p:sp>
        <p:nvSpPr>
          <p:cNvPr id="41991" name="AutoShape 7"/>
          <p:cNvSpPr>
            <a:spLocks noChangeArrowheads="1"/>
          </p:cNvSpPr>
          <p:nvPr/>
        </p:nvSpPr>
        <p:spPr bwMode="auto">
          <a:xfrm>
            <a:off x="323528" y="3573016"/>
            <a:ext cx="4140000" cy="1296144"/>
          </a:xfrm>
          <a:prstGeom prst="roundRect">
            <a:avLst>
              <a:gd name="adj" fmla="val 3079"/>
            </a:avLst>
          </a:prstGeom>
          <a:noFill/>
          <a:ln w="12700" algn="ctr">
            <a:solidFill>
              <a:srgbClr val="808080">
                <a:alpha val="7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72000" rIns="72000" bIns="72000"/>
          <a:lstStyle/>
          <a:p>
            <a:pPr algn="l">
              <a:defRPr/>
            </a:pPr>
            <a:r>
              <a:rPr kumimoji="0" lang="en-US" altLang="ja-JP" sz="1400" b="1" dirty="0">
                <a:solidFill>
                  <a:srgbClr val="55A5C0"/>
                </a:solidFill>
                <a:effectLst>
                  <a:outerShdw blurRad="38100" dist="38100" dir="2700000" algn="tl">
                    <a:srgbClr val="C0C0C0"/>
                  </a:outerShdw>
                </a:effectLst>
                <a:latin typeface="+mn-lt"/>
              </a:rPr>
              <a:t>Metals &amp; Minerals Company</a:t>
            </a:r>
            <a:endParaRPr kumimoji="0" lang="en-US" altLang="ja-JP" sz="1600" dirty="0">
              <a:solidFill>
                <a:srgbClr val="55A5C0"/>
              </a:solidFill>
              <a:effectLst>
                <a:outerShdw blurRad="38100" dist="38100" dir="2700000" algn="tl">
                  <a:srgbClr val="C0C0C0"/>
                </a:outerShdw>
              </a:effectLst>
              <a:latin typeface="+mn-lt"/>
            </a:endParaRPr>
          </a:p>
          <a:p>
            <a:pPr algn="l">
              <a:buFontTx/>
              <a:buChar char="-"/>
              <a:defRPr/>
            </a:pPr>
            <a:r>
              <a:rPr kumimoji="0" lang="en-US" altLang="ja-JP" dirty="0">
                <a:latin typeface="+mn-lt"/>
              </a:rPr>
              <a:t> ITOCHU Metals Corporation	  - </a:t>
            </a:r>
            <a:r>
              <a:rPr kumimoji="0" lang="it-IT" altLang="ja-JP" dirty="0">
                <a:latin typeface="+mn-lt"/>
              </a:rPr>
              <a:t>Brazil Japan Iron Ore Corporation </a:t>
            </a:r>
            <a:endParaRPr kumimoji="0" lang="en-US" altLang="ja-JP" dirty="0">
              <a:latin typeface="+mn-lt"/>
            </a:endParaRPr>
          </a:p>
          <a:p>
            <a:pPr algn="l">
              <a:defRPr/>
            </a:pPr>
            <a:r>
              <a:rPr kumimoji="0" lang="en-US" altLang="ja-JP" dirty="0">
                <a:latin typeface="+mn-lt"/>
              </a:rPr>
              <a:t>- ITOCHU Minerals &amp; Energy of Australia Pty Ltd.</a:t>
            </a:r>
          </a:p>
          <a:p>
            <a:pPr algn="l">
              <a:defRPr/>
            </a:pPr>
            <a:r>
              <a:rPr kumimoji="0" lang="en-US" altLang="ja-JP" dirty="0"/>
              <a:t>- ITOCHU Coal Americas Inc.       - Marubeni-Itochu Steel Inc.      </a:t>
            </a:r>
          </a:p>
        </p:txBody>
      </p:sp>
      <p:sp>
        <p:nvSpPr>
          <p:cNvPr id="41992" name="AutoShape 8"/>
          <p:cNvSpPr>
            <a:spLocks noChangeArrowheads="1"/>
          </p:cNvSpPr>
          <p:nvPr/>
        </p:nvSpPr>
        <p:spPr bwMode="auto">
          <a:xfrm>
            <a:off x="4680472" y="692696"/>
            <a:ext cx="4284016" cy="1368127"/>
          </a:xfrm>
          <a:prstGeom prst="roundRect">
            <a:avLst>
              <a:gd name="adj" fmla="val 3079"/>
            </a:avLst>
          </a:prstGeom>
          <a:noFill/>
          <a:ln w="12700" algn="ctr">
            <a:solidFill>
              <a:srgbClr val="808080">
                <a:alpha val="7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72000" rIns="72000" bIns="72000"/>
          <a:lstStyle/>
          <a:p>
            <a:pPr algn="l">
              <a:defRPr/>
            </a:pPr>
            <a:r>
              <a:rPr kumimoji="0" lang="en-US" altLang="ja-JP" sz="1400" b="1" dirty="0">
                <a:solidFill>
                  <a:srgbClr val="584B9D"/>
                </a:solidFill>
                <a:effectLst>
                  <a:outerShdw blurRad="38100" dist="38100" dir="2700000" algn="tl">
                    <a:srgbClr val="C0C0C0"/>
                  </a:outerShdw>
                </a:effectLst>
                <a:latin typeface="+mn-lt"/>
              </a:rPr>
              <a:t>Energy &amp; Chemicals Company</a:t>
            </a:r>
          </a:p>
          <a:p>
            <a:pPr algn="l">
              <a:buFontTx/>
              <a:buChar char="-"/>
              <a:defRPr/>
            </a:pPr>
            <a:r>
              <a:rPr kumimoji="0" lang="en-US" altLang="ja-JP" dirty="0">
                <a:latin typeface="+mn-lt"/>
              </a:rPr>
              <a:t> ITOCHU </a:t>
            </a:r>
            <a:r>
              <a:rPr kumimoji="0" lang="en-US" altLang="ja-JP" dirty="0" err="1">
                <a:latin typeface="+mn-lt"/>
              </a:rPr>
              <a:t>Enex</a:t>
            </a:r>
            <a:r>
              <a:rPr kumimoji="0" lang="en-US" altLang="ja-JP" dirty="0">
                <a:latin typeface="+mn-lt"/>
              </a:rPr>
              <a:t> Co., Ltd.  </a:t>
            </a:r>
          </a:p>
          <a:p>
            <a:pPr algn="l">
              <a:buFontTx/>
              <a:buChar char="-"/>
              <a:defRPr/>
            </a:pPr>
            <a:r>
              <a:rPr kumimoji="0" lang="en-US" altLang="ja-JP" dirty="0">
                <a:latin typeface="+mn-lt"/>
              </a:rPr>
              <a:t> </a:t>
            </a:r>
            <a:r>
              <a:rPr kumimoji="0" lang="en-US" altLang="ja-JP" dirty="0"/>
              <a:t>ITOCHU CHEMICAL FRONTIER CORPORATION</a:t>
            </a:r>
          </a:p>
          <a:p>
            <a:pPr algn="l">
              <a:buFontTx/>
              <a:buChar char="-"/>
              <a:defRPr/>
            </a:pPr>
            <a:r>
              <a:rPr kumimoji="0" lang="en-US" altLang="ja-JP" dirty="0"/>
              <a:t> ITOCHU PLASTICS INC. 	       -  </a:t>
            </a:r>
            <a:r>
              <a:rPr lang="en-US" altLang="ja-JP" dirty="0"/>
              <a:t>C.I. TAKIRON Corporation </a:t>
            </a:r>
            <a:endParaRPr kumimoji="0" lang="en-US" altLang="ja-JP" dirty="0"/>
          </a:p>
          <a:p>
            <a:pPr algn="l">
              <a:buFontTx/>
              <a:buChar char="-"/>
              <a:defRPr/>
            </a:pPr>
            <a:r>
              <a:rPr kumimoji="0" lang="en-US" altLang="ja-JP" dirty="0">
                <a:latin typeface="+mn-lt"/>
              </a:rPr>
              <a:t>ITOCHU Oil Exploration (Azerbaijan) Inc. </a:t>
            </a:r>
          </a:p>
          <a:p>
            <a:pPr algn="l">
              <a:defRPr/>
            </a:pPr>
            <a:r>
              <a:rPr kumimoji="0" lang="en-US" altLang="ja-JP" dirty="0">
                <a:latin typeface="+mn-lt"/>
              </a:rPr>
              <a:t>- ITOCHU PETROLEUM CO., (SINGAPORE) PTE. LTD.</a:t>
            </a:r>
            <a:r>
              <a:rPr kumimoji="0" lang="en-US" altLang="ja-JP" dirty="0">
                <a:solidFill>
                  <a:srgbClr val="FF00FF"/>
                </a:solidFill>
                <a:latin typeface="+mn-lt"/>
              </a:rPr>
              <a:t> </a:t>
            </a:r>
            <a:endParaRPr kumimoji="0" lang="en-US" altLang="ja-JP" dirty="0">
              <a:latin typeface="+mn-lt"/>
            </a:endParaRPr>
          </a:p>
        </p:txBody>
      </p:sp>
      <p:sp>
        <p:nvSpPr>
          <p:cNvPr id="41993" name="AutoShape 9"/>
          <p:cNvSpPr>
            <a:spLocks noChangeArrowheads="1"/>
          </p:cNvSpPr>
          <p:nvPr/>
        </p:nvSpPr>
        <p:spPr bwMode="auto">
          <a:xfrm>
            <a:off x="4680472" y="2162836"/>
            <a:ext cx="4284016" cy="1079647"/>
          </a:xfrm>
          <a:prstGeom prst="roundRect">
            <a:avLst>
              <a:gd name="adj" fmla="val 3079"/>
            </a:avLst>
          </a:prstGeom>
          <a:noFill/>
          <a:ln w="12700" algn="ctr">
            <a:solidFill>
              <a:srgbClr val="808080">
                <a:alpha val="7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72000" rIns="72000" bIns="72000"/>
          <a:lstStyle/>
          <a:p>
            <a:pPr algn="l">
              <a:defRPr/>
            </a:pPr>
            <a:r>
              <a:rPr kumimoji="0" lang="en-US" altLang="ja-JP" sz="1400" b="1" dirty="0">
                <a:solidFill>
                  <a:srgbClr val="C87734"/>
                </a:solidFill>
                <a:effectLst>
                  <a:outerShdw blurRad="38100" dist="38100" dir="2700000" algn="tl">
                    <a:srgbClr val="C0C0C0"/>
                  </a:outerShdw>
                </a:effectLst>
                <a:latin typeface="+mn-lt"/>
              </a:rPr>
              <a:t>Food Company </a:t>
            </a:r>
            <a:endParaRPr kumimoji="0" lang="en-US" altLang="ja-JP" sz="1600" dirty="0">
              <a:solidFill>
                <a:srgbClr val="C87734"/>
              </a:solidFill>
              <a:effectLst>
                <a:outerShdw blurRad="38100" dist="38100" dir="2700000" algn="tl">
                  <a:srgbClr val="C0C0C0"/>
                </a:outerShdw>
              </a:effectLst>
              <a:latin typeface="+mn-lt"/>
            </a:endParaRPr>
          </a:p>
          <a:p>
            <a:pPr algn="l">
              <a:defRPr/>
            </a:pPr>
            <a:r>
              <a:rPr kumimoji="0" lang="en-US" altLang="ja-JP" dirty="0">
                <a:latin typeface="+mn-lt"/>
              </a:rPr>
              <a:t>- ITOCHU SHOKUHIN Co., Ltd.        - NIPPON ACCESS, INC.</a:t>
            </a:r>
          </a:p>
          <a:p>
            <a:pPr algn="l">
              <a:defRPr/>
            </a:pPr>
            <a:r>
              <a:rPr lang="en-US" altLang="ja-JP" dirty="0"/>
              <a:t>- Dole International Holding</a:t>
            </a:r>
            <a:r>
              <a:rPr kumimoji="0" lang="en-US" altLang="ja-JP" dirty="0">
                <a:latin typeface="+mn-lt"/>
              </a:rPr>
              <a:t>               - Japan Foods Co., Ltd.  </a:t>
            </a:r>
          </a:p>
          <a:p>
            <a:pPr algn="l">
              <a:defRPr/>
            </a:pPr>
            <a:r>
              <a:rPr kumimoji="0" lang="en-US" altLang="ja-JP" dirty="0">
                <a:latin typeface="+mn-lt"/>
              </a:rPr>
              <a:t>- FUJI OIL </a:t>
            </a:r>
            <a:r>
              <a:rPr kumimoji="0" lang="en-US" altLang="en-US" dirty="0">
                <a:latin typeface="+mn-lt"/>
              </a:rPr>
              <a:t>CO., </a:t>
            </a:r>
            <a:r>
              <a:rPr kumimoji="0" lang="en-US" altLang="ja-JP" dirty="0">
                <a:latin typeface="+mn-lt"/>
              </a:rPr>
              <a:t>LTD.                         -  </a:t>
            </a:r>
            <a:r>
              <a:rPr kumimoji="0" lang="en-US" altLang="ja-JP" dirty="0" err="1">
                <a:latin typeface="+mn-lt"/>
              </a:rPr>
              <a:t>FamilyMart</a:t>
            </a:r>
            <a:r>
              <a:rPr kumimoji="0" lang="en-US" altLang="ja-JP" dirty="0">
                <a:latin typeface="+mn-lt"/>
              </a:rPr>
              <a:t> UNY Holdings </a:t>
            </a:r>
            <a:r>
              <a:rPr kumimoji="0" lang="en-US" altLang="ja-JP" dirty="0" err="1">
                <a:latin typeface="+mn-lt"/>
              </a:rPr>
              <a:t>Co.,Ltd</a:t>
            </a:r>
            <a:r>
              <a:rPr kumimoji="0" lang="en-US" altLang="ja-JP" dirty="0">
                <a:latin typeface="+mn-lt"/>
              </a:rPr>
              <a:t>.</a:t>
            </a:r>
          </a:p>
          <a:p>
            <a:pPr algn="l">
              <a:defRPr/>
            </a:pPr>
            <a:r>
              <a:rPr kumimoji="0" lang="en-US" altLang="ja-JP" dirty="0">
                <a:latin typeface="+mn-lt"/>
              </a:rPr>
              <a:t>- Prima Meat Packers, Ltd.</a:t>
            </a:r>
          </a:p>
          <a:p>
            <a:pPr algn="l">
              <a:defRPr/>
            </a:pPr>
            <a:endParaRPr kumimoji="0" lang="en-US" altLang="ja-JP" dirty="0">
              <a:latin typeface="+mn-lt"/>
            </a:endParaRPr>
          </a:p>
        </p:txBody>
      </p:sp>
      <p:sp>
        <p:nvSpPr>
          <p:cNvPr id="41994" name="AutoShape 10"/>
          <p:cNvSpPr>
            <a:spLocks noChangeArrowheads="1"/>
          </p:cNvSpPr>
          <p:nvPr/>
        </p:nvSpPr>
        <p:spPr bwMode="auto">
          <a:xfrm>
            <a:off x="4680000" y="4725144"/>
            <a:ext cx="4284488" cy="899727"/>
          </a:xfrm>
          <a:prstGeom prst="roundRect">
            <a:avLst>
              <a:gd name="adj" fmla="val 3079"/>
            </a:avLst>
          </a:prstGeom>
          <a:noFill/>
          <a:ln w="12700" algn="ctr">
            <a:solidFill>
              <a:srgbClr val="808080">
                <a:alpha val="7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72000" rIns="72000" bIns="72000"/>
          <a:lstStyle/>
          <a:p>
            <a:pPr algn="l">
              <a:defRPr/>
            </a:pPr>
            <a:r>
              <a:rPr kumimoji="0" lang="en-US" altLang="ja-JP" sz="1400" b="1" dirty="0">
                <a:solidFill>
                  <a:srgbClr val="336600"/>
                </a:solidFill>
                <a:effectLst>
                  <a:outerShdw blurRad="38100" dist="38100" dir="2700000" algn="tl">
                    <a:srgbClr val="C0C0C0"/>
                  </a:outerShdw>
                </a:effectLst>
                <a:latin typeface="+mn-lt"/>
              </a:rPr>
              <a:t>ICT &amp; Financial Business Company</a:t>
            </a:r>
          </a:p>
          <a:p>
            <a:pPr algn="l">
              <a:defRPr/>
            </a:pPr>
            <a:r>
              <a:rPr kumimoji="0" lang="en-US" altLang="ja-JP" dirty="0">
                <a:latin typeface="+mn-lt"/>
              </a:rPr>
              <a:t>- ITOCHU Techno-Solutions Corporation       - </a:t>
            </a:r>
            <a:r>
              <a:rPr lang="en-US" altLang="ja-JP" dirty="0">
                <a:latin typeface="+mn-lt"/>
              </a:rPr>
              <a:t>CONEXIO</a:t>
            </a:r>
            <a:r>
              <a:rPr kumimoji="0" lang="en-US" altLang="ja-JP" dirty="0">
                <a:latin typeface="+mn-lt"/>
              </a:rPr>
              <a:t> Corporation</a:t>
            </a:r>
            <a:r>
              <a:rPr kumimoji="0" lang="ja-JP" altLang="en-US" dirty="0">
                <a:latin typeface="+mn-lt"/>
              </a:rPr>
              <a:t> </a:t>
            </a:r>
            <a:endParaRPr kumimoji="0" lang="en-US" altLang="ja-JP" dirty="0">
              <a:latin typeface="+mn-lt"/>
            </a:endParaRPr>
          </a:p>
          <a:p>
            <a:pPr algn="l">
              <a:defRPr/>
            </a:pPr>
            <a:r>
              <a:rPr lang="en-US" altLang="ja-JP" dirty="0"/>
              <a:t>- ITOCHU </a:t>
            </a:r>
            <a:r>
              <a:rPr lang="en-US" altLang="ja-JP" dirty="0" err="1"/>
              <a:t>Huji</a:t>
            </a:r>
            <a:r>
              <a:rPr lang="en-US" altLang="ja-JP" dirty="0"/>
              <a:t> </a:t>
            </a:r>
            <a:r>
              <a:rPr lang="en-US" altLang="ja-JP" dirty="0" err="1"/>
              <a:t>Partoners</a:t>
            </a:r>
            <a:r>
              <a:rPr lang="en-US" altLang="ja-JP" dirty="0"/>
              <a:t>, Inc.             </a:t>
            </a:r>
            <a:r>
              <a:rPr kumimoji="0" lang="en-US" altLang="ja-JP" dirty="0"/>
              <a:t>-  Bellsystem24 Holdings, Inc.   </a:t>
            </a:r>
          </a:p>
          <a:p>
            <a:pPr algn="l">
              <a:defRPr/>
            </a:pPr>
            <a:r>
              <a:rPr kumimoji="0" lang="en-US" altLang="ja-JP" dirty="0"/>
              <a:t>- Orient Corporation                    - </a:t>
            </a:r>
            <a:r>
              <a:rPr lang="en-US" altLang="ja-JP" dirty="0"/>
              <a:t>POCKET CARD CO., LTD. </a:t>
            </a:r>
          </a:p>
          <a:p>
            <a:pPr algn="l">
              <a:defRPr/>
            </a:pPr>
            <a:r>
              <a:rPr kumimoji="0" lang="en-US" altLang="ja-JP" dirty="0"/>
              <a:t>- </a:t>
            </a:r>
            <a:r>
              <a:rPr lang="en-US" altLang="ja-JP" dirty="0"/>
              <a:t>EGUARANTEE,INC. </a:t>
            </a:r>
            <a:endParaRPr kumimoji="0" lang="en-US" altLang="ja-JP" dirty="0"/>
          </a:p>
          <a:p>
            <a:pPr algn="l">
              <a:defRPr/>
            </a:pPr>
            <a:r>
              <a:rPr kumimoji="0" lang="en-US" altLang="ja-JP" dirty="0">
                <a:latin typeface="+mn-lt"/>
              </a:rPr>
              <a:t>   </a:t>
            </a:r>
          </a:p>
        </p:txBody>
      </p:sp>
      <p:sp>
        <p:nvSpPr>
          <p:cNvPr id="41995" name="AutoShape 11"/>
          <p:cNvSpPr>
            <a:spLocks noChangeArrowheads="1"/>
          </p:cNvSpPr>
          <p:nvPr/>
        </p:nvSpPr>
        <p:spPr bwMode="auto">
          <a:xfrm>
            <a:off x="323528" y="5734446"/>
            <a:ext cx="8640960" cy="790898"/>
          </a:xfrm>
          <a:prstGeom prst="roundRect">
            <a:avLst>
              <a:gd name="adj" fmla="val 3079"/>
            </a:avLst>
          </a:prstGeom>
          <a:noFill/>
          <a:ln w="12700" algn="ctr">
            <a:solidFill>
              <a:srgbClr val="808080">
                <a:alpha val="7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72000" rIns="72000" bIns="72000"/>
          <a:lstStyle/>
          <a:p>
            <a:pPr algn="l">
              <a:defRPr/>
            </a:pPr>
            <a:r>
              <a:rPr kumimoji="0" lang="en-US" altLang="ja-JP" sz="1400" b="1" dirty="0">
                <a:solidFill>
                  <a:schemeClr val="tx1">
                    <a:lumMod val="75000"/>
                    <a:lumOff val="25000"/>
                  </a:schemeClr>
                </a:solidFill>
                <a:effectLst>
                  <a:outerShdw blurRad="38100" dist="38100" dir="2700000" algn="tl">
                    <a:srgbClr val="C0C0C0"/>
                  </a:outerShdw>
                </a:effectLst>
                <a:latin typeface="+mn-lt"/>
              </a:rPr>
              <a:t>Overseas trading subsidiaries</a:t>
            </a:r>
            <a:endParaRPr kumimoji="0" lang="en-US" altLang="ja-JP" sz="1200" dirty="0">
              <a:solidFill>
                <a:schemeClr val="tx1">
                  <a:lumMod val="75000"/>
                  <a:lumOff val="25000"/>
                </a:schemeClr>
              </a:solidFill>
              <a:latin typeface="+mn-lt"/>
            </a:endParaRPr>
          </a:p>
          <a:p>
            <a:pPr marL="171450" indent="-171450" algn="l">
              <a:buFontTx/>
              <a:buChar char="-"/>
              <a:defRPr/>
            </a:pPr>
            <a:r>
              <a:rPr kumimoji="0" lang="en-US" altLang="ja-JP" dirty="0">
                <a:latin typeface="+mn-lt"/>
              </a:rPr>
              <a:t>ITOCHU INTERNATIONAL INC. (U.S.A.)	  - ITOCHU Europe PLC (U.K.)      </a:t>
            </a:r>
            <a:r>
              <a:rPr kumimoji="0" lang="en-US" altLang="ja-JP" dirty="0"/>
              <a:t>- ITOCHU (CHINA) HOLDING CO., LTD.	</a:t>
            </a:r>
          </a:p>
          <a:p>
            <a:pPr algn="l">
              <a:defRPr/>
            </a:pPr>
            <a:r>
              <a:rPr kumimoji="0" lang="en-US" altLang="ja-JP" dirty="0"/>
              <a:t> - ITOCHU HONG KONG LTD.                               </a:t>
            </a:r>
            <a:r>
              <a:rPr kumimoji="0" lang="en-US" altLang="ja-JP" dirty="0">
                <a:latin typeface="+mn-lt"/>
              </a:rPr>
              <a:t>- ITOCHU AUSTRALIA LTD.       </a:t>
            </a:r>
            <a:r>
              <a:rPr lang="en-US" altLang="ja-JP" dirty="0">
                <a:latin typeface="Meiryo UI" panose="020B0604030504040204" pitchFamily="50" charset="-128"/>
                <a:ea typeface="Meiryo UI" panose="020B0604030504040204" pitchFamily="50" charset="-128"/>
              </a:rPr>
              <a:t>- Orchid Alliance Holdings Limited </a:t>
            </a:r>
          </a:p>
          <a:p>
            <a:pPr algn="l">
              <a:defRPr/>
            </a:pPr>
            <a:r>
              <a:rPr lang="en-US" altLang="ja-JP" dirty="0">
                <a:latin typeface="Meiryo UI" panose="020B0604030504040204" pitchFamily="50" charset="-128"/>
                <a:ea typeface="Meiryo UI" panose="020B0604030504040204" pitchFamily="50" charset="-128"/>
              </a:rPr>
              <a:t>- C.P. Pokphand Co. Ltd.</a:t>
            </a:r>
          </a:p>
          <a:p>
            <a:pPr algn="l">
              <a:defRPr/>
            </a:pPr>
            <a:endParaRPr kumimoji="0" lang="en-US" altLang="ja-JP" dirty="0">
              <a:latin typeface="+mn-lt"/>
            </a:endParaRPr>
          </a:p>
        </p:txBody>
      </p:sp>
      <p:sp>
        <p:nvSpPr>
          <p:cNvPr id="12" name="AutoShape 10"/>
          <p:cNvSpPr>
            <a:spLocks noChangeArrowheads="1"/>
          </p:cNvSpPr>
          <p:nvPr/>
        </p:nvSpPr>
        <p:spPr bwMode="auto">
          <a:xfrm>
            <a:off x="4680472" y="3342002"/>
            <a:ext cx="4284016" cy="1278189"/>
          </a:xfrm>
          <a:prstGeom prst="roundRect">
            <a:avLst>
              <a:gd name="adj" fmla="val 3079"/>
            </a:avLst>
          </a:prstGeom>
          <a:noFill/>
          <a:ln w="12700" algn="ctr">
            <a:solidFill>
              <a:srgbClr val="808080">
                <a:alpha val="7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72000" rIns="72000" bIns="72000"/>
          <a:lstStyle/>
          <a:p>
            <a:pPr algn="l">
              <a:defRPr/>
            </a:pPr>
            <a:r>
              <a:rPr kumimoji="0" lang="en-US" altLang="ja-JP" sz="1400" b="1" dirty="0">
                <a:solidFill>
                  <a:srgbClr val="CD586B"/>
                </a:solidFill>
                <a:effectLst>
                  <a:outerShdw blurRad="38100" dist="38100" dir="2700000" algn="tl">
                    <a:srgbClr val="C0C0C0"/>
                  </a:outerShdw>
                </a:effectLst>
                <a:latin typeface="+mn-lt"/>
              </a:rPr>
              <a:t>General Products &amp; Realty Company</a:t>
            </a:r>
          </a:p>
          <a:p>
            <a:pPr algn="l">
              <a:buFontTx/>
              <a:buChar char="-"/>
              <a:defRPr/>
            </a:pPr>
            <a:r>
              <a:rPr kumimoji="0" lang="en-US" altLang="ja-JP" dirty="0">
                <a:latin typeface="+mn-lt"/>
              </a:rPr>
              <a:t> ITOCHU </a:t>
            </a:r>
            <a:r>
              <a:rPr kumimoji="0" lang="en-US" altLang="ja-JP" dirty="0" err="1">
                <a:latin typeface="+mn-lt"/>
              </a:rPr>
              <a:t>Kenzai</a:t>
            </a:r>
            <a:r>
              <a:rPr kumimoji="0" lang="en-US" altLang="ja-JP" dirty="0">
                <a:latin typeface="+mn-lt"/>
              </a:rPr>
              <a:t> Corporation</a:t>
            </a:r>
            <a:r>
              <a:rPr kumimoji="0" lang="ja-JP" altLang="en-US" dirty="0">
                <a:latin typeface="+mn-lt"/>
              </a:rPr>
              <a:t>　</a:t>
            </a:r>
            <a:r>
              <a:rPr kumimoji="0" lang="en-US" altLang="ja-JP" dirty="0">
                <a:latin typeface="+mn-lt"/>
              </a:rPr>
              <a:t>	- ITOCHU Pulp &amp; Paper Corporation</a:t>
            </a:r>
            <a:r>
              <a:rPr kumimoji="0" lang="ja-JP" altLang="en-US" dirty="0">
                <a:latin typeface="+mn-lt"/>
              </a:rPr>
              <a:t>      </a:t>
            </a:r>
            <a:endParaRPr kumimoji="0" lang="en-US" altLang="ja-JP" dirty="0">
              <a:latin typeface="+mn-lt"/>
            </a:endParaRPr>
          </a:p>
          <a:p>
            <a:pPr algn="l">
              <a:defRPr/>
            </a:pPr>
            <a:r>
              <a:rPr kumimoji="0" lang="en-US" altLang="ja-JP" dirty="0">
                <a:latin typeface="+mn-lt"/>
              </a:rPr>
              <a:t>- ITOCHU Property Development, Ltd.</a:t>
            </a:r>
          </a:p>
          <a:p>
            <a:pPr algn="l">
              <a:defRPr/>
            </a:pPr>
            <a:r>
              <a:rPr kumimoji="0" lang="en-US" altLang="ja-JP" dirty="0">
                <a:latin typeface="+mn-lt"/>
              </a:rPr>
              <a:t>- ITOCHU LOGISTICS CORPORATION</a:t>
            </a:r>
          </a:p>
          <a:p>
            <a:pPr algn="l">
              <a:defRPr/>
            </a:pPr>
            <a:r>
              <a:rPr kumimoji="0" lang="en-US" altLang="ja-JP" dirty="0">
                <a:latin typeface="+mn-lt"/>
              </a:rPr>
              <a:t>- European </a:t>
            </a:r>
            <a:r>
              <a:rPr kumimoji="0" lang="en-US" altLang="ja-JP" dirty="0" err="1">
                <a:latin typeface="+mn-lt"/>
              </a:rPr>
              <a:t>Tyre</a:t>
            </a:r>
            <a:r>
              <a:rPr kumimoji="0" lang="en-US" altLang="ja-JP" dirty="0">
                <a:latin typeface="+mn-lt"/>
              </a:rPr>
              <a:t> Enterprise Limited           - ITOCHU FIBRE LIMITED</a:t>
            </a:r>
          </a:p>
          <a:p>
            <a:pPr algn="l">
              <a:defRPr/>
            </a:pPr>
            <a:r>
              <a:rPr kumimoji="0" lang="en-US" altLang="ja-JP" dirty="0">
                <a:latin typeface="+mn-lt"/>
              </a:rPr>
              <a:t>- </a:t>
            </a:r>
            <a:r>
              <a:rPr lang="en-US" altLang="ja-JP" dirty="0"/>
              <a:t>DAIKEN CORPORATION </a:t>
            </a:r>
            <a:endParaRPr kumimoji="0" lang="en-US" altLang="ja-JP" dirty="0">
              <a:latin typeface="+mn-lt"/>
            </a:endParaRPr>
          </a:p>
        </p:txBody>
      </p:sp>
      <p:sp>
        <p:nvSpPr>
          <p:cNvPr id="16" name="AutoShape 20"/>
          <p:cNvSpPr>
            <a:spLocks noChangeArrowheads="1"/>
          </p:cNvSpPr>
          <p:nvPr/>
        </p:nvSpPr>
        <p:spPr bwMode="auto">
          <a:xfrm>
            <a:off x="323528" y="1865826"/>
            <a:ext cx="4140000" cy="1476176"/>
          </a:xfrm>
          <a:prstGeom prst="roundRect">
            <a:avLst>
              <a:gd name="adj" fmla="val 3079"/>
            </a:avLst>
          </a:prstGeom>
          <a:noFill/>
          <a:ln w="12700" algn="ctr">
            <a:solidFill>
              <a:srgbClr val="808080">
                <a:alpha val="7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72000" rIns="72000" bIns="72000"/>
          <a:lstStyle/>
          <a:p>
            <a:pPr algn="l">
              <a:defRPr/>
            </a:pPr>
            <a:r>
              <a:rPr kumimoji="0" lang="en-US" altLang="ja-JP" sz="1400" b="1" dirty="0">
                <a:solidFill>
                  <a:srgbClr val="208F91"/>
                </a:solidFill>
                <a:effectLst>
                  <a:outerShdw blurRad="38100" dist="38100" dir="2700000" algn="tl">
                    <a:srgbClr val="C0C0C0"/>
                  </a:outerShdw>
                </a:effectLst>
                <a:latin typeface="+mn-lt"/>
              </a:rPr>
              <a:t>Machinery Company</a:t>
            </a:r>
          </a:p>
          <a:p>
            <a:pPr algn="l">
              <a:defRPr/>
            </a:pPr>
            <a:r>
              <a:rPr kumimoji="0" lang="en-US" altLang="ja-JP" dirty="0"/>
              <a:t>- </a:t>
            </a:r>
            <a:r>
              <a:rPr lang="en-US" altLang="ja-JP" dirty="0"/>
              <a:t>JAPAN AEROSPACE CORPORATION</a:t>
            </a:r>
            <a:r>
              <a:rPr kumimoji="0" lang="en-US" altLang="ja-JP" dirty="0"/>
              <a:t> </a:t>
            </a:r>
          </a:p>
          <a:p>
            <a:pPr algn="l">
              <a:defRPr/>
            </a:pPr>
            <a:r>
              <a:rPr lang="en-US" altLang="ja-JP" dirty="0"/>
              <a:t>- </a:t>
            </a:r>
            <a:r>
              <a:rPr kumimoji="0" lang="en-US" altLang="ja-JP" dirty="0"/>
              <a:t>ITOCHU Construction Machinery Co., Ltd.</a:t>
            </a:r>
          </a:p>
          <a:p>
            <a:pPr algn="l">
              <a:defRPr/>
            </a:pPr>
            <a:r>
              <a:rPr kumimoji="0" lang="en-US" altLang="ja-JP" dirty="0"/>
              <a:t>- ITOCHU MACHINE-TECHNOS CORPORATION</a:t>
            </a:r>
            <a:endParaRPr kumimoji="0" lang="en-US" altLang="ja-JP" sz="1600" dirty="0">
              <a:solidFill>
                <a:srgbClr val="208F91"/>
              </a:solidFill>
              <a:effectLst>
                <a:outerShdw blurRad="38100" dist="38100" dir="2700000" algn="tl">
                  <a:srgbClr val="C0C0C0"/>
                </a:outerShdw>
              </a:effectLst>
            </a:endParaRPr>
          </a:p>
          <a:p>
            <a:pPr algn="l">
              <a:defRPr/>
            </a:pPr>
            <a:r>
              <a:rPr kumimoji="0" lang="en-US" altLang="ja-JP" dirty="0"/>
              <a:t> - Century Medical, Inc.                 - </a:t>
            </a:r>
            <a:r>
              <a:rPr lang="en-US" altLang="ja-JP" dirty="0"/>
              <a:t>YANASE &amp; CO., LTD.</a:t>
            </a:r>
            <a:endParaRPr kumimoji="0" lang="en-US" altLang="ja-JP" dirty="0"/>
          </a:p>
          <a:p>
            <a:pPr algn="l">
              <a:defRPr/>
            </a:pPr>
            <a:r>
              <a:rPr kumimoji="0" lang="en-US" altLang="ja-JP" dirty="0"/>
              <a:t> - JAMCO Corporation                  - Tokyo</a:t>
            </a:r>
            <a:r>
              <a:rPr kumimoji="0" lang="ja-JP" altLang="en-US" dirty="0"/>
              <a:t>　</a:t>
            </a:r>
            <a:r>
              <a:rPr kumimoji="0" lang="en-US" altLang="ja-JP" dirty="0"/>
              <a:t> Century  Corporation </a:t>
            </a:r>
          </a:p>
          <a:p>
            <a:pPr algn="l">
              <a:defRPr/>
            </a:pPr>
            <a:r>
              <a:rPr kumimoji="0" lang="en-US" altLang="ja-JP" dirty="0"/>
              <a:t>- </a:t>
            </a:r>
            <a:r>
              <a:rPr lang="en-US" altLang="ja-JP" dirty="0"/>
              <a:t>SUNCALL CORPORATION   	</a:t>
            </a:r>
            <a:endParaRPr kumimoji="0" lang="en-US" altLang="ja-JP"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C564F7B8-81D9-40B8-B422-AC9C39852796}"/>
              </a:ext>
            </a:extLst>
          </p:cNvPr>
          <p:cNvGrpSpPr/>
          <p:nvPr/>
        </p:nvGrpSpPr>
        <p:grpSpPr>
          <a:xfrm>
            <a:off x="605812" y="1555751"/>
            <a:ext cx="7932377" cy="4553031"/>
            <a:chOff x="2897737" y="1423282"/>
            <a:chExt cx="6401408" cy="3674284"/>
          </a:xfrm>
          <a:solidFill>
            <a:srgbClr val="0059AA">
              <a:alpha val="20000"/>
            </a:srgbClr>
          </a:solidFill>
        </p:grpSpPr>
        <p:sp>
          <p:nvSpPr>
            <p:cNvPr id="42" name="Freeform 15">
              <a:extLst>
                <a:ext uri="{FF2B5EF4-FFF2-40B4-BE49-F238E27FC236}">
                  <a16:creationId xmlns:a16="http://schemas.microsoft.com/office/drawing/2014/main" id="{4BD19768-015A-417D-A3AC-C1F677EC56B1}"/>
                </a:ext>
              </a:extLst>
            </p:cNvPr>
            <p:cNvSpPr>
              <a:spLocks noChangeArrowheads="1"/>
            </p:cNvSpPr>
            <p:nvPr/>
          </p:nvSpPr>
          <p:spPr bwMode="auto">
            <a:xfrm>
              <a:off x="2897737" y="2175358"/>
              <a:ext cx="1432609" cy="1368229"/>
            </a:xfrm>
            <a:custGeom>
              <a:avLst/>
              <a:gdLst>
                <a:gd name="T0" fmla="*/ 156 w 1400"/>
                <a:gd name="T1" fmla="*/ 75 h 1335"/>
                <a:gd name="T2" fmla="*/ 156 w 1400"/>
                <a:gd name="T3" fmla="*/ 75 h 1335"/>
                <a:gd name="T4" fmla="*/ 92 w 1400"/>
                <a:gd name="T5" fmla="*/ 139 h 1335"/>
                <a:gd name="T6" fmla="*/ 82 w 1400"/>
                <a:gd name="T7" fmla="*/ 186 h 1335"/>
                <a:gd name="T8" fmla="*/ 64 w 1400"/>
                <a:gd name="T9" fmla="*/ 260 h 1335"/>
                <a:gd name="T10" fmla="*/ 8 w 1400"/>
                <a:gd name="T11" fmla="*/ 306 h 1335"/>
                <a:gd name="T12" fmla="*/ 45 w 1400"/>
                <a:gd name="T13" fmla="*/ 390 h 1335"/>
                <a:gd name="T14" fmla="*/ 45 w 1400"/>
                <a:gd name="T15" fmla="*/ 491 h 1335"/>
                <a:gd name="T16" fmla="*/ 37 w 1400"/>
                <a:gd name="T17" fmla="*/ 555 h 1335"/>
                <a:gd name="T18" fmla="*/ 37 w 1400"/>
                <a:gd name="T19" fmla="*/ 611 h 1335"/>
                <a:gd name="T20" fmla="*/ 55 w 1400"/>
                <a:gd name="T21" fmla="*/ 648 h 1335"/>
                <a:gd name="T22" fmla="*/ 8 w 1400"/>
                <a:gd name="T23" fmla="*/ 695 h 1335"/>
                <a:gd name="T24" fmla="*/ 55 w 1400"/>
                <a:gd name="T25" fmla="*/ 751 h 1335"/>
                <a:gd name="T26" fmla="*/ 64 w 1400"/>
                <a:gd name="T27" fmla="*/ 825 h 1335"/>
                <a:gd name="T28" fmla="*/ 130 w 1400"/>
                <a:gd name="T29" fmla="*/ 862 h 1335"/>
                <a:gd name="T30" fmla="*/ 194 w 1400"/>
                <a:gd name="T31" fmla="*/ 881 h 1335"/>
                <a:gd name="T32" fmla="*/ 241 w 1400"/>
                <a:gd name="T33" fmla="*/ 963 h 1335"/>
                <a:gd name="T34" fmla="*/ 379 w 1400"/>
                <a:gd name="T35" fmla="*/ 982 h 1335"/>
                <a:gd name="T36" fmla="*/ 435 w 1400"/>
                <a:gd name="T37" fmla="*/ 1048 h 1335"/>
                <a:gd name="T38" fmla="*/ 593 w 1400"/>
                <a:gd name="T39" fmla="*/ 963 h 1335"/>
                <a:gd name="T40" fmla="*/ 1288 w 1400"/>
                <a:gd name="T41" fmla="*/ 1334 h 1335"/>
                <a:gd name="T42" fmla="*/ 1288 w 1400"/>
                <a:gd name="T43" fmla="*/ 1289 h 1335"/>
                <a:gd name="T44" fmla="*/ 1371 w 1400"/>
                <a:gd name="T45" fmla="*/ 1289 h 1335"/>
                <a:gd name="T46" fmla="*/ 1371 w 1400"/>
                <a:gd name="T47" fmla="*/ 390 h 1335"/>
                <a:gd name="T48" fmla="*/ 1371 w 1400"/>
                <a:gd name="T49" fmla="*/ 250 h 1335"/>
                <a:gd name="T50" fmla="*/ 1381 w 1400"/>
                <a:gd name="T51" fmla="*/ 139 h 1335"/>
                <a:gd name="T52" fmla="*/ 1389 w 1400"/>
                <a:gd name="T53" fmla="*/ 120 h 1335"/>
                <a:gd name="T54" fmla="*/ 1389 w 1400"/>
                <a:gd name="T55" fmla="*/ 112 h 1335"/>
                <a:gd name="T56" fmla="*/ 1269 w 1400"/>
                <a:gd name="T57" fmla="*/ 83 h 1335"/>
                <a:gd name="T58" fmla="*/ 1130 w 1400"/>
                <a:gd name="T59" fmla="*/ 9 h 1335"/>
                <a:gd name="T60" fmla="*/ 927 w 1400"/>
                <a:gd name="T61" fmla="*/ 112 h 1335"/>
                <a:gd name="T62" fmla="*/ 936 w 1400"/>
                <a:gd name="T63" fmla="*/ 231 h 1335"/>
                <a:gd name="T64" fmla="*/ 797 w 1400"/>
                <a:gd name="T65" fmla="*/ 231 h 1335"/>
                <a:gd name="T66" fmla="*/ 620 w 1400"/>
                <a:gd name="T67" fmla="*/ 176 h 1335"/>
                <a:gd name="T68" fmla="*/ 538 w 1400"/>
                <a:gd name="T69" fmla="*/ 112 h 1335"/>
                <a:gd name="T70" fmla="*/ 472 w 1400"/>
                <a:gd name="T71" fmla="*/ 56 h 1335"/>
                <a:gd name="T72" fmla="*/ 305 w 1400"/>
                <a:gd name="T73" fmla="*/ 19 h 1335"/>
                <a:gd name="T74" fmla="*/ 204 w 1400"/>
                <a:gd name="T75" fmla="*/ 0 h 1335"/>
                <a:gd name="T76" fmla="*/ 204 w 1400"/>
                <a:gd name="T77" fmla="*/ 46 h 1335"/>
                <a:gd name="T78" fmla="*/ 156 w 1400"/>
                <a:gd name="T79" fmla="*/ 75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0" h="1335">
                  <a:moveTo>
                    <a:pt x="156" y="75"/>
                  </a:moveTo>
                  <a:lnTo>
                    <a:pt x="156" y="75"/>
                  </a:lnTo>
                  <a:cubicBezTo>
                    <a:pt x="148" y="83"/>
                    <a:pt x="101" y="130"/>
                    <a:pt x="92" y="139"/>
                  </a:cubicBezTo>
                  <a:cubicBezTo>
                    <a:pt x="74" y="157"/>
                    <a:pt x="74" y="176"/>
                    <a:pt x="82" y="186"/>
                  </a:cubicBezTo>
                  <a:cubicBezTo>
                    <a:pt x="82" y="194"/>
                    <a:pt x="74" y="231"/>
                    <a:pt x="64" y="260"/>
                  </a:cubicBezTo>
                  <a:cubicBezTo>
                    <a:pt x="55" y="279"/>
                    <a:pt x="8" y="297"/>
                    <a:pt x="8" y="306"/>
                  </a:cubicBezTo>
                  <a:cubicBezTo>
                    <a:pt x="0" y="324"/>
                    <a:pt x="27" y="353"/>
                    <a:pt x="45" y="390"/>
                  </a:cubicBezTo>
                  <a:cubicBezTo>
                    <a:pt x="64" y="436"/>
                    <a:pt x="27" y="462"/>
                    <a:pt x="45" y="491"/>
                  </a:cubicBezTo>
                  <a:cubicBezTo>
                    <a:pt x="64" y="520"/>
                    <a:pt x="55" y="537"/>
                    <a:pt x="37" y="555"/>
                  </a:cubicBezTo>
                  <a:cubicBezTo>
                    <a:pt x="27" y="565"/>
                    <a:pt x="37" y="594"/>
                    <a:pt x="37" y="611"/>
                  </a:cubicBezTo>
                  <a:cubicBezTo>
                    <a:pt x="37" y="621"/>
                    <a:pt x="55" y="648"/>
                    <a:pt x="55" y="648"/>
                  </a:cubicBezTo>
                  <a:cubicBezTo>
                    <a:pt x="45" y="658"/>
                    <a:pt x="8" y="685"/>
                    <a:pt x="8" y="695"/>
                  </a:cubicBezTo>
                  <a:cubicBezTo>
                    <a:pt x="8" y="714"/>
                    <a:pt x="37" y="722"/>
                    <a:pt x="55" y="751"/>
                  </a:cubicBezTo>
                  <a:cubicBezTo>
                    <a:pt x="74" y="788"/>
                    <a:pt x="64" y="796"/>
                    <a:pt x="64" y="825"/>
                  </a:cubicBezTo>
                  <a:cubicBezTo>
                    <a:pt x="64" y="844"/>
                    <a:pt x="101" y="862"/>
                    <a:pt x="130" y="862"/>
                  </a:cubicBezTo>
                  <a:cubicBezTo>
                    <a:pt x="156" y="862"/>
                    <a:pt x="175" y="881"/>
                    <a:pt x="194" y="881"/>
                  </a:cubicBezTo>
                  <a:cubicBezTo>
                    <a:pt x="212" y="881"/>
                    <a:pt x="231" y="918"/>
                    <a:pt x="241" y="963"/>
                  </a:cubicBezTo>
                  <a:cubicBezTo>
                    <a:pt x="249" y="963"/>
                    <a:pt x="342" y="963"/>
                    <a:pt x="379" y="982"/>
                  </a:cubicBezTo>
                  <a:cubicBezTo>
                    <a:pt x="416" y="1011"/>
                    <a:pt x="435" y="1048"/>
                    <a:pt x="435" y="1048"/>
                  </a:cubicBezTo>
                  <a:cubicBezTo>
                    <a:pt x="593" y="963"/>
                    <a:pt x="593" y="963"/>
                    <a:pt x="593" y="963"/>
                  </a:cubicBezTo>
                  <a:cubicBezTo>
                    <a:pt x="1288" y="1334"/>
                    <a:pt x="1288" y="1334"/>
                    <a:pt x="1288" y="1334"/>
                  </a:cubicBezTo>
                  <a:cubicBezTo>
                    <a:pt x="1288" y="1289"/>
                    <a:pt x="1288" y="1289"/>
                    <a:pt x="1288" y="1289"/>
                  </a:cubicBezTo>
                  <a:cubicBezTo>
                    <a:pt x="1371" y="1289"/>
                    <a:pt x="1371" y="1289"/>
                    <a:pt x="1371" y="1289"/>
                  </a:cubicBezTo>
                  <a:cubicBezTo>
                    <a:pt x="1371" y="1289"/>
                    <a:pt x="1371" y="454"/>
                    <a:pt x="1371" y="390"/>
                  </a:cubicBezTo>
                  <a:cubicBezTo>
                    <a:pt x="1371" y="324"/>
                    <a:pt x="1344" y="287"/>
                    <a:pt x="1371" y="250"/>
                  </a:cubicBezTo>
                  <a:cubicBezTo>
                    <a:pt x="1399" y="223"/>
                    <a:pt x="1362" y="204"/>
                    <a:pt x="1381" y="139"/>
                  </a:cubicBezTo>
                  <a:cubicBezTo>
                    <a:pt x="1389" y="130"/>
                    <a:pt x="1389" y="120"/>
                    <a:pt x="1389" y="120"/>
                  </a:cubicBezTo>
                  <a:lnTo>
                    <a:pt x="1389" y="112"/>
                  </a:lnTo>
                  <a:cubicBezTo>
                    <a:pt x="1381" y="93"/>
                    <a:pt x="1344" y="93"/>
                    <a:pt x="1269" y="83"/>
                  </a:cubicBezTo>
                  <a:cubicBezTo>
                    <a:pt x="1187" y="65"/>
                    <a:pt x="1214" y="19"/>
                    <a:pt x="1130" y="9"/>
                  </a:cubicBezTo>
                  <a:cubicBezTo>
                    <a:pt x="1038" y="0"/>
                    <a:pt x="927" y="75"/>
                    <a:pt x="927" y="112"/>
                  </a:cubicBezTo>
                  <a:cubicBezTo>
                    <a:pt x="917" y="149"/>
                    <a:pt x="964" y="194"/>
                    <a:pt x="936" y="231"/>
                  </a:cubicBezTo>
                  <a:cubicBezTo>
                    <a:pt x="907" y="269"/>
                    <a:pt x="843" y="279"/>
                    <a:pt x="797" y="231"/>
                  </a:cubicBezTo>
                  <a:cubicBezTo>
                    <a:pt x="750" y="194"/>
                    <a:pt x="676" y="176"/>
                    <a:pt x="620" y="176"/>
                  </a:cubicBezTo>
                  <a:cubicBezTo>
                    <a:pt x="565" y="176"/>
                    <a:pt x="527" y="139"/>
                    <a:pt x="538" y="112"/>
                  </a:cubicBezTo>
                  <a:cubicBezTo>
                    <a:pt x="538" y="75"/>
                    <a:pt x="519" y="65"/>
                    <a:pt x="472" y="56"/>
                  </a:cubicBezTo>
                  <a:cubicBezTo>
                    <a:pt x="426" y="46"/>
                    <a:pt x="389" y="9"/>
                    <a:pt x="305" y="19"/>
                  </a:cubicBezTo>
                  <a:cubicBezTo>
                    <a:pt x="268" y="27"/>
                    <a:pt x="231" y="19"/>
                    <a:pt x="204" y="0"/>
                  </a:cubicBezTo>
                  <a:cubicBezTo>
                    <a:pt x="204" y="19"/>
                    <a:pt x="194" y="38"/>
                    <a:pt x="204" y="46"/>
                  </a:cubicBezTo>
                  <a:cubicBezTo>
                    <a:pt x="204" y="75"/>
                    <a:pt x="167" y="75"/>
                    <a:pt x="156" y="75"/>
                  </a:cubicBezTo>
                </a:path>
              </a:pathLst>
            </a:custGeom>
            <a:grpFill/>
            <a:ln w="19050" cap="flat" cmpd="sng">
              <a:solidFill>
                <a:schemeClr val="bg1">
                  <a:alpha val="93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07" tIns="22854" rIns="45707" bIns="22854" anchor="ctr"/>
            <a:lstStyle/>
            <a:p>
              <a:endParaRPr lang="en-US" sz="594" dirty="0">
                <a:latin typeface="Lato Light" charset="0"/>
              </a:endParaRPr>
            </a:p>
          </p:txBody>
        </p:sp>
        <p:sp>
          <p:nvSpPr>
            <p:cNvPr id="43" name="Freeform 35">
              <a:extLst>
                <a:ext uri="{FF2B5EF4-FFF2-40B4-BE49-F238E27FC236}">
                  <a16:creationId xmlns:a16="http://schemas.microsoft.com/office/drawing/2014/main" id="{629AEF60-449D-451A-B76D-DF336915823A}"/>
                </a:ext>
              </a:extLst>
            </p:cNvPr>
            <p:cNvSpPr>
              <a:spLocks noChangeArrowheads="1"/>
            </p:cNvSpPr>
            <p:nvPr/>
          </p:nvSpPr>
          <p:spPr bwMode="auto">
            <a:xfrm>
              <a:off x="4280477" y="2302211"/>
              <a:ext cx="1024588" cy="1014848"/>
            </a:xfrm>
            <a:custGeom>
              <a:avLst/>
              <a:gdLst>
                <a:gd name="T0" fmla="*/ 936 w 1002"/>
                <a:gd name="T1" fmla="*/ 214 h 993"/>
                <a:gd name="T2" fmla="*/ 936 w 1002"/>
                <a:gd name="T3" fmla="*/ 214 h 993"/>
                <a:gd name="T4" fmla="*/ 872 w 1002"/>
                <a:gd name="T5" fmla="*/ 56 h 993"/>
                <a:gd name="T6" fmla="*/ 861 w 1002"/>
                <a:gd name="T7" fmla="*/ 66 h 993"/>
                <a:gd name="T8" fmla="*/ 769 w 1002"/>
                <a:gd name="T9" fmla="*/ 66 h 993"/>
                <a:gd name="T10" fmla="*/ 649 w 1002"/>
                <a:gd name="T11" fmla="*/ 37 h 993"/>
                <a:gd name="T12" fmla="*/ 463 w 1002"/>
                <a:gd name="T13" fmla="*/ 66 h 993"/>
                <a:gd name="T14" fmla="*/ 352 w 1002"/>
                <a:gd name="T15" fmla="*/ 74 h 993"/>
                <a:gd name="T16" fmla="*/ 185 w 1002"/>
                <a:gd name="T17" fmla="*/ 29 h 993"/>
                <a:gd name="T18" fmla="*/ 45 w 1002"/>
                <a:gd name="T19" fmla="*/ 0 h 993"/>
                <a:gd name="T20" fmla="*/ 37 w 1002"/>
                <a:gd name="T21" fmla="*/ 19 h 993"/>
                <a:gd name="T22" fmla="*/ 27 w 1002"/>
                <a:gd name="T23" fmla="*/ 130 h 993"/>
                <a:gd name="T24" fmla="*/ 27 w 1002"/>
                <a:gd name="T25" fmla="*/ 270 h 993"/>
                <a:gd name="T26" fmla="*/ 27 w 1002"/>
                <a:gd name="T27" fmla="*/ 973 h 993"/>
                <a:gd name="T28" fmla="*/ 593 w 1002"/>
                <a:gd name="T29" fmla="*/ 973 h 993"/>
                <a:gd name="T30" fmla="*/ 620 w 1002"/>
                <a:gd name="T31" fmla="*/ 955 h 993"/>
                <a:gd name="T32" fmla="*/ 667 w 1002"/>
                <a:gd name="T33" fmla="*/ 973 h 993"/>
                <a:gd name="T34" fmla="*/ 787 w 1002"/>
                <a:gd name="T35" fmla="*/ 973 h 993"/>
                <a:gd name="T36" fmla="*/ 834 w 1002"/>
                <a:gd name="T37" fmla="*/ 992 h 993"/>
                <a:gd name="T38" fmla="*/ 890 w 1002"/>
                <a:gd name="T39" fmla="*/ 955 h 993"/>
                <a:gd name="T40" fmla="*/ 946 w 1002"/>
                <a:gd name="T41" fmla="*/ 891 h 993"/>
                <a:gd name="T42" fmla="*/ 991 w 1002"/>
                <a:gd name="T43" fmla="*/ 853 h 993"/>
                <a:gd name="T44" fmla="*/ 1001 w 1002"/>
                <a:gd name="T45" fmla="*/ 853 h 993"/>
                <a:gd name="T46" fmla="*/ 1001 w 1002"/>
                <a:gd name="T47" fmla="*/ 816 h 993"/>
                <a:gd name="T48" fmla="*/ 954 w 1002"/>
                <a:gd name="T49" fmla="*/ 713 h 993"/>
                <a:gd name="T50" fmla="*/ 861 w 1002"/>
                <a:gd name="T51" fmla="*/ 528 h 993"/>
                <a:gd name="T52" fmla="*/ 816 w 1002"/>
                <a:gd name="T53" fmla="*/ 435 h 993"/>
                <a:gd name="T54" fmla="*/ 750 w 1002"/>
                <a:gd name="T55" fmla="*/ 334 h 993"/>
                <a:gd name="T56" fmla="*/ 713 w 1002"/>
                <a:gd name="T57" fmla="*/ 167 h 993"/>
                <a:gd name="T58" fmla="*/ 769 w 1002"/>
                <a:gd name="T59" fmla="*/ 278 h 993"/>
                <a:gd name="T60" fmla="*/ 861 w 1002"/>
                <a:gd name="T61" fmla="*/ 400 h 993"/>
                <a:gd name="T62" fmla="*/ 917 w 1002"/>
                <a:gd name="T63" fmla="*/ 270 h 993"/>
                <a:gd name="T64" fmla="*/ 917 w 1002"/>
                <a:gd name="T65" fmla="*/ 278 h 993"/>
                <a:gd name="T66" fmla="*/ 927 w 1002"/>
                <a:gd name="T67" fmla="*/ 251 h 993"/>
                <a:gd name="T68" fmla="*/ 936 w 1002"/>
                <a:gd name="T69" fmla="*/ 21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2" h="993">
                  <a:moveTo>
                    <a:pt x="936" y="214"/>
                  </a:moveTo>
                  <a:lnTo>
                    <a:pt x="936" y="214"/>
                  </a:lnTo>
                  <a:cubicBezTo>
                    <a:pt x="872" y="56"/>
                    <a:pt x="872" y="56"/>
                    <a:pt x="872" y="56"/>
                  </a:cubicBezTo>
                  <a:lnTo>
                    <a:pt x="861" y="66"/>
                  </a:lnTo>
                  <a:cubicBezTo>
                    <a:pt x="853" y="74"/>
                    <a:pt x="806" y="47"/>
                    <a:pt x="769" y="66"/>
                  </a:cubicBezTo>
                  <a:cubicBezTo>
                    <a:pt x="723" y="74"/>
                    <a:pt x="694" y="56"/>
                    <a:pt x="649" y="37"/>
                  </a:cubicBezTo>
                  <a:cubicBezTo>
                    <a:pt x="612" y="19"/>
                    <a:pt x="472" y="47"/>
                    <a:pt x="463" y="66"/>
                  </a:cubicBezTo>
                  <a:cubicBezTo>
                    <a:pt x="445" y="93"/>
                    <a:pt x="398" y="93"/>
                    <a:pt x="352" y="74"/>
                  </a:cubicBezTo>
                  <a:cubicBezTo>
                    <a:pt x="315" y="66"/>
                    <a:pt x="259" y="37"/>
                    <a:pt x="185" y="29"/>
                  </a:cubicBezTo>
                  <a:cubicBezTo>
                    <a:pt x="119" y="29"/>
                    <a:pt x="64" y="10"/>
                    <a:pt x="45" y="0"/>
                  </a:cubicBezTo>
                  <a:cubicBezTo>
                    <a:pt x="45" y="0"/>
                    <a:pt x="45" y="10"/>
                    <a:pt x="37" y="19"/>
                  </a:cubicBezTo>
                  <a:cubicBezTo>
                    <a:pt x="18" y="84"/>
                    <a:pt x="55" y="103"/>
                    <a:pt x="27" y="130"/>
                  </a:cubicBezTo>
                  <a:cubicBezTo>
                    <a:pt x="0" y="167"/>
                    <a:pt x="27" y="204"/>
                    <a:pt x="27" y="270"/>
                  </a:cubicBezTo>
                  <a:cubicBezTo>
                    <a:pt x="27" y="316"/>
                    <a:pt x="27" y="724"/>
                    <a:pt x="27" y="973"/>
                  </a:cubicBezTo>
                  <a:cubicBezTo>
                    <a:pt x="593" y="973"/>
                    <a:pt x="593" y="973"/>
                    <a:pt x="593" y="973"/>
                  </a:cubicBezTo>
                  <a:cubicBezTo>
                    <a:pt x="593" y="973"/>
                    <a:pt x="602" y="965"/>
                    <a:pt x="620" y="955"/>
                  </a:cubicBezTo>
                  <a:cubicBezTo>
                    <a:pt x="639" y="946"/>
                    <a:pt x="667" y="973"/>
                    <a:pt x="667" y="973"/>
                  </a:cubicBezTo>
                  <a:cubicBezTo>
                    <a:pt x="787" y="973"/>
                    <a:pt x="787" y="973"/>
                    <a:pt x="787" y="973"/>
                  </a:cubicBezTo>
                  <a:cubicBezTo>
                    <a:pt x="787" y="973"/>
                    <a:pt x="806" y="992"/>
                    <a:pt x="834" y="992"/>
                  </a:cubicBezTo>
                  <a:cubicBezTo>
                    <a:pt x="861" y="992"/>
                    <a:pt x="843" y="955"/>
                    <a:pt x="890" y="955"/>
                  </a:cubicBezTo>
                  <a:cubicBezTo>
                    <a:pt x="927" y="955"/>
                    <a:pt x="917" y="891"/>
                    <a:pt x="946" y="891"/>
                  </a:cubicBezTo>
                  <a:cubicBezTo>
                    <a:pt x="973" y="891"/>
                    <a:pt x="973" y="891"/>
                    <a:pt x="991" y="853"/>
                  </a:cubicBezTo>
                  <a:cubicBezTo>
                    <a:pt x="1001" y="853"/>
                    <a:pt x="1001" y="853"/>
                    <a:pt x="1001" y="853"/>
                  </a:cubicBezTo>
                  <a:cubicBezTo>
                    <a:pt x="1001" y="843"/>
                    <a:pt x="1001" y="825"/>
                    <a:pt x="1001" y="816"/>
                  </a:cubicBezTo>
                  <a:cubicBezTo>
                    <a:pt x="1001" y="769"/>
                    <a:pt x="973" y="779"/>
                    <a:pt x="954" y="713"/>
                  </a:cubicBezTo>
                  <a:cubicBezTo>
                    <a:pt x="936" y="649"/>
                    <a:pt x="861" y="565"/>
                    <a:pt x="861" y="528"/>
                  </a:cubicBezTo>
                  <a:cubicBezTo>
                    <a:pt x="853" y="491"/>
                    <a:pt x="816" y="474"/>
                    <a:pt x="816" y="435"/>
                  </a:cubicBezTo>
                  <a:cubicBezTo>
                    <a:pt x="816" y="400"/>
                    <a:pt x="797" y="390"/>
                    <a:pt x="750" y="334"/>
                  </a:cubicBezTo>
                  <a:cubicBezTo>
                    <a:pt x="713" y="270"/>
                    <a:pt x="694" y="167"/>
                    <a:pt x="713" y="167"/>
                  </a:cubicBezTo>
                  <a:cubicBezTo>
                    <a:pt x="723" y="159"/>
                    <a:pt x="760" y="251"/>
                    <a:pt x="769" y="278"/>
                  </a:cubicBezTo>
                  <a:cubicBezTo>
                    <a:pt x="787" y="307"/>
                    <a:pt x="834" y="400"/>
                    <a:pt x="861" y="400"/>
                  </a:cubicBezTo>
                  <a:cubicBezTo>
                    <a:pt x="899" y="400"/>
                    <a:pt x="909" y="270"/>
                    <a:pt x="917" y="270"/>
                  </a:cubicBezTo>
                  <a:cubicBezTo>
                    <a:pt x="917" y="270"/>
                    <a:pt x="917" y="270"/>
                    <a:pt x="917" y="278"/>
                  </a:cubicBezTo>
                  <a:cubicBezTo>
                    <a:pt x="927" y="251"/>
                    <a:pt x="927" y="251"/>
                    <a:pt x="927" y="251"/>
                  </a:cubicBezTo>
                  <a:lnTo>
                    <a:pt x="936" y="214"/>
                  </a:lnTo>
                </a:path>
              </a:pathLst>
            </a:custGeom>
            <a:grpFill/>
            <a:ln w="19050" cap="flat" cmpd="sng">
              <a:solidFill>
                <a:schemeClr val="bg1">
                  <a:alpha val="93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07" tIns="22854" rIns="45707" bIns="22854" anchor="ctr"/>
            <a:lstStyle/>
            <a:p>
              <a:endParaRPr lang="en-US" sz="594" dirty="0">
                <a:latin typeface="Lato Light" charset="0"/>
              </a:endParaRPr>
            </a:p>
          </p:txBody>
        </p:sp>
        <p:sp>
          <p:nvSpPr>
            <p:cNvPr id="44" name="Freeform 39">
              <a:extLst>
                <a:ext uri="{FF2B5EF4-FFF2-40B4-BE49-F238E27FC236}">
                  <a16:creationId xmlns:a16="http://schemas.microsoft.com/office/drawing/2014/main" id="{9C96EC44-EADF-485B-AF6D-1843D9F3F0B4}"/>
                </a:ext>
              </a:extLst>
            </p:cNvPr>
            <p:cNvSpPr>
              <a:spLocks noChangeArrowheads="1"/>
            </p:cNvSpPr>
            <p:nvPr/>
          </p:nvSpPr>
          <p:spPr bwMode="auto">
            <a:xfrm>
              <a:off x="4012995" y="3176608"/>
              <a:ext cx="1559550" cy="1920958"/>
            </a:xfrm>
            <a:custGeom>
              <a:avLst/>
              <a:gdLst>
                <a:gd name="T0" fmla="*/ 1206 w 1522"/>
                <a:gd name="T1" fmla="*/ 38 h 1873"/>
                <a:gd name="T2" fmla="*/ 1094 w 1522"/>
                <a:gd name="T3" fmla="*/ 139 h 1873"/>
                <a:gd name="T4" fmla="*/ 927 w 1522"/>
                <a:gd name="T5" fmla="*/ 120 h 1873"/>
                <a:gd name="T6" fmla="*/ 853 w 1522"/>
                <a:gd name="T7" fmla="*/ 120 h 1873"/>
                <a:gd name="T8" fmla="*/ 287 w 1522"/>
                <a:gd name="T9" fmla="*/ 316 h 1873"/>
                <a:gd name="T10" fmla="*/ 204 w 1522"/>
                <a:gd name="T11" fmla="*/ 613 h 1873"/>
                <a:gd name="T12" fmla="*/ 111 w 1522"/>
                <a:gd name="T13" fmla="*/ 761 h 1873"/>
                <a:gd name="T14" fmla="*/ 37 w 1522"/>
                <a:gd name="T15" fmla="*/ 891 h 1873"/>
                <a:gd name="T16" fmla="*/ 46 w 1522"/>
                <a:gd name="T17" fmla="*/ 1002 h 1873"/>
                <a:gd name="T18" fmla="*/ 111 w 1522"/>
                <a:gd name="T19" fmla="*/ 1132 h 1873"/>
                <a:gd name="T20" fmla="*/ 167 w 1522"/>
                <a:gd name="T21" fmla="*/ 1262 h 1873"/>
                <a:gd name="T22" fmla="*/ 157 w 1522"/>
                <a:gd name="T23" fmla="*/ 1373 h 1873"/>
                <a:gd name="T24" fmla="*/ 212 w 1522"/>
                <a:gd name="T25" fmla="*/ 1410 h 1873"/>
                <a:gd name="T26" fmla="*/ 324 w 1522"/>
                <a:gd name="T27" fmla="*/ 1493 h 1873"/>
                <a:gd name="T28" fmla="*/ 417 w 1522"/>
                <a:gd name="T29" fmla="*/ 1613 h 1873"/>
                <a:gd name="T30" fmla="*/ 501 w 1522"/>
                <a:gd name="T31" fmla="*/ 1705 h 1873"/>
                <a:gd name="T32" fmla="*/ 556 w 1522"/>
                <a:gd name="T33" fmla="*/ 1779 h 1873"/>
                <a:gd name="T34" fmla="*/ 668 w 1522"/>
                <a:gd name="T35" fmla="*/ 1779 h 1873"/>
                <a:gd name="T36" fmla="*/ 816 w 1522"/>
                <a:gd name="T37" fmla="*/ 1864 h 1873"/>
                <a:gd name="T38" fmla="*/ 946 w 1522"/>
                <a:gd name="T39" fmla="*/ 1864 h 1873"/>
                <a:gd name="T40" fmla="*/ 1066 w 1522"/>
                <a:gd name="T41" fmla="*/ 1835 h 1873"/>
                <a:gd name="T42" fmla="*/ 1113 w 1522"/>
                <a:gd name="T43" fmla="*/ 1790 h 1873"/>
                <a:gd name="T44" fmla="*/ 1243 w 1522"/>
                <a:gd name="T45" fmla="*/ 1742 h 1873"/>
                <a:gd name="T46" fmla="*/ 1261 w 1522"/>
                <a:gd name="T47" fmla="*/ 1678 h 1873"/>
                <a:gd name="T48" fmla="*/ 1103 w 1522"/>
                <a:gd name="T49" fmla="*/ 1511 h 1873"/>
                <a:gd name="T50" fmla="*/ 1029 w 1522"/>
                <a:gd name="T51" fmla="*/ 1419 h 1873"/>
                <a:gd name="T52" fmla="*/ 1113 w 1522"/>
                <a:gd name="T53" fmla="*/ 1299 h 1873"/>
                <a:gd name="T54" fmla="*/ 1187 w 1522"/>
                <a:gd name="T55" fmla="*/ 1169 h 1873"/>
                <a:gd name="T56" fmla="*/ 1270 w 1522"/>
                <a:gd name="T57" fmla="*/ 1011 h 1873"/>
                <a:gd name="T58" fmla="*/ 1344 w 1522"/>
                <a:gd name="T59" fmla="*/ 862 h 1873"/>
                <a:gd name="T60" fmla="*/ 1381 w 1522"/>
                <a:gd name="T61" fmla="*/ 640 h 1873"/>
                <a:gd name="T62" fmla="*/ 1521 w 1522"/>
                <a:gd name="T63" fmla="*/ 510 h 1873"/>
                <a:gd name="T64" fmla="*/ 1410 w 1522"/>
                <a:gd name="T65" fmla="*/ 316 h 1873"/>
                <a:gd name="T66" fmla="*/ 1307 w 1522"/>
                <a:gd name="T67" fmla="*/ 65 h 1873"/>
                <a:gd name="T68" fmla="*/ 1251 w 1522"/>
                <a:gd name="T6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22" h="1873">
                  <a:moveTo>
                    <a:pt x="1206" y="38"/>
                  </a:moveTo>
                  <a:lnTo>
                    <a:pt x="1206" y="38"/>
                  </a:lnTo>
                  <a:cubicBezTo>
                    <a:pt x="1177" y="38"/>
                    <a:pt x="1187" y="102"/>
                    <a:pt x="1150" y="102"/>
                  </a:cubicBezTo>
                  <a:cubicBezTo>
                    <a:pt x="1103" y="102"/>
                    <a:pt x="1121" y="139"/>
                    <a:pt x="1094" y="139"/>
                  </a:cubicBezTo>
                  <a:cubicBezTo>
                    <a:pt x="1066" y="139"/>
                    <a:pt x="1047" y="120"/>
                    <a:pt x="1047" y="120"/>
                  </a:cubicBezTo>
                  <a:cubicBezTo>
                    <a:pt x="927" y="120"/>
                    <a:pt x="927" y="120"/>
                    <a:pt x="927" y="120"/>
                  </a:cubicBezTo>
                  <a:cubicBezTo>
                    <a:pt x="927" y="120"/>
                    <a:pt x="899" y="93"/>
                    <a:pt x="880" y="102"/>
                  </a:cubicBezTo>
                  <a:cubicBezTo>
                    <a:pt x="862" y="112"/>
                    <a:pt x="853" y="120"/>
                    <a:pt x="853" y="120"/>
                  </a:cubicBezTo>
                  <a:cubicBezTo>
                    <a:pt x="287" y="120"/>
                    <a:pt x="287" y="120"/>
                    <a:pt x="287" y="120"/>
                  </a:cubicBezTo>
                  <a:cubicBezTo>
                    <a:pt x="287" y="231"/>
                    <a:pt x="287" y="316"/>
                    <a:pt x="287" y="316"/>
                  </a:cubicBezTo>
                  <a:cubicBezTo>
                    <a:pt x="204" y="316"/>
                    <a:pt x="204" y="316"/>
                    <a:pt x="204" y="316"/>
                  </a:cubicBezTo>
                  <a:cubicBezTo>
                    <a:pt x="204" y="613"/>
                    <a:pt x="204" y="613"/>
                    <a:pt x="204" y="613"/>
                  </a:cubicBezTo>
                  <a:cubicBezTo>
                    <a:pt x="204" y="613"/>
                    <a:pt x="212" y="705"/>
                    <a:pt x="194" y="714"/>
                  </a:cubicBezTo>
                  <a:cubicBezTo>
                    <a:pt x="177" y="714"/>
                    <a:pt x="111" y="732"/>
                    <a:pt x="111" y="761"/>
                  </a:cubicBezTo>
                  <a:cubicBezTo>
                    <a:pt x="111" y="788"/>
                    <a:pt x="111" y="817"/>
                    <a:pt x="83" y="817"/>
                  </a:cubicBezTo>
                  <a:cubicBezTo>
                    <a:pt x="56" y="825"/>
                    <a:pt x="83" y="891"/>
                    <a:pt x="37" y="891"/>
                  </a:cubicBezTo>
                  <a:cubicBezTo>
                    <a:pt x="0" y="891"/>
                    <a:pt x="56" y="928"/>
                    <a:pt x="37" y="955"/>
                  </a:cubicBezTo>
                  <a:cubicBezTo>
                    <a:pt x="8" y="973"/>
                    <a:pt x="19" y="1002"/>
                    <a:pt x="46" y="1002"/>
                  </a:cubicBezTo>
                  <a:cubicBezTo>
                    <a:pt x="74" y="1002"/>
                    <a:pt x="66" y="1039"/>
                    <a:pt x="66" y="1076"/>
                  </a:cubicBezTo>
                  <a:cubicBezTo>
                    <a:pt x="66" y="1103"/>
                    <a:pt x="111" y="1132"/>
                    <a:pt x="111" y="1132"/>
                  </a:cubicBezTo>
                  <a:cubicBezTo>
                    <a:pt x="93" y="1169"/>
                    <a:pt x="93" y="1169"/>
                    <a:pt x="93" y="1169"/>
                  </a:cubicBezTo>
                  <a:cubicBezTo>
                    <a:pt x="93" y="1169"/>
                    <a:pt x="157" y="1242"/>
                    <a:pt x="167" y="1262"/>
                  </a:cubicBezTo>
                  <a:cubicBezTo>
                    <a:pt x="167" y="1279"/>
                    <a:pt x="204" y="1326"/>
                    <a:pt x="167" y="1336"/>
                  </a:cubicBezTo>
                  <a:cubicBezTo>
                    <a:pt x="140" y="1353"/>
                    <a:pt x="157" y="1373"/>
                    <a:pt x="157" y="1373"/>
                  </a:cubicBezTo>
                  <a:cubicBezTo>
                    <a:pt x="194" y="1381"/>
                    <a:pt x="194" y="1381"/>
                    <a:pt x="194" y="1381"/>
                  </a:cubicBezTo>
                  <a:cubicBezTo>
                    <a:pt x="212" y="1410"/>
                    <a:pt x="212" y="1410"/>
                    <a:pt x="212" y="1410"/>
                  </a:cubicBezTo>
                  <a:cubicBezTo>
                    <a:pt x="212" y="1410"/>
                    <a:pt x="260" y="1410"/>
                    <a:pt x="287" y="1437"/>
                  </a:cubicBezTo>
                  <a:cubicBezTo>
                    <a:pt x="315" y="1474"/>
                    <a:pt x="324" y="1484"/>
                    <a:pt x="324" y="1493"/>
                  </a:cubicBezTo>
                  <a:cubicBezTo>
                    <a:pt x="324" y="1511"/>
                    <a:pt x="342" y="1521"/>
                    <a:pt x="379" y="1548"/>
                  </a:cubicBezTo>
                  <a:cubicBezTo>
                    <a:pt x="417" y="1575"/>
                    <a:pt x="417" y="1594"/>
                    <a:pt x="417" y="1613"/>
                  </a:cubicBezTo>
                  <a:cubicBezTo>
                    <a:pt x="417" y="1623"/>
                    <a:pt x="472" y="1660"/>
                    <a:pt x="472" y="1660"/>
                  </a:cubicBezTo>
                  <a:cubicBezTo>
                    <a:pt x="501" y="1705"/>
                    <a:pt x="501" y="1705"/>
                    <a:pt x="501" y="1705"/>
                  </a:cubicBezTo>
                  <a:cubicBezTo>
                    <a:pt x="509" y="1715"/>
                    <a:pt x="519" y="1724"/>
                    <a:pt x="519" y="1734"/>
                  </a:cubicBezTo>
                  <a:cubicBezTo>
                    <a:pt x="528" y="1761"/>
                    <a:pt x="556" y="1779"/>
                    <a:pt x="556" y="1779"/>
                  </a:cubicBezTo>
                  <a:cubicBezTo>
                    <a:pt x="556" y="1779"/>
                    <a:pt x="594" y="1798"/>
                    <a:pt x="621" y="1779"/>
                  </a:cubicBezTo>
                  <a:cubicBezTo>
                    <a:pt x="639" y="1752"/>
                    <a:pt x="668" y="1779"/>
                    <a:pt x="668" y="1779"/>
                  </a:cubicBezTo>
                  <a:cubicBezTo>
                    <a:pt x="668" y="1779"/>
                    <a:pt x="695" y="1761"/>
                    <a:pt x="713" y="1771"/>
                  </a:cubicBezTo>
                  <a:cubicBezTo>
                    <a:pt x="723" y="1779"/>
                    <a:pt x="779" y="1817"/>
                    <a:pt x="816" y="1864"/>
                  </a:cubicBezTo>
                  <a:cubicBezTo>
                    <a:pt x="825" y="1854"/>
                    <a:pt x="872" y="1845"/>
                    <a:pt x="890" y="1845"/>
                  </a:cubicBezTo>
                  <a:cubicBezTo>
                    <a:pt x="909" y="1835"/>
                    <a:pt x="936" y="1872"/>
                    <a:pt x="946" y="1864"/>
                  </a:cubicBezTo>
                  <a:cubicBezTo>
                    <a:pt x="954" y="1845"/>
                    <a:pt x="992" y="1827"/>
                    <a:pt x="1010" y="1835"/>
                  </a:cubicBezTo>
                  <a:cubicBezTo>
                    <a:pt x="1029" y="1845"/>
                    <a:pt x="1066" y="1845"/>
                    <a:pt x="1066" y="1835"/>
                  </a:cubicBezTo>
                  <a:cubicBezTo>
                    <a:pt x="1066" y="1827"/>
                    <a:pt x="1084" y="1817"/>
                    <a:pt x="1103" y="1808"/>
                  </a:cubicBezTo>
                  <a:cubicBezTo>
                    <a:pt x="1103" y="1798"/>
                    <a:pt x="1113" y="1798"/>
                    <a:pt x="1113" y="1790"/>
                  </a:cubicBezTo>
                  <a:cubicBezTo>
                    <a:pt x="1113" y="1771"/>
                    <a:pt x="1169" y="1742"/>
                    <a:pt x="1187" y="1742"/>
                  </a:cubicBezTo>
                  <a:cubicBezTo>
                    <a:pt x="1206" y="1734"/>
                    <a:pt x="1233" y="1734"/>
                    <a:pt x="1243" y="1742"/>
                  </a:cubicBezTo>
                  <a:cubicBezTo>
                    <a:pt x="1243" y="1752"/>
                    <a:pt x="1251" y="1761"/>
                    <a:pt x="1261" y="1761"/>
                  </a:cubicBezTo>
                  <a:cubicBezTo>
                    <a:pt x="1270" y="1705"/>
                    <a:pt x="1280" y="1678"/>
                    <a:pt x="1261" y="1678"/>
                  </a:cubicBezTo>
                  <a:cubicBezTo>
                    <a:pt x="1243" y="1678"/>
                    <a:pt x="1196" y="1660"/>
                    <a:pt x="1177" y="1613"/>
                  </a:cubicBezTo>
                  <a:cubicBezTo>
                    <a:pt x="1159" y="1567"/>
                    <a:pt x="1113" y="1538"/>
                    <a:pt x="1103" y="1511"/>
                  </a:cubicBezTo>
                  <a:cubicBezTo>
                    <a:pt x="1084" y="1484"/>
                    <a:pt x="1029" y="1493"/>
                    <a:pt x="1010" y="1464"/>
                  </a:cubicBezTo>
                  <a:cubicBezTo>
                    <a:pt x="1002" y="1447"/>
                    <a:pt x="1029" y="1447"/>
                    <a:pt x="1029" y="1419"/>
                  </a:cubicBezTo>
                  <a:cubicBezTo>
                    <a:pt x="1029" y="1381"/>
                    <a:pt x="1103" y="1400"/>
                    <a:pt x="1103" y="1400"/>
                  </a:cubicBezTo>
                  <a:cubicBezTo>
                    <a:pt x="1113" y="1390"/>
                    <a:pt x="1113" y="1326"/>
                    <a:pt x="1113" y="1299"/>
                  </a:cubicBezTo>
                  <a:cubicBezTo>
                    <a:pt x="1113" y="1262"/>
                    <a:pt x="1159" y="1225"/>
                    <a:pt x="1140" y="1215"/>
                  </a:cubicBezTo>
                  <a:cubicBezTo>
                    <a:pt x="1132" y="1196"/>
                    <a:pt x="1159" y="1188"/>
                    <a:pt x="1187" y="1169"/>
                  </a:cubicBezTo>
                  <a:cubicBezTo>
                    <a:pt x="1206" y="1150"/>
                    <a:pt x="1187" y="1103"/>
                    <a:pt x="1214" y="1076"/>
                  </a:cubicBezTo>
                  <a:cubicBezTo>
                    <a:pt x="1233" y="1058"/>
                    <a:pt x="1251" y="1011"/>
                    <a:pt x="1270" y="1011"/>
                  </a:cubicBezTo>
                  <a:cubicBezTo>
                    <a:pt x="1288" y="1011"/>
                    <a:pt x="1307" y="992"/>
                    <a:pt x="1307" y="965"/>
                  </a:cubicBezTo>
                  <a:cubicBezTo>
                    <a:pt x="1307" y="946"/>
                    <a:pt x="1344" y="899"/>
                    <a:pt x="1344" y="862"/>
                  </a:cubicBezTo>
                  <a:cubicBezTo>
                    <a:pt x="1336" y="817"/>
                    <a:pt x="1317" y="769"/>
                    <a:pt x="1344" y="732"/>
                  </a:cubicBezTo>
                  <a:cubicBezTo>
                    <a:pt x="1381" y="705"/>
                    <a:pt x="1391" y="668"/>
                    <a:pt x="1381" y="640"/>
                  </a:cubicBezTo>
                  <a:cubicBezTo>
                    <a:pt x="1381" y="613"/>
                    <a:pt x="1418" y="613"/>
                    <a:pt x="1437" y="594"/>
                  </a:cubicBezTo>
                  <a:cubicBezTo>
                    <a:pt x="1447" y="584"/>
                    <a:pt x="1492" y="565"/>
                    <a:pt x="1521" y="510"/>
                  </a:cubicBezTo>
                  <a:cubicBezTo>
                    <a:pt x="1503" y="483"/>
                    <a:pt x="1474" y="464"/>
                    <a:pt x="1465" y="454"/>
                  </a:cubicBezTo>
                  <a:cubicBezTo>
                    <a:pt x="1428" y="446"/>
                    <a:pt x="1410" y="390"/>
                    <a:pt x="1410" y="316"/>
                  </a:cubicBezTo>
                  <a:cubicBezTo>
                    <a:pt x="1410" y="242"/>
                    <a:pt x="1391" y="186"/>
                    <a:pt x="1391" y="167"/>
                  </a:cubicBezTo>
                  <a:cubicBezTo>
                    <a:pt x="1391" y="139"/>
                    <a:pt x="1354" y="93"/>
                    <a:pt x="1307" y="65"/>
                  </a:cubicBezTo>
                  <a:cubicBezTo>
                    <a:pt x="1280" y="56"/>
                    <a:pt x="1261" y="27"/>
                    <a:pt x="1261" y="0"/>
                  </a:cubicBezTo>
                  <a:cubicBezTo>
                    <a:pt x="1261" y="0"/>
                    <a:pt x="1261" y="0"/>
                    <a:pt x="1251" y="0"/>
                  </a:cubicBezTo>
                  <a:cubicBezTo>
                    <a:pt x="1233" y="38"/>
                    <a:pt x="1233" y="38"/>
                    <a:pt x="1206" y="38"/>
                  </a:cubicBezTo>
                </a:path>
              </a:pathLst>
            </a:custGeom>
            <a:grpFill/>
            <a:ln w="19050" cap="flat" cmpd="sng">
              <a:solidFill>
                <a:schemeClr val="bg1">
                  <a:alpha val="93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07" tIns="22854" rIns="45707" bIns="22854" anchor="ctr"/>
            <a:lstStyle/>
            <a:p>
              <a:endParaRPr lang="en-US" sz="594" dirty="0">
                <a:latin typeface="Lato Light" charset="0"/>
              </a:endParaRPr>
            </a:p>
          </p:txBody>
        </p:sp>
        <p:sp>
          <p:nvSpPr>
            <p:cNvPr id="45" name="Freeform 43">
              <a:extLst>
                <a:ext uri="{FF2B5EF4-FFF2-40B4-BE49-F238E27FC236}">
                  <a16:creationId xmlns:a16="http://schemas.microsoft.com/office/drawing/2014/main" id="{490763A6-8B5E-4AE8-A815-7EAA5909C3E7}"/>
                </a:ext>
              </a:extLst>
            </p:cNvPr>
            <p:cNvSpPr>
              <a:spLocks noChangeArrowheads="1"/>
            </p:cNvSpPr>
            <p:nvPr/>
          </p:nvSpPr>
          <p:spPr bwMode="auto">
            <a:xfrm>
              <a:off x="5273331" y="1985072"/>
              <a:ext cx="140542" cy="167632"/>
            </a:xfrm>
            <a:custGeom>
              <a:avLst/>
              <a:gdLst>
                <a:gd name="T0" fmla="*/ 112 w 140"/>
                <a:gd name="T1" fmla="*/ 74 h 168"/>
                <a:gd name="T2" fmla="*/ 112 w 140"/>
                <a:gd name="T3" fmla="*/ 74 h 168"/>
                <a:gd name="T4" fmla="*/ 64 w 140"/>
                <a:gd name="T5" fmla="*/ 0 h 168"/>
                <a:gd name="T6" fmla="*/ 64 w 140"/>
                <a:gd name="T7" fmla="*/ 19 h 168"/>
                <a:gd name="T8" fmla="*/ 0 w 140"/>
                <a:gd name="T9" fmla="*/ 148 h 168"/>
                <a:gd name="T10" fmla="*/ 37 w 140"/>
                <a:gd name="T11" fmla="*/ 167 h 168"/>
                <a:gd name="T12" fmla="*/ 112 w 140"/>
                <a:gd name="T13" fmla="*/ 74 h 168"/>
              </a:gdLst>
              <a:ahLst/>
              <a:cxnLst>
                <a:cxn ang="0">
                  <a:pos x="T0" y="T1"/>
                </a:cxn>
                <a:cxn ang="0">
                  <a:pos x="T2" y="T3"/>
                </a:cxn>
                <a:cxn ang="0">
                  <a:pos x="T4" y="T5"/>
                </a:cxn>
                <a:cxn ang="0">
                  <a:pos x="T6" y="T7"/>
                </a:cxn>
                <a:cxn ang="0">
                  <a:pos x="T8" y="T9"/>
                </a:cxn>
                <a:cxn ang="0">
                  <a:pos x="T10" y="T11"/>
                </a:cxn>
                <a:cxn ang="0">
                  <a:pos x="T12" y="T13"/>
                </a:cxn>
              </a:cxnLst>
              <a:rect l="0" t="0" r="r" b="b"/>
              <a:pathLst>
                <a:path w="140" h="168">
                  <a:moveTo>
                    <a:pt x="112" y="74"/>
                  </a:moveTo>
                  <a:lnTo>
                    <a:pt x="112" y="74"/>
                  </a:lnTo>
                  <a:cubicBezTo>
                    <a:pt x="130" y="56"/>
                    <a:pt x="139" y="0"/>
                    <a:pt x="64" y="0"/>
                  </a:cubicBezTo>
                  <a:cubicBezTo>
                    <a:pt x="64" y="8"/>
                    <a:pt x="64" y="8"/>
                    <a:pt x="64" y="19"/>
                  </a:cubicBezTo>
                  <a:cubicBezTo>
                    <a:pt x="64" y="45"/>
                    <a:pt x="19" y="101"/>
                    <a:pt x="0" y="148"/>
                  </a:cubicBezTo>
                  <a:cubicBezTo>
                    <a:pt x="37" y="167"/>
                    <a:pt x="37" y="167"/>
                    <a:pt x="37" y="167"/>
                  </a:cubicBezTo>
                  <a:cubicBezTo>
                    <a:pt x="64" y="130"/>
                    <a:pt x="93" y="83"/>
                    <a:pt x="112" y="74"/>
                  </a:cubicBezTo>
                </a:path>
              </a:pathLst>
            </a:custGeom>
            <a:grpFill/>
            <a:ln w="19050" cap="flat" cmpd="sng">
              <a:solidFill>
                <a:schemeClr val="bg1">
                  <a:alpha val="93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07" tIns="22854" rIns="45707" bIns="22854" anchor="ctr"/>
            <a:lstStyle/>
            <a:p>
              <a:endParaRPr lang="en-US" sz="594" dirty="0">
                <a:latin typeface="Lato Light" charset="0"/>
              </a:endParaRPr>
            </a:p>
          </p:txBody>
        </p:sp>
        <p:sp>
          <p:nvSpPr>
            <p:cNvPr id="46" name="Freeform 44">
              <a:extLst>
                <a:ext uri="{FF2B5EF4-FFF2-40B4-BE49-F238E27FC236}">
                  <a16:creationId xmlns:a16="http://schemas.microsoft.com/office/drawing/2014/main" id="{DF770AB5-FFA2-48F1-93B7-4B13C9518881}"/>
                </a:ext>
              </a:extLst>
            </p:cNvPr>
            <p:cNvSpPr>
              <a:spLocks noChangeArrowheads="1"/>
            </p:cNvSpPr>
            <p:nvPr/>
          </p:nvSpPr>
          <p:spPr bwMode="auto">
            <a:xfrm>
              <a:off x="5309600" y="1722301"/>
              <a:ext cx="643767" cy="521016"/>
            </a:xfrm>
            <a:custGeom>
              <a:avLst/>
              <a:gdLst>
                <a:gd name="T0" fmla="*/ 75 w 632"/>
                <a:gd name="T1" fmla="*/ 334 h 511"/>
                <a:gd name="T2" fmla="*/ 75 w 632"/>
                <a:gd name="T3" fmla="*/ 334 h 511"/>
                <a:gd name="T4" fmla="*/ 0 w 632"/>
                <a:gd name="T5" fmla="*/ 427 h 511"/>
                <a:gd name="T6" fmla="*/ 9 w 632"/>
                <a:gd name="T7" fmla="*/ 435 h 511"/>
                <a:gd name="T8" fmla="*/ 19 w 632"/>
                <a:gd name="T9" fmla="*/ 464 h 511"/>
                <a:gd name="T10" fmla="*/ 102 w 632"/>
                <a:gd name="T11" fmla="*/ 510 h 511"/>
                <a:gd name="T12" fmla="*/ 186 w 632"/>
                <a:gd name="T13" fmla="*/ 464 h 511"/>
                <a:gd name="T14" fmla="*/ 501 w 632"/>
                <a:gd name="T15" fmla="*/ 305 h 511"/>
                <a:gd name="T16" fmla="*/ 520 w 632"/>
                <a:gd name="T17" fmla="*/ 250 h 511"/>
                <a:gd name="T18" fmla="*/ 528 w 632"/>
                <a:gd name="T19" fmla="*/ 176 h 511"/>
                <a:gd name="T20" fmla="*/ 520 w 632"/>
                <a:gd name="T21" fmla="*/ 101 h 511"/>
                <a:gd name="T22" fmla="*/ 575 w 632"/>
                <a:gd name="T23" fmla="*/ 56 h 511"/>
                <a:gd name="T24" fmla="*/ 631 w 632"/>
                <a:gd name="T25" fmla="*/ 19 h 511"/>
                <a:gd name="T26" fmla="*/ 594 w 632"/>
                <a:gd name="T27" fmla="*/ 0 h 511"/>
                <a:gd name="T28" fmla="*/ 491 w 632"/>
                <a:gd name="T29" fmla="*/ 19 h 511"/>
                <a:gd name="T30" fmla="*/ 371 w 632"/>
                <a:gd name="T31" fmla="*/ 56 h 511"/>
                <a:gd name="T32" fmla="*/ 269 w 632"/>
                <a:gd name="T33" fmla="*/ 56 h 511"/>
                <a:gd name="T34" fmla="*/ 213 w 632"/>
                <a:gd name="T35" fmla="*/ 64 h 511"/>
                <a:gd name="T36" fmla="*/ 130 w 632"/>
                <a:gd name="T37" fmla="*/ 64 h 511"/>
                <a:gd name="T38" fmla="*/ 93 w 632"/>
                <a:gd name="T39" fmla="*/ 83 h 511"/>
                <a:gd name="T40" fmla="*/ 38 w 632"/>
                <a:gd name="T41" fmla="*/ 149 h 511"/>
                <a:gd name="T42" fmla="*/ 38 w 632"/>
                <a:gd name="T43" fmla="*/ 194 h 511"/>
                <a:gd name="T44" fmla="*/ 27 w 632"/>
                <a:gd name="T45" fmla="*/ 260 h 511"/>
                <a:gd name="T46" fmla="*/ 75 w 632"/>
                <a:gd name="T47" fmla="*/ 334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2" h="511">
                  <a:moveTo>
                    <a:pt x="75" y="334"/>
                  </a:moveTo>
                  <a:lnTo>
                    <a:pt x="75" y="334"/>
                  </a:lnTo>
                  <a:cubicBezTo>
                    <a:pt x="56" y="343"/>
                    <a:pt x="27" y="390"/>
                    <a:pt x="0" y="427"/>
                  </a:cubicBezTo>
                  <a:cubicBezTo>
                    <a:pt x="9" y="435"/>
                    <a:pt x="9" y="435"/>
                    <a:pt x="9" y="435"/>
                  </a:cubicBezTo>
                  <a:cubicBezTo>
                    <a:pt x="19" y="464"/>
                    <a:pt x="19" y="464"/>
                    <a:pt x="19" y="464"/>
                  </a:cubicBezTo>
                  <a:cubicBezTo>
                    <a:pt x="102" y="510"/>
                    <a:pt x="102" y="510"/>
                    <a:pt x="102" y="510"/>
                  </a:cubicBezTo>
                  <a:cubicBezTo>
                    <a:pt x="102" y="510"/>
                    <a:pt x="157" y="464"/>
                    <a:pt x="186" y="464"/>
                  </a:cubicBezTo>
                  <a:cubicBezTo>
                    <a:pt x="213" y="454"/>
                    <a:pt x="501" y="305"/>
                    <a:pt x="501" y="305"/>
                  </a:cubicBezTo>
                  <a:cubicBezTo>
                    <a:pt x="501" y="305"/>
                    <a:pt x="528" y="260"/>
                    <a:pt x="520" y="250"/>
                  </a:cubicBezTo>
                  <a:cubicBezTo>
                    <a:pt x="520" y="231"/>
                    <a:pt x="510" y="194"/>
                    <a:pt x="528" y="176"/>
                  </a:cubicBezTo>
                  <a:cubicBezTo>
                    <a:pt x="547" y="157"/>
                    <a:pt x="510" y="130"/>
                    <a:pt x="520" y="101"/>
                  </a:cubicBezTo>
                  <a:cubicBezTo>
                    <a:pt x="528" y="74"/>
                    <a:pt x="575" y="56"/>
                    <a:pt x="575" y="56"/>
                  </a:cubicBezTo>
                  <a:cubicBezTo>
                    <a:pt x="631" y="19"/>
                    <a:pt x="631" y="19"/>
                    <a:pt x="631" y="19"/>
                  </a:cubicBezTo>
                  <a:cubicBezTo>
                    <a:pt x="594" y="0"/>
                    <a:pt x="594" y="0"/>
                    <a:pt x="594" y="0"/>
                  </a:cubicBezTo>
                  <a:cubicBezTo>
                    <a:pt x="594" y="0"/>
                    <a:pt x="547" y="19"/>
                    <a:pt x="491" y="19"/>
                  </a:cubicBezTo>
                  <a:cubicBezTo>
                    <a:pt x="446" y="19"/>
                    <a:pt x="427" y="56"/>
                    <a:pt x="371" y="56"/>
                  </a:cubicBezTo>
                  <a:cubicBezTo>
                    <a:pt x="316" y="56"/>
                    <a:pt x="279" y="74"/>
                    <a:pt x="269" y="56"/>
                  </a:cubicBezTo>
                  <a:cubicBezTo>
                    <a:pt x="250" y="37"/>
                    <a:pt x="250" y="46"/>
                    <a:pt x="213" y="64"/>
                  </a:cubicBezTo>
                  <a:cubicBezTo>
                    <a:pt x="167" y="83"/>
                    <a:pt x="149" y="74"/>
                    <a:pt x="130" y="64"/>
                  </a:cubicBezTo>
                  <a:cubicBezTo>
                    <a:pt x="112" y="46"/>
                    <a:pt x="93" y="64"/>
                    <a:pt x="93" y="83"/>
                  </a:cubicBezTo>
                  <a:cubicBezTo>
                    <a:pt x="83" y="101"/>
                    <a:pt x="93" y="139"/>
                    <a:pt x="38" y="149"/>
                  </a:cubicBezTo>
                  <a:cubicBezTo>
                    <a:pt x="27" y="167"/>
                    <a:pt x="27" y="186"/>
                    <a:pt x="38" y="194"/>
                  </a:cubicBezTo>
                  <a:cubicBezTo>
                    <a:pt x="46" y="213"/>
                    <a:pt x="27" y="231"/>
                    <a:pt x="27" y="260"/>
                  </a:cubicBezTo>
                  <a:cubicBezTo>
                    <a:pt x="102" y="260"/>
                    <a:pt x="93" y="316"/>
                    <a:pt x="75" y="334"/>
                  </a:cubicBezTo>
                </a:path>
              </a:pathLst>
            </a:custGeom>
            <a:grpFill/>
            <a:ln w="19050" cap="flat" cmpd="sng">
              <a:solidFill>
                <a:schemeClr val="bg1">
                  <a:alpha val="93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07" tIns="22854" rIns="45707" bIns="22854" anchor="ctr"/>
            <a:lstStyle/>
            <a:p>
              <a:endParaRPr lang="en-US" sz="594" dirty="0">
                <a:latin typeface="Lato Light" charset="0"/>
              </a:endParaRPr>
            </a:p>
          </p:txBody>
        </p:sp>
        <p:sp>
          <p:nvSpPr>
            <p:cNvPr id="47" name="Freeform 49">
              <a:extLst>
                <a:ext uri="{FF2B5EF4-FFF2-40B4-BE49-F238E27FC236}">
                  <a16:creationId xmlns:a16="http://schemas.microsoft.com/office/drawing/2014/main" id="{A90ED13C-D882-436B-BE4D-7E89F80039D3}"/>
                </a:ext>
              </a:extLst>
            </p:cNvPr>
            <p:cNvSpPr>
              <a:spLocks noChangeArrowheads="1"/>
            </p:cNvSpPr>
            <p:nvPr/>
          </p:nvSpPr>
          <p:spPr bwMode="auto">
            <a:xfrm>
              <a:off x="5259728" y="2225192"/>
              <a:ext cx="45335" cy="131387"/>
            </a:xfrm>
            <a:custGeom>
              <a:avLst/>
              <a:gdLst>
                <a:gd name="T0" fmla="*/ 19 w 48"/>
                <a:gd name="T1" fmla="*/ 0 h 131"/>
                <a:gd name="T2" fmla="*/ 19 w 48"/>
                <a:gd name="T3" fmla="*/ 0 h 131"/>
                <a:gd name="T4" fmla="*/ 0 w 48"/>
                <a:gd name="T5" fmla="*/ 66 h 131"/>
                <a:gd name="T6" fmla="*/ 29 w 48"/>
                <a:gd name="T7" fmla="*/ 130 h 131"/>
                <a:gd name="T8" fmla="*/ 37 w 48"/>
                <a:gd name="T9" fmla="*/ 19 h 131"/>
                <a:gd name="T10" fmla="*/ 47 w 48"/>
                <a:gd name="T11" fmla="*/ 0 h 131"/>
                <a:gd name="T12" fmla="*/ 19 w 48"/>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48" h="131">
                  <a:moveTo>
                    <a:pt x="19" y="0"/>
                  </a:moveTo>
                  <a:lnTo>
                    <a:pt x="19" y="0"/>
                  </a:lnTo>
                  <a:cubicBezTo>
                    <a:pt x="0" y="10"/>
                    <a:pt x="0" y="56"/>
                    <a:pt x="0" y="66"/>
                  </a:cubicBezTo>
                  <a:cubicBezTo>
                    <a:pt x="0" y="74"/>
                    <a:pt x="10" y="103"/>
                    <a:pt x="29" y="130"/>
                  </a:cubicBezTo>
                  <a:cubicBezTo>
                    <a:pt x="37" y="84"/>
                    <a:pt x="37" y="37"/>
                    <a:pt x="37" y="19"/>
                  </a:cubicBezTo>
                  <a:cubicBezTo>
                    <a:pt x="47" y="19"/>
                    <a:pt x="47" y="10"/>
                    <a:pt x="47" y="0"/>
                  </a:cubicBezTo>
                  <a:cubicBezTo>
                    <a:pt x="29" y="0"/>
                    <a:pt x="19" y="0"/>
                    <a:pt x="19" y="0"/>
                  </a:cubicBezTo>
                </a:path>
              </a:pathLst>
            </a:custGeom>
            <a:grpFill/>
            <a:ln w="19050" cap="flat" cmpd="sng">
              <a:solidFill>
                <a:schemeClr val="bg1">
                  <a:alpha val="93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07" tIns="22854" rIns="45707" bIns="22854" anchor="ctr"/>
            <a:lstStyle/>
            <a:p>
              <a:endParaRPr lang="en-US" sz="594" dirty="0">
                <a:latin typeface="Lato Light" charset="0"/>
              </a:endParaRPr>
            </a:p>
          </p:txBody>
        </p:sp>
        <p:sp>
          <p:nvSpPr>
            <p:cNvPr id="48" name="Freeform 50">
              <a:extLst>
                <a:ext uri="{FF2B5EF4-FFF2-40B4-BE49-F238E27FC236}">
                  <a16:creationId xmlns:a16="http://schemas.microsoft.com/office/drawing/2014/main" id="{3677EE21-77C4-4F50-8F83-3C8073A48153}"/>
                </a:ext>
              </a:extLst>
            </p:cNvPr>
            <p:cNvSpPr>
              <a:spLocks noChangeArrowheads="1"/>
            </p:cNvSpPr>
            <p:nvPr/>
          </p:nvSpPr>
          <p:spPr bwMode="auto">
            <a:xfrm>
              <a:off x="5178124" y="2139113"/>
              <a:ext cx="140542" cy="398687"/>
            </a:xfrm>
            <a:custGeom>
              <a:avLst/>
              <a:gdLst>
                <a:gd name="T0" fmla="*/ 64 w 139"/>
                <a:gd name="T1" fmla="*/ 380 h 391"/>
                <a:gd name="T2" fmla="*/ 64 w 139"/>
                <a:gd name="T3" fmla="*/ 380 h 391"/>
                <a:gd name="T4" fmla="*/ 74 w 139"/>
                <a:gd name="T5" fmla="*/ 390 h 391"/>
                <a:gd name="T6" fmla="*/ 101 w 139"/>
                <a:gd name="T7" fmla="*/ 250 h 391"/>
                <a:gd name="T8" fmla="*/ 111 w 139"/>
                <a:gd name="T9" fmla="*/ 213 h 391"/>
                <a:gd name="T10" fmla="*/ 82 w 139"/>
                <a:gd name="T11" fmla="*/ 149 h 391"/>
                <a:gd name="T12" fmla="*/ 101 w 139"/>
                <a:gd name="T13" fmla="*/ 83 h 391"/>
                <a:gd name="T14" fmla="*/ 129 w 139"/>
                <a:gd name="T15" fmla="*/ 83 h 391"/>
                <a:gd name="T16" fmla="*/ 138 w 139"/>
                <a:gd name="T17" fmla="*/ 27 h 391"/>
                <a:gd name="T18" fmla="*/ 92 w 139"/>
                <a:gd name="T19" fmla="*/ 0 h 391"/>
                <a:gd name="T20" fmla="*/ 74 w 139"/>
                <a:gd name="T21" fmla="*/ 46 h 391"/>
                <a:gd name="T22" fmla="*/ 0 w 139"/>
                <a:gd name="T23" fmla="*/ 213 h 391"/>
                <a:gd name="T24" fmla="*/ 64 w 139"/>
                <a:gd name="T25" fmla="*/ 371 h 391"/>
                <a:gd name="T26" fmla="*/ 64 w 139"/>
                <a:gd name="T27" fmla="*/ 38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391">
                  <a:moveTo>
                    <a:pt x="64" y="380"/>
                  </a:moveTo>
                  <a:lnTo>
                    <a:pt x="64" y="380"/>
                  </a:lnTo>
                  <a:lnTo>
                    <a:pt x="74" y="390"/>
                  </a:lnTo>
                  <a:cubicBezTo>
                    <a:pt x="82" y="334"/>
                    <a:pt x="92" y="268"/>
                    <a:pt x="101" y="250"/>
                  </a:cubicBezTo>
                  <a:cubicBezTo>
                    <a:pt x="111" y="250"/>
                    <a:pt x="111" y="231"/>
                    <a:pt x="111" y="213"/>
                  </a:cubicBezTo>
                  <a:cubicBezTo>
                    <a:pt x="92" y="186"/>
                    <a:pt x="82" y="157"/>
                    <a:pt x="82" y="149"/>
                  </a:cubicBezTo>
                  <a:cubicBezTo>
                    <a:pt x="82" y="139"/>
                    <a:pt x="82" y="93"/>
                    <a:pt x="101" y="83"/>
                  </a:cubicBezTo>
                  <a:cubicBezTo>
                    <a:pt x="101" y="83"/>
                    <a:pt x="111" y="83"/>
                    <a:pt x="129" y="83"/>
                  </a:cubicBezTo>
                  <a:cubicBezTo>
                    <a:pt x="129" y="64"/>
                    <a:pt x="129" y="46"/>
                    <a:pt x="138" y="27"/>
                  </a:cubicBezTo>
                  <a:cubicBezTo>
                    <a:pt x="92" y="0"/>
                    <a:pt x="92" y="0"/>
                    <a:pt x="92" y="0"/>
                  </a:cubicBezTo>
                  <a:cubicBezTo>
                    <a:pt x="82" y="19"/>
                    <a:pt x="74" y="37"/>
                    <a:pt x="74" y="46"/>
                  </a:cubicBezTo>
                  <a:cubicBezTo>
                    <a:pt x="64" y="93"/>
                    <a:pt x="27" y="176"/>
                    <a:pt x="0" y="213"/>
                  </a:cubicBezTo>
                  <a:cubicBezTo>
                    <a:pt x="64" y="371"/>
                    <a:pt x="64" y="371"/>
                    <a:pt x="64" y="371"/>
                  </a:cubicBezTo>
                  <a:lnTo>
                    <a:pt x="64" y="380"/>
                  </a:lnTo>
                </a:path>
              </a:pathLst>
            </a:custGeom>
            <a:grpFill/>
            <a:ln w="19050" cap="flat" cmpd="sng">
              <a:solidFill>
                <a:schemeClr val="bg1">
                  <a:alpha val="93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07" tIns="22854" rIns="45707" bIns="22854" anchor="ctr"/>
            <a:lstStyle/>
            <a:p>
              <a:endParaRPr lang="en-US" sz="594" dirty="0">
                <a:latin typeface="Lato Light" charset="0"/>
              </a:endParaRPr>
            </a:p>
          </p:txBody>
        </p:sp>
        <p:sp>
          <p:nvSpPr>
            <p:cNvPr id="49" name="Freeform 51">
              <a:extLst>
                <a:ext uri="{FF2B5EF4-FFF2-40B4-BE49-F238E27FC236}">
                  <a16:creationId xmlns:a16="http://schemas.microsoft.com/office/drawing/2014/main" id="{47652081-D188-4FCF-A286-6FFB11E4ADA7}"/>
                </a:ext>
              </a:extLst>
            </p:cNvPr>
            <p:cNvSpPr>
              <a:spLocks noChangeArrowheads="1"/>
            </p:cNvSpPr>
            <p:nvPr/>
          </p:nvSpPr>
          <p:spPr bwMode="auto">
            <a:xfrm>
              <a:off x="5255198" y="2139113"/>
              <a:ext cx="394423" cy="434935"/>
            </a:xfrm>
            <a:custGeom>
              <a:avLst/>
              <a:gdLst>
                <a:gd name="T0" fmla="*/ 361 w 390"/>
                <a:gd name="T1" fmla="*/ 0 h 428"/>
                <a:gd name="T2" fmla="*/ 361 w 390"/>
                <a:gd name="T3" fmla="*/ 0 h 428"/>
                <a:gd name="T4" fmla="*/ 241 w 390"/>
                <a:gd name="T5" fmla="*/ 56 h 428"/>
                <a:gd name="T6" fmla="*/ 157 w 390"/>
                <a:gd name="T7" fmla="*/ 102 h 428"/>
                <a:gd name="T8" fmla="*/ 74 w 390"/>
                <a:gd name="T9" fmla="*/ 56 h 428"/>
                <a:gd name="T10" fmla="*/ 64 w 390"/>
                <a:gd name="T11" fmla="*/ 27 h 428"/>
                <a:gd name="T12" fmla="*/ 64 w 390"/>
                <a:gd name="T13" fmla="*/ 27 h 428"/>
                <a:gd name="T14" fmla="*/ 45 w 390"/>
                <a:gd name="T15" fmla="*/ 102 h 428"/>
                <a:gd name="T16" fmla="*/ 27 w 390"/>
                <a:gd name="T17" fmla="*/ 250 h 428"/>
                <a:gd name="T18" fmla="*/ 0 w 390"/>
                <a:gd name="T19" fmla="*/ 390 h 428"/>
                <a:gd name="T20" fmla="*/ 82 w 390"/>
                <a:gd name="T21" fmla="*/ 427 h 428"/>
                <a:gd name="T22" fmla="*/ 157 w 390"/>
                <a:gd name="T23" fmla="*/ 371 h 428"/>
                <a:gd name="T24" fmla="*/ 212 w 390"/>
                <a:gd name="T25" fmla="*/ 343 h 428"/>
                <a:gd name="T26" fmla="*/ 268 w 390"/>
                <a:gd name="T27" fmla="*/ 297 h 428"/>
                <a:gd name="T28" fmla="*/ 194 w 390"/>
                <a:gd name="T29" fmla="*/ 223 h 428"/>
                <a:gd name="T30" fmla="*/ 286 w 390"/>
                <a:gd name="T31" fmla="*/ 157 h 428"/>
                <a:gd name="T32" fmla="*/ 379 w 390"/>
                <a:gd name="T33" fmla="*/ 130 h 428"/>
                <a:gd name="T34" fmla="*/ 389 w 390"/>
                <a:gd name="T35" fmla="*/ 130 h 428"/>
                <a:gd name="T36" fmla="*/ 361 w 390"/>
                <a:gd name="T37" fmla="*/ 46 h 428"/>
                <a:gd name="T38" fmla="*/ 361 w 390"/>
                <a:gd name="T39"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0" h="428">
                  <a:moveTo>
                    <a:pt x="361" y="0"/>
                  </a:moveTo>
                  <a:lnTo>
                    <a:pt x="361" y="0"/>
                  </a:lnTo>
                  <a:cubicBezTo>
                    <a:pt x="297" y="27"/>
                    <a:pt x="249" y="56"/>
                    <a:pt x="241" y="56"/>
                  </a:cubicBezTo>
                  <a:cubicBezTo>
                    <a:pt x="212" y="56"/>
                    <a:pt x="157" y="102"/>
                    <a:pt x="157" y="102"/>
                  </a:cubicBezTo>
                  <a:cubicBezTo>
                    <a:pt x="74" y="56"/>
                    <a:pt x="74" y="56"/>
                    <a:pt x="74" y="56"/>
                  </a:cubicBezTo>
                  <a:cubicBezTo>
                    <a:pt x="64" y="27"/>
                    <a:pt x="64" y="27"/>
                    <a:pt x="64" y="27"/>
                  </a:cubicBezTo>
                  <a:lnTo>
                    <a:pt x="64" y="27"/>
                  </a:lnTo>
                  <a:cubicBezTo>
                    <a:pt x="55" y="56"/>
                    <a:pt x="55" y="93"/>
                    <a:pt x="45" y="102"/>
                  </a:cubicBezTo>
                  <a:cubicBezTo>
                    <a:pt x="45" y="120"/>
                    <a:pt x="45" y="231"/>
                    <a:pt x="27" y="250"/>
                  </a:cubicBezTo>
                  <a:cubicBezTo>
                    <a:pt x="18" y="268"/>
                    <a:pt x="8" y="334"/>
                    <a:pt x="0" y="390"/>
                  </a:cubicBezTo>
                  <a:cubicBezTo>
                    <a:pt x="27" y="398"/>
                    <a:pt x="64" y="417"/>
                    <a:pt x="82" y="427"/>
                  </a:cubicBezTo>
                  <a:cubicBezTo>
                    <a:pt x="111" y="427"/>
                    <a:pt x="157" y="390"/>
                    <a:pt x="157" y="371"/>
                  </a:cubicBezTo>
                  <a:cubicBezTo>
                    <a:pt x="157" y="343"/>
                    <a:pt x="185" y="343"/>
                    <a:pt x="212" y="343"/>
                  </a:cubicBezTo>
                  <a:cubicBezTo>
                    <a:pt x="241" y="343"/>
                    <a:pt x="241" y="306"/>
                    <a:pt x="268" y="297"/>
                  </a:cubicBezTo>
                  <a:cubicBezTo>
                    <a:pt x="286" y="287"/>
                    <a:pt x="222" y="223"/>
                    <a:pt x="194" y="223"/>
                  </a:cubicBezTo>
                  <a:cubicBezTo>
                    <a:pt x="175" y="213"/>
                    <a:pt x="212" y="167"/>
                    <a:pt x="286" y="157"/>
                  </a:cubicBezTo>
                  <a:cubicBezTo>
                    <a:pt x="361" y="157"/>
                    <a:pt x="342" y="130"/>
                    <a:pt x="379" y="130"/>
                  </a:cubicBezTo>
                  <a:cubicBezTo>
                    <a:pt x="379" y="130"/>
                    <a:pt x="379" y="130"/>
                    <a:pt x="389" y="130"/>
                  </a:cubicBezTo>
                  <a:cubicBezTo>
                    <a:pt x="379" y="102"/>
                    <a:pt x="371" y="64"/>
                    <a:pt x="361" y="46"/>
                  </a:cubicBezTo>
                  <a:cubicBezTo>
                    <a:pt x="361" y="27"/>
                    <a:pt x="361" y="19"/>
                    <a:pt x="361" y="0"/>
                  </a:cubicBezTo>
                </a:path>
              </a:pathLst>
            </a:custGeom>
            <a:grpFill/>
            <a:ln w="19050" cap="flat" cmpd="sng">
              <a:solidFill>
                <a:schemeClr val="bg1">
                  <a:alpha val="93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07" tIns="22854" rIns="45707" bIns="22854" anchor="ctr"/>
            <a:lstStyle/>
            <a:p>
              <a:endParaRPr lang="en-US" sz="594" dirty="0">
                <a:latin typeface="Lato Light" charset="0"/>
              </a:endParaRPr>
            </a:p>
          </p:txBody>
        </p:sp>
        <p:sp>
          <p:nvSpPr>
            <p:cNvPr id="55" name="Freeform 87">
              <a:extLst>
                <a:ext uri="{FF2B5EF4-FFF2-40B4-BE49-F238E27FC236}">
                  <a16:creationId xmlns:a16="http://schemas.microsoft.com/office/drawing/2014/main" id="{3E622435-FA52-457F-A4A1-0411DBBD615B}"/>
                </a:ext>
              </a:extLst>
            </p:cNvPr>
            <p:cNvSpPr>
              <a:spLocks noChangeArrowheads="1"/>
            </p:cNvSpPr>
            <p:nvPr/>
          </p:nvSpPr>
          <p:spPr bwMode="auto">
            <a:xfrm>
              <a:off x="5223462" y="2275030"/>
              <a:ext cx="1990241" cy="1585697"/>
            </a:xfrm>
            <a:custGeom>
              <a:avLst/>
              <a:gdLst>
                <a:gd name="T0" fmla="*/ 1160 w 1939"/>
                <a:gd name="T1" fmla="*/ 324 h 1549"/>
                <a:gd name="T2" fmla="*/ 1160 w 1939"/>
                <a:gd name="T3" fmla="*/ 324 h 1549"/>
                <a:gd name="T4" fmla="*/ 993 w 1939"/>
                <a:gd name="T5" fmla="*/ 305 h 1549"/>
                <a:gd name="T6" fmla="*/ 890 w 1939"/>
                <a:gd name="T7" fmla="*/ 268 h 1549"/>
                <a:gd name="T8" fmla="*/ 668 w 1939"/>
                <a:gd name="T9" fmla="*/ 111 h 1549"/>
                <a:gd name="T10" fmla="*/ 482 w 1939"/>
                <a:gd name="T11" fmla="*/ 0 h 1549"/>
                <a:gd name="T12" fmla="*/ 408 w 1939"/>
                <a:gd name="T13" fmla="*/ 0 h 1549"/>
                <a:gd name="T14" fmla="*/ 315 w 1939"/>
                <a:gd name="T15" fmla="*/ 27 h 1549"/>
                <a:gd name="T16" fmla="*/ 223 w 1939"/>
                <a:gd name="T17" fmla="*/ 93 h 1549"/>
                <a:gd name="T18" fmla="*/ 297 w 1939"/>
                <a:gd name="T19" fmla="*/ 167 h 1549"/>
                <a:gd name="T20" fmla="*/ 241 w 1939"/>
                <a:gd name="T21" fmla="*/ 213 h 1549"/>
                <a:gd name="T22" fmla="*/ 186 w 1939"/>
                <a:gd name="T23" fmla="*/ 241 h 1549"/>
                <a:gd name="T24" fmla="*/ 111 w 1939"/>
                <a:gd name="T25" fmla="*/ 297 h 1549"/>
                <a:gd name="T26" fmla="*/ 19 w 1939"/>
                <a:gd name="T27" fmla="*/ 250 h 1549"/>
                <a:gd name="T28" fmla="*/ 10 w 1939"/>
                <a:gd name="T29" fmla="*/ 278 h 1549"/>
                <a:gd name="T30" fmla="*/ 0 w 1939"/>
                <a:gd name="T31" fmla="*/ 305 h 1549"/>
                <a:gd name="T32" fmla="*/ 19 w 1939"/>
                <a:gd name="T33" fmla="*/ 407 h 1549"/>
                <a:gd name="T34" fmla="*/ 93 w 1939"/>
                <a:gd name="T35" fmla="*/ 501 h 1549"/>
                <a:gd name="T36" fmla="*/ 233 w 1939"/>
                <a:gd name="T37" fmla="*/ 703 h 1549"/>
                <a:gd name="T38" fmla="*/ 297 w 1939"/>
                <a:gd name="T39" fmla="*/ 806 h 1549"/>
                <a:gd name="T40" fmla="*/ 381 w 1939"/>
                <a:gd name="T41" fmla="*/ 907 h 1549"/>
                <a:gd name="T42" fmla="*/ 408 w 1939"/>
                <a:gd name="T43" fmla="*/ 1010 h 1549"/>
                <a:gd name="T44" fmla="*/ 482 w 1939"/>
                <a:gd name="T45" fmla="*/ 1167 h 1549"/>
                <a:gd name="T46" fmla="*/ 585 w 1939"/>
                <a:gd name="T47" fmla="*/ 1289 h 1549"/>
                <a:gd name="T48" fmla="*/ 668 w 1939"/>
                <a:gd name="T49" fmla="*/ 1427 h 1549"/>
                <a:gd name="T50" fmla="*/ 697 w 1939"/>
                <a:gd name="T51" fmla="*/ 1493 h 1549"/>
                <a:gd name="T52" fmla="*/ 734 w 1939"/>
                <a:gd name="T53" fmla="*/ 1548 h 1549"/>
                <a:gd name="T54" fmla="*/ 771 w 1939"/>
                <a:gd name="T55" fmla="*/ 1530 h 1549"/>
                <a:gd name="T56" fmla="*/ 771 w 1939"/>
                <a:gd name="T57" fmla="*/ 1474 h 1549"/>
                <a:gd name="T58" fmla="*/ 808 w 1939"/>
                <a:gd name="T59" fmla="*/ 1445 h 1549"/>
                <a:gd name="T60" fmla="*/ 882 w 1939"/>
                <a:gd name="T61" fmla="*/ 1455 h 1549"/>
                <a:gd name="T62" fmla="*/ 993 w 1939"/>
                <a:gd name="T63" fmla="*/ 1464 h 1549"/>
                <a:gd name="T64" fmla="*/ 1123 w 1939"/>
                <a:gd name="T65" fmla="*/ 1482 h 1549"/>
                <a:gd name="T66" fmla="*/ 1179 w 1939"/>
                <a:gd name="T67" fmla="*/ 1464 h 1549"/>
                <a:gd name="T68" fmla="*/ 1327 w 1939"/>
                <a:gd name="T69" fmla="*/ 1334 h 1549"/>
                <a:gd name="T70" fmla="*/ 1503 w 1939"/>
                <a:gd name="T71" fmla="*/ 1326 h 1549"/>
                <a:gd name="T72" fmla="*/ 1874 w 1939"/>
                <a:gd name="T73" fmla="*/ 1204 h 1549"/>
                <a:gd name="T74" fmla="*/ 1938 w 1939"/>
                <a:gd name="T75" fmla="*/ 1019 h 1549"/>
                <a:gd name="T76" fmla="*/ 1892 w 1939"/>
                <a:gd name="T77" fmla="*/ 945 h 1549"/>
                <a:gd name="T78" fmla="*/ 1661 w 1939"/>
                <a:gd name="T79" fmla="*/ 926 h 1549"/>
                <a:gd name="T80" fmla="*/ 1587 w 1939"/>
                <a:gd name="T81" fmla="*/ 825 h 1549"/>
                <a:gd name="T82" fmla="*/ 1550 w 1939"/>
                <a:gd name="T83" fmla="*/ 769 h 1549"/>
                <a:gd name="T84" fmla="*/ 1476 w 1939"/>
                <a:gd name="T85" fmla="*/ 713 h 1549"/>
                <a:gd name="T86" fmla="*/ 1428 w 1939"/>
                <a:gd name="T87" fmla="*/ 611 h 1549"/>
                <a:gd name="T88" fmla="*/ 1381 w 1939"/>
                <a:gd name="T89" fmla="*/ 518 h 1549"/>
                <a:gd name="T90" fmla="*/ 1290 w 1939"/>
                <a:gd name="T91" fmla="*/ 407 h 1549"/>
                <a:gd name="T92" fmla="*/ 1280 w 1939"/>
                <a:gd name="T93" fmla="*/ 369 h 1549"/>
                <a:gd name="T94" fmla="*/ 1206 w 1939"/>
                <a:gd name="T95" fmla="*/ 361 h 1549"/>
                <a:gd name="T96" fmla="*/ 1160 w 1939"/>
                <a:gd name="T97" fmla="*/ 324 h 1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39" h="1549">
                  <a:moveTo>
                    <a:pt x="1160" y="324"/>
                  </a:moveTo>
                  <a:lnTo>
                    <a:pt x="1160" y="324"/>
                  </a:lnTo>
                  <a:cubicBezTo>
                    <a:pt x="1160" y="324"/>
                    <a:pt x="1020" y="305"/>
                    <a:pt x="993" y="305"/>
                  </a:cubicBezTo>
                  <a:cubicBezTo>
                    <a:pt x="975" y="305"/>
                    <a:pt x="919" y="297"/>
                    <a:pt x="890" y="268"/>
                  </a:cubicBezTo>
                  <a:cubicBezTo>
                    <a:pt x="853" y="241"/>
                    <a:pt x="697" y="120"/>
                    <a:pt x="668" y="111"/>
                  </a:cubicBezTo>
                  <a:cubicBezTo>
                    <a:pt x="641" y="93"/>
                    <a:pt x="519" y="9"/>
                    <a:pt x="482" y="0"/>
                  </a:cubicBezTo>
                  <a:cubicBezTo>
                    <a:pt x="455" y="0"/>
                    <a:pt x="445" y="0"/>
                    <a:pt x="408" y="0"/>
                  </a:cubicBezTo>
                  <a:cubicBezTo>
                    <a:pt x="371" y="0"/>
                    <a:pt x="390" y="27"/>
                    <a:pt x="315" y="27"/>
                  </a:cubicBezTo>
                  <a:cubicBezTo>
                    <a:pt x="241" y="37"/>
                    <a:pt x="204" y="83"/>
                    <a:pt x="223" y="93"/>
                  </a:cubicBezTo>
                  <a:cubicBezTo>
                    <a:pt x="251" y="93"/>
                    <a:pt x="315" y="157"/>
                    <a:pt x="297" y="167"/>
                  </a:cubicBezTo>
                  <a:cubicBezTo>
                    <a:pt x="270" y="176"/>
                    <a:pt x="270" y="213"/>
                    <a:pt x="241" y="213"/>
                  </a:cubicBezTo>
                  <a:cubicBezTo>
                    <a:pt x="214" y="213"/>
                    <a:pt x="186" y="213"/>
                    <a:pt x="186" y="241"/>
                  </a:cubicBezTo>
                  <a:cubicBezTo>
                    <a:pt x="186" y="260"/>
                    <a:pt x="140" y="297"/>
                    <a:pt x="111" y="297"/>
                  </a:cubicBezTo>
                  <a:cubicBezTo>
                    <a:pt x="93" y="287"/>
                    <a:pt x="47" y="268"/>
                    <a:pt x="19" y="250"/>
                  </a:cubicBezTo>
                  <a:cubicBezTo>
                    <a:pt x="10" y="278"/>
                    <a:pt x="10" y="278"/>
                    <a:pt x="10" y="278"/>
                  </a:cubicBezTo>
                  <a:cubicBezTo>
                    <a:pt x="0" y="305"/>
                    <a:pt x="0" y="305"/>
                    <a:pt x="0" y="305"/>
                  </a:cubicBezTo>
                  <a:cubicBezTo>
                    <a:pt x="10" y="324"/>
                    <a:pt x="0" y="398"/>
                    <a:pt x="19" y="407"/>
                  </a:cubicBezTo>
                  <a:cubicBezTo>
                    <a:pt x="37" y="417"/>
                    <a:pt x="56" y="454"/>
                    <a:pt x="93" y="501"/>
                  </a:cubicBezTo>
                  <a:cubicBezTo>
                    <a:pt x="140" y="547"/>
                    <a:pt x="223" y="676"/>
                    <a:pt x="233" y="703"/>
                  </a:cubicBezTo>
                  <a:cubicBezTo>
                    <a:pt x="233" y="732"/>
                    <a:pt x="241" y="769"/>
                    <a:pt x="297" y="806"/>
                  </a:cubicBezTo>
                  <a:cubicBezTo>
                    <a:pt x="353" y="843"/>
                    <a:pt x="353" y="889"/>
                    <a:pt x="381" y="907"/>
                  </a:cubicBezTo>
                  <a:cubicBezTo>
                    <a:pt x="408" y="926"/>
                    <a:pt x="400" y="955"/>
                    <a:pt x="408" y="1010"/>
                  </a:cubicBezTo>
                  <a:cubicBezTo>
                    <a:pt x="408" y="1066"/>
                    <a:pt x="427" y="1130"/>
                    <a:pt x="482" y="1167"/>
                  </a:cubicBezTo>
                  <a:cubicBezTo>
                    <a:pt x="530" y="1196"/>
                    <a:pt x="557" y="1223"/>
                    <a:pt x="585" y="1289"/>
                  </a:cubicBezTo>
                  <a:cubicBezTo>
                    <a:pt x="604" y="1344"/>
                    <a:pt x="641" y="1390"/>
                    <a:pt x="668" y="1427"/>
                  </a:cubicBezTo>
                  <a:cubicBezTo>
                    <a:pt x="697" y="1455"/>
                    <a:pt x="686" y="1474"/>
                    <a:pt x="697" y="1493"/>
                  </a:cubicBezTo>
                  <a:cubicBezTo>
                    <a:pt x="705" y="1511"/>
                    <a:pt x="724" y="1530"/>
                    <a:pt x="734" y="1548"/>
                  </a:cubicBezTo>
                  <a:cubicBezTo>
                    <a:pt x="752" y="1538"/>
                    <a:pt x="771" y="1530"/>
                    <a:pt x="771" y="1530"/>
                  </a:cubicBezTo>
                  <a:cubicBezTo>
                    <a:pt x="779" y="1511"/>
                    <a:pt x="761" y="1482"/>
                    <a:pt x="771" y="1474"/>
                  </a:cubicBezTo>
                  <a:cubicBezTo>
                    <a:pt x="779" y="1464"/>
                    <a:pt x="789" y="1445"/>
                    <a:pt x="808" y="1445"/>
                  </a:cubicBezTo>
                  <a:cubicBezTo>
                    <a:pt x="826" y="1437"/>
                    <a:pt x="845" y="1455"/>
                    <a:pt x="882" y="1455"/>
                  </a:cubicBezTo>
                  <a:cubicBezTo>
                    <a:pt x="909" y="1445"/>
                    <a:pt x="983" y="1455"/>
                    <a:pt x="993" y="1464"/>
                  </a:cubicBezTo>
                  <a:cubicBezTo>
                    <a:pt x="1002" y="1474"/>
                    <a:pt x="1095" y="1464"/>
                    <a:pt x="1123" y="1482"/>
                  </a:cubicBezTo>
                  <a:cubicBezTo>
                    <a:pt x="1142" y="1501"/>
                    <a:pt x="1169" y="1501"/>
                    <a:pt x="1179" y="1464"/>
                  </a:cubicBezTo>
                  <a:cubicBezTo>
                    <a:pt x="1197" y="1427"/>
                    <a:pt x="1307" y="1344"/>
                    <a:pt x="1327" y="1334"/>
                  </a:cubicBezTo>
                  <a:cubicBezTo>
                    <a:pt x="1336" y="1326"/>
                    <a:pt x="1455" y="1334"/>
                    <a:pt x="1503" y="1326"/>
                  </a:cubicBezTo>
                  <a:cubicBezTo>
                    <a:pt x="1550" y="1315"/>
                    <a:pt x="1864" y="1214"/>
                    <a:pt x="1874" y="1204"/>
                  </a:cubicBezTo>
                  <a:cubicBezTo>
                    <a:pt x="1882" y="1196"/>
                    <a:pt x="1938" y="1029"/>
                    <a:pt x="1938" y="1019"/>
                  </a:cubicBezTo>
                  <a:cubicBezTo>
                    <a:pt x="1938" y="1000"/>
                    <a:pt x="1911" y="945"/>
                    <a:pt x="1892" y="945"/>
                  </a:cubicBezTo>
                  <a:cubicBezTo>
                    <a:pt x="1864" y="955"/>
                    <a:pt x="1670" y="926"/>
                    <a:pt x="1661" y="926"/>
                  </a:cubicBezTo>
                  <a:cubicBezTo>
                    <a:pt x="1651" y="918"/>
                    <a:pt x="1595" y="880"/>
                    <a:pt x="1587" y="825"/>
                  </a:cubicBezTo>
                  <a:cubicBezTo>
                    <a:pt x="1577" y="815"/>
                    <a:pt x="1558" y="788"/>
                    <a:pt x="1550" y="769"/>
                  </a:cubicBezTo>
                  <a:cubicBezTo>
                    <a:pt x="1530" y="769"/>
                    <a:pt x="1493" y="759"/>
                    <a:pt x="1476" y="713"/>
                  </a:cubicBezTo>
                  <a:cubicBezTo>
                    <a:pt x="1455" y="703"/>
                    <a:pt x="1410" y="629"/>
                    <a:pt x="1428" y="611"/>
                  </a:cubicBezTo>
                  <a:cubicBezTo>
                    <a:pt x="1447" y="592"/>
                    <a:pt x="1410" y="547"/>
                    <a:pt x="1381" y="518"/>
                  </a:cubicBezTo>
                  <a:cubicBezTo>
                    <a:pt x="1354" y="491"/>
                    <a:pt x="1290" y="435"/>
                    <a:pt x="1290" y="407"/>
                  </a:cubicBezTo>
                  <a:cubicBezTo>
                    <a:pt x="1290" y="398"/>
                    <a:pt x="1290" y="388"/>
                    <a:pt x="1280" y="369"/>
                  </a:cubicBezTo>
                  <a:cubicBezTo>
                    <a:pt x="1206" y="361"/>
                    <a:pt x="1206" y="361"/>
                    <a:pt x="1206" y="361"/>
                  </a:cubicBezTo>
                  <a:lnTo>
                    <a:pt x="1160" y="324"/>
                  </a:lnTo>
                </a:path>
              </a:pathLst>
            </a:custGeom>
            <a:grpFill/>
            <a:ln w="19050" cap="flat" cmpd="sng">
              <a:solidFill>
                <a:schemeClr val="bg1">
                  <a:alpha val="93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07" tIns="22854" rIns="45707" bIns="22854" anchor="ctr"/>
            <a:lstStyle/>
            <a:p>
              <a:endParaRPr lang="en-US" sz="594" dirty="0">
                <a:latin typeface="Lato Light" charset="0"/>
              </a:endParaRPr>
            </a:p>
          </p:txBody>
        </p:sp>
        <p:sp>
          <p:nvSpPr>
            <p:cNvPr id="56" name="Freeform 88">
              <a:extLst>
                <a:ext uri="{FF2B5EF4-FFF2-40B4-BE49-F238E27FC236}">
                  <a16:creationId xmlns:a16="http://schemas.microsoft.com/office/drawing/2014/main" id="{448498FC-4B49-4F09-8F28-9B34185DD730}"/>
                </a:ext>
              </a:extLst>
            </p:cNvPr>
            <p:cNvSpPr>
              <a:spLocks noChangeArrowheads="1"/>
            </p:cNvSpPr>
            <p:nvPr/>
          </p:nvSpPr>
          <p:spPr bwMode="auto">
            <a:xfrm>
              <a:off x="6864612" y="3004447"/>
              <a:ext cx="748042" cy="833623"/>
            </a:xfrm>
            <a:custGeom>
              <a:avLst/>
              <a:gdLst>
                <a:gd name="T0" fmla="*/ 361 w 733"/>
                <a:gd name="T1" fmla="*/ 19 h 818"/>
                <a:gd name="T2" fmla="*/ 361 w 733"/>
                <a:gd name="T3" fmla="*/ 19 h 818"/>
                <a:gd name="T4" fmla="*/ 361 w 733"/>
                <a:gd name="T5" fmla="*/ 83 h 818"/>
                <a:gd name="T6" fmla="*/ 306 w 733"/>
                <a:gd name="T7" fmla="*/ 157 h 818"/>
                <a:gd name="T8" fmla="*/ 279 w 733"/>
                <a:gd name="T9" fmla="*/ 232 h 818"/>
                <a:gd name="T10" fmla="*/ 297 w 733"/>
                <a:gd name="T11" fmla="*/ 232 h 818"/>
                <a:gd name="T12" fmla="*/ 343 w 733"/>
                <a:gd name="T13" fmla="*/ 306 h 818"/>
                <a:gd name="T14" fmla="*/ 279 w 733"/>
                <a:gd name="T15" fmla="*/ 491 h 818"/>
                <a:gd name="T16" fmla="*/ 0 w 733"/>
                <a:gd name="T17" fmla="*/ 584 h 818"/>
                <a:gd name="T18" fmla="*/ 112 w 733"/>
                <a:gd name="T19" fmla="*/ 817 h 818"/>
                <a:gd name="T20" fmla="*/ 130 w 733"/>
                <a:gd name="T21" fmla="*/ 807 h 818"/>
                <a:gd name="T22" fmla="*/ 279 w 733"/>
                <a:gd name="T23" fmla="*/ 780 h 818"/>
                <a:gd name="T24" fmla="*/ 316 w 733"/>
                <a:gd name="T25" fmla="*/ 714 h 818"/>
                <a:gd name="T26" fmla="*/ 417 w 733"/>
                <a:gd name="T27" fmla="*/ 695 h 818"/>
                <a:gd name="T28" fmla="*/ 473 w 733"/>
                <a:gd name="T29" fmla="*/ 613 h 818"/>
                <a:gd name="T30" fmla="*/ 538 w 733"/>
                <a:gd name="T31" fmla="*/ 584 h 818"/>
                <a:gd name="T32" fmla="*/ 565 w 733"/>
                <a:gd name="T33" fmla="*/ 454 h 818"/>
                <a:gd name="T34" fmla="*/ 640 w 733"/>
                <a:gd name="T35" fmla="*/ 409 h 818"/>
                <a:gd name="T36" fmla="*/ 714 w 733"/>
                <a:gd name="T37" fmla="*/ 297 h 818"/>
                <a:gd name="T38" fmla="*/ 714 w 733"/>
                <a:gd name="T39" fmla="*/ 250 h 818"/>
                <a:gd name="T40" fmla="*/ 631 w 733"/>
                <a:gd name="T41" fmla="*/ 149 h 818"/>
                <a:gd name="T42" fmla="*/ 483 w 733"/>
                <a:gd name="T43" fmla="*/ 93 h 818"/>
                <a:gd name="T44" fmla="*/ 427 w 733"/>
                <a:gd name="T45" fmla="*/ 0 h 818"/>
                <a:gd name="T46" fmla="*/ 398 w 733"/>
                <a:gd name="T47" fmla="*/ 19 h 818"/>
                <a:gd name="T48" fmla="*/ 361 w 733"/>
                <a:gd name="T49" fmla="*/ 19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3" h="818">
                  <a:moveTo>
                    <a:pt x="361" y="19"/>
                  </a:moveTo>
                  <a:lnTo>
                    <a:pt x="361" y="19"/>
                  </a:lnTo>
                  <a:cubicBezTo>
                    <a:pt x="361" y="83"/>
                    <a:pt x="361" y="83"/>
                    <a:pt x="361" y="83"/>
                  </a:cubicBezTo>
                  <a:cubicBezTo>
                    <a:pt x="306" y="157"/>
                    <a:pt x="306" y="157"/>
                    <a:pt x="306" y="157"/>
                  </a:cubicBezTo>
                  <a:cubicBezTo>
                    <a:pt x="279" y="232"/>
                    <a:pt x="279" y="232"/>
                    <a:pt x="279" y="232"/>
                  </a:cubicBezTo>
                  <a:cubicBezTo>
                    <a:pt x="287" y="232"/>
                    <a:pt x="287" y="232"/>
                    <a:pt x="297" y="232"/>
                  </a:cubicBezTo>
                  <a:cubicBezTo>
                    <a:pt x="316" y="232"/>
                    <a:pt x="343" y="287"/>
                    <a:pt x="343" y="306"/>
                  </a:cubicBezTo>
                  <a:cubicBezTo>
                    <a:pt x="343" y="316"/>
                    <a:pt x="287" y="483"/>
                    <a:pt x="279" y="491"/>
                  </a:cubicBezTo>
                  <a:cubicBezTo>
                    <a:pt x="269" y="501"/>
                    <a:pt x="102" y="557"/>
                    <a:pt x="0" y="584"/>
                  </a:cubicBezTo>
                  <a:cubicBezTo>
                    <a:pt x="19" y="640"/>
                    <a:pt x="66" y="732"/>
                    <a:pt x="112" y="817"/>
                  </a:cubicBezTo>
                  <a:cubicBezTo>
                    <a:pt x="120" y="817"/>
                    <a:pt x="120" y="817"/>
                    <a:pt x="130" y="807"/>
                  </a:cubicBezTo>
                  <a:cubicBezTo>
                    <a:pt x="186" y="780"/>
                    <a:pt x="242" y="798"/>
                    <a:pt x="279" y="780"/>
                  </a:cubicBezTo>
                  <a:cubicBezTo>
                    <a:pt x="324" y="769"/>
                    <a:pt x="279" y="742"/>
                    <a:pt x="316" y="714"/>
                  </a:cubicBezTo>
                  <a:cubicBezTo>
                    <a:pt x="353" y="687"/>
                    <a:pt x="398" y="705"/>
                    <a:pt x="417" y="695"/>
                  </a:cubicBezTo>
                  <a:cubicBezTo>
                    <a:pt x="435" y="687"/>
                    <a:pt x="446" y="621"/>
                    <a:pt x="473" y="613"/>
                  </a:cubicBezTo>
                  <a:cubicBezTo>
                    <a:pt x="510" y="594"/>
                    <a:pt x="538" y="602"/>
                    <a:pt x="538" y="584"/>
                  </a:cubicBezTo>
                  <a:cubicBezTo>
                    <a:pt x="528" y="557"/>
                    <a:pt x="538" y="464"/>
                    <a:pt x="565" y="454"/>
                  </a:cubicBezTo>
                  <a:cubicBezTo>
                    <a:pt x="594" y="454"/>
                    <a:pt x="640" y="417"/>
                    <a:pt x="640" y="409"/>
                  </a:cubicBezTo>
                  <a:cubicBezTo>
                    <a:pt x="640" y="390"/>
                    <a:pt x="695" y="324"/>
                    <a:pt x="714" y="297"/>
                  </a:cubicBezTo>
                  <a:cubicBezTo>
                    <a:pt x="732" y="269"/>
                    <a:pt x="732" y="250"/>
                    <a:pt x="714" y="250"/>
                  </a:cubicBezTo>
                  <a:cubicBezTo>
                    <a:pt x="687" y="242"/>
                    <a:pt x="640" y="176"/>
                    <a:pt x="631" y="149"/>
                  </a:cubicBezTo>
                  <a:cubicBezTo>
                    <a:pt x="621" y="130"/>
                    <a:pt x="547" y="149"/>
                    <a:pt x="483" y="93"/>
                  </a:cubicBezTo>
                  <a:cubicBezTo>
                    <a:pt x="454" y="75"/>
                    <a:pt x="435" y="38"/>
                    <a:pt x="427" y="0"/>
                  </a:cubicBezTo>
                  <a:cubicBezTo>
                    <a:pt x="398" y="19"/>
                    <a:pt x="398" y="19"/>
                    <a:pt x="398" y="19"/>
                  </a:cubicBezTo>
                  <a:lnTo>
                    <a:pt x="361" y="19"/>
                  </a:lnTo>
                </a:path>
              </a:pathLst>
            </a:custGeom>
            <a:grpFill/>
            <a:ln w="19050" cap="flat" cmpd="sng">
              <a:solidFill>
                <a:schemeClr val="bg1">
                  <a:alpha val="93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07" tIns="22854" rIns="45707" bIns="22854" anchor="ctr"/>
            <a:lstStyle/>
            <a:p>
              <a:endParaRPr lang="en-US" sz="594" dirty="0">
                <a:latin typeface="Lato Light" charset="0"/>
              </a:endParaRPr>
            </a:p>
          </p:txBody>
        </p:sp>
        <p:sp>
          <p:nvSpPr>
            <p:cNvPr id="57" name="Freeform 89">
              <a:extLst>
                <a:ext uri="{FF2B5EF4-FFF2-40B4-BE49-F238E27FC236}">
                  <a16:creationId xmlns:a16="http://schemas.microsoft.com/office/drawing/2014/main" id="{5B0C9CB4-F3CA-4EC8-A363-A56855AF6AFF}"/>
                </a:ext>
              </a:extLst>
            </p:cNvPr>
            <p:cNvSpPr>
              <a:spLocks noChangeArrowheads="1"/>
            </p:cNvSpPr>
            <p:nvPr/>
          </p:nvSpPr>
          <p:spPr bwMode="auto">
            <a:xfrm>
              <a:off x="6742211" y="2900249"/>
              <a:ext cx="99739" cy="158571"/>
            </a:xfrm>
            <a:custGeom>
              <a:avLst/>
              <a:gdLst>
                <a:gd name="T0" fmla="*/ 74 w 102"/>
                <a:gd name="T1" fmla="*/ 158 h 159"/>
                <a:gd name="T2" fmla="*/ 74 w 102"/>
                <a:gd name="T3" fmla="*/ 158 h 159"/>
                <a:gd name="T4" fmla="*/ 74 w 102"/>
                <a:gd name="T5" fmla="*/ 129 h 159"/>
                <a:gd name="T6" fmla="*/ 64 w 102"/>
                <a:gd name="T7" fmla="*/ 10 h 159"/>
                <a:gd name="T8" fmla="*/ 8 w 102"/>
                <a:gd name="T9" fmla="*/ 102 h 159"/>
                <a:gd name="T10" fmla="*/ 0 w 102"/>
                <a:gd name="T11" fmla="*/ 102 h 159"/>
                <a:gd name="T12" fmla="*/ 74 w 102"/>
                <a:gd name="T13" fmla="*/ 158 h 159"/>
              </a:gdLst>
              <a:ahLst/>
              <a:cxnLst>
                <a:cxn ang="0">
                  <a:pos x="T0" y="T1"/>
                </a:cxn>
                <a:cxn ang="0">
                  <a:pos x="T2" y="T3"/>
                </a:cxn>
                <a:cxn ang="0">
                  <a:pos x="T4" y="T5"/>
                </a:cxn>
                <a:cxn ang="0">
                  <a:pos x="T6" y="T7"/>
                </a:cxn>
                <a:cxn ang="0">
                  <a:pos x="T8" y="T9"/>
                </a:cxn>
                <a:cxn ang="0">
                  <a:pos x="T10" y="T11"/>
                </a:cxn>
                <a:cxn ang="0">
                  <a:pos x="T12" y="T13"/>
                </a:cxn>
              </a:cxnLst>
              <a:rect l="0" t="0" r="r" b="b"/>
              <a:pathLst>
                <a:path w="102" h="159">
                  <a:moveTo>
                    <a:pt x="74" y="158"/>
                  </a:moveTo>
                  <a:lnTo>
                    <a:pt x="74" y="158"/>
                  </a:lnTo>
                  <a:cubicBezTo>
                    <a:pt x="74" y="148"/>
                    <a:pt x="74" y="140"/>
                    <a:pt x="74" y="129"/>
                  </a:cubicBezTo>
                  <a:cubicBezTo>
                    <a:pt x="91" y="102"/>
                    <a:pt x="101" y="18"/>
                    <a:pt x="64" y="10"/>
                  </a:cubicBezTo>
                  <a:cubicBezTo>
                    <a:pt x="27" y="0"/>
                    <a:pt x="8" y="84"/>
                    <a:pt x="8" y="102"/>
                  </a:cubicBezTo>
                  <a:lnTo>
                    <a:pt x="0" y="102"/>
                  </a:lnTo>
                  <a:cubicBezTo>
                    <a:pt x="17" y="148"/>
                    <a:pt x="54" y="158"/>
                    <a:pt x="74" y="158"/>
                  </a:cubicBezTo>
                </a:path>
              </a:pathLst>
            </a:custGeom>
            <a:grpFill/>
            <a:ln w="19050" cap="flat" cmpd="sng">
              <a:solidFill>
                <a:schemeClr val="bg1">
                  <a:alpha val="93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07" tIns="22854" rIns="45707" bIns="22854" anchor="ctr"/>
            <a:lstStyle/>
            <a:p>
              <a:endParaRPr lang="en-US" sz="594" dirty="0">
                <a:latin typeface="Lato Light" charset="0"/>
              </a:endParaRPr>
            </a:p>
          </p:txBody>
        </p:sp>
        <p:sp>
          <p:nvSpPr>
            <p:cNvPr id="58" name="Freeform 90">
              <a:extLst>
                <a:ext uri="{FF2B5EF4-FFF2-40B4-BE49-F238E27FC236}">
                  <a16:creationId xmlns:a16="http://schemas.microsoft.com/office/drawing/2014/main" id="{3EFF24F9-F957-4CD6-BD63-E0079DFEBF11}"/>
                </a:ext>
              </a:extLst>
            </p:cNvPr>
            <p:cNvSpPr>
              <a:spLocks noChangeArrowheads="1"/>
            </p:cNvSpPr>
            <p:nvPr/>
          </p:nvSpPr>
          <p:spPr bwMode="auto">
            <a:xfrm>
              <a:off x="6855548" y="2882124"/>
              <a:ext cx="444289" cy="357916"/>
            </a:xfrm>
            <a:custGeom>
              <a:avLst/>
              <a:gdLst>
                <a:gd name="T0" fmla="*/ 74 w 436"/>
                <a:gd name="T1" fmla="*/ 334 h 354"/>
                <a:gd name="T2" fmla="*/ 74 w 436"/>
                <a:gd name="T3" fmla="*/ 334 h 354"/>
                <a:gd name="T4" fmla="*/ 287 w 436"/>
                <a:gd name="T5" fmla="*/ 353 h 354"/>
                <a:gd name="T6" fmla="*/ 314 w 436"/>
                <a:gd name="T7" fmla="*/ 278 h 354"/>
                <a:gd name="T8" fmla="*/ 369 w 436"/>
                <a:gd name="T9" fmla="*/ 204 h 354"/>
                <a:gd name="T10" fmla="*/ 369 w 436"/>
                <a:gd name="T11" fmla="*/ 140 h 354"/>
                <a:gd name="T12" fmla="*/ 406 w 436"/>
                <a:gd name="T13" fmla="*/ 140 h 354"/>
                <a:gd name="T14" fmla="*/ 435 w 436"/>
                <a:gd name="T15" fmla="*/ 121 h 354"/>
                <a:gd name="T16" fmla="*/ 416 w 436"/>
                <a:gd name="T17" fmla="*/ 0 h 354"/>
                <a:gd name="T18" fmla="*/ 305 w 436"/>
                <a:gd name="T19" fmla="*/ 130 h 354"/>
                <a:gd name="T20" fmla="*/ 128 w 436"/>
                <a:gd name="T21" fmla="*/ 214 h 354"/>
                <a:gd name="T22" fmla="*/ 17 w 436"/>
                <a:gd name="T23" fmla="*/ 241 h 354"/>
                <a:gd name="T24" fmla="*/ 0 w 436"/>
                <a:gd name="T25" fmla="*/ 233 h 354"/>
                <a:gd name="T26" fmla="*/ 74 w 436"/>
                <a:gd name="T27" fmla="*/ 33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6" h="354">
                  <a:moveTo>
                    <a:pt x="74" y="334"/>
                  </a:moveTo>
                  <a:lnTo>
                    <a:pt x="74" y="334"/>
                  </a:lnTo>
                  <a:cubicBezTo>
                    <a:pt x="83" y="334"/>
                    <a:pt x="231" y="353"/>
                    <a:pt x="287" y="353"/>
                  </a:cubicBezTo>
                  <a:cubicBezTo>
                    <a:pt x="314" y="278"/>
                    <a:pt x="314" y="278"/>
                    <a:pt x="314" y="278"/>
                  </a:cubicBezTo>
                  <a:cubicBezTo>
                    <a:pt x="369" y="204"/>
                    <a:pt x="369" y="204"/>
                    <a:pt x="369" y="204"/>
                  </a:cubicBezTo>
                  <a:cubicBezTo>
                    <a:pt x="369" y="140"/>
                    <a:pt x="369" y="140"/>
                    <a:pt x="369" y="140"/>
                  </a:cubicBezTo>
                  <a:cubicBezTo>
                    <a:pt x="406" y="140"/>
                    <a:pt x="406" y="140"/>
                    <a:pt x="406" y="140"/>
                  </a:cubicBezTo>
                  <a:cubicBezTo>
                    <a:pt x="435" y="121"/>
                    <a:pt x="435" y="121"/>
                    <a:pt x="435" y="121"/>
                  </a:cubicBezTo>
                  <a:cubicBezTo>
                    <a:pt x="425" y="66"/>
                    <a:pt x="425" y="10"/>
                    <a:pt x="416" y="0"/>
                  </a:cubicBezTo>
                  <a:cubicBezTo>
                    <a:pt x="398" y="0"/>
                    <a:pt x="332" y="74"/>
                    <a:pt x="305" y="130"/>
                  </a:cubicBezTo>
                  <a:cubicBezTo>
                    <a:pt x="277" y="177"/>
                    <a:pt x="194" y="223"/>
                    <a:pt x="128" y="214"/>
                  </a:cubicBezTo>
                  <a:cubicBezTo>
                    <a:pt x="64" y="196"/>
                    <a:pt x="37" y="223"/>
                    <a:pt x="17" y="241"/>
                  </a:cubicBezTo>
                  <a:cubicBezTo>
                    <a:pt x="17" y="241"/>
                    <a:pt x="8" y="241"/>
                    <a:pt x="0" y="233"/>
                  </a:cubicBezTo>
                  <a:cubicBezTo>
                    <a:pt x="8" y="288"/>
                    <a:pt x="64" y="326"/>
                    <a:pt x="74" y="334"/>
                  </a:cubicBezTo>
                </a:path>
              </a:pathLst>
            </a:custGeom>
            <a:grpFill/>
            <a:ln w="19050" cap="flat" cmpd="sng">
              <a:solidFill>
                <a:schemeClr val="bg1">
                  <a:alpha val="93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07" tIns="22854" rIns="45707" bIns="22854" anchor="ctr"/>
            <a:lstStyle/>
            <a:p>
              <a:endParaRPr lang="en-US" sz="594" dirty="0">
                <a:latin typeface="Lato Light" charset="0"/>
              </a:endParaRPr>
            </a:p>
          </p:txBody>
        </p:sp>
        <p:sp>
          <p:nvSpPr>
            <p:cNvPr id="59" name="Freeform 93">
              <a:extLst>
                <a:ext uri="{FF2B5EF4-FFF2-40B4-BE49-F238E27FC236}">
                  <a16:creationId xmlns:a16="http://schemas.microsoft.com/office/drawing/2014/main" id="{AB913597-00B0-4583-B78A-1F2703A94FB3}"/>
                </a:ext>
              </a:extLst>
            </p:cNvPr>
            <p:cNvSpPr>
              <a:spLocks noChangeArrowheads="1"/>
            </p:cNvSpPr>
            <p:nvPr/>
          </p:nvSpPr>
          <p:spPr bwMode="auto">
            <a:xfrm>
              <a:off x="5622414" y="1699644"/>
              <a:ext cx="911251" cy="892522"/>
            </a:xfrm>
            <a:custGeom>
              <a:avLst/>
              <a:gdLst>
                <a:gd name="T0" fmla="*/ 752 w 891"/>
                <a:gd name="T1" fmla="*/ 797 h 871"/>
                <a:gd name="T2" fmla="*/ 752 w 891"/>
                <a:gd name="T3" fmla="*/ 797 h 871"/>
                <a:gd name="T4" fmla="*/ 789 w 891"/>
                <a:gd name="T5" fmla="*/ 760 h 871"/>
                <a:gd name="T6" fmla="*/ 853 w 891"/>
                <a:gd name="T7" fmla="*/ 797 h 871"/>
                <a:gd name="T8" fmla="*/ 890 w 891"/>
                <a:gd name="T9" fmla="*/ 769 h 871"/>
                <a:gd name="T10" fmla="*/ 845 w 891"/>
                <a:gd name="T11" fmla="*/ 705 h 871"/>
                <a:gd name="T12" fmla="*/ 807 w 891"/>
                <a:gd name="T13" fmla="*/ 639 h 871"/>
                <a:gd name="T14" fmla="*/ 816 w 891"/>
                <a:gd name="T15" fmla="*/ 575 h 871"/>
                <a:gd name="T16" fmla="*/ 770 w 891"/>
                <a:gd name="T17" fmla="*/ 519 h 871"/>
                <a:gd name="T18" fmla="*/ 667 w 891"/>
                <a:gd name="T19" fmla="*/ 453 h 871"/>
                <a:gd name="T20" fmla="*/ 630 w 891"/>
                <a:gd name="T21" fmla="*/ 408 h 871"/>
                <a:gd name="T22" fmla="*/ 622 w 891"/>
                <a:gd name="T23" fmla="*/ 323 h 871"/>
                <a:gd name="T24" fmla="*/ 649 w 891"/>
                <a:gd name="T25" fmla="*/ 249 h 871"/>
                <a:gd name="T26" fmla="*/ 667 w 891"/>
                <a:gd name="T27" fmla="*/ 194 h 871"/>
                <a:gd name="T28" fmla="*/ 630 w 891"/>
                <a:gd name="T29" fmla="*/ 157 h 871"/>
                <a:gd name="T30" fmla="*/ 575 w 891"/>
                <a:gd name="T31" fmla="*/ 101 h 871"/>
                <a:gd name="T32" fmla="*/ 548 w 891"/>
                <a:gd name="T33" fmla="*/ 37 h 871"/>
                <a:gd name="T34" fmla="*/ 445 w 891"/>
                <a:gd name="T35" fmla="*/ 18 h 871"/>
                <a:gd name="T36" fmla="*/ 371 w 891"/>
                <a:gd name="T37" fmla="*/ 0 h 871"/>
                <a:gd name="T38" fmla="*/ 325 w 891"/>
                <a:gd name="T39" fmla="*/ 37 h 871"/>
                <a:gd name="T40" fmla="*/ 325 w 891"/>
                <a:gd name="T41" fmla="*/ 37 h 871"/>
                <a:gd name="T42" fmla="*/ 269 w 891"/>
                <a:gd name="T43" fmla="*/ 74 h 871"/>
                <a:gd name="T44" fmla="*/ 214 w 891"/>
                <a:gd name="T45" fmla="*/ 119 h 871"/>
                <a:gd name="T46" fmla="*/ 222 w 891"/>
                <a:gd name="T47" fmla="*/ 194 h 871"/>
                <a:gd name="T48" fmla="*/ 214 w 891"/>
                <a:gd name="T49" fmla="*/ 268 h 871"/>
                <a:gd name="T50" fmla="*/ 195 w 891"/>
                <a:gd name="T51" fmla="*/ 323 h 871"/>
                <a:gd name="T52" fmla="*/ 0 w 891"/>
                <a:gd name="T53" fmla="*/ 426 h 871"/>
                <a:gd name="T54" fmla="*/ 0 w 891"/>
                <a:gd name="T55" fmla="*/ 472 h 871"/>
                <a:gd name="T56" fmla="*/ 28 w 891"/>
                <a:gd name="T57" fmla="*/ 556 h 871"/>
                <a:gd name="T58" fmla="*/ 92 w 891"/>
                <a:gd name="T59" fmla="*/ 556 h 871"/>
                <a:gd name="T60" fmla="*/ 278 w 891"/>
                <a:gd name="T61" fmla="*/ 667 h 871"/>
                <a:gd name="T62" fmla="*/ 500 w 891"/>
                <a:gd name="T63" fmla="*/ 824 h 871"/>
                <a:gd name="T64" fmla="*/ 603 w 891"/>
                <a:gd name="T65" fmla="*/ 861 h 871"/>
                <a:gd name="T66" fmla="*/ 715 w 891"/>
                <a:gd name="T67" fmla="*/ 870 h 871"/>
                <a:gd name="T68" fmla="*/ 752 w 891"/>
                <a:gd name="T69" fmla="*/ 797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1" h="871">
                  <a:moveTo>
                    <a:pt x="752" y="797"/>
                  </a:moveTo>
                  <a:lnTo>
                    <a:pt x="752" y="797"/>
                  </a:lnTo>
                  <a:cubicBezTo>
                    <a:pt x="760" y="779"/>
                    <a:pt x="760" y="760"/>
                    <a:pt x="789" y="760"/>
                  </a:cubicBezTo>
                  <a:cubicBezTo>
                    <a:pt x="816" y="760"/>
                    <a:pt x="826" y="769"/>
                    <a:pt x="853" y="797"/>
                  </a:cubicBezTo>
                  <a:cubicBezTo>
                    <a:pt x="863" y="787"/>
                    <a:pt x="880" y="779"/>
                    <a:pt x="890" y="769"/>
                  </a:cubicBezTo>
                  <a:cubicBezTo>
                    <a:pt x="871" y="750"/>
                    <a:pt x="845" y="713"/>
                    <a:pt x="845" y="705"/>
                  </a:cubicBezTo>
                  <a:cubicBezTo>
                    <a:pt x="845" y="667"/>
                    <a:pt x="816" y="657"/>
                    <a:pt x="807" y="639"/>
                  </a:cubicBezTo>
                  <a:cubicBezTo>
                    <a:pt x="807" y="620"/>
                    <a:pt x="834" y="593"/>
                    <a:pt x="816" y="575"/>
                  </a:cubicBezTo>
                  <a:cubicBezTo>
                    <a:pt x="797" y="565"/>
                    <a:pt x="797" y="528"/>
                    <a:pt x="770" y="519"/>
                  </a:cubicBezTo>
                  <a:cubicBezTo>
                    <a:pt x="752" y="519"/>
                    <a:pt x="667" y="482"/>
                    <a:pt x="667" y="453"/>
                  </a:cubicBezTo>
                  <a:cubicBezTo>
                    <a:pt x="678" y="426"/>
                    <a:pt x="640" y="408"/>
                    <a:pt x="630" y="408"/>
                  </a:cubicBezTo>
                  <a:cubicBezTo>
                    <a:pt x="612" y="398"/>
                    <a:pt x="603" y="334"/>
                    <a:pt x="622" y="323"/>
                  </a:cubicBezTo>
                  <a:cubicBezTo>
                    <a:pt x="640" y="305"/>
                    <a:pt x="630" y="249"/>
                    <a:pt x="649" y="249"/>
                  </a:cubicBezTo>
                  <a:cubicBezTo>
                    <a:pt x="678" y="249"/>
                    <a:pt x="659" y="212"/>
                    <a:pt x="667" y="194"/>
                  </a:cubicBezTo>
                  <a:cubicBezTo>
                    <a:pt x="667" y="175"/>
                    <a:pt x="649" y="157"/>
                    <a:pt x="630" y="157"/>
                  </a:cubicBezTo>
                  <a:cubicBezTo>
                    <a:pt x="612" y="157"/>
                    <a:pt x="575" y="130"/>
                    <a:pt x="575" y="101"/>
                  </a:cubicBezTo>
                  <a:cubicBezTo>
                    <a:pt x="575" y="82"/>
                    <a:pt x="538" y="45"/>
                    <a:pt x="548" y="37"/>
                  </a:cubicBezTo>
                  <a:cubicBezTo>
                    <a:pt x="538" y="82"/>
                    <a:pt x="474" y="8"/>
                    <a:pt x="445" y="18"/>
                  </a:cubicBezTo>
                  <a:cubicBezTo>
                    <a:pt x="426" y="27"/>
                    <a:pt x="408" y="0"/>
                    <a:pt x="371" y="0"/>
                  </a:cubicBezTo>
                  <a:cubicBezTo>
                    <a:pt x="344" y="8"/>
                    <a:pt x="344" y="18"/>
                    <a:pt x="325" y="37"/>
                  </a:cubicBezTo>
                  <a:lnTo>
                    <a:pt x="325" y="37"/>
                  </a:lnTo>
                  <a:cubicBezTo>
                    <a:pt x="269" y="74"/>
                    <a:pt x="269" y="74"/>
                    <a:pt x="269" y="74"/>
                  </a:cubicBezTo>
                  <a:cubicBezTo>
                    <a:pt x="269" y="74"/>
                    <a:pt x="222" y="92"/>
                    <a:pt x="214" y="119"/>
                  </a:cubicBezTo>
                  <a:cubicBezTo>
                    <a:pt x="204" y="148"/>
                    <a:pt x="241" y="175"/>
                    <a:pt x="222" y="194"/>
                  </a:cubicBezTo>
                  <a:cubicBezTo>
                    <a:pt x="204" y="212"/>
                    <a:pt x="214" y="249"/>
                    <a:pt x="214" y="268"/>
                  </a:cubicBezTo>
                  <a:cubicBezTo>
                    <a:pt x="222" y="278"/>
                    <a:pt x="195" y="323"/>
                    <a:pt x="195" y="323"/>
                  </a:cubicBezTo>
                  <a:cubicBezTo>
                    <a:pt x="195" y="323"/>
                    <a:pt x="84" y="379"/>
                    <a:pt x="0" y="426"/>
                  </a:cubicBezTo>
                  <a:cubicBezTo>
                    <a:pt x="0" y="445"/>
                    <a:pt x="0" y="453"/>
                    <a:pt x="0" y="472"/>
                  </a:cubicBezTo>
                  <a:cubicBezTo>
                    <a:pt x="10" y="490"/>
                    <a:pt x="18" y="528"/>
                    <a:pt x="28" y="556"/>
                  </a:cubicBezTo>
                  <a:cubicBezTo>
                    <a:pt x="55" y="556"/>
                    <a:pt x="65" y="556"/>
                    <a:pt x="92" y="556"/>
                  </a:cubicBezTo>
                  <a:cubicBezTo>
                    <a:pt x="129" y="565"/>
                    <a:pt x="251" y="649"/>
                    <a:pt x="278" y="667"/>
                  </a:cubicBezTo>
                  <a:cubicBezTo>
                    <a:pt x="307" y="676"/>
                    <a:pt x="463" y="797"/>
                    <a:pt x="500" y="824"/>
                  </a:cubicBezTo>
                  <a:cubicBezTo>
                    <a:pt x="529" y="853"/>
                    <a:pt x="585" y="861"/>
                    <a:pt x="603" y="861"/>
                  </a:cubicBezTo>
                  <a:cubicBezTo>
                    <a:pt x="622" y="861"/>
                    <a:pt x="667" y="870"/>
                    <a:pt x="715" y="870"/>
                  </a:cubicBezTo>
                  <a:cubicBezTo>
                    <a:pt x="723" y="843"/>
                    <a:pt x="742" y="797"/>
                    <a:pt x="752" y="797"/>
                  </a:cubicBezTo>
                </a:path>
              </a:pathLst>
            </a:custGeom>
            <a:grpFill/>
            <a:ln w="19050" cap="flat" cmpd="sng">
              <a:solidFill>
                <a:schemeClr val="bg1">
                  <a:alpha val="93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07" tIns="22854" rIns="45707" bIns="22854" anchor="ctr"/>
            <a:lstStyle/>
            <a:p>
              <a:endParaRPr lang="en-US" sz="594" dirty="0">
                <a:latin typeface="Lato Light" charset="0"/>
              </a:endParaRPr>
            </a:p>
          </p:txBody>
        </p:sp>
        <p:sp>
          <p:nvSpPr>
            <p:cNvPr id="60" name="Freeform 94">
              <a:extLst>
                <a:ext uri="{FF2B5EF4-FFF2-40B4-BE49-F238E27FC236}">
                  <a16:creationId xmlns:a16="http://schemas.microsoft.com/office/drawing/2014/main" id="{7B9E994D-91F6-4280-A77D-D244CF13C4C9}"/>
                </a:ext>
              </a:extLst>
            </p:cNvPr>
            <p:cNvSpPr>
              <a:spLocks noChangeArrowheads="1"/>
            </p:cNvSpPr>
            <p:nvPr/>
          </p:nvSpPr>
          <p:spPr bwMode="auto">
            <a:xfrm>
              <a:off x="6361390" y="2483433"/>
              <a:ext cx="176810" cy="167632"/>
            </a:xfrm>
            <a:custGeom>
              <a:avLst/>
              <a:gdLst>
                <a:gd name="T0" fmla="*/ 55 w 176"/>
                <a:gd name="T1" fmla="*/ 120 h 166"/>
                <a:gd name="T2" fmla="*/ 55 w 176"/>
                <a:gd name="T3" fmla="*/ 120 h 166"/>
                <a:gd name="T4" fmla="*/ 101 w 176"/>
                <a:gd name="T5" fmla="*/ 157 h 166"/>
                <a:gd name="T6" fmla="*/ 175 w 176"/>
                <a:gd name="T7" fmla="*/ 165 h 166"/>
                <a:gd name="T8" fmla="*/ 130 w 176"/>
                <a:gd name="T9" fmla="*/ 46 h 166"/>
                <a:gd name="T10" fmla="*/ 138 w 176"/>
                <a:gd name="T11" fmla="*/ 37 h 166"/>
                <a:gd name="T12" fmla="*/ 74 w 176"/>
                <a:gd name="T13" fmla="*/ 0 h 166"/>
                <a:gd name="T14" fmla="*/ 37 w 176"/>
                <a:gd name="T15" fmla="*/ 37 h 166"/>
                <a:gd name="T16" fmla="*/ 0 w 176"/>
                <a:gd name="T17" fmla="*/ 110 h 166"/>
                <a:gd name="T18" fmla="*/ 55 w 176"/>
                <a:gd name="T19" fmla="*/ 12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66">
                  <a:moveTo>
                    <a:pt x="55" y="120"/>
                  </a:moveTo>
                  <a:lnTo>
                    <a:pt x="55" y="120"/>
                  </a:lnTo>
                  <a:cubicBezTo>
                    <a:pt x="101" y="157"/>
                    <a:pt x="101" y="157"/>
                    <a:pt x="101" y="157"/>
                  </a:cubicBezTo>
                  <a:cubicBezTo>
                    <a:pt x="175" y="165"/>
                    <a:pt x="175" y="165"/>
                    <a:pt x="175" y="165"/>
                  </a:cubicBezTo>
                  <a:cubicBezTo>
                    <a:pt x="156" y="120"/>
                    <a:pt x="130" y="64"/>
                    <a:pt x="130" y="46"/>
                  </a:cubicBezTo>
                  <a:lnTo>
                    <a:pt x="138" y="37"/>
                  </a:lnTo>
                  <a:cubicBezTo>
                    <a:pt x="111" y="9"/>
                    <a:pt x="101" y="0"/>
                    <a:pt x="74" y="0"/>
                  </a:cubicBezTo>
                  <a:cubicBezTo>
                    <a:pt x="45" y="0"/>
                    <a:pt x="45" y="19"/>
                    <a:pt x="37" y="37"/>
                  </a:cubicBezTo>
                  <a:cubicBezTo>
                    <a:pt x="27" y="37"/>
                    <a:pt x="8" y="83"/>
                    <a:pt x="0" y="110"/>
                  </a:cubicBezTo>
                  <a:cubicBezTo>
                    <a:pt x="27" y="120"/>
                    <a:pt x="55" y="120"/>
                    <a:pt x="55" y="120"/>
                  </a:cubicBezTo>
                </a:path>
              </a:pathLst>
            </a:custGeom>
            <a:grpFill/>
            <a:ln w="19050" cap="flat" cmpd="sng">
              <a:solidFill>
                <a:schemeClr val="bg1">
                  <a:alpha val="93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07" tIns="22854" rIns="45707" bIns="22854" anchor="ctr"/>
            <a:lstStyle/>
            <a:p>
              <a:endParaRPr lang="en-US" sz="594" dirty="0">
                <a:latin typeface="Lato Light" charset="0"/>
              </a:endParaRPr>
            </a:p>
          </p:txBody>
        </p:sp>
        <p:sp>
          <p:nvSpPr>
            <p:cNvPr id="61" name="Freeform 147">
              <a:extLst>
                <a:ext uri="{FF2B5EF4-FFF2-40B4-BE49-F238E27FC236}">
                  <a16:creationId xmlns:a16="http://schemas.microsoft.com/office/drawing/2014/main" id="{60C2915E-B136-485D-842C-493D8A9D1606}"/>
                </a:ext>
              </a:extLst>
            </p:cNvPr>
            <p:cNvSpPr>
              <a:spLocks noChangeArrowheads="1"/>
            </p:cNvSpPr>
            <p:nvPr/>
          </p:nvSpPr>
          <p:spPr bwMode="auto">
            <a:xfrm>
              <a:off x="5966967" y="3607016"/>
              <a:ext cx="1128861" cy="684118"/>
            </a:xfrm>
            <a:custGeom>
              <a:avLst/>
              <a:gdLst>
                <a:gd name="T0" fmla="*/ 779 w 1103"/>
                <a:gd name="T1" fmla="*/ 29 h 669"/>
                <a:gd name="T2" fmla="*/ 779 w 1103"/>
                <a:gd name="T3" fmla="*/ 29 h 669"/>
                <a:gd name="T4" fmla="*/ 603 w 1103"/>
                <a:gd name="T5" fmla="*/ 37 h 669"/>
                <a:gd name="T6" fmla="*/ 455 w 1103"/>
                <a:gd name="T7" fmla="*/ 167 h 669"/>
                <a:gd name="T8" fmla="*/ 399 w 1103"/>
                <a:gd name="T9" fmla="*/ 185 h 669"/>
                <a:gd name="T10" fmla="*/ 269 w 1103"/>
                <a:gd name="T11" fmla="*/ 167 h 669"/>
                <a:gd name="T12" fmla="*/ 158 w 1103"/>
                <a:gd name="T13" fmla="*/ 158 h 669"/>
                <a:gd name="T14" fmla="*/ 84 w 1103"/>
                <a:gd name="T15" fmla="*/ 148 h 669"/>
                <a:gd name="T16" fmla="*/ 47 w 1103"/>
                <a:gd name="T17" fmla="*/ 177 h 669"/>
                <a:gd name="T18" fmla="*/ 47 w 1103"/>
                <a:gd name="T19" fmla="*/ 233 h 669"/>
                <a:gd name="T20" fmla="*/ 10 w 1103"/>
                <a:gd name="T21" fmla="*/ 251 h 669"/>
                <a:gd name="T22" fmla="*/ 10 w 1103"/>
                <a:gd name="T23" fmla="*/ 307 h 669"/>
                <a:gd name="T24" fmla="*/ 37 w 1103"/>
                <a:gd name="T25" fmla="*/ 455 h 669"/>
                <a:gd name="T26" fmla="*/ 74 w 1103"/>
                <a:gd name="T27" fmla="*/ 585 h 669"/>
                <a:gd name="T28" fmla="*/ 241 w 1103"/>
                <a:gd name="T29" fmla="*/ 567 h 669"/>
                <a:gd name="T30" fmla="*/ 352 w 1103"/>
                <a:gd name="T31" fmla="*/ 538 h 669"/>
                <a:gd name="T32" fmla="*/ 455 w 1103"/>
                <a:gd name="T33" fmla="*/ 482 h 669"/>
                <a:gd name="T34" fmla="*/ 546 w 1103"/>
                <a:gd name="T35" fmla="*/ 474 h 669"/>
                <a:gd name="T36" fmla="*/ 620 w 1103"/>
                <a:gd name="T37" fmla="*/ 418 h 669"/>
                <a:gd name="T38" fmla="*/ 816 w 1103"/>
                <a:gd name="T39" fmla="*/ 352 h 669"/>
                <a:gd name="T40" fmla="*/ 900 w 1103"/>
                <a:gd name="T41" fmla="*/ 270 h 669"/>
                <a:gd name="T42" fmla="*/ 983 w 1103"/>
                <a:gd name="T43" fmla="*/ 233 h 669"/>
                <a:gd name="T44" fmla="*/ 871 w 1103"/>
                <a:gd name="T45" fmla="*/ 0 h 669"/>
                <a:gd name="T46" fmla="*/ 779 w 1103"/>
                <a:gd name="T47" fmla="*/ 29 h 669"/>
                <a:gd name="T48" fmla="*/ 1001 w 1103"/>
                <a:gd name="T49" fmla="*/ 641 h 669"/>
                <a:gd name="T50" fmla="*/ 1001 w 1103"/>
                <a:gd name="T51" fmla="*/ 641 h 669"/>
                <a:gd name="T52" fmla="*/ 1094 w 1103"/>
                <a:gd name="T53" fmla="*/ 622 h 669"/>
                <a:gd name="T54" fmla="*/ 1001 w 1103"/>
                <a:gd name="T55" fmla="*/ 641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3" h="669">
                  <a:moveTo>
                    <a:pt x="779" y="29"/>
                  </a:moveTo>
                  <a:lnTo>
                    <a:pt x="779" y="29"/>
                  </a:lnTo>
                  <a:cubicBezTo>
                    <a:pt x="731" y="37"/>
                    <a:pt x="612" y="29"/>
                    <a:pt x="603" y="37"/>
                  </a:cubicBezTo>
                  <a:cubicBezTo>
                    <a:pt x="583" y="47"/>
                    <a:pt x="473" y="130"/>
                    <a:pt x="455" y="167"/>
                  </a:cubicBezTo>
                  <a:cubicBezTo>
                    <a:pt x="445" y="204"/>
                    <a:pt x="418" y="204"/>
                    <a:pt x="399" y="185"/>
                  </a:cubicBezTo>
                  <a:cubicBezTo>
                    <a:pt x="371" y="167"/>
                    <a:pt x="278" y="177"/>
                    <a:pt x="269" y="167"/>
                  </a:cubicBezTo>
                  <a:cubicBezTo>
                    <a:pt x="259" y="158"/>
                    <a:pt x="185" y="148"/>
                    <a:pt x="158" y="158"/>
                  </a:cubicBezTo>
                  <a:cubicBezTo>
                    <a:pt x="121" y="158"/>
                    <a:pt x="102" y="140"/>
                    <a:pt x="84" y="148"/>
                  </a:cubicBezTo>
                  <a:cubicBezTo>
                    <a:pt x="65" y="148"/>
                    <a:pt x="55" y="167"/>
                    <a:pt x="47" y="177"/>
                  </a:cubicBezTo>
                  <a:cubicBezTo>
                    <a:pt x="37" y="185"/>
                    <a:pt x="55" y="214"/>
                    <a:pt x="47" y="233"/>
                  </a:cubicBezTo>
                  <a:cubicBezTo>
                    <a:pt x="47" y="233"/>
                    <a:pt x="28" y="241"/>
                    <a:pt x="10" y="251"/>
                  </a:cubicBezTo>
                  <a:cubicBezTo>
                    <a:pt x="18" y="270"/>
                    <a:pt x="18" y="297"/>
                    <a:pt x="10" y="307"/>
                  </a:cubicBezTo>
                  <a:cubicBezTo>
                    <a:pt x="0" y="344"/>
                    <a:pt x="10" y="408"/>
                    <a:pt x="37" y="455"/>
                  </a:cubicBezTo>
                  <a:cubicBezTo>
                    <a:pt x="65" y="501"/>
                    <a:pt x="55" y="575"/>
                    <a:pt x="74" y="585"/>
                  </a:cubicBezTo>
                  <a:cubicBezTo>
                    <a:pt x="84" y="604"/>
                    <a:pt x="195" y="604"/>
                    <a:pt x="241" y="567"/>
                  </a:cubicBezTo>
                  <a:cubicBezTo>
                    <a:pt x="288" y="538"/>
                    <a:pt x="315" y="538"/>
                    <a:pt x="352" y="538"/>
                  </a:cubicBezTo>
                  <a:cubicBezTo>
                    <a:pt x="399" y="538"/>
                    <a:pt x="445" y="501"/>
                    <a:pt x="455" y="482"/>
                  </a:cubicBezTo>
                  <a:cubicBezTo>
                    <a:pt x="473" y="464"/>
                    <a:pt x="529" y="464"/>
                    <a:pt x="546" y="474"/>
                  </a:cubicBezTo>
                  <a:cubicBezTo>
                    <a:pt x="575" y="474"/>
                    <a:pt x="593" y="445"/>
                    <a:pt x="620" y="418"/>
                  </a:cubicBezTo>
                  <a:cubicBezTo>
                    <a:pt x="649" y="400"/>
                    <a:pt x="723" y="381"/>
                    <a:pt x="816" y="352"/>
                  </a:cubicBezTo>
                  <a:cubicBezTo>
                    <a:pt x="900" y="334"/>
                    <a:pt x="880" y="288"/>
                    <a:pt x="900" y="270"/>
                  </a:cubicBezTo>
                  <a:cubicBezTo>
                    <a:pt x="917" y="241"/>
                    <a:pt x="946" y="251"/>
                    <a:pt x="983" y="233"/>
                  </a:cubicBezTo>
                  <a:cubicBezTo>
                    <a:pt x="937" y="148"/>
                    <a:pt x="890" y="56"/>
                    <a:pt x="871" y="0"/>
                  </a:cubicBezTo>
                  <a:cubicBezTo>
                    <a:pt x="826" y="18"/>
                    <a:pt x="789" y="29"/>
                    <a:pt x="779" y="29"/>
                  </a:cubicBezTo>
                  <a:close/>
                  <a:moveTo>
                    <a:pt x="1001" y="641"/>
                  </a:moveTo>
                  <a:lnTo>
                    <a:pt x="1001" y="641"/>
                  </a:lnTo>
                  <a:cubicBezTo>
                    <a:pt x="1028" y="668"/>
                    <a:pt x="1094" y="631"/>
                    <a:pt x="1094" y="622"/>
                  </a:cubicBezTo>
                  <a:cubicBezTo>
                    <a:pt x="1102" y="604"/>
                    <a:pt x="964" y="604"/>
                    <a:pt x="1001" y="641"/>
                  </a:cubicBezTo>
                  <a:close/>
                </a:path>
              </a:pathLst>
            </a:custGeom>
            <a:grpFill/>
            <a:ln w="19050" cap="flat" cmpd="sng">
              <a:solidFill>
                <a:schemeClr val="bg1">
                  <a:alpha val="93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07" tIns="22854" rIns="45707" bIns="22854" anchor="ctr"/>
            <a:lstStyle/>
            <a:p>
              <a:endParaRPr lang="en-US" sz="594" dirty="0">
                <a:latin typeface="Lato Light" charset="0"/>
              </a:endParaRPr>
            </a:p>
          </p:txBody>
        </p:sp>
        <p:sp>
          <p:nvSpPr>
            <p:cNvPr id="62" name="Freeform 154">
              <a:extLst>
                <a:ext uri="{FF2B5EF4-FFF2-40B4-BE49-F238E27FC236}">
                  <a16:creationId xmlns:a16="http://schemas.microsoft.com/office/drawing/2014/main" id="{20F0BD08-B5B0-4832-83AA-CEA03448C140}"/>
                </a:ext>
              </a:extLst>
            </p:cNvPr>
            <p:cNvSpPr>
              <a:spLocks noChangeArrowheads="1"/>
            </p:cNvSpPr>
            <p:nvPr/>
          </p:nvSpPr>
          <p:spPr bwMode="auto">
            <a:xfrm>
              <a:off x="6112043" y="1423282"/>
              <a:ext cx="1863300" cy="1576638"/>
            </a:xfrm>
            <a:custGeom>
              <a:avLst/>
              <a:gdLst>
                <a:gd name="T0" fmla="*/ 1770 w 1817"/>
                <a:gd name="T1" fmla="*/ 1327 h 1540"/>
                <a:gd name="T2" fmla="*/ 1770 w 1817"/>
                <a:gd name="T3" fmla="*/ 1327 h 1540"/>
                <a:gd name="T4" fmla="*/ 1723 w 1817"/>
                <a:gd name="T5" fmla="*/ 1224 h 1540"/>
                <a:gd name="T6" fmla="*/ 1630 w 1817"/>
                <a:gd name="T7" fmla="*/ 1140 h 1540"/>
                <a:gd name="T8" fmla="*/ 1566 w 1817"/>
                <a:gd name="T9" fmla="*/ 1067 h 1540"/>
                <a:gd name="T10" fmla="*/ 1659 w 1817"/>
                <a:gd name="T11" fmla="*/ 937 h 1540"/>
                <a:gd name="T12" fmla="*/ 1566 w 1817"/>
                <a:gd name="T13" fmla="*/ 890 h 1540"/>
                <a:gd name="T14" fmla="*/ 1556 w 1817"/>
                <a:gd name="T15" fmla="*/ 779 h 1540"/>
                <a:gd name="T16" fmla="*/ 1556 w 1817"/>
                <a:gd name="T17" fmla="*/ 686 h 1540"/>
                <a:gd name="T18" fmla="*/ 1566 w 1817"/>
                <a:gd name="T19" fmla="*/ 604 h 1540"/>
                <a:gd name="T20" fmla="*/ 1603 w 1817"/>
                <a:gd name="T21" fmla="*/ 529 h 1540"/>
                <a:gd name="T22" fmla="*/ 1622 w 1817"/>
                <a:gd name="T23" fmla="*/ 492 h 1540"/>
                <a:gd name="T24" fmla="*/ 1603 w 1817"/>
                <a:gd name="T25" fmla="*/ 381 h 1540"/>
                <a:gd name="T26" fmla="*/ 1537 w 1817"/>
                <a:gd name="T27" fmla="*/ 371 h 1540"/>
                <a:gd name="T28" fmla="*/ 1482 w 1817"/>
                <a:gd name="T29" fmla="*/ 315 h 1540"/>
                <a:gd name="T30" fmla="*/ 1436 w 1817"/>
                <a:gd name="T31" fmla="*/ 278 h 1540"/>
                <a:gd name="T32" fmla="*/ 1362 w 1817"/>
                <a:gd name="T33" fmla="*/ 260 h 1540"/>
                <a:gd name="T34" fmla="*/ 1315 w 1817"/>
                <a:gd name="T35" fmla="*/ 233 h 1540"/>
                <a:gd name="T36" fmla="*/ 1251 w 1817"/>
                <a:gd name="T37" fmla="*/ 204 h 1540"/>
                <a:gd name="T38" fmla="*/ 1139 w 1817"/>
                <a:gd name="T39" fmla="*/ 204 h 1540"/>
                <a:gd name="T40" fmla="*/ 1074 w 1817"/>
                <a:gd name="T41" fmla="*/ 214 h 1540"/>
                <a:gd name="T42" fmla="*/ 1000 w 1817"/>
                <a:gd name="T43" fmla="*/ 270 h 1540"/>
                <a:gd name="T44" fmla="*/ 917 w 1817"/>
                <a:gd name="T45" fmla="*/ 288 h 1540"/>
                <a:gd name="T46" fmla="*/ 917 w 1817"/>
                <a:gd name="T47" fmla="*/ 334 h 1540"/>
                <a:gd name="T48" fmla="*/ 723 w 1817"/>
                <a:gd name="T49" fmla="*/ 371 h 1540"/>
                <a:gd name="T50" fmla="*/ 554 w 1817"/>
                <a:gd name="T51" fmla="*/ 278 h 1540"/>
                <a:gd name="T52" fmla="*/ 443 w 1817"/>
                <a:gd name="T53" fmla="*/ 167 h 1540"/>
                <a:gd name="T54" fmla="*/ 379 w 1817"/>
                <a:gd name="T55" fmla="*/ 121 h 1540"/>
                <a:gd name="T56" fmla="*/ 360 w 1817"/>
                <a:gd name="T57" fmla="*/ 37 h 1540"/>
                <a:gd name="T58" fmla="*/ 175 w 1817"/>
                <a:gd name="T59" fmla="*/ 111 h 1540"/>
                <a:gd name="T60" fmla="*/ 111 w 1817"/>
                <a:gd name="T61" fmla="*/ 74 h 1540"/>
                <a:gd name="T62" fmla="*/ 55 w 1817"/>
                <a:gd name="T63" fmla="*/ 10 h 1540"/>
                <a:gd name="T64" fmla="*/ 26 w 1817"/>
                <a:gd name="T65" fmla="*/ 56 h 1540"/>
                <a:gd name="T66" fmla="*/ 26 w 1817"/>
                <a:gd name="T67" fmla="*/ 130 h 1540"/>
                <a:gd name="T68" fmla="*/ 26 w 1817"/>
                <a:gd name="T69" fmla="*/ 233 h 1540"/>
                <a:gd name="T70" fmla="*/ 74 w 1817"/>
                <a:gd name="T71" fmla="*/ 307 h 1540"/>
                <a:gd name="T72" fmla="*/ 101 w 1817"/>
                <a:gd name="T73" fmla="*/ 371 h 1540"/>
                <a:gd name="T74" fmla="*/ 156 w 1817"/>
                <a:gd name="T75" fmla="*/ 427 h 1540"/>
                <a:gd name="T76" fmla="*/ 193 w 1817"/>
                <a:gd name="T77" fmla="*/ 464 h 1540"/>
                <a:gd name="T78" fmla="*/ 175 w 1817"/>
                <a:gd name="T79" fmla="*/ 519 h 1540"/>
                <a:gd name="T80" fmla="*/ 148 w 1817"/>
                <a:gd name="T81" fmla="*/ 593 h 1540"/>
                <a:gd name="T82" fmla="*/ 156 w 1817"/>
                <a:gd name="T83" fmla="*/ 678 h 1540"/>
                <a:gd name="T84" fmla="*/ 193 w 1817"/>
                <a:gd name="T85" fmla="*/ 723 h 1540"/>
                <a:gd name="T86" fmla="*/ 296 w 1817"/>
                <a:gd name="T87" fmla="*/ 789 h 1540"/>
                <a:gd name="T88" fmla="*/ 342 w 1817"/>
                <a:gd name="T89" fmla="*/ 845 h 1540"/>
                <a:gd name="T90" fmla="*/ 333 w 1817"/>
                <a:gd name="T91" fmla="*/ 909 h 1540"/>
                <a:gd name="T92" fmla="*/ 371 w 1817"/>
                <a:gd name="T93" fmla="*/ 975 h 1540"/>
                <a:gd name="T94" fmla="*/ 416 w 1817"/>
                <a:gd name="T95" fmla="*/ 1039 h 1540"/>
                <a:gd name="T96" fmla="*/ 443 w 1817"/>
                <a:gd name="T97" fmla="*/ 1039 h 1540"/>
                <a:gd name="T98" fmla="*/ 480 w 1817"/>
                <a:gd name="T99" fmla="*/ 1030 h 1540"/>
                <a:gd name="T100" fmla="*/ 546 w 1817"/>
                <a:gd name="T101" fmla="*/ 1020 h 1540"/>
                <a:gd name="T102" fmla="*/ 639 w 1817"/>
                <a:gd name="T103" fmla="*/ 1169 h 1540"/>
                <a:gd name="T104" fmla="*/ 694 w 1817"/>
                <a:gd name="T105" fmla="*/ 1253 h 1540"/>
                <a:gd name="T106" fmla="*/ 806 w 1817"/>
                <a:gd name="T107" fmla="*/ 1307 h 1540"/>
                <a:gd name="T108" fmla="*/ 1010 w 1817"/>
                <a:gd name="T109" fmla="*/ 1391 h 1540"/>
                <a:gd name="T110" fmla="*/ 1158 w 1817"/>
                <a:gd name="T111" fmla="*/ 1344 h 1540"/>
                <a:gd name="T112" fmla="*/ 1232 w 1817"/>
                <a:gd name="T113" fmla="*/ 1465 h 1540"/>
                <a:gd name="T114" fmla="*/ 1556 w 1817"/>
                <a:gd name="T115" fmla="*/ 1529 h 1540"/>
                <a:gd name="T116" fmla="*/ 1649 w 1817"/>
                <a:gd name="T117" fmla="*/ 1539 h 1540"/>
                <a:gd name="T118" fmla="*/ 1649 w 1817"/>
                <a:gd name="T119" fmla="*/ 1511 h 1540"/>
                <a:gd name="T120" fmla="*/ 1704 w 1817"/>
                <a:gd name="T121" fmla="*/ 1418 h 1540"/>
                <a:gd name="T122" fmla="*/ 1789 w 1817"/>
                <a:gd name="T123" fmla="*/ 1391 h 1540"/>
                <a:gd name="T124" fmla="*/ 1770 w 1817"/>
                <a:gd name="T125" fmla="*/ 1327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17" h="1540">
                  <a:moveTo>
                    <a:pt x="1770" y="1327"/>
                  </a:moveTo>
                  <a:lnTo>
                    <a:pt x="1770" y="1327"/>
                  </a:lnTo>
                  <a:cubicBezTo>
                    <a:pt x="1742" y="1317"/>
                    <a:pt x="1770" y="1243"/>
                    <a:pt x="1723" y="1224"/>
                  </a:cubicBezTo>
                  <a:cubicBezTo>
                    <a:pt x="1677" y="1206"/>
                    <a:pt x="1640" y="1179"/>
                    <a:pt x="1630" y="1140"/>
                  </a:cubicBezTo>
                  <a:cubicBezTo>
                    <a:pt x="1622" y="1113"/>
                    <a:pt x="1566" y="1086"/>
                    <a:pt x="1566" y="1067"/>
                  </a:cubicBezTo>
                  <a:cubicBezTo>
                    <a:pt x="1566" y="1039"/>
                    <a:pt x="1677" y="975"/>
                    <a:pt x="1659" y="937"/>
                  </a:cubicBezTo>
                  <a:cubicBezTo>
                    <a:pt x="1649" y="890"/>
                    <a:pt x="1575" y="900"/>
                    <a:pt x="1566" y="890"/>
                  </a:cubicBezTo>
                  <a:cubicBezTo>
                    <a:pt x="1566" y="872"/>
                    <a:pt x="1575" y="826"/>
                    <a:pt x="1556" y="779"/>
                  </a:cubicBezTo>
                  <a:cubicBezTo>
                    <a:pt x="1537" y="742"/>
                    <a:pt x="1566" y="705"/>
                    <a:pt x="1556" y="686"/>
                  </a:cubicBezTo>
                  <a:cubicBezTo>
                    <a:pt x="1537" y="659"/>
                    <a:pt x="1566" y="622"/>
                    <a:pt x="1566" y="604"/>
                  </a:cubicBezTo>
                  <a:cubicBezTo>
                    <a:pt x="1566" y="593"/>
                    <a:pt x="1603" y="567"/>
                    <a:pt x="1603" y="529"/>
                  </a:cubicBezTo>
                  <a:cubicBezTo>
                    <a:pt x="1603" y="511"/>
                    <a:pt x="1612" y="492"/>
                    <a:pt x="1622" y="492"/>
                  </a:cubicBezTo>
                  <a:cubicBezTo>
                    <a:pt x="1612" y="455"/>
                    <a:pt x="1603" y="389"/>
                    <a:pt x="1603" y="381"/>
                  </a:cubicBezTo>
                  <a:cubicBezTo>
                    <a:pt x="1603" y="362"/>
                    <a:pt x="1566" y="362"/>
                    <a:pt x="1537" y="371"/>
                  </a:cubicBezTo>
                  <a:cubicBezTo>
                    <a:pt x="1519" y="371"/>
                    <a:pt x="1500" y="315"/>
                    <a:pt x="1482" y="315"/>
                  </a:cubicBezTo>
                  <a:cubicBezTo>
                    <a:pt x="1455" y="315"/>
                    <a:pt x="1436" y="297"/>
                    <a:pt x="1436" y="278"/>
                  </a:cubicBezTo>
                  <a:cubicBezTo>
                    <a:pt x="1436" y="270"/>
                    <a:pt x="1389" y="260"/>
                    <a:pt x="1362" y="260"/>
                  </a:cubicBezTo>
                  <a:cubicBezTo>
                    <a:pt x="1333" y="260"/>
                    <a:pt x="1325" y="233"/>
                    <a:pt x="1315" y="233"/>
                  </a:cubicBezTo>
                  <a:cubicBezTo>
                    <a:pt x="1306" y="233"/>
                    <a:pt x="1259" y="223"/>
                    <a:pt x="1251" y="204"/>
                  </a:cubicBezTo>
                  <a:cubicBezTo>
                    <a:pt x="1232" y="185"/>
                    <a:pt x="1158" y="185"/>
                    <a:pt x="1139" y="204"/>
                  </a:cubicBezTo>
                  <a:cubicBezTo>
                    <a:pt x="1129" y="223"/>
                    <a:pt x="1102" y="214"/>
                    <a:pt x="1074" y="214"/>
                  </a:cubicBezTo>
                  <a:cubicBezTo>
                    <a:pt x="1055" y="214"/>
                    <a:pt x="1010" y="251"/>
                    <a:pt x="1000" y="270"/>
                  </a:cubicBezTo>
                  <a:cubicBezTo>
                    <a:pt x="991" y="278"/>
                    <a:pt x="954" y="278"/>
                    <a:pt x="917" y="288"/>
                  </a:cubicBezTo>
                  <a:cubicBezTo>
                    <a:pt x="925" y="307"/>
                    <a:pt x="925" y="325"/>
                    <a:pt x="917" y="334"/>
                  </a:cubicBezTo>
                  <a:cubicBezTo>
                    <a:pt x="907" y="352"/>
                    <a:pt x="797" y="371"/>
                    <a:pt x="723" y="371"/>
                  </a:cubicBezTo>
                  <a:cubicBezTo>
                    <a:pt x="639" y="381"/>
                    <a:pt x="639" y="278"/>
                    <a:pt x="554" y="278"/>
                  </a:cubicBezTo>
                  <a:cubicBezTo>
                    <a:pt x="490" y="278"/>
                    <a:pt x="443" y="223"/>
                    <a:pt x="443" y="167"/>
                  </a:cubicBezTo>
                  <a:cubicBezTo>
                    <a:pt x="406" y="148"/>
                    <a:pt x="371" y="130"/>
                    <a:pt x="379" y="121"/>
                  </a:cubicBezTo>
                  <a:cubicBezTo>
                    <a:pt x="379" y="103"/>
                    <a:pt x="397" y="10"/>
                    <a:pt x="360" y="37"/>
                  </a:cubicBezTo>
                  <a:cubicBezTo>
                    <a:pt x="315" y="56"/>
                    <a:pt x="249" y="130"/>
                    <a:pt x="175" y="111"/>
                  </a:cubicBezTo>
                  <a:cubicBezTo>
                    <a:pt x="92" y="103"/>
                    <a:pt x="148" y="93"/>
                    <a:pt x="111" y="74"/>
                  </a:cubicBezTo>
                  <a:cubicBezTo>
                    <a:pt x="74" y="66"/>
                    <a:pt x="92" y="18"/>
                    <a:pt x="55" y="10"/>
                  </a:cubicBezTo>
                  <a:cubicBezTo>
                    <a:pt x="18" y="0"/>
                    <a:pt x="45" y="56"/>
                    <a:pt x="26" y="56"/>
                  </a:cubicBezTo>
                  <a:cubicBezTo>
                    <a:pt x="0" y="56"/>
                    <a:pt x="18" y="121"/>
                    <a:pt x="26" y="130"/>
                  </a:cubicBezTo>
                  <a:cubicBezTo>
                    <a:pt x="37" y="148"/>
                    <a:pt x="18" y="223"/>
                    <a:pt x="26" y="233"/>
                  </a:cubicBezTo>
                  <a:cubicBezTo>
                    <a:pt x="45" y="233"/>
                    <a:pt x="74" y="288"/>
                    <a:pt x="74" y="307"/>
                  </a:cubicBezTo>
                  <a:cubicBezTo>
                    <a:pt x="64" y="315"/>
                    <a:pt x="101" y="352"/>
                    <a:pt x="101" y="371"/>
                  </a:cubicBezTo>
                  <a:cubicBezTo>
                    <a:pt x="101" y="400"/>
                    <a:pt x="138" y="427"/>
                    <a:pt x="156" y="427"/>
                  </a:cubicBezTo>
                  <a:cubicBezTo>
                    <a:pt x="175" y="427"/>
                    <a:pt x="193" y="445"/>
                    <a:pt x="193" y="464"/>
                  </a:cubicBezTo>
                  <a:cubicBezTo>
                    <a:pt x="185" y="482"/>
                    <a:pt x="204" y="519"/>
                    <a:pt x="175" y="519"/>
                  </a:cubicBezTo>
                  <a:cubicBezTo>
                    <a:pt x="156" y="519"/>
                    <a:pt x="166" y="575"/>
                    <a:pt x="148" y="593"/>
                  </a:cubicBezTo>
                  <a:cubicBezTo>
                    <a:pt x="129" y="604"/>
                    <a:pt x="138" y="668"/>
                    <a:pt x="156" y="678"/>
                  </a:cubicBezTo>
                  <a:cubicBezTo>
                    <a:pt x="166" y="678"/>
                    <a:pt x="204" y="696"/>
                    <a:pt x="193" y="723"/>
                  </a:cubicBezTo>
                  <a:cubicBezTo>
                    <a:pt x="193" y="752"/>
                    <a:pt x="278" y="789"/>
                    <a:pt x="296" y="789"/>
                  </a:cubicBezTo>
                  <a:cubicBezTo>
                    <a:pt x="323" y="798"/>
                    <a:pt x="323" y="835"/>
                    <a:pt x="342" y="845"/>
                  </a:cubicBezTo>
                  <a:cubicBezTo>
                    <a:pt x="360" y="863"/>
                    <a:pt x="333" y="890"/>
                    <a:pt x="333" y="909"/>
                  </a:cubicBezTo>
                  <a:cubicBezTo>
                    <a:pt x="342" y="927"/>
                    <a:pt x="371" y="937"/>
                    <a:pt x="371" y="975"/>
                  </a:cubicBezTo>
                  <a:cubicBezTo>
                    <a:pt x="371" y="983"/>
                    <a:pt x="397" y="1020"/>
                    <a:pt x="416" y="1039"/>
                  </a:cubicBezTo>
                  <a:cubicBezTo>
                    <a:pt x="426" y="1039"/>
                    <a:pt x="435" y="1039"/>
                    <a:pt x="443" y="1039"/>
                  </a:cubicBezTo>
                  <a:cubicBezTo>
                    <a:pt x="463" y="1039"/>
                    <a:pt x="463" y="1012"/>
                    <a:pt x="480" y="1030"/>
                  </a:cubicBezTo>
                  <a:cubicBezTo>
                    <a:pt x="500" y="1039"/>
                    <a:pt x="527" y="1030"/>
                    <a:pt x="546" y="1020"/>
                  </a:cubicBezTo>
                  <a:cubicBezTo>
                    <a:pt x="564" y="1020"/>
                    <a:pt x="620" y="1123"/>
                    <a:pt x="639" y="1169"/>
                  </a:cubicBezTo>
                  <a:cubicBezTo>
                    <a:pt x="666" y="1214"/>
                    <a:pt x="666" y="1233"/>
                    <a:pt x="694" y="1253"/>
                  </a:cubicBezTo>
                  <a:cubicBezTo>
                    <a:pt x="723" y="1270"/>
                    <a:pt x="760" y="1261"/>
                    <a:pt x="806" y="1307"/>
                  </a:cubicBezTo>
                  <a:cubicBezTo>
                    <a:pt x="851" y="1354"/>
                    <a:pt x="962" y="1381"/>
                    <a:pt x="1010" y="1391"/>
                  </a:cubicBezTo>
                  <a:cubicBezTo>
                    <a:pt x="1065" y="1391"/>
                    <a:pt x="1102" y="1335"/>
                    <a:pt x="1158" y="1344"/>
                  </a:cubicBezTo>
                  <a:cubicBezTo>
                    <a:pt x="1222" y="1362"/>
                    <a:pt x="1214" y="1437"/>
                    <a:pt x="1232" y="1465"/>
                  </a:cubicBezTo>
                  <a:cubicBezTo>
                    <a:pt x="1259" y="1492"/>
                    <a:pt x="1510" y="1511"/>
                    <a:pt x="1556" y="1529"/>
                  </a:cubicBezTo>
                  <a:cubicBezTo>
                    <a:pt x="1566" y="1529"/>
                    <a:pt x="1603" y="1529"/>
                    <a:pt x="1649" y="1539"/>
                  </a:cubicBezTo>
                  <a:cubicBezTo>
                    <a:pt x="1649" y="1529"/>
                    <a:pt x="1649" y="1521"/>
                    <a:pt x="1649" y="1511"/>
                  </a:cubicBezTo>
                  <a:cubicBezTo>
                    <a:pt x="1640" y="1465"/>
                    <a:pt x="1677" y="1437"/>
                    <a:pt x="1704" y="1418"/>
                  </a:cubicBezTo>
                  <a:cubicBezTo>
                    <a:pt x="1733" y="1401"/>
                    <a:pt x="1760" y="1401"/>
                    <a:pt x="1789" y="1391"/>
                  </a:cubicBezTo>
                  <a:cubicBezTo>
                    <a:pt x="1816" y="1391"/>
                    <a:pt x="1789" y="1335"/>
                    <a:pt x="1770" y="1327"/>
                  </a:cubicBezTo>
                </a:path>
              </a:pathLst>
            </a:custGeom>
            <a:grpFill/>
            <a:ln w="19050" cap="flat" cmpd="sng">
              <a:solidFill>
                <a:schemeClr val="bg1">
                  <a:alpha val="93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07" tIns="22854" rIns="45707" bIns="22854" anchor="ctr"/>
            <a:lstStyle/>
            <a:p>
              <a:endParaRPr lang="en-US" sz="594" dirty="0">
                <a:latin typeface="Lato Light" charset="0"/>
              </a:endParaRPr>
            </a:p>
          </p:txBody>
        </p:sp>
        <p:sp>
          <p:nvSpPr>
            <p:cNvPr id="63" name="Freeform 168">
              <a:extLst>
                <a:ext uri="{FF2B5EF4-FFF2-40B4-BE49-F238E27FC236}">
                  <a16:creationId xmlns:a16="http://schemas.microsoft.com/office/drawing/2014/main" id="{AAF894F7-FFD5-4F95-8B2D-0FC8F086E2BC}"/>
                </a:ext>
              </a:extLst>
            </p:cNvPr>
            <p:cNvSpPr>
              <a:spLocks noChangeArrowheads="1"/>
            </p:cNvSpPr>
            <p:nvPr/>
          </p:nvSpPr>
          <p:spPr bwMode="auto">
            <a:xfrm>
              <a:off x="7689726" y="1604505"/>
              <a:ext cx="1351006" cy="969541"/>
            </a:xfrm>
            <a:custGeom>
              <a:avLst/>
              <a:gdLst>
                <a:gd name="T0" fmla="*/ 1272 w 1319"/>
                <a:gd name="T1" fmla="*/ 130 h 947"/>
                <a:gd name="T2" fmla="*/ 1272 w 1319"/>
                <a:gd name="T3" fmla="*/ 130 h 947"/>
                <a:gd name="T4" fmla="*/ 1235 w 1319"/>
                <a:gd name="T5" fmla="*/ 111 h 947"/>
                <a:gd name="T6" fmla="*/ 1132 w 1319"/>
                <a:gd name="T7" fmla="*/ 175 h 947"/>
                <a:gd name="T8" fmla="*/ 1086 w 1319"/>
                <a:gd name="T9" fmla="*/ 194 h 947"/>
                <a:gd name="T10" fmla="*/ 1039 w 1319"/>
                <a:gd name="T11" fmla="*/ 185 h 947"/>
                <a:gd name="T12" fmla="*/ 1039 w 1319"/>
                <a:gd name="T13" fmla="*/ 83 h 947"/>
                <a:gd name="T14" fmla="*/ 1002 w 1319"/>
                <a:gd name="T15" fmla="*/ 0 h 947"/>
                <a:gd name="T16" fmla="*/ 920 w 1319"/>
                <a:gd name="T17" fmla="*/ 83 h 947"/>
                <a:gd name="T18" fmla="*/ 835 w 1319"/>
                <a:gd name="T19" fmla="*/ 130 h 947"/>
                <a:gd name="T20" fmla="*/ 742 w 1319"/>
                <a:gd name="T21" fmla="*/ 148 h 947"/>
                <a:gd name="T22" fmla="*/ 660 w 1319"/>
                <a:gd name="T23" fmla="*/ 130 h 947"/>
                <a:gd name="T24" fmla="*/ 586 w 1319"/>
                <a:gd name="T25" fmla="*/ 101 h 947"/>
                <a:gd name="T26" fmla="*/ 511 w 1319"/>
                <a:gd name="T27" fmla="*/ 93 h 947"/>
                <a:gd name="T28" fmla="*/ 437 w 1319"/>
                <a:gd name="T29" fmla="*/ 130 h 947"/>
                <a:gd name="T30" fmla="*/ 382 w 1319"/>
                <a:gd name="T31" fmla="*/ 223 h 947"/>
                <a:gd name="T32" fmla="*/ 252 w 1319"/>
                <a:gd name="T33" fmla="*/ 297 h 947"/>
                <a:gd name="T34" fmla="*/ 167 w 1319"/>
                <a:gd name="T35" fmla="*/ 334 h 947"/>
                <a:gd name="T36" fmla="*/ 103 w 1319"/>
                <a:gd name="T37" fmla="*/ 315 h 947"/>
                <a:gd name="T38" fmla="*/ 66 w 1319"/>
                <a:gd name="T39" fmla="*/ 352 h 947"/>
                <a:gd name="T40" fmla="*/ 29 w 1319"/>
                <a:gd name="T41" fmla="*/ 427 h 947"/>
                <a:gd name="T42" fmla="*/ 19 w 1319"/>
                <a:gd name="T43" fmla="*/ 509 h 947"/>
                <a:gd name="T44" fmla="*/ 19 w 1319"/>
                <a:gd name="T45" fmla="*/ 602 h 947"/>
                <a:gd name="T46" fmla="*/ 29 w 1319"/>
                <a:gd name="T47" fmla="*/ 713 h 947"/>
                <a:gd name="T48" fmla="*/ 122 w 1319"/>
                <a:gd name="T49" fmla="*/ 760 h 947"/>
                <a:gd name="T50" fmla="*/ 29 w 1319"/>
                <a:gd name="T51" fmla="*/ 890 h 947"/>
                <a:gd name="T52" fmla="*/ 48 w 1319"/>
                <a:gd name="T53" fmla="*/ 917 h 947"/>
                <a:gd name="T54" fmla="*/ 186 w 1319"/>
                <a:gd name="T55" fmla="*/ 936 h 947"/>
                <a:gd name="T56" fmla="*/ 557 w 1319"/>
                <a:gd name="T57" fmla="*/ 890 h 947"/>
                <a:gd name="T58" fmla="*/ 549 w 1319"/>
                <a:gd name="T59" fmla="*/ 798 h 947"/>
                <a:gd name="T60" fmla="*/ 623 w 1319"/>
                <a:gd name="T61" fmla="*/ 750 h 947"/>
                <a:gd name="T62" fmla="*/ 687 w 1319"/>
                <a:gd name="T63" fmla="*/ 732 h 947"/>
                <a:gd name="T64" fmla="*/ 780 w 1319"/>
                <a:gd name="T65" fmla="*/ 705 h 947"/>
                <a:gd name="T66" fmla="*/ 827 w 1319"/>
                <a:gd name="T67" fmla="*/ 658 h 947"/>
                <a:gd name="T68" fmla="*/ 854 w 1319"/>
                <a:gd name="T69" fmla="*/ 565 h 947"/>
                <a:gd name="T70" fmla="*/ 920 w 1319"/>
                <a:gd name="T71" fmla="*/ 528 h 947"/>
                <a:gd name="T72" fmla="*/ 891 w 1319"/>
                <a:gd name="T73" fmla="*/ 464 h 947"/>
                <a:gd name="T74" fmla="*/ 994 w 1319"/>
                <a:gd name="T75" fmla="*/ 472 h 947"/>
                <a:gd name="T76" fmla="*/ 1002 w 1319"/>
                <a:gd name="T77" fmla="*/ 398 h 947"/>
                <a:gd name="T78" fmla="*/ 1039 w 1319"/>
                <a:gd name="T79" fmla="*/ 334 h 947"/>
                <a:gd name="T80" fmla="*/ 1031 w 1319"/>
                <a:gd name="T81" fmla="*/ 278 h 947"/>
                <a:gd name="T82" fmla="*/ 1039 w 1319"/>
                <a:gd name="T83" fmla="*/ 231 h 947"/>
                <a:gd name="T84" fmla="*/ 1058 w 1319"/>
                <a:gd name="T85" fmla="*/ 223 h 947"/>
                <a:gd name="T86" fmla="*/ 1103 w 1319"/>
                <a:gd name="T87" fmla="*/ 204 h 947"/>
                <a:gd name="T88" fmla="*/ 1225 w 1319"/>
                <a:gd name="T89" fmla="*/ 175 h 947"/>
                <a:gd name="T90" fmla="*/ 1318 w 1319"/>
                <a:gd name="T91" fmla="*/ 138 h 947"/>
                <a:gd name="T92" fmla="*/ 1272 w 1319"/>
                <a:gd name="T93" fmla="*/ 130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19" h="947">
                  <a:moveTo>
                    <a:pt x="1272" y="130"/>
                  </a:moveTo>
                  <a:lnTo>
                    <a:pt x="1272" y="130"/>
                  </a:lnTo>
                  <a:cubicBezTo>
                    <a:pt x="1252" y="138"/>
                    <a:pt x="1252" y="120"/>
                    <a:pt x="1235" y="111"/>
                  </a:cubicBezTo>
                  <a:cubicBezTo>
                    <a:pt x="1215" y="101"/>
                    <a:pt x="1169" y="138"/>
                    <a:pt x="1132" y="175"/>
                  </a:cubicBezTo>
                  <a:cubicBezTo>
                    <a:pt x="1124" y="175"/>
                    <a:pt x="1103" y="185"/>
                    <a:pt x="1086" y="194"/>
                  </a:cubicBezTo>
                  <a:cubicBezTo>
                    <a:pt x="1068" y="194"/>
                    <a:pt x="1049" y="194"/>
                    <a:pt x="1039" y="185"/>
                  </a:cubicBezTo>
                  <a:cubicBezTo>
                    <a:pt x="1021" y="167"/>
                    <a:pt x="1076" y="101"/>
                    <a:pt x="1039" y="83"/>
                  </a:cubicBezTo>
                  <a:cubicBezTo>
                    <a:pt x="1002" y="64"/>
                    <a:pt x="1039" y="8"/>
                    <a:pt x="1002" y="0"/>
                  </a:cubicBezTo>
                  <a:cubicBezTo>
                    <a:pt x="975" y="0"/>
                    <a:pt x="920" y="56"/>
                    <a:pt x="920" y="83"/>
                  </a:cubicBezTo>
                  <a:cubicBezTo>
                    <a:pt x="920" y="111"/>
                    <a:pt x="835" y="101"/>
                    <a:pt x="835" y="130"/>
                  </a:cubicBezTo>
                  <a:cubicBezTo>
                    <a:pt x="835" y="148"/>
                    <a:pt x="753" y="120"/>
                    <a:pt x="742" y="148"/>
                  </a:cubicBezTo>
                  <a:cubicBezTo>
                    <a:pt x="724" y="185"/>
                    <a:pt x="687" y="130"/>
                    <a:pt x="660" y="130"/>
                  </a:cubicBezTo>
                  <a:cubicBezTo>
                    <a:pt x="631" y="130"/>
                    <a:pt x="613" y="93"/>
                    <a:pt x="586" y="101"/>
                  </a:cubicBezTo>
                  <a:cubicBezTo>
                    <a:pt x="549" y="111"/>
                    <a:pt x="530" y="93"/>
                    <a:pt x="511" y="93"/>
                  </a:cubicBezTo>
                  <a:cubicBezTo>
                    <a:pt x="483" y="83"/>
                    <a:pt x="464" y="148"/>
                    <a:pt x="437" y="130"/>
                  </a:cubicBezTo>
                  <a:cubicBezTo>
                    <a:pt x="409" y="120"/>
                    <a:pt x="390" y="185"/>
                    <a:pt x="382" y="223"/>
                  </a:cubicBezTo>
                  <a:cubicBezTo>
                    <a:pt x="371" y="260"/>
                    <a:pt x="242" y="260"/>
                    <a:pt x="252" y="297"/>
                  </a:cubicBezTo>
                  <a:cubicBezTo>
                    <a:pt x="252" y="342"/>
                    <a:pt x="178" y="352"/>
                    <a:pt x="167" y="334"/>
                  </a:cubicBezTo>
                  <a:cubicBezTo>
                    <a:pt x="167" y="305"/>
                    <a:pt x="112" y="315"/>
                    <a:pt x="103" y="315"/>
                  </a:cubicBezTo>
                  <a:cubicBezTo>
                    <a:pt x="93" y="305"/>
                    <a:pt x="66" y="315"/>
                    <a:pt x="66" y="352"/>
                  </a:cubicBezTo>
                  <a:cubicBezTo>
                    <a:pt x="66" y="390"/>
                    <a:pt x="29" y="416"/>
                    <a:pt x="29" y="427"/>
                  </a:cubicBezTo>
                  <a:cubicBezTo>
                    <a:pt x="29" y="445"/>
                    <a:pt x="0" y="482"/>
                    <a:pt x="19" y="509"/>
                  </a:cubicBezTo>
                  <a:cubicBezTo>
                    <a:pt x="29" y="528"/>
                    <a:pt x="0" y="565"/>
                    <a:pt x="19" y="602"/>
                  </a:cubicBezTo>
                  <a:cubicBezTo>
                    <a:pt x="38" y="649"/>
                    <a:pt x="29" y="695"/>
                    <a:pt x="29" y="713"/>
                  </a:cubicBezTo>
                  <a:cubicBezTo>
                    <a:pt x="38" y="723"/>
                    <a:pt x="112" y="713"/>
                    <a:pt x="122" y="760"/>
                  </a:cubicBezTo>
                  <a:cubicBezTo>
                    <a:pt x="140" y="798"/>
                    <a:pt x="29" y="862"/>
                    <a:pt x="29" y="890"/>
                  </a:cubicBezTo>
                  <a:cubicBezTo>
                    <a:pt x="29" y="899"/>
                    <a:pt x="38" y="909"/>
                    <a:pt x="48" y="917"/>
                  </a:cubicBezTo>
                  <a:cubicBezTo>
                    <a:pt x="93" y="917"/>
                    <a:pt x="140" y="927"/>
                    <a:pt x="186" y="936"/>
                  </a:cubicBezTo>
                  <a:cubicBezTo>
                    <a:pt x="252" y="946"/>
                    <a:pt x="549" y="899"/>
                    <a:pt x="557" y="890"/>
                  </a:cubicBezTo>
                  <a:cubicBezTo>
                    <a:pt x="567" y="880"/>
                    <a:pt x="549" y="806"/>
                    <a:pt x="549" y="798"/>
                  </a:cubicBezTo>
                  <a:cubicBezTo>
                    <a:pt x="549" y="779"/>
                    <a:pt x="594" y="750"/>
                    <a:pt x="623" y="750"/>
                  </a:cubicBezTo>
                  <a:cubicBezTo>
                    <a:pt x="660" y="750"/>
                    <a:pt x="687" y="760"/>
                    <a:pt x="687" y="732"/>
                  </a:cubicBezTo>
                  <a:cubicBezTo>
                    <a:pt x="687" y="713"/>
                    <a:pt x="771" y="676"/>
                    <a:pt x="780" y="705"/>
                  </a:cubicBezTo>
                  <a:cubicBezTo>
                    <a:pt x="790" y="723"/>
                    <a:pt x="827" y="713"/>
                    <a:pt x="827" y="658"/>
                  </a:cubicBezTo>
                  <a:cubicBezTo>
                    <a:pt x="827" y="612"/>
                    <a:pt x="827" y="565"/>
                    <a:pt x="854" y="565"/>
                  </a:cubicBezTo>
                  <a:cubicBezTo>
                    <a:pt x="891" y="565"/>
                    <a:pt x="920" y="546"/>
                    <a:pt x="920" y="528"/>
                  </a:cubicBezTo>
                  <a:cubicBezTo>
                    <a:pt x="920" y="509"/>
                    <a:pt x="882" y="482"/>
                    <a:pt x="891" y="464"/>
                  </a:cubicBezTo>
                  <a:cubicBezTo>
                    <a:pt x="901" y="454"/>
                    <a:pt x="984" y="491"/>
                    <a:pt x="994" y="472"/>
                  </a:cubicBezTo>
                  <a:cubicBezTo>
                    <a:pt x="1002" y="445"/>
                    <a:pt x="984" y="416"/>
                    <a:pt x="1002" y="398"/>
                  </a:cubicBezTo>
                  <a:cubicBezTo>
                    <a:pt x="1012" y="371"/>
                    <a:pt x="1049" y="352"/>
                    <a:pt x="1039" y="334"/>
                  </a:cubicBezTo>
                  <a:cubicBezTo>
                    <a:pt x="1039" y="305"/>
                    <a:pt x="1049" y="297"/>
                    <a:pt x="1031" y="278"/>
                  </a:cubicBezTo>
                  <a:cubicBezTo>
                    <a:pt x="1012" y="260"/>
                    <a:pt x="1012" y="231"/>
                    <a:pt x="1039" y="231"/>
                  </a:cubicBezTo>
                  <a:cubicBezTo>
                    <a:pt x="1049" y="231"/>
                    <a:pt x="1049" y="231"/>
                    <a:pt x="1058" y="223"/>
                  </a:cubicBezTo>
                  <a:cubicBezTo>
                    <a:pt x="1076" y="223"/>
                    <a:pt x="1086" y="212"/>
                    <a:pt x="1103" y="204"/>
                  </a:cubicBezTo>
                  <a:cubicBezTo>
                    <a:pt x="1132" y="185"/>
                    <a:pt x="1198" y="167"/>
                    <a:pt x="1225" y="175"/>
                  </a:cubicBezTo>
                  <a:cubicBezTo>
                    <a:pt x="1243" y="175"/>
                    <a:pt x="1289" y="175"/>
                    <a:pt x="1318" y="138"/>
                  </a:cubicBezTo>
                  <a:cubicBezTo>
                    <a:pt x="1299" y="138"/>
                    <a:pt x="1280" y="130"/>
                    <a:pt x="1272" y="130"/>
                  </a:cubicBezTo>
                </a:path>
              </a:pathLst>
            </a:custGeom>
            <a:grpFill/>
            <a:ln w="19050" cap="flat" cmpd="sng">
              <a:solidFill>
                <a:schemeClr val="bg1">
                  <a:alpha val="93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07" tIns="22854" rIns="45707" bIns="22854" anchor="ctr"/>
            <a:lstStyle/>
            <a:p>
              <a:endParaRPr lang="en-US" sz="594" dirty="0">
                <a:latin typeface="Lato Light" charset="0"/>
              </a:endParaRPr>
            </a:p>
          </p:txBody>
        </p:sp>
        <p:sp>
          <p:nvSpPr>
            <p:cNvPr id="64" name="Freeform 169">
              <a:extLst>
                <a:ext uri="{FF2B5EF4-FFF2-40B4-BE49-F238E27FC236}">
                  <a16:creationId xmlns:a16="http://schemas.microsoft.com/office/drawing/2014/main" id="{02E9B9DD-E75E-4418-9AE3-7A5881E7A260}"/>
                </a:ext>
              </a:extLst>
            </p:cNvPr>
            <p:cNvSpPr>
              <a:spLocks noChangeArrowheads="1"/>
            </p:cNvSpPr>
            <p:nvPr/>
          </p:nvSpPr>
          <p:spPr bwMode="auto">
            <a:xfrm>
              <a:off x="7739595" y="1749485"/>
              <a:ext cx="1559550" cy="1409006"/>
            </a:xfrm>
            <a:custGeom>
              <a:avLst/>
              <a:gdLst>
                <a:gd name="T0" fmla="*/ 1447 w 1520"/>
                <a:gd name="T1" fmla="*/ 149 h 1374"/>
                <a:gd name="T2" fmla="*/ 1315 w 1520"/>
                <a:gd name="T3" fmla="*/ 10 h 1374"/>
                <a:gd name="T4" fmla="*/ 1270 w 1520"/>
                <a:gd name="T5" fmla="*/ 0 h 1374"/>
                <a:gd name="T6" fmla="*/ 1055 w 1520"/>
                <a:gd name="T7" fmla="*/ 66 h 1374"/>
                <a:gd name="T8" fmla="*/ 991 w 1520"/>
                <a:gd name="T9" fmla="*/ 93 h 1374"/>
                <a:gd name="T10" fmla="*/ 991 w 1520"/>
                <a:gd name="T11" fmla="*/ 196 h 1374"/>
                <a:gd name="T12" fmla="*/ 946 w 1520"/>
                <a:gd name="T13" fmla="*/ 334 h 1374"/>
                <a:gd name="T14" fmla="*/ 872 w 1520"/>
                <a:gd name="T15" fmla="*/ 390 h 1374"/>
                <a:gd name="T16" fmla="*/ 779 w 1520"/>
                <a:gd name="T17" fmla="*/ 520 h 1374"/>
                <a:gd name="T18" fmla="*/ 639 w 1520"/>
                <a:gd name="T19" fmla="*/ 594 h 1374"/>
                <a:gd name="T20" fmla="*/ 501 w 1520"/>
                <a:gd name="T21" fmla="*/ 660 h 1374"/>
                <a:gd name="T22" fmla="*/ 138 w 1520"/>
                <a:gd name="T23" fmla="*/ 798 h 1374"/>
                <a:gd name="T24" fmla="*/ 45 w 1520"/>
                <a:gd name="T25" fmla="*/ 825 h 1374"/>
                <a:gd name="T26" fmla="*/ 185 w 1520"/>
                <a:gd name="T27" fmla="*/ 1012 h 1374"/>
                <a:gd name="T28" fmla="*/ 119 w 1520"/>
                <a:gd name="T29" fmla="*/ 1103 h 1374"/>
                <a:gd name="T30" fmla="*/ 64 w 1520"/>
                <a:gd name="T31" fmla="*/ 1224 h 1374"/>
                <a:gd name="T32" fmla="*/ 305 w 1520"/>
                <a:gd name="T33" fmla="*/ 1196 h 1374"/>
                <a:gd name="T34" fmla="*/ 528 w 1520"/>
                <a:gd name="T35" fmla="*/ 1214 h 1374"/>
                <a:gd name="T36" fmla="*/ 583 w 1520"/>
                <a:gd name="T37" fmla="*/ 1326 h 1374"/>
                <a:gd name="T38" fmla="*/ 686 w 1520"/>
                <a:gd name="T39" fmla="*/ 1373 h 1374"/>
                <a:gd name="T40" fmla="*/ 769 w 1520"/>
                <a:gd name="T41" fmla="*/ 1307 h 1374"/>
                <a:gd name="T42" fmla="*/ 927 w 1520"/>
                <a:gd name="T43" fmla="*/ 1289 h 1374"/>
                <a:gd name="T44" fmla="*/ 853 w 1520"/>
                <a:gd name="T45" fmla="*/ 1113 h 1374"/>
                <a:gd name="T46" fmla="*/ 861 w 1520"/>
                <a:gd name="T47" fmla="*/ 955 h 1374"/>
                <a:gd name="T48" fmla="*/ 991 w 1520"/>
                <a:gd name="T49" fmla="*/ 965 h 1374"/>
                <a:gd name="T50" fmla="*/ 1121 w 1520"/>
                <a:gd name="T51" fmla="*/ 845 h 1374"/>
                <a:gd name="T52" fmla="*/ 1214 w 1520"/>
                <a:gd name="T53" fmla="*/ 705 h 1374"/>
                <a:gd name="T54" fmla="*/ 1270 w 1520"/>
                <a:gd name="T55" fmla="*/ 585 h 1374"/>
                <a:gd name="T56" fmla="*/ 1278 w 1520"/>
                <a:gd name="T57" fmla="*/ 474 h 1374"/>
                <a:gd name="T58" fmla="*/ 1204 w 1520"/>
                <a:gd name="T59" fmla="*/ 307 h 1374"/>
                <a:gd name="T60" fmla="*/ 1389 w 1520"/>
                <a:gd name="T61" fmla="*/ 278 h 1374"/>
                <a:gd name="T62" fmla="*/ 1519 w 1520"/>
                <a:gd name="T63" fmla="*/ 186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0" h="1374">
                  <a:moveTo>
                    <a:pt x="1447" y="149"/>
                  </a:moveTo>
                  <a:lnTo>
                    <a:pt x="1447" y="149"/>
                  </a:lnTo>
                  <a:cubicBezTo>
                    <a:pt x="1399" y="130"/>
                    <a:pt x="1399" y="93"/>
                    <a:pt x="1399" y="74"/>
                  </a:cubicBezTo>
                  <a:cubicBezTo>
                    <a:pt x="1399" y="66"/>
                    <a:pt x="1352" y="37"/>
                    <a:pt x="1315" y="10"/>
                  </a:cubicBezTo>
                  <a:cubicBezTo>
                    <a:pt x="1307" y="10"/>
                    <a:pt x="1298" y="10"/>
                    <a:pt x="1288" y="19"/>
                  </a:cubicBezTo>
                  <a:cubicBezTo>
                    <a:pt x="1278" y="10"/>
                    <a:pt x="1278" y="10"/>
                    <a:pt x="1270" y="0"/>
                  </a:cubicBezTo>
                  <a:cubicBezTo>
                    <a:pt x="1241" y="37"/>
                    <a:pt x="1195" y="37"/>
                    <a:pt x="1177" y="37"/>
                  </a:cubicBezTo>
                  <a:cubicBezTo>
                    <a:pt x="1150" y="29"/>
                    <a:pt x="1084" y="47"/>
                    <a:pt x="1055" y="66"/>
                  </a:cubicBezTo>
                  <a:cubicBezTo>
                    <a:pt x="1038" y="74"/>
                    <a:pt x="1028" y="85"/>
                    <a:pt x="1010" y="85"/>
                  </a:cubicBezTo>
                  <a:cubicBezTo>
                    <a:pt x="1001" y="93"/>
                    <a:pt x="1001" y="93"/>
                    <a:pt x="991" y="93"/>
                  </a:cubicBezTo>
                  <a:cubicBezTo>
                    <a:pt x="964" y="93"/>
                    <a:pt x="964" y="122"/>
                    <a:pt x="983" y="140"/>
                  </a:cubicBezTo>
                  <a:cubicBezTo>
                    <a:pt x="1001" y="159"/>
                    <a:pt x="991" y="167"/>
                    <a:pt x="991" y="196"/>
                  </a:cubicBezTo>
                  <a:cubicBezTo>
                    <a:pt x="1001" y="214"/>
                    <a:pt x="964" y="233"/>
                    <a:pt x="954" y="260"/>
                  </a:cubicBezTo>
                  <a:cubicBezTo>
                    <a:pt x="936" y="278"/>
                    <a:pt x="954" y="307"/>
                    <a:pt x="946" y="334"/>
                  </a:cubicBezTo>
                  <a:cubicBezTo>
                    <a:pt x="936" y="353"/>
                    <a:pt x="853" y="316"/>
                    <a:pt x="843" y="326"/>
                  </a:cubicBezTo>
                  <a:cubicBezTo>
                    <a:pt x="834" y="344"/>
                    <a:pt x="872" y="371"/>
                    <a:pt x="872" y="390"/>
                  </a:cubicBezTo>
                  <a:cubicBezTo>
                    <a:pt x="872" y="408"/>
                    <a:pt x="843" y="427"/>
                    <a:pt x="806" y="427"/>
                  </a:cubicBezTo>
                  <a:cubicBezTo>
                    <a:pt x="779" y="427"/>
                    <a:pt x="779" y="474"/>
                    <a:pt x="779" y="520"/>
                  </a:cubicBezTo>
                  <a:cubicBezTo>
                    <a:pt x="779" y="575"/>
                    <a:pt x="742" y="585"/>
                    <a:pt x="732" y="567"/>
                  </a:cubicBezTo>
                  <a:cubicBezTo>
                    <a:pt x="723" y="538"/>
                    <a:pt x="639" y="575"/>
                    <a:pt x="639" y="594"/>
                  </a:cubicBezTo>
                  <a:cubicBezTo>
                    <a:pt x="639" y="622"/>
                    <a:pt x="612" y="612"/>
                    <a:pt x="575" y="612"/>
                  </a:cubicBezTo>
                  <a:cubicBezTo>
                    <a:pt x="546" y="612"/>
                    <a:pt x="501" y="641"/>
                    <a:pt x="501" y="660"/>
                  </a:cubicBezTo>
                  <a:cubicBezTo>
                    <a:pt x="501" y="668"/>
                    <a:pt x="519" y="742"/>
                    <a:pt x="509" y="752"/>
                  </a:cubicBezTo>
                  <a:cubicBezTo>
                    <a:pt x="501" y="761"/>
                    <a:pt x="204" y="808"/>
                    <a:pt x="138" y="798"/>
                  </a:cubicBezTo>
                  <a:cubicBezTo>
                    <a:pt x="92" y="789"/>
                    <a:pt x="45" y="779"/>
                    <a:pt x="0" y="779"/>
                  </a:cubicBezTo>
                  <a:cubicBezTo>
                    <a:pt x="18" y="798"/>
                    <a:pt x="37" y="808"/>
                    <a:pt x="45" y="825"/>
                  </a:cubicBezTo>
                  <a:cubicBezTo>
                    <a:pt x="55" y="864"/>
                    <a:pt x="92" y="891"/>
                    <a:pt x="138" y="909"/>
                  </a:cubicBezTo>
                  <a:cubicBezTo>
                    <a:pt x="185" y="928"/>
                    <a:pt x="157" y="1002"/>
                    <a:pt x="185" y="1012"/>
                  </a:cubicBezTo>
                  <a:cubicBezTo>
                    <a:pt x="204" y="1020"/>
                    <a:pt x="231" y="1076"/>
                    <a:pt x="204" y="1076"/>
                  </a:cubicBezTo>
                  <a:cubicBezTo>
                    <a:pt x="175" y="1086"/>
                    <a:pt x="148" y="1086"/>
                    <a:pt x="119" y="1103"/>
                  </a:cubicBezTo>
                  <a:cubicBezTo>
                    <a:pt x="92" y="1122"/>
                    <a:pt x="55" y="1150"/>
                    <a:pt x="64" y="1196"/>
                  </a:cubicBezTo>
                  <a:cubicBezTo>
                    <a:pt x="64" y="1206"/>
                    <a:pt x="64" y="1214"/>
                    <a:pt x="64" y="1224"/>
                  </a:cubicBezTo>
                  <a:cubicBezTo>
                    <a:pt x="138" y="1224"/>
                    <a:pt x="222" y="1214"/>
                    <a:pt x="231" y="1206"/>
                  </a:cubicBezTo>
                  <a:cubicBezTo>
                    <a:pt x="249" y="1187"/>
                    <a:pt x="286" y="1187"/>
                    <a:pt x="305" y="1196"/>
                  </a:cubicBezTo>
                  <a:cubicBezTo>
                    <a:pt x="323" y="1214"/>
                    <a:pt x="416" y="1214"/>
                    <a:pt x="453" y="1196"/>
                  </a:cubicBezTo>
                  <a:cubicBezTo>
                    <a:pt x="501" y="1169"/>
                    <a:pt x="528" y="1196"/>
                    <a:pt x="528" y="1214"/>
                  </a:cubicBezTo>
                  <a:cubicBezTo>
                    <a:pt x="528" y="1243"/>
                    <a:pt x="546" y="1251"/>
                    <a:pt x="565" y="1270"/>
                  </a:cubicBezTo>
                  <a:cubicBezTo>
                    <a:pt x="593" y="1289"/>
                    <a:pt x="575" y="1307"/>
                    <a:pt x="583" y="1326"/>
                  </a:cubicBezTo>
                  <a:cubicBezTo>
                    <a:pt x="602" y="1354"/>
                    <a:pt x="630" y="1344"/>
                    <a:pt x="667" y="1363"/>
                  </a:cubicBezTo>
                  <a:cubicBezTo>
                    <a:pt x="676" y="1363"/>
                    <a:pt x="676" y="1373"/>
                    <a:pt x="686" y="1373"/>
                  </a:cubicBezTo>
                  <a:cubicBezTo>
                    <a:pt x="686" y="1373"/>
                    <a:pt x="686" y="1373"/>
                    <a:pt x="686" y="1363"/>
                  </a:cubicBezTo>
                  <a:cubicBezTo>
                    <a:pt x="713" y="1344"/>
                    <a:pt x="713" y="1299"/>
                    <a:pt x="769" y="1307"/>
                  </a:cubicBezTo>
                  <a:cubicBezTo>
                    <a:pt x="824" y="1317"/>
                    <a:pt x="824" y="1299"/>
                    <a:pt x="861" y="1307"/>
                  </a:cubicBezTo>
                  <a:cubicBezTo>
                    <a:pt x="890" y="1317"/>
                    <a:pt x="909" y="1307"/>
                    <a:pt x="927" y="1289"/>
                  </a:cubicBezTo>
                  <a:cubicBezTo>
                    <a:pt x="946" y="1270"/>
                    <a:pt x="909" y="1224"/>
                    <a:pt x="890" y="1206"/>
                  </a:cubicBezTo>
                  <a:cubicBezTo>
                    <a:pt x="880" y="1187"/>
                    <a:pt x="853" y="1150"/>
                    <a:pt x="853" y="1113"/>
                  </a:cubicBezTo>
                  <a:cubicBezTo>
                    <a:pt x="861" y="1076"/>
                    <a:pt x="797" y="1076"/>
                    <a:pt x="797" y="1047"/>
                  </a:cubicBezTo>
                  <a:cubicBezTo>
                    <a:pt x="797" y="1020"/>
                    <a:pt x="853" y="973"/>
                    <a:pt x="861" y="955"/>
                  </a:cubicBezTo>
                  <a:cubicBezTo>
                    <a:pt x="880" y="946"/>
                    <a:pt x="927" y="983"/>
                    <a:pt x="936" y="965"/>
                  </a:cubicBezTo>
                  <a:cubicBezTo>
                    <a:pt x="946" y="946"/>
                    <a:pt x="973" y="955"/>
                    <a:pt x="991" y="965"/>
                  </a:cubicBezTo>
                  <a:cubicBezTo>
                    <a:pt x="1010" y="965"/>
                    <a:pt x="1038" y="928"/>
                    <a:pt x="1047" y="891"/>
                  </a:cubicBezTo>
                  <a:cubicBezTo>
                    <a:pt x="1047" y="864"/>
                    <a:pt x="1113" y="854"/>
                    <a:pt x="1121" y="845"/>
                  </a:cubicBezTo>
                  <a:cubicBezTo>
                    <a:pt x="1130" y="835"/>
                    <a:pt x="1150" y="761"/>
                    <a:pt x="1158" y="752"/>
                  </a:cubicBezTo>
                  <a:cubicBezTo>
                    <a:pt x="1167" y="734"/>
                    <a:pt x="1214" y="742"/>
                    <a:pt x="1214" y="705"/>
                  </a:cubicBezTo>
                  <a:cubicBezTo>
                    <a:pt x="1214" y="668"/>
                    <a:pt x="1232" y="660"/>
                    <a:pt x="1261" y="660"/>
                  </a:cubicBezTo>
                  <a:cubicBezTo>
                    <a:pt x="1278" y="649"/>
                    <a:pt x="1270" y="612"/>
                    <a:pt x="1270" y="585"/>
                  </a:cubicBezTo>
                  <a:cubicBezTo>
                    <a:pt x="1278" y="557"/>
                    <a:pt x="1288" y="520"/>
                    <a:pt x="1325" y="520"/>
                  </a:cubicBezTo>
                  <a:cubicBezTo>
                    <a:pt x="1352" y="511"/>
                    <a:pt x="1307" y="474"/>
                    <a:pt x="1278" y="474"/>
                  </a:cubicBezTo>
                  <a:cubicBezTo>
                    <a:pt x="1241" y="483"/>
                    <a:pt x="1224" y="390"/>
                    <a:pt x="1224" y="390"/>
                  </a:cubicBezTo>
                  <a:cubicBezTo>
                    <a:pt x="1224" y="390"/>
                    <a:pt x="1224" y="316"/>
                    <a:pt x="1204" y="307"/>
                  </a:cubicBezTo>
                  <a:cubicBezTo>
                    <a:pt x="1187" y="289"/>
                    <a:pt x="1214" y="252"/>
                    <a:pt x="1261" y="252"/>
                  </a:cubicBezTo>
                  <a:cubicBezTo>
                    <a:pt x="1298" y="252"/>
                    <a:pt x="1372" y="297"/>
                    <a:pt x="1389" y="278"/>
                  </a:cubicBezTo>
                  <a:cubicBezTo>
                    <a:pt x="1418" y="260"/>
                    <a:pt x="1474" y="252"/>
                    <a:pt x="1482" y="241"/>
                  </a:cubicBezTo>
                  <a:cubicBezTo>
                    <a:pt x="1492" y="233"/>
                    <a:pt x="1511" y="204"/>
                    <a:pt x="1519" y="186"/>
                  </a:cubicBezTo>
                  <a:cubicBezTo>
                    <a:pt x="1501" y="177"/>
                    <a:pt x="1474" y="159"/>
                    <a:pt x="1447" y="149"/>
                  </a:cubicBezTo>
                </a:path>
              </a:pathLst>
            </a:custGeom>
            <a:grpFill/>
            <a:ln w="19050" cap="flat" cmpd="sng">
              <a:solidFill>
                <a:schemeClr val="bg1">
                  <a:alpha val="93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07" tIns="22854" rIns="45707" bIns="22854" anchor="ctr"/>
            <a:lstStyle/>
            <a:p>
              <a:endParaRPr lang="en-US" sz="594" dirty="0">
                <a:latin typeface="Lato Light" charset="0"/>
              </a:endParaRPr>
            </a:p>
          </p:txBody>
        </p:sp>
      </p:grpSp>
      <p:pic>
        <p:nvPicPr>
          <p:cNvPr id="139" name="Picture 138">
            <a:extLst>
              <a:ext uri="{FF2B5EF4-FFF2-40B4-BE49-F238E27FC236}">
                <a16:creationId xmlns:a16="http://schemas.microsoft.com/office/drawing/2014/main" id="{B81FBA3C-3AEC-43B6-8881-D93D58A2655C}"/>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0601" y="374320"/>
            <a:ext cx="824646" cy="475493"/>
          </a:xfrm>
          <a:prstGeom prst="rect">
            <a:avLst/>
          </a:prstGeom>
        </p:spPr>
      </p:pic>
      <p:pic>
        <p:nvPicPr>
          <p:cNvPr id="140" name="Picture 139">
            <a:extLst>
              <a:ext uri="{FF2B5EF4-FFF2-40B4-BE49-F238E27FC236}">
                <a16:creationId xmlns:a16="http://schemas.microsoft.com/office/drawing/2014/main" id="{50735C86-D56B-45C0-A55B-1326A6F7054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213099" y="358192"/>
            <a:ext cx="852943" cy="475492"/>
          </a:xfrm>
          <a:prstGeom prst="rect">
            <a:avLst/>
          </a:prstGeom>
        </p:spPr>
      </p:pic>
      <p:grpSp>
        <p:nvGrpSpPr>
          <p:cNvPr id="142" name="Group 141">
            <a:extLst>
              <a:ext uri="{FF2B5EF4-FFF2-40B4-BE49-F238E27FC236}">
                <a16:creationId xmlns:a16="http://schemas.microsoft.com/office/drawing/2014/main" id="{3CFF2311-33F9-4833-A392-BF40BFD7A347}"/>
              </a:ext>
            </a:extLst>
          </p:cNvPr>
          <p:cNvGrpSpPr/>
          <p:nvPr/>
        </p:nvGrpSpPr>
        <p:grpSpPr>
          <a:xfrm>
            <a:off x="8337" y="1456983"/>
            <a:ext cx="9120593" cy="319639"/>
            <a:chOff x="9032" y="1198641"/>
            <a:chExt cx="9880642" cy="346276"/>
          </a:xfrm>
        </p:grpSpPr>
        <p:sp>
          <p:nvSpPr>
            <p:cNvPr id="143" name="Rectangle 142">
              <a:extLst>
                <a:ext uri="{FF2B5EF4-FFF2-40B4-BE49-F238E27FC236}">
                  <a16:creationId xmlns:a16="http://schemas.microsoft.com/office/drawing/2014/main" id="{E7C04D0D-3B89-42E9-AD45-87900398E72A}"/>
                </a:ext>
              </a:extLst>
            </p:cNvPr>
            <p:cNvSpPr/>
            <p:nvPr/>
          </p:nvSpPr>
          <p:spPr>
            <a:xfrm>
              <a:off x="9032" y="1198641"/>
              <a:ext cx="3292964" cy="346276"/>
            </a:xfrm>
            <a:prstGeom prst="rect">
              <a:avLst/>
            </a:prstGeom>
            <a:solidFill>
              <a:schemeClr val="accent2">
                <a:lumMod val="75000"/>
              </a:schemeClr>
            </a:solidFill>
            <a:ln>
              <a:solidFill>
                <a:schemeClr val="bg1"/>
              </a:solidFill>
            </a:ln>
          </p:spPr>
          <p:txBody>
            <a:bodyPr wrap="square">
              <a:spAutoFit/>
            </a:bodyPr>
            <a:lstStyle/>
            <a:p>
              <a:pPr algn="ctr"/>
              <a:r>
                <a:rPr lang="en-US" sz="1477"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RENEWABLE ENERGY</a:t>
              </a:r>
            </a:p>
          </p:txBody>
        </p:sp>
        <p:sp>
          <p:nvSpPr>
            <p:cNvPr id="144" name="Rectangle 143">
              <a:extLst>
                <a:ext uri="{FF2B5EF4-FFF2-40B4-BE49-F238E27FC236}">
                  <a16:creationId xmlns:a16="http://schemas.microsoft.com/office/drawing/2014/main" id="{79EF1E2A-5969-4FBB-A367-A560283D1D27}"/>
                </a:ext>
              </a:extLst>
            </p:cNvPr>
            <p:cNvSpPr/>
            <p:nvPr/>
          </p:nvSpPr>
          <p:spPr>
            <a:xfrm>
              <a:off x="3301996" y="1198641"/>
              <a:ext cx="3292964" cy="346276"/>
            </a:xfrm>
            <a:prstGeom prst="rect">
              <a:avLst/>
            </a:prstGeom>
            <a:solidFill>
              <a:schemeClr val="accent2">
                <a:lumMod val="60000"/>
                <a:lumOff val="40000"/>
              </a:schemeClr>
            </a:solidFill>
            <a:ln>
              <a:solidFill>
                <a:schemeClr val="bg1"/>
              </a:solidFill>
            </a:ln>
          </p:spPr>
          <p:txBody>
            <a:bodyPr wrap="square">
              <a:spAutoFit/>
            </a:bodyPr>
            <a:lstStyle/>
            <a:p>
              <a:pPr algn="ctr"/>
              <a:r>
                <a:rPr lang="en-US" sz="1477"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AI &amp; IOT</a:t>
              </a:r>
            </a:p>
          </p:txBody>
        </p:sp>
        <p:sp>
          <p:nvSpPr>
            <p:cNvPr id="145" name="Rectangle 144">
              <a:extLst>
                <a:ext uri="{FF2B5EF4-FFF2-40B4-BE49-F238E27FC236}">
                  <a16:creationId xmlns:a16="http://schemas.microsoft.com/office/drawing/2014/main" id="{2D075523-6431-4E9E-BD0D-ECDB20DD9057}"/>
                </a:ext>
              </a:extLst>
            </p:cNvPr>
            <p:cNvSpPr/>
            <p:nvPr/>
          </p:nvSpPr>
          <p:spPr>
            <a:xfrm>
              <a:off x="6596710" y="1198641"/>
              <a:ext cx="3292964" cy="346276"/>
            </a:xfrm>
            <a:prstGeom prst="rect">
              <a:avLst/>
            </a:prstGeom>
            <a:solidFill>
              <a:schemeClr val="accent2">
                <a:lumMod val="40000"/>
                <a:lumOff val="60000"/>
              </a:schemeClr>
            </a:solidFill>
            <a:ln>
              <a:solidFill>
                <a:schemeClr val="bg1"/>
              </a:solidFill>
            </a:ln>
          </p:spPr>
          <p:txBody>
            <a:bodyPr wrap="square">
              <a:spAutoFit/>
            </a:bodyPr>
            <a:lstStyle/>
            <a:p>
              <a:pPr algn="ctr"/>
              <a:r>
                <a:rPr lang="en-US" sz="1477"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INFRASTRUCTURE</a:t>
              </a:r>
            </a:p>
          </p:txBody>
        </p:sp>
      </p:grpSp>
      <p:sp>
        <p:nvSpPr>
          <p:cNvPr id="34" name="TextBox 33">
            <a:extLst>
              <a:ext uri="{FF2B5EF4-FFF2-40B4-BE49-F238E27FC236}">
                <a16:creationId xmlns:a16="http://schemas.microsoft.com/office/drawing/2014/main" id="{BD13FB91-A82F-4B22-A9CB-D3D803F8CC59}"/>
              </a:ext>
            </a:extLst>
          </p:cNvPr>
          <p:cNvSpPr txBox="1"/>
          <p:nvPr/>
        </p:nvSpPr>
        <p:spPr>
          <a:xfrm>
            <a:off x="0" y="319595"/>
            <a:ext cx="9128929" cy="489239"/>
          </a:xfrm>
          <a:prstGeom prst="rect">
            <a:avLst/>
          </a:prstGeom>
          <a:noFill/>
        </p:spPr>
        <p:txBody>
          <a:bodyPr wrap="square" lIns="34292" tIns="17146" rIns="34292" bIns="17146" rtlCol="0">
            <a:spAutoFit/>
          </a:bodyPr>
          <a:lstStyle/>
          <a:p>
            <a:pPr algn="ctr"/>
            <a:r>
              <a:rPr lang="en-US" sz="2954" dirty="0">
                <a:solidFill>
                  <a:srgbClr val="005AAB"/>
                </a:solidFill>
                <a:latin typeface="Lato Bold" panose="020F0502020204030203" pitchFamily="34" charset="0"/>
                <a:ea typeface="Lato Bold" panose="020F0502020204030203" pitchFamily="34" charset="0"/>
                <a:cs typeface="Lato Bold" panose="020F0502020204030203" pitchFamily="34" charset="0"/>
              </a:rPr>
              <a:t>POTENTIAL SECTORS</a:t>
            </a:r>
          </a:p>
        </p:txBody>
      </p:sp>
      <p:sp>
        <p:nvSpPr>
          <p:cNvPr id="29" name="Rectangle 28">
            <a:extLst>
              <a:ext uri="{FF2B5EF4-FFF2-40B4-BE49-F238E27FC236}">
                <a16:creationId xmlns:a16="http://schemas.microsoft.com/office/drawing/2014/main" id="{5D783403-CD71-4DC3-84CB-AF6B435B719A}"/>
              </a:ext>
            </a:extLst>
          </p:cNvPr>
          <p:cNvSpPr/>
          <p:nvPr/>
        </p:nvSpPr>
        <p:spPr>
          <a:xfrm>
            <a:off x="781736" y="4362748"/>
            <a:ext cx="1478284" cy="1255353"/>
          </a:xfrm>
          <a:prstGeom prst="rect">
            <a:avLst/>
          </a:prstGeom>
          <a:solidFill>
            <a:srgbClr val="1B83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94" dirty="0">
              <a:latin typeface="Lato Light" charset="0"/>
            </a:endParaRPr>
          </a:p>
        </p:txBody>
      </p:sp>
      <p:sp>
        <p:nvSpPr>
          <p:cNvPr id="30" name="TextBox 29">
            <a:extLst>
              <a:ext uri="{FF2B5EF4-FFF2-40B4-BE49-F238E27FC236}">
                <a16:creationId xmlns:a16="http://schemas.microsoft.com/office/drawing/2014/main" id="{C8A11DD5-4967-4AB6-9F7B-606D028972E1}"/>
              </a:ext>
            </a:extLst>
          </p:cNvPr>
          <p:cNvSpPr txBox="1"/>
          <p:nvPr/>
        </p:nvSpPr>
        <p:spPr>
          <a:xfrm>
            <a:off x="836707" y="4489605"/>
            <a:ext cx="1374095" cy="262829"/>
          </a:xfrm>
          <a:prstGeom prst="rect">
            <a:avLst/>
          </a:prstGeom>
          <a:noFill/>
        </p:spPr>
        <p:txBody>
          <a:bodyPr wrap="none" rtlCol="0" anchor="ctr" anchorCtr="0">
            <a:spAutoFit/>
          </a:bodyPr>
          <a:lstStyle/>
          <a:p>
            <a:pPr algn="ctr"/>
            <a:r>
              <a:rPr lang="en-US" sz="1108" b="1" dirty="0">
                <a:solidFill>
                  <a:schemeClr val="bg1"/>
                </a:solidFill>
                <a:latin typeface="Lato Black" charset="0"/>
                <a:ea typeface="Lato Black" charset="0"/>
                <a:cs typeface="Lato Black" charset="0"/>
              </a:rPr>
              <a:t>RENEWABLE ENERGY</a:t>
            </a:r>
          </a:p>
        </p:txBody>
      </p:sp>
      <p:sp>
        <p:nvSpPr>
          <p:cNvPr id="31" name="Subtitle 2">
            <a:extLst>
              <a:ext uri="{FF2B5EF4-FFF2-40B4-BE49-F238E27FC236}">
                <a16:creationId xmlns:a16="http://schemas.microsoft.com/office/drawing/2014/main" id="{B0C13910-FC69-4FA4-81EB-831C586FAF58}"/>
              </a:ext>
            </a:extLst>
          </p:cNvPr>
          <p:cNvSpPr txBox="1">
            <a:spLocks/>
          </p:cNvSpPr>
          <p:nvPr/>
        </p:nvSpPr>
        <p:spPr>
          <a:xfrm>
            <a:off x="800950" y="4914699"/>
            <a:ext cx="1442339" cy="27473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16"/>
              </a:lnSpc>
            </a:pPr>
            <a:r>
              <a:rPr lang="en-US" sz="923" b="1" dirty="0">
                <a:solidFill>
                  <a:schemeClr val="bg1"/>
                </a:solidFill>
                <a:latin typeface="Lato Bold" panose="020F0502020204030203" pitchFamily="34" charset="0"/>
                <a:ea typeface="Lato Bold" panose="020F0502020204030203" pitchFamily="34" charset="0"/>
                <a:cs typeface="Lato Bold" panose="020F0502020204030203" pitchFamily="34" charset="0"/>
              </a:rPr>
              <a:t>IPP, IWP, HYDROGEN</a:t>
            </a:r>
          </a:p>
        </p:txBody>
      </p:sp>
      <p:pic>
        <p:nvPicPr>
          <p:cNvPr id="32" name="Picture Placeholder 12">
            <a:extLst>
              <a:ext uri="{FF2B5EF4-FFF2-40B4-BE49-F238E27FC236}">
                <a16:creationId xmlns:a16="http://schemas.microsoft.com/office/drawing/2014/main" id="{47C2A52B-1109-4128-B4BC-59D865A823C9}"/>
              </a:ext>
            </a:extLst>
          </p:cNvPr>
          <p:cNvPicPr>
            <a:picLocks noChangeAspect="1"/>
          </p:cNvPicPr>
          <p:nvPr/>
        </p:nvPicPr>
        <p:blipFill>
          <a:blip r:embed="rId4"/>
          <a:srcRect l="26311" r="26311"/>
          <a:stretch>
            <a:fillRect/>
          </a:stretch>
        </p:blipFill>
        <p:spPr>
          <a:xfrm>
            <a:off x="781737" y="2615682"/>
            <a:ext cx="1472344" cy="1746840"/>
          </a:xfrm>
          <a:prstGeom prst="rect">
            <a:avLst/>
          </a:prstGeom>
          <a:effectLst>
            <a:outerShdw blurRad="50800" dist="38100" dir="5400000" algn="t" rotWithShape="0">
              <a:prstClr val="black">
                <a:alpha val="40000"/>
              </a:prstClr>
            </a:outerShdw>
          </a:effectLst>
        </p:spPr>
      </p:pic>
      <p:sp>
        <p:nvSpPr>
          <p:cNvPr id="50" name="TextBox 49">
            <a:extLst>
              <a:ext uri="{FF2B5EF4-FFF2-40B4-BE49-F238E27FC236}">
                <a16:creationId xmlns:a16="http://schemas.microsoft.com/office/drawing/2014/main" id="{A7EDFEEF-6353-4134-A3C3-2D100A83A338}"/>
              </a:ext>
            </a:extLst>
          </p:cNvPr>
          <p:cNvSpPr txBox="1"/>
          <p:nvPr/>
        </p:nvSpPr>
        <p:spPr>
          <a:xfrm>
            <a:off x="4993147" y="5276255"/>
            <a:ext cx="646331" cy="262829"/>
          </a:xfrm>
          <a:prstGeom prst="rect">
            <a:avLst/>
          </a:prstGeom>
          <a:noFill/>
        </p:spPr>
        <p:txBody>
          <a:bodyPr wrap="none" rtlCol="0" anchor="ctr" anchorCtr="0">
            <a:spAutoFit/>
          </a:bodyPr>
          <a:lstStyle/>
          <a:p>
            <a:pPr algn="ctr"/>
            <a:r>
              <a:rPr lang="en-US" sz="1108" b="1" dirty="0">
                <a:solidFill>
                  <a:schemeClr val="bg1"/>
                </a:solidFill>
                <a:latin typeface="Lato Black" charset="0"/>
                <a:ea typeface="Lato Black" charset="0"/>
                <a:cs typeface="Lato Black" charset="0"/>
              </a:rPr>
              <a:t>AI &amp; IOT</a:t>
            </a:r>
          </a:p>
        </p:txBody>
      </p:sp>
      <p:sp>
        <p:nvSpPr>
          <p:cNvPr id="51" name="Rectangle 50">
            <a:extLst>
              <a:ext uri="{FF2B5EF4-FFF2-40B4-BE49-F238E27FC236}">
                <a16:creationId xmlns:a16="http://schemas.microsoft.com/office/drawing/2014/main" id="{FB0E2B66-2082-4D0A-8242-5D8280D817AA}"/>
              </a:ext>
            </a:extLst>
          </p:cNvPr>
          <p:cNvSpPr/>
          <p:nvPr/>
        </p:nvSpPr>
        <p:spPr>
          <a:xfrm>
            <a:off x="6897784" y="4362522"/>
            <a:ext cx="1478284" cy="1253069"/>
          </a:xfrm>
          <a:prstGeom prst="rect">
            <a:avLst/>
          </a:prstGeom>
          <a:solidFill>
            <a:srgbClr val="A8DFF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94" dirty="0">
              <a:latin typeface="Lato Light" charset="0"/>
            </a:endParaRPr>
          </a:p>
        </p:txBody>
      </p:sp>
      <p:sp>
        <p:nvSpPr>
          <p:cNvPr id="52" name="TextBox 51">
            <a:extLst>
              <a:ext uri="{FF2B5EF4-FFF2-40B4-BE49-F238E27FC236}">
                <a16:creationId xmlns:a16="http://schemas.microsoft.com/office/drawing/2014/main" id="{C07C06B0-1FD4-4913-AF7E-37CE5CD292F5}"/>
              </a:ext>
            </a:extLst>
          </p:cNvPr>
          <p:cNvSpPr txBox="1"/>
          <p:nvPr/>
        </p:nvSpPr>
        <p:spPr>
          <a:xfrm>
            <a:off x="7040911" y="4493834"/>
            <a:ext cx="1136850" cy="253916"/>
          </a:xfrm>
          <a:prstGeom prst="rect">
            <a:avLst/>
          </a:prstGeom>
          <a:noFill/>
        </p:spPr>
        <p:txBody>
          <a:bodyPr wrap="none" rtlCol="0" anchor="ctr" anchorCtr="0">
            <a:spAutoFit/>
          </a:bodyPr>
          <a:lstStyle/>
          <a:p>
            <a:pPr algn="ctr"/>
            <a:r>
              <a:rPr lang="en-US" sz="1050" b="1" dirty="0">
                <a:solidFill>
                  <a:schemeClr val="bg1"/>
                </a:solidFill>
                <a:latin typeface="Lato Black" charset="0"/>
                <a:ea typeface="Lato Black" charset="0"/>
                <a:cs typeface="Lato Black" charset="0"/>
              </a:rPr>
              <a:t>INFRASTRUCTURE</a:t>
            </a:r>
          </a:p>
        </p:txBody>
      </p:sp>
      <p:sp>
        <p:nvSpPr>
          <p:cNvPr id="53" name="Subtitle 2">
            <a:extLst>
              <a:ext uri="{FF2B5EF4-FFF2-40B4-BE49-F238E27FC236}">
                <a16:creationId xmlns:a16="http://schemas.microsoft.com/office/drawing/2014/main" id="{781985FB-D5AE-4502-9054-A4A71D02D40D}"/>
              </a:ext>
            </a:extLst>
          </p:cNvPr>
          <p:cNvSpPr txBox="1">
            <a:spLocks/>
          </p:cNvSpPr>
          <p:nvPr/>
        </p:nvSpPr>
        <p:spPr>
          <a:xfrm>
            <a:off x="6912787" y="4749301"/>
            <a:ext cx="1442339" cy="659458"/>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16"/>
              </a:lnSpc>
            </a:pPr>
            <a:r>
              <a:rPr lang="en-US" sz="923" dirty="0">
                <a:solidFill>
                  <a:schemeClr val="bg1"/>
                </a:solidFill>
                <a:latin typeface="Lato Bold" panose="020F0502020204030203" pitchFamily="34" charset="0"/>
                <a:ea typeface="Lato Bold" panose="020F0502020204030203" pitchFamily="34" charset="0"/>
                <a:cs typeface="Lato Bold" panose="020F0502020204030203" pitchFamily="34" charset="0"/>
              </a:rPr>
              <a:t>SECURITY, TRANSPORTATION, AND OTHERS</a:t>
            </a:r>
          </a:p>
        </p:txBody>
      </p:sp>
      <p:pic>
        <p:nvPicPr>
          <p:cNvPr id="54" name="Picture Placeholder 14">
            <a:extLst>
              <a:ext uri="{FF2B5EF4-FFF2-40B4-BE49-F238E27FC236}">
                <a16:creationId xmlns:a16="http://schemas.microsoft.com/office/drawing/2014/main" id="{3486B10A-45D7-437C-9137-D8D5FD8E0FBE}"/>
              </a:ext>
            </a:extLst>
          </p:cNvPr>
          <p:cNvPicPr>
            <a:picLocks noChangeAspect="1"/>
          </p:cNvPicPr>
          <p:nvPr/>
        </p:nvPicPr>
        <p:blipFill>
          <a:blip r:embed="rId5" cstate="email">
            <a:extLst>
              <a:ext uri="{28A0092B-C50C-407E-A947-70E740481C1C}">
                <a14:useLocalDpi xmlns:a14="http://schemas.microsoft.com/office/drawing/2010/main" val="0"/>
              </a:ext>
            </a:extLst>
          </a:blip>
          <a:srcRect l="18383" r="18383"/>
          <a:stretch>
            <a:fillRect/>
          </a:stretch>
        </p:blipFill>
        <p:spPr>
          <a:xfrm>
            <a:off x="6897785" y="2615682"/>
            <a:ext cx="1472344" cy="1746840"/>
          </a:xfrm>
          <a:prstGeom prst="rect">
            <a:avLst/>
          </a:prstGeom>
          <a:effectLst>
            <a:outerShdw blurRad="50800" dist="38100" dir="5400000" algn="t" rotWithShape="0">
              <a:prstClr val="black">
                <a:alpha val="40000"/>
              </a:prstClr>
            </a:outerShdw>
          </a:effectLst>
        </p:spPr>
      </p:pic>
      <p:sp>
        <p:nvSpPr>
          <p:cNvPr id="68" name="Rectangle 67">
            <a:extLst>
              <a:ext uri="{FF2B5EF4-FFF2-40B4-BE49-F238E27FC236}">
                <a16:creationId xmlns:a16="http://schemas.microsoft.com/office/drawing/2014/main" id="{DEF78568-5175-4424-B664-01F2A37E416C}"/>
              </a:ext>
            </a:extLst>
          </p:cNvPr>
          <p:cNvSpPr/>
          <p:nvPr/>
        </p:nvSpPr>
        <p:spPr>
          <a:xfrm>
            <a:off x="3820351" y="4356047"/>
            <a:ext cx="1478284" cy="1255353"/>
          </a:xfrm>
          <a:prstGeom prst="rect">
            <a:avLst/>
          </a:prstGeom>
          <a:solidFill>
            <a:srgbClr val="7CCEE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94" dirty="0">
              <a:latin typeface="Lato Light" charset="0"/>
            </a:endParaRPr>
          </a:p>
        </p:txBody>
      </p:sp>
      <p:sp>
        <p:nvSpPr>
          <p:cNvPr id="69" name="TextBox 68">
            <a:extLst>
              <a:ext uri="{FF2B5EF4-FFF2-40B4-BE49-F238E27FC236}">
                <a16:creationId xmlns:a16="http://schemas.microsoft.com/office/drawing/2014/main" id="{1EA71E5F-0C39-46E2-95B5-BBD0F9B63F20}"/>
              </a:ext>
            </a:extLst>
          </p:cNvPr>
          <p:cNvSpPr txBox="1"/>
          <p:nvPr/>
        </p:nvSpPr>
        <p:spPr>
          <a:xfrm>
            <a:off x="4236330" y="4482904"/>
            <a:ext cx="646331" cy="262829"/>
          </a:xfrm>
          <a:prstGeom prst="rect">
            <a:avLst/>
          </a:prstGeom>
          <a:noFill/>
        </p:spPr>
        <p:txBody>
          <a:bodyPr wrap="none" rtlCol="0" anchor="ctr" anchorCtr="0">
            <a:spAutoFit/>
          </a:bodyPr>
          <a:lstStyle/>
          <a:p>
            <a:pPr algn="ctr"/>
            <a:r>
              <a:rPr lang="en-US" sz="1108" b="1" dirty="0">
                <a:solidFill>
                  <a:schemeClr val="bg1"/>
                </a:solidFill>
                <a:latin typeface="Lato Black" charset="0"/>
                <a:ea typeface="Lato Black" charset="0"/>
                <a:cs typeface="Lato Black" charset="0"/>
              </a:rPr>
              <a:t>AI &amp; IOT</a:t>
            </a:r>
          </a:p>
        </p:txBody>
      </p:sp>
      <p:sp>
        <p:nvSpPr>
          <p:cNvPr id="70" name="Subtitle 2">
            <a:extLst>
              <a:ext uri="{FF2B5EF4-FFF2-40B4-BE49-F238E27FC236}">
                <a16:creationId xmlns:a16="http://schemas.microsoft.com/office/drawing/2014/main" id="{B95C3F72-2BA6-4014-A22C-28613272A399}"/>
              </a:ext>
            </a:extLst>
          </p:cNvPr>
          <p:cNvSpPr txBox="1">
            <a:spLocks/>
          </p:cNvSpPr>
          <p:nvPr/>
        </p:nvSpPr>
        <p:spPr>
          <a:xfrm>
            <a:off x="3838324" y="4699117"/>
            <a:ext cx="1442339" cy="659458"/>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16"/>
              </a:lnSpc>
            </a:pPr>
            <a:r>
              <a:rPr lang="en-US" sz="923" dirty="0">
                <a:solidFill>
                  <a:schemeClr val="bg1"/>
                </a:solidFill>
                <a:latin typeface="Lato Bold" panose="020F0502020204030203" pitchFamily="34" charset="0"/>
                <a:ea typeface="Lato Bold" panose="020F0502020204030203" pitchFamily="34" charset="0"/>
                <a:cs typeface="Lato Bold" panose="020F0502020204030203" pitchFamily="34" charset="0"/>
              </a:rPr>
              <a:t>SMART GOVERNMENTS, SEAMLESS BUSINESS, FINTECH SOLUTIONS</a:t>
            </a:r>
          </a:p>
        </p:txBody>
      </p:sp>
      <p:pic>
        <p:nvPicPr>
          <p:cNvPr id="71" name="Picture Placeholder 7">
            <a:extLst>
              <a:ext uri="{FF2B5EF4-FFF2-40B4-BE49-F238E27FC236}">
                <a16:creationId xmlns:a16="http://schemas.microsoft.com/office/drawing/2014/main" id="{8EE6F38B-8908-425E-930B-8A3938870A60}"/>
              </a:ext>
            </a:extLst>
          </p:cNvPr>
          <p:cNvPicPr>
            <a:picLocks noChangeAspect="1"/>
          </p:cNvPicPr>
          <p:nvPr/>
        </p:nvPicPr>
        <p:blipFill>
          <a:blip r:embed="rId6" cstate="print">
            <a:extLst>
              <a:ext uri="{28A0092B-C50C-407E-A947-70E740481C1C}">
                <a14:useLocalDpi xmlns:a14="http://schemas.microsoft.com/office/drawing/2010/main" val="0"/>
              </a:ext>
            </a:extLst>
          </a:blip>
          <a:srcRect l="19017" r="19017"/>
          <a:stretch>
            <a:fillRect/>
          </a:stretch>
        </p:blipFill>
        <p:spPr>
          <a:xfrm>
            <a:off x="3811652" y="2609207"/>
            <a:ext cx="1486983" cy="174684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780134112"/>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ppt_x"/>
                                          </p:val>
                                        </p:tav>
                                        <p:tav tm="100000">
                                          <p:val>
                                            <p:strVal val="#ppt_x"/>
                                          </p:val>
                                        </p:tav>
                                      </p:tavLst>
                                    </p:anim>
                                    <p:anim calcmode="lin" valueType="num">
                                      <p:cBhvr additive="base">
                                        <p:cTn id="20" dur="500" fill="hold"/>
                                        <p:tgtEl>
                                          <p:spTgt spid="5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fill="hold"/>
                                        <p:tgtEl>
                                          <p:spTgt spid="51"/>
                                        </p:tgtEl>
                                        <p:attrNameLst>
                                          <p:attrName>ppt_x</p:attrName>
                                        </p:attrNameLst>
                                      </p:cBhvr>
                                      <p:tavLst>
                                        <p:tav tm="0">
                                          <p:val>
                                            <p:strVal val="#ppt_x"/>
                                          </p:val>
                                        </p:tav>
                                        <p:tav tm="100000">
                                          <p:val>
                                            <p:strVal val="#ppt_x"/>
                                          </p:val>
                                        </p:tav>
                                      </p:tavLst>
                                    </p:anim>
                                    <p:anim calcmode="lin" valueType="num">
                                      <p:cBhvr additive="base">
                                        <p:cTn id="24" dur="500" fill="hold"/>
                                        <p:tgtEl>
                                          <p:spTgt spid="5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500" fill="hold"/>
                                        <p:tgtEl>
                                          <p:spTgt spid="52"/>
                                        </p:tgtEl>
                                        <p:attrNameLst>
                                          <p:attrName>ppt_x</p:attrName>
                                        </p:attrNameLst>
                                      </p:cBhvr>
                                      <p:tavLst>
                                        <p:tav tm="0">
                                          <p:val>
                                            <p:strVal val="#ppt_x"/>
                                          </p:val>
                                        </p:tav>
                                        <p:tav tm="100000">
                                          <p:val>
                                            <p:strVal val="#ppt_x"/>
                                          </p:val>
                                        </p:tav>
                                      </p:tavLst>
                                    </p:anim>
                                    <p:anim calcmode="lin" valueType="num">
                                      <p:cBhvr additive="base">
                                        <p:cTn id="28" dur="500" fill="hold"/>
                                        <p:tgtEl>
                                          <p:spTgt spid="5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500" fill="hold"/>
                                        <p:tgtEl>
                                          <p:spTgt spid="53"/>
                                        </p:tgtEl>
                                        <p:attrNameLst>
                                          <p:attrName>ppt_x</p:attrName>
                                        </p:attrNameLst>
                                      </p:cBhvr>
                                      <p:tavLst>
                                        <p:tav tm="0">
                                          <p:val>
                                            <p:strVal val="#ppt_x"/>
                                          </p:val>
                                        </p:tav>
                                        <p:tav tm="100000">
                                          <p:val>
                                            <p:strVal val="#ppt_x"/>
                                          </p:val>
                                        </p:tav>
                                      </p:tavLst>
                                    </p:anim>
                                    <p:anim calcmode="lin" valueType="num">
                                      <p:cBhvr additive="base">
                                        <p:cTn id="32" dur="500" fill="hold"/>
                                        <p:tgtEl>
                                          <p:spTgt spid="5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anim calcmode="lin" valueType="num">
                                      <p:cBhvr additive="base">
                                        <p:cTn id="35" dur="500" fill="hold"/>
                                        <p:tgtEl>
                                          <p:spTgt spid="68"/>
                                        </p:tgtEl>
                                        <p:attrNameLst>
                                          <p:attrName>ppt_x</p:attrName>
                                        </p:attrNameLst>
                                      </p:cBhvr>
                                      <p:tavLst>
                                        <p:tav tm="0">
                                          <p:val>
                                            <p:strVal val="#ppt_x"/>
                                          </p:val>
                                        </p:tav>
                                        <p:tav tm="100000">
                                          <p:val>
                                            <p:strVal val="#ppt_x"/>
                                          </p:val>
                                        </p:tav>
                                      </p:tavLst>
                                    </p:anim>
                                    <p:anim calcmode="lin" valueType="num">
                                      <p:cBhvr additive="base">
                                        <p:cTn id="36" dur="500" fill="hold"/>
                                        <p:tgtEl>
                                          <p:spTgt spid="6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9"/>
                                        </p:tgtEl>
                                        <p:attrNameLst>
                                          <p:attrName>style.visibility</p:attrName>
                                        </p:attrNameLst>
                                      </p:cBhvr>
                                      <p:to>
                                        <p:strVal val="visible"/>
                                      </p:to>
                                    </p:set>
                                    <p:anim calcmode="lin" valueType="num">
                                      <p:cBhvr additive="base">
                                        <p:cTn id="39" dur="500" fill="hold"/>
                                        <p:tgtEl>
                                          <p:spTgt spid="69"/>
                                        </p:tgtEl>
                                        <p:attrNameLst>
                                          <p:attrName>ppt_x</p:attrName>
                                        </p:attrNameLst>
                                      </p:cBhvr>
                                      <p:tavLst>
                                        <p:tav tm="0">
                                          <p:val>
                                            <p:strVal val="#ppt_x"/>
                                          </p:val>
                                        </p:tav>
                                        <p:tav tm="100000">
                                          <p:val>
                                            <p:strVal val="#ppt_x"/>
                                          </p:val>
                                        </p:tav>
                                      </p:tavLst>
                                    </p:anim>
                                    <p:anim calcmode="lin" valueType="num">
                                      <p:cBhvr additive="base">
                                        <p:cTn id="40" dur="500" fill="hold"/>
                                        <p:tgtEl>
                                          <p:spTgt spid="6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0"/>
                                        </p:tgtEl>
                                        <p:attrNameLst>
                                          <p:attrName>style.visibility</p:attrName>
                                        </p:attrNameLst>
                                      </p:cBhvr>
                                      <p:to>
                                        <p:strVal val="visible"/>
                                      </p:to>
                                    </p:set>
                                    <p:anim calcmode="lin" valueType="num">
                                      <p:cBhvr additive="base">
                                        <p:cTn id="43" dur="500" fill="hold"/>
                                        <p:tgtEl>
                                          <p:spTgt spid="70"/>
                                        </p:tgtEl>
                                        <p:attrNameLst>
                                          <p:attrName>ppt_x</p:attrName>
                                        </p:attrNameLst>
                                      </p:cBhvr>
                                      <p:tavLst>
                                        <p:tav tm="0">
                                          <p:val>
                                            <p:strVal val="#ppt_x"/>
                                          </p:val>
                                        </p:tav>
                                        <p:tav tm="100000">
                                          <p:val>
                                            <p:strVal val="#ppt_x"/>
                                          </p:val>
                                        </p:tav>
                                      </p:tavLst>
                                    </p:anim>
                                    <p:anim calcmode="lin" valueType="num">
                                      <p:cBhvr additive="base">
                                        <p:cTn id="44"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p:bldP spid="50" grpId="0"/>
      <p:bldP spid="51" grpId="0" animBg="1"/>
      <p:bldP spid="52" grpId="0"/>
      <p:bldP spid="53" grpId="0"/>
      <p:bldP spid="68" grpId="0" animBg="1"/>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EAC6A2D9-72AF-4A7F-8C19-4A43A3F4774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0601" y="374320"/>
            <a:ext cx="824646" cy="475493"/>
          </a:xfrm>
          <a:prstGeom prst="rect">
            <a:avLst/>
          </a:prstGeom>
        </p:spPr>
      </p:pic>
      <p:pic>
        <p:nvPicPr>
          <p:cNvPr id="28" name="Picture 27">
            <a:extLst>
              <a:ext uri="{FF2B5EF4-FFF2-40B4-BE49-F238E27FC236}">
                <a16:creationId xmlns:a16="http://schemas.microsoft.com/office/drawing/2014/main" id="{E7971859-46E2-4117-8C5E-AD4887C6067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213099" y="358192"/>
            <a:ext cx="852943" cy="475492"/>
          </a:xfrm>
          <a:prstGeom prst="rect">
            <a:avLst/>
          </a:prstGeom>
        </p:spPr>
      </p:pic>
      <p:sp>
        <p:nvSpPr>
          <p:cNvPr id="29" name="TextBox 28">
            <a:extLst>
              <a:ext uri="{FF2B5EF4-FFF2-40B4-BE49-F238E27FC236}">
                <a16:creationId xmlns:a16="http://schemas.microsoft.com/office/drawing/2014/main" id="{1C50E9B6-13C1-48E3-9BAD-0A50EA644257}"/>
              </a:ext>
            </a:extLst>
          </p:cNvPr>
          <p:cNvSpPr txBox="1"/>
          <p:nvPr/>
        </p:nvSpPr>
        <p:spPr>
          <a:xfrm>
            <a:off x="0" y="319595"/>
            <a:ext cx="9128929" cy="489239"/>
          </a:xfrm>
          <a:prstGeom prst="rect">
            <a:avLst/>
          </a:prstGeom>
          <a:noFill/>
        </p:spPr>
        <p:txBody>
          <a:bodyPr wrap="square" lIns="34292" tIns="17146" rIns="34292" bIns="17146" rtlCol="0">
            <a:spAutoFit/>
          </a:bodyPr>
          <a:lstStyle/>
          <a:p>
            <a:pPr algn="ctr"/>
            <a:r>
              <a:rPr lang="en-US" sz="2954" dirty="0">
                <a:solidFill>
                  <a:srgbClr val="005AAB"/>
                </a:solidFill>
                <a:latin typeface="Lato Bold" panose="020F0502020204030203" pitchFamily="34" charset="0"/>
                <a:ea typeface="Lato Bold" panose="020F0502020204030203" pitchFamily="34" charset="0"/>
                <a:cs typeface="Lato Bold" panose="020F0502020204030203" pitchFamily="34" charset="0"/>
              </a:rPr>
              <a:t>PRESENT &amp; FUTURE</a:t>
            </a:r>
          </a:p>
        </p:txBody>
      </p:sp>
      <p:grpSp>
        <p:nvGrpSpPr>
          <p:cNvPr id="54" name="Group 53">
            <a:extLst>
              <a:ext uri="{FF2B5EF4-FFF2-40B4-BE49-F238E27FC236}">
                <a16:creationId xmlns:a16="http://schemas.microsoft.com/office/drawing/2014/main" id="{CB80CA35-BAEB-42A2-81DE-876040B79A22}"/>
              </a:ext>
            </a:extLst>
          </p:cNvPr>
          <p:cNvGrpSpPr/>
          <p:nvPr/>
        </p:nvGrpSpPr>
        <p:grpSpPr>
          <a:xfrm>
            <a:off x="1705734" y="2155476"/>
            <a:ext cx="5732534" cy="3290364"/>
            <a:chOff x="2897737" y="1423282"/>
            <a:chExt cx="6401408" cy="3674284"/>
          </a:xfrm>
          <a:solidFill>
            <a:srgbClr val="0059AA">
              <a:alpha val="20000"/>
            </a:srgbClr>
          </a:solidFill>
        </p:grpSpPr>
        <p:sp>
          <p:nvSpPr>
            <p:cNvPr id="55" name="Freeform 15">
              <a:extLst>
                <a:ext uri="{FF2B5EF4-FFF2-40B4-BE49-F238E27FC236}">
                  <a16:creationId xmlns:a16="http://schemas.microsoft.com/office/drawing/2014/main" id="{C2F81A42-D3E9-4A46-91C2-7283AE815793}"/>
                </a:ext>
              </a:extLst>
            </p:cNvPr>
            <p:cNvSpPr>
              <a:spLocks noChangeArrowheads="1"/>
            </p:cNvSpPr>
            <p:nvPr/>
          </p:nvSpPr>
          <p:spPr bwMode="auto">
            <a:xfrm>
              <a:off x="2897737" y="2175358"/>
              <a:ext cx="1432609" cy="1368229"/>
            </a:xfrm>
            <a:custGeom>
              <a:avLst/>
              <a:gdLst>
                <a:gd name="T0" fmla="*/ 156 w 1400"/>
                <a:gd name="T1" fmla="*/ 75 h 1335"/>
                <a:gd name="T2" fmla="*/ 156 w 1400"/>
                <a:gd name="T3" fmla="*/ 75 h 1335"/>
                <a:gd name="T4" fmla="*/ 92 w 1400"/>
                <a:gd name="T5" fmla="*/ 139 h 1335"/>
                <a:gd name="T6" fmla="*/ 82 w 1400"/>
                <a:gd name="T7" fmla="*/ 186 h 1335"/>
                <a:gd name="T8" fmla="*/ 64 w 1400"/>
                <a:gd name="T9" fmla="*/ 260 h 1335"/>
                <a:gd name="T10" fmla="*/ 8 w 1400"/>
                <a:gd name="T11" fmla="*/ 306 h 1335"/>
                <a:gd name="T12" fmla="*/ 45 w 1400"/>
                <a:gd name="T13" fmla="*/ 390 h 1335"/>
                <a:gd name="T14" fmla="*/ 45 w 1400"/>
                <a:gd name="T15" fmla="*/ 491 h 1335"/>
                <a:gd name="T16" fmla="*/ 37 w 1400"/>
                <a:gd name="T17" fmla="*/ 555 h 1335"/>
                <a:gd name="T18" fmla="*/ 37 w 1400"/>
                <a:gd name="T19" fmla="*/ 611 h 1335"/>
                <a:gd name="T20" fmla="*/ 55 w 1400"/>
                <a:gd name="T21" fmla="*/ 648 h 1335"/>
                <a:gd name="T22" fmla="*/ 8 w 1400"/>
                <a:gd name="T23" fmla="*/ 695 h 1335"/>
                <a:gd name="T24" fmla="*/ 55 w 1400"/>
                <a:gd name="T25" fmla="*/ 751 h 1335"/>
                <a:gd name="T26" fmla="*/ 64 w 1400"/>
                <a:gd name="T27" fmla="*/ 825 h 1335"/>
                <a:gd name="T28" fmla="*/ 130 w 1400"/>
                <a:gd name="T29" fmla="*/ 862 h 1335"/>
                <a:gd name="T30" fmla="*/ 194 w 1400"/>
                <a:gd name="T31" fmla="*/ 881 h 1335"/>
                <a:gd name="T32" fmla="*/ 241 w 1400"/>
                <a:gd name="T33" fmla="*/ 963 h 1335"/>
                <a:gd name="T34" fmla="*/ 379 w 1400"/>
                <a:gd name="T35" fmla="*/ 982 h 1335"/>
                <a:gd name="T36" fmla="*/ 435 w 1400"/>
                <a:gd name="T37" fmla="*/ 1048 h 1335"/>
                <a:gd name="T38" fmla="*/ 593 w 1400"/>
                <a:gd name="T39" fmla="*/ 963 h 1335"/>
                <a:gd name="T40" fmla="*/ 1288 w 1400"/>
                <a:gd name="T41" fmla="*/ 1334 h 1335"/>
                <a:gd name="T42" fmla="*/ 1288 w 1400"/>
                <a:gd name="T43" fmla="*/ 1289 h 1335"/>
                <a:gd name="T44" fmla="*/ 1371 w 1400"/>
                <a:gd name="T45" fmla="*/ 1289 h 1335"/>
                <a:gd name="T46" fmla="*/ 1371 w 1400"/>
                <a:gd name="T47" fmla="*/ 390 h 1335"/>
                <a:gd name="T48" fmla="*/ 1371 w 1400"/>
                <a:gd name="T49" fmla="*/ 250 h 1335"/>
                <a:gd name="T50" fmla="*/ 1381 w 1400"/>
                <a:gd name="T51" fmla="*/ 139 h 1335"/>
                <a:gd name="T52" fmla="*/ 1389 w 1400"/>
                <a:gd name="T53" fmla="*/ 120 h 1335"/>
                <a:gd name="T54" fmla="*/ 1389 w 1400"/>
                <a:gd name="T55" fmla="*/ 112 h 1335"/>
                <a:gd name="T56" fmla="*/ 1269 w 1400"/>
                <a:gd name="T57" fmla="*/ 83 h 1335"/>
                <a:gd name="T58" fmla="*/ 1130 w 1400"/>
                <a:gd name="T59" fmla="*/ 9 h 1335"/>
                <a:gd name="T60" fmla="*/ 927 w 1400"/>
                <a:gd name="T61" fmla="*/ 112 h 1335"/>
                <a:gd name="T62" fmla="*/ 936 w 1400"/>
                <a:gd name="T63" fmla="*/ 231 h 1335"/>
                <a:gd name="T64" fmla="*/ 797 w 1400"/>
                <a:gd name="T65" fmla="*/ 231 h 1335"/>
                <a:gd name="T66" fmla="*/ 620 w 1400"/>
                <a:gd name="T67" fmla="*/ 176 h 1335"/>
                <a:gd name="T68" fmla="*/ 538 w 1400"/>
                <a:gd name="T69" fmla="*/ 112 h 1335"/>
                <a:gd name="T70" fmla="*/ 472 w 1400"/>
                <a:gd name="T71" fmla="*/ 56 h 1335"/>
                <a:gd name="T72" fmla="*/ 305 w 1400"/>
                <a:gd name="T73" fmla="*/ 19 h 1335"/>
                <a:gd name="T74" fmla="*/ 204 w 1400"/>
                <a:gd name="T75" fmla="*/ 0 h 1335"/>
                <a:gd name="T76" fmla="*/ 204 w 1400"/>
                <a:gd name="T77" fmla="*/ 46 h 1335"/>
                <a:gd name="T78" fmla="*/ 156 w 1400"/>
                <a:gd name="T79" fmla="*/ 75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0" h="1335">
                  <a:moveTo>
                    <a:pt x="156" y="75"/>
                  </a:moveTo>
                  <a:lnTo>
                    <a:pt x="156" y="75"/>
                  </a:lnTo>
                  <a:cubicBezTo>
                    <a:pt x="148" y="83"/>
                    <a:pt x="101" y="130"/>
                    <a:pt x="92" y="139"/>
                  </a:cubicBezTo>
                  <a:cubicBezTo>
                    <a:pt x="74" y="157"/>
                    <a:pt x="74" y="176"/>
                    <a:pt x="82" y="186"/>
                  </a:cubicBezTo>
                  <a:cubicBezTo>
                    <a:pt x="82" y="194"/>
                    <a:pt x="74" y="231"/>
                    <a:pt x="64" y="260"/>
                  </a:cubicBezTo>
                  <a:cubicBezTo>
                    <a:pt x="55" y="279"/>
                    <a:pt x="8" y="297"/>
                    <a:pt x="8" y="306"/>
                  </a:cubicBezTo>
                  <a:cubicBezTo>
                    <a:pt x="0" y="324"/>
                    <a:pt x="27" y="353"/>
                    <a:pt x="45" y="390"/>
                  </a:cubicBezTo>
                  <a:cubicBezTo>
                    <a:pt x="64" y="436"/>
                    <a:pt x="27" y="462"/>
                    <a:pt x="45" y="491"/>
                  </a:cubicBezTo>
                  <a:cubicBezTo>
                    <a:pt x="64" y="520"/>
                    <a:pt x="55" y="537"/>
                    <a:pt x="37" y="555"/>
                  </a:cubicBezTo>
                  <a:cubicBezTo>
                    <a:pt x="27" y="565"/>
                    <a:pt x="37" y="594"/>
                    <a:pt x="37" y="611"/>
                  </a:cubicBezTo>
                  <a:cubicBezTo>
                    <a:pt x="37" y="621"/>
                    <a:pt x="55" y="648"/>
                    <a:pt x="55" y="648"/>
                  </a:cubicBezTo>
                  <a:cubicBezTo>
                    <a:pt x="45" y="658"/>
                    <a:pt x="8" y="685"/>
                    <a:pt x="8" y="695"/>
                  </a:cubicBezTo>
                  <a:cubicBezTo>
                    <a:pt x="8" y="714"/>
                    <a:pt x="37" y="722"/>
                    <a:pt x="55" y="751"/>
                  </a:cubicBezTo>
                  <a:cubicBezTo>
                    <a:pt x="74" y="788"/>
                    <a:pt x="64" y="796"/>
                    <a:pt x="64" y="825"/>
                  </a:cubicBezTo>
                  <a:cubicBezTo>
                    <a:pt x="64" y="844"/>
                    <a:pt x="101" y="862"/>
                    <a:pt x="130" y="862"/>
                  </a:cubicBezTo>
                  <a:cubicBezTo>
                    <a:pt x="156" y="862"/>
                    <a:pt x="175" y="881"/>
                    <a:pt x="194" y="881"/>
                  </a:cubicBezTo>
                  <a:cubicBezTo>
                    <a:pt x="212" y="881"/>
                    <a:pt x="231" y="918"/>
                    <a:pt x="241" y="963"/>
                  </a:cubicBezTo>
                  <a:cubicBezTo>
                    <a:pt x="249" y="963"/>
                    <a:pt x="342" y="963"/>
                    <a:pt x="379" y="982"/>
                  </a:cubicBezTo>
                  <a:cubicBezTo>
                    <a:pt x="416" y="1011"/>
                    <a:pt x="435" y="1048"/>
                    <a:pt x="435" y="1048"/>
                  </a:cubicBezTo>
                  <a:cubicBezTo>
                    <a:pt x="593" y="963"/>
                    <a:pt x="593" y="963"/>
                    <a:pt x="593" y="963"/>
                  </a:cubicBezTo>
                  <a:cubicBezTo>
                    <a:pt x="1288" y="1334"/>
                    <a:pt x="1288" y="1334"/>
                    <a:pt x="1288" y="1334"/>
                  </a:cubicBezTo>
                  <a:cubicBezTo>
                    <a:pt x="1288" y="1289"/>
                    <a:pt x="1288" y="1289"/>
                    <a:pt x="1288" y="1289"/>
                  </a:cubicBezTo>
                  <a:cubicBezTo>
                    <a:pt x="1371" y="1289"/>
                    <a:pt x="1371" y="1289"/>
                    <a:pt x="1371" y="1289"/>
                  </a:cubicBezTo>
                  <a:cubicBezTo>
                    <a:pt x="1371" y="1289"/>
                    <a:pt x="1371" y="454"/>
                    <a:pt x="1371" y="390"/>
                  </a:cubicBezTo>
                  <a:cubicBezTo>
                    <a:pt x="1371" y="324"/>
                    <a:pt x="1344" y="287"/>
                    <a:pt x="1371" y="250"/>
                  </a:cubicBezTo>
                  <a:cubicBezTo>
                    <a:pt x="1399" y="223"/>
                    <a:pt x="1362" y="204"/>
                    <a:pt x="1381" y="139"/>
                  </a:cubicBezTo>
                  <a:cubicBezTo>
                    <a:pt x="1389" y="130"/>
                    <a:pt x="1389" y="120"/>
                    <a:pt x="1389" y="120"/>
                  </a:cubicBezTo>
                  <a:lnTo>
                    <a:pt x="1389" y="112"/>
                  </a:lnTo>
                  <a:cubicBezTo>
                    <a:pt x="1381" y="93"/>
                    <a:pt x="1344" y="93"/>
                    <a:pt x="1269" y="83"/>
                  </a:cubicBezTo>
                  <a:cubicBezTo>
                    <a:pt x="1187" y="65"/>
                    <a:pt x="1214" y="19"/>
                    <a:pt x="1130" y="9"/>
                  </a:cubicBezTo>
                  <a:cubicBezTo>
                    <a:pt x="1038" y="0"/>
                    <a:pt x="927" y="75"/>
                    <a:pt x="927" y="112"/>
                  </a:cubicBezTo>
                  <a:cubicBezTo>
                    <a:pt x="917" y="149"/>
                    <a:pt x="964" y="194"/>
                    <a:pt x="936" y="231"/>
                  </a:cubicBezTo>
                  <a:cubicBezTo>
                    <a:pt x="907" y="269"/>
                    <a:pt x="843" y="279"/>
                    <a:pt x="797" y="231"/>
                  </a:cubicBezTo>
                  <a:cubicBezTo>
                    <a:pt x="750" y="194"/>
                    <a:pt x="676" y="176"/>
                    <a:pt x="620" y="176"/>
                  </a:cubicBezTo>
                  <a:cubicBezTo>
                    <a:pt x="565" y="176"/>
                    <a:pt x="527" y="139"/>
                    <a:pt x="538" y="112"/>
                  </a:cubicBezTo>
                  <a:cubicBezTo>
                    <a:pt x="538" y="75"/>
                    <a:pt x="519" y="65"/>
                    <a:pt x="472" y="56"/>
                  </a:cubicBezTo>
                  <a:cubicBezTo>
                    <a:pt x="426" y="46"/>
                    <a:pt x="389" y="9"/>
                    <a:pt x="305" y="19"/>
                  </a:cubicBezTo>
                  <a:cubicBezTo>
                    <a:pt x="268" y="27"/>
                    <a:pt x="231" y="19"/>
                    <a:pt x="204" y="0"/>
                  </a:cubicBezTo>
                  <a:cubicBezTo>
                    <a:pt x="204" y="19"/>
                    <a:pt x="194" y="38"/>
                    <a:pt x="204" y="46"/>
                  </a:cubicBezTo>
                  <a:cubicBezTo>
                    <a:pt x="204" y="75"/>
                    <a:pt x="167" y="75"/>
                    <a:pt x="156" y="75"/>
                  </a:cubicBezTo>
                </a:path>
              </a:pathLst>
            </a:custGeom>
            <a:grpFill/>
            <a:ln w="19050" cap="flat" cmpd="sng">
              <a:solidFill>
                <a:schemeClr val="bg1">
                  <a:alpha val="93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07" tIns="22854" rIns="45707" bIns="22854" anchor="ctr"/>
            <a:lstStyle/>
            <a:p>
              <a:endParaRPr lang="en-US" sz="923" dirty="0">
                <a:latin typeface="Lato Light" charset="0"/>
              </a:endParaRPr>
            </a:p>
          </p:txBody>
        </p:sp>
        <p:sp>
          <p:nvSpPr>
            <p:cNvPr id="56" name="Freeform 35">
              <a:extLst>
                <a:ext uri="{FF2B5EF4-FFF2-40B4-BE49-F238E27FC236}">
                  <a16:creationId xmlns:a16="http://schemas.microsoft.com/office/drawing/2014/main" id="{FDF626D9-91FD-4BF3-A8C9-A587E29E2AE0}"/>
                </a:ext>
              </a:extLst>
            </p:cNvPr>
            <p:cNvSpPr>
              <a:spLocks noChangeArrowheads="1"/>
            </p:cNvSpPr>
            <p:nvPr/>
          </p:nvSpPr>
          <p:spPr bwMode="auto">
            <a:xfrm>
              <a:off x="4280477" y="2302211"/>
              <a:ext cx="1024588" cy="1014848"/>
            </a:xfrm>
            <a:custGeom>
              <a:avLst/>
              <a:gdLst>
                <a:gd name="T0" fmla="*/ 936 w 1002"/>
                <a:gd name="T1" fmla="*/ 214 h 993"/>
                <a:gd name="T2" fmla="*/ 936 w 1002"/>
                <a:gd name="T3" fmla="*/ 214 h 993"/>
                <a:gd name="T4" fmla="*/ 872 w 1002"/>
                <a:gd name="T5" fmla="*/ 56 h 993"/>
                <a:gd name="T6" fmla="*/ 861 w 1002"/>
                <a:gd name="T7" fmla="*/ 66 h 993"/>
                <a:gd name="T8" fmla="*/ 769 w 1002"/>
                <a:gd name="T9" fmla="*/ 66 h 993"/>
                <a:gd name="T10" fmla="*/ 649 w 1002"/>
                <a:gd name="T11" fmla="*/ 37 h 993"/>
                <a:gd name="T12" fmla="*/ 463 w 1002"/>
                <a:gd name="T13" fmla="*/ 66 h 993"/>
                <a:gd name="T14" fmla="*/ 352 w 1002"/>
                <a:gd name="T15" fmla="*/ 74 h 993"/>
                <a:gd name="T16" fmla="*/ 185 w 1002"/>
                <a:gd name="T17" fmla="*/ 29 h 993"/>
                <a:gd name="T18" fmla="*/ 45 w 1002"/>
                <a:gd name="T19" fmla="*/ 0 h 993"/>
                <a:gd name="T20" fmla="*/ 37 w 1002"/>
                <a:gd name="T21" fmla="*/ 19 h 993"/>
                <a:gd name="T22" fmla="*/ 27 w 1002"/>
                <a:gd name="T23" fmla="*/ 130 h 993"/>
                <a:gd name="T24" fmla="*/ 27 w 1002"/>
                <a:gd name="T25" fmla="*/ 270 h 993"/>
                <a:gd name="T26" fmla="*/ 27 w 1002"/>
                <a:gd name="T27" fmla="*/ 973 h 993"/>
                <a:gd name="T28" fmla="*/ 593 w 1002"/>
                <a:gd name="T29" fmla="*/ 973 h 993"/>
                <a:gd name="T30" fmla="*/ 620 w 1002"/>
                <a:gd name="T31" fmla="*/ 955 h 993"/>
                <a:gd name="T32" fmla="*/ 667 w 1002"/>
                <a:gd name="T33" fmla="*/ 973 h 993"/>
                <a:gd name="T34" fmla="*/ 787 w 1002"/>
                <a:gd name="T35" fmla="*/ 973 h 993"/>
                <a:gd name="T36" fmla="*/ 834 w 1002"/>
                <a:gd name="T37" fmla="*/ 992 h 993"/>
                <a:gd name="T38" fmla="*/ 890 w 1002"/>
                <a:gd name="T39" fmla="*/ 955 h 993"/>
                <a:gd name="T40" fmla="*/ 946 w 1002"/>
                <a:gd name="T41" fmla="*/ 891 h 993"/>
                <a:gd name="T42" fmla="*/ 991 w 1002"/>
                <a:gd name="T43" fmla="*/ 853 h 993"/>
                <a:gd name="T44" fmla="*/ 1001 w 1002"/>
                <a:gd name="T45" fmla="*/ 853 h 993"/>
                <a:gd name="T46" fmla="*/ 1001 w 1002"/>
                <a:gd name="T47" fmla="*/ 816 h 993"/>
                <a:gd name="T48" fmla="*/ 954 w 1002"/>
                <a:gd name="T49" fmla="*/ 713 h 993"/>
                <a:gd name="T50" fmla="*/ 861 w 1002"/>
                <a:gd name="T51" fmla="*/ 528 h 993"/>
                <a:gd name="T52" fmla="*/ 816 w 1002"/>
                <a:gd name="T53" fmla="*/ 435 h 993"/>
                <a:gd name="T54" fmla="*/ 750 w 1002"/>
                <a:gd name="T55" fmla="*/ 334 h 993"/>
                <a:gd name="T56" fmla="*/ 713 w 1002"/>
                <a:gd name="T57" fmla="*/ 167 h 993"/>
                <a:gd name="T58" fmla="*/ 769 w 1002"/>
                <a:gd name="T59" fmla="*/ 278 h 993"/>
                <a:gd name="T60" fmla="*/ 861 w 1002"/>
                <a:gd name="T61" fmla="*/ 400 h 993"/>
                <a:gd name="T62" fmla="*/ 917 w 1002"/>
                <a:gd name="T63" fmla="*/ 270 h 993"/>
                <a:gd name="T64" fmla="*/ 917 w 1002"/>
                <a:gd name="T65" fmla="*/ 278 h 993"/>
                <a:gd name="T66" fmla="*/ 927 w 1002"/>
                <a:gd name="T67" fmla="*/ 251 h 993"/>
                <a:gd name="T68" fmla="*/ 936 w 1002"/>
                <a:gd name="T69" fmla="*/ 21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2" h="993">
                  <a:moveTo>
                    <a:pt x="936" y="214"/>
                  </a:moveTo>
                  <a:lnTo>
                    <a:pt x="936" y="214"/>
                  </a:lnTo>
                  <a:cubicBezTo>
                    <a:pt x="872" y="56"/>
                    <a:pt x="872" y="56"/>
                    <a:pt x="872" y="56"/>
                  </a:cubicBezTo>
                  <a:lnTo>
                    <a:pt x="861" y="66"/>
                  </a:lnTo>
                  <a:cubicBezTo>
                    <a:pt x="853" y="74"/>
                    <a:pt x="806" y="47"/>
                    <a:pt x="769" y="66"/>
                  </a:cubicBezTo>
                  <a:cubicBezTo>
                    <a:pt x="723" y="74"/>
                    <a:pt x="694" y="56"/>
                    <a:pt x="649" y="37"/>
                  </a:cubicBezTo>
                  <a:cubicBezTo>
                    <a:pt x="612" y="19"/>
                    <a:pt x="472" y="47"/>
                    <a:pt x="463" y="66"/>
                  </a:cubicBezTo>
                  <a:cubicBezTo>
                    <a:pt x="445" y="93"/>
                    <a:pt x="398" y="93"/>
                    <a:pt x="352" y="74"/>
                  </a:cubicBezTo>
                  <a:cubicBezTo>
                    <a:pt x="315" y="66"/>
                    <a:pt x="259" y="37"/>
                    <a:pt x="185" y="29"/>
                  </a:cubicBezTo>
                  <a:cubicBezTo>
                    <a:pt x="119" y="29"/>
                    <a:pt x="64" y="10"/>
                    <a:pt x="45" y="0"/>
                  </a:cubicBezTo>
                  <a:cubicBezTo>
                    <a:pt x="45" y="0"/>
                    <a:pt x="45" y="10"/>
                    <a:pt x="37" y="19"/>
                  </a:cubicBezTo>
                  <a:cubicBezTo>
                    <a:pt x="18" y="84"/>
                    <a:pt x="55" y="103"/>
                    <a:pt x="27" y="130"/>
                  </a:cubicBezTo>
                  <a:cubicBezTo>
                    <a:pt x="0" y="167"/>
                    <a:pt x="27" y="204"/>
                    <a:pt x="27" y="270"/>
                  </a:cubicBezTo>
                  <a:cubicBezTo>
                    <a:pt x="27" y="316"/>
                    <a:pt x="27" y="724"/>
                    <a:pt x="27" y="973"/>
                  </a:cubicBezTo>
                  <a:cubicBezTo>
                    <a:pt x="593" y="973"/>
                    <a:pt x="593" y="973"/>
                    <a:pt x="593" y="973"/>
                  </a:cubicBezTo>
                  <a:cubicBezTo>
                    <a:pt x="593" y="973"/>
                    <a:pt x="602" y="965"/>
                    <a:pt x="620" y="955"/>
                  </a:cubicBezTo>
                  <a:cubicBezTo>
                    <a:pt x="639" y="946"/>
                    <a:pt x="667" y="973"/>
                    <a:pt x="667" y="973"/>
                  </a:cubicBezTo>
                  <a:cubicBezTo>
                    <a:pt x="787" y="973"/>
                    <a:pt x="787" y="973"/>
                    <a:pt x="787" y="973"/>
                  </a:cubicBezTo>
                  <a:cubicBezTo>
                    <a:pt x="787" y="973"/>
                    <a:pt x="806" y="992"/>
                    <a:pt x="834" y="992"/>
                  </a:cubicBezTo>
                  <a:cubicBezTo>
                    <a:pt x="861" y="992"/>
                    <a:pt x="843" y="955"/>
                    <a:pt x="890" y="955"/>
                  </a:cubicBezTo>
                  <a:cubicBezTo>
                    <a:pt x="927" y="955"/>
                    <a:pt x="917" y="891"/>
                    <a:pt x="946" y="891"/>
                  </a:cubicBezTo>
                  <a:cubicBezTo>
                    <a:pt x="973" y="891"/>
                    <a:pt x="973" y="891"/>
                    <a:pt x="991" y="853"/>
                  </a:cubicBezTo>
                  <a:cubicBezTo>
                    <a:pt x="1001" y="853"/>
                    <a:pt x="1001" y="853"/>
                    <a:pt x="1001" y="853"/>
                  </a:cubicBezTo>
                  <a:cubicBezTo>
                    <a:pt x="1001" y="843"/>
                    <a:pt x="1001" y="825"/>
                    <a:pt x="1001" y="816"/>
                  </a:cubicBezTo>
                  <a:cubicBezTo>
                    <a:pt x="1001" y="769"/>
                    <a:pt x="973" y="779"/>
                    <a:pt x="954" y="713"/>
                  </a:cubicBezTo>
                  <a:cubicBezTo>
                    <a:pt x="936" y="649"/>
                    <a:pt x="861" y="565"/>
                    <a:pt x="861" y="528"/>
                  </a:cubicBezTo>
                  <a:cubicBezTo>
                    <a:pt x="853" y="491"/>
                    <a:pt x="816" y="474"/>
                    <a:pt x="816" y="435"/>
                  </a:cubicBezTo>
                  <a:cubicBezTo>
                    <a:pt x="816" y="400"/>
                    <a:pt x="797" y="390"/>
                    <a:pt x="750" y="334"/>
                  </a:cubicBezTo>
                  <a:cubicBezTo>
                    <a:pt x="713" y="270"/>
                    <a:pt x="694" y="167"/>
                    <a:pt x="713" y="167"/>
                  </a:cubicBezTo>
                  <a:cubicBezTo>
                    <a:pt x="723" y="159"/>
                    <a:pt x="760" y="251"/>
                    <a:pt x="769" y="278"/>
                  </a:cubicBezTo>
                  <a:cubicBezTo>
                    <a:pt x="787" y="307"/>
                    <a:pt x="834" y="400"/>
                    <a:pt x="861" y="400"/>
                  </a:cubicBezTo>
                  <a:cubicBezTo>
                    <a:pt x="899" y="400"/>
                    <a:pt x="909" y="270"/>
                    <a:pt x="917" y="270"/>
                  </a:cubicBezTo>
                  <a:cubicBezTo>
                    <a:pt x="917" y="270"/>
                    <a:pt x="917" y="270"/>
                    <a:pt x="917" y="278"/>
                  </a:cubicBezTo>
                  <a:cubicBezTo>
                    <a:pt x="927" y="251"/>
                    <a:pt x="927" y="251"/>
                    <a:pt x="927" y="251"/>
                  </a:cubicBezTo>
                  <a:lnTo>
                    <a:pt x="936" y="214"/>
                  </a:lnTo>
                </a:path>
              </a:pathLst>
            </a:custGeom>
            <a:grpFill/>
            <a:ln w="19050" cap="flat" cmpd="sng">
              <a:solidFill>
                <a:schemeClr val="bg1">
                  <a:alpha val="93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07" tIns="22854" rIns="45707" bIns="22854" anchor="ctr"/>
            <a:lstStyle/>
            <a:p>
              <a:endParaRPr lang="en-US" sz="923" dirty="0">
                <a:latin typeface="Lato Light" charset="0"/>
              </a:endParaRPr>
            </a:p>
          </p:txBody>
        </p:sp>
        <p:sp>
          <p:nvSpPr>
            <p:cNvPr id="61" name="Freeform 39">
              <a:extLst>
                <a:ext uri="{FF2B5EF4-FFF2-40B4-BE49-F238E27FC236}">
                  <a16:creationId xmlns:a16="http://schemas.microsoft.com/office/drawing/2014/main" id="{2055BEAC-33FC-4B6A-A1C8-16CE26ACEDE2}"/>
                </a:ext>
              </a:extLst>
            </p:cNvPr>
            <p:cNvSpPr>
              <a:spLocks noChangeArrowheads="1"/>
            </p:cNvSpPr>
            <p:nvPr/>
          </p:nvSpPr>
          <p:spPr bwMode="auto">
            <a:xfrm>
              <a:off x="4012995" y="3176608"/>
              <a:ext cx="1559550" cy="1920958"/>
            </a:xfrm>
            <a:custGeom>
              <a:avLst/>
              <a:gdLst>
                <a:gd name="T0" fmla="*/ 1206 w 1522"/>
                <a:gd name="T1" fmla="*/ 38 h 1873"/>
                <a:gd name="T2" fmla="*/ 1094 w 1522"/>
                <a:gd name="T3" fmla="*/ 139 h 1873"/>
                <a:gd name="T4" fmla="*/ 927 w 1522"/>
                <a:gd name="T5" fmla="*/ 120 h 1873"/>
                <a:gd name="T6" fmla="*/ 853 w 1522"/>
                <a:gd name="T7" fmla="*/ 120 h 1873"/>
                <a:gd name="T8" fmla="*/ 287 w 1522"/>
                <a:gd name="T9" fmla="*/ 316 h 1873"/>
                <a:gd name="T10" fmla="*/ 204 w 1522"/>
                <a:gd name="T11" fmla="*/ 613 h 1873"/>
                <a:gd name="T12" fmla="*/ 111 w 1522"/>
                <a:gd name="T13" fmla="*/ 761 h 1873"/>
                <a:gd name="T14" fmla="*/ 37 w 1522"/>
                <a:gd name="T15" fmla="*/ 891 h 1873"/>
                <a:gd name="T16" fmla="*/ 46 w 1522"/>
                <a:gd name="T17" fmla="*/ 1002 h 1873"/>
                <a:gd name="T18" fmla="*/ 111 w 1522"/>
                <a:gd name="T19" fmla="*/ 1132 h 1873"/>
                <a:gd name="T20" fmla="*/ 167 w 1522"/>
                <a:gd name="T21" fmla="*/ 1262 h 1873"/>
                <a:gd name="T22" fmla="*/ 157 w 1522"/>
                <a:gd name="T23" fmla="*/ 1373 h 1873"/>
                <a:gd name="T24" fmla="*/ 212 w 1522"/>
                <a:gd name="T25" fmla="*/ 1410 h 1873"/>
                <a:gd name="T26" fmla="*/ 324 w 1522"/>
                <a:gd name="T27" fmla="*/ 1493 h 1873"/>
                <a:gd name="T28" fmla="*/ 417 w 1522"/>
                <a:gd name="T29" fmla="*/ 1613 h 1873"/>
                <a:gd name="T30" fmla="*/ 501 w 1522"/>
                <a:gd name="T31" fmla="*/ 1705 h 1873"/>
                <a:gd name="T32" fmla="*/ 556 w 1522"/>
                <a:gd name="T33" fmla="*/ 1779 h 1873"/>
                <a:gd name="T34" fmla="*/ 668 w 1522"/>
                <a:gd name="T35" fmla="*/ 1779 h 1873"/>
                <a:gd name="T36" fmla="*/ 816 w 1522"/>
                <a:gd name="T37" fmla="*/ 1864 h 1873"/>
                <a:gd name="T38" fmla="*/ 946 w 1522"/>
                <a:gd name="T39" fmla="*/ 1864 h 1873"/>
                <a:gd name="T40" fmla="*/ 1066 w 1522"/>
                <a:gd name="T41" fmla="*/ 1835 h 1873"/>
                <a:gd name="T42" fmla="*/ 1113 w 1522"/>
                <a:gd name="T43" fmla="*/ 1790 h 1873"/>
                <a:gd name="T44" fmla="*/ 1243 w 1522"/>
                <a:gd name="T45" fmla="*/ 1742 h 1873"/>
                <a:gd name="T46" fmla="*/ 1261 w 1522"/>
                <a:gd name="T47" fmla="*/ 1678 h 1873"/>
                <a:gd name="T48" fmla="*/ 1103 w 1522"/>
                <a:gd name="T49" fmla="*/ 1511 h 1873"/>
                <a:gd name="T50" fmla="*/ 1029 w 1522"/>
                <a:gd name="T51" fmla="*/ 1419 h 1873"/>
                <a:gd name="T52" fmla="*/ 1113 w 1522"/>
                <a:gd name="T53" fmla="*/ 1299 h 1873"/>
                <a:gd name="T54" fmla="*/ 1187 w 1522"/>
                <a:gd name="T55" fmla="*/ 1169 h 1873"/>
                <a:gd name="T56" fmla="*/ 1270 w 1522"/>
                <a:gd name="T57" fmla="*/ 1011 h 1873"/>
                <a:gd name="T58" fmla="*/ 1344 w 1522"/>
                <a:gd name="T59" fmla="*/ 862 h 1873"/>
                <a:gd name="T60" fmla="*/ 1381 w 1522"/>
                <a:gd name="T61" fmla="*/ 640 h 1873"/>
                <a:gd name="T62" fmla="*/ 1521 w 1522"/>
                <a:gd name="T63" fmla="*/ 510 h 1873"/>
                <a:gd name="T64" fmla="*/ 1410 w 1522"/>
                <a:gd name="T65" fmla="*/ 316 h 1873"/>
                <a:gd name="T66" fmla="*/ 1307 w 1522"/>
                <a:gd name="T67" fmla="*/ 65 h 1873"/>
                <a:gd name="T68" fmla="*/ 1251 w 1522"/>
                <a:gd name="T6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22" h="1873">
                  <a:moveTo>
                    <a:pt x="1206" y="38"/>
                  </a:moveTo>
                  <a:lnTo>
                    <a:pt x="1206" y="38"/>
                  </a:lnTo>
                  <a:cubicBezTo>
                    <a:pt x="1177" y="38"/>
                    <a:pt x="1187" y="102"/>
                    <a:pt x="1150" y="102"/>
                  </a:cubicBezTo>
                  <a:cubicBezTo>
                    <a:pt x="1103" y="102"/>
                    <a:pt x="1121" y="139"/>
                    <a:pt x="1094" y="139"/>
                  </a:cubicBezTo>
                  <a:cubicBezTo>
                    <a:pt x="1066" y="139"/>
                    <a:pt x="1047" y="120"/>
                    <a:pt x="1047" y="120"/>
                  </a:cubicBezTo>
                  <a:cubicBezTo>
                    <a:pt x="927" y="120"/>
                    <a:pt x="927" y="120"/>
                    <a:pt x="927" y="120"/>
                  </a:cubicBezTo>
                  <a:cubicBezTo>
                    <a:pt x="927" y="120"/>
                    <a:pt x="899" y="93"/>
                    <a:pt x="880" y="102"/>
                  </a:cubicBezTo>
                  <a:cubicBezTo>
                    <a:pt x="862" y="112"/>
                    <a:pt x="853" y="120"/>
                    <a:pt x="853" y="120"/>
                  </a:cubicBezTo>
                  <a:cubicBezTo>
                    <a:pt x="287" y="120"/>
                    <a:pt x="287" y="120"/>
                    <a:pt x="287" y="120"/>
                  </a:cubicBezTo>
                  <a:cubicBezTo>
                    <a:pt x="287" y="231"/>
                    <a:pt x="287" y="316"/>
                    <a:pt x="287" y="316"/>
                  </a:cubicBezTo>
                  <a:cubicBezTo>
                    <a:pt x="204" y="316"/>
                    <a:pt x="204" y="316"/>
                    <a:pt x="204" y="316"/>
                  </a:cubicBezTo>
                  <a:cubicBezTo>
                    <a:pt x="204" y="613"/>
                    <a:pt x="204" y="613"/>
                    <a:pt x="204" y="613"/>
                  </a:cubicBezTo>
                  <a:cubicBezTo>
                    <a:pt x="204" y="613"/>
                    <a:pt x="212" y="705"/>
                    <a:pt x="194" y="714"/>
                  </a:cubicBezTo>
                  <a:cubicBezTo>
                    <a:pt x="177" y="714"/>
                    <a:pt x="111" y="732"/>
                    <a:pt x="111" y="761"/>
                  </a:cubicBezTo>
                  <a:cubicBezTo>
                    <a:pt x="111" y="788"/>
                    <a:pt x="111" y="817"/>
                    <a:pt x="83" y="817"/>
                  </a:cubicBezTo>
                  <a:cubicBezTo>
                    <a:pt x="56" y="825"/>
                    <a:pt x="83" y="891"/>
                    <a:pt x="37" y="891"/>
                  </a:cubicBezTo>
                  <a:cubicBezTo>
                    <a:pt x="0" y="891"/>
                    <a:pt x="56" y="928"/>
                    <a:pt x="37" y="955"/>
                  </a:cubicBezTo>
                  <a:cubicBezTo>
                    <a:pt x="8" y="973"/>
                    <a:pt x="19" y="1002"/>
                    <a:pt x="46" y="1002"/>
                  </a:cubicBezTo>
                  <a:cubicBezTo>
                    <a:pt x="74" y="1002"/>
                    <a:pt x="66" y="1039"/>
                    <a:pt x="66" y="1076"/>
                  </a:cubicBezTo>
                  <a:cubicBezTo>
                    <a:pt x="66" y="1103"/>
                    <a:pt x="111" y="1132"/>
                    <a:pt x="111" y="1132"/>
                  </a:cubicBezTo>
                  <a:cubicBezTo>
                    <a:pt x="93" y="1169"/>
                    <a:pt x="93" y="1169"/>
                    <a:pt x="93" y="1169"/>
                  </a:cubicBezTo>
                  <a:cubicBezTo>
                    <a:pt x="93" y="1169"/>
                    <a:pt x="157" y="1242"/>
                    <a:pt x="167" y="1262"/>
                  </a:cubicBezTo>
                  <a:cubicBezTo>
                    <a:pt x="167" y="1279"/>
                    <a:pt x="204" y="1326"/>
                    <a:pt x="167" y="1336"/>
                  </a:cubicBezTo>
                  <a:cubicBezTo>
                    <a:pt x="140" y="1353"/>
                    <a:pt x="157" y="1373"/>
                    <a:pt x="157" y="1373"/>
                  </a:cubicBezTo>
                  <a:cubicBezTo>
                    <a:pt x="194" y="1381"/>
                    <a:pt x="194" y="1381"/>
                    <a:pt x="194" y="1381"/>
                  </a:cubicBezTo>
                  <a:cubicBezTo>
                    <a:pt x="212" y="1410"/>
                    <a:pt x="212" y="1410"/>
                    <a:pt x="212" y="1410"/>
                  </a:cubicBezTo>
                  <a:cubicBezTo>
                    <a:pt x="212" y="1410"/>
                    <a:pt x="260" y="1410"/>
                    <a:pt x="287" y="1437"/>
                  </a:cubicBezTo>
                  <a:cubicBezTo>
                    <a:pt x="315" y="1474"/>
                    <a:pt x="324" y="1484"/>
                    <a:pt x="324" y="1493"/>
                  </a:cubicBezTo>
                  <a:cubicBezTo>
                    <a:pt x="324" y="1511"/>
                    <a:pt x="342" y="1521"/>
                    <a:pt x="379" y="1548"/>
                  </a:cubicBezTo>
                  <a:cubicBezTo>
                    <a:pt x="417" y="1575"/>
                    <a:pt x="417" y="1594"/>
                    <a:pt x="417" y="1613"/>
                  </a:cubicBezTo>
                  <a:cubicBezTo>
                    <a:pt x="417" y="1623"/>
                    <a:pt x="472" y="1660"/>
                    <a:pt x="472" y="1660"/>
                  </a:cubicBezTo>
                  <a:cubicBezTo>
                    <a:pt x="501" y="1705"/>
                    <a:pt x="501" y="1705"/>
                    <a:pt x="501" y="1705"/>
                  </a:cubicBezTo>
                  <a:cubicBezTo>
                    <a:pt x="509" y="1715"/>
                    <a:pt x="519" y="1724"/>
                    <a:pt x="519" y="1734"/>
                  </a:cubicBezTo>
                  <a:cubicBezTo>
                    <a:pt x="528" y="1761"/>
                    <a:pt x="556" y="1779"/>
                    <a:pt x="556" y="1779"/>
                  </a:cubicBezTo>
                  <a:cubicBezTo>
                    <a:pt x="556" y="1779"/>
                    <a:pt x="594" y="1798"/>
                    <a:pt x="621" y="1779"/>
                  </a:cubicBezTo>
                  <a:cubicBezTo>
                    <a:pt x="639" y="1752"/>
                    <a:pt x="668" y="1779"/>
                    <a:pt x="668" y="1779"/>
                  </a:cubicBezTo>
                  <a:cubicBezTo>
                    <a:pt x="668" y="1779"/>
                    <a:pt x="695" y="1761"/>
                    <a:pt x="713" y="1771"/>
                  </a:cubicBezTo>
                  <a:cubicBezTo>
                    <a:pt x="723" y="1779"/>
                    <a:pt x="779" y="1817"/>
                    <a:pt x="816" y="1864"/>
                  </a:cubicBezTo>
                  <a:cubicBezTo>
                    <a:pt x="825" y="1854"/>
                    <a:pt x="872" y="1845"/>
                    <a:pt x="890" y="1845"/>
                  </a:cubicBezTo>
                  <a:cubicBezTo>
                    <a:pt x="909" y="1835"/>
                    <a:pt x="936" y="1872"/>
                    <a:pt x="946" y="1864"/>
                  </a:cubicBezTo>
                  <a:cubicBezTo>
                    <a:pt x="954" y="1845"/>
                    <a:pt x="992" y="1827"/>
                    <a:pt x="1010" y="1835"/>
                  </a:cubicBezTo>
                  <a:cubicBezTo>
                    <a:pt x="1029" y="1845"/>
                    <a:pt x="1066" y="1845"/>
                    <a:pt x="1066" y="1835"/>
                  </a:cubicBezTo>
                  <a:cubicBezTo>
                    <a:pt x="1066" y="1827"/>
                    <a:pt x="1084" y="1817"/>
                    <a:pt x="1103" y="1808"/>
                  </a:cubicBezTo>
                  <a:cubicBezTo>
                    <a:pt x="1103" y="1798"/>
                    <a:pt x="1113" y="1798"/>
                    <a:pt x="1113" y="1790"/>
                  </a:cubicBezTo>
                  <a:cubicBezTo>
                    <a:pt x="1113" y="1771"/>
                    <a:pt x="1169" y="1742"/>
                    <a:pt x="1187" y="1742"/>
                  </a:cubicBezTo>
                  <a:cubicBezTo>
                    <a:pt x="1206" y="1734"/>
                    <a:pt x="1233" y="1734"/>
                    <a:pt x="1243" y="1742"/>
                  </a:cubicBezTo>
                  <a:cubicBezTo>
                    <a:pt x="1243" y="1752"/>
                    <a:pt x="1251" y="1761"/>
                    <a:pt x="1261" y="1761"/>
                  </a:cubicBezTo>
                  <a:cubicBezTo>
                    <a:pt x="1270" y="1705"/>
                    <a:pt x="1280" y="1678"/>
                    <a:pt x="1261" y="1678"/>
                  </a:cubicBezTo>
                  <a:cubicBezTo>
                    <a:pt x="1243" y="1678"/>
                    <a:pt x="1196" y="1660"/>
                    <a:pt x="1177" y="1613"/>
                  </a:cubicBezTo>
                  <a:cubicBezTo>
                    <a:pt x="1159" y="1567"/>
                    <a:pt x="1113" y="1538"/>
                    <a:pt x="1103" y="1511"/>
                  </a:cubicBezTo>
                  <a:cubicBezTo>
                    <a:pt x="1084" y="1484"/>
                    <a:pt x="1029" y="1493"/>
                    <a:pt x="1010" y="1464"/>
                  </a:cubicBezTo>
                  <a:cubicBezTo>
                    <a:pt x="1002" y="1447"/>
                    <a:pt x="1029" y="1447"/>
                    <a:pt x="1029" y="1419"/>
                  </a:cubicBezTo>
                  <a:cubicBezTo>
                    <a:pt x="1029" y="1381"/>
                    <a:pt x="1103" y="1400"/>
                    <a:pt x="1103" y="1400"/>
                  </a:cubicBezTo>
                  <a:cubicBezTo>
                    <a:pt x="1113" y="1390"/>
                    <a:pt x="1113" y="1326"/>
                    <a:pt x="1113" y="1299"/>
                  </a:cubicBezTo>
                  <a:cubicBezTo>
                    <a:pt x="1113" y="1262"/>
                    <a:pt x="1159" y="1225"/>
                    <a:pt x="1140" y="1215"/>
                  </a:cubicBezTo>
                  <a:cubicBezTo>
                    <a:pt x="1132" y="1196"/>
                    <a:pt x="1159" y="1188"/>
                    <a:pt x="1187" y="1169"/>
                  </a:cubicBezTo>
                  <a:cubicBezTo>
                    <a:pt x="1206" y="1150"/>
                    <a:pt x="1187" y="1103"/>
                    <a:pt x="1214" y="1076"/>
                  </a:cubicBezTo>
                  <a:cubicBezTo>
                    <a:pt x="1233" y="1058"/>
                    <a:pt x="1251" y="1011"/>
                    <a:pt x="1270" y="1011"/>
                  </a:cubicBezTo>
                  <a:cubicBezTo>
                    <a:pt x="1288" y="1011"/>
                    <a:pt x="1307" y="992"/>
                    <a:pt x="1307" y="965"/>
                  </a:cubicBezTo>
                  <a:cubicBezTo>
                    <a:pt x="1307" y="946"/>
                    <a:pt x="1344" y="899"/>
                    <a:pt x="1344" y="862"/>
                  </a:cubicBezTo>
                  <a:cubicBezTo>
                    <a:pt x="1336" y="817"/>
                    <a:pt x="1317" y="769"/>
                    <a:pt x="1344" y="732"/>
                  </a:cubicBezTo>
                  <a:cubicBezTo>
                    <a:pt x="1381" y="705"/>
                    <a:pt x="1391" y="668"/>
                    <a:pt x="1381" y="640"/>
                  </a:cubicBezTo>
                  <a:cubicBezTo>
                    <a:pt x="1381" y="613"/>
                    <a:pt x="1418" y="613"/>
                    <a:pt x="1437" y="594"/>
                  </a:cubicBezTo>
                  <a:cubicBezTo>
                    <a:pt x="1447" y="584"/>
                    <a:pt x="1492" y="565"/>
                    <a:pt x="1521" y="510"/>
                  </a:cubicBezTo>
                  <a:cubicBezTo>
                    <a:pt x="1503" y="483"/>
                    <a:pt x="1474" y="464"/>
                    <a:pt x="1465" y="454"/>
                  </a:cubicBezTo>
                  <a:cubicBezTo>
                    <a:pt x="1428" y="446"/>
                    <a:pt x="1410" y="390"/>
                    <a:pt x="1410" y="316"/>
                  </a:cubicBezTo>
                  <a:cubicBezTo>
                    <a:pt x="1410" y="242"/>
                    <a:pt x="1391" y="186"/>
                    <a:pt x="1391" y="167"/>
                  </a:cubicBezTo>
                  <a:cubicBezTo>
                    <a:pt x="1391" y="139"/>
                    <a:pt x="1354" y="93"/>
                    <a:pt x="1307" y="65"/>
                  </a:cubicBezTo>
                  <a:cubicBezTo>
                    <a:pt x="1280" y="56"/>
                    <a:pt x="1261" y="27"/>
                    <a:pt x="1261" y="0"/>
                  </a:cubicBezTo>
                  <a:cubicBezTo>
                    <a:pt x="1261" y="0"/>
                    <a:pt x="1261" y="0"/>
                    <a:pt x="1251" y="0"/>
                  </a:cubicBezTo>
                  <a:cubicBezTo>
                    <a:pt x="1233" y="38"/>
                    <a:pt x="1233" y="38"/>
                    <a:pt x="1206" y="38"/>
                  </a:cubicBezTo>
                </a:path>
              </a:pathLst>
            </a:custGeom>
            <a:grpFill/>
            <a:ln w="19050" cap="flat" cmpd="sng">
              <a:solidFill>
                <a:schemeClr val="bg1">
                  <a:alpha val="93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07" tIns="22854" rIns="45707" bIns="22854" anchor="ctr"/>
            <a:lstStyle/>
            <a:p>
              <a:endParaRPr lang="en-US" sz="923" dirty="0">
                <a:latin typeface="Lato Light" charset="0"/>
              </a:endParaRPr>
            </a:p>
          </p:txBody>
        </p:sp>
        <p:sp>
          <p:nvSpPr>
            <p:cNvPr id="62" name="Freeform 43">
              <a:extLst>
                <a:ext uri="{FF2B5EF4-FFF2-40B4-BE49-F238E27FC236}">
                  <a16:creationId xmlns:a16="http://schemas.microsoft.com/office/drawing/2014/main" id="{51F4AE1A-60AF-4C09-925B-A35BA9D98CBD}"/>
                </a:ext>
              </a:extLst>
            </p:cNvPr>
            <p:cNvSpPr>
              <a:spLocks noChangeArrowheads="1"/>
            </p:cNvSpPr>
            <p:nvPr/>
          </p:nvSpPr>
          <p:spPr bwMode="auto">
            <a:xfrm>
              <a:off x="5273331" y="1985072"/>
              <a:ext cx="140542" cy="167632"/>
            </a:xfrm>
            <a:custGeom>
              <a:avLst/>
              <a:gdLst>
                <a:gd name="T0" fmla="*/ 112 w 140"/>
                <a:gd name="T1" fmla="*/ 74 h 168"/>
                <a:gd name="T2" fmla="*/ 112 w 140"/>
                <a:gd name="T3" fmla="*/ 74 h 168"/>
                <a:gd name="T4" fmla="*/ 64 w 140"/>
                <a:gd name="T5" fmla="*/ 0 h 168"/>
                <a:gd name="T6" fmla="*/ 64 w 140"/>
                <a:gd name="T7" fmla="*/ 19 h 168"/>
                <a:gd name="T8" fmla="*/ 0 w 140"/>
                <a:gd name="T9" fmla="*/ 148 h 168"/>
                <a:gd name="T10" fmla="*/ 37 w 140"/>
                <a:gd name="T11" fmla="*/ 167 h 168"/>
                <a:gd name="T12" fmla="*/ 112 w 140"/>
                <a:gd name="T13" fmla="*/ 74 h 168"/>
              </a:gdLst>
              <a:ahLst/>
              <a:cxnLst>
                <a:cxn ang="0">
                  <a:pos x="T0" y="T1"/>
                </a:cxn>
                <a:cxn ang="0">
                  <a:pos x="T2" y="T3"/>
                </a:cxn>
                <a:cxn ang="0">
                  <a:pos x="T4" y="T5"/>
                </a:cxn>
                <a:cxn ang="0">
                  <a:pos x="T6" y="T7"/>
                </a:cxn>
                <a:cxn ang="0">
                  <a:pos x="T8" y="T9"/>
                </a:cxn>
                <a:cxn ang="0">
                  <a:pos x="T10" y="T11"/>
                </a:cxn>
                <a:cxn ang="0">
                  <a:pos x="T12" y="T13"/>
                </a:cxn>
              </a:cxnLst>
              <a:rect l="0" t="0" r="r" b="b"/>
              <a:pathLst>
                <a:path w="140" h="168">
                  <a:moveTo>
                    <a:pt x="112" y="74"/>
                  </a:moveTo>
                  <a:lnTo>
                    <a:pt x="112" y="74"/>
                  </a:lnTo>
                  <a:cubicBezTo>
                    <a:pt x="130" y="56"/>
                    <a:pt x="139" y="0"/>
                    <a:pt x="64" y="0"/>
                  </a:cubicBezTo>
                  <a:cubicBezTo>
                    <a:pt x="64" y="8"/>
                    <a:pt x="64" y="8"/>
                    <a:pt x="64" y="19"/>
                  </a:cubicBezTo>
                  <a:cubicBezTo>
                    <a:pt x="64" y="45"/>
                    <a:pt x="19" y="101"/>
                    <a:pt x="0" y="148"/>
                  </a:cubicBezTo>
                  <a:cubicBezTo>
                    <a:pt x="37" y="167"/>
                    <a:pt x="37" y="167"/>
                    <a:pt x="37" y="167"/>
                  </a:cubicBezTo>
                  <a:cubicBezTo>
                    <a:pt x="64" y="130"/>
                    <a:pt x="93" y="83"/>
                    <a:pt x="112" y="74"/>
                  </a:cubicBezTo>
                </a:path>
              </a:pathLst>
            </a:custGeom>
            <a:grpFill/>
            <a:ln w="19050" cap="flat" cmpd="sng">
              <a:solidFill>
                <a:schemeClr val="bg1">
                  <a:alpha val="93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07" tIns="22854" rIns="45707" bIns="22854" anchor="ctr"/>
            <a:lstStyle/>
            <a:p>
              <a:endParaRPr lang="en-US" sz="923" dirty="0">
                <a:latin typeface="Lato Light" charset="0"/>
              </a:endParaRPr>
            </a:p>
          </p:txBody>
        </p:sp>
        <p:sp>
          <p:nvSpPr>
            <p:cNvPr id="63" name="Freeform 44">
              <a:extLst>
                <a:ext uri="{FF2B5EF4-FFF2-40B4-BE49-F238E27FC236}">
                  <a16:creationId xmlns:a16="http://schemas.microsoft.com/office/drawing/2014/main" id="{39F0E5D2-31D5-4462-AE42-46EB32A0695E}"/>
                </a:ext>
              </a:extLst>
            </p:cNvPr>
            <p:cNvSpPr>
              <a:spLocks noChangeArrowheads="1"/>
            </p:cNvSpPr>
            <p:nvPr/>
          </p:nvSpPr>
          <p:spPr bwMode="auto">
            <a:xfrm>
              <a:off x="5309600" y="1722301"/>
              <a:ext cx="643767" cy="521016"/>
            </a:xfrm>
            <a:custGeom>
              <a:avLst/>
              <a:gdLst>
                <a:gd name="T0" fmla="*/ 75 w 632"/>
                <a:gd name="T1" fmla="*/ 334 h 511"/>
                <a:gd name="T2" fmla="*/ 75 w 632"/>
                <a:gd name="T3" fmla="*/ 334 h 511"/>
                <a:gd name="T4" fmla="*/ 0 w 632"/>
                <a:gd name="T5" fmla="*/ 427 h 511"/>
                <a:gd name="T6" fmla="*/ 9 w 632"/>
                <a:gd name="T7" fmla="*/ 435 h 511"/>
                <a:gd name="T8" fmla="*/ 19 w 632"/>
                <a:gd name="T9" fmla="*/ 464 h 511"/>
                <a:gd name="T10" fmla="*/ 102 w 632"/>
                <a:gd name="T11" fmla="*/ 510 h 511"/>
                <a:gd name="T12" fmla="*/ 186 w 632"/>
                <a:gd name="T13" fmla="*/ 464 h 511"/>
                <a:gd name="T14" fmla="*/ 501 w 632"/>
                <a:gd name="T15" fmla="*/ 305 h 511"/>
                <a:gd name="T16" fmla="*/ 520 w 632"/>
                <a:gd name="T17" fmla="*/ 250 h 511"/>
                <a:gd name="T18" fmla="*/ 528 w 632"/>
                <a:gd name="T19" fmla="*/ 176 h 511"/>
                <a:gd name="T20" fmla="*/ 520 w 632"/>
                <a:gd name="T21" fmla="*/ 101 h 511"/>
                <a:gd name="T22" fmla="*/ 575 w 632"/>
                <a:gd name="T23" fmla="*/ 56 h 511"/>
                <a:gd name="T24" fmla="*/ 631 w 632"/>
                <a:gd name="T25" fmla="*/ 19 h 511"/>
                <a:gd name="T26" fmla="*/ 594 w 632"/>
                <a:gd name="T27" fmla="*/ 0 h 511"/>
                <a:gd name="T28" fmla="*/ 491 w 632"/>
                <a:gd name="T29" fmla="*/ 19 h 511"/>
                <a:gd name="T30" fmla="*/ 371 w 632"/>
                <a:gd name="T31" fmla="*/ 56 h 511"/>
                <a:gd name="T32" fmla="*/ 269 w 632"/>
                <a:gd name="T33" fmla="*/ 56 h 511"/>
                <a:gd name="T34" fmla="*/ 213 w 632"/>
                <a:gd name="T35" fmla="*/ 64 h 511"/>
                <a:gd name="T36" fmla="*/ 130 w 632"/>
                <a:gd name="T37" fmla="*/ 64 h 511"/>
                <a:gd name="T38" fmla="*/ 93 w 632"/>
                <a:gd name="T39" fmla="*/ 83 h 511"/>
                <a:gd name="T40" fmla="*/ 38 w 632"/>
                <a:gd name="T41" fmla="*/ 149 h 511"/>
                <a:gd name="T42" fmla="*/ 38 w 632"/>
                <a:gd name="T43" fmla="*/ 194 h 511"/>
                <a:gd name="T44" fmla="*/ 27 w 632"/>
                <a:gd name="T45" fmla="*/ 260 h 511"/>
                <a:gd name="T46" fmla="*/ 75 w 632"/>
                <a:gd name="T47" fmla="*/ 334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2" h="511">
                  <a:moveTo>
                    <a:pt x="75" y="334"/>
                  </a:moveTo>
                  <a:lnTo>
                    <a:pt x="75" y="334"/>
                  </a:lnTo>
                  <a:cubicBezTo>
                    <a:pt x="56" y="343"/>
                    <a:pt x="27" y="390"/>
                    <a:pt x="0" y="427"/>
                  </a:cubicBezTo>
                  <a:cubicBezTo>
                    <a:pt x="9" y="435"/>
                    <a:pt x="9" y="435"/>
                    <a:pt x="9" y="435"/>
                  </a:cubicBezTo>
                  <a:cubicBezTo>
                    <a:pt x="19" y="464"/>
                    <a:pt x="19" y="464"/>
                    <a:pt x="19" y="464"/>
                  </a:cubicBezTo>
                  <a:cubicBezTo>
                    <a:pt x="102" y="510"/>
                    <a:pt x="102" y="510"/>
                    <a:pt x="102" y="510"/>
                  </a:cubicBezTo>
                  <a:cubicBezTo>
                    <a:pt x="102" y="510"/>
                    <a:pt x="157" y="464"/>
                    <a:pt x="186" y="464"/>
                  </a:cubicBezTo>
                  <a:cubicBezTo>
                    <a:pt x="213" y="454"/>
                    <a:pt x="501" y="305"/>
                    <a:pt x="501" y="305"/>
                  </a:cubicBezTo>
                  <a:cubicBezTo>
                    <a:pt x="501" y="305"/>
                    <a:pt x="528" y="260"/>
                    <a:pt x="520" y="250"/>
                  </a:cubicBezTo>
                  <a:cubicBezTo>
                    <a:pt x="520" y="231"/>
                    <a:pt x="510" y="194"/>
                    <a:pt x="528" y="176"/>
                  </a:cubicBezTo>
                  <a:cubicBezTo>
                    <a:pt x="547" y="157"/>
                    <a:pt x="510" y="130"/>
                    <a:pt x="520" y="101"/>
                  </a:cubicBezTo>
                  <a:cubicBezTo>
                    <a:pt x="528" y="74"/>
                    <a:pt x="575" y="56"/>
                    <a:pt x="575" y="56"/>
                  </a:cubicBezTo>
                  <a:cubicBezTo>
                    <a:pt x="631" y="19"/>
                    <a:pt x="631" y="19"/>
                    <a:pt x="631" y="19"/>
                  </a:cubicBezTo>
                  <a:cubicBezTo>
                    <a:pt x="594" y="0"/>
                    <a:pt x="594" y="0"/>
                    <a:pt x="594" y="0"/>
                  </a:cubicBezTo>
                  <a:cubicBezTo>
                    <a:pt x="594" y="0"/>
                    <a:pt x="547" y="19"/>
                    <a:pt x="491" y="19"/>
                  </a:cubicBezTo>
                  <a:cubicBezTo>
                    <a:pt x="446" y="19"/>
                    <a:pt x="427" y="56"/>
                    <a:pt x="371" y="56"/>
                  </a:cubicBezTo>
                  <a:cubicBezTo>
                    <a:pt x="316" y="56"/>
                    <a:pt x="279" y="74"/>
                    <a:pt x="269" y="56"/>
                  </a:cubicBezTo>
                  <a:cubicBezTo>
                    <a:pt x="250" y="37"/>
                    <a:pt x="250" y="46"/>
                    <a:pt x="213" y="64"/>
                  </a:cubicBezTo>
                  <a:cubicBezTo>
                    <a:pt x="167" y="83"/>
                    <a:pt x="149" y="74"/>
                    <a:pt x="130" y="64"/>
                  </a:cubicBezTo>
                  <a:cubicBezTo>
                    <a:pt x="112" y="46"/>
                    <a:pt x="93" y="64"/>
                    <a:pt x="93" y="83"/>
                  </a:cubicBezTo>
                  <a:cubicBezTo>
                    <a:pt x="83" y="101"/>
                    <a:pt x="93" y="139"/>
                    <a:pt x="38" y="149"/>
                  </a:cubicBezTo>
                  <a:cubicBezTo>
                    <a:pt x="27" y="167"/>
                    <a:pt x="27" y="186"/>
                    <a:pt x="38" y="194"/>
                  </a:cubicBezTo>
                  <a:cubicBezTo>
                    <a:pt x="46" y="213"/>
                    <a:pt x="27" y="231"/>
                    <a:pt x="27" y="260"/>
                  </a:cubicBezTo>
                  <a:cubicBezTo>
                    <a:pt x="102" y="260"/>
                    <a:pt x="93" y="316"/>
                    <a:pt x="75" y="334"/>
                  </a:cubicBezTo>
                </a:path>
              </a:pathLst>
            </a:custGeom>
            <a:grpFill/>
            <a:ln w="19050" cap="flat" cmpd="sng">
              <a:solidFill>
                <a:schemeClr val="bg1">
                  <a:alpha val="93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07" tIns="22854" rIns="45707" bIns="22854" anchor="ctr"/>
            <a:lstStyle/>
            <a:p>
              <a:endParaRPr lang="en-US" sz="923" dirty="0">
                <a:latin typeface="Lato Light" charset="0"/>
              </a:endParaRPr>
            </a:p>
          </p:txBody>
        </p:sp>
        <p:sp>
          <p:nvSpPr>
            <p:cNvPr id="64" name="Freeform 49">
              <a:extLst>
                <a:ext uri="{FF2B5EF4-FFF2-40B4-BE49-F238E27FC236}">
                  <a16:creationId xmlns:a16="http://schemas.microsoft.com/office/drawing/2014/main" id="{7509D62B-EB49-447E-8BE3-A887FDE8B9CC}"/>
                </a:ext>
              </a:extLst>
            </p:cNvPr>
            <p:cNvSpPr>
              <a:spLocks noChangeArrowheads="1"/>
            </p:cNvSpPr>
            <p:nvPr/>
          </p:nvSpPr>
          <p:spPr bwMode="auto">
            <a:xfrm>
              <a:off x="5259728" y="2225192"/>
              <a:ext cx="45335" cy="131387"/>
            </a:xfrm>
            <a:custGeom>
              <a:avLst/>
              <a:gdLst>
                <a:gd name="T0" fmla="*/ 19 w 48"/>
                <a:gd name="T1" fmla="*/ 0 h 131"/>
                <a:gd name="T2" fmla="*/ 19 w 48"/>
                <a:gd name="T3" fmla="*/ 0 h 131"/>
                <a:gd name="T4" fmla="*/ 0 w 48"/>
                <a:gd name="T5" fmla="*/ 66 h 131"/>
                <a:gd name="T6" fmla="*/ 29 w 48"/>
                <a:gd name="T7" fmla="*/ 130 h 131"/>
                <a:gd name="T8" fmla="*/ 37 w 48"/>
                <a:gd name="T9" fmla="*/ 19 h 131"/>
                <a:gd name="T10" fmla="*/ 47 w 48"/>
                <a:gd name="T11" fmla="*/ 0 h 131"/>
                <a:gd name="T12" fmla="*/ 19 w 48"/>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48" h="131">
                  <a:moveTo>
                    <a:pt x="19" y="0"/>
                  </a:moveTo>
                  <a:lnTo>
                    <a:pt x="19" y="0"/>
                  </a:lnTo>
                  <a:cubicBezTo>
                    <a:pt x="0" y="10"/>
                    <a:pt x="0" y="56"/>
                    <a:pt x="0" y="66"/>
                  </a:cubicBezTo>
                  <a:cubicBezTo>
                    <a:pt x="0" y="74"/>
                    <a:pt x="10" y="103"/>
                    <a:pt x="29" y="130"/>
                  </a:cubicBezTo>
                  <a:cubicBezTo>
                    <a:pt x="37" y="84"/>
                    <a:pt x="37" y="37"/>
                    <a:pt x="37" y="19"/>
                  </a:cubicBezTo>
                  <a:cubicBezTo>
                    <a:pt x="47" y="19"/>
                    <a:pt x="47" y="10"/>
                    <a:pt x="47" y="0"/>
                  </a:cubicBezTo>
                  <a:cubicBezTo>
                    <a:pt x="29" y="0"/>
                    <a:pt x="19" y="0"/>
                    <a:pt x="19" y="0"/>
                  </a:cubicBezTo>
                </a:path>
              </a:pathLst>
            </a:custGeom>
            <a:grpFill/>
            <a:ln w="19050" cap="flat" cmpd="sng">
              <a:solidFill>
                <a:schemeClr val="bg1">
                  <a:alpha val="93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07" tIns="22854" rIns="45707" bIns="22854" anchor="ctr"/>
            <a:lstStyle/>
            <a:p>
              <a:endParaRPr lang="en-US" sz="923" dirty="0">
                <a:latin typeface="Lato Light" charset="0"/>
              </a:endParaRPr>
            </a:p>
          </p:txBody>
        </p:sp>
        <p:sp>
          <p:nvSpPr>
            <p:cNvPr id="65" name="Freeform 50">
              <a:extLst>
                <a:ext uri="{FF2B5EF4-FFF2-40B4-BE49-F238E27FC236}">
                  <a16:creationId xmlns:a16="http://schemas.microsoft.com/office/drawing/2014/main" id="{05E9765E-CF8D-4386-BDAE-6362C9A072D6}"/>
                </a:ext>
              </a:extLst>
            </p:cNvPr>
            <p:cNvSpPr>
              <a:spLocks noChangeArrowheads="1"/>
            </p:cNvSpPr>
            <p:nvPr/>
          </p:nvSpPr>
          <p:spPr bwMode="auto">
            <a:xfrm>
              <a:off x="5178124" y="2139113"/>
              <a:ext cx="140542" cy="398687"/>
            </a:xfrm>
            <a:custGeom>
              <a:avLst/>
              <a:gdLst>
                <a:gd name="T0" fmla="*/ 64 w 139"/>
                <a:gd name="T1" fmla="*/ 380 h 391"/>
                <a:gd name="T2" fmla="*/ 64 w 139"/>
                <a:gd name="T3" fmla="*/ 380 h 391"/>
                <a:gd name="T4" fmla="*/ 74 w 139"/>
                <a:gd name="T5" fmla="*/ 390 h 391"/>
                <a:gd name="T6" fmla="*/ 101 w 139"/>
                <a:gd name="T7" fmla="*/ 250 h 391"/>
                <a:gd name="T8" fmla="*/ 111 w 139"/>
                <a:gd name="T9" fmla="*/ 213 h 391"/>
                <a:gd name="T10" fmla="*/ 82 w 139"/>
                <a:gd name="T11" fmla="*/ 149 h 391"/>
                <a:gd name="T12" fmla="*/ 101 w 139"/>
                <a:gd name="T13" fmla="*/ 83 h 391"/>
                <a:gd name="T14" fmla="*/ 129 w 139"/>
                <a:gd name="T15" fmla="*/ 83 h 391"/>
                <a:gd name="T16" fmla="*/ 138 w 139"/>
                <a:gd name="T17" fmla="*/ 27 h 391"/>
                <a:gd name="T18" fmla="*/ 92 w 139"/>
                <a:gd name="T19" fmla="*/ 0 h 391"/>
                <a:gd name="T20" fmla="*/ 74 w 139"/>
                <a:gd name="T21" fmla="*/ 46 h 391"/>
                <a:gd name="T22" fmla="*/ 0 w 139"/>
                <a:gd name="T23" fmla="*/ 213 h 391"/>
                <a:gd name="T24" fmla="*/ 64 w 139"/>
                <a:gd name="T25" fmla="*/ 371 h 391"/>
                <a:gd name="T26" fmla="*/ 64 w 139"/>
                <a:gd name="T27" fmla="*/ 38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391">
                  <a:moveTo>
                    <a:pt x="64" y="380"/>
                  </a:moveTo>
                  <a:lnTo>
                    <a:pt x="64" y="380"/>
                  </a:lnTo>
                  <a:lnTo>
                    <a:pt x="74" y="390"/>
                  </a:lnTo>
                  <a:cubicBezTo>
                    <a:pt x="82" y="334"/>
                    <a:pt x="92" y="268"/>
                    <a:pt x="101" y="250"/>
                  </a:cubicBezTo>
                  <a:cubicBezTo>
                    <a:pt x="111" y="250"/>
                    <a:pt x="111" y="231"/>
                    <a:pt x="111" y="213"/>
                  </a:cubicBezTo>
                  <a:cubicBezTo>
                    <a:pt x="92" y="186"/>
                    <a:pt x="82" y="157"/>
                    <a:pt x="82" y="149"/>
                  </a:cubicBezTo>
                  <a:cubicBezTo>
                    <a:pt x="82" y="139"/>
                    <a:pt x="82" y="93"/>
                    <a:pt x="101" y="83"/>
                  </a:cubicBezTo>
                  <a:cubicBezTo>
                    <a:pt x="101" y="83"/>
                    <a:pt x="111" y="83"/>
                    <a:pt x="129" y="83"/>
                  </a:cubicBezTo>
                  <a:cubicBezTo>
                    <a:pt x="129" y="64"/>
                    <a:pt x="129" y="46"/>
                    <a:pt x="138" y="27"/>
                  </a:cubicBezTo>
                  <a:cubicBezTo>
                    <a:pt x="92" y="0"/>
                    <a:pt x="92" y="0"/>
                    <a:pt x="92" y="0"/>
                  </a:cubicBezTo>
                  <a:cubicBezTo>
                    <a:pt x="82" y="19"/>
                    <a:pt x="74" y="37"/>
                    <a:pt x="74" y="46"/>
                  </a:cubicBezTo>
                  <a:cubicBezTo>
                    <a:pt x="64" y="93"/>
                    <a:pt x="27" y="176"/>
                    <a:pt x="0" y="213"/>
                  </a:cubicBezTo>
                  <a:cubicBezTo>
                    <a:pt x="64" y="371"/>
                    <a:pt x="64" y="371"/>
                    <a:pt x="64" y="371"/>
                  </a:cubicBezTo>
                  <a:lnTo>
                    <a:pt x="64" y="380"/>
                  </a:lnTo>
                </a:path>
              </a:pathLst>
            </a:custGeom>
            <a:grpFill/>
            <a:ln w="19050" cap="flat" cmpd="sng">
              <a:solidFill>
                <a:schemeClr val="bg1">
                  <a:alpha val="93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07" tIns="22854" rIns="45707" bIns="22854" anchor="ctr"/>
            <a:lstStyle/>
            <a:p>
              <a:endParaRPr lang="en-US" sz="923" dirty="0">
                <a:latin typeface="Lato Light" charset="0"/>
              </a:endParaRPr>
            </a:p>
          </p:txBody>
        </p:sp>
        <p:sp>
          <p:nvSpPr>
            <p:cNvPr id="66" name="Freeform 51">
              <a:extLst>
                <a:ext uri="{FF2B5EF4-FFF2-40B4-BE49-F238E27FC236}">
                  <a16:creationId xmlns:a16="http://schemas.microsoft.com/office/drawing/2014/main" id="{4C0D2D56-B70C-40B0-BC65-9C8032957256}"/>
                </a:ext>
              </a:extLst>
            </p:cNvPr>
            <p:cNvSpPr>
              <a:spLocks noChangeArrowheads="1"/>
            </p:cNvSpPr>
            <p:nvPr/>
          </p:nvSpPr>
          <p:spPr bwMode="auto">
            <a:xfrm>
              <a:off x="5255198" y="2139113"/>
              <a:ext cx="394423" cy="434935"/>
            </a:xfrm>
            <a:custGeom>
              <a:avLst/>
              <a:gdLst>
                <a:gd name="T0" fmla="*/ 361 w 390"/>
                <a:gd name="T1" fmla="*/ 0 h 428"/>
                <a:gd name="T2" fmla="*/ 361 w 390"/>
                <a:gd name="T3" fmla="*/ 0 h 428"/>
                <a:gd name="T4" fmla="*/ 241 w 390"/>
                <a:gd name="T5" fmla="*/ 56 h 428"/>
                <a:gd name="T6" fmla="*/ 157 w 390"/>
                <a:gd name="T7" fmla="*/ 102 h 428"/>
                <a:gd name="T8" fmla="*/ 74 w 390"/>
                <a:gd name="T9" fmla="*/ 56 h 428"/>
                <a:gd name="T10" fmla="*/ 64 w 390"/>
                <a:gd name="T11" fmla="*/ 27 h 428"/>
                <a:gd name="T12" fmla="*/ 64 w 390"/>
                <a:gd name="T13" fmla="*/ 27 h 428"/>
                <a:gd name="T14" fmla="*/ 45 w 390"/>
                <a:gd name="T15" fmla="*/ 102 h 428"/>
                <a:gd name="T16" fmla="*/ 27 w 390"/>
                <a:gd name="T17" fmla="*/ 250 h 428"/>
                <a:gd name="T18" fmla="*/ 0 w 390"/>
                <a:gd name="T19" fmla="*/ 390 h 428"/>
                <a:gd name="T20" fmla="*/ 82 w 390"/>
                <a:gd name="T21" fmla="*/ 427 h 428"/>
                <a:gd name="T22" fmla="*/ 157 w 390"/>
                <a:gd name="T23" fmla="*/ 371 h 428"/>
                <a:gd name="T24" fmla="*/ 212 w 390"/>
                <a:gd name="T25" fmla="*/ 343 h 428"/>
                <a:gd name="T26" fmla="*/ 268 w 390"/>
                <a:gd name="T27" fmla="*/ 297 h 428"/>
                <a:gd name="T28" fmla="*/ 194 w 390"/>
                <a:gd name="T29" fmla="*/ 223 h 428"/>
                <a:gd name="T30" fmla="*/ 286 w 390"/>
                <a:gd name="T31" fmla="*/ 157 h 428"/>
                <a:gd name="T32" fmla="*/ 379 w 390"/>
                <a:gd name="T33" fmla="*/ 130 h 428"/>
                <a:gd name="T34" fmla="*/ 389 w 390"/>
                <a:gd name="T35" fmla="*/ 130 h 428"/>
                <a:gd name="T36" fmla="*/ 361 w 390"/>
                <a:gd name="T37" fmla="*/ 46 h 428"/>
                <a:gd name="T38" fmla="*/ 361 w 390"/>
                <a:gd name="T39"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0" h="428">
                  <a:moveTo>
                    <a:pt x="361" y="0"/>
                  </a:moveTo>
                  <a:lnTo>
                    <a:pt x="361" y="0"/>
                  </a:lnTo>
                  <a:cubicBezTo>
                    <a:pt x="297" y="27"/>
                    <a:pt x="249" y="56"/>
                    <a:pt x="241" y="56"/>
                  </a:cubicBezTo>
                  <a:cubicBezTo>
                    <a:pt x="212" y="56"/>
                    <a:pt x="157" y="102"/>
                    <a:pt x="157" y="102"/>
                  </a:cubicBezTo>
                  <a:cubicBezTo>
                    <a:pt x="74" y="56"/>
                    <a:pt x="74" y="56"/>
                    <a:pt x="74" y="56"/>
                  </a:cubicBezTo>
                  <a:cubicBezTo>
                    <a:pt x="64" y="27"/>
                    <a:pt x="64" y="27"/>
                    <a:pt x="64" y="27"/>
                  </a:cubicBezTo>
                  <a:lnTo>
                    <a:pt x="64" y="27"/>
                  </a:lnTo>
                  <a:cubicBezTo>
                    <a:pt x="55" y="56"/>
                    <a:pt x="55" y="93"/>
                    <a:pt x="45" y="102"/>
                  </a:cubicBezTo>
                  <a:cubicBezTo>
                    <a:pt x="45" y="120"/>
                    <a:pt x="45" y="231"/>
                    <a:pt x="27" y="250"/>
                  </a:cubicBezTo>
                  <a:cubicBezTo>
                    <a:pt x="18" y="268"/>
                    <a:pt x="8" y="334"/>
                    <a:pt x="0" y="390"/>
                  </a:cubicBezTo>
                  <a:cubicBezTo>
                    <a:pt x="27" y="398"/>
                    <a:pt x="64" y="417"/>
                    <a:pt x="82" y="427"/>
                  </a:cubicBezTo>
                  <a:cubicBezTo>
                    <a:pt x="111" y="427"/>
                    <a:pt x="157" y="390"/>
                    <a:pt x="157" y="371"/>
                  </a:cubicBezTo>
                  <a:cubicBezTo>
                    <a:pt x="157" y="343"/>
                    <a:pt x="185" y="343"/>
                    <a:pt x="212" y="343"/>
                  </a:cubicBezTo>
                  <a:cubicBezTo>
                    <a:pt x="241" y="343"/>
                    <a:pt x="241" y="306"/>
                    <a:pt x="268" y="297"/>
                  </a:cubicBezTo>
                  <a:cubicBezTo>
                    <a:pt x="286" y="287"/>
                    <a:pt x="222" y="223"/>
                    <a:pt x="194" y="223"/>
                  </a:cubicBezTo>
                  <a:cubicBezTo>
                    <a:pt x="175" y="213"/>
                    <a:pt x="212" y="167"/>
                    <a:pt x="286" y="157"/>
                  </a:cubicBezTo>
                  <a:cubicBezTo>
                    <a:pt x="361" y="157"/>
                    <a:pt x="342" y="130"/>
                    <a:pt x="379" y="130"/>
                  </a:cubicBezTo>
                  <a:cubicBezTo>
                    <a:pt x="379" y="130"/>
                    <a:pt x="379" y="130"/>
                    <a:pt x="389" y="130"/>
                  </a:cubicBezTo>
                  <a:cubicBezTo>
                    <a:pt x="379" y="102"/>
                    <a:pt x="371" y="64"/>
                    <a:pt x="361" y="46"/>
                  </a:cubicBezTo>
                  <a:cubicBezTo>
                    <a:pt x="361" y="27"/>
                    <a:pt x="361" y="19"/>
                    <a:pt x="361" y="0"/>
                  </a:cubicBezTo>
                </a:path>
              </a:pathLst>
            </a:custGeom>
            <a:grpFill/>
            <a:ln w="19050" cap="flat" cmpd="sng">
              <a:solidFill>
                <a:schemeClr val="bg1">
                  <a:alpha val="93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07" tIns="22854" rIns="45707" bIns="22854" anchor="ctr"/>
            <a:lstStyle/>
            <a:p>
              <a:endParaRPr lang="en-US" sz="923" dirty="0">
                <a:latin typeface="Lato Light" charset="0"/>
              </a:endParaRPr>
            </a:p>
          </p:txBody>
        </p:sp>
        <p:sp>
          <p:nvSpPr>
            <p:cNvPr id="67" name="Freeform 87">
              <a:extLst>
                <a:ext uri="{FF2B5EF4-FFF2-40B4-BE49-F238E27FC236}">
                  <a16:creationId xmlns:a16="http://schemas.microsoft.com/office/drawing/2014/main" id="{7DA13B5F-2072-4B7C-90A8-05BC138B9029}"/>
                </a:ext>
              </a:extLst>
            </p:cNvPr>
            <p:cNvSpPr>
              <a:spLocks noChangeArrowheads="1"/>
            </p:cNvSpPr>
            <p:nvPr/>
          </p:nvSpPr>
          <p:spPr bwMode="auto">
            <a:xfrm>
              <a:off x="5223462" y="2275030"/>
              <a:ext cx="1990241" cy="1585697"/>
            </a:xfrm>
            <a:custGeom>
              <a:avLst/>
              <a:gdLst>
                <a:gd name="T0" fmla="*/ 1160 w 1939"/>
                <a:gd name="T1" fmla="*/ 324 h 1549"/>
                <a:gd name="T2" fmla="*/ 1160 w 1939"/>
                <a:gd name="T3" fmla="*/ 324 h 1549"/>
                <a:gd name="T4" fmla="*/ 993 w 1939"/>
                <a:gd name="T5" fmla="*/ 305 h 1549"/>
                <a:gd name="T6" fmla="*/ 890 w 1939"/>
                <a:gd name="T7" fmla="*/ 268 h 1549"/>
                <a:gd name="T8" fmla="*/ 668 w 1939"/>
                <a:gd name="T9" fmla="*/ 111 h 1549"/>
                <a:gd name="T10" fmla="*/ 482 w 1939"/>
                <a:gd name="T11" fmla="*/ 0 h 1549"/>
                <a:gd name="T12" fmla="*/ 408 w 1939"/>
                <a:gd name="T13" fmla="*/ 0 h 1549"/>
                <a:gd name="T14" fmla="*/ 315 w 1939"/>
                <a:gd name="T15" fmla="*/ 27 h 1549"/>
                <a:gd name="T16" fmla="*/ 223 w 1939"/>
                <a:gd name="T17" fmla="*/ 93 h 1549"/>
                <a:gd name="T18" fmla="*/ 297 w 1939"/>
                <a:gd name="T19" fmla="*/ 167 h 1549"/>
                <a:gd name="T20" fmla="*/ 241 w 1939"/>
                <a:gd name="T21" fmla="*/ 213 h 1549"/>
                <a:gd name="T22" fmla="*/ 186 w 1939"/>
                <a:gd name="T23" fmla="*/ 241 h 1549"/>
                <a:gd name="T24" fmla="*/ 111 w 1939"/>
                <a:gd name="T25" fmla="*/ 297 h 1549"/>
                <a:gd name="T26" fmla="*/ 19 w 1939"/>
                <a:gd name="T27" fmla="*/ 250 h 1549"/>
                <a:gd name="T28" fmla="*/ 10 w 1939"/>
                <a:gd name="T29" fmla="*/ 278 h 1549"/>
                <a:gd name="T30" fmla="*/ 0 w 1939"/>
                <a:gd name="T31" fmla="*/ 305 h 1549"/>
                <a:gd name="T32" fmla="*/ 19 w 1939"/>
                <a:gd name="T33" fmla="*/ 407 h 1549"/>
                <a:gd name="T34" fmla="*/ 93 w 1939"/>
                <a:gd name="T35" fmla="*/ 501 h 1549"/>
                <a:gd name="T36" fmla="*/ 233 w 1939"/>
                <a:gd name="T37" fmla="*/ 703 h 1549"/>
                <a:gd name="T38" fmla="*/ 297 w 1939"/>
                <a:gd name="T39" fmla="*/ 806 h 1549"/>
                <a:gd name="T40" fmla="*/ 381 w 1939"/>
                <a:gd name="T41" fmla="*/ 907 h 1549"/>
                <a:gd name="T42" fmla="*/ 408 w 1939"/>
                <a:gd name="T43" fmla="*/ 1010 h 1549"/>
                <a:gd name="T44" fmla="*/ 482 w 1939"/>
                <a:gd name="T45" fmla="*/ 1167 h 1549"/>
                <a:gd name="T46" fmla="*/ 585 w 1939"/>
                <a:gd name="T47" fmla="*/ 1289 h 1549"/>
                <a:gd name="T48" fmla="*/ 668 w 1939"/>
                <a:gd name="T49" fmla="*/ 1427 h 1549"/>
                <a:gd name="T50" fmla="*/ 697 w 1939"/>
                <a:gd name="T51" fmla="*/ 1493 h 1549"/>
                <a:gd name="T52" fmla="*/ 734 w 1939"/>
                <a:gd name="T53" fmla="*/ 1548 h 1549"/>
                <a:gd name="T54" fmla="*/ 771 w 1939"/>
                <a:gd name="T55" fmla="*/ 1530 h 1549"/>
                <a:gd name="T56" fmla="*/ 771 w 1939"/>
                <a:gd name="T57" fmla="*/ 1474 h 1549"/>
                <a:gd name="T58" fmla="*/ 808 w 1939"/>
                <a:gd name="T59" fmla="*/ 1445 h 1549"/>
                <a:gd name="T60" fmla="*/ 882 w 1939"/>
                <a:gd name="T61" fmla="*/ 1455 h 1549"/>
                <a:gd name="T62" fmla="*/ 993 w 1939"/>
                <a:gd name="T63" fmla="*/ 1464 h 1549"/>
                <a:gd name="T64" fmla="*/ 1123 w 1939"/>
                <a:gd name="T65" fmla="*/ 1482 h 1549"/>
                <a:gd name="T66" fmla="*/ 1179 w 1939"/>
                <a:gd name="T67" fmla="*/ 1464 h 1549"/>
                <a:gd name="T68" fmla="*/ 1327 w 1939"/>
                <a:gd name="T69" fmla="*/ 1334 h 1549"/>
                <a:gd name="T70" fmla="*/ 1503 w 1939"/>
                <a:gd name="T71" fmla="*/ 1326 h 1549"/>
                <a:gd name="T72" fmla="*/ 1874 w 1939"/>
                <a:gd name="T73" fmla="*/ 1204 h 1549"/>
                <a:gd name="T74" fmla="*/ 1938 w 1939"/>
                <a:gd name="T75" fmla="*/ 1019 h 1549"/>
                <a:gd name="T76" fmla="*/ 1892 w 1939"/>
                <a:gd name="T77" fmla="*/ 945 h 1549"/>
                <a:gd name="T78" fmla="*/ 1661 w 1939"/>
                <a:gd name="T79" fmla="*/ 926 h 1549"/>
                <a:gd name="T80" fmla="*/ 1587 w 1939"/>
                <a:gd name="T81" fmla="*/ 825 h 1549"/>
                <a:gd name="T82" fmla="*/ 1550 w 1939"/>
                <a:gd name="T83" fmla="*/ 769 h 1549"/>
                <a:gd name="T84" fmla="*/ 1476 w 1939"/>
                <a:gd name="T85" fmla="*/ 713 h 1549"/>
                <a:gd name="T86" fmla="*/ 1428 w 1939"/>
                <a:gd name="T87" fmla="*/ 611 h 1549"/>
                <a:gd name="T88" fmla="*/ 1381 w 1939"/>
                <a:gd name="T89" fmla="*/ 518 h 1549"/>
                <a:gd name="T90" fmla="*/ 1290 w 1939"/>
                <a:gd name="T91" fmla="*/ 407 h 1549"/>
                <a:gd name="T92" fmla="*/ 1280 w 1939"/>
                <a:gd name="T93" fmla="*/ 369 h 1549"/>
                <a:gd name="T94" fmla="*/ 1206 w 1939"/>
                <a:gd name="T95" fmla="*/ 361 h 1549"/>
                <a:gd name="T96" fmla="*/ 1160 w 1939"/>
                <a:gd name="T97" fmla="*/ 324 h 1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39" h="1549">
                  <a:moveTo>
                    <a:pt x="1160" y="324"/>
                  </a:moveTo>
                  <a:lnTo>
                    <a:pt x="1160" y="324"/>
                  </a:lnTo>
                  <a:cubicBezTo>
                    <a:pt x="1160" y="324"/>
                    <a:pt x="1020" y="305"/>
                    <a:pt x="993" y="305"/>
                  </a:cubicBezTo>
                  <a:cubicBezTo>
                    <a:pt x="975" y="305"/>
                    <a:pt x="919" y="297"/>
                    <a:pt x="890" y="268"/>
                  </a:cubicBezTo>
                  <a:cubicBezTo>
                    <a:pt x="853" y="241"/>
                    <a:pt x="697" y="120"/>
                    <a:pt x="668" y="111"/>
                  </a:cubicBezTo>
                  <a:cubicBezTo>
                    <a:pt x="641" y="93"/>
                    <a:pt x="519" y="9"/>
                    <a:pt x="482" y="0"/>
                  </a:cubicBezTo>
                  <a:cubicBezTo>
                    <a:pt x="455" y="0"/>
                    <a:pt x="445" y="0"/>
                    <a:pt x="408" y="0"/>
                  </a:cubicBezTo>
                  <a:cubicBezTo>
                    <a:pt x="371" y="0"/>
                    <a:pt x="390" y="27"/>
                    <a:pt x="315" y="27"/>
                  </a:cubicBezTo>
                  <a:cubicBezTo>
                    <a:pt x="241" y="37"/>
                    <a:pt x="204" y="83"/>
                    <a:pt x="223" y="93"/>
                  </a:cubicBezTo>
                  <a:cubicBezTo>
                    <a:pt x="251" y="93"/>
                    <a:pt x="315" y="157"/>
                    <a:pt x="297" y="167"/>
                  </a:cubicBezTo>
                  <a:cubicBezTo>
                    <a:pt x="270" y="176"/>
                    <a:pt x="270" y="213"/>
                    <a:pt x="241" y="213"/>
                  </a:cubicBezTo>
                  <a:cubicBezTo>
                    <a:pt x="214" y="213"/>
                    <a:pt x="186" y="213"/>
                    <a:pt x="186" y="241"/>
                  </a:cubicBezTo>
                  <a:cubicBezTo>
                    <a:pt x="186" y="260"/>
                    <a:pt x="140" y="297"/>
                    <a:pt x="111" y="297"/>
                  </a:cubicBezTo>
                  <a:cubicBezTo>
                    <a:pt x="93" y="287"/>
                    <a:pt x="47" y="268"/>
                    <a:pt x="19" y="250"/>
                  </a:cubicBezTo>
                  <a:cubicBezTo>
                    <a:pt x="10" y="278"/>
                    <a:pt x="10" y="278"/>
                    <a:pt x="10" y="278"/>
                  </a:cubicBezTo>
                  <a:cubicBezTo>
                    <a:pt x="0" y="305"/>
                    <a:pt x="0" y="305"/>
                    <a:pt x="0" y="305"/>
                  </a:cubicBezTo>
                  <a:cubicBezTo>
                    <a:pt x="10" y="324"/>
                    <a:pt x="0" y="398"/>
                    <a:pt x="19" y="407"/>
                  </a:cubicBezTo>
                  <a:cubicBezTo>
                    <a:pt x="37" y="417"/>
                    <a:pt x="56" y="454"/>
                    <a:pt x="93" y="501"/>
                  </a:cubicBezTo>
                  <a:cubicBezTo>
                    <a:pt x="140" y="547"/>
                    <a:pt x="223" y="676"/>
                    <a:pt x="233" y="703"/>
                  </a:cubicBezTo>
                  <a:cubicBezTo>
                    <a:pt x="233" y="732"/>
                    <a:pt x="241" y="769"/>
                    <a:pt x="297" y="806"/>
                  </a:cubicBezTo>
                  <a:cubicBezTo>
                    <a:pt x="353" y="843"/>
                    <a:pt x="353" y="889"/>
                    <a:pt x="381" y="907"/>
                  </a:cubicBezTo>
                  <a:cubicBezTo>
                    <a:pt x="408" y="926"/>
                    <a:pt x="400" y="955"/>
                    <a:pt x="408" y="1010"/>
                  </a:cubicBezTo>
                  <a:cubicBezTo>
                    <a:pt x="408" y="1066"/>
                    <a:pt x="427" y="1130"/>
                    <a:pt x="482" y="1167"/>
                  </a:cubicBezTo>
                  <a:cubicBezTo>
                    <a:pt x="530" y="1196"/>
                    <a:pt x="557" y="1223"/>
                    <a:pt x="585" y="1289"/>
                  </a:cubicBezTo>
                  <a:cubicBezTo>
                    <a:pt x="604" y="1344"/>
                    <a:pt x="641" y="1390"/>
                    <a:pt x="668" y="1427"/>
                  </a:cubicBezTo>
                  <a:cubicBezTo>
                    <a:pt x="697" y="1455"/>
                    <a:pt x="686" y="1474"/>
                    <a:pt x="697" y="1493"/>
                  </a:cubicBezTo>
                  <a:cubicBezTo>
                    <a:pt x="705" y="1511"/>
                    <a:pt x="724" y="1530"/>
                    <a:pt x="734" y="1548"/>
                  </a:cubicBezTo>
                  <a:cubicBezTo>
                    <a:pt x="752" y="1538"/>
                    <a:pt x="771" y="1530"/>
                    <a:pt x="771" y="1530"/>
                  </a:cubicBezTo>
                  <a:cubicBezTo>
                    <a:pt x="779" y="1511"/>
                    <a:pt x="761" y="1482"/>
                    <a:pt x="771" y="1474"/>
                  </a:cubicBezTo>
                  <a:cubicBezTo>
                    <a:pt x="779" y="1464"/>
                    <a:pt x="789" y="1445"/>
                    <a:pt x="808" y="1445"/>
                  </a:cubicBezTo>
                  <a:cubicBezTo>
                    <a:pt x="826" y="1437"/>
                    <a:pt x="845" y="1455"/>
                    <a:pt x="882" y="1455"/>
                  </a:cubicBezTo>
                  <a:cubicBezTo>
                    <a:pt x="909" y="1445"/>
                    <a:pt x="983" y="1455"/>
                    <a:pt x="993" y="1464"/>
                  </a:cubicBezTo>
                  <a:cubicBezTo>
                    <a:pt x="1002" y="1474"/>
                    <a:pt x="1095" y="1464"/>
                    <a:pt x="1123" y="1482"/>
                  </a:cubicBezTo>
                  <a:cubicBezTo>
                    <a:pt x="1142" y="1501"/>
                    <a:pt x="1169" y="1501"/>
                    <a:pt x="1179" y="1464"/>
                  </a:cubicBezTo>
                  <a:cubicBezTo>
                    <a:pt x="1197" y="1427"/>
                    <a:pt x="1307" y="1344"/>
                    <a:pt x="1327" y="1334"/>
                  </a:cubicBezTo>
                  <a:cubicBezTo>
                    <a:pt x="1336" y="1326"/>
                    <a:pt x="1455" y="1334"/>
                    <a:pt x="1503" y="1326"/>
                  </a:cubicBezTo>
                  <a:cubicBezTo>
                    <a:pt x="1550" y="1315"/>
                    <a:pt x="1864" y="1214"/>
                    <a:pt x="1874" y="1204"/>
                  </a:cubicBezTo>
                  <a:cubicBezTo>
                    <a:pt x="1882" y="1196"/>
                    <a:pt x="1938" y="1029"/>
                    <a:pt x="1938" y="1019"/>
                  </a:cubicBezTo>
                  <a:cubicBezTo>
                    <a:pt x="1938" y="1000"/>
                    <a:pt x="1911" y="945"/>
                    <a:pt x="1892" y="945"/>
                  </a:cubicBezTo>
                  <a:cubicBezTo>
                    <a:pt x="1864" y="955"/>
                    <a:pt x="1670" y="926"/>
                    <a:pt x="1661" y="926"/>
                  </a:cubicBezTo>
                  <a:cubicBezTo>
                    <a:pt x="1651" y="918"/>
                    <a:pt x="1595" y="880"/>
                    <a:pt x="1587" y="825"/>
                  </a:cubicBezTo>
                  <a:cubicBezTo>
                    <a:pt x="1577" y="815"/>
                    <a:pt x="1558" y="788"/>
                    <a:pt x="1550" y="769"/>
                  </a:cubicBezTo>
                  <a:cubicBezTo>
                    <a:pt x="1530" y="769"/>
                    <a:pt x="1493" y="759"/>
                    <a:pt x="1476" y="713"/>
                  </a:cubicBezTo>
                  <a:cubicBezTo>
                    <a:pt x="1455" y="703"/>
                    <a:pt x="1410" y="629"/>
                    <a:pt x="1428" y="611"/>
                  </a:cubicBezTo>
                  <a:cubicBezTo>
                    <a:pt x="1447" y="592"/>
                    <a:pt x="1410" y="547"/>
                    <a:pt x="1381" y="518"/>
                  </a:cubicBezTo>
                  <a:cubicBezTo>
                    <a:pt x="1354" y="491"/>
                    <a:pt x="1290" y="435"/>
                    <a:pt x="1290" y="407"/>
                  </a:cubicBezTo>
                  <a:cubicBezTo>
                    <a:pt x="1290" y="398"/>
                    <a:pt x="1290" y="388"/>
                    <a:pt x="1280" y="369"/>
                  </a:cubicBezTo>
                  <a:cubicBezTo>
                    <a:pt x="1206" y="361"/>
                    <a:pt x="1206" y="361"/>
                    <a:pt x="1206" y="361"/>
                  </a:cubicBezTo>
                  <a:lnTo>
                    <a:pt x="1160" y="324"/>
                  </a:lnTo>
                </a:path>
              </a:pathLst>
            </a:custGeom>
            <a:grpFill/>
            <a:ln w="19050" cap="flat" cmpd="sng">
              <a:solidFill>
                <a:schemeClr val="bg1">
                  <a:alpha val="93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07" tIns="22854" rIns="45707" bIns="22854" anchor="ctr"/>
            <a:lstStyle/>
            <a:p>
              <a:endParaRPr lang="en-US" sz="923" dirty="0">
                <a:latin typeface="Lato Light" charset="0"/>
              </a:endParaRPr>
            </a:p>
          </p:txBody>
        </p:sp>
        <p:sp>
          <p:nvSpPr>
            <p:cNvPr id="68" name="Freeform 88">
              <a:extLst>
                <a:ext uri="{FF2B5EF4-FFF2-40B4-BE49-F238E27FC236}">
                  <a16:creationId xmlns:a16="http://schemas.microsoft.com/office/drawing/2014/main" id="{6F4312DA-9E9D-4476-B399-6372BC4AAABA}"/>
                </a:ext>
              </a:extLst>
            </p:cNvPr>
            <p:cNvSpPr>
              <a:spLocks noChangeArrowheads="1"/>
            </p:cNvSpPr>
            <p:nvPr/>
          </p:nvSpPr>
          <p:spPr bwMode="auto">
            <a:xfrm>
              <a:off x="6864612" y="3004447"/>
              <a:ext cx="748042" cy="833623"/>
            </a:xfrm>
            <a:custGeom>
              <a:avLst/>
              <a:gdLst>
                <a:gd name="T0" fmla="*/ 361 w 733"/>
                <a:gd name="T1" fmla="*/ 19 h 818"/>
                <a:gd name="T2" fmla="*/ 361 w 733"/>
                <a:gd name="T3" fmla="*/ 19 h 818"/>
                <a:gd name="T4" fmla="*/ 361 w 733"/>
                <a:gd name="T5" fmla="*/ 83 h 818"/>
                <a:gd name="T6" fmla="*/ 306 w 733"/>
                <a:gd name="T7" fmla="*/ 157 h 818"/>
                <a:gd name="T8" fmla="*/ 279 w 733"/>
                <a:gd name="T9" fmla="*/ 232 h 818"/>
                <a:gd name="T10" fmla="*/ 297 w 733"/>
                <a:gd name="T11" fmla="*/ 232 h 818"/>
                <a:gd name="T12" fmla="*/ 343 w 733"/>
                <a:gd name="T13" fmla="*/ 306 h 818"/>
                <a:gd name="T14" fmla="*/ 279 w 733"/>
                <a:gd name="T15" fmla="*/ 491 h 818"/>
                <a:gd name="T16" fmla="*/ 0 w 733"/>
                <a:gd name="T17" fmla="*/ 584 h 818"/>
                <a:gd name="T18" fmla="*/ 112 w 733"/>
                <a:gd name="T19" fmla="*/ 817 h 818"/>
                <a:gd name="T20" fmla="*/ 130 w 733"/>
                <a:gd name="T21" fmla="*/ 807 h 818"/>
                <a:gd name="T22" fmla="*/ 279 w 733"/>
                <a:gd name="T23" fmla="*/ 780 h 818"/>
                <a:gd name="T24" fmla="*/ 316 w 733"/>
                <a:gd name="T25" fmla="*/ 714 h 818"/>
                <a:gd name="T26" fmla="*/ 417 w 733"/>
                <a:gd name="T27" fmla="*/ 695 h 818"/>
                <a:gd name="T28" fmla="*/ 473 w 733"/>
                <a:gd name="T29" fmla="*/ 613 h 818"/>
                <a:gd name="T30" fmla="*/ 538 w 733"/>
                <a:gd name="T31" fmla="*/ 584 h 818"/>
                <a:gd name="T32" fmla="*/ 565 w 733"/>
                <a:gd name="T33" fmla="*/ 454 h 818"/>
                <a:gd name="T34" fmla="*/ 640 w 733"/>
                <a:gd name="T35" fmla="*/ 409 h 818"/>
                <a:gd name="T36" fmla="*/ 714 w 733"/>
                <a:gd name="T37" fmla="*/ 297 h 818"/>
                <a:gd name="T38" fmla="*/ 714 w 733"/>
                <a:gd name="T39" fmla="*/ 250 h 818"/>
                <a:gd name="T40" fmla="*/ 631 w 733"/>
                <a:gd name="T41" fmla="*/ 149 h 818"/>
                <a:gd name="T42" fmla="*/ 483 w 733"/>
                <a:gd name="T43" fmla="*/ 93 h 818"/>
                <a:gd name="T44" fmla="*/ 427 w 733"/>
                <a:gd name="T45" fmla="*/ 0 h 818"/>
                <a:gd name="T46" fmla="*/ 398 w 733"/>
                <a:gd name="T47" fmla="*/ 19 h 818"/>
                <a:gd name="T48" fmla="*/ 361 w 733"/>
                <a:gd name="T49" fmla="*/ 19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3" h="818">
                  <a:moveTo>
                    <a:pt x="361" y="19"/>
                  </a:moveTo>
                  <a:lnTo>
                    <a:pt x="361" y="19"/>
                  </a:lnTo>
                  <a:cubicBezTo>
                    <a:pt x="361" y="83"/>
                    <a:pt x="361" y="83"/>
                    <a:pt x="361" y="83"/>
                  </a:cubicBezTo>
                  <a:cubicBezTo>
                    <a:pt x="306" y="157"/>
                    <a:pt x="306" y="157"/>
                    <a:pt x="306" y="157"/>
                  </a:cubicBezTo>
                  <a:cubicBezTo>
                    <a:pt x="279" y="232"/>
                    <a:pt x="279" y="232"/>
                    <a:pt x="279" y="232"/>
                  </a:cubicBezTo>
                  <a:cubicBezTo>
                    <a:pt x="287" y="232"/>
                    <a:pt x="287" y="232"/>
                    <a:pt x="297" y="232"/>
                  </a:cubicBezTo>
                  <a:cubicBezTo>
                    <a:pt x="316" y="232"/>
                    <a:pt x="343" y="287"/>
                    <a:pt x="343" y="306"/>
                  </a:cubicBezTo>
                  <a:cubicBezTo>
                    <a:pt x="343" y="316"/>
                    <a:pt x="287" y="483"/>
                    <a:pt x="279" y="491"/>
                  </a:cubicBezTo>
                  <a:cubicBezTo>
                    <a:pt x="269" y="501"/>
                    <a:pt x="102" y="557"/>
                    <a:pt x="0" y="584"/>
                  </a:cubicBezTo>
                  <a:cubicBezTo>
                    <a:pt x="19" y="640"/>
                    <a:pt x="66" y="732"/>
                    <a:pt x="112" y="817"/>
                  </a:cubicBezTo>
                  <a:cubicBezTo>
                    <a:pt x="120" y="817"/>
                    <a:pt x="120" y="817"/>
                    <a:pt x="130" y="807"/>
                  </a:cubicBezTo>
                  <a:cubicBezTo>
                    <a:pt x="186" y="780"/>
                    <a:pt x="242" y="798"/>
                    <a:pt x="279" y="780"/>
                  </a:cubicBezTo>
                  <a:cubicBezTo>
                    <a:pt x="324" y="769"/>
                    <a:pt x="279" y="742"/>
                    <a:pt x="316" y="714"/>
                  </a:cubicBezTo>
                  <a:cubicBezTo>
                    <a:pt x="353" y="687"/>
                    <a:pt x="398" y="705"/>
                    <a:pt x="417" y="695"/>
                  </a:cubicBezTo>
                  <a:cubicBezTo>
                    <a:pt x="435" y="687"/>
                    <a:pt x="446" y="621"/>
                    <a:pt x="473" y="613"/>
                  </a:cubicBezTo>
                  <a:cubicBezTo>
                    <a:pt x="510" y="594"/>
                    <a:pt x="538" y="602"/>
                    <a:pt x="538" y="584"/>
                  </a:cubicBezTo>
                  <a:cubicBezTo>
                    <a:pt x="528" y="557"/>
                    <a:pt x="538" y="464"/>
                    <a:pt x="565" y="454"/>
                  </a:cubicBezTo>
                  <a:cubicBezTo>
                    <a:pt x="594" y="454"/>
                    <a:pt x="640" y="417"/>
                    <a:pt x="640" y="409"/>
                  </a:cubicBezTo>
                  <a:cubicBezTo>
                    <a:pt x="640" y="390"/>
                    <a:pt x="695" y="324"/>
                    <a:pt x="714" y="297"/>
                  </a:cubicBezTo>
                  <a:cubicBezTo>
                    <a:pt x="732" y="269"/>
                    <a:pt x="732" y="250"/>
                    <a:pt x="714" y="250"/>
                  </a:cubicBezTo>
                  <a:cubicBezTo>
                    <a:pt x="687" y="242"/>
                    <a:pt x="640" y="176"/>
                    <a:pt x="631" y="149"/>
                  </a:cubicBezTo>
                  <a:cubicBezTo>
                    <a:pt x="621" y="130"/>
                    <a:pt x="547" y="149"/>
                    <a:pt x="483" y="93"/>
                  </a:cubicBezTo>
                  <a:cubicBezTo>
                    <a:pt x="454" y="75"/>
                    <a:pt x="435" y="38"/>
                    <a:pt x="427" y="0"/>
                  </a:cubicBezTo>
                  <a:cubicBezTo>
                    <a:pt x="398" y="19"/>
                    <a:pt x="398" y="19"/>
                    <a:pt x="398" y="19"/>
                  </a:cubicBezTo>
                  <a:lnTo>
                    <a:pt x="361" y="19"/>
                  </a:lnTo>
                </a:path>
              </a:pathLst>
            </a:custGeom>
            <a:grpFill/>
            <a:ln w="19050" cap="flat" cmpd="sng">
              <a:solidFill>
                <a:schemeClr val="bg1">
                  <a:alpha val="93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07" tIns="22854" rIns="45707" bIns="22854" anchor="ctr"/>
            <a:lstStyle/>
            <a:p>
              <a:endParaRPr lang="en-US" sz="923" dirty="0">
                <a:latin typeface="Lato Light" charset="0"/>
              </a:endParaRPr>
            </a:p>
          </p:txBody>
        </p:sp>
        <p:sp>
          <p:nvSpPr>
            <p:cNvPr id="69" name="Freeform 89">
              <a:extLst>
                <a:ext uri="{FF2B5EF4-FFF2-40B4-BE49-F238E27FC236}">
                  <a16:creationId xmlns:a16="http://schemas.microsoft.com/office/drawing/2014/main" id="{4EB6CD47-691C-43DF-9C37-0C0B617E7B4A}"/>
                </a:ext>
              </a:extLst>
            </p:cNvPr>
            <p:cNvSpPr>
              <a:spLocks noChangeArrowheads="1"/>
            </p:cNvSpPr>
            <p:nvPr/>
          </p:nvSpPr>
          <p:spPr bwMode="auto">
            <a:xfrm>
              <a:off x="6742211" y="2900249"/>
              <a:ext cx="99739" cy="158571"/>
            </a:xfrm>
            <a:custGeom>
              <a:avLst/>
              <a:gdLst>
                <a:gd name="T0" fmla="*/ 74 w 102"/>
                <a:gd name="T1" fmla="*/ 158 h 159"/>
                <a:gd name="T2" fmla="*/ 74 w 102"/>
                <a:gd name="T3" fmla="*/ 158 h 159"/>
                <a:gd name="T4" fmla="*/ 74 w 102"/>
                <a:gd name="T5" fmla="*/ 129 h 159"/>
                <a:gd name="T6" fmla="*/ 64 w 102"/>
                <a:gd name="T7" fmla="*/ 10 h 159"/>
                <a:gd name="T8" fmla="*/ 8 w 102"/>
                <a:gd name="T9" fmla="*/ 102 h 159"/>
                <a:gd name="T10" fmla="*/ 0 w 102"/>
                <a:gd name="T11" fmla="*/ 102 h 159"/>
                <a:gd name="T12" fmla="*/ 74 w 102"/>
                <a:gd name="T13" fmla="*/ 158 h 159"/>
              </a:gdLst>
              <a:ahLst/>
              <a:cxnLst>
                <a:cxn ang="0">
                  <a:pos x="T0" y="T1"/>
                </a:cxn>
                <a:cxn ang="0">
                  <a:pos x="T2" y="T3"/>
                </a:cxn>
                <a:cxn ang="0">
                  <a:pos x="T4" y="T5"/>
                </a:cxn>
                <a:cxn ang="0">
                  <a:pos x="T6" y="T7"/>
                </a:cxn>
                <a:cxn ang="0">
                  <a:pos x="T8" y="T9"/>
                </a:cxn>
                <a:cxn ang="0">
                  <a:pos x="T10" y="T11"/>
                </a:cxn>
                <a:cxn ang="0">
                  <a:pos x="T12" y="T13"/>
                </a:cxn>
              </a:cxnLst>
              <a:rect l="0" t="0" r="r" b="b"/>
              <a:pathLst>
                <a:path w="102" h="159">
                  <a:moveTo>
                    <a:pt x="74" y="158"/>
                  </a:moveTo>
                  <a:lnTo>
                    <a:pt x="74" y="158"/>
                  </a:lnTo>
                  <a:cubicBezTo>
                    <a:pt x="74" y="148"/>
                    <a:pt x="74" y="140"/>
                    <a:pt x="74" y="129"/>
                  </a:cubicBezTo>
                  <a:cubicBezTo>
                    <a:pt x="91" y="102"/>
                    <a:pt x="101" y="18"/>
                    <a:pt x="64" y="10"/>
                  </a:cubicBezTo>
                  <a:cubicBezTo>
                    <a:pt x="27" y="0"/>
                    <a:pt x="8" y="84"/>
                    <a:pt x="8" y="102"/>
                  </a:cubicBezTo>
                  <a:lnTo>
                    <a:pt x="0" y="102"/>
                  </a:lnTo>
                  <a:cubicBezTo>
                    <a:pt x="17" y="148"/>
                    <a:pt x="54" y="158"/>
                    <a:pt x="74" y="158"/>
                  </a:cubicBezTo>
                </a:path>
              </a:pathLst>
            </a:custGeom>
            <a:grpFill/>
            <a:ln w="19050" cap="flat" cmpd="sng">
              <a:solidFill>
                <a:schemeClr val="bg1">
                  <a:alpha val="93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07" tIns="22854" rIns="45707" bIns="22854" anchor="ctr"/>
            <a:lstStyle/>
            <a:p>
              <a:endParaRPr lang="en-US" sz="923" dirty="0">
                <a:latin typeface="Lato Light" charset="0"/>
              </a:endParaRPr>
            </a:p>
          </p:txBody>
        </p:sp>
        <p:sp>
          <p:nvSpPr>
            <p:cNvPr id="70" name="Freeform 90">
              <a:extLst>
                <a:ext uri="{FF2B5EF4-FFF2-40B4-BE49-F238E27FC236}">
                  <a16:creationId xmlns:a16="http://schemas.microsoft.com/office/drawing/2014/main" id="{C1AC7904-108C-4AEF-AB69-6DEA1B630A34}"/>
                </a:ext>
              </a:extLst>
            </p:cNvPr>
            <p:cNvSpPr>
              <a:spLocks noChangeArrowheads="1"/>
            </p:cNvSpPr>
            <p:nvPr/>
          </p:nvSpPr>
          <p:spPr bwMode="auto">
            <a:xfrm>
              <a:off x="6855548" y="2882124"/>
              <a:ext cx="444289" cy="357916"/>
            </a:xfrm>
            <a:custGeom>
              <a:avLst/>
              <a:gdLst>
                <a:gd name="T0" fmla="*/ 74 w 436"/>
                <a:gd name="T1" fmla="*/ 334 h 354"/>
                <a:gd name="T2" fmla="*/ 74 w 436"/>
                <a:gd name="T3" fmla="*/ 334 h 354"/>
                <a:gd name="T4" fmla="*/ 287 w 436"/>
                <a:gd name="T5" fmla="*/ 353 h 354"/>
                <a:gd name="T6" fmla="*/ 314 w 436"/>
                <a:gd name="T7" fmla="*/ 278 h 354"/>
                <a:gd name="T8" fmla="*/ 369 w 436"/>
                <a:gd name="T9" fmla="*/ 204 h 354"/>
                <a:gd name="T10" fmla="*/ 369 w 436"/>
                <a:gd name="T11" fmla="*/ 140 h 354"/>
                <a:gd name="T12" fmla="*/ 406 w 436"/>
                <a:gd name="T13" fmla="*/ 140 h 354"/>
                <a:gd name="T14" fmla="*/ 435 w 436"/>
                <a:gd name="T15" fmla="*/ 121 h 354"/>
                <a:gd name="T16" fmla="*/ 416 w 436"/>
                <a:gd name="T17" fmla="*/ 0 h 354"/>
                <a:gd name="T18" fmla="*/ 305 w 436"/>
                <a:gd name="T19" fmla="*/ 130 h 354"/>
                <a:gd name="T20" fmla="*/ 128 w 436"/>
                <a:gd name="T21" fmla="*/ 214 h 354"/>
                <a:gd name="T22" fmla="*/ 17 w 436"/>
                <a:gd name="T23" fmla="*/ 241 h 354"/>
                <a:gd name="T24" fmla="*/ 0 w 436"/>
                <a:gd name="T25" fmla="*/ 233 h 354"/>
                <a:gd name="T26" fmla="*/ 74 w 436"/>
                <a:gd name="T27" fmla="*/ 33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6" h="354">
                  <a:moveTo>
                    <a:pt x="74" y="334"/>
                  </a:moveTo>
                  <a:lnTo>
                    <a:pt x="74" y="334"/>
                  </a:lnTo>
                  <a:cubicBezTo>
                    <a:pt x="83" y="334"/>
                    <a:pt x="231" y="353"/>
                    <a:pt x="287" y="353"/>
                  </a:cubicBezTo>
                  <a:cubicBezTo>
                    <a:pt x="314" y="278"/>
                    <a:pt x="314" y="278"/>
                    <a:pt x="314" y="278"/>
                  </a:cubicBezTo>
                  <a:cubicBezTo>
                    <a:pt x="369" y="204"/>
                    <a:pt x="369" y="204"/>
                    <a:pt x="369" y="204"/>
                  </a:cubicBezTo>
                  <a:cubicBezTo>
                    <a:pt x="369" y="140"/>
                    <a:pt x="369" y="140"/>
                    <a:pt x="369" y="140"/>
                  </a:cubicBezTo>
                  <a:cubicBezTo>
                    <a:pt x="406" y="140"/>
                    <a:pt x="406" y="140"/>
                    <a:pt x="406" y="140"/>
                  </a:cubicBezTo>
                  <a:cubicBezTo>
                    <a:pt x="435" y="121"/>
                    <a:pt x="435" y="121"/>
                    <a:pt x="435" y="121"/>
                  </a:cubicBezTo>
                  <a:cubicBezTo>
                    <a:pt x="425" y="66"/>
                    <a:pt x="425" y="10"/>
                    <a:pt x="416" y="0"/>
                  </a:cubicBezTo>
                  <a:cubicBezTo>
                    <a:pt x="398" y="0"/>
                    <a:pt x="332" y="74"/>
                    <a:pt x="305" y="130"/>
                  </a:cubicBezTo>
                  <a:cubicBezTo>
                    <a:pt x="277" y="177"/>
                    <a:pt x="194" y="223"/>
                    <a:pt x="128" y="214"/>
                  </a:cubicBezTo>
                  <a:cubicBezTo>
                    <a:pt x="64" y="196"/>
                    <a:pt x="37" y="223"/>
                    <a:pt x="17" y="241"/>
                  </a:cubicBezTo>
                  <a:cubicBezTo>
                    <a:pt x="17" y="241"/>
                    <a:pt x="8" y="241"/>
                    <a:pt x="0" y="233"/>
                  </a:cubicBezTo>
                  <a:cubicBezTo>
                    <a:pt x="8" y="288"/>
                    <a:pt x="64" y="326"/>
                    <a:pt x="74" y="334"/>
                  </a:cubicBezTo>
                </a:path>
              </a:pathLst>
            </a:custGeom>
            <a:grpFill/>
            <a:ln w="19050" cap="flat" cmpd="sng">
              <a:solidFill>
                <a:schemeClr val="bg1">
                  <a:alpha val="93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07" tIns="22854" rIns="45707" bIns="22854" anchor="ctr"/>
            <a:lstStyle/>
            <a:p>
              <a:endParaRPr lang="en-US" sz="923" dirty="0">
                <a:latin typeface="Lato Light" charset="0"/>
              </a:endParaRPr>
            </a:p>
          </p:txBody>
        </p:sp>
        <p:sp>
          <p:nvSpPr>
            <p:cNvPr id="71" name="Freeform 93">
              <a:extLst>
                <a:ext uri="{FF2B5EF4-FFF2-40B4-BE49-F238E27FC236}">
                  <a16:creationId xmlns:a16="http://schemas.microsoft.com/office/drawing/2014/main" id="{9B72D2D6-A71E-4474-9CDA-8711DF24C942}"/>
                </a:ext>
              </a:extLst>
            </p:cNvPr>
            <p:cNvSpPr>
              <a:spLocks noChangeArrowheads="1"/>
            </p:cNvSpPr>
            <p:nvPr/>
          </p:nvSpPr>
          <p:spPr bwMode="auto">
            <a:xfrm>
              <a:off x="5622414" y="1699644"/>
              <a:ext cx="911251" cy="892522"/>
            </a:xfrm>
            <a:custGeom>
              <a:avLst/>
              <a:gdLst>
                <a:gd name="T0" fmla="*/ 752 w 891"/>
                <a:gd name="T1" fmla="*/ 797 h 871"/>
                <a:gd name="T2" fmla="*/ 752 w 891"/>
                <a:gd name="T3" fmla="*/ 797 h 871"/>
                <a:gd name="T4" fmla="*/ 789 w 891"/>
                <a:gd name="T5" fmla="*/ 760 h 871"/>
                <a:gd name="T6" fmla="*/ 853 w 891"/>
                <a:gd name="T7" fmla="*/ 797 h 871"/>
                <a:gd name="T8" fmla="*/ 890 w 891"/>
                <a:gd name="T9" fmla="*/ 769 h 871"/>
                <a:gd name="T10" fmla="*/ 845 w 891"/>
                <a:gd name="T11" fmla="*/ 705 h 871"/>
                <a:gd name="T12" fmla="*/ 807 w 891"/>
                <a:gd name="T13" fmla="*/ 639 h 871"/>
                <a:gd name="T14" fmla="*/ 816 w 891"/>
                <a:gd name="T15" fmla="*/ 575 h 871"/>
                <a:gd name="T16" fmla="*/ 770 w 891"/>
                <a:gd name="T17" fmla="*/ 519 h 871"/>
                <a:gd name="T18" fmla="*/ 667 w 891"/>
                <a:gd name="T19" fmla="*/ 453 h 871"/>
                <a:gd name="T20" fmla="*/ 630 w 891"/>
                <a:gd name="T21" fmla="*/ 408 h 871"/>
                <a:gd name="T22" fmla="*/ 622 w 891"/>
                <a:gd name="T23" fmla="*/ 323 h 871"/>
                <a:gd name="T24" fmla="*/ 649 w 891"/>
                <a:gd name="T25" fmla="*/ 249 h 871"/>
                <a:gd name="T26" fmla="*/ 667 w 891"/>
                <a:gd name="T27" fmla="*/ 194 h 871"/>
                <a:gd name="T28" fmla="*/ 630 w 891"/>
                <a:gd name="T29" fmla="*/ 157 h 871"/>
                <a:gd name="T30" fmla="*/ 575 w 891"/>
                <a:gd name="T31" fmla="*/ 101 h 871"/>
                <a:gd name="T32" fmla="*/ 548 w 891"/>
                <a:gd name="T33" fmla="*/ 37 h 871"/>
                <a:gd name="T34" fmla="*/ 445 w 891"/>
                <a:gd name="T35" fmla="*/ 18 h 871"/>
                <a:gd name="T36" fmla="*/ 371 w 891"/>
                <a:gd name="T37" fmla="*/ 0 h 871"/>
                <a:gd name="T38" fmla="*/ 325 w 891"/>
                <a:gd name="T39" fmla="*/ 37 h 871"/>
                <a:gd name="T40" fmla="*/ 325 w 891"/>
                <a:gd name="T41" fmla="*/ 37 h 871"/>
                <a:gd name="T42" fmla="*/ 269 w 891"/>
                <a:gd name="T43" fmla="*/ 74 h 871"/>
                <a:gd name="T44" fmla="*/ 214 w 891"/>
                <a:gd name="T45" fmla="*/ 119 h 871"/>
                <a:gd name="T46" fmla="*/ 222 w 891"/>
                <a:gd name="T47" fmla="*/ 194 h 871"/>
                <a:gd name="T48" fmla="*/ 214 w 891"/>
                <a:gd name="T49" fmla="*/ 268 h 871"/>
                <a:gd name="T50" fmla="*/ 195 w 891"/>
                <a:gd name="T51" fmla="*/ 323 h 871"/>
                <a:gd name="T52" fmla="*/ 0 w 891"/>
                <a:gd name="T53" fmla="*/ 426 h 871"/>
                <a:gd name="T54" fmla="*/ 0 w 891"/>
                <a:gd name="T55" fmla="*/ 472 h 871"/>
                <a:gd name="T56" fmla="*/ 28 w 891"/>
                <a:gd name="T57" fmla="*/ 556 h 871"/>
                <a:gd name="T58" fmla="*/ 92 w 891"/>
                <a:gd name="T59" fmla="*/ 556 h 871"/>
                <a:gd name="T60" fmla="*/ 278 w 891"/>
                <a:gd name="T61" fmla="*/ 667 h 871"/>
                <a:gd name="T62" fmla="*/ 500 w 891"/>
                <a:gd name="T63" fmla="*/ 824 h 871"/>
                <a:gd name="T64" fmla="*/ 603 w 891"/>
                <a:gd name="T65" fmla="*/ 861 h 871"/>
                <a:gd name="T66" fmla="*/ 715 w 891"/>
                <a:gd name="T67" fmla="*/ 870 h 871"/>
                <a:gd name="T68" fmla="*/ 752 w 891"/>
                <a:gd name="T69" fmla="*/ 797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1" h="871">
                  <a:moveTo>
                    <a:pt x="752" y="797"/>
                  </a:moveTo>
                  <a:lnTo>
                    <a:pt x="752" y="797"/>
                  </a:lnTo>
                  <a:cubicBezTo>
                    <a:pt x="760" y="779"/>
                    <a:pt x="760" y="760"/>
                    <a:pt x="789" y="760"/>
                  </a:cubicBezTo>
                  <a:cubicBezTo>
                    <a:pt x="816" y="760"/>
                    <a:pt x="826" y="769"/>
                    <a:pt x="853" y="797"/>
                  </a:cubicBezTo>
                  <a:cubicBezTo>
                    <a:pt x="863" y="787"/>
                    <a:pt x="880" y="779"/>
                    <a:pt x="890" y="769"/>
                  </a:cubicBezTo>
                  <a:cubicBezTo>
                    <a:pt x="871" y="750"/>
                    <a:pt x="845" y="713"/>
                    <a:pt x="845" y="705"/>
                  </a:cubicBezTo>
                  <a:cubicBezTo>
                    <a:pt x="845" y="667"/>
                    <a:pt x="816" y="657"/>
                    <a:pt x="807" y="639"/>
                  </a:cubicBezTo>
                  <a:cubicBezTo>
                    <a:pt x="807" y="620"/>
                    <a:pt x="834" y="593"/>
                    <a:pt x="816" y="575"/>
                  </a:cubicBezTo>
                  <a:cubicBezTo>
                    <a:pt x="797" y="565"/>
                    <a:pt x="797" y="528"/>
                    <a:pt x="770" y="519"/>
                  </a:cubicBezTo>
                  <a:cubicBezTo>
                    <a:pt x="752" y="519"/>
                    <a:pt x="667" y="482"/>
                    <a:pt x="667" y="453"/>
                  </a:cubicBezTo>
                  <a:cubicBezTo>
                    <a:pt x="678" y="426"/>
                    <a:pt x="640" y="408"/>
                    <a:pt x="630" y="408"/>
                  </a:cubicBezTo>
                  <a:cubicBezTo>
                    <a:pt x="612" y="398"/>
                    <a:pt x="603" y="334"/>
                    <a:pt x="622" y="323"/>
                  </a:cubicBezTo>
                  <a:cubicBezTo>
                    <a:pt x="640" y="305"/>
                    <a:pt x="630" y="249"/>
                    <a:pt x="649" y="249"/>
                  </a:cubicBezTo>
                  <a:cubicBezTo>
                    <a:pt x="678" y="249"/>
                    <a:pt x="659" y="212"/>
                    <a:pt x="667" y="194"/>
                  </a:cubicBezTo>
                  <a:cubicBezTo>
                    <a:pt x="667" y="175"/>
                    <a:pt x="649" y="157"/>
                    <a:pt x="630" y="157"/>
                  </a:cubicBezTo>
                  <a:cubicBezTo>
                    <a:pt x="612" y="157"/>
                    <a:pt x="575" y="130"/>
                    <a:pt x="575" y="101"/>
                  </a:cubicBezTo>
                  <a:cubicBezTo>
                    <a:pt x="575" y="82"/>
                    <a:pt x="538" y="45"/>
                    <a:pt x="548" y="37"/>
                  </a:cubicBezTo>
                  <a:cubicBezTo>
                    <a:pt x="538" y="82"/>
                    <a:pt x="474" y="8"/>
                    <a:pt x="445" y="18"/>
                  </a:cubicBezTo>
                  <a:cubicBezTo>
                    <a:pt x="426" y="27"/>
                    <a:pt x="408" y="0"/>
                    <a:pt x="371" y="0"/>
                  </a:cubicBezTo>
                  <a:cubicBezTo>
                    <a:pt x="344" y="8"/>
                    <a:pt x="344" y="18"/>
                    <a:pt x="325" y="37"/>
                  </a:cubicBezTo>
                  <a:lnTo>
                    <a:pt x="325" y="37"/>
                  </a:lnTo>
                  <a:cubicBezTo>
                    <a:pt x="269" y="74"/>
                    <a:pt x="269" y="74"/>
                    <a:pt x="269" y="74"/>
                  </a:cubicBezTo>
                  <a:cubicBezTo>
                    <a:pt x="269" y="74"/>
                    <a:pt x="222" y="92"/>
                    <a:pt x="214" y="119"/>
                  </a:cubicBezTo>
                  <a:cubicBezTo>
                    <a:pt x="204" y="148"/>
                    <a:pt x="241" y="175"/>
                    <a:pt x="222" y="194"/>
                  </a:cubicBezTo>
                  <a:cubicBezTo>
                    <a:pt x="204" y="212"/>
                    <a:pt x="214" y="249"/>
                    <a:pt x="214" y="268"/>
                  </a:cubicBezTo>
                  <a:cubicBezTo>
                    <a:pt x="222" y="278"/>
                    <a:pt x="195" y="323"/>
                    <a:pt x="195" y="323"/>
                  </a:cubicBezTo>
                  <a:cubicBezTo>
                    <a:pt x="195" y="323"/>
                    <a:pt x="84" y="379"/>
                    <a:pt x="0" y="426"/>
                  </a:cubicBezTo>
                  <a:cubicBezTo>
                    <a:pt x="0" y="445"/>
                    <a:pt x="0" y="453"/>
                    <a:pt x="0" y="472"/>
                  </a:cubicBezTo>
                  <a:cubicBezTo>
                    <a:pt x="10" y="490"/>
                    <a:pt x="18" y="528"/>
                    <a:pt x="28" y="556"/>
                  </a:cubicBezTo>
                  <a:cubicBezTo>
                    <a:pt x="55" y="556"/>
                    <a:pt x="65" y="556"/>
                    <a:pt x="92" y="556"/>
                  </a:cubicBezTo>
                  <a:cubicBezTo>
                    <a:pt x="129" y="565"/>
                    <a:pt x="251" y="649"/>
                    <a:pt x="278" y="667"/>
                  </a:cubicBezTo>
                  <a:cubicBezTo>
                    <a:pt x="307" y="676"/>
                    <a:pt x="463" y="797"/>
                    <a:pt x="500" y="824"/>
                  </a:cubicBezTo>
                  <a:cubicBezTo>
                    <a:pt x="529" y="853"/>
                    <a:pt x="585" y="861"/>
                    <a:pt x="603" y="861"/>
                  </a:cubicBezTo>
                  <a:cubicBezTo>
                    <a:pt x="622" y="861"/>
                    <a:pt x="667" y="870"/>
                    <a:pt x="715" y="870"/>
                  </a:cubicBezTo>
                  <a:cubicBezTo>
                    <a:pt x="723" y="843"/>
                    <a:pt x="742" y="797"/>
                    <a:pt x="752" y="797"/>
                  </a:cubicBezTo>
                </a:path>
              </a:pathLst>
            </a:custGeom>
            <a:grpFill/>
            <a:ln w="19050" cap="flat" cmpd="sng">
              <a:solidFill>
                <a:schemeClr val="bg1">
                  <a:alpha val="93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07" tIns="22854" rIns="45707" bIns="22854" anchor="ctr"/>
            <a:lstStyle/>
            <a:p>
              <a:endParaRPr lang="en-US" sz="923" dirty="0">
                <a:latin typeface="Lato Light" charset="0"/>
              </a:endParaRPr>
            </a:p>
          </p:txBody>
        </p:sp>
        <p:sp>
          <p:nvSpPr>
            <p:cNvPr id="72" name="Freeform 94">
              <a:extLst>
                <a:ext uri="{FF2B5EF4-FFF2-40B4-BE49-F238E27FC236}">
                  <a16:creationId xmlns:a16="http://schemas.microsoft.com/office/drawing/2014/main" id="{D21242EC-D37C-42BA-98A0-4306B208EB72}"/>
                </a:ext>
              </a:extLst>
            </p:cNvPr>
            <p:cNvSpPr>
              <a:spLocks noChangeArrowheads="1"/>
            </p:cNvSpPr>
            <p:nvPr/>
          </p:nvSpPr>
          <p:spPr bwMode="auto">
            <a:xfrm>
              <a:off x="6361390" y="2483433"/>
              <a:ext cx="176810" cy="167632"/>
            </a:xfrm>
            <a:custGeom>
              <a:avLst/>
              <a:gdLst>
                <a:gd name="T0" fmla="*/ 55 w 176"/>
                <a:gd name="T1" fmla="*/ 120 h 166"/>
                <a:gd name="T2" fmla="*/ 55 w 176"/>
                <a:gd name="T3" fmla="*/ 120 h 166"/>
                <a:gd name="T4" fmla="*/ 101 w 176"/>
                <a:gd name="T5" fmla="*/ 157 h 166"/>
                <a:gd name="T6" fmla="*/ 175 w 176"/>
                <a:gd name="T7" fmla="*/ 165 h 166"/>
                <a:gd name="T8" fmla="*/ 130 w 176"/>
                <a:gd name="T9" fmla="*/ 46 h 166"/>
                <a:gd name="T10" fmla="*/ 138 w 176"/>
                <a:gd name="T11" fmla="*/ 37 h 166"/>
                <a:gd name="T12" fmla="*/ 74 w 176"/>
                <a:gd name="T13" fmla="*/ 0 h 166"/>
                <a:gd name="T14" fmla="*/ 37 w 176"/>
                <a:gd name="T15" fmla="*/ 37 h 166"/>
                <a:gd name="T16" fmla="*/ 0 w 176"/>
                <a:gd name="T17" fmla="*/ 110 h 166"/>
                <a:gd name="T18" fmla="*/ 55 w 176"/>
                <a:gd name="T19" fmla="*/ 12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66">
                  <a:moveTo>
                    <a:pt x="55" y="120"/>
                  </a:moveTo>
                  <a:lnTo>
                    <a:pt x="55" y="120"/>
                  </a:lnTo>
                  <a:cubicBezTo>
                    <a:pt x="101" y="157"/>
                    <a:pt x="101" y="157"/>
                    <a:pt x="101" y="157"/>
                  </a:cubicBezTo>
                  <a:cubicBezTo>
                    <a:pt x="175" y="165"/>
                    <a:pt x="175" y="165"/>
                    <a:pt x="175" y="165"/>
                  </a:cubicBezTo>
                  <a:cubicBezTo>
                    <a:pt x="156" y="120"/>
                    <a:pt x="130" y="64"/>
                    <a:pt x="130" y="46"/>
                  </a:cubicBezTo>
                  <a:lnTo>
                    <a:pt x="138" y="37"/>
                  </a:lnTo>
                  <a:cubicBezTo>
                    <a:pt x="111" y="9"/>
                    <a:pt x="101" y="0"/>
                    <a:pt x="74" y="0"/>
                  </a:cubicBezTo>
                  <a:cubicBezTo>
                    <a:pt x="45" y="0"/>
                    <a:pt x="45" y="19"/>
                    <a:pt x="37" y="37"/>
                  </a:cubicBezTo>
                  <a:cubicBezTo>
                    <a:pt x="27" y="37"/>
                    <a:pt x="8" y="83"/>
                    <a:pt x="0" y="110"/>
                  </a:cubicBezTo>
                  <a:cubicBezTo>
                    <a:pt x="27" y="120"/>
                    <a:pt x="55" y="120"/>
                    <a:pt x="55" y="120"/>
                  </a:cubicBezTo>
                </a:path>
              </a:pathLst>
            </a:custGeom>
            <a:grpFill/>
            <a:ln w="19050" cap="flat" cmpd="sng">
              <a:solidFill>
                <a:schemeClr val="bg1">
                  <a:alpha val="93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07" tIns="22854" rIns="45707" bIns="22854" anchor="ctr"/>
            <a:lstStyle/>
            <a:p>
              <a:endParaRPr lang="en-US" sz="923" dirty="0">
                <a:latin typeface="Lato Light" charset="0"/>
              </a:endParaRPr>
            </a:p>
          </p:txBody>
        </p:sp>
        <p:sp>
          <p:nvSpPr>
            <p:cNvPr id="73" name="Freeform 147">
              <a:extLst>
                <a:ext uri="{FF2B5EF4-FFF2-40B4-BE49-F238E27FC236}">
                  <a16:creationId xmlns:a16="http://schemas.microsoft.com/office/drawing/2014/main" id="{9E92EDED-9870-4CB6-BC21-7C110537A7EB}"/>
                </a:ext>
              </a:extLst>
            </p:cNvPr>
            <p:cNvSpPr>
              <a:spLocks noChangeArrowheads="1"/>
            </p:cNvSpPr>
            <p:nvPr/>
          </p:nvSpPr>
          <p:spPr bwMode="auto">
            <a:xfrm>
              <a:off x="5966967" y="3607016"/>
              <a:ext cx="1128861" cy="684118"/>
            </a:xfrm>
            <a:custGeom>
              <a:avLst/>
              <a:gdLst>
                <a:gd name="T0" fmla="*/ 779 w 1103"/>
                <a:gd name="T1" fmla="*/ 29 h 669"/>
                <a:gd name="T2" fmla="*/ 779 w 1103"/>
                <a:gd name="T3" fmla="*/ 29 h 669"/>
                <a:gd name="T4" fmla="*/ 603 w 1103"/>
                <a:gd name="T5" fmla="*/ 37 h 669"/>
                <a:gd name="T6" fmla="*/ 455 w 1103"/>
                <a:gd name="T7" fmla="*/ 167 h 669"/>
                <a:gd name="T8" fmla="*/ 399 w 1103"/>
                <a:gd name="T9" fmla="*/ 185 h 669"/>
                <a:gd name="T10" fmla="*/ 269 w 1103"/>
                <a:gd name="T11" fmla="*/ 167 h 669"/>
                <a:gd name="T12" fmla="*/ 158 w 1103"/>
                <a:gd name="T13" fmla="*/ 158 h 669"/>
                <a:gd name="T14" fmla="*/ 84 w 1103"/>
                <a:gd name="T15" fmla="*/ 148 h 669"/>
                <a:gd name="T16" fmla="*/ 47 w 1103"/>
                <a:gd name="T17" fmla="*/ 177 h 669"/>
                <a:gd name="T18" fmla="*/ 47 w 1103"/>
                <a:gd name="T19" fmla="*/ 233 h 669"/>
                <a:gd name="T20" fmla="*/ 10 w 1103"/>
                <a:gd name="T21" fmla="*/ 251 h 669"/>
                <a:gd name="T22" fmla="*/ 10 w 1103"/>
                <a:gd name="T23" fmla="*/ 307 h 669"/>
                <a:gd name="T24" fmla="*/ 37 w 1103"/>
                <a:gd name="T25" fmla="*/ 455 h 669"/>
                <a:gd name="T26" fmla="*/ 74 w 1103"/>
                <a:gd name="T27" fmla="*/ 585 h 669"/>
                <a:gd name="T28" fmla="*/ 241 w 1103"/>
                <a:gd name="T29" fmla="*/ 567 h 669"/>
                <a:gd name="T30" fmla="*/ 352 w 1103"/>
                <a:gd name="T31" fmla="*/ 538 h 669"/>
                <a:gd name="T32" fmla="*/ 455 w 1103"/>
                <a:gd name="T33" fmla="*/ 482 h 669"/>
                <a:gd name="T34" fmla="*/ 546 w 1103"/>
                <a:gd name="T35" fmla="*/ 474 h 669"/>
                <a:gd name="T36" fmla="*/ 620 w 1103"/>
                <a:gd name="T37" fmla="*/ 418 h 669"/>
                <a:gd name="T38" fmla="*/ 816 w 1103"/>
                <a:gd name="T39" fmla="*/ 352 h 669"/>
                <a:gd name="T40" fmla="*/ 900 w 1103"/>
                <a:gd name="T41" fmla="*/ 270 h 669"/>
                <a:gd name="T42" fmla="*/ 983 w 1103"/>
                <a:gd name="T43" fmla="*/ 233 h 669"/>
                <a:gd name="T44" fmla="*/ 871 w 1103"/>
                <a:gd name="T45" fmla="*/ 0 h 669"/>
                <a:gd name="T46" fmla="*/ 779 w 1103"/>
                <a:gd name="T47" fmla="*/ 29 h 669"/>
                <a:gd name="T48" fmla="*/ 1001 w 1103"/>
                <a:gd name="T49" fmla="*/ 641 h 669"/>
                <a:gd name="T50" fmla="*/ 1001 w 1103"/>
                <a:gd name="T51" fmla="*/ 641 h 669"/>
                <a:gd name="T52" fmla="*/ 1094 w 1103"/>
                <a:gd name="T53" fmla="*/ 622 h 669"/>
                <a:gd name="T54" fmla="*/ 1001 w 1103"/>
                <a:gd name="T55" fmla="*/ 641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3" h="669">
                  <a:moveTo>
                    <a:pt x="779" y="29"/>
                  </a:moveTo>
                  <a:lnTo>
                    <a:pt x="779" y="29"/>
                  </a:lnTo>
                  <a:cubicBezTo>
                    <a:pt x="731" y="37"/>
                    <a:pt x="612" y="29"/>
                    <a:pt x="603" y="37"/>
                  </a:cubicBezTo>
                  <a:cubicBezTo>
                    <a:pt x="583" y="47"/>
                    <a:pt x="473" y="130"/>
                    <a:pt x="455" y="167"/>
                  </a:cubicBezTo>
                  <a:cubicBezTo>
                    <a:pt x="445" y="204"/>
                    <a:pt x="418" y="204"/>
                    <a:pt x="399" y="185"/>
                  </a:cubicBezTo>
                  <a:cubicBezTo>
                    <a:pt x="371" y="167"/>
                    <a:pt x="278" y="177"/>
                    <a:pt x="269" y="167"/>
                  </a:cubicBezTo>
                  <a:cubicBezTo>
                    <a:pt x="259" y="158"/>
                    <a:pt x="185" y="148"/>
                    <a:pt x="158" y="158"/>
                  </a:cubicBezTo>
                  <a:cubicBezTo>
                    <a:pt x="121" y="158"/>
                    <a:pt x="102" y="140"/>
                    <a:pt x="84" y="148"/>
                  </a:cubicBezTo>
                  <a:cubicBezTo>
                    <a:pt x="65" y="148"/>
                    <a:pt x="55" y="167"/>
                    <a:pt x="47" y="177"/>
                  </a:cubicBezTo>
                  <a:cubicBezTo>
                    <a:pt x="37" y="185"/>
                    <a:pt x="55" y="214"/>
                    <a:pt x="47" y="233"/>
                  </a:cubicBezTo>
                  <a:cubicBezTo>
                    <a:pt x="47" y="233"/>
                    <a:pt x="28" y="241"/>
                    <a:pt x="10" y="251"/>
                  </a:cubicBezTo>
                  <a:cubicBezTo>
                    <a:pt x="18" y="270"/>
                    <a:pt x="18" y="297"/>
                    <a:pt x="10" y="307"/>
                  </a:cubicBezTo>
                  <a:cubicBezTo>
                    <a:pt x="0" y="344"/>
                    <a:pt x="10" y="408"/>
                    <a:pt x="37" y="455"/>
                  </a:cubicBezTo>
                  <a:cubicBezTo>
                    <a:pt x="65" y="501"/>
                    <a:pt x="55" y="575"/>
                    <a:pt x="74" y="585"/>
                  </a:cubicBezTo>
                  <a:cubicBezTo>
                    <a:pt x="84" y="604"/>
                    <a:pt x="195" y="604"/>
                    <a:pt x="241" y="567"/>
                  </a:cubicBezTo>
                  <a:cubicBezTo>
                    <a:pt x="288" y="538"/>
                    <a:pt x="315" y="538"/>
                    <a:pt x="352" y="538"/>
                  </a:cubicBezTo>
                  <a:cubicBezTo>
                    <a:pt x="399" y="538"/>
                    <a:pt x="445" y="501"/>
                    <a:pt x="455" y="482"/>
                  </a:cubicBezTo>
                  <a:cubicBezTo>
                    <a:pt x="473" y="464"/>
                    <a:pt x="529" y="464"/>
                    <a:pt x="546" y="474"/>
                  </a:cubicBezTo>
                  <a:cubicBezTo>
                    <a:pt x="575" y="474"/>
                    <a:pt x="593" y="445"/>
                    <a:pt x="620" y="418"/>
                  </a:cubicBezTo>
                  <a:cubicBezTo>
                    <a:pt x="649" y="400"/>
                    <a:pt x="723" y="381"/>
                    <a:pt x="816" y="352"/>
                  </a:cubicBezTo>
                  <a:cubicBezTo>
                    <a:pt x="900" y="334"/>
                    <a:pt x="880" y="288"/>
                    <a:pt x="900" y="270"/>
                  </a:cubicBezTo>
                  <a:cubicBezTo>
                    <a:pt x="917" y="241"/>
                    <a:pt x="946" y="251"/>
                    <a:pt x="983" y="233"/>
                  </a:cubicBezTo>
                  <a:cubicBezTo>
                    <a:pt x="937" y="148"/>
                    <a:pt x="890" y="56"/>
                    <a:pt x="871" y="0"/>
                  </a:cubicBezTo>
                  <a:cubicBezTo>
                    <a:pt x="826" y="18"/>
                    <a:pt x="789" y="29"/>
                    <a:pt x="779" y="29"/>
                  </a:cubicBezTo>
                  <a:close/>
                  <a:moveTo>
                    <a:pt x="1001" y="641"/>
                  </a:moveTo>
                  <a:lnTo>
                    <a:pt x="1001" y="641"/>
                  </a:lnTo>
                  <a:cubicBezTo>
                    <a:pt x="1028" y="668"/>
                    <a:pt x="1094" y="631"/>
                    <a:pt x="1094" y="622"/>
                  </a:cubicBezTo>
                  <a:cubicBezTo>
                    <a:pt x="1102" y="604"/>
                    <a:pt x="964" y="604"/>
                    <a:pt x="1001" y="641"/>
                  </a:cubicBezTo>
                  <a:close/>
                </a:path>
              </a:pathLst>
            </a:custGeom>
            <a:grpFill/>
            <a:ln w="19050" cap="flat" cmpd="sng">
              <a:solidFill>
                <a:schemeClr val="bg1">
                  <a:alpha val="93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07" tIns="22854" rIns="45707" bIns="22854" anchor="ctr"/>
            <a:lstStyle/>
            <a:p>
              <a:endParaRPr lang="en-US" sz="923" dirty="0">
                <a:latin typeface="Lato Light" charset="0"/>
              </a:endParaRPr>
            </a:p>
          </p:txBody>
        </p:sp>
        <p:sp>
          <p:nvSpPr>
            <p:cNvPr id="74" name="Freeform 154">
              <a:extLst>
                <a:ext uri="{FF2B5EF4-FFF2-40B4-BE49-F238E27FC236}">
                  <a16:creationId xmlns:a16="http://schemas.microsoft.com/office/drawing/2014/main" id="{239E6B13-4FAE-4741-B968-B50F69116E2C}"/>
                </a:ext>
              </a:extLst>
            </p:cNvPr>
            <p:cNvSpPr>
              <a:spLocks noChangeArrowheads="1"/>
            </p:cNvSpPr>
            <p:nvPr/>
          </p:nvSpPr>
          <p:spPr bwMode="auto">
            <a:xfrm>
              <a:off x="6112043" y="1423282"/>
              <a:ext cx="1863300" cy="1576638"/>
            </a:xfrm>
            <a:custGeom>
              <a:avLst/>
              <a:gdLst>
                <a:gd name="T0" fmla="*/ 1770 w 1817"/>
                <a:gd name="T1" fmla="*/ 1327 h 1540"/>
                <a:gd name="T2" fmla="*/ 1770 w 1817"/>
                <a:gd name="T3" fmla="*/ 1327 h 1540"/>
                <a:gd name="T4" fmla="*/ 1723 w 1817"/>
                <a:gd name="T5" fmla="*/ 1224 h 1540"/>
                <a:gd name="T6" fmla="*/ 1630 w 1817"/>
                <a:gd name="T7" fmla="*/ 1140 h 1540"/>
                <a:gd name="T8" fmla="*/ 1566 w 1817"/>
                <a:gd name="T9" fmla="*/ 1067 h 1540"/>
                <a:gd name="T10" fmla="*/ 1659 w 1817"/>
                <a:gd name="T11" fmla="*/ 937 h 1540"/>
                <a:gd name="T12" fmla="*/ 1566 w 1817"/>
                <a:gd name="T13" fmla="*/ 890 h 1540"/>
                <a:gd name="T14" fmla="*/ 1556 w 1817"/>
                <a:gd name="T15" fmla="*/ 779 h 1540"/>
                <a:gd name="T16" fmla="*/ 1556 w 1817"/>
                <a:gd name="T17" fmla="*/ 686 h 1540"/>
                <a:gd name="T18" fmla="*/ 1566 w 1817"/>
                <a:gd name="T19" fmla="*/ 604 h 1540"/>
                <a:gd name="T20" fmla="*/ 1603 w 1817"/>
                <a:gd name="T21" fmla="*/ 529 h 1540"/>
                <a:gd name="T22" fmla="*/ 1622 w 1817"/>
                <a:gd name="T23" fmla="*/ 492 h 1540"/>
                <a:gd name="T24" fmla="*/ 1603 w 1817"/>
                <a:gd name="T25" fmla="*/ 381 h 1540"/>
                <a:gd name="T26" fmla="*/ 1537 w 1817"/>
                <a:gd name="T27" fmla="*/ 371 h 1540"/>
                <a:gd name="T28" fmla="*/ 1482 w 1817"/>
                <a:gd name="T29" fmla="*/ 315 h 1540"/>
                <a:gd name="T30" fmla="*/ 1436 w 1817"/>
                <a:gd name="T31" fmla="*/ 278 h 1540"/>
                <a:gd name="T32" fmla="*/ 1362 w 1817"/>
                <a:gd name="T33" fmla="*/ 260 h 1540"/>
                <a:gd name="T34" fmla="*/ 1315 w 1817"/>
                <a:gd name="T35" fmla="*/ 233 h 1540"/>
                <a:gd name="T36" fmla="*/ 1251 w 1817"/>
                <a:gd name="T37" fmla="*/ 204 h 1540"/>
                <a:gd name="T38" fmla="*/ 1139 w 1817"/>
                <a:gd name="T39" fmla="*/ 204 h 1540"/>
                <a:gd name="T40" fmla="*/ 1074 w 1817"/>
                <a:gd name="T41" fmla="*/ 214 h 1540"/>
                <a:gd name="T42" fmla="*/ 1000 w 1817"/>
                <a:gd name="T43" fmla="*/ 270 h 1540"/>
                <a:gd name="T44" fmla="*/ 917 w 1817"/>
                <a:gd name="T45" fmla="*/ 288 h 1540"/>
                <a:gd name="T46" fmla="*/ 917 w 1817"/>
                <a:gd name="T47" fmla="*/ 334 h 1540"/>
                <a:gd name="T48" fmla="*/ 723 w 1817"/>
                <a:gd name="T49" fmla="*/ 371 h 1540"/>
                <a:gd name="T50" fmla="*/ 554 w 1817"/>
                <a:gd name="T51" fmla="*/ 278 h 1540"/>
                <a:gd name="T52" fmla="*/ 443 w 1817"/>
                <a:gd name="T53" fmla="*/ 167 h 1540"/>
                <a:gd name="T54" fmla="*/ 379 w 1817"/>
                <a:gd name="T55" fmla="*/ 121 h 1540"/>
                <a:gd name="T56" fmla="*/ 360 w 1817"/>
                <a:gd name="T57" fmla="*/ 37 h 1540"/>
                <a:gd name="T58" fmla="*/ 175 w 1817"/>
                <a:gd name="T59" fmla="*/ 111 h 1540"/>
                <a:gd name="T60" fmla="*/ 111 w 1817"/>
                <a:gd name="T61" fmla="*/ 74 h 1540"/>
                <a:gd name="T62" fmla="*/ 55 w 1817"/>
                <a:gd name="T63" fmla="*/ 10 h 1540"/>
                <a:gd name="T64" fmla="*/ 26 w 1817"/>
                <a:gd name="T65" fmla="*/ 56 h 1540"/>
                <a:gd name="T66" fmla="*/ 26 w 1817"/>
                <a:gd name="T67" fmla="*/ 130 h 1540"/>
                <a:gd name="T68" fmla="*/ 26 w 1817"/>
                <a:gd name="T69" fmla="*/ 233 h 1540"/>
                <a:gd name="T70" fmla="*/ 74 w 1817"/>
                <a:gd name="T71" fmla="*/ 307 h 1540"/>
                <a:gd name="T72" fmla="*/ 101 w 1817"/>
                <a:gd name="T73" fmla="*/ 371 h 1540"/>
                <a:gd name="T74" fmla="*/ 156 w 1817"/>
                <a:gd name="T75" fmla="*/ 427 h 1540"/>
                <a:gd name="T76" fmla="*/ 193 w 1817"/>
                <a:gd name="T77" fmla="*/ 464 h 1540"/>
                <a:gd name="T78" fmla="*/ 175 w 1817"/>
                <a:gd name="T79" fmla="*/ 519 h 1540"/>
                <a:gd name="T80" fmla="*/ 148 w 1817"/>
                <a:gd name="T81" fmla="*/ 593 h 1540"/>
                <a:gd name="T82" fmla="*/ 156 w 1817"/>
                <a:gd name="T83" fmla="*/ 678 h 1540"/>
                <a:gd name="T84" fmla="*/ 193 w 1817"/>
                <a:gd name="T85" fmla="*/ 723 h 1540"/>
                <a:gd name="T86" fmla="*/ 296 w 1817"/>
                <a:gd name="T87" fmla="*/ 789 h 1540"/>
                <a:gd name="T88" fmla="*/ 342 w 1817"/>
                <a:gd name="T89" fmla="*/ 845 h 1540"/>
                <a:gd name="T90" fmla="*/ 333 w 1817"/>
                <a:gd name="T91" fmla="*/ 909 h 1540"/>
                <a:gd name="T92" fmla="*/ 371 w 1817"/>
                <a:gd name="T93" fmla="*/ 975 h 1540"/>
                <a:gd name="T94" fmla="*/ 416 w 1817"/>
                <a:gd name="T95" fmla="*/ 1039 h 1540"/>
                <a:gd name="T96" fmla="*/ 443 w 1817"/>
                <a:gd name="T97" fmla="*/ 1039 h 1540"/>
                <a:gd name="T98" fmla="*/ 480 w 1817"/>
                <a:gd name="T99" fmla="*/ 1030 h 1540"/>
                <a:gd name="T100" fmla="*/ 546 w 1817"/>
                <a:gd name="T101" fmla="*/ 1020 h 1540"/>
                <a:gd name="T102" fmla="*/ 639 w 1817"/>
                <a:gd name="T103" fmla="*/ 1169 h 1540"/>
                <a:gd name="T104" fmla="*/ 694 w 1817"/>
                <a:gd name="T105" fmla="*/ 1253 h 1540"/>
                <a:gd name="T106" fmla="*/ 806 w 1817"/>
                <a:gd name="T107" fmla="*/ 1307 h 1540"/>
                <a:gd name="T108" fmla="*/ 1010 w 1817"/>
                <a:gd name="T109" fmla="*/ 1391 h 1540"/>
                <a:gd name="T110" fmla="*/ 1158 w 1817"/>
                <a:gd name="T111" fmla="*/ 1344 h 1540"/>
                <a:gd name="T112" fmla="*/ 1232 w 1817"/>
                <a:gd name="T113" fmla="*/ 1465 h 1540"/>
                <a:gd name="T114" fmla="*/ 1556 w 1817"/>
                <a:gd name="T115" fmla="*/ 1529 h 1540"/>
                <a:gd name="T116" fmla="*/ 1649 w 1817"/>
                <a:gd name="T117" fmla="*/ 1539 h 1540"/>
                <a:gd name="T118" fmla="*/ 1649 w 1817"/>
                <a:gd name="T119" fmla="*/ 1511 h 1540"/>
                <a:gd name="T120" fmla="*/ 1704 w 1817"/>
                <a:gd name="T121" fmla="*/ 1418 h 1540"/>
                <a:gd name="T122" fmla="*/ 1789 w 1817"/>
                <a:gd name="T123" fmla="*/ 1391 h 1540"/>
                <a:gd name="T124" fmla="*/ 1770 w 1817"/>
                <a:gd name="T125" fmla="*/ 1327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17" h="1540">
                  <a:moveTo>
                    <a:pt x="1770" y="1327"/>
                  </a:moveTo>
                  <a:lnTo>
                    <a:pt x="1770" y="1327"/>
                  </a:lnTo>
                  <a:cubicBezTo>
                    <a:pt x="1742" y="1317"/>
                    <a:pt x="1770" y="1243"/>
                    <a:pt x="1723" y="1224"/>
                  </a:cubicBezTo>
                  <a:cubicBezTo>
                    <a:pt x="1677" y="1206"/>
                    <a:pt x="1640" y="1179"/>
                    <a:pt x="1630" y="1140"/>
                  </a:cubicBezTo>
                  <a:cubicBezTo>
                    <a:pt x="1622" y="1113"/>
                    <a:pt x="1566" y="1086"/>
                    <a:pt x="1566" y="1067"/>
                  </a:cubicBezTo>
                  <a:cubicBezTo>
                    <a:pt x="1566" y="1039"/>
                    <a:pt x="1677" y="975"/>
                    <a:pt x="1659" y="937"/>
                  </a:cubicBezTo>
                  <a:cubicBezTo>
                    <a:pt x="1649" y="890"/>
                    <a:pt x="1575" y="900"/>
                    <a:pt x="1566" y="890"/>
                  </a:cubicBezTo>
                  <a:cubicBezTo>
                    <a:pt x="1566" y="872"/>
                    <a:pt x="1575" y="826"/>
                    <a:pt x="1556" y="779"/>
                  </a:cubicBezTo>
                  <a:cubicBezTo>
                    <a:pt x="1537" y="742"/>
                    <a:pt x="1566" y="705"/>
                    <a:pt x="1556" y="686"/>
                  </a:cubicBezTo>
                  <a:cubicBezTo>
                    <a:pt x="1537" y="659"/>
                    <a:pt x="1566" y="622"/>
                    <a:pt x="1566" y="604"/>
                  </a:cubicBezTo>
                  <a:cubicBezTo>
                    <a:pt x="1566" y="593"/>
                    <a:pt x="1603" y="567"/>
                    <a:pt x="1603" y="529"/>
                  </a:cubicBezTo>
                  <a:cubicBezTo>
                    <a:pt x="1603" y="511"/>
                    <a:pt x="1612" y="492"/>
                    <a:pt x="1622" y="492"/>
                  </a:cubicBezTo>
                  <a:cubicBezTo>
                    <a:pt x="1612" y="455"/>
                    <a:pt x="1603" y="389"/>
                    <a:pt x="1603" y="381"/>
                  </a:cubicBezTo>
                  <a:cubicBezTo>
                    <a:pt x="1603" y="362"/>
                    <a:pt x="1566" y="362"/>
                    <a:pt x="1537" y="371"/>
                  </a:cubicBezTo>
                  <a:cubicBezTo>
                    <a:pt x="1519" y="371"/>
                    <a:pt x="1500" y="315"/>
                    <a:pt x="1482" y="315"/>
                  </a:cubicBezTo>
                  <a:cubicBezTo>
                    <a:pt x="1455" y="315"/>
                    <a:pt x="1436" y="297"/>
                    <a:pt x="1436" y="278"/>
                  </a:cubicBezTo>
                  <a:cubicBezTo>
                    <a:pt x="1436" y="270"/>
                    <a:pt x="1389" y="260"/>
                    <a:pt x="1362" y="260"/>
                  </a:cubicBezTo>
                  <a:cubicBezTo>
                    <a:pt x="1333" y="260"/>
                    <a:pt x="1325" y="233"/>
                    <a:pt x="1315" y="233"/>
                  </a:cubicBezTo>
                  <a:cubicBezTo>
                    <a:pt x="1306" y="233"/>
                    <a:pt x="1259" y="223"/>
                    <a:pt x="1251" y="204"/>
                  </a:cubicBezTo>
                  <a:cubicBezTo>
                    <a:pt x="1232" y="185"/>
                    <a:pt x="1158" y="185"/>
                    <a:pt x="1139" y="204"/>
                  </a:cubicBezTo>
                  <a:cubicBezTo>
                    <a:pt x="1129" y="223"/>
                    <a:pt x="1102" y="214"/>
                    <a:pt x="1074" y="214"/>
                  </a:cubicBezTo>
                  <a:cubicBezTo>
                    <a:pt x="1055" y="214"/>
                    <a:pt x="1010" y="251"/>
                    <a:pt x="1000" y="270"/>
                  </a:cubicBezTo>
                  <a:cubicBezTo>
                    <a:pt x="991" y="278"/>
                    <a:pt x="954" y="278"/>
                    <a:pt x="917" y="288"/>
                  </a:cubicBezTo>
                  <a:cubicBezTo>
                    <a:pt x="925" y="307"/>
                    <a:pt x="925" y="325"/>
                    <a:pt x="917" y="334"/>
                  </a:cubicBezTo>
                  <a:cubicBezTo>
                    <a:pt x="907" y="352"/>
                    <a:pt x="797" y="371"/>
                    <a:pt x="723" y="371"/>
                  </a:cubicBezTo>
                  <a:cubicBezTo>
                    <a:pt x="639" y="381"/>
                    <a:pt x="639" y="278"/>
                    <a:pt x="554" y="278"/>
                  </a:cubicBezTo>
                  <a:cubicBezTo>
                    <a:pt x="490" y="278"/>
                    <a:pt x="443" y="223"/>
                    <a:pt x="443" y="167"/>
                  </a:cubicBezTo>
                  <a:cubicBezTo>
                    <a:pt x="406" y="148"/>
                    <a:pt x="371" y="130"/>
                    <a:pt x="379" y="121"/>
                  </a:cubicBezTo>
                  <a:cubicBezTo>
                    <a:pt x="379" y="103"/>
                    <a:pt x="397" y="10"/>
                    <a:pt x="360" y="37"/>
                  </a:cubicBezTo>
                  <a:cubicBezTo>
                    <a:pt x="315" y="56"/>
                    <a:pt x="249" y="130"/>
                    <a:pt x="175" y="111"/>
                  </a:cubicBezTo>
                  <a:cubicBezTo>
                    <a:pt x="92" y="103"/>
                    <a:pt x="148" y="93"/>
                    <a:pt x="111" y="74"/>
                  </a:cubicBezTo>
                  <a:cubicBezTo>
                    <a:pt x="74" y="66"/>
                    <a:pt x="92" y="18"/>
                    <a:pt x="55" y="10"/>
                  </a:cubicBezTo>
                  <a:cubicBezTo>
                    <a:pt x="18" y="0"/>
                    <a:pt x="45" y="56"/>
                    <a:pt x="26" y="56"/>
                  </a:cubicBezTo>
                  <a:cubicBezTo>
                    <a:pt x="0" y="56"/>
                    <a:pt x="18" y="121"/>
                    <a:pt x="26" y="130"/>
                  </a:cubicBezTo>
                  <a:cubicBezTo>
                    <a:pt x="37" y="148"/>
                    <a:pt x="18" y="223"/>
                    <a:pt x="26" y="233"/>
                  </a:cubicBezTo>
                  <a:cubicBezTo>
                    <a:pt x="45" y="233"/>
                    <a:pt x="74" y="288"/>
                    <a:pt x="74" y="307"/>
                  </a:cubicBezTo>
                  <a:cubicBezTo>
                    <a:pt x="64" y="315"/>
                    <a:pt x="101" y="352"/>
                    <a:pt x="101" y="371"/>
                  </a:cubicBezTo>
                  <a:cubicBezTo>
                    <a:pt x="101" y="400"/>
                    <a:pt x="138" y="427"/>
                    <a:pt x="156" y="427"/>
                  </a:cubicBezTo>
                  <a:cubicBezTo>
                    <a:pt x="175" y="427"/>
                    <a:pt x="193" y="445"/>
                    <a:pt x="193" y="464"/>
                  </a:cubicBezTo>
                  <a:cubicBezTo>
                    <a:pt x="185" y="482"/>
                    <a:pt x="204" y="519"/>
                    <a:pt x="175" y="519"/>
                  </a:cubicBezTo>
                  <a:cubicBezTo>
                    <a:pt x="156" y="519"/>
                    <a:pt x="166" y="575"/>
                    <a:pt x="148" y="593"/>
                  </a:cubicBezTo>
                  <a:cubicBezTo>
                    <a:pt x="129" y="604"/>
                    <a:pt x="138" y="668"/>
                    <a:pt x="156" y="678"/>
                  </a:cubicBezTo>
                  <a:cubicBezTo>
                    <a:pt x="166" y="678"/>
                    <a:pt x="204" y="696"/>
                    <a:pt x="193" y="723"/>
                  </a:cubicBezTo>
                  <a:cubicBezTo>
                    <a:pt x="193" y="752"/>
                    <a:pt x="278" y="789"/>
                    <a:pt x="296" y="789"/>
                  </a:cubicBezTo>
                  <a:cubicBezTo>
                    <a:pt x="323" y="798"/>
                    <a:pt x="323" y="835"/>
                    <a:pt x="342" y="845"/>
                  </a:cubicBezTo>
                  <a:cubicBezTo>
                    <a:pt x="360" y="863"/>
                    <a:pt x="333" y="890"/>
                    <a:pt x="333" y="909"/>
                  </a:cubicBezTo>
                  <a:cubicBezTo>
                    <a:pt x="342" y="927"/>
                    <a:pt x="371" y="937"/>
                    <a:pt x="371" y="975"/>
                  </a:cubicBezTo>
                  <a:cubicBezTo>
                    <a:pt x="371" y="983"/>
                    <a:pt x="397" y="1020"/>
                    <a:pt x="416" y="1039"/>
                  </a:cubicBezTo>
                  <a:cubicBezTo>
                    <a:pt x="426" y="1039"/>
                    <a:pt x="435" y="1039"/>
                    <a:pt x="443" y="1039"/>
                  </a:cubicBezTo>
                  <a:cubicBezTo>
                    <a:pt x="463" y="1039"/>
                    <a:pt x="463" y="1012"/>
                    <a:pt x="480" y="1030"/>
                  </a:cubicBezTo>
                  <a:cubicBezTo>
                    <a:pt x="500" y="1039"/>
                    <a:pt x="527" y="1030"/>
                    <a:pt x="546" y="1020"/>
                  </a:cubicBezTo>
                  <a:cubicBezTo>
                    <a:pt x="564" y="1020"/>
                    <a:pt x="620" y="1123"/>
                    <a:pt x="639" y="1169"/>
                  </a:cubicBezTo>
                  <a:cubicBezTo>
                    <a:pt x="666" y="1214"/>
                    <a:pt x="666" y="1233"/>
                    <a:pt x="694" y="1253"/>
                  </a:cubicBezTo>
                  <a:cubicBezTo>
                    <a:pt x="723" y="1270"/>
                    <a:pt x="760" y="1261"/>
                    <a:pt x="806" y="1307"/>
                  </a:cubicBezTo>
                  <a:cubicBezTo>
                    <a:pt x="851" y="1354"/>
                    <a:pt x="962" y="1381"/>
                    <a:pt x="1010" y="1391"/>
                  </a:cubicBezTo>
                  <a:cubicBezTo>
                    <a:pt x="1065" y="1391"/>
                    <a:pt x="1102" y="1335"/>
                    <a:pt x="1158" y="1344"/>
                  </a:cubicBezTo>
                  <a:cubicBezTo>
                    <a:pt x="1222" y="1362"/>
                    <a:pt x="1214" y="1437"/>
                    <a:pt x="1232" y="1465"/>
                  </a:cubicBezTo>
                  <a:cubicBezTo>
                    <a:pt x="1259" y="1492"/>
                    <a:pt x="1510" y="1511"/>
                    <a:pt x="1556" y="1529"/>
                  </a:cubicBezTo>
                  <a:cubicBezTo>
                    <a:pt x="1566" y="1529"/>
                    <a:pt x="1603" y="1529"/>
                    <a:pt x="1649" y="1539"/>
                  </a:cubicBezTo>
                  <a:cubicBezTo>
                    <a:pt x="1649" y="1529"/>
                    <a:pt x="1649" y="1521"/>
                    <a:pt x="1649" y="1511"/>
                  </a:cubicBezTo>
                  <a:cubicBezTo>
                    <a:pt x="1640" y="1465"/>
                    <a:pt x="1677" y="1437"/>
                    <a:pt x="1704" y="1418"/>
                  </a:cubicBezTo>
                  <a:cubicBezTo>
                    <a:pt x="1733" y="1401"/>
                    <a:pt x="1760" y="1401"/>
                    <a:pt x="1789" y="1391"/>
                  </a:cubicBezTo>
                  <a:cubicBezTo>
                    <a:pt x="1816" y="1391"/>
                    <a:pt x="1789" y="1335"/>
                    <a:pt x="1770" y="1327"/>
                  </a:cubicBezTo>
                </a:path>
              </a:pathLst>
            </a:custGeom>
            <a:grpFill/>
            <a:ln w="19050" cap="flat" cmpd="sng">
              <a:solidFill>
                <a:schemeClr val="bg1">
                  <a:alpha val="93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07" tIns="22854" rIns="45707" bIns="22854" anchor="ctr"/>
            <a:lstStyle/>
            <a:p>
              <a:endParaRPr lang="en-US" sz="923" dirty="0">
                <a:latin typeface="Lato Light" charset="0"/>
              </a:endParaRPr>
            </a:p>
          </p:txBody>
        </p:sp>
        <p:sp>
          <p:nvSpPr>
            <p:cNvPr id="75" name="Freeform 168">
              <a:extLst>
                <a:ext uri="{FF2B5EF4-FFF2-40B4-BE49-F238E27FC236}">
                  <a16:creationId xmlns:a16="http://schemas.microsoft.com/office/drawing/2014/main" id="{C669D5A5-C6F7-4EAF-8A0A-D48B0947A22F}"/>
                </a:ext>
              </a:extLst>
            </p:cNvPr>
            <p:cNvSpPr>
              <a:spLocks noChangeArrowheads="1"/>
            </p:cNvSpPr>
            <p:nvPr/>
          </p:nvSpPr>
          <p:spPr bwMode="auto">
            <a:xfrm>
              <a:off x="7689726" y="1604505"/>
              <a:ext cx="1351006" cy="969541"/>
            </a:xfrm>
            <a:custGeom>
              <a:avLst/>
              <a:gdLst>
                <a:gd name="T0" fmla="*/ 1272 w 1319"/>
                <a:gd name="T1" fmla="*/ 130 h 947"/>
                <a:gd name="T2" fmla="*/ 1272 w 1319"/>
                <a:gd name="T3" fmla="*/ 130 h 947"/>
                <a:gd name="T4" fmla="*/ 1235 w 1319"/>
                <a:gd name="T5" fmla="*/ 111 h 947"/>
                <a:gd name="T6" fmla="*/ 1132 w 1319"/>
                <a:gd name="T7" fmla="*/ 175 h 947"/>
                <a:gd name="T8" fmla="*/ 1086 w 1319"/>
                <a:gd name="T9" fmla="*/ 194 h 947"/>
                <a:gd name="T10" fmla="*/ 1039 w 1319"/>
                <a:gd name="T11" fmla="*/ 185 h 947"/>
                <a:gd name="T12" fmla="*/ 1039 w 1319"/>
                <a:gd name="T13" fmla="*/ 83 h 947"/>
                <a:gd name="T14" fmla="*/ 1002 w 1319"/>
                <a:gd name="T15" fmla="*/ 0 h 947"/>
                <a:gd name="T16" fmla="*/ 920 w 1319"/>
                <a:gd name="T17" fmla="*/ 83 h 947"/>
                <a:gd name="T18" fmla="*/ 835 w 1319"/>
                <a:gd name="T19" fmla="*/ 130 h 947"/>
                <a:gd name="T20" fmla="*/ 742 w 1319"/>
                <a:gd name="T21" fmla="*/ 148 h 947"/>
                <a:gd name="T22" fmla="*/ 660 w 1319"/>
                <a:gd name="T23" fmla="*/ 130 h 947"/>
                <a:gd name="T24" fmla="*/ 586 w 1319"/>
                <a:gd name="T25" fmla="*/ 101 h 947"/>
                <a:gd name="T26" fmla="*/ 511 w 1319"/>
                <a:gd name="T27" fmla="*/ 93 h 947"/>
                <a:gd name="T28" fmla="*/ 437 w 1319"/>
                <a:gd name="T29" fmla="*/ 130 h 947"/>
                <a:gd name="T30" fmla="*/ 382 w 1319"/>
                <a:gd name="T31" fmla="*/ 223 h 947"/>
                <a:gd name="T32" fmla="*/ 252 w 1319"/>
                <a:gd name="T33" fmla="*/ 297 h 947"/>
                <a:gd name="T34" fmla="*/ 167 w 1319"/>
                <a:gd name="T35" fmla="*/ 334 h 947"/>
                <a:gd name="T36" fmla="*/ 103 w 1319"/>
                <a:gd name="T37" fmla="*/ 315 h 947"/>
                <a:gd name="T38" fmla="*/ 66 w 1319"/>
                <a:gd name="T39" fmla="*/ 352 h 947"/>
                <a:gd name="T40" fmla="*/ 29 w 1319"/>
                <a:gd name="T41" fmla="*/ 427 h 947"/>
                <a:gd name="T42" fmla="*/ 19 w 1319"/>
                <a:gd name="T43" fmla="*/ 509 h 947"/>
                <a:gd name="T44" fmla="*/ 19 w 1319"/>
                <a:gd name="T45" fmla="*/ 602 h 947"/>
                <a:gd name="T46" fmla="*/ 29 w 1319"/>
                <a:gd name="T47" fmla="*/ 713 h 947"/>
                <a:gd name="T48" fmla="*/ 122 w 1319"/>
                <a:gd name="T49" fmla="*/ 760 h 947"/>
                <a:gd name="T50" fmla="*/ 29 w 1319"/>
                <a:gd name="T51" fmla="*/ 890 h 947"/>
                <a:gd name="T52" fmla="*/ 48 w 1319"/>
                <a:gd name="T53" fmla="*/ 917 h 947"/>
                <a:gd name="T54" fmla="*/ 186 w 1319"/>
                <a:gd name="T55" fmla="*/ 936 h 947"/>
                <a:gd name="T56" fmla="*/ 557 w 1319"/>
                <a:gd name="T57" fmla="*/ 890 h 947"/>
                <a:gd name="T58" fmla="*/ 549 w 1319"/>
                <a:gd name="T59" fmla="*/ 798 h 947"/>
                <a:gd name="T60" fmla="*/ 623 w 1319"/>
                <a:gd name="T61" fmla="*/ 750 h 947"/>
                <a:gd name="T62" fmla="*/ 687 w 1319"/>
                <a:gd name="T63" fmla="*/ 732 h 947"/>
                <a:gd name="T64" fmla="*/ 780 w 1319"/>
                <a:gd name="T65" fmla="*/ 705 h 947"/>
                <a:gd name="T66" fmla="*/ 827 w 1319"/>
                <a:gd name="T67" fmla="*/ 658 h 947"/>
                <a:gd name="T68" fmla="*/ 854 w 1319"/>
                <a:gd name="T69" fmla="*/ 565 h 947"/>
                <a:gd name="T70" fmla="*/ 920 w 1319"/>
                <a:gd name="T71" fmla="*/ 528 h 947"/>
                <a:gd name="T72" fmla="*/ 891 w 1319"/>
                <a:gd name="T73" fmla="*/ 464 h 947"/>
                <a:gd name="T74" fmla="*/ 994 w 1319"/>
                <a:gd name="T75" fmla="*/ 472 h 947"/>
                <a:gd name="T76" fmla="*/ 1002 w 1319"/>
                <a:gd name="T77" fmla="*/ 398 h 947"/>
                <a:gd name="T78" fmla="*/ 1039 w 1319"/>
                <a:gd name="T79" fmla="*/ 334 h 947"/>
                <a:gd name="T80" fmla="*/ 1031 w 1319"/>
                <a:gd name="T81" fmla="*/ 278 h 947"/>
                <a:gd name="T82" fmla="*/ 1039 w 1319"/>
                <a:gd name="T83" fmla="*/ 231 h 947"/>
                <a:gd name="T84" fmla="*/ 1058 w 1319"/>
                <a:gd name="T85" fmla="*/ 223 h 947"/>
                <a:gd name="T86" fmla="*/ 1103 w 1319"/>
                <a:gd name="T87" fmla="*/ 204 h 947"/>
                <a:gd name="T88" fmla="*/ 1225 w 1319"/>
                <a:gd name="T89" fmla="*/ 175 h 947"/>
                <a:gd name="T90" fmla="*/ 1318 w 1319"/>
                <a:gd name="T91" fmla="*/ 138 h 947"/>
                <a:gd name="T92" fmla="*/ 1272 w 1319"/>
                <a:gd name="T93" fmla="*/ 130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19" h="947">
                  <a:moveTo>
                    <a:pt x="1272" y="130"/>
                  </a:moveTo>
                  <a:lnTo>
                    <a:pt x="1272" y="130"/>
                  </a:lnTo>
                  <a:cubicBezTo>
                    <a:pt x="1252" y="138"/>
                    <a:pt x="1252" y="120"/>
                    <a:pt x="1235" y="111"/>
                  </a:cubicBezTo>
                  <a:cubicBezTo>
                    <a:pt x="1215" y="101"/>
                    <a:pt x="1169" y="138"/>
                    <a:pt x="1132" y="175"/>
                  </a:cubicBezTo>
                  <a:cubicBezTo>
                    <a:pt x="1124" y="175"/>
                    <a:pt x="1103" y="185"/>
                    <a:pt x="1086" y="194"/>
                  </a:cubicBezTo>
                  <a:cubicBezTo>
                    <a:pt x="1068" y="194"/>
                    <a:pt x="1049" y="194"/>
                    <a:pt x="1039" y="185"/>
                  </a:cubicBezTo>
                  <a:cubicBezTo>
                    <a:pt x="1021" y="167"/>
                    <a:pt x="1076" y="101"/>
                    <a:pt x="1039" y="83"/>
                  </a:cubicBezTo>
                  <a:cubicBezTo>
                    <a:pt x="1002" y="64"/>
                    <a:pt x="1039" y="8"/>
                    <a:pt x="1002" y="0"/>
                  </a:cubicBezTo>
                  <a:cubicBezTo>
                    <a:pt x="975" y="0"/>
                    <a:pt x="920" y="56"/>
                    <a:pt x="920" y="83"/>
                  </a:cubicBezTo>
                  <a:cubicBezTo>
                    <a:pt x="920" y="111"/>
                    <a:pt x="835" y="101"/>
                    <a:pt x="835" y="130"/>
                  </a:cubicBezTo>
                  <a:cubicBezTo>
                    <a:pt x="835" y="148"/>
                    <a:pt x="753" y="120"/>
                    <a:pt x="742" y="148"/>
                  </a:cubicBezTo>
                  <a:cubicBezTo>
                    <a:pt x="724" y="185"/>
                    <a:pt x="687" y="130"/>
                    <a:pt x="660" y="130"/>
                  </a:cubicBezTo>
                  <a:cubicBezTo>
                    <a:pt x="631" y="130"/>
                    <a:pt x="613" y="93"/>
                    <a:pt x="586" y="101"/>
                  </a:cubicBezTo>
                  <a:cubicBezTo>
                    <a:pt x="549" y="111"/>
                    <a:pt x="530" y="93"/>
                    <a:pt x="511" y="93"/>
                  </a:cubicBezTo>
                  <a:cubicBezTo>
                    <a:pt x="483" y="83"/>
                    <a:pt x="464" y="148"/>
                    <a:pt x="437" y="130"/>
                  </a:cubicBezTo>
                  <a:cubicBezTo>
                    <a:pt x="409" y="120"/>
                    <a:pt x="390" y="185"/>
                    <a:pt x="382" y="223"/>
                  </a:cubicBezTo>
                  <a:cubicBezTo>
                    <a:pt x="371" y="260"/>
                    <a:pt x="242" y="260"/>
                    <a:pt x="252" y="297"/>
                  </a:cubicBezTo>
                  <a:cubicBezTo>
                    <a:pt x="252" y="342"/>
                    <a:pt x="178" y="352"/>
                    <a:pt x="167" y="334"/>
                  </a:cubicBezTo>
                  <a:cubicBezTo>
                    <a:pt x="167" y="305"/>
                    <a:pt x="112" y="315"/>
                    <a:pt x="103" y="315"/>
                  </a:cubicBezTo>
                  <a:cubicBezTo>
                    <a:pt x="93" y="305"/>
                    <a:pt x="66" y="315"/>
                    <a:pt x="66" y="352"/>
                  </a:cubicBezTo>
                  <a:cubicBezTo>
                    <a:pt x="66" y="390"/>
                    <a:pt x="29" y="416"/>
                    <a:pt x="29" y="427"/>
                  </a:cubicBezTo>
                  <a:cubicBezTo>
                    <a:pt x="29" y="445"/>
                    <a:pt x="0" y="482"/>
                    <a:pt x="19" y="509"/>
                  </a:cubicBezTo>
                  <a:cubicBezTo>
                    <a:pt x="29" y="528"/>
                    <a:pt x="0" y="565"/>
                    <a:pt x="19" y="602"/>
                  </a:cubicBezTo>
                  <a:cubicBezTo>
                    <a:pt x="38" y="649"/>
                    <a:pt x="29" y="695"/>
                    <a:pt x="29" y="713"/>
                  </a:cubicBezTo>
                  <a:cubicBezTo>
                    <a:pt x="38" y="723"/>
                    <a:pt x="112" y="713"/>
                    <a:pt x="122" y="760"/>
                  </a:cubicBezTo>
                  <a:cubicBezTo>
                    <a:pt x="140" y="798"/>
                    <a:pt x="29" y="862"/>
                    <a:pt x="29" y="890"/>
                  </a:cubicBezTo>
                  <a:cubicBezTo>
                    <a:pt x="29" y="899"/>
                    <a:pt x="38" y="909"/>
                    <a:pt x="48" y="917"/>
                  </a:cubicBezTo>
                  <a:cubicBezTo>
                    <a:pt x="93" y="917"/>
                    <a:pt x="140" y="927"/>
                    <a:pt x="186" y="936"/>
                  </a:cubicBezTo>
                  <a:cubicBezTo>
                    <a:pt x="252" y="946"/>
                    <a:pt x="549" y="899"/>
                    <a:pt x="557" y="890"/>
                  </a:cubicBezTo>
                  <a:cubicBezTo>
                    <a:pt x="567" y="880"/>
                    <a:pt x="549" y="806"/>
                    <a:pt x="549" y="798"/>
                  </a:cubicBezTo>
                  <a:cubicBezTo>
                    <a:pt x="549" y="779"/>
                    <a:pt x="594" y="750"/>
                    <a:pt x="623" y="750"/>
                  </a:cubicBezTo>
                  <a:cubicBezTo>
                    <a:pt x="660" y="750"/>
                    <a:pt x="687" y="760"/>
                    <a:pt x="687" y="732"/>
                  </a:cubicBezTo>
                  <a:cubicBezTo>
                    <a:pt x="687" y="713"/>
                    <a:pt x="771" y="676"/>
                    <a:pt x="780" y="705"/>
                  </a:cubicBezTo>
                  <a:cubicBezTo>
                    <a:pt x="790" y="723"/>
                    <a:pt x="827" y="713"/>
                    <a:pt x="827" y="658"/>
                  </a:cubicBezTo>
                  <a:cubicBezTo>
                    <a:pt x="827" y="612"/>
                    <a:pt x="827" y="565"/>
                    <a:pt x="854" y="565"/>
                  </a:cubicBezTo>
                  <a:cubicBezTo>
                    <a:pt x="891" y="565"/>
                    <a:pt x="920" y="546"/>
                    <a:pt x="920" y="528"/>
                  </a:cubicBezTo>
                  <a:cubicBezTo>
                    <a:pt x="920" y="509"/>
                    <a:pt x="882" y="482"/>
                    <a:pt x="891" y="464"/>
                  </a:cubicBezTo>
                  <a:cubicBezTo>
                    <a:pt x="901" y="454"/>
                    <a:pt x="984" y="491"/>
                    <a:pt x="994" y="472"/>
                  </a:cubicBezTo>
                  <a:cubicBezTo>
                    <a:pt x="1002" y="445"/>
                    <a:pt x="984" y="416"/>
                    <a:pt x="1002" y="398"/>
                  </a:cubicBezTo>
                  <a:cubicBezTo>
                    <a:pt x="1012" y="371"/>
                    <a:pt x="1049" y="352"/>
                    <a:pt x="1039" y="334"/>
                  </a:cubicBezTo>
                  <a:cubicBezTo>
                    <a:pt x="1039" y="305"/>
                    <a:pt x="1049" y="297"/>
                    <a:pt x="1031" y="278"/>
                  </a:cubicBezTo>
                  <a:cubicBezTo>
                    <a:pt x="1012" y="260"/>
                    <a:pt x="1012" y="231"/>
                    <a:pt x="1039" y="231"/>
                  </a:cubicBezTo>
                  <a:cubicBezTo>
                    <a:pt x="1049" y="231"/>
                    <a:pt x="1049" y="231"/>
                    <a:pt x="1058" y="223"/>
                  </a:cubicBezTo>
                  <a:cubicBezTo>
                    <a:pt x="1076" y="223"/>
                    <a:pt x="1086" y="212"/>
                    <a:pt x="1103" y="204"/>
                  </a:cubicBezTo>
                  <a:cubicBezTo>
                    <a:pt x="1132" y="185"/>
                    <a:pt x="1198" y="167"/>
                    <a:pt x="1225" y="175"/>
                  </a:cubicBezTo>
                  <a:cubicBezTo>
                    <a:pt x="1243" y="175"/>
                    <a:pt x="1289" y="175"/>
                    <a:pt x="1318" y="138"/>
                  </a:cubicBezTo>
                  <a:cubicBezTo>
                    <a:pt x="1299" y="138"/>
                    <a:pt x="1280" y="130"/>
                    <a:pt x="1272" y="130"/>
                  </a:cubicBezTo>
                </a:path>
              </a:pathLst>
            </a:custGeom>
            <a:grpFill/>
            <a:ln w="19050" cap="flat" cmpd="sng">
              <a:solidFill>
                <a:schemeClr val="bg1">
                  <a:alpha val="93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07" tIns="22854" rIns="45707" bIns="22854" anchor="ctr"/>
            <a:lstStyle/>
            <a:p>
              <a:endParaRPr lang="en-US" sz="923" dirty="0">
                <a:latin typeface="Lato Light" charset="0"/>
              </a:endParaRPr>
            </a:p>
          </p:txBody>
        </p:sp>
        <p:sp>
          <p:nvSpPr>
            <p:cNvPr id="76" name="Freeform 169">
              <a:extLst>
                <a:ext uri="{FF2B5EF4-FFF2-40B4-BE49-F238E27FC236}">
                  <a16:creationId xmlns:a16="http://schemas.microsoft.com/office/drawing/2014/main" id="{00D8C9D9-EC85-486A-943A-A7DE7186A526}"/>
                </a:ext>
              </a:extLst>
            </p:cNvPr>
            <p:cNvSpPr>
              <a:spLocks noChangeArrowheads="1"/>
            </p:cNvSpPr>
            <p:nvPr/>
          </p:nvSpPr>
          <p:spPr bwMode="auto">
            <a:xfrm>
              <a:off x="7739595" y="1749485"/>
              <a:ext cx="1559550" cy="1409006"/>
            </a:xfrm>
            <a:custGeom>
              <a:avLst/>
              <a:gdLst>
                <a:gd name="T0" fmla="*/ 1447 w 1520"/>
                <a:gd name="T1" fmla="*/ 149 h 1374"/>
                <a:gd name="T2" fmla="*/ 1315 w 1520"/>
                <a:gd name="T3" fmla="*/ 10 h 1374"/>
                <a:gd name="T4" fmla="*/ 1270 w 1520"/>
                <a:gd name="T5" fmla="*/ 0 h 1374"/>
                <a:gd name="T6" fmla="*/ 1055 w 1520"/>
                <a:gd name="T7" fmla="*/ 66 h 1374"/>
                <a:gd name="T8" fmla="*/ 991 w 1520"/>
                <a:gd name="T9" fmla="*/ 93 h 1374"/>
                <a:gd name="T10" fmla="*/ 991 w 1520"/>
                <a:gd name="T11" fmla="*/ 196 h 1374"/>
                <a:gd name="T12" fmla="*/ 946 w 1520"/>
                <a:gd name="T13" fmla="*/ 334 h 1374"/>
                <a:gd name="T14" fmla="*/ 872 w 1520"/>
                <a:gd name="T15" fmla="*/ 390 h 1374"/>
                <a:gd name="T16" fmla="*/ 779 w 1520"/>
                <a:gd name="T17" fmla="*/ 520 h 1374"/>
                <a:gd name="T18" fmla="*/ 639 w 1520"/>
                <a:gd name="T19" fmla="*/ 594 h 1374"/>
                <a:gd name="T20" fmla="*/ 501 w 1520"/>
                <a:gd name="T21" fmla="*/ 660 h 1374"/>
                <a:gd name="T22" fmla="*/ 138 w 1520"/>
                <a:gd name="T23" fmla="*/ 798 h 1374"/>
                <a:gd name="T24" fmla="*/ 45 w 1520"/>
                <a:gd name="T25" fmla="*/ 825 h 1374"/>
                <a:gd name="T26" fmla="*/ 185 w 1520"/>
                <a:gd name="T27" fmla="*/ 1012 h 1374"/>
                <a:gd name="T28" fmla="*/ 119 w 1520"/>
                <a:gd name="T29" fmla="*/ 1103 h 1374"/>
                <a:gd name="T30" fmla="*/ 64 w 1520"/>
                <a:gd name="T31" fmla="*/ 1224 h 1374"/>
                <a:gd name="T32" fmla="*/ 305 w 1520"/>
                <a:gd name="T33" fmla="*/ 1196 h 1374"/>
                <a:gd name="T34" fmla="*/ 528 w 1520"/>
                <a:gd name="T35" fmla="*/ 1214 h 1374"/>
                <a:gd name="T36" fmla="*/ 583 w 1520"/>
                <a:gd name="T37" fmla="*/ 1326 h 1374"/>
                <a:gd name="T38" fmla="*/ 686 w 1520"/>
                <a:gd name="T39" fmla="*/ 1373 h 1374"/>
                <a:gd name="T40" fmla="*/ 769 w 1520"/>
                <a:gd name="T41" fmla="*/ 1307 h 1374"/>
                <a:gd name="T42" fmla="*/ 927 w 1520"/>
                <a:gd name="T43" fmla="*/ 1289 h 1374"/>
                <a:gd name="T44" fmla="*/ 853 w 1520"/>
                <a:gd name="T45" fmla="*/ 1113 h 1374"/>
                <a:gd name="T46" fmla="*/ 861 w 1520"/>
                <a:gd name="T47" fmla="*/ 955 h 1374"/>
                <a:gd name="T48" fmla="*/ 991 w 1520"/>
                <a:gd name="T49" fmla="*/ 965 h 1374"/>
                <a:gd name="T50" fmla="*/ 1121 w 1520"/>
                <a:gd name="T51" fmla="*/ 845 h 1374"/>
                <a:gd name="T52" fmla="*/ 1214 w 1520"/>
                <a:gd name="T53" fmla="*/ 705 h 1374"/>
                <a:gd name="T54" fmla="*/ 1270 w 1520"/>
                <a:gd name="T55" fmla="*/ 585 h 1374"/>
                <a:gd name="T56" fmla="*/ 1278 w 1520"/>
                <a:gd name="T57" fmla="*/ 474 h 1374"/>
                <a:gd name="T58" fmla="*/ 1204 w 1520"/>
                <a:gd name="T59" fmla="*/ 307 h 1374"/>
                <a:gd name="T60" fmla="*/ 1389 w 1520"/>
                <a:gd name="T61" fmla="*/ 278 h 1374"/>
                <a:gd name="T62" fmla="*/ 1519 w 1520"/>
                <a:gd name="T63" fmla="*/ 186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0" h="1374">
                  <a:moveTo>
                    <a:pt x="1447" y="149"/>
                  </a:moveTo>
                  <a:lnTo>
                    <a:pt x="1447" y="149"/>
                  </a:lnTo>
                  <a:cubicBezTo>
                    <a:pt x="1399" y="130"/>
                    <a:pt x="1399" y="93"/>
                    <a:pt x="1399" y="74"/>
                  </a:cubicBezTo>
                  <a:cubicBezTo>
                    <a:pt x="1399" y="66"/>
                    <a:pt x="1352" y="37"/>
                    <a:pt x="1315" y="10"/>
                  </a:cubicBezTo>
                  <a:cubicBezTo>
                    <a:pt x="1307" y="10"/>
                    <a:pt x="1298" y="10"/>
                    <a:pt x="1288" y="19"/>
                  </a:cubicBezTo>
                  <a:cubicBezTo>
                    <a:pt x="1278" y="10"/>
                    <a:pt x="1278" y="10"/>
                    <a:pt x="1270" y="0"/>
                  </a:cubicBezTo>
                  <a:cubicBezTo>
                    <a:pt x="1241" y="37"/>
                    <a:pt x="1195" y="37"/>
                    <a:pt x="1177" y="37"/>
                  </a:cubicBezTo>
                  <a:cubicBezTo>
                    <a:pt x="1150" y="29"/>
                    <a:pt x="1084" y="47"/>
                    <a:pt x="1055" y="66"/>
                  </a:cubicBezTo>
                  <a:cubicBezTo>
                    <a:pt x="1038" y="74"/>
                    <a:pt x="1028" y="85"/>
                    <a:pt x="1010" y="85"/>
                  </a:cubicBezTo>
                  <a:cubicBezTo>
                    <a:pt x="1001" y="93"/>
                    <a:pt x="1001" y="93"/>
                    <a:pt x="991" y="93"/>
                  </a:cubicBezTo>
                  <a:cubicBezTo>
                    <a:pt x="964" y="93"/>
                    <a:pt x="964" y="122"/>
                    <a:pt x="983" y="140"/>
                  </a:cubicBezTo>
                  <a:cubicBezTo>
                    <a:pt x="1001" y="159"/>
                    <a:pt x="991" y="167"/>
                    <a:pt x="991" y="196"/>
                  </a:cubicBezTo>
                  <a:cubicBezTo>
                    <a:pt x="1001" y="214"/>
                    <a:pt x="964" y="233"/>
                    <a:pt x="954" y="260"/>
                  </a:cubicBezTo>
                  <a:cubicBezTo>
                    <a:pt x="936" y="278"/>
                    <a:pt x="954" y="307"/>
                    <a:pt x="946" y="334"/>
                  </a:cubicBezTo>
                  <a:cubicBezTo>
                    <a:pt x="936" y="353"/>
                    <a:pt x="853" y="316"/>
                    <a:pt x="843" y="326"/>
                  </a:cubicBezTo>
                  <a:cubicBezTo>
                    <a:pt x="834" y="344"/>
                    <a:pt x="872" y="371"/>
                    <a:pt x="872" y="390"/>
                  </a:cubicBezTo>
                  <a:cubicBezTo>
                    <a:pt x="872" y="408"/>
                    <a:pt x="843" y="427"/>
                    <a:pt x="806" y="427"/>
                  </a:cubicBezTo>
                  <a:cubicBezTo>
                    <a:pt x="779" y="427"/>
                    <a:pt x="779" y="474"/>
                    <a:pt x="779" y="520"/>
                  </a:cubicBezTo>
                  <a:cubicBezTo>
                    <a:pt x="779" y="575"/>
                    <a:pt x="742" y="585"/>
                    <a:pt x="732" y="567"/>
                  </a:cubicBezTo>
                  <a:cubicBezTo>
                    <a:pt x="723" y="538"/>
                    <a:pt x="639" y="575"/>
                    <a:pt x="639" y="594"/>
                  </a:cubicBezTo>
                  <a:cubicBezTo>
                    <a:pt x="639" y="622"/>
                    <a:pt x="612" y="612"/>
                    <a:pt x="575" y="612"/>
                  </a:cubicBezTo>
                  <a:cubicBezTo>
                    <a:pt x="546" y="612"/>
                    <a:pt x="501" y="641"/>
                    <a:pt x="501" y="660"/>
                  </a:cubicBezTo>
                  <a:cubicBezTo>
                    <a:pt x="501" y="668"/>
                    <a:pt x="519" y="742"/>
                    <a:pt x="509" y="752"/>
                  </a:cubicBezTo>
                  <a:cubicBezTo>
                    <a:pt x="501" y="761"/>
                    <a:pt x="204" y="808"/>
                    <a:pt x="138" y="798"/>
                  </a:cubicBezTo>
                  <a:cubicBezTo>
                    <a:pt x="92" y="789"/>
                    <a:pt x="45" y="779"/>
                    <a:pt x="0" y="779"/>
                  </a:cubicBezTo>
                  <a:cubicBezTo>
                    <a:pt x="18" y="798"/>
                    <a:pt x="37" y="808"/>
                    <a:pt x="45" y="825"/>
                  </a:cubicBezTo>
                  <a:cubicBezTo>
                    <a:pt x="55" y="864"/>
                    <a:pt x="92" y="891"/>
                    <a:pt x="138" y="909"/>
                  </a:cubicBezTo>
                  <a:cubicBezTo>
                    <a:pt x="185" y="928"/>
                    <a:pt x="157" y="1002"/>
                    <a:pt x="185" y="1012"/>
                  </a:cubicBezTo>
                  <a:cubicBezTo>
                    <a:pt x="204" y="1020"/>
                    <a:pt x="231" y="1076"/>
                    <a:pt x="204" y="1076"/>
                  </a:cubicBezTo>
                  <a:cubicBezTo>
                    <a:pt x="175" y="1086"/>
                    <a:pt x="148" y="1086"/>
                    <a:pt x="119" y="1103"/>
                  </a:cubicBezTo>
                  <a:cubicBezTo>
                    <a:pt x="92" y="1122"/>
                    <a:pt x="55" y="1150"/>
                    <a:pt x="64" y="1196"/>
                  </a:cubicBezTo>
                  <a:cubicBezTo>
                    <a:pt x="64" y="1206"/>
                    <a:pt x="64" y="1214"/>
                    <a:pt x="64" y="1224"/>
                  </a:cubicBezTo>
                  <a:cubicBezTo>
                    <a:pt x="138" y="1224"/>
                    <a:pt x="222" y="1214"/>
                    <a:pt x="231" y="1206"/>
                  </a:cubicBezTo>
                  <a:cubicBezTo>
                    <a:pt x="249" y="1187"/>
                    <a:pt x="286" y="1187"/>
                    <a:pt x="305" y="1196"/>
                  </a:cubicBezTo>
                  <a:cubicBezTo>
                    <a:pt x="323" y="1214"/>
                    <a:pt x="416" y="1214"/>
                    <a:pt x="453" y="1196"/>
                  </a:cubicBezTo>
                  <a:cubicBezTo>
                    <a:pt x="501" y="1169"/>
                    <a:pt x="528" y="1196"/>
                    <a:pt x="528" y="1214"/>
                  </a:cubicBezTo>
                  <a:cubicBezTo>
                    <a:pt x="528" y="1243"/>
                    <a:pt x="546" y="1251"/>
                    <a:pt x="565" y="1270"/>
                  </a:cubicBezTo>
                  <a:cubicBezTo>
                    <a:pt x="593" y="1289"/>
                    <a:pt x="575" y="1307"/>
                    <a:pt x="583" y="1326"/>
                  </a:cubicBezTo>
                  <a:cubicBezTo>
                    <a:pt x="602" y="1354"/>
                    <a:pt x="630" y="1344"/>
                    <a:pt x="667" y="1363"/>
                  </a:cubicBezTo>
                  <a:cubicBezTo>
                    <a:pt x="676" y="1363"/>
                    <a:pt x="676" y="1373"/>
                    <a:pt x="686" y="1373"/>
                  </a:cubicBezTo>
                  <a:cubicBezTo>
                    <a:pt x="686" y="1373"/>
                    <a:pt x="686" y="1373"/>
                    <a:pt x="686" y="1363"/>
                  </a:cubicBezTo>
                  <a:cubicBezTo>
                    <a:pt x="713" y="1344"/>
                    <a:pt x="713" y="1299"/>
                    <a:pt x="769" y="1307"/>
                  </a:cubicBezTo>
                  <a:cubicBezTo>
                    <a:pt x="824" y="1317"/>
                    <a:pt x="824" y="1299"/>
                    <a:pt x="861" y="1307"/>
                  </a:cubicBezTo>
                  <a:cubicBezTo>
                    <a:pt x="890" y="1317"/>
                    <a:pt x="909" y="1307"/>
                    <a:pt x="927" y="1289"/>
                  </a:cubicBezTo>
                  <a:cubicBezTo>
                    <a:pt x="946" y="1270"/>
                    <a:pt x="909" y="1224"/>
                    <a:pt x="890" y="1206"/>
                  </a:cubicBezTo>
                  <a:cubicBezTo>
                    <a:pt x="880" y="1187"/>
                    <a:pt x="853" y="1150"/>
                    <a:pt x="853" y="1113"/>
                  </a:cubicBezTo>
                  <a:cubicBezTo>
                    <a:pt x="861" y="1076"/>
                    <a:pt x="797" y="1076"/>
                    <a:pt x="797" y="1047"/>
                  </a:cubicBezTo>
                  <a:cubicBezTo>
                    <a:pt x="797" y="1020"/>
                    <a:pt x="853" y="973"/>
                    <a:pt x="861" y="955"/>
                  </a:cubicBezTo>
                  <a:cubicBezTo>
                    <a:pt x="880" y="946"/>
                    <a:pt x="927" y="983"/>
                    <a:pt x="936" y="965"/>
                  </a:cubicBezTo>
                  <a:cubicBezTo>
                    <a:pt x="946" y="946"/>
                    <a:pt x="973" y="955"/>
                    <a:pt x="991" y="965"/>
                  </a:cubicBezTo>
                  <a:cubicBezTo>
                    <a:pt x="1010" y="965"/>
                    <a:pt x="1038" y="928"/>
                    <a:pt x="1047" y="891"/>
                  </a:cubicBezTo>
                  <a:cubicBezTo>
                    <a:pt x="1047" y="864"/>
                    <a:pt x="1113" y="854"/>
                    <a:pt x="1121" y="845"/>
                  </a:cubicBezTo>
                  <a:cubicBezTo>
                    <a:pt x="1130" y="835"/>
                    <a:pt x="1150" y="761"/>
                    <a:pt x="1158" y="752"/>
                  </a:cubicBezTo>
                  <a:cubicBezTo>
                    <a:pt x="1167" y="734"/>
                    <a:pt x="1214" y="742"/>
                    <a:pt x="1214" y="705"/>
                  </a:cubicBezTo>
                  <a:cubicBezTo>
                    <a:pt x="1214" y="668"/>
                    <a:pt x="1232" y="660"/>
                    <a:pt x="1261" y="660"/>
                  </a:cubicBezTo>
                  <a:cubicBezTo>
                    <a:pt x="1278" y="649"/>
                    <a:pt x="1270" y="612"/>
                    <a:pt x="1270" y="585"/>
                  </a:cubicBezTo>
                  <a:cubicBezTo>
                    <a:pt x="1278" y="557"/>
                    <a:pt x="1288" y="520"/>
                    <a:pt x="1325" y="520"/>
                  </a:cubicBezTo>
                  <a:cubicBezTo>
                    <a:pt x="1352" y="511"/>
                    <a:pt x="1307" y="474"/>
                    <a:pt x="1278" y="474"/>
                  </a:cubicBezTo>
                  <a:cubicBezTo>
                    <a:pt x="1241" y="483"/>
                    <a:pt x="1224" y="390"/>
                    <a:pt x="1224" y="390"/>
                  </a:cubicBezTo>
                  <a:cubicBezTo>
                    <a:pt x="1224" y="390"/>
                    <a:pt x="1224" y="316"/>
                    <a:pt x="1204" y="307"/>
                  </a:cubicBezTo>
                  <a:cubicBezTo>
                    <a:pt x="1187" y="289"/>
                    <a:pt x="1214" y="252"/>
                    <a:pt x="1261" y="252"/>
                  </a:cubicBezTo>
                  <a:cubicBezTo>
                    <a:pt x="1298" y="252"/>
                    <a:pt x="1372" y="297"/>
                    <a:pt x="1389" y="278"/>
                  </a:cubicBezTo>
                  <a:cubicBezTo>
                    <a:pt x="1418" y="260"/>
                    <a:pt x="1474" y="252"/>
                    <a:pt x="1482" y="241"/>
                  </a:cubicBezTo>
                  <a:cubicBezTo>
                    <a:pt x="1492" y="233"/>
                    <a:pt x="1511" y="204"/>
                    <a:pt x="1519" y="186"/>
                  </a:cubicBezTo>
                  <a:cubicBezTo>
                    <a:pt x="1501" y="177"/>
                    <a:pt x="1474" y="159"/>
                    <a:pt x="1447" y="149"/>
                  </a:cubicBezTo>
                </a:path>
              </a:pathLst>
            </a:custGeom>
            <a:grpFill/>
            <a:ln w="19050" cap="flat" cmpd="sng">
              <a:solidFill>
                <a:schemeClr val="bg1">
                  <a:alpha val="93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07" tIns="22854" rIns="45707" bIns="22854" anchor="ctr"/>
            <a:lstStyle/>
            <a:p>
              <a:endParaRPr lang="en-US" sz="923" dirty="0">
                <a:latin typeface="Lato Light" charset="0"/>
              </a:endParaRPr>
            </a:p>
          </p:txBody>
        </p:sp>
      </p:grpSp>
      <p:sp>
        <p:nvSpPr>
          <p:cNvPr id="77" name="Callout: Bent Line 76">
            <a:extLst>
              <a:ext uri="{FF2B5EF4-FFF2-40B4-BE49-F238E27FC236}">
                <a16:creationId xmlns:a16="http://schemas.microsoft.com/office/drawing/2014/main" id="{1B58B44E-FBA3-4FA3-A8AF-C7968DA88992}"/>
              </a:ext>
            </a:extLst>
          </p:cNvPr>
          <p:cNvSpPr/>
          <p:nvPr/>
        </p:nvSpPr>
        <p:spPr>
          <a:xfrm flipH="1">
            <a:off x="60600" y="1213808"/>
            <a:ext cx="1448957" cy="945953"/>
          </a:xfrm>
          <a:prstGeom prst="borderCallout2">
            <a:avLst>
              <a:gd name="adj1" fmla="val 172571"/>
              <a:gd name="adj2" fmla="val -56376"/>
              <a:gd name="adj3" fmla="val 179163"/>
              <a:gd name="adj4" fmla="val -56230"/>
              <a:gd name="adj5" fmla="val 179699"/>
              <a:gd name="adj6" fmla="val -198923"/>
            </a:avLst>
          </a:prstGeom>
          <a:blipFill dpi="0" rotWithShape="1">
            <a:blip r:embed="rId5" cstate="print">
              <a:extLst>
                <a:ext uri="{28A0092B-C50C-407E-A947-70E740481C1C}">
                  <a14:useLocalDpi xmlns:a14="http://schemas.microsoft.com/office/drawing/2010/main" val="0"/>
                </a:ext>
              </a:extLst>
            </a:blip>
            <a:srcRect/>
            <a:stretch>
              <a:fillRect l="-11445" t="-14706" r="-11445" b="-14706"/>
            </a:stretch>
          </a:blipFill>
          <a:ln>
            <a:solidFill>
              <a:srgbClr val="0059A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923" b="1" dirty="0">
              <a:solidFill>
                <a:srgbClr val="005AAB"/>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78" name="Rectangle 77">
            <a:extLst>
              <a:ext uri="{FF2B5EF4-FFF2-40B4-BE49-F238E27FC236}">
                <a16:creationId xmlns:a16="http://schemas.microsoft.com/office/drawing/2014/main" id="{D02ABA22-DFFF-408E-A120-A5382A369C56}"/>
              </a:ext>
            </a:extLst>
          </p:cNvPr>
          <p:cNvSpPr/>
          <p:nvPr/>
        </p:nvSpPr>
        <p:spPr>
          <a:xfrm flipH="1">
            <a:off x="60601" y="2159761"/>
            <a:ext cx="1448956" cy="273270"/>
          </a:xfrm>
          <a:prstGeom prst="rect">
            <a:avLst/>
          </a:prstGeom>
          <a:solidFill>
            <a:schemeClr val="accent2">
              <a:alpha val="50000"/>
            </a:schemeClr>
          </a:solidFill>
          <a:ln>
            <a:solidFill>
              <a:srgbClr val="005AA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8" b="1" dirty="0">
                <a:solidFill>
                  <a:schemeClr val="accent4"/>
                </a:solidFill>
              </a:rPr>
              <a:t>IRAQ</a:t>
            </a:r>
          </a:p>
        </p:txBody>
      </p:sp>
      <p:sp>
        <p:nvSpPr>
          <p:cNvPr id="79" name="Rectangle 78">
            <a:extLst>
              <a:ext uri="{FF2B5EF4-FFF2-40B4-BE49-F238E27FC236}">
                <a16:creationId xmlns:a16="http://schemas.microsoft.com/office/drawing/2014/main" id="{BBF8FDA2-E58C-48E3-8464-013C2026FCA8}"/>
              </a:ext>
            </a:extLst>
          </p:cNvPr>
          <p:cNvSpPr/>
          <p:nvPr/>
        </p:nvSpPr>
        <p:spPr>
          <a:xfrm flipH="1">
            <a:off x="60597" y="2429306"/>
            <a:ext cx="1448955" cy="416794"/>
          </a:xfrm>
          <a:prstGeom prst="rect">
            <a:avLst/>
          </a:prstGeom>
          <a:solidFill>
            <a:srgbClr val="005AAB">
              <a:alpha val="50000"/>
            </a:srgbClr>
          </a:solidFill>
          <a:ln>
            <a:solidFill>
              <a:srgbClr val="005AA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5" dirty="0">
                <a:solidFill>
                  <a:schemeClr val="bg1"/>
                </a:solidFill>
                <a:latin typeface="Lato Bold" panose="020F0502020204030203" pitchFamily="34" charset="0"/>
                <a:ea typeface="Lato Bold" panose="020F0502020204030203" pitchFamily="34" charset="0"/>
                <a:cs typeface="Lato Bold" panose="020F0502020204030203" pitchFamily="34" charset="0"/>
              </a:rPr>
              <a:t>CIECO </a:t>
            </a:r>
          </a:p>
          <a:p>
            <a:pPr algn="ctr"/>
            <a:r>
              <a:rPr lang="en-US" sz="1015" dirty="0">
                <a:solidFill>
                  <a:schemeClr val="bg1"/>
                </a:solidFill>
                <a:latin typeface="Lato Bold" panose="020F0502020204030203" pitchFamily="34" charset="0"/>
                <a:ea typeface="Lato Bold" panose="020F0502020204030203" pitchFamily="34" charset="0"/>
                <a:cs typeface="Lato Bold" panose="020F0502020204030203" pitchFamily="34" charset="0"/>
              </a:rPr>
              <a:t>WEST QURNA 1</a:t>
            </a:r>
          </a:p>
        </p:txBody>
      </p:sp>
      <p:sp>
        <p:nvSpPr>
          <p:cNvPr id="80" name="Rectangle 79">
            <a:extLst>
              <a:ext uri="{FF2B5EF4-FFF2-40B4-BE49-F238E27FC236}">
                <a16:creationId xmlns:a16="http://schemas.microsoft.com/office/drawing/2014/main" id="{0039756F-86A3-477C-9426-2C18F7F3A0FE}"/>
              </a:ext>
            </a:extLst>
          </p:cNvPr>
          <p:cNvSpPr/>
          <p:nvPr/>
        </p:nvSpPr>
        <p:spPr>
          <a:xfrm flipH="1">
            <a:off x="1509553" y="1210396"/>
            <a:ext cx="881666" cy="1635704"/>
          </a:xfrm>
          <a:prstGeom prst="rect">
            <a:avLst/>
          </a:prstGeom>
          <a:solidFill>
            <a:srgbClr val="FFFF00">
              <a:alpha val="50000"/>
            </a:srgbClr>
          </a:solidFill>
          <a:ln>
            <a:solidFill>
              <a:srgbClr val="005AA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5" b="1" dirty="0">
                <a:solidFill>
                  <a:schemeClr val="accent4"/>
                </a:solidFill>
              </a:rPr>
              <a:t>1 OF THE WORLDS LARGEST</a:t>
            </a:r>
          </a:p>
          <a:p>
            <a:pPr algn="ctr"/>
            <a:r>
              <a:rPr lang="en-US" sz="1015" b="1" dirty="0">
                <a:solidFill>
                  <a:schemeClr val="accent4"/>
                </a:solidFill>
              </a:rPr>
              <a:t>OIL FIELDS</a:t>
            </a:r>
          </a:p>
        </p:txBody>
      </p:sp>
      <p:sp>
        <p:nvSpPr>
          <p:cNvPr id="86" name="Rectangle 85">
            <a:extLst>
              <a:ext uri="{FF2B5EF4-FFF2-40B4-BE49-F238E27FC236}">
                <a16:creationId xmlns:a16="http://schemas.microsoft.com/office/drawing/2014/main" id="{BAFA33C9-CA53-4BAB-9187-93D1BE02808A}"/>
              </a:ext>
            </a:extLst>
          </p:cNvPr>
          <p:cNvSpPr/>
          <p:nvPr/>
        </p:nvSpPr>
        <p:spPr>
          <a:xfrm flipH="1">
            <a:off x="53993" y="3978696"/>
            <a:ext cx="1448956" cy="273270"/>
          </a:xfrm>
          <a:prstGeom prst="rect">
            <a:avLst/>
          </a:prstGeom>
          <a:solidFill>
            <a:schemeClr val="accent2">
              <a:alpha val="50000"/>
            </a:schemeClr>
          </a:solidFill>
          <a:ln>
            <a:solidFill>
              <a:srgbClr val="005AA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8" b="1" dirty="0">
                <a:solidFill>
                  <a:schemeClr val="accent4"/>
                </a:solidFill>
              </a:rPr>
              <a:t>SAUDI ARABIA</a:t>
            </a:r>
          </a:p>
        </p:txBody>
      </p:sp>
      <p:sp>
        <p:nvSpPr>
          <p:cNvPr id="87" name="Rectangle 86">
            <a:extLst>
              <a:ext uri="{FF2B5EF4-FFF2-40B4-BE49-F238E27FC236}">
                <a16:creationId xmlns:a16="http://schemas.microsoft.com/office/drawing/2014/main" id="{498A0F8D-78FD-481B-8604-0A8464051EE4}"/>
              </a:ext>
            </a:extLst>
          </p:cNvPr>
          <p:cNvSpPr/>
          <p:nvPr/>
        </p:nvSpPr>
        <p:spPr>
          <a:xfrm flipH="1">
            <a:off x="53989" y="4248241"/>
            <a:ext cx="1448955" cy="416794"/>
          </a:xfrm>
          <a:prstGeom prst="rect">
            <a:avLst/>
          </a:prstGeom>
          <a:solidFill>
            <a:srgbClr val="005AAB">
              <a:alpha val="50000"/>
            </a:srgbClr>
          </a:solidFill>
          <a:ln>
            <a:solidFill>
              <a:srgbClr val="005AA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5" dirty="0">
                <a:solidFill>
                  <a:schemeClr val="bg1"/>
                </a:solidFill>
                <a:latin typeface="Lato Bold" panose="020F0502020204030203" pitchFamily="34" charset="0"/>
                <a:ea typeface="Lato Bold" panose="020F0502020204030203" pitchFamily="34" charset="0"/>
                <a:cs typeface="Lato Bold" panose="020F0502020204030203" pitchFamily="34" charset="0"/>
              </a:rPr>
              <a:t>AL </a:t>
            </a:r>
            <a:r>
              <a:rPr lang="en-US" sz="1015" dirty="0" err="1">
                <a:solidFill>
                  <a:schemeClr val="bg1"/>
                </a:solidFill>
                <a:latin typeface="Lato Bold" panose="020F0502020204030203" pitchFamily="34" charset="0"/>
                <a:ea typeface="Lato Bold" panose="020F0502020204030203" pitchFamily="34" charset="0"/>
                <a:cs typeface="Lato Bold" panose="020F0502020204030203" pitchFamily="34" charset="0"/>
              </a:rPr>
              <a:t>RAZI</a:t>
            </a:r>
            <a:r>
              <a:rPr lang="en-US" sz="1015" dirty="0">
                <a:solidFill>
                  <a:schemeClr val="bg1"/>
                </a:solidFill>
                <a:latin typeface="Lato Bold" panose="020F0502020204030203" pitchFamily="34" charset="0"/>
                <a:ea typeface="Lato Bold" panose="020F0502020204030203" pitchFamily="34" charset="0"/>
                <a:cs typeface="Lato Bold" panose="020F0502020204030203" pitchFamily="34" charset="0"/>
              </a:rPr>
              <a:t> </a:t>
            </a:r>
          </a:p>
          <a:p>
            <a:pPr algn="ctr"/>
            <a:r>
              <a:rPr lang="en-US" sz="1015" dirty="0">
                <a:solidFill>
                  <a:schemeClr val="bg1"/>
                </a:solidFill>
                <a:latin typeface="Lato Bold" panose="020F0502020204030203" pitchFamily="34" charset="0"/>
                <a:ea typeface="Lato Bold" panose="020F0502020204030203" pitchFamily="34" charset="0"/>
                <a:cs typeface="Lato Bold" panose="020F0502020204030203" pitchFamily="34" charset="0"/>
              </a:rPr>
              <a:t>METHANOL FACTORY</a:t>
            </a:r>
          </a:p>
        </p:txBody>
      </p:sp>
      <p:sp>
        <p:nvSpPr>
          <p:cNvPr id="88" name="Rectangle 87">
            <a:extLst>
              <a:ext uri="{FF2B5EF4-FFF2-40B4-BE49-F238E27FC236}">
                <a16:creationId xmlns:a16="http://schemas.microsoft.com/office/drawing/2014/main" id="{136E9C64-AB68-4509-9153-444CDE9837C6}"/>
              </a:ext>
            </a:extLst>
          </p:cNvPr>
          <p:cNvSpPr/>
          <p:nvPr/>
        </p:nvSpPr>
        <p:spPr>
          <a:xfrm flipH="1">
            <a:off x="1502945" y="3029331"/>
            <a:ext cx="881666" cy="1635704"/>
          </a:xfrm>
          <a:prstGeom prst="rect">
            <a:avLst/>
          </a:prstGeom>
          <a:solidFill>
            <a:srgbClr val="FFFF00">
              <a:alpha val="50000"/>
            </a:srgbClr>
          </a:solidFill>
          <a:ln>
            <a:solidFill>
              <a:srgbClr val="005AA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5" b="1" dirty="0">
                <a:solidFill>
                  <a:schemeClr val="accent4"/>
                </a:solidFill>
              </a:rPr>
              <a:t>WORLD’S LARGEST METHANOL COMPLEX</a:t>
            </a:r>
          </a:p>
        </p:txBody>
      </p:sp>
      <p:sp>
        <p:nvSpPr>
          <p:cNvPr id="89" name="Callout: Bent Line 88">
            <a:extLst>
              <a:ext uri="{FF2B5EF4-FFF2-40B4-BE49-F238E27FC236}">
                <a16:creationId xmlns:a16="http://schemas.microsoft.com/office/drawing/2014/main" id="{E758D9BA-17F7-4FDB-8BE3-D2DE7DEE39E8}"/>
              </a:ext>
            </a:extLst>
          </p:cNvPr>
          <p:cNvSpPr/>
          <p:nvPr/>
        </p:nvSpPr>
        <p:spPr>
          <a:xfrm flipH="1">
            <a:off x="58050" y="3029330"/>
            <a:ext cx="1448956" cy="958122"/>
          </a:xfrm>
          <a:prstGeom prst="borderCallout2">
            <a:avLst>
              <a:gd name="adj1" fmla="val 82159"/>
              <a:gd name="adj2" fmla="val -60788"/>
              <a:gd name="adj3" fmla="val 81640"/>
              <a:gd name="adj4" fmla="val -197283"/>
              <a:gd name="adj5" fmla="val 81978"/>
              <a:gd name="adj6" fmla="val -197618"/>
            </a:avLst>
          </a:prstGeom>
          <a:blipFill dpi="0" rotWithShape="1">
            <a:blip r:embed="rId6" cstate="print">
              <a:extLst>
                <a:ext uri="{28A0092B-C50C-407E-A947-70E740481C1C}">
                  <a14:useLocalDpi xmlns:a14="http://schemas.microsoft.com/office/drawing/2010/main" val="0"/>
                </a:ext>
              </a:extLst>
            </a:blip>
            <a:srcRect/>
            <a:stretch>
              <a:fillRect l="-11445" t="-23530" r="-11445" b="-23530"/>
            </a:stretch>
          </a:blipFill>
          <a:ln>
            <a:solidFill>
              <a:srgbClr val="0059A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923" b="1" dirty="0">
              <a:solidFill>
                <a:srgbClr val="005AAB"/>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90" name="Rectangle 89">
            <a:extLst>
              <a:ext uri="{FF2B5EF4-FFF2-40B4-BE49-F238E27FC236}">
                <a16:creationId xmlns:a16="http://schemas.microsoft.com/office/drawing/2014/main" id="{580585B2-DAF8-4F05-A986-5AB28571F4B6}"/>
              </a:ext>
            </a:extLst>
          </p:cNvPr>
          <p:cNvSpPr/>
          <p:nvPr/>
        </p:nvSpPr>
        <p:spPr>
          <a:xfrm flipH="1">
            <a:off x="53993" y="5797630"/>
            <a:ext cx="1448956" cy="273270"/>
          </a:xfrm>
          <a:prstGeom prst="rect">
            <a:avLst/>
          </a:prstGeom>
          <a:solidFill>
            <a:schemeClr val="accent2">
              <a:alpha val="50000"/>
            </a:schemeClr>
          </a:solidFill>
          <a:ln>
            <a:solidFill>
              <a:srgbClr val="005AA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8" b="1" dirty="0">
                <a:solidFill>
                  <a:schemeClr val="accent4"/>
                </a:solidFill>
              </a:rPr>
              <a:t>DUBAI</a:t>
            </a:r>
          </a:p>
        </p:txBody>
      </p:sp>
      <p:sp>
        <p:nvSpPr>
          <p:cNvPr id="98" name="Rectangle 97">
            <a:extLst>
              <a:ext uri="{FF2B5EF4-FFF2-40B4-BE49-F238E27FC236}">
                <a16:creationId xmlns:a16="http://schemas.microsoft.com/office/drawing/2014/main" id="{4AA11648-A21C-48E7-8D19-D3B647D2B731}"/>
              </a:ext>
            </a:extLst>
          </p:cNvPr>
          <p:cNvSpPr/>
          <p:nvPr/>
        </p:nvSpPr>
        <p:spPr>
          <a:xfrm flipH="1">
            <a:off x="6731173" y="1210396"/>
            <a:ext cx="884386" cy="1635704"/>
          </a:xfrm>
          <a:prstGeom prst="rect">
            <a:avLst/>
          </a:prstGeom>
          <a:solidFill>
            <a:srgbClr val="FFFF00">
              <a:alpha val="50000"/>
            </a:srgbClr>
          </a:solidFill>
          <a:ln>
            <a:solidFill>
              <a:srgbClr val="005AA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5" b="1" dirty="0">
                <a:solidFill>
                  <a:schemeClr val="accent4"/>
                </a:solidFill>
              </a:rPr>
              <a:t>SOLE JAPANESE TRADING FIRM INVESTMENT IN IRAN, AND FIRST AFTER THE REVOLUTION*</a:t>
            </a:r>
          </a:p>
        </p:txBody>
      </p:sp>
      <p:sp>
        <p:nvSpPr>
          <p:cNvPr id="91" name="Rectangle 90">
            <a:extLst>
              <a:ext uri="{FF2B5EF4-FFF2-40B4-BE49-F238E27FC236}">
                <a16:creationId xmlns:a16="http://schemas.microsoft.com/office/drawing/2014/main" id="{97DAE3FB-BBD3-4405-A6D0-E53BBFFBD5FD}"/>
              </a:ext>
            </a:extLst>
          </p:cNvPr>
          <p:cNvSpPr/>
          <p:nvPr/>
        </p:nvSpPr>
        <p:spPr>
          <a:xfrm flipH="1">
            <a:off x="53989" y="6067176"/>
            <a:ext cx="1448955" cy="416794"/>
          </a:xfrm>
          <a:prstGeom prst="rect">
            <a:avLst/>
          </a:prstGeom>
          <a:solidFill>
            <a:srgbClr val="005AAB">
              <a:alpha val="50000"/>
            </a:srgbClr>
          </a:solidFill>
          <a:ln>
            <a:solidFill>
              <a:srgbClr val="005AA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5" dirty="0" err="1">
                <a:solidFill>
                  <a:schemeClr val="bg1"/>
                </a:solidFill>
                <a:latin typeface="Lato Bold" panose="020F0502020204030203" pitchFamily="34" charset="0"/>
                <a:ea typeface="Lato Bold" panose="020F0502020204030203" pitchFamily="34" charset="0"/>
                <a:cs typeface="Lato Bold" panose="020F0502020204030203" pitchFamily="34" charset="0"/>
              </a:rPr>
              <a:t>EGA</a:t>
            </a:r>
            <a:r>
              <a:rPr lang="en-US" sz="1015" dirty="0">
                <a:solidFill>
                  <a:schemeClr val="bg1"/>
                </a:solidFill>
                <a:latin typeface="Lato Bold" panose="020F0502020204030203" pitchFamily="34" charset="0"/>
                <a:ea typeface="Lato Bold" panose="020F0502020204030203" pitchFamily="34" charset="0"/>
                <a:cs typeface="Lato Bold" panose="020F0502020204030203" pitchFamily="34" charset="0"/>
              </a:rPr>
              <a:t> </a:t>
            </a:r>
          </a:p>
          <a:p>
            <a:pPr algn="ctr"/>
            <a:r>
              <a:rPr lang="en-US" sz="1015" dirty="0" err="1">
                <a:solidFill>
                  <a:schemeClr val="bg1"/>
                </a:solidFill>
                <a:latin typeface="Lato Bold" panose="020F0502020204030203" pitchFamily="34" charset="0"/>
                <a:ea typeface="Lato Bold" panose="020F0502020204030203" pitchFamily="34" charset="0"/>
                <a:cs typeface="Lato Bold" panose="020F0502020204030203" pitchFamily="34" charset="0"/>
              </a:rPr>
              <a:t>I.P.O</a:t>
            </a:r>
            <a:r>
              <a:rPr lang="en-US" sz="1015" dirty="0">
                <a:solidFill>
                  <a:schemeClr val="bg1"/>
                </a:solidFill>
                <a:latin typeface="Lato Bold" panose="020F0502020204030203" pitchFamily="34" charset="0"/>
                <a:ea typeface="Lato Bold" panose="020F0502020204030203" pitchFamily="34" charset="0"/>
                <a:cs typeface="Lato Bold" panose="020F0502020204030203" pitchFamily="34" charset="0"/>
              </a:rPr>
              <a:t>.</a:t>
            </a:r>
          </a:p>
        </p:txBody>
      </p:sp>
      <p:sp>
        <p:nvSpPr>
          <p:cNvPr id="92" name="Rectangle 91">
            <a:extLst>
              <a:ext uri="{FF2B5EF4-FFF2-40B4-BE49-F238E27FC236}">
                <a16:creationId xmlns:a16="http://schemas.microsoft.com/office/drawing/2014/main" id="{8F51C9E5-56DD-4992-B594-667156A7C5F0}"/>
              </a:ext>
            </a:extLst>
          </p:cNvPr>
          <p:cNvSpPr/>
          <p:nvPr/>
        </p:nvSpPr>
        <p:spPr>
          <a:xfrm flipH="1">
            <a:off x="1502945" y="4848266"/>
            <a:ext cx="881666" cy="1635704"/>
          </a:xfrm>
          <a:prstGeom prst="rect">
            <a:avLst/>
          </a:prstGeom>
          <a:solidFill>
            <a:srgbClr val="FFFF00">
              <a:alpha val="50000"/>
            </a:srgbClr>
          </a:solidFill>
          <a:ln>
            <a:solidFill>
              <a:srgbClr val="005AA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5" b="1" dirty="0">
                <a:solidFill>
                  <a:schemeClr val="accent4"/>
                </a:solidFill>
              </a:rPr>
              <a:t>EQUITY VALUE OVER </a:t>
            </a:r>
          </a:p>
          <a:p>
            <a:pPr algn="ctr"/>
            <a:r>
              <a:rPr lang="en-US" sz="1015" b="1" dirty="0">
                <a:solidFill>
                  <a:schemeClr val="accent4"/>
                </a:solidFill>
              </a:rPr>
              <a:t>$10</a:t>
            </a:r>
          </a:p>
          <a:p>
            <a:pPr algn="ctr"/>
            <a:r>
              <a:rPr lang="en-US" sz="1015" b="1" dirty="0">
                <a:solidFill>
                  <a:schemeClr val="accent4"/>
                </a:solidFill>
              </a:rPr>
              <a:t>BILLION</a:t>
            </a:r>
          </a:p>
        </p:txBody>
      </p:sp>
      <p:sp>
        <p:nvSpPr>
          <p:cNvPr id="94" name="Callout: Bent Line 93">
            <a:extLst>
              <a:ext uri="{FF2B5EF4-FFF2-40B4-BE49-F238E27FC236}">
                <a16:creationId xmlns:a16="http://schemas.microsoft.com/office/drawing/2014/main" id="{2E260BFB-C70E-4A60-BB45-147C15C75918}"/>
              </a:ext>
            </a:extLst>
          </p:cNvPr>
          <p:cNvSpPr/>
          <p:nvPr/>
        </p:nvSpPr>
        <p:spPr>
          <a:xfrm flipH="1">
            <a:off x="51440" y="4850496"/>
            <a:ext cx="1451506" cy="947617"/>
          </a:xfrm>
          <a:prstGeom prst="borderCallout2">
            <a:avLst>
              <a:gd name="adj1" fmla="val 155451"/>
              <a:gd name="adj2" fmla="val -60782"/>
              <a:gd name="adj3" fmla="val -128634"/>
              <a:gd name="adj4" fmla="val -276969"/>
              <a:gd name="adj5" fmla="val -129572"/>
              <a:gd name="adj6" fmla="val -277243"/>
            </a:avLst>
          </a:prstGeom>
          <a:blipFill dpi="0" rotWithShape="1">
            <a:blip r:embed="rId7" cstate="print">
              <a:extLst>
                <a:ext uri="{28A0092B-C50C-407E-A947-70E740481C1C}">
                  <a14:useLocalDpi xmlns:a14="http://schemas.microsoft.com/office/drawing/2010/main" val="0"/>
                </a:ext>
              </a:extLst>
            </a:blip>
            <a:srcRect/>
            <a:stretch>
              <a:fillRect t="-20588" b="-20588"/>
            </a:stretch>
          </a:blipFill>
          <a:ln>
            <a:solidFill>
              <a:srgbClr val="0059A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923" b="1" dirty="0">
              <a:solidFill>
                <a:srgbClr val="005AAB"/>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95" name="Callout: Bent Line 94">
            <a:extLst>
              <a:ext uri="{FF2B5EF4-FFF2-40B4-BE49-F238E27FC236}">
                <a16:creationId xmlns:a16="http://schemas.microsoft.com/office/drawing/2014/main" id="{00B9DEEA-9CE4-40A7-AE83-8BEDBCCB4439}"/>
              </a:ext>
            </a:extLst>
          </p:cNvPr>
          <p:cNvSpPr/>
          <p:nvPr/>
        </p:nvSpPr>
        <p:spPr>
          <a:xfrm flipH="1">
            <a:off x="7612843" y="1213808"/>
            <a:ext cx="1448957" cy="945953"/>
          </a:xfrm>
          <a:prstGeom prst="borderCallout2">
            <a:avLst>
              <a:gd name="adj1" fmla="val 157358"/>
              <a:gd name="adj2" fmla="val 161371"/>
              <a:gd name="adj3" fmla="val 192251"/>
              <a:gd name="adj4" fmla="val 214282"/>
              <a:gd name="adj5" fmla="val 190308"/>
              <a:gd name="adj6" fmla="val 211264"/>
            </a:avLst>
          </a:prstGeom>
          <a:blipFill dpi="0" rotWithShape="1">
            <a:blip r:embed="rId8"/>
            <a:srcRect/>
            <a:stretch>
              <a:fillRect l="-11445" t="-14706" r="-11445" b="-14706"/>
            </a:stretch>
          </a:blipFill>
          <a:ln>
            <a:solidFill>
              <a:srgbClr val="0059A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923" b="1" dirty="0">
              <a:solidFill>
                <a:srgbClr val="005AAB"/>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96" name="Rectangle 95">
            <a:extLst>
              <a:ext uri="{FF2B5EF4-FFF2-40B4-BE49-F238E27FC236}">
                <a16:creationId xmlns:a16="http://schemas.microsoft.com/office/drawing/2014/main" id="{8DE75EB2-74CC-4DF0-BD4A-5B49DA4C7596}"/>
              </a:ext>
            </a:extLst>
          </p:cNvPr>
          <p:cNvSpPr/>
          <p:nvPr/>
        </p:nvSpPr>
        <p:spPr>
          <a:xfrm flipH="1">
            <a:off x="7612843" y="2159761"/>
            <a:ext cx="1448956" cy="273270"/>
          </a:xfrm>
          <a:prstGeom prst="rect">
            <a:avLst/>
          </a:prstGeom>
          <a:solidFill>
            <a:schemeClr val="accent2">
              <a:alpha val="50000"/>
            </a:schemeClr>
          </a:solidFill>
          <a:ln>
            <a:solidFill>
              <a:srgbClr val="005AA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8" b="1" dirty="0">
                <a:solidFill>
                  <a:schemeClr val="accent4"/>
                </a:solidFill>
              </a:rPr>
              <a:t>IRAN</a:t>
            </a:r>
          </a:p>
        </p:txBody>
      </p:sp>
      <p:sp>
        <p:nvSpPr>
          <p:cNvPr id="97" name="Rectangle 96">
            <a:extLst>
              <a:ext uri="{FF2B5EF4-FFF2-40B4-BE49-F238E27FC236}">
                <a16:creationId xmlns:a16="http://schemas.microsoft.com/office/drawing/2014/main" id="{130DB112-B569-41B7-B135-68B21BC1A387}"/>
              </a:ext>
            </a:extLst>
          </p:cNvPr>
          <p:cNvSpPr/>
          <p:nvPr/>
        </p:nvSpPr>
        <p:spPr>
          <a:xfrm flipH="1">
            <a:off x="7612839" y="2429306"/>
            <a:ext cx="1448955" cy="416794"/>
          </a:xfrm>
          <a:prstGeom prst="rect">
            <a:avLst/>
          </a:prstGeom>
          <a:solidFill>
            <a:srgbClr val="005AAB">
              <a:alpha val="50000"/>
            </a:srgbClr>
          </a:solidFill>
          <a:ln>
            <a:solidFill>
              <a:srgbClr val="005AA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5" dirty="0" err="1">
                <a:solidFill>
                  <a:schemeClr val="bg1"/>
                </a:solidFill>
                <a:latin typeface="Lato Bold" panose="020F0502020204030203" pitchFamily="34" charset="0"/>
                <a:ea typeface="Lato Bold" panose="020F0502020204030203" pitchFamily="34" charset="0"/>
                <a:cs typeface="Lato Bold" panose="020F0502020204030203" pitchFamily="34" charset="0"/>
              </a:rPr>
              <a:t>ASSALUYAH</a:t>
            </a:r>
            <a:endParaRPr lang="en-US" sz="1015" dirty="0">
              <a:solidFill>
                <a:schemeClr val="bg1"/>
              </a:solidFill>
              <a:latin typeface="Lato Bold" panose="020F0502020204030203" pitchFamily="34" charset="0"/>
              <a:ea typeface="Lato Bold" panose="020F0502020204030203" pitchFamily="34" charset="0"/>
              <a:cs typeface="Lato Bold" panose="020F0502020204030203" pitchFamily="34" charset="0"/>
            </a:endParaRPr>
          </a:p>
          <a:p>
            <a:pPr algn="ctr"/>
            <a:r>
              <a:rPr lang="en-US" sz="1015" dirty="0">
                <a:solidFill>
                  <a:schemeClr val="bg1"/>
                </a:solidFill>
                <a:latin typeface="Lato Bold" panose="020F0502020204030203" pitchFamily="34" charset="0"/>
                <a:ea typeface="Lato Bold" panose="020F0502020204030203" pitchFamily="34" charset="0"/>
                <a:cs typeface="Lato Bold" panose="020F0502020204030203" pitchFamily="34" charset="0"/>
              </a:rPr>
              <a:t>HDPE PROJECT</a:t>
            </a:r>
          </a:p>
        </p:txBody>
      </p:sp>
      <p:sp>
        <p:nvSpPr>
          <p:cNvPr id="99" name="Rectangle 98">
            <a:extLst>
              <a:ext uri="{FF2B5EF4-FFF2-40B4-BE49-F238E27FC236}">
                <a16:creationId xmlns:a16="http://schemas.microsoft.com/office/drawing/2014/main" id="{67008F5E-BA41-49CD-AD09-566A3887CC73}"/>
              </a:ext>
            </a:extLst>
          </p:cNvPr>
          <p:cNvSpPr/>
          <p:nvPr/>
        </p:nvSpPr>
        <p:spPr>
          <a:xfrm flipH="1">
            <a:off x="7606236" y="3978696"/>
            <a:ext cx="1448956" cy="273270"/>
          </a:xfrm>
          <a:prstGeom prst="rect">
            <a:avLst/>
          </a:prstGeom>
          <a:solidFill>
            <a:schemeClr val="accent2">
              <a:alpha val="50000"/>
            </a:schemeClr>
          </a:solidFill>
          <a:ln>
            <a:solidFill>
              <a:srgbClr val="005AA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8" b="1" dirty="0">
                <a:solidFill>
                  <a:schemeClr val="accent4"/>
                </a:solidFill>
              </a:rPr>
              <a:t>OMAN</a:t>
            </a:r>
          </a:p>
        </p:txBody>
      </p:sp>
      <p:sp>
        <p:nvSpPr>
          <p:cNvPr id="100" name="Rectangle 99">
            <a:extLst>
              <a:ext uri="{FF2B5EF4-FFF2-40B4-BE49-F238E27FC236}">
                <a16:creationId xmlns:a16="http://schemas.microsoft.com/office/drawing/2014/main" id="{7D8B607C-78D5-40C0-85F9-D54CABB47B75}"/>
              </a:ext>
            </a:extLst>
          </p:cNvPr>
          <p:cNvSpPr/>
          <p:nvPr/>
        </p:nvSpPr>
        <p:spPr>
          <a:xfrm flipH="1">
            <a:off x="7606232" y="4248241"/>
            <a:ext cx="1448955" cy="416794"/>
          </a:xfrm>
          <a:prstGeom prst="rect">
            <a:avLst/>
          </a:prstGeom>
          <a:solidFill>
            <a:srgbClr val="005AAB">
              <a:alpha val="50000"/>
            </a:srgbClr>
          </a:solidFill>
          <a:ln>
            <a:solidFill>
              <a:srgbClr val="005AA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5" dirty="0" err="1">
                <a:solidFill>
                  <a:schemeClr val="bg1"/>
                </a:solidFill>
                <a:latin typeface="Lato Bold" panose="020F0502020204030203" pitchFamily="34" charset="0"/>
                <a:ea typeface="Lato Bold" panose="020F0502020204030203" pitchFamily="34" charset="0"/>
                <a:cs typeface="Lato Bold" panose="020F0502020204030203" pitchFamily="34" charset="0"/>
              </a:rPr>
              <a:t>BARKA</a:t>
            </a:r>
            <a:r>
              <a:rPr lang="en-US" sz="1015" dirty="0">
                <a:solidFill>
                  <a:schemeClr val="bg1"/>
                </a:solidFill>
                <a:latin typeface="Lato Bold" panose="020F0502020204030203" pitchFamily="34" charset="0"/>
                <a:ea typeface="Lato Bold" panose="020F0502020204030203" pitchFamily="34" charset="0"/>
                <a:cs typeface="Lato Bold" panose="020F0502020204030203" pitchFamily="34" charset="0"/>
              </a:rPr>
              <a:t> DESALINATION PLANT</a:t>
            </a:r>
          </a:p>
        </p:txBody>
      </p:sp>
      <p:sp>
        <p:nvSpPr>
          <p:cNvPr id="101" name="Rectangle 100">
            <a:extLst>
              <a:ext uri="{FF2B5EF4-FFF2-40B4-BE49-F238E27FC236}">
                <a16:creationId xmlns:a16="http://schemas.microsoft.com/office/drawing/2014/main" id="{AC39697E-27E1-4DE5-B0AD-63F9811E3CD1}"/>
              </a:ext>
            </a:extLst>
          </p:cNvPr>
          <p:cNvSpPr/>
          <p:nvPr/>
        </p:nvSpPr>
        <p:spPr>
          <a:xfrm flipH="1">
            <a:off x="6724566" y="3029331"/>
            <a:ext cx="884386" cy="1635704"/>
          </a:xfrm>
          <a:prstGeom prst="rect">
            <a:avLst/>
          </a:prstGeom>
          <a:solidFill>
            <a:srgbClr val="FFFF00">
              <a:alpha val="50000"/>
            </a:srgbClr>
          </a:solidFill>
          <a:ln>
            <a:solidFill>
              <a:srgbClr val="005AA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5" b="1" dirty="0">
                <a:solidFill>
                  <a:schemeClr val="accent4"/>
                </a:solidFill>
              </a:rPr>
              <a:t>LARGEST REVERSE OSMOSIS</a:t>
            </a:r>
          </a:p>
          <a:p>
            <a:pPr algn="ctr"/>
            <a:r>
              <a:rPr lang="en-US" sz="1015" b="1" dirty="0">
                <a:solidFill>
                  <a:schemeClr val="accent4"/>
                </a:solidFill>
              </a:rPr>
              <a:t>PLANT IN OMAN</a:t>
            </a:r>
          </a:p>
        </p:txBody>
      </p:sp>
      <p:sp>
        <p:nvSpPr>
          <p:cNvPr id="103" name="Rectangle 102">
            <a:extLst>
              <a:ext uri="{FF2B5EF4-FFF2-40B4-BE49-F238E27FC236}">
                <a16:creationId xmlns:a16="http://schemas.microsoft.com/office/drawing/2014/main" id="{78B1EEB7-F970-4F3C-9C7A-7358F737D0F2}"/>
              </a:ext>
            </a:extLst>
          </p:cNvPr>
          <p:cNvSpPr/>
          <p:nvPr/>
        </p:nvSpPr>
        <p:spPr>
          <a:xfrm flipH="1">
            <a:off x="7606236" y="5797630"/>
            <a:ext cx="1448956" cy="273270"/>
          </a:xfrm>
          <a:prstGeom prst="rect">
            <a:avLst/>
          </a:prstGeom>
          <a:solidFill>
            <a:schemeClr val="accent2">
              <a:alpha val="50000"/>
            </a:schemeClr>
          </a:solidFill>
          <a:ln>
            <a:solidFill>
              <a:srgbClr val="005AA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8" b="1" dirty="0">
                <a:solidFill>
                  <a:schemeClr val="accent4"/>
                </a:solidFill>
              </a:rPr>
              <a:t>DUBAI</a:t>
            </a:r>
          </a:p>
        </p:txBody>
      </p:sp>
      <p:sp>
        <p:nvSpPr>
          <p:cNvPr id="104" name="Rectangle 103">
            <a:extLst>
              <a:ext uri="{FF2B5EF4-FFF2-40B4-BE49-F238E27FC236}">
                <a16:creationId xmlns:a16="http://schemas.microsoft.com/office/drawing/2014/main" id="{59D1F397-7759-40E4-81DF-5EA55201CC9E}"/>
              </a:ext>
            </a:extLst>
          </p:cNvPr>
          <p:cNvSpPr/>
          <p:nvPr/>
        </p:nvSpPr>
        <p:spPr>
          <a:xfrm flipH="1">
            <a:off x="7606232" y="6067176"/>
            <a:ext cx="1448955" cy="416794"/>
          </a:xfrm>
          <a:prstGeom prst="rect">
            <a:avLst/>
          </a:prstGeom>
          <a:solidFill>
            <a:srgbClr val="005AAB">
              <a:alpha val="50000"/>
            </a:srgbClr>
          </a:solidFill>
          <a:ln>
            <a:solidFill>
              <a:srgbClr val="005AA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5" dirty="0">
                <a:solidFill>
                  <a:schemeClr val="bg1"/>
                </a:solidFill>
                <a:latin typeface="Lato Bold" panose="020F0502020204030203" pitchFamily="34" charset="0"/>
                <a:ea typeface="Lato Bold" panose="020F0502020204030203" pitchFamily="34" charset="0"/>
                <a:cs typeface="Lato Bold" panose="020F0502020204030203" pitchFamily="34" charset="0"/>
              </a:rPr>
              <a:t>WASTE TO ENERGY</a:t>
            </a:r>
          </a:p>
        </p:txBody>
      </p:sp>
      <p:sp>
        <p:nvSpPr>
          <p:cNvPr id="105" name="Rectangle 104">
            <a:extLst>
              <a:ext uri="{FF2B5EF4-FFF2-40B4-BE49-F238E27FC236}">
                <a16:creationId xmlns:a16="http://schemas.microsoft.com/office/drawing/2014/main" id="{CB127543-72DC-4ECC-95D6-B6280BABE2F1}"/>
              </a:ext>
            </a:extLst>
          </p:cNvPr>
          <p:cNvSpPr/>
          <p:nvPr/>
        </p:nvSpPr>
        <p:spPr>
          <a:xfrm flipH="1">
            <a:off x="6724566" y="4848266"/>
            <a:ext cx="884386" cy="1635704"/>
          </a:xfrm>
          <a:prstGeom prst="rect">
            <a:avLst/>
          </a:prstGeom>
          <a:solidFill>
            <a:srgbClr val="FFFF00">
              <a:alpha val="50000"/>
            </a:srgbClr>
          </a:solidFill>
          <a:ln>
            <a:solidFill>
              <a:srgbClr val="005AA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5" b="1" dirty="0">
                <a:solidFill>
                  <a:schemeClr val="accent4"/>
                </a:solidFill>
              </a:rPr>
              <a:t>WORLD’S LARGEST</a:t>
            </a:r>
          </a:p>
          <a:p>
            <a:pPr algn="ctr"/>
            <a:r>
              <a:rPr lang="en-US" sz="1015" b="1" dirty="0">
                <a:solidFill>
                  <a:schemeClr val="accent4"/>
                </a:solidFill>
              </a:rPr>
              <a:t>WASTE TO ENERGY PLANT</a:t>
            </a:r>
          </a:p>
        </p:txBody>
      </p:sp>
      <p:sp>
        <p:nvSpPr>
          <p:cNvPr id="107" name="Callout: Bent Line 106">
            <a:extLst>
              <a:ext uri="{FF2B5EF4-FFF2-40B4-BE49-F238E27FC236}">
                <a16:creationId xmlns:a16="http://schemas.microsoft.com/office/drawing/2014/main" id="{DEBCD0BE-F372-4D19-B300-FEE0C8153BF5}"/>
              </a:ext>
            </a:extLst>
          </p:cNvPr>
          <p:cNvSpPr/>
          <p:nvPr/>
        </p:nvSpPr>
        <p:spPr>
          <a:xfrm>
            <a:off x="7606236" y="4847364"/>
            <a:ext cx="1455563" cy="950265"/>
          </a:xfrm>
          <a:prstGeom prst="borderCallout2">
            <a:avLst>
              <a:gd name="adj1" fmla="val 154215"/>
              <a:gd name="adj2" fmla="val -61348"/>
              <a:gd name="adj3" fmla="val -126506"/>
              <a:gd name="adj4" fmla="val -140616"/>
              <a:gd name="adj5" fmla="val -127391"/>
              <a:gd name="adj6" fmla="val -140417"/>
            </a:avLst>
          </a:prstGeom>
          <a:blipFill dpi="0" rotWithShape="1">
            <a:blip r:embed="rId9" cstate="print">
              <a:extLst>
                <a:ext uri="{28A0092B-C50C-407E-A947-70E740481C1C}">
                  <a14:useLocalDpi xmlns:a14="http://schemas.microsoft.com/office/drawing/2010/main" val="0"/>
                </a:ext>
              </a:extLst>
            </a:blip>
            <a:srcRect/>
            <a:stretch>
              <a:fillRect l="-40247" t="-11765" r="-40247" b="-11765"/>
            </a:stretch>
          </a:blipFill>
          <a:ln>
            <a:solidFill>
              <a:srgbClr val="0059A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923" b="1" dirty="0">
              <a:solidFill>
                <a:srgbClr val="005AAB"/>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08" name="Callout: Bent Line 107">
            <a:extLst>
              <a:ext uri="{FF2B5EF4-FFF2-40B4-BE49-F238E27FC236}">
                <a16:creationId xmlns:a16="http://schemas.microsoft.com/office/drawing/2014/main" id="{9EF090AB-A728-4D16-B870-3245AA62CA34}"/>
              </a:ext>
            </a:extLst>
          </p:cNvPr>
          <p:cNvSpPr/>
          <p:nvPr/>
        </p:nvSpPr>
        <p:spPr>
          <a:xfrm>
            <a:off x="7612844" y="3029331"/>
            <a:ext cx="1448202" cy="945460"/>
          </a:xfrm>
          <a:prstGeom prst="borderCallout2">
            <a:avLst>
              <a:gd name="adj1" fmla="val 156294"/>
              <a:gd name="adj2" fmla="val -60997"/>
              <a:gd name="adj3" fmla="val 86202"/>
              <a:gd name="adj4" fmla="val -123878"/>
              <a:gd name="adj5" fmla="val 85174"/>
              <a:gd name="adj6" fmla="val -125394"/>
            </a:avLst>
          </a:prstGeom>
          <a:blipFill dpi="0" rotWithShape="1">
            <a:blip r:embed="rId10" cstate="print">
              <a:extLst>
                <a:ext uri="{28A0092B-C50C-407E-A947-70E740481C1C}">
                  <a14:useLocalDpi xmlns:a14="http://schemas.microsoft.com/office/drawing/2010/main" val="0"/>
                </a:ext>
              </a:extLst>
            </a:blip>
            <a:srcRect/>
            <a:stretch>
              <a:fillRect l="-31146" t="-12978" r="-33988" b="-39962"/>
            </a:stretch>
          </a:blipFill>
          <a:ln>
            <a:solidFill>
              <a:srgbClr val="0059A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923" b="1" dirty="0">
              <a:solidFill>
                <a:srgbClr val="005AAB"/>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09" name="Callout: Bent Line 108">
            <a:extLst>
              <a:ext uri="{FF2B5EF4-FFF2-40B4-BE49-F238E27FC236}">
                <a16:creationId xmlns:a16="http://schemas.microsoft.com/office/drawing/2014/main" id="{EF5AA1F5-19B9-4976-92F4-4BC599920FE1}"/>
              </a:ext>
            </a:extLst>
          </p:cNvPr>
          <p:cNvSpPr/>
          <p:nvPr/>
        </p:nvSpPr>
        <p:spPr>
          <a:xfrm flipH="1">
            <a:off x="3430921" y="978077"/>
            <a:ext cx="1448957" cy="945953"/>
          </a:xfrm>
          <a:prstGeom prst="borderCallout2">
            <a:avLst>
              <a:gd name="adj1" fmla="val 196386"/>
              <a:gd name="adj2" fmla="val -22477"/>
              <a:gd name="adj3" fmla="val 267110"/>
              <a:gd name="adj4" fmla="val -22856"/>
              <a:gd name="adj5" fmla="val 263484"/>
              <a:gd name="adj6" fmla="val -22355"/>
            </a:avLst>
          </a:prstGeom>
          <a:blipFill dpi="0" rotWithShape="1">
            <a:blip r:embed="rId5" cstate="print">
              <a:extLst>
                <a:ext uri="{28A0092B-C50C-407E-A947-70E740481C1C}">
                  <a14:useLocalDpi xmlns:a14="http://schemas.microsoft.com/office/drawing/2010/main" val="0"/>
                </a:ext>
              </a:extLst>
            </a:blip>
            <a:srcRect/>
            <a:stretch>
              <a:fillRect l="-11445" t="-14706" r="-11445" b="-14706"/>
            </a:stretch>
          </a:blipFill>
          <a:ln>
            <a:solidFill>
              <a:srgbClr val="0059A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923" b="1" dirty="0">
              <a:solidFill>
                <a:srgbClr val="005AAB"/>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10" name="Rectangle 109">
            <a:extLst>
              <a:ext uri="{FF2B5EF4-FFF2-40B4-BE49-F238E27FC236}">
                <a16:creationId xmlns:a16="http://schemas.microsoft.com/office/drawing/2014/main" id="{22A7D1C2-34C1-411C-8439-ED47CE23D040}"/>
              </a:ext>
            </a:extLst>
          </p:cNvPr>
          <p:cNvSpPr/>
          <p:nvPr/>
        </p:nvSpPr>
        <p:spPr>
          <a:xfrm flipH="1">
            <a:off x="3430922" y="1924029"/>
            <a:ext cx="1448956" cy="273270"/>
          </a:xfrm>
          <a:prstGeom prst="rect">
            <a:avLst/>
          </a:prstGeom>
          <a:solidFill>
            <a:schemeClr val="accent2">
              <a:alpha val="50000"/>
            </a:schemeClr>
          </a:solidFill>
          <a:ln>
            <a:solidFill>
              <a:srgbClr val="005AA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8" b="1" dirty="0">
                <a:solidFill>
                  <a:schemeClr val="accent4"/>
                </a:solidFill>
              </a:rPr>
              <a:t>QATAR</a:t>
            </a:r>
          </a:p>
        </p:txBody>
      </p:sp>
      <p:sp>
        <p:nvSpPr>
          <p:cNvPr id="111" name="Rectangle 110">
            <a:extLst>
              <a:ext uri="{FF2B5EF4-FFF2-40B4-BE49-F238E27FC236}">
                <a16:creationId xmlns:a16="http://schemas.microsoft.com/office/drawing/2014/main" id="{C2DF39DC-34F8-489C-9FFB-F842097BBA84}"/>
              </a:ext>
            </a:extLst>
          </p:cNvPr>
          <p:cNvSpPr/>
          <p:nvPr/>
        </p:nvSpPr>
        <p:spPr>
          <a:xfrm flipH="1">
            <a:off x="3430918" y="2193573"/>
            <a:ext cx="1448955" cy="635394"/>
          </a:xfrm>
          <a:prstGeom prst="rect">
            <a:avLst/>
          </a:prstGeom>
          <a:solidFill>
            <a:srgbClr val="005AAB">
              <a:alpha val="50000"/>
            </a:srgbClr>
          </a:solidFill>
          <a:ln>
            <a:solidFill>
              <a:srgbClr val="005AA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5" dirty="0">
                <a:solidFill>
                  <a:schemeClr val="bg1"/>
                </a:solidFill>
                <a:latin typeface="Lato Bold" panose="020F0502020204030203" pitchFamily="34" charset="0"/>
                <a:ea typeface="Lato Bold" panose="020F0502020204030203" pitchFamily="34" charset="0"/>
                <a:cs typeface="Lato Bold" panose="020F0502020204030203" pitchFamily="34" charset="0"/>
              </a:rPr>
              <a:t>RAS LAFFAN LIQUEFIED NATURAL GAS COMPANY LTD</a:t>
            </a:r>
          </a:p>
        </p:txBody>
      </p:sp>
      <p:sp>
        <p:nvSpPr>
          <p:cNvPr id="112" name="Rectangle 111">
            <a:extLst>
              <a:ext uri="{FF2B5EF4-FFF2-40B4-BE49-F238E27FC236}">
                <a16:creationId xmlns:a16="http://schemas.microsoft.com/office/drawing/2014/main" id="{2255B5D1-FA35-4E06-9FDB-2C58B545DA96}"/>
              </a:ext>
            </a:extLst>
          </p:cNvPr>
          <p:cNvSpPr/>
          <p:nvPr/>
        </p:nvSpPr>
        <p:spPr>
          <a:xfrm flipH="1">
            <a:off x="4879874" y="974663"/>
            <a:ext cx="816035" cy="1854304"/>
          </a:xfrm>
          <a:prstGeom prst="rect">
            <a:avLst/>
          </a:prstGeom>
          <a:solidFill>
            <a:srgbClr val="FFFF00">
              <a:alpha val="50000"/>
            </a:srgbClr>
          </a:solidFill>
          <a:ln>
            <a:solidFill>
              <a:srgbClr val="005AA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5" b="1" dirty="0">
                <a:solidFill>
                  <a:schemeClr val="accent4"/>
                </a:solidFill>
              </a:rPr>
              <a:t>WORLD’S LARGEST LNG EXPORTING COUNTRY’S NATIONAL GAS COMPANY</a:t>
            </a:r>
          </a:p>
        </p:txBody>
      </p:sp>
      <p:sp>
        <p:nvSpPr>
          <p:cNvPr id="2" name="TextBox 1">
            <a:extLst>
              <a:ext uri="{FF2B5EF4-FFF2-40B4-BE49-F238E27FC236}">
                <a16:creationId xmlns:a16="http://schemas.microsoft.com/office/drawing/2014/main" id="{F4C2EAFE-51A7-4119-9ADB-866981D08E3C}"/>
              </a:ext>
            </a:extLst>
          </p:cNvPr>
          <p:cNvSpPr txBox="1"/>
          <p:nvPr/>
        </p:nvSpPr>
        <p:spPr>
          <a:xfrm>
            <a:off x="7036265" y="2814663"/>
            <a:ext cx="641533" cy="191719"/>
          </a:xfrm>
          <a:prstGeom prst="rect">
            <a:avLst/>
          </a:prstGeom>
          <a:noFill/>
        </p:spPr>
        <p:txBody>
          <a:bodyPr wrap="square" rtlCol="0">
            <a:spAutoFit/>
          </a:bodyPr>
          <a:lstStyle/>
          <a:p>
            <a:pPr algn="r"/>
            <a:r>
              <a:rPr lang="en-US" sz="646" i="1" dirty="0"/>
              <a:t>* As of date</a:t>
            </a:r>
          </a:p>
        </p:txBody>
      </p:sp>
    </p:spTree>
    <p:extLst>
      <p:ext uri="{BB962C8B-B14F-4D97-AF65-F5344CB8AC3E}">
        <p14:creationId xmlns:p14="http://schemas.microsoft.com/office/powerpoint/2010/main" val="1386726897"/>
      </p:ext>
    </p:extLst>
  </p:cSld>
  <p:clrMapOvr>
    <a:masterClrMapping/>
  </p:clrMapOvr>
</p:sld>
</file>

<file path=ppt/theme/theme1.xml><?xml version="1.0" encoding="utf-8"?>
<a:theme xmlns:a="http://schemas.openxmlformats.org/drawingml/2006/main" name="16_Fireball">
  <a:themeElements>
    <a:clrScheme name="itochu_2009">
      <a:dk1>
        <a:srgbClr val="000000"/>
      </a:dk1>
      <a:lt1>
        <a:srgbClr val="FFFFFF"/>
      </a:lt1>
      <a:dk2>
        <a:srgbClr val="0000FF"/>
      </a:dk2>
      <a:lt2>
        <a:srgbClr val="6699FF"/>
      </a:lt2>
      <a:accent1>
        <a:srgbClr val="7F7F7F"/>
      </a:accent1>
      <a:accent2>
        <a:srgbClr val="D8D8D8"/>
      </a:accent2>
      <a:accent3>
        <a:srgbClr val="008000"/>
      </a:accent3>
      <a:accent4>
        <a:srgbClr val="669900"/>
      </a:accent4>
      <a:accent5>
        <a:srgbClr val="FF9900"/>
      </a:accent5>
      <a:accent6>
        <a:srgbClr val="FF0000"/>
      </a:accent6>
      <a:hlink>
        <a:srgbClr val="CC00CC"/>
      </a:hlink>
      <a:folHlink>
        <a:srgbClr val="7F7F7F"/>
      </a:folHlink>
    </a:clrScheme>
    <a:fontScheme name="ユーザー定義 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a:solidFill>
            <a:srgbClr val="0000FF"/>
          </a:solidFill>
          <a:round/>
          <a:headEnd type="none" w="sm" len="sm"/>
          <a:tailEnd type="none" w="sm" len="sm"/>
        </a:ln>
        <a:effectLst/>
      </a:spPr>
      <a:bodyPr wrap="none"/>
      <a:lstStyle>
        <a:defPPr>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ja-JP" altLang="en-US" sz="1200" b="0" i="0" u="none" strike="noStrike" cap="none" normalizeH="0" baseline="0" smtClean="0">
            <a:ln>
              <a:noFill/>
            </a:ln>
            <a:solidFill>
              <a:schemeClr val="bg2"/>
            </a:solidFill>
            <a:effectLst/>
            <a:latin typeface="Arial" charset="0"/>
            <a:ea typeface="ＭＳ Ｐゴシック" pitchFamily="50" charset="-128"/>
          </a:defRPr>
        </a:defPPr>
      </a:lstStyle>
    </a:lnDef>
    <a:txDef>
      <a:spPr>
        <a:solidFill>
          <a:schemeClr val="bg1"/>
        </a:solidFill>
        <a:ln>
          <a:solidFill>
            <a:schemeClr val="tx1"/>
          </a:solidFill>
        </a:ln>
      </a:spPr>
      <a:bodyPr wrap="square" rtlCol="0" anchor="ctr">
        <a:noAutofit/>
      </a:bodyPr>
      <a:lstStyle>
        <a:defPPr algn="ctr">
          <a:defRPr kumimoji="1" sz="2400" dirty="0" smtClean="0">
            <a:solidFill>
              <a:schemeClr val="tx1"/>
            </a:solidFill>
            <a:latin typeface="ＭＳ Ｐゴシック" pitchFamily="50" charset="-128"/>
            <a:ea typeface="ＭＳ Ｐゴシック" pitchFamily="50" charset="-128"/>
          </a:defRPr>
        </a:defPPr>
      </a:lstStyle>
    </a:tx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PTフォーマット">
  <a:themeElements>
    <a:clrScheme name="itochu_2009">
      <a:dk1>
        <a:srgbClr val="000000"/>
      </a:dk1>
      <a:lt1>
        <a:srgbClr val="FFFFFF"/>
      </a:lt1>
      <a:dk2>
        <a:srgbClr val="0000FF"/>
      </a:dk2>
      <a:lt2>
        <a:srgbClr val="6699FF"/>
      </a:lt2>
      <a:accent1>
        <a:srgbClr val="7F7F7F"/>
      </a:accent1>
      <a:accent2>
        <a:srgbClr val="D8D8D8"/>
      </a:accent2>
      <a:accent3>
        <a:srgbClr val="008000"/>
      </a:accent3>
      <a:accent4>
        <a:srgbClr val="669900"/>
      </a:accent4>
      <a:accent5>
        <a:srgbClr val="FF9900"/>
      </a:accent5>
      <a:accent6>
        <a:srgbClr val="FF0000"/>
      </a:accent6>
      <a:hlink>
        <a:srgbClr val="CC00CC"/>
      </a:hlink>
      <a:folHlink>
        <a:srgbClr val="7F7F7F"/>
      </a:folHlink>
    </a:clrScheme>
    <a:fontScheme name="ユーザー定義 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solidFill>
            <a:srgbClr val="584B9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lIns="0" tIns="0" rIns="0" bIns="0" rtlCol="0" anchor="ctr">
        <a:spAutoFit/>
      </a:bodyPr>
      <a:lstStyle>
        <a:defPPr algn="ctr">
          <a:defRPr kumimoji="1"/>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ja-JP" altLang="en-US" sz="1200" b="0" i="0" u="none" strike="noStrike" cap="none" normalizeH="0" baseline="0" smtClean="0">
            <a:ln>
              <a:noFill/>
            </a:ln>
            <a:solidFill>
              <a:schemeClr val="bg2"/>
            </a:solidFill>
            <a:effectLst/>
            <a:latin typeface="Arial" charset="0"/>
            <a:ea typeface="ＭＳ Ｐゴシック" pitchFamily="50" charset="-128"/>
          </a:defRPr>
        </a:defPPr>
      </a:lstStyle>
    </a:lnDef>
    <a:txDef>
      <a:spPr>
        <a:solidFill>
          <a:schemeClr val="bg1"/>
        </a:solidFill>
        <a:ln>
          <a:solidFill>
            <a:schemeClr val="tx1"/>
          </a:solidFill>
        </a:ln>
      </a:spPr>
      <a:bodyPr wrap="square" rtlCol="0" anchor="ctr">
        <a:noAutofit/>
      </a:bodyPr>
      <a:lstStyle>
        <a:defPPr algn="ctr">
          <a:defRPr kumimoji="1" sz="2400" dirty="0" smtClean="0">
            <a:solidFill>
              <a:schemeClr val="tx1"/>
            </a:solidFill>
            <a:latin typeface="ＭＳ Ｐゴシック" pitchFamily="50" charset="-128"/>
            <a:ea typeface="ＭＳ Ｐゴシック" pitchFamily="50" charset="-128"/>
          </a:defRPr>
        </a:defPPr>
      </a:lstStyle>
    </a:tx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PTフォーマット">
  <a:themeElements>
    <a:clrScheme name="itochu_2009">
      <a:dk1>
        <a:srgbClr val="000000"/>
      </a:dk1>
      <a:lt1>
        <a:srgbClr val="FFFFFF"/>
      </a:lt1>
      <a:dk2>
        <a:srgbClr val="0000FF"/>
      </a:dk2>
      <a:lt2>
        <a:srgbClr val="6699FF"/>
      </a:lt2>
      <a:accent1>
        <a:srgbClr val="7F7F7F"/>
      </a:accent1>
      <a:accent2>
        <a:srgbClr val="D8D8D8"/>
      </a:accent2>
      <a:accent3>
        <a:srgbClr val="008000"/>
      </a:accent3>
      <a:accent4>
        <a:srgbClr val="669900"/>
      </a:accent4>
      <a:accent5>
        <a:srgbClr val="FF9900"/>
      </a:accent5>
      <a:accent6>
        <a:srgbClr val="FF0000"/>
      </a:accent6>
      <a:hlink>
        <a:srgbClr val="CC00CC"/>
      </a:hlink>
      <a:folHlink>
        <a:srgbClr val="7F7F7F"/>
      </a:folHlink>
    </a:clrScheme>
    <a:fontScheme name="ユーザー定義 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solidFill>
            <a:srgbClr val="584B9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lIns="0" tIns="0" rIns="0" bIns="0" rtlCol="0" anchor="ctr">
        <a:spAutoFit/>
      </a:bodyPr>
      <a:lstStyle>
        <a:defPPr algn="ctr">
          <a:defRPr kumimoji="1"/>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ja-JP" altLang="en-US" sz="1200" b="0" i="0" u="none" strike="noStrike" cap="none" normalizeH="0" baseline="0" smtClean="0">
            <a:ln>
              <a:noFill/>
            </a:ln>
            <a:solidFill>
              <a:schemeClr val="bg2"/>
            </a:solidFill>
            <a:effectLst/>
            <a:latin typeface="Arial" charset="0"/>
            <a:ea typeface="ＭＳ Ｐゴシック" pitchFamily="50" charset="-128"/>
          </a:defRPr>
        </a:defPPr>
      </a:lstStyle>
    </a:lnDef>
    <a:txDef>
      <a:spPr>
        <a:solidFill>
          <a:schemeClr val="bg1"/>
        </a:solidFill>
        <a:ln>
          <a:solidFill>
            <a:schemeClr val="tx1"/>
          </a:solidFill>
        </a:ln>
      </a:spPr>
      <a:bodyPr wrap="square" rtlCol="0" anchor="ctr">
        <a:noAutofit/>
      </a:bodyPr>
      <a:lstStyle>
        <a:defPPr algn="ctr">
          <a:defRPr kumimoji="1" sz="2400" dirty="0" smtClean="0">
            <a:solidFill>
              <a:schemeClr val="tx1"/>
            </a:solidFill>
            <a:latin typeface="ＭＳ Ｐゴシック" pitchFamily="50" charset="-128"/>
            <a:ea typeface="ＭＳ Ｐゴシック" pitchFamily="50" charset="-128"/>
          </a:defRPr>
        </a:defPPr>
      </a:lstStyle>
    </a:tx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A7C5A1EFCD39B54FAA56007A02F2970B" ma:contentTypeVersion="1" ma:contentTypeDescription="新しいドキュメントを作成します。" ma:contentTypeScope="" ma:versionID="46320763a34cc3079aea0c78e5a7bb6c">
  <xsd:schema xmlns:xsd="http://www.w3.org/2001/XMLSchema" xmlns:xs="http://www.w3.org/2001/XMLSchema" xmlns:p="http://schemas.microsoft.com/office/2006/metadata/properties" xmlns:ns1="http://schemas.microsoft.com/sharepoint/v3" targetNamespace="http://schemas.microsoft.com/office/2006/metadata/properties" ma:root="true" ma:fieldsID="eeb0e21f183a9606f1c5167d8149b4f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270E27-51B9-4D52-A403-D0CF9C60BCBE}">
  <ds:schemaRefs>
    <ds:schemaRef ds:uri="http://schemas.microsoft.com/sharepoint/v3/contenttype/forms"/>
  </ds:schemaRefs>
</ds:datastoreItem>
</file>

<file path=customXml/itemProps2.xml><?xml version="1.0" encoding="utf-8"?>
<ds:datastoreItem xmlns:ds="http://schemas.openxmlformats.org/officeDocument/2006/customXml" ds:itemID="{E3C22058-14E8-44DF-8A0D-AD3925479F3E}">
  <ds:schemaRefs>
    <ds:schemaRef ds:uri="http://schemas.microsoft.com/sharepoint/v3"/>
    <ds:schemaRef ds:uri="http://schemas.microsoft.com/office/2006/metadata/properties"/>
    <ds:schemaRef ds:uri="http://purl.org/dc/dcmitype/"/>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http://purl.org/dc/terms/"/>
    <ds:schemaRef ds:uri="http://purl.org/dc/elements/1.1/"/>
  </ds:schemaRefs>
</ds:datastoreItem>
</file>

<file path=customXml/itemProps3.xml><?xml version="1.0" encoding="utf-8"?>
<ds:datastoreItem xmlns:ds="http://schemas.openxmlformats.org/officeDocument/2006/customXml" ds:itemID="{7C0CB711-12D5-4B4E-87BB-635C0CB066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CB2015_J</Template>
  <TotalTime>12</TotalTime>
  <Words>604</Words>
  <Application>Microsoft Office PowerPoint</Application>
  <PresentationFormat>On-screen Show (4:3)</PresentationFormat>
  <Paragraphs>171</Paragraphs>
  <Slides>7</Slides>
  <Notes>4</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7</vt:i4>
      </vt:variant>
    </vt:vector>
  </HeadingPairs>
  <TitlesOfParts>
    <vt:vector size="24" baseType="lpstr">
      <vt:lpstr>ＭＳ Ｐゴシック</vt:lpstr>
      <vt:lpstr>MS UI Gothic</vt:lpstr>
      <vt:lpstr>Arial</vt:lpstr>
      <vt:lpstr>Calibri</vt:lpstr>
      <vt:lpstr>HGPｺﾞｼｯｸE</vt:lpstr>
      <vt:lpstr>Lato Black</vt:lpstr>
      <vt:lpstr>Lato Bold</vt:lpstr>
      <vt:lpstr>Lato Light</vt:lpstr>
      <vt:lpstr>Meiryo UI</vt:lpstr>
      <vt:lpstr>ＭＳ Ｐ明朝</vt:lpstr>
      <vt:lpstr>Times New Roman</vt:lpstr>
      <vt:lpstr>Wingdings</vt:lpstr>
      <vt:lpstr>Wingdings 2</vt:lpstr>
      <vt:lpstr>Wingdings 3</vt:lpstr>
      <vt:lpstr>16_Fireball</vt:lpstr>
      <vt:lpstr>PPTフォーマット</vt:lpstr>
      <vt:lpstr>1_PPTフォーマット</vt:lpstr>
      <vt:lpstr>PowerPoint Presentation</vt:lpstr>
      <vt:lpstr>ITOCHU History</vt:lpstr>
      <vt:lpstr>Corporate Profile</vt:lpstr>
      <vt:lpstr>Global Network</vt:lpstr>
      <vt:lpstr>Subsidiaries &amp; Associates</vt:lpstr>
      <vt:lpstr>PowerPoint Presentation</vt:lpstr>
      <vt:lpstr>PowerPoint Presentation</vt:lpstr>
    </vt:vector>
  </TitlesOfParts>
  <Company>ITOCHU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Administrator</dc:creator>
  <cp:lastModifiedBy>Yaser Keramati</cp:lastModifiedBy>
  <cp:revision>927</cp:revision>
  <cp:lastPrinted>2018-06-06T06:14:38Z</cp:lastPrinted>
  <dcterms:created xsi:type="dcterms:W3CDTF">2010-06-07T06:50:05Z</dcterms:created>
  <dcterms:modified xsi:type="dcterms:W3CDTF">2018-07-04T06:11:08Z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0x010100A7C5A1EFCD39B54FAA56007A02F2970B</vt:lpwstr>
  </property>
</Properties>
</file>