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0" r:id="rId2"/>
    <p:sldId id="315" r:id="rId3"/>
    <p:sldId id="31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17" r:id="rId14"/>
    <p:sldId id="265" r:id="rId15"/>
    <p:sldId id="318" r:id="rId16"/>
    <p:sldId id="266" r:id="rId17"/>
    <p:sldId id="319" r:id="rId18"/>
    <p:sldId id="267" r:id="rId19"/>
    <p:sldId id="320" r:id="rId20"/>
    <p:sldId id="268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21" r:id="rId32"/>
    <p:sldId id="280" r:id="rId33"/>
    <p:sldId id="281" r:id="rId34"/>
    <p:sldId id="282" r:id="rId35"/>
    <p:sldId id="32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21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45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0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9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BC52-1F94-447B-8A0E-EB8D412A8783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7D9F9F-A5DB-443D-AB6F-34FC23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41" y="901769"/>
            <a:ext cx="5506218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00" y="3367316"/>
            <a:ext cx="10369399" cy="10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1" y="1825625"/>
            <a:ext cx="9116697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از طرف خودت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75" y="2598057"/>
            <a:ext cx="4748450" cy="8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373" y="3571582"/>
            <a:ext cx="2847079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از طرف جمع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69" y="3033486"/>
            <a:ext cx="5144662" cy="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167" y="3568533"/>
            <a:ext cx="2999492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از طرف خودت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10" y="2621166"/>
            <a:ext cx="5093379" cy="8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4449" y="3733140"/>
            <a:ext cx="2584928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از طرف جمع بده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650" y="3193390"/>
            <a:ext cx="509669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653" y="3643086"/>
            <a:ext cx="3233878" cy="6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84" y="1027906"/>
            <a:ext cx="468695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91" y="3004457"/>
            <a:ext cx="5989071" cy="8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42" y="3120571"/>
            <a:ext cx="4308448" cy="9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40" y="3106058"/>
            <a:ext cx="5617919" cy="9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38" y="3571824"/>
            <a:ext cx="5592934" cy="10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379" y="2954372"/>
            <a:ext cx="5375241" cy="10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08" y="3323772"/>
            <a:ext cx="4426295" cy="10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39" y="3033486"/>
            <a:ext cx="4855892" cy="8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862" y="3177794"/>
            <a:ext cx="4199337" cy="10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690688"/>
            <a:ext cx="9402487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78" y="2598059"/>
            <a:ext cx="4031644" cy="8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91" y="1825625"/>
            <a:ext cx="601111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62" y="3107018"/>
            <a:ext cx="2653951" cy="7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از طرف جمع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78" y="2598059"/>
            <a:ext cx="4031644" cy="8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87" y="3106057"/>
            <a:ext cx="3616895" cy="8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از طرف خودت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41" y="3062514"/>
            <a:ext cx="4942678" cy="12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31" y="3401997"/>
            <a:ext cx="3449682" cy="8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از طرف جمع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41" y="3062514"/>
            <a:ext cx="4942678" cy="12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771" y="3556001"/>
            <a:ext cx="3249582" cy="7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06" y="3106058"/>
            <a:ext cx="6254568" cy="12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560" y="3345429"/>
            <a:ext cx="4581697" cy="10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42" y="3350230"/>
            <a:ext cx="7004552" cy="130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44" y="2510971"/>
            <a:ext cx="7617311" cy="9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90" y="3381829"/>
            <a:ext cx="4649854" cy="9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مثبت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98" y="3193143"/>
            <a:ext cx="5898947" cy="10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2" y="3340630"/>
            <a:ext cx="4132202" cy="10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منفی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35" y="3265714"/>
            <a:ext cx="5526365" cy="11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10" y="3338285"/>
            <a:ext cx="5809494" cy="12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98" y="1690688"/>
            <a:ext cx="933580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309257"/>
            <a:ext cx="5484667" cy="9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22" y="3004457"/>
            <a:ext cx="5026308" cy="9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525" y="3309257"/>
            <a:ext cx="7090580" cy="11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90" y="3425371"/>
            <a:ext cx="6148929" cy="1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41" y="3538128"/>
            <a:ext cx="7135256" cy="9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77" y="3347168"/>
            <a:ext cx="4988845" cy="7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33" y="3396342"/>
            <a:ext cx="5168732" cy="89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بده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65" y="3275925"/>
            <a:ext cx="5743250" cy="10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56" y="3128210"/>
            <a:ext cx="5931644" cy="11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95" y="1825625"/>
            <a:ext cx="769727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55" y="2924378"/>
            <a:ext cx="6671946" cy="13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2644251"/>
            <a:ext cx="10012172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48" y="2005528"/>
            <a:ext cx="6477904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29" y="2338949"/>
            <a:ext cx="3886742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08" y="2334186"/>
            <a:ext cx="3829584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13" y="3425372"/>
            <a:ext cx="6724573" cy="9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02" y="2338949"/>
            <a:ext cx="3724795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023" y="2315133"/>
            <a:ext cx="3781953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18" y="2315133"/>
            <a:ext cx="3858163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18" y="2319897"/>
            <a:ext cx="403916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13" y="2296081"/>
            <a:ext cx="4115374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86" y="2324660"/>
            <a:ext cx="395342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76" y="2324660"/>
            <a:ext cx="3924848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33" y="1676869"/>
            <a:ext cx="4715533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51" y="3251200"/>
            <a:ext cx="6135497" cy="11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79" y="3367315"/>
            <a:ext cx="9334442" cy="7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14" y="3500770"/>
            <a:ext cx="9597571" cy="7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77</Words>
  <Application>Microsoft Office PowerPoint</Application>
  <PresentationFormat>Widescreen</PresentationFormat>
  <Paragraphs>20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Century Gothic</vt:lpstr>
      <vt:lpstr>Tahoma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جواب مثبت از طرف خودت بده</vt:lpstr>
      <vt:lpstr>PowerPoint Presentation</vt:lpstr>
      <vt:lpstr>جواب مثبت از طرف جمع بده</vt:lpstr>
      <vt:lpstr>PowerPoint Presentation</vt:lpstr>
      <vt:lpstr>جواب منفی از طرف خودت بده</vt:lpstr>
      <vt:lpstr>PowerPoint Presentation</vt:lpstr>
      <vt:lpstr>جواب منفی از طرف جمع بده</vt:lpstr>
      <vt:lpstr>PowerPoint Presentation</vt:lpstr>
      <vt:lpstr>PowerPoint Presentation</vt:lpstr>
      <vt:lpstr>جواب مثبت بده</vt:lpstr>
      <vt:lpstr>جواب منفی بده</vt:lpstr>
      <vt:lpstr>PowerPoint Presentation</vt:lpstr>
      <vt:lpstr>جواب مثبت بده</vt:lpstr>
      <vt:lpstr>PowerPoint Presentation</vt:lpstr>
      <vt:lpstr>جواب منفی بده</vt:lpstr>
      <vt:lpstr>PowerPoint Presentation</vt:lpstr>
      <vt:lpstr>PowerPoint Presentation</vt:lpstr>
      <vt:lpstr>جواب مثبت بده</vt:lpstr>
      <vt:lpstr>PowerPoint Presentation</vt:lpstr>
      <vt:lpstr>جواب مثبت از طرف جمع بده</vt:lpstr>
      <vt:lpstr>PowerPoint Presentation</vt:lpstr>
      <vt:lpstr>جواب منفی از طرف خودت بده</vt:lpstr>
      <vt:lpstr>PowerPoint Presentation</vt:lpstr>
      <vt:lpstr>جواب منفی از طرف جمع بده</vt:lpstr>
      <vt:lpstr>PowerPoint Presentation</vt:lpstr>
      <vt:lpstr>جواب مثبت بده</vt:lpstr>
      <vt:lpstr>PowerPoint Presentation</vt:lpstr>
      <vt:lpstr>جواب منفی بده</vt:lpstr>
      <vt:lpstr>PowerPoint Presentation</vt:lpstr>
      <vt:lpstr>جواب مثبت بده</vt:lpstr>
      <vt:lpstr>PowerPoint Presentation</vt:lpstr>
      <vt:lpstr>جواب منفی بده</vt:lpstr>
      <vt:lpstr>PowerPoint Presentation</vt:lpstr>
      <vt:lpstr>PowerPoint Presentation</vt:lpstr>
      <vt:lpstr>جواب بده</vt:lpstr>
      <vt:lpstr>PowerPoint Presentation</vt:lpstr>
      <vt:lpstr>جواب بده</vt:lpstr>
      <vt:lpstr>PowerPoint Presentation</vt:lpstr>
      <vt:lpstr>جواب بده</vt:lpstr>
      <vt:lpstr>PowerPoint Presentation</vt:lpstr>
      <vt:lpstr>جواب بده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</dc:creator>
  <cp:lastModifiedBy>FM</cp:lastModifiedBy>
  <cp:revision>6</cp:revision>
  <dcterms:created xsi:type="dcterms:W3CDTF">2015-12-12T16:14:43Z</dcterms:created>
  <dcterms:modified xsi:type="dcterms:W3CDTF">2015-12-12T18:14:36Z</dcterms:modified>
</cp:coreProperties>
</file>