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57" r:id="rId3"/>
    <p:sldId id="258" r:id="rId4"/>
    <p:sldId id="259" r:id="rId5"/>
    <p:sldId id="260" r:id="rId6"/>
    <p:sldId id="261" r:id="rId7"/>
    <p:sldId id="262" r:id="rId8"/>
    <p:sldId id="264" r:id="rId9"/>
    <p:sldId id="266" r:id="rId10"/>
    <p:sldId id="267" r:id="rId11"/>
    <p:sldId id="268" r:id="rId12"/>
    <p:sldId id="269" r:id="rId13"/>
    <p:sldId id="263" r:id="rId14"/>
  </p:sldIdLst>
  <p:sldSz cx="9144000" cy="6858000" type="screen4x3"/>
  <p:notesSz cx="6858000" cy="9144000"/>
  <p:defaultTextStyle>
    <a:defPPr>
      <a:defRPr lang="fa-IR"/>
    </a:defPPr>
    <a:lvl1pPr algn="r" rtl="1" fontAlgn="base">
      <a:spcBef>
        <a:spcPct val="0"/>
      </a:spcBef>
      <a:spcAft>
        <a:spcPct val="0"/>
      </a:spcAft>
      <a:defRPr kern="1200">
        <a:solidFill>
          <a:schemeClr val="tx1"/>
        </a:solidFill>
        <a:latin typeface="Arial" charset="0"/>
        <a:ea typeface="+mn-ea"/>
        <a:cs typeface="Arial" charset="0"/>
      </a:defRPr>
    </a:lvl1pPr>
    <a:lvl2pPr marL="457200" algn="r" rtl="1" fontAlgn="base">
      <a:spcBef>
        <a:spcPct val="0"/>
      </a:spcBef>
      <a:spcAft>
        <a:spcPct val="0"/>
      </a:spcAft>
      <a:defRPr kern="1200">
        <a:solidFill>
          <a:schemeClr val="tx1"/>
        </a:solidFill>
        <a:latin typeface="Arial" charset="0"/>
        <a:ea typeface="+mn-ea"/>
        <a:cs typeface="Arial" charset="0"/>
      </a:defRPr>
    </a:lvl2pPr>
    <a:lvl3pPr marL="914400" algn="r" rtl="1" fontAlgn="base">
      <a:spcBef>
        <a:spcPct val="0"/>
      </a:spcBef>
      <a:spcAft>
        <a:spcPct val="0"/>
      </a:spcAft>
      <a:defRPr kern="1200">
        <a:solidFill>
          <a:schemeClr val="tx1"/>
        </a:solidFill>
        <a:latin typeface="Arial" charset="0"/>
        <a:ea typeface="+mn-ea"/>
        <a:cs typeface="Arial" charset="0"/>
      </a:defRPr>
    </a:lvl3pPr>
    <a:lvl4pPr marL="1371600" algn="r" rtl="1" fontAlgn="base">
      <a:spcBef>
        <a:spcPct val="0"/>
      </a:spcBef>
      <a:spcAft>
        <a:spcPct val="0"/>
      </a:spcAft>
      <a:defRPr kern="1200">
        <a:solidFill>
          <a:schemeClr val="tx1"/>
        </a:solidFill>
        <a:latin typeface="Arial" charset="0"/>
        <a:ea typeface="+mn-ea"/>
        <a:cs typeface="Arial" charset="0"/>
      </a:defRPr>
    </a:lvl4pPr>
    <a:lvl5pPr marL="1828800" algn="r" rtl="1"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60" d="100"/>
          <a:sy n="60" d="100"/>
        </p:scale>
        <p:origin x="-1542" y="-18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lvl1pPr>
              <a:defRPr/>
            </a:lvl1pPr>
          </a:lstStyle>
          <a:p>
            <a:pPr>
              <a:defRPr/>
            </a:pPr>
            <a:fld id="{DCC0E092-DED6-4578-B59F-0D010CA05CDF}" type="datetimeFigureOut">
              <a:rPr lang="fa-IR"/>
              <a:pPr>
                <a:defRPr/>
              </a:pPr>
              <a:t>09/05/1437</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8FF59C77-5A71-4785-88F3-25A36C735151}" type="slidenum">
              <a:rPr lang="fa-IR"/>
              <a:pPr>
                <a:defRPr/>
              </a:pPr>
              <a:t>‹#›</a:t>
            </a:fld>
            <a:endParaRPr lang="fa-IR"/>
          </a:p>
        </p:txBody>
      </p:sp>
    </p:spTree>
    <p:extLst>
      <p:ext uri="{BB962C8B-B14F-4D97-AF65-F5344CB8AC3E}">
        <p14:creationId xmlns:p14="http://schemas.microsoft.com/office/powerpoint/2010/main" val="25363952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8C5D7FD8-E74E-4DA2-B89B-58EB92075489}" type="datetimeFigureOut">
              <a:rPr lang="fa-IR"/>
              <a:pPr>
                <a:defRPr/>
              </a:pPr>
              <a:t>09/05/1437</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DD4DB3A5-3A1C-4D8F-8426-6AD59F1923E6}" type="slidenum">
              <a:rPr lang="fa-IR"/>
              <a:pPr>
                <a:defRPr/>
              </a:pPr>
              <a:t>‹#›</a:t>
            </a:fld>
            <a:endParaRPr lang="fa-IR"/>
          </a:p>
        </p:txBody>
      </p:sp>
    </p:spTree>
    <p:extLst>
      <p:ext uri="{BB962C8B-B14F-4D97-AF65-F5344CB8AC3E}">
        <p14:creationId xmlns:p14="http://schemas.microsoft.com/office/powerpoint/2010/main" val="37300148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93B498F0-74AC-47FA-BCE0-69FC2D1EFA4A}" type="datetimeFigureOut">
              <a:rPr lang="fa-IR"/>
              <a:pPr>
                <a:defRPr/>
              </a:pPr>
              <a:t>09/05/1437</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E852D6B1-89C0-423F-BBE0-95E82166B2FB}" type="slidenum">
              <a:rPr lang="fa-IR"/>
              <a:pPr>
                <a:defRPr/>
              </a:pPr>
              <a:t>‹#›</a:t>
            </a:fld>
            <a:endParaRPr lang="fa-IR"/>
          </a:p>
        </p:txBody>
      </p:sp>
    </p:spTree>
    <p:extLst>
      <p:ext uri="{BB962C8B-B14F-4D97-AF65-F5344CB8AC3E}">
        <p14:creationId xmlns:p14="http://schemas.microsoft.com/office/powerpoint/2010/main" val="611436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lvl1pPr>
              <a:defRPr/>
            </a:lvl1pPr>
          </a:lstStyle>
          <a:p>
            <a:pPr>
              <a:defRPr/>
            </a:pPr>
            <a:fld id="{AFC37CE8-96A7-4991-A745-3A6081356BC1}" type="datetimeFigureOut">
              <a:rPr lang="fa-IR"/>
              <a:pPr>
                <a:defRPr/>
              </a:pPr>
              <a:t>09/05/1437</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FDE7BA77-9FBD-4444-A059-060656CE2DE1}" type="slidenum">
              <a:rPr lang="fa-IR"/>
              <a:pPr>
                <a:defRPr/>
              </a:pPr>
              <a:t>‹#›</a:t>
            </a:fld>
            <a:endParaRPr lang="fa-IR"/>
          </a:p>
        </p:txBody>
      </p:sp>
    </p:spTree>
    <p:extLst>
      <p:ext uri="{BB962C8B-B14F-4D97-AF65-F5344CB8AC3E}">
        <p14:creationId xmlns:p14="http://schemas.microsoft.com/office/powerpoint/2010/main" val="3151174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4A7653D7-532D-47E0-A9A6-2313C523B22A}" type="datetimeFigureOut">
              <a:rPr lang="fa-IR"/>
              <a:pPr>
                <a:defRPr/>
              </a:pPr>
              <a:t>09/05/1437</a:t>
            </a:fld>
            <a:endParaRPr lang="fa-IR"/>
          </a:p>
        </p:txBody>
      </p:sp>
      <p:sp>
        <p:nvSpPr>
          <p:cNvPr id="5" name="Footer Placeholder 4"/>
          <p:cNvSpPr>
            <a:spLocks noGrp="1"/>
          </p:cNvSpPr>
          <p:nvPr>
            <p:ph type="ftr" sz="quarter" idx="11"/>
          </p:nvPr>
        </p:nvSpPr>
        <p:spPr/>
        <p:txBody>
          <a:bodyPr/>
          <a:lstStyle>
            <a:lvl1pPr>
              <a:defRPr/>
            </a:lvl1pPr>
          </a:lstStyle>
          <a:p>
            <a:pPr>
              <a:defRPr/>
            </a:pPr>
            <a:endParaRPr lang="fa-IR"/>
          </a:p>
        </p:txBody>
      </p:sp>
      <p:sp>
        <p:nvSpPr>
          <p:cNvPr id="6" name="Slide Number Placeholder 5"/>
          <p:cNvSpPr>
            <a:spLocks noGrp="1"/>
          </p:cNvSpPr>
          <p:nvPr>
            <p:ph type="sldNum" sz="quarter" idx="12"/>
          </p:nvPr>
        </p:nvSpPr>
        <p:spPr/>
        <p:txBody>
          <a:bodyPr/>
          <a:lstStyle>
            <a:lvl1pPr>
              <a:defRPr/>
            </a:lvl1pPr>
          </a:lstStyle>
          <a:p>
            <a:pPr>
              <a:defRPr/>
            </a:pPr>
            <a:fld id="{D4E4208F-A901-4612-BCDA-ED0D776FEC03}" type="slidenum">
              <a:rPr lang="fa-IR"/>
              <a:pPr>
                <a:defRPr/>
              </a:pPr>
              <a:t>‹#›</a:t>
            </a:fld>
            <a:endParaRPr lang="fa-IR"/>
          </a:p>
        </p:txBody>
      </p:sp>
    </p:spTree>
    <p:extLst>
      <p:ext uri="{BB962C8B-B14F-4D97-AF65-F5344CB8AC3E}">
        <p14:creationId xmlns:p14="http://schemas.microsoft.com/office/powerpoint/2010/main" val="26167345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3"/>
          <p:cNvSpPr>
            <a:spLocks noGrp="1"/>
          </p:cNvSpPr>
          <p:nvPr>
            <p:ph type="dt" sz="half" idx="10"/>
          </p:nvPr>
        </p:nvSpPr>
        <p:spPr/>
        <p:txBody>
          <a:bodyPr/>
          <a:lstStyle>
            <a:lvl1pPr>
              <a:defRPr/>
            </a:lvl1pPr>
          </a:lstStyle>
          <a:p>
            <a:pPr>
              <a:defRPr/>
            </a:pPr>
            <a:fld id="{49CF656C-A65B-4DDF-ADB0-76B97515EE18}" type="datetimeFigureOut">
              <a:rPr lang="fa-IR"/>
              <a:pPr>
                <a:defRPr/>
              </a:pPr>
              <a:t>09/05/1437</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D0BB3BCE-271D-4FB2-BDC5-D45EF59427E2}" type="slidenum">
              <a:rPr lang="fa-IR"/>
              <a:pPr>
                <a:defRPr/>
              </a:pPr>
              <a:t>‹#›</a:t>
            </a:fld>
            <a:endParaRPr lang="fa-IR"/>
          </a:p>
        </p:txBody>
      </p:sp>
    </p:spTree>
    <p:extLst>
      <p:ext uri="{BB962C8B-B14F-4D97-AF65-F5344CB8AC3E}">
        <p14:creationId xmlns:p14="http://schemas.microsoft.com/office/powerpoint/2010/main" val="20827452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3"/>
          <p:cNvSpPr>
            <a:spLocks noGrp="1"/>
          </p:cNvSpPr>
          <p:nvPr>
            <p:ph type="dt" sz="half" idx="10"/>
          </p:nvPr>
        </p:nvSpPr>
        <p:spPr/>
        <p:txBody>
          <a:bodyPr/>
          <a:lstStyle>
            <a:lvl1pPr>
              <a:defRPr/>
            </a:lvl1pPr>
          </a:lstStyle>
          <a:p>
            <a:pPr>
              <a:defRPr/>
            </a:pPr>
            <a:fld id="{1A31D038-CDDC-49F9-AB96-7753F7F14267}" type="datetimeFigureOut">
              <a:rPr lang="fa-IR"/>
              <a:pPr>
                <a:defRPr/>
              </a:pPr>
              <a:t>09/05/1437</a:t>
            </a:fld>
            <a:endParaRPr lang="fa-IR"/>
          </a:p>
        </p:txBody>
      </p:sp>
      <p:sp>
        <p:nvSpPr>
          <p:cNvPr id="8" name="Footer Placeholder 4"/>
          <p:cNvSpPr>
            <a:spLocks noGrp="1"/>
          </p:cNvSpPr>
          <p:nvPr>
            <p:ph type="ftr" sz="quarter" idx="11"/>
          </p:nvPr>
        </p:nvSpPr>
        <p:spPr/>
        <p:txBody>
          <a:bodyPr/>
          <a:lstStyle>
            <a:lvl1pPr>
              <a:defRPr/>
            </a:lvl1pPr>
          </a:lstStyle>
          <a:p>
            <a:pPr>
              <a:defRPr/>
            </a:pPr>
            <a:endParaRPr lang="fa-IR"/>
          </a:p>
        </p:txBody>
      </p:sp>
      <p:sp>
        <p:nvSpPr>
          <p:cNvPr id="9" name="Slide Number Placeholder 5"/>
          <p:cNvSpPr>
            <a:spLocks noGrp="1"/>
          </p:cNvSpPr>
          <p:nvPr>
            <p:ph type="sldNum" sz="quarter" idx="12"/>
          </p:nvPr>
        </p:nvSpPr>
        <p:spPr/>
        <p:txBody>
          <a:bodyPr/>
          <a:lstStyle>
            <a:lvl1pPr>
              <a:defRPr/>
            </a:lvl1pPr>
          </a:lstStyle>
          <a:p>
            <a:pPr>
              <a:defRPr/>
            </a:pPr>
            <a:fld id="{01AF9ED6-B36A-4BFE-8E62-64A6E86A5E10}" type="slidenum">
              <a:rPr lang="fa-IR"/>
              <a:pPr>
                <a:defRPr/>
              </a:pPr>
              <a:t>‹#›</a:t>
            </a:fld>
            <a:endParaRPr lang="fa-IR"/>
          </a:p>
        </p:txBody>
      </p:sp>
    </p:spTree>
    <p:extLst>
      <p:ext uri="{BB962C8B-B14F-4D97-AF65-F5344CB8AC3E}">
        <p14:creationId xmlns:p14="http://schemas.microsoft.com/office/powerpoint/2010/main" val="33380414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3"/>
          <p:cNvSpPr>
            <a:spLocks noGrp="1"/>
          </p:cNvSpPr>
          <p:nvPr>
            <p:ph type="dt" sz="half" idx="10"/>
          </p:nvPr>
        </p:nvSpPr>
        <p:spPr/>
        <p:txBody>
          <a:bodyPr/>
          <a:lstStyle>
            <a:lvl1pPr>
              <a:defRPr/>
            </a:lvl1pPr>
          </a:lstStyle>
          <a:p>
            <a:pPr>
              <a:defRPr/>
            </a:pPr>
            <a:fld id="{9A59F468-D730-4185-A795-22825A3580DD}" type="datetimeFigureOut">
              <a:rPr lang="fa-IR"/>
              <a:pPr>
                <a:defRPr/>
              </a:pPr>
              <a:t>09/05/1437</a:t>
            </a:fld>
            <a:endParaRPr lang="fa-IR"/>
          </a:p>
        </p:txBody>
      </p:sp>
      <p:sp>
        <p:nvSpPr>
          <p:cNvPr id="4" name="Footer Placeholder 4"/>
          <p:cNvSpPr>
            <a:spLocks noGrp="1"/>
          </p:cNvSpPr>
          <p:nvPr>
            <p:ph type="ftr" sz="quarter" idx="11"/>
          </p:nvPr>
        </p:nvSpPr>
        <p:spPr/>
        <p:txBody>
          <a:bodyPr/>
          <a:lstStyle>
            <a:lvl1pPr>
              <a:defRPr/>
            </a:lvl1pPr>
          </a:lstStyle>
          <a:p>
            <a:pPr>
              <a:defRPr/>
            </a:pPr>
            <a:endParaRPr lang="fa-IR"/>
          </a:p>
        </p:txBody>
      </p:sp>
      <p:sp>
        <p:nvSpPr>
          <p:cNvPr id="5" name="Slide Number Placeholder 5"/>
          <p:cNvSpPr>
            <a:spLocks noGrp="1"/>
          </p:cNvSpPr>
          <p:nvPr>
            <p:ph type="sldNum" sz="quarter" idx="12"/>
          </p:nvPr>
        </p:nvSpPr>
        <p:spPr/>
        <p:txBody>
          <a:bodyPr/>
          <a:lstStyle>
            <a:lvl1pPr>
              <a:defRPr/>
            </a:lvl1pPr>
          </a:lstStyle>
          <a:p>
            <a:pPr>
              <a:defRPr/>
            </a:pPr>
            <a:fld id="{2B106D2A-8A87-4035-BC29-FFDCB3CA3683}" type="slidenum">
              <a:rPr lang="fa-IR"/>
              <a:pPr>
                <a:defRPr/>
              </a:pPr>
              <a:t>‹#›</a:t>
            </a:fld>
            <a:endParaRPr lang="fa-IR"/>
          </a:p>
        </p:txBody>
      </p:sp>
    </p:spTree>
    <p:extLst>
      <p:ext uri="{BB962C8B-B14F-4D97-AF65-F5344CB8AC3E}">
        <p14:creationId xmlns:p14="http://schemas.microsoft.com/office/powerpoint/2010/main" val="8014082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25B0221-C83E-4527-89BB-FF7089DEE937}" type="datetimeFigureOut">
              <a:rPr lang="fa-IR"/>
              <a:pPr>
                <a:defRPr/>
              </a:pPr>
              <a:t>09/05/1437</a:t>
            </a:fld>
            <a:endParaRPr lang="fa-IR"/>
          </a:p>
        </p:txBody>
      </p:sp>
      <p:sp>
        <p:nvSpPr>
          <p:cNvPr id="3" name="Footer Placeholder 4"/>
          <p:cNvSpPr>
            <a:spLocks noGrp="1"/>
          </p:cNvSpPr>
          <p:nvPr>
            <p:ph type="ftr" sz="quarter" idx="11"/>
          </p:nvPr>
        </p:nvSpPr>
        <p:spPr/>
        <p:txBody>
          <a:bodyPr/>
          <a:lstStyle>
            <a:lvl1pPr>
              <a:defRPr/>
            </a:lvl1pPr>
          </a:lstStyle>
          <a:p>
            <a:pPr>
              <a:defRPr/>
            </a:pPr>
            <a:endParaRPr lang="fa-IR"/>
          </a:p>
        </p:txBody>
      </p:sp>
      <p:sp>
        <p:nvSpPr>
          <p:cNvPr id="4" name="Slide Number Placeholder 5"/>
          <p:cNvSpPr>
            <a:spLocks noGrp="1"/>
          </p:cNvSpPr>
          <p:nvPr>
            <p:ph type="sldNum" sz="quarter" idx="12"/>
          </p:nvPr>
        </p:nvSpPr>
        <p:spPr/>
        <p:txBody>
          <a:bodyPr/>
          <a:lstStyle>
            <a:lvl1pPr>
              <a:defRPr/>
            </a:lvl1pPr>
          </a:lstStyle>
          <a:p>
            <a:pPr>
              <a:defRPr/>
            </a:pPr>
            <a:fld id="{95EFB246-7BCE-45D0-A9D2-875E95B08961}" type="slidenum">
              <a:rPr lang="fa-IR"/>
              <a:pPr>
                <a:defRPr/>
              </a:pPr>
              <a:t>‹#›</a:t>
            </a:fld>
            <a:endParaRPr lang="fa-IR"/>
          </a:p>
        </p:txBody>
      </p:sp>
    </p:spTree>
    <p:extLst>
      <p:ext uri="{BB962C8B-B14F-4D97-AF65-F5344CB8AC3E}">
        <p14:creationId xmlns:p14="http://schemas.microsoft.com/office/powerpoint/2010/main" val="22663809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708FDFC-01D7-4244-944D-CE8F5EFFE05B}" type="datetimeFigureOut">
              <a:rPr lang="fa-IR"/>
              <a:pPr>
                <a:defRPr/>
              </a:pPr>
              <a:t>09/05/1437</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B61ED702-99B3-4A20-9DFC-8455797F2307}" type="slidenum">
              <a:rPr lang="fa-IR"/>
              <a:pPr>
                <a:defRPr/>
              </a:pPr>
              <a:t>‹#›</a:t>
            </a:fld>
            <a:endParaRPr lang="fa-IR"/>
          </a:p>
        </p:txBody>
      </p:sp>
    </p:spTree>
    <p:extLst>
      <p:ext uri="{BB962C8B-B14F-4D97-AF65-F5344CB8AC3E}">
        <p14:creationId xmlns:p14="http://schemas.microsoft.com/office/powerpoint/2010/main" val="2837094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rtlCol="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a-I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192B1CE-0DDF-4ABC-AF08-8DDF340B8EF6}" type="datetimeFigureOut">
              <a:rPr lang="fa-IR"/>
              <a:pPr>
                <a:defRPr/>
              </a:pPr>
              <a:t>09/05/1437</a:t>
            </a:fld>
            <a:endParaRPr lang="fa-IR"/>
          </a:p>
        </p:txBody>
      </p:sp>
      <p:sp>
        <p:nvSpPr>
          <p:cNvPr id="6" name="Footer Placeholder 4"/>
          <p:cNvSpPr>
            <a:spLocks noGrp="1"/>
          </p:cNvSpPr>
          <p:nvPr>
            <p:ph type="ftr" sz="quarter" idx="11"/>
          </p:nvPr>
        </p:nvSpPr>
        <p:spPr/>
        <p:txBody>
          <a:bodyPr/>
          <a:lstStyle>
            <a:lvl1pPr>
              <a:defRPr/>
            </a:lvl1pPr>
          </a:lstStyle>
          <a:p>
            <a:pPr>
              <a:defRPr/>
            </a:pPr>
            <a:endParaRPr lang="fa-IR"/>
          </a:p>
        </p:txBody>
      </p:sp>
      <p:sp>
        <p:nvSpPr>
          <p:cNvPr id="7" name="Slide Number Placeholder 5"/>
          <p:cNvSpPr>
            <a:spLocks noGrp="1"/>
          </p:cNvSpPr>
          <p:nvPr>
            <p:ph type="sldNum" sz="quarter" idx="12"/>
          </p:nvPr>
        </p:nvSpPr>
        <p:spPr/>
        <p:txBody>
          <a:bodyPr/>
          <a:lstStyle>
            <a:lvl1pPr>
              <a:defRPr/>
            </a:lvl1pPr>
          </a:lstStyle>
          <a:p>
            <a:pPr>
              <a:defRPr/>
            </a:pPr>
            <a:fld id="{5FB7546B-227C-4149-B161-FBB66F3D0C0D}" type="slidenum">
              <a:rPr lang="fa-IR"/>
              <a:pPr>
                <a:defRPr/>
              </a:pPr>
              <a:t>‹#›</a:t>
            </a:fld>
            <a:endParaRPr lang="fa-IR"/>
          </a:p>
        </p:txBody>
      </p:sp>
    </p:spTree>
    <p:extLst>
      <p:ext uri="{BB962C8B-B14F-4D97-AF65-F5344CB8AC3E}">
        <p14:creationId xmlns:p14="http://schemas.microsoft.com/office/powerpoint/2010/main" val="1795253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bright="-34000"/>
          </a:blip>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4FC8ECCF-EB27-4195-99A5-5CBFA72FCFDC}" type="datetimeFigureOut">
              <a:rPr lang="fa-IR"/>
              <a:pPr>
                <a:defRPr/>
              </a:pPr>
              <a:t>09/05/1437</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ACC05FA0-3C86-45AB-80F6-C15CF0CBA59A}" type="slidenum">
              <a:rPr lang="fa-IR"/>
              <a:pPr>
                <a:defRPr/>
              </a:pPr>
              <a:t>‹#›</a:t>
            </a:fld>
            <a:endParaRPr lang="fa-I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1" eaLnBrk="0" fontAlgn="base" hangingPunct="0">
        <a:spcBef>
          <a:spcPct val="0"/>
        </a:spcBef>
        <a:spcAft>
          <a:spcPct val="0"/>
        </a:spcAft>
        <a:defRPr sz="4400" kern="1200">
          <a:solidFill>
            <a:schemeClr val="tx1"/>
          </a:solidFill>
          <a:latin typeface="+mj-lt"/>
          <a:ea typeface="+mj-ea"/>
          <a:cs typeface="+mj-cs"/>
        </a:defRPr>
      </a:lvl1pPr>
      <a:lvl2pPr algn="ctr" rtl="1" eaLnBrk="0" fontAlgn="base" hangingPunct="0">
        <a:spcBef>
          <a:spcPct val="0"/>
        </a:spcBef>
        <a:spcAft>
          <a:spcPct val="0"/>
        </a:spcAft>
        <a:defRPr sz="4400">
          <a:solidFill>
            <a:schemeClr val="tx1"/>
          </a:solidFill>
          <a:latin typeface="Calibri" pitchFamily="34" charset="0"/>
          <a:cs typeface="Times New Roman" pitchFamily="18" charset="0"/>
        </a:defRPr>
      </a:lvl2pPr>
      <a:lvl3pPr algn="ctr" rtl="1" eaLnBrk="0" fontAlgn="base" hangingPunct="0">
        <a:spcBef>
          <a:spcPct val="0"/>
        </a:spcBef>
        <a:spcAft>
          <a:spcPct val="0"/>
        </a:spcAft>
        <a:defRPr sz="4400">
          <a:solidFill>
            <a:schemeClr val="tx1"/>
          </a:solidFill>
          <a:latin typeface="Calibri" pitchFamily="34" charset="0"/>
          <a:cs typeface="Times New Roman" pitchFamily="18" charset="0"/>
        </a:defRPr>
      </a:lvl3pPr>
      <a:lvl4pPr algn="ctr" rtl="1" eaLnBrk="0" fontAlgn="base" hangingPunct="0">
        <a:spcBef>
          <a:spcPct val="0"/>
        </a:spcBef>
        <a:spcAft>
          <a:spcPct val="0"/>
        </a:spcAft>
        <a:defRPr sz="4400">
          <a:solidFill>
            <a:schemeClr val="tx1"/>
          </a:solidFill>
          <a:latin typeface="Calibri" pitchFamily="34" charset="0"/>
          <a:cs typeface="Times New Roman" pitchFamily="18" charset="0"/>
        </a:defRPr>
      </a:lvl4pPr>
      <a:lvl5pPr algn="ctr" rtl="1" eaLnBrk="0" fontAlgn="base" hangingPunct="0">
        <a:spcBef>
          <a:spcPct val="0"/>
        </a:spcBef>
        <a:spcAft>
          <a:spcPct val="0"/>
        </a:spcAft>
        <a:defRPr sz="4400">
          <a:solidFill>
            <a:schemeClr val="tx1"/>
          </a:solidFill>
          <a:latin typeface="Calibri" pitchFamily="34" charset="0"/>
          <a:cs typeface="Times New Roman" pitchFamily="18" charset="0"/>
        </a:defRPr>
      </a:lvl5pPr>
      <a:lvl6pPr marL="457200" algn="ctr" rtl="1" fontAlgn="base">
        <a:spcBef>
          <a:spcPct val="0"/>
        </a:spcBef>
        <a:spcAft>
          <a:spcPct val="0"/>
        </a:spcAft>
        <a:defRPr sz="4400">
          <a:solidFill>
            <a:schemeClr val="tx1"/>
          </a:solidFill>
          <a:latin typeface="Calibri" pitchFamily="34" charset="0"/>
          <a:cs typeface="Times New Roman" pitchFamily="18" charset="0"/>
        </a:defRPr>
      </a:lvl6pPr>
      <a:lvl7pPr marL="914400" algn="ctr" rtl="1" fontAlgn="base">
        <a:spcBef>
          <a:spcPct val="0"/>
        </a:spcBef>
        <a:spcAft>
          <a:spcPct val="0"/>
        </a:spcAft>
        <a:defRPr sz="4400">
          <a:solidFill>
            <a:schemeClr val="tx1"/>
          </a:solidFill>
          <a:latin typeface="Calibri" pitchFamily="34" charset="0"/>
          <a:cs typeface="Times New Roman" pitchFamily="18" charset="0"/>
        </a:defRPr>
      </a:lvl7pPr>
      <a:lvl8pPr marL="1371600" algn="ctr" rtl="1" fontAlgn="base">
        <a:spcBef>
          <a:spcPct val="0"/>
        </a:spcBef>
        <a:spcAft>
          <a:spcPct val="0"/>
        </a:spcAft>
        <a:defRPr sz="4400">
          <a:solidFill>
            <a:schemeClr val="tx1"/>
          </a:solidFill>
          <a:latin typeface="Calibri" pitchFamily="34" charset="0"/>
          <a:cs typeface="Times New Roman" pitchFamily="18" charset="0"/>
        </a:defRPr>
      </a:lvl8pPr>
      <a:lvl9pPr marL="1828800" algn="ctr" rtl="1" fontAlgn="base">
        <a:spcBef>
          <a:spcPct val="0"/>
        </a:spcBef>
        <a:spcAft>
          <a:spcPct val="0"/>
        </a:spcAft>
        <a:defRPr sz="4400">
          <a:solidFill>
            <a:schemeClr val="tx1"/>
          </a:solidFill>
          <a:latin typeface="Calibri" pitchFamily="34" charset="0"/>
          <a:cs typeface="Times New Roman" pitchFamily="18" charset="0"/>
        </a:defRPr>
      </a:lvl9pPr>
    </p:titleStyle>
    <p:bodyStyle>
      <a:lvl1pPr marL="342900" indent="-342900" algn="r" rtl="1"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r" rtl="1"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r" rtl="1"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r" rtl="1"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r" rtl="1"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3550" y="381000"/>
            <a:ext cx="8229600" cy="762000"/>
          </a:xfrm>
        </p:spPr>
        <p:txBody>
          <a:bodyPr/>
          <a:lstStyle/>
          <a:p>
            <a:pPr algn="r" eaLnBrk="1" hangingPunct="1"/>
            <a:r>
              <a:rPr lang="fa-IR" altLang="en-US" sz="3000" smtClean="0">
                <a:solidFill>
                  <a:srgbClr val="FFFF00"/>
                </a:solidFill>
                <a:cs typeface="B Titr" pitchFamily="2" charset="-78"/>
              </a:rPr>
              <a:t>اندروید چیست ؟</a:t>
            </a:r>
            <a:r>
              <a:rPr lang="en-US" altLang="en-US" sz="3000" smtClean="0">
                <a:solidFill>
                  <a:srgbClr val="FFFF00"/>
                </a:solidFill>
                <a:cs typeface="B Titr" pitchFamily="2" charset="-78"/>
              </a:rPr>
              <a:t> </a:t>
            </a:r>
            <a:r>
              <a:rPr lang="fa-IR" altLang="en-US" sz="2400" smtClean="0">
                <a:solidFill>
                  <a:srgbClr val="FFFF00"/>
                </a:solidFill>
                <a:cs typeface="B Titr" pitchFamily="2" charset="-78"/>
              </a:rPr>
              <a:t>(کلمه اندروید به معنی روبات انسان نما است)</a:t>
            </a:r>
            <a:endParaRPr lang="fa-IR" altLang="en-US" sz="3000" smtClean="0">
              <a:solidFill>
                <a:srgbClr val="FFFF00"/>
              </a:solidFill>
              <a:cs typeface="B Titr" pitchFamily="2" charset="-78"/>
            </a:endParaRPr>
          </a:p>
        </p:txBody>
      </p:sp>
      <p:sp>
        <p:nvSpPr>
          <p:cNvPr id="3" name="Subtitle 2"/>
          <p:cNvSpPr>
            <a:spLocks noGrp="1"/>
          </p:cNvSpPr>
          <p:nvPr>
            <p:ph type="subTitle" idx="1"/>
          </p:nvPr>
        </p:nvSpPr>
        <p:spPr>
          <a:xfrm>
            <a:off x="228600" y="1447800"/>
            <a:ext cx="8534400" cy="609600"/>
          </a:xfrm>
        </p:spPr>
        <p:txBody>
          <a:bodyPr rtlCol="1">
            <a:normAutofit/>
          </a:bodyPr>
          <a:lstStyle/>
          <a:p>
            <a:pPr algn="r" eaLnBrk="1" fontAlgn="auto" hangingPunct="1">
              <a:spcAft>
                <a:spcPts val="0"/>
              </a:spcAft>
              <a:buFont typeface="Arial" pitchFamily="34" charset="0"/>
              <a:buNone/>
              <a:defRPr/>
            </a:pPr>
            <a:r>
              <a:rPr lang="fa-IR" sz="2700" b="1" smtClean="0">
                <a:solidFill>
                  <a:schemeClr val="bg1"/>
                </a:solidFill>
                <a:effectLst>
                  <a:outerShdw blurRad="38100" dist="38100" dir="2700000" algn="tl">
                    <a:srgbClr val="000000">
                      <a:alpha val="43137"/>
                    </a:srgbClr>
                  </a:outerShdw>
                </a:effectLst>
                <a:cs typeface="B Koodak" pitchFamily="2" charset="-78"/>
              </a:rPr>
              <a:t>سیستم عامل بر پایه </a:t>
            </a:r>
            <a:r>
              <a:rPr lang="en-US" sz="2700" b="1" smtClean="0">
                <a:solidFill>
                  <a:schemeClr val="bg1"/>
                </a:solidFill>
                <a:effectLst>
                  <a:outerShdw blurRad="38100" dist="38100" dir="2700000" algn="tl">
                    <a:srgbClr val="000000">
                      <a:alpha val="43137"/>
                    </a:srgbClr>
                  </a:outerShdw>
                </a:effectLst>
                <a:cs typeface="B Koodak" pitchFamily="2" charset="-78"/>
              </a:rPr>
              <a:t>Linux</a:t>
            </a:r>
            <a:endParaRPr lang="fa-IR" sz="2700" b="1" smtClean="0">
              <a:solidFill>
                <a:schemeClr val="bg1"/>
              </a:solidFill>
              <a:effectLst>
                <a:outerShdw blurRad="38100" dist="38100" dir="2700000" algn="tl">
                  <a:srgbClr val="000000">
                    <a:alpha val="43137"/>
                  </a:srgbClr>
                </a:outerShdw>
              </a:effectLst>
              <a:cs typeface="B Koodak" pitchFamily="2" charset="-78"/>
            </a:endParaRPr>
          </a:p>
        </p:txBody>
      </p:sp>
      <p:sp>
        <p:nvSpPr>
          <p:cNvPr id="4" name="Subtitle 2"/>
          <p:cNvSpPr txBox="1">
            <a:spLocks/>
          </p:cNvSpPr>
          <p:nvPr/>
        </p:nvSpPr>
        <p:spPr>
          <a:xfrm>
            <a:off x="228600" y="2179638"/>
            <a:ext cx="8534400" cy="609600"/>
          </a:xfrm>
          <a:prstGeom prst="rect">
            <a:avLst/>
          </a:prstGeom>
        </p:spPr>
        <p:txBody>
          <a:bodyPr rtlCol="1">
            <a:normAutofit/>
          </a:bodyPr>
          <a:lstStyle/>
          <a:p>
            <a:pPr fontAlgn="auto">
              <a:spcBef>
                <a:spcPct val="20000"/>
              </a:spcBef>
              <a:spcAft>
                <a:spcPts val="0"/>
              </a:spcAft>
              <a:defRPr/>
            </a:pPr>
            <a:r>
              <a:rPr lang="fa-IR" sz="2700" b="1">
                <a:solidFill>
                  <a:schemeClr val="bg1"/>
                </a:solidFill>
                <a:effectLst>
                  <a:outerShdw blurRad="38100" dist="38100" dir="2700000" algn="tl">
                    <a:srgbClr val="000000">
                      <a:alpha val="43137"/>
                    </a:srgbClr>
                  </a:outerShdw>
                </a:effectLst>
                <a:latin typeface="+mn-lt"/>
                <a:cs typeface="B Koodak" pitchFamily="2" charset="-78"/>
              </a:rPr>
              <a:t>متن باز (</a:t>
            </a:r>
            <a:r>
              <a:rPr lang="en-US" sz="2700" b="1">
                <a:solidFill>
                  <a:schemeClr val="bg1"/>
                </a:solidFill>
                <a:effectLst>
                  <a:outerShdw blurRad="38100" dist="38100" dir="2700000" algn="tl">
                    <a:srgbClr val="000000">
                      <a:alpha val="43137"/>
                    </a:srgbClr>
                  </a:outerShdw>
                </a:effectLst>
                <a:latin typeface="+mn-lt"/>
                <a:cs typeface="B Koodak" pitchFamily="2" charset="-78"/>
              </a:rPr>
              <a:t>Open Source</a:t>
            </a:r>
            <a:r>
              <a:rPr lang="fa-IR" sz="2700" b="1">
                <a:solidFill>
                  <a:schemeClr val="bg1"/>
                </a:solidFill>
                <a:effectLst>
                  <a:outerShdw blurRad="38100" dist="38100" dir="2700000" algn="tl">
                    <a:srgbClr val="000000">
                      <a:alpha val="43137"/>
                    </a:srgbClr>
                  </a:outerShdw>
                </a:effectLst>
                <a:latin typeface="+mn-lt"/>
                <a:cs typeface="B Koodak" pitchFamily="2" charset="-78"/>
              </a:rPr>
              <a:t>)</a:t>
            </a:r>
          </a:p>
        </p:txBody>
      </p:sp>
      <p:sp>
        <p:nvSpPr>
          <p:cNvPr id="5" name="Subtitle 2"/>
          <p:cNvSpPr txBox="1">
            <a:spLocks/>
          </p:cNvSpPr>
          <p:nvPr/>
        </p:nvSpPr>
        <p:spPr>
          <a:xfrm>
            <a:off x="228600" y="2911475"/>
            <a:ext cx="8534400" cy="609600"/>
          </a:xfrm>
          <a:prstGeom prst="rect">
            <a:avLst/>
          </a:prstGeom>
        </p:spPr>
        <p:txBody>
          <a:bodyPr rtlCol="1">
            <a:normAutofit/>
          </a:bodyPr>
          <a:lstStyle/>
          <a:p>
            <a:pPr fontAlgn="auto">
              <a:spcBef>
                <a:spcPct val="20000"/>
              </a:spcBef>
              <a:spcAft>
                <a:spcPts val="0"/>
              </a:spcAft>
              <a:buFont typeface="Arial" pitchFamily="34" charset="0"/>
              <a:buNone/>
              <a:defRPr/>
            </a:pPr>
            <a:r>
              <a:rPr lang="fa-IR" sz="2700" b="1">
                <a:solidFill>
                  <a:schemeClr val="bg1"/>
                </a:solidFill>
                <a:effectLst>
                  <a:outerShdw blurRad="38100" dist="38100" dir="2700000" algn="tl">
                    <a:srgbClr val="000000">
                      <a:alpha val="43137"/>
                    </a:srgbClr>
                  </a:outerShdw>
                </a:effectLst>
                <a:latin typeface="+mn-lt"/>
                <a:cs typeface="B Koodak" pitchFamily="2" charset="-78"/>
              </a:rPr>
              <a:t>معرفی شده در سال 2007</a:t>
            </a:r>
          </a:p>
        </p:txBody>
      </p:sp>
      <p:sp>
        <p:nvSpPr>
          <p:cNvPr id="6" name="Subtitle 2"/>
          <p:cNvSpPr txBox="1">
            <a:spLocks/>
          </p:cNvSpPr>
          <p:nvPr/>
        </p:nvSpPr>
        <p:spPr>
          <a:xfrm>
            <a:off x="228600" y="3641725"/>
            <a:ext cx="8534400" cy="609600"/>
          </a:xfrm>
          <a:prstGeom prst="rect">
            <a:avLst/>
          </a:prstGeom>
        </p:spPr>
        <p:txBody>
          <a:bodyPr rtlCol="1">
            <a:normAutofit/>
          </a:bodyPr>
          <a:lstStyle/>
          <a:p>
            <a:pPr fontAlgn="auto">
              <a:spcBef>
                <a:spcPct val="20000"/>
              </a:spcBef>
              <a:spcAft>
                <a:spcPts val="0"/>
              </a:spcAft>
              <a:buFont typeface="Arial" pitchFamily="34" charset="0"/>
              <a:buNone/>
              <a:defRPr/>
            </a:pPr>
            <a:r>
              <a:rPr lang="fa-IR" sz="2700" b="1">
                <a:solidFill>
                  <a:schemeClr val="bg1"/>
                </a:solidFill>
                <a:effectLst>
                  <a:outerShdw blurRad="38100" dist="38100" dir="2700000" algn="tl">
                    <a:srgbClr val="000000">
                      <a:alpha val="43137"/>
                    </a:srgbClr>
                  </a:outerShdw>
                </a:effectLst>
                <a:latin typeface="+mn-lt"/>
                <a:cs typeface="B Koodak" pitchFamily="2" charset="-78"/>
              </a:rPr>
              <a:t>دارای بیش از 400000 نرم افزار در اکتبر سال 2011</a:t>
            </a:r>
          </a:p>
        </p:txBody>
      </p:sp>
      <p:sp>
        <p:nvSpPr>
          <p:cNvPr id="7" name="Subtitle 2"/>
          <p:cNvSpPr txBox="1">
            <a:spLocks/>
          </p:cNvSpPr>
          <p:nvPr/>
        </p:nvSpPr>
        <p:spPr>
          <a:xfrm>
            <a:off x="228600" y="4373563"/>
            <a:ext cx="8534400" cy="609600"/>
          </a:xfrm>
          <a:prstGeom prst="rect">
            <a:avLst/>
          </a:prstGeom>
        </p:spPr>
        <p:txBody>
          <a:bodyPr rtlCol="1">
            <a:normAutofit/>
          </a:bodyPr>
          <a:lstStyle/>
          <a:p>
            <a:pPr fontAlgn="auto">
              <a:spcBef>
                <a:spcPct val="20000"/>
              </a:spcBef>
              <a:spcAft>
                <a:spcPts val="0"/>
              </a:spcAft>
              <a:buFont typeface="Arial" pitchFamily="34" charset="0"/>
              <a:buNone/>
              <a:defRPr/>
            </a:pPr>
            <a:r>
              <a:rPr lang="fa-IR" sz="2700" b="1">
                <a:solidFill>
                  <a:schemeClr val="bg1"/>
                </a:solidFill>
                <a:effectLst>
                  <a:outerShdw blurRad="38100" dist="38100" dir="2700000" algn="tl">
                    <a:srgbClr val="000000">
                      <a:alpha val="43137"/>
                    </a:srgbClr>
                  </a:outerShdw>
                </a:effectLst>
                <a:latin typeface="+mn-lt"/>
                <a:cs typeface="B Koodak" pitchFamily="2" charset="-78"/>
              </a:rPr>
              <a:t>بیش از 10 میلیون دانلود نرم افزار تا دسامبر 2011</a:t>
            </a:r>
          </a:p>
        </p:txBody>
      </p:sp>
      <p:sp>
        <p:nvSpPr>
          <p:cNvPr id="8" name="Subtitle 2"/>
          <p:cNvSpPr txBox="1">
            <a:spLocks/>
          </p:cNvSpPr>
          <p:nvPr/>
        </p:nvSpPr>
        <p:spPr>
          <a:xfrm>
            <a:off x="228600" y="5105400"/>
            <a:ext cx="8534400" cy="609600"/>
          </a:xfrm>
          <a:prstGeom prst="rect">
            <a:avLst/>
          </a:prstGeom>
        </p:spPr>
        <p:txBody>
          <a:bodyPr rtlCol="1">
            <a:normAutofit/>
          </a:bodyPr>
          <a:lstStyle/>
          <a:p>
            <a:pPr fontAlgn="auto">
              <a:spcBef>
                <a:spcPct val="20000"/>
              </a:spcBef>
              <a:spcAft>
                <a:spcPts val="0"/>
              </a:spcAft>
              <a:buFont typeface="Arial" pitchFamily="34" charset="0"/>
              <a:buNone/>
              <a:defRPr/>
            </a:pPr>
            <a:r>
              <a:rPr lang="fa-IR" sz="2700" b="1">
                <a:solidFill>
                  <a:schemeClr val="bg1"/>
                </a:solidFill>
                <a:effectLst>
                  <a:outerShdw blurRad="38100" dist="38100" dir="2700000" algn="tl">
                    <a:srgbClr val="000000">
                      <a:alpha val="43137"/>
                    </a:srgbClr>
                  </a:outerShdw>
                </a:effectLst>
                <a:latin typeface="+mn-lt"/>
                <a:cs typeface="B Koodak" pitchFamily="2" charset="-78"/>
              </a:rPr>
              <a:t>بیش از 400 میلیون کاربر که روزانه 700000 کاربر بدان اضافه میگردد</a:t>
            </a:r>
          </a:p>
        </p:txBody>
      </p:sp>
      <p:pic>
        <p:nvPicPr>
          <p:cNvPr id="11" name="Picture 10" descr="android_ubuntu_logo.jpg"/>
          <p:cNvPicPr>
            <a:picLocks noChangeAspect="1"/>
          </p:cNvPicPr>
          <p:nvPr/>
        </p:nvPicPr>
        <p:blipFill>
          <a:blip r:embed="rId2" cstate="print"/>
          <a:stretch>
            <a:fillRect/>
          </a:stretch>
        </p:blipFill>
        <p:spPr>
          <a:xfrm rot="20618213">
            <a:off x="483120" y="1578150"/>
            <a:ext cx="4445000" cy="1905000"/>
          </a:xfrm>
          <a:prstGeom prst="roundRect">
            <a:avLst>
              <a:gd name="adj" fmla="val 3962"/>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slide(fromBottom)">
                                      <p:cBhvr>
                                        <p:cTn id="12" dur="500"/>
                                        <p:tgtEl>
                                          <p:spTgt spid="3">
                                            <p:txEl>
                                              <p:pRg st="0" end="0"/>
                                            </p:txEl>
                                          </p:spTgt>
                                        </p:tgtEl>
                                      </p:cBhvr>
                                    </p:animEffect>
                                  </p:childTnLst>
                                </p:cTn>
                              </p:par>
                              <p:par>
                                <p:cTn id="13" presetID="4" presetClass="entr" presetSubtype="16" fill="hold" nodeType="with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box(in)">
                                      <p:cBhvr>
                                        <p:cTn id="15" dur="500"/>
                                        <p:tgtEl>
                                          <p:spTgt spid="11"/>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2" presetClass="entr" presetSubtype="4" fill="hold" grpId="0" nodeType="click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slide(fromBottom)">
                                      <p:cBhvr>
                                        <p:cTn id="20" dur="500"/>
                                        <p:tgtEl>
                                          <p:spTgt spid="4"/>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slide(fromBottom)">
                                      <p:cBhvr>
                                        <p:cTn id="25" dur="500"/>
                                        <p:tgtEl>
                                          <p:spTgt spid="5"/>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2" presetClass="entr" presetSubtype="4" fill="hold" grpId="0" nodeType="clickEffect">
                                  <p:stCondLst>
                                    <p:cond delay="0"/>
                                  </p:stCondLst>
                                  <p:childTnLst>
                                    <p:set>
                                      <p:cBhvr>
                                        <p:cTn id="29" dur="1" fill="hold">
                                          <p:stCondLst>
                                            <p:cond delay="0"/>
                                          </p:stCondLst>
                                        </p:cTn>
                                        <p:tgtEl>
                                          <p:spTgt spid="6"/>
                                        </p:tgtEl>
                                        <p:attrNameLst>
                                          <p:attrName>style.visibility</p:attrName>
                                        </p:attrNameLst>
                                      </p:cBhvr>
                                      <p:to>
                                        <p:strVal val="visible"/>
                                      </p:to>
                                    </p:set>
                                    <p:animEffect transition="in" filter="slide(fromBottom)">
                                      <p:cBhvr>
                                        <p:cTn id="30" dur="500"/>
                                        <p:tgtEl>
                                          <p:spTgt spid="6"/>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2" presetClass="entr" presetSubtype="4"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slide(fromBottom)">
                                      <p:cBhvr>
                                        <p:cTn id="35" dur="500"/>
                                        <p:tgtEl>
                                          <p:spTgt spid="7"/>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12" presetClass="entr" presetSubtype="4" fill="hold" grpId="0" nodeType="clickEffect">
                                  <p:stCondLst>
                                    <p:cond delay="0"/>
                                  </p:stCondLst>
                                  <p:childTnLst>
                                    <p:set>
                                      <p:cBhvr>
                                        <p:cTn id="39" dur="1" fill="hold">
                                          <p:stCondLst>
                                            <p:cond delay="0"/>
                                          </p:stCondLst>
                                        </p:cTn>
                                        <p:tgtEl>
                                          <p:spTgt spid="8"/>
                                        </p:tgtEl>
                                        <p:attrNameLst>
                                          <p:attrName>style.visibility</p:attrName>
                                        </p:attrNameLst>
                                      </p:cBhvr>
                                      <p:to>
                                        <p:strVal val="visible"/>
                                      </p:to>
                                    </p:set>
                                    <p:animEffect transition="in" filter="slide(fromBottom)">
                                      <p:cBhvr>
                                        <p:cTn id="4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P spid="5" grpId="0"/>
      <p:bldP spid="6" grpId="0"/>
      <p:bldP spid="7" grpId="0"/>
      <p:bldP spid="8"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algn="just"/>
            <a:r>
              <a:rPr lang="en-US" altLang="en-US" sz="3600" b="1" smtClean="0">
                <a:solidFill>
                  <a:srgbClr val="FFFF00"/>
                </a:solidFill>
                <a:cs typeface="B Titr" pitchFamily="2" charset="-78"/>
              </a:rPr>
              <a:t>Service</a:t>
            </a:r>
            <a:r>
              <a:rPr lang="fa-IR" altLang="en-US" sz="3600" b="1" smtClean="0">
                <a:solidFill>
                  <a:srgbClr val="FFFF00"/>
                </a:solidFill>
                <a:cs typeface="B Titr" pitchFamily="2" charset="-78"/>
              </a:rPr>
              <a:t> </a:t>
            </a:r>
            <a:r>
              <a:rPr lang="fa-IR" altLang="en-US" sz="3600" smtClean="0">
                <a:solidFill>
                  <a:srgbClr val="FFFF00"/>
                </a:solidFill>
                <a:cs typeface="B Titr" pitchFamily="2" charset="-78"/>
              </a:rPr>
              <a:t>ها :</a:t>
            </a:r>
          </a:p>
        </p:txBody>
      </p:sp>
      <p:sp>
        <p:nvSpPr>
          <p:cNvPr id="11267" name="Content Placeholder 2"/>
          <p:cNvSpPr>
            <a:spLocks noGrp="1"/>
          </p:cNvSpPr>
          <p:nvPr>
            <p:ph idx="1"/>
          </p:nvPr>
        </p:nvSpPr>
        <p:spPr>
          <a:xfrm>
            <a:off x="457200" y="1676400"/>
            <a:ext cx="8229600" cy="4449763"/>
          </a:xfrm>
        </p:spPr>
        <p:txBody>
          <a:bodyPr/>
          <a:lstStyle/>
          <a:p>
            <a:pPr algn="just">
              <a:spcAft>
                <a:spcPts val="1200"/>
              </a:spcAft>
            </a:pPr>
            <a:r>
              <a:rPr lang="fa-IR" altLang="en-US" smtClean="0">
                <a:solidFill>
                  <a:schemeClr val="bg1"/>
                </a:solidFill>
                <a:cs typeface="B Koodak" pitchFamily="2" charset="-78"/>
              </a:rPr>
              <a:t>به اجرای عملیاتی اطلاق می</a:t>
            </a:r>
            <a:r>
              <a:rPr lang="fa-IR" altLang="en-US" sz="100" smtClean="0">
                <a:solidFill>
                  <a:schemeClr val="bg1"/>
                </a:solidFill>
                <a:cs typeface="B Koodak" pitchFamily="2" charset="-78"/>
              </a:rPr>
              <a:t> </a:t>
            </a:r>
            <a:r>
              <a:rPr lang="fa-IR" altLang="en-US" smtClean="0">
                <a:solidFill>
                  <a:schemeClr val="bg1"/>
                </a:solidFill>
                <a:cs typeface="B Koodak" pitchFamily="2" charset="-78"/>
              </a:rPr>
              <a:t>شود که خارج از دید کاربر رخ می</a:t>
            </a:r>
            <a:r>
              <a:rPr lang="fa-IR" altLang="en-US" sz="100" smtClean="0">
                <a:solidFill>
                  <a:schemeClr val="bg1"/>
                </a:solidFill>
                <a:cs typeface="B Koodak" pitchFamily="2" charset="-78"/>
              </a:rPr>
              <a:t> </a:t>
            </a:r>
            <a:r>
              <a:rPr lang="fa-IR" altLang="en-US" smtClean="0">
                <a:solidFill>
                  <a:schemeClr val="bg1"/>
                </a:solidFill>
                <a:cs typeface="B Koodak" pitchFamily="2" charset="-78"/>
              </a:rPr>
              <a:t>دهند.</a:t>
            </a:r>
            <a:endParaRPr lang="fa-IR" altLang="en-US" b="1" smtClean="0">
              <a:solidFill>
                <a:schemeClr val="bg1"/>
              </a:solidFill>
              <a:cs typeface="B Koodak" pitchFamily="2" charset="-78"/>
            </a:endParaRPr>
          </a:p>
          <a:p>
            <a:pPr algn="just">
              <a:spcAft>
                <a:spcPts val="1200"/>
              </a:spcAft>
            </a:pPr>
            <a:r>
              <a:rPr lang="fa-IR" altLang="en-US" smtClean="0">
                <a:solidFill>
                  <a:schemeClr val="bg1"/>
                </a:solidFill>
                <a:cs typeface="B Koodak" pitchFamily="2" charset="-78"/>
              </a:rPr>
              <a:t>دارای هیچ گونه </a:t>
            </a:r>
            <a:r>
              <a:rPr lang="en-US" altLang="en-US" smtClean="0">
                <a:solidFill>
                  <a:schemeClr val="bg1"/>
                </a:solidFill>
                <a:cs typeface="B Koodak" pitchFamily="2" charset="-78"/>
              </a:rPr>
              <a:t>GUI </a:t>
            </a:r>
            <a:r>
              <a:rPr lang="fa-IR" altLang="en-US" smtClean="0">
                <a:solidFill>
                  <a:schemeClr val="bg1"/>
                </a:solidFill>
                <a:cs typeface="B Koodak" pitchFamily="2" charset="-78"/>
              </a:rPr>
              <a:t>یی نمی</a:t>
            </a:r>
            <a:r>
              <a:rPr lang="fa-IR" altLang="en-US" sz="100" smtClean="0">
                <a:solidFill>
                  <a:schemeClr val="bg1"/>
                </a:solidFill>
                <a:cs typeface="B Koodak" pitchFamily="2" charset="-78"/>
              </a:rPr>
              <a:t> </a:t>
            </a:r>
            <a:r>
              <a:rPr lang="fa-IR" altLang="en-US" smtClean="0">
                <a:solidFill>
                  <a:schemeClr val="bg1"/>
                </a:solidFill>
                <a:cs typeface="B Koodak" pitchFamily="2" charset="-78"/>
              </a:rPr>
              <a:t>باشند و در</a:t>
            </a:r>
            <a:r>
              <a:rPr lang="en-US" altLang="en-US" smtClean="0">
                <a:solidFill>
                  <a:schemeClr val="bg1"/>
                </a:solidFill>
                <a:cs typeface="B Koodak" pitchFamily="2" charset="-78"/>
              </a:rPr>
              <a:t>Background  </a:t>
            </a:r>
            <a:r>
              <a:rPr lang="fa-IR" altLang="en-US" smtClean="0">
                <a:solidFill>
                  <a:schemeClr val="bg1"/>
                </a:solidFill>
                <a:cs typeface="B Koodak" pitchFamily="2" charset="-78"/>
              </a:rPr>
              <a:t>برنامه اجرا می</a:t>
            </a:r>
            <a:r>
              <a:rPr lang="fa-IR" altLang="en-US" sz="100" smtClean="0">
                <a:solidFill>
                  <a:schemeClr val="bg1"/>
                </a:solidFill>
                <a:cs typeface="B Koodak" pitchFamily="2" charset="-78"/>
              </a:rPr>
              <a:t> </a:t>
            </a:r>
            <a:r>
              <a:rPr lang="fa-IR" altLang="en-US" smtClean="0">
                <a:solidFill>
                  <a:schemeClr val="bg1"/>
                </a:solidFill>
                <a:cs typeface="B Koodak" pitchFamily="2" charset="-78"/>
              </a:rPr>
              <a:t>شوند.</a:t>
            </a:r>
          </a:p>
          <a:p>
            <a:pPr algn="just">
              <a:spcAft>
                <a:spcPts val="1200"/>
              </a:spcAft>
            </a:pPr>
            <a:r>
              <a:rPr lang="en-US" altLang="en-US" smtClean="0">
                <a:solidFill>
                  <a:schemeClr val="bg1"/>
                </a:solidFill>
                <a:cs typeface="B Koodak" pitchFamily="2" charset="-78"/>
              </a:rPr>
              <a:t>Service</a:t>
            </a:r>
            <a:r>
              <a:rPr lang="fa-IR" altLang="en-US" smtClean="0">
                <a:solidFill>
                  <a:schemeClr val="bg1"/>
                </a:solidFill>
                <a:cs typeface="B Koodak" pitchFamily="2" charset="-78"/>
              </a:rPr>
              <a:t>ها مجزا از </a:t>
            </a:r>
            <a:r>
              <a:rPr lang="en-US" altLang="en-US" smtClean="0">
                <a:solidFill>
                  <a:schemeClr val="bg1"/>
                </a:solidFill>
                <a:cs typeface="B Koodak" pitchFamily="2" charset="-78"/>
              </a:rPr>
              <a:t>Activity </a:t>
            </a:r>
            <a:r>
              <a:rPr lang="fa-IR" altLang="en-US" smtClean="0">
                <a:solidFill>
                  <a:schemeClr val="bg1"/>
                </a:solidFill>
                <a:cs typeface="B Koodak" pitchFamily="2" charset="-78"/>
              </a:rPr>
              <a:t>هایی که آنها را اجرا میکنند می</a:t>
            </a:r>
            <a:r>
              <a:rPr lang="fa-IR" altLang="en-US" sz="100" smtClean="0">
                <a:solidFill>
                  <a:schemeClr val="bg1"/>
                </a:solidFill>
                <a:cs typeface="B Koodak" pitchFamily="2" charset="-78"/>
              </a:rPr>
              <a:t> </a:t>
            </a:r>
            <a:r>
              <a:rPr lang="fa-IR" altLang="en-US" smtClean="0">
                <a:solidFill>
                  <a:schemeClr val="bg1"/>
                </a:solidFill>
                <a:cs typeface="B Koodak" pitchFamily="2" charset="-78"/>
              </a:rPr>
              <a:t>توانند به کار خود ادامه دهند.</a:t>
            </a:r>
            <a:endParaRPr lang="fa-IR" altLang="en-US" b="1" smtClean="0">
              <a:solidFill>
                <a:schemeClr val="bg1"/>
              </a:solidFill>
              <a:cs typeface="B Koodak" pitchFamily="2" charset="-7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pPr algn="just"/>
            <a:r>
              <a:rPr lang="en-US" altLang="en-US" sz="3600" b="1" smtClean="0">
                <a:solidFill>
                  <a:srgbClr val="FFFF00"/>
                </a:solidFill>
                <a:cs typeface="B Titr" pitchFamily="2" charset="-78"/>
              </a:rPr>
              <a:t>Content Provider</a:t>
            </a:r>
            <a:r>
              <a:rPr lang="fa-IR" altLang="en-US" sz="3600" b="1" smtClean="0">
                <a:solidFill>
                  <a:srgbClr val="FFFF00"/>
                </a:solidFill>
                <a:cs typeface="B Titr" pitchFamily="2" charset="-78"/>
              </a:rPr>
              <a:t> </a:t>
            </a:r>
            <a:r>
              <a:rPr lang="fa-IR" altLang="en-US" sz="3600" smtClean="0">
                <a:solidFill>
                  <a:srgbClr val="FFFF00"/>
                </a:solidFill>
                <a:cs typeface="B Titr" pitchFamily="2" charset="-78"/>
              </a:rPr>
              <a:t>ها :</a:t>
            </a:r>
          </a:p>
        </p:txBody>
      </p:sp>
      <p:sp>
        <p:nvSpPr>
          <p:cNvPr id="12291" name="Content Placeholder 2"/>
          <p:cNvSpPr>
            <a:spLocks noGrp="1"/>
          </p:cNvSpPr>
          <p:nvPr>
            <p:ph idx="1"/>
          </p:nvPr>
        </p:nvSpPr>
        <p:spPr>
          <a:xfrm>
            <a:off x="228600" y="1676400"/>
            <a:ext cx="8686800" cy="4449763"/>
          </a:xfrm>
        </p:spPr>
        <p:txBody>
          <a:bodyPr/>
          <a:lstStyle/>
          <a:p>
            <a:pPr algn="just">
              <a:spcAft>
                <a:spcPts val="1800"/>
              </a:spcAft>
            </a:pPr>
            <a:r>
              <a:rPr lang="fa-IR" altLang="en-US" smtClean="0">
                <a:solidFill>
                  <a:schemeClr val="bg1"/>
                </a:solidFill>
                <a:cs typeface="B Koodak" pitchFamily="2" charset="-78"/>
              </a:rPr>
              <a:t>وظیفه ذخیره سازی اطلاعات و قرار دادن اطلاعات ذخیره شده در اختیار دیگر اپلیکیشن ها را دارند.</a:t>
            </a:r>
          </a:p>
          <a:p>
            <a:pPr algn="just">
              <a:spcAft>
                <a:spcPts val="1800"/>
              </a:spcAft>
            </a:pPr>
            <a:r>
              <a:rPr lang="fa-IR" altLang="en-US" smtClean="0">
                <a:solidFill>
                  <a:schemeClr val="bg1"/>
                </a:solidFill>
                <a:cs typeface="B Koodak" pitchFamily="2" charset="-78"/>
              </a:rPr>
              <a:t>به طور مثال اگر بخواهیم در اپلیکیشنی به لیست شماره های تلفن همراه خود دسترسی پیدا کنیم، صرفاً نیاز است تا ارتباطی مابین اپلیکیشن خود و </a:t>
            </a:r>
            <a:r>
              <a:rPr lang="en-US" altLang="en-US" smtClean="0">
                <a:solidFill>
                  <a:schemeClr val="bg1"/>
                </a:solidFill>
                <a:cs typeface="B Koodak" pitchFamily="2" charset="-78"/>
              </a:rPr>
              <a:t>Content Provider </a:t>
            </a:r>
            <a:r>
              <a:rPr lang="fa-IR" altLang="en-US" smtClean="0">
                <a:solidFill>
                  <a:schemeClr val="bg1"/>
                </a:solidFill>
                <a:cs typeface="B Koodak" pitchFamily="2" charset="-78"/>
              </a:rPr>
              <a:t>مرتبط با </a:t>
            </a:r>
            <a:r>
              <a:rPr lang="en-US" altLang="en-US" smtClean="0">
                <a:solidFill>
                  <a:schemeClr val="bg1"/>
                </a:solidFill>
                <a:cs typeface="B Koodak" pitchFamily="2" charset="-78"/>
              </a:rPr>
              <a:t> Contact </a:t>
            </a:r>
            <a:r>
              <a:rPr lang="fa-IR" altLang="en-US" smtClean="0">
                <a:solidFill>
                  <a:schemeClr val="bg1"/>
                </a:solidFill>
                <a:cs typeface="B Koodak" pitchFamily="2" charset="-78"/>
              </a:rPr>
              <a:t>سیستم عامل اندروید برقرار سازیم.</a:t>
            </a:r>
            <a:endParaRPr lang="fa-IR" altLang="en-US" b="1" smtClean="0">
              <a:solidFill>
                <a:schemeClr val="bg1"/>
              </a:solidFill>
              <a:cs typeface="B Koodak" pitchFamily="2" charset="-7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algn="just"/>
            <a:r>
              <a:rPr lang="en-US" altLang="en-US" sz="3600" b="1" smtClean="0">
                <a:solidFill>
                  <a:srgbClr val="FFFF00"/>
                </a:solidFill>
                <a:cs typeface="B Titr" pitchFamily="2" charset="-78"/>
              </a:rPr>
              <a:t>Broadcast Reciever</a:t>
            </a:r>
            <a:r>
              <a:rPr lang="fa-IR" altLang="en-US" sz="3600" b="1" smtClean="0">
                <a:solidFill>
                  <a:srgbClr val="FFFF00"/>
                </a:solidFill>
                <a:cs typeface="B Titr" pitchFamily="2" charset="-78"/>
              </a:rPr>
              <a:t> </a:t>
            </a:r>
            <a:r>
              <a:rPr lang="fa-IR" altLang="en-US" sz="3600" smtClean="0">
                <a:solidFill>
                  <a:srgbClr val="FFFF00"/>
                </a:solidFill>
                <a:cs typeface="B Titr" pitchFamily="2" charset="-78"/>
              </a:rPr>
              <a:t>ها :</a:t>
            </a:r>
          </a:p>
        </p:txBody>
      </p:sp>
      <p:sp>
        <p:nvSpPr>
          <p:cNvPr id="13315" name="Content Placeholder 2"/>
          <p:cNvSpPr>
            <a:spLocks noGrp="1"/>
          </p:cNvSpPr>
          <p:nvPr>
            <p:ph idx="1"/>
          </p:nvPr>
        </p:nvSpPr>
        <p:spPr>
          <a:xfrm>
            <a:off x="381000" y="1295400"/>
            <a:ext cx="8458200" cy="4449763"/>
          </a:xfrm>
        </p:spPr>
        <p:txBody>
          <a:bodyPr/>
          <a:lstStyle/>
          <a:p>
            <a:pPr algn="just">
              <a:spcAft>
                <a:spcPts val="1800"/>
              </a:spcAft>
            </a:pPr>
            <a:r>
              <a:rPr lang="fa-IR" altLang="en-US" smtClean="0">
                <a:solidFill>
                  <a:schemeClr val="bg1"/>
                </a:solidFill>
                <a:cs typeface="B Koodak" pitchFamily="2" charset="-78"/>
              </a:rPr>
              <a:t>این وظیفه را دارا است تا به هشدارهایی که در سطح کل سیستم بوجود می آیند پاسخ دهد</a:t>
            </a:r>
          </a:p>
          <a:p>
            <a:pPr algn="just">
              <a:spcAft>
                <a:spcPts val="1800"/>
              </a:spcAft>
            </a:pPr>
            <a:r>
              <a:rPr lang="fa-IR" altLang="en-US" smtClean="0">
                <a:solidFill>
                  <a:schemeClr val="bg1"/>
                </a:solidFill>
                <a:cs typeface="B Koodak" pitchFamily="2" charset="-78"/>
              </a:rPr>
              <a:t>همانند </a:t>
            </a:r>
            <a:r>
              <a:rPr lang="en-US" altLang="en-US" smtClean="0">
                <a:solidFill>
                  <a:schemeClr val="bg1"/>
                </a:solidFill>
                <a:cs typeface="B Koodak" pitchFamily="2" charset="-78"/>
              </a:rPr>
              <a:t> Service </a:t>
            </a:r>
            <a:r>
              <a:rPr lang="fa-IR" altLang="en-US" smtClean="0">
                <a:solidFill>
                  <a:schemeClr val="bg1"/>
                </a:solidFill>
                <a:cs typeface="B Koodak" pitchFamily="2" charset="-78"/>
              </a:rPr>
              <a:t>ها </a:t>
            </a:r>
            <a:r>
              <a:rPr lang="en-US" altLang="en-US" smtClean="0">
                <a:solidFill>
                  <a:schemeClr val="bg1"/>
                </a:solidFill>
                <a:cs typeface="B Koodak" pitchFamily="2" charset="-78"/>
              </a:rPr>
              <a:t> BroadcastReceiver </a:t>
            </a:r>
            <a:r>
              <a:rPr lang="fa-IR" altLang="en-US" smtClean="0">
                <a:solidFill>
                  <a:schemeClr val="bg1"/>
                </a:solidFill>
                <a:cs typeface="B Koodak" pitchFamily="2" charset="-78"/>
              </a:rPr>
              <a:t>ها نیز دارای هیچ گونه </a:t>
            </a:r>
            <a:r>
              <a:rPr lang="en-US" altLang="en-US" smtClean="0">
                <a:solidFill>
                  <a:schemeClr val="bg1"/>
                </a:solidFill>
                <a:cs typeface="B Koodak" pitchFamily="2" charset="-78"/>
              </a:rPr>
              <a:t>GUI </a:t>
            </a:r>
            <a:r>
              <a:rPr lang="fa-IR" altLang="en-US" smtClean="0">
                <a:solidFill>
                  <a:schemeClr val="bg1"/>
                </a:solidFill>
                <a:cs typeface="B Koodak" pitchFamily="2" charset="-78"/>
              </a:rPr>
              <a:t>یی نمی باشند.</a:t>
            </a:r>
          </a:p>
          <a:p>
            <a:pPr algn="just">
              <a:spcAft>
                <a:spcPts val="1800"/>
              </a:spcAft>
            </a:pPr>
            <a:r>
              <a:rPr lang="fa-IR" altLang="en-US" smtClean="0">
                <a:solidFill>
                  <a:schemeClr val="bg1"/>
                </a:solidFill>
                <a:cs typeface="B Koodak" pitchFamily="2" charset="-78"/>
              </a:rPr>
              <a:t>فرض کنیم می خواهیم برنامه ای بنویسیم که زمانیکه انرژی باطری تلفن همراه ما به 10درصد رسید به ما هشدار دهد. این هشداری که به محض رسیدن انرژی تلفن همراه به 10 درصد روی صفحه تلفن مشاهده می</a:t>
            </a:r>
            <a:r>
              <a:rPr lang="fa-IR" altLang="en-US" sz="100" smtClean="0">
                <a:solidFill>
                  <a:schemeClr val="bg1"/>
                </a:solidFill>
                <a:cs typeface="B Koodak" pitchFamily="2" charset="-78"/>
              </a:rPr>
              <a:t> </a:t>
            </a:r>
            <a:r>
              <a:rPr lang="fa-IR" altLang="en-US" smtClean="0">
                <a:solidFill>
                  <a:schemeClr val="bg1"/>
                </a:solidFill>
                <a:cs typeface="B Koodak" pitchFamily="2" charset="-78"/>
              </a:rPr>
              <a:t>شود یک نوع </a:t>
            </a:r>
            <a:r>
              <a:rPr lang="en-US" altLang="en-US" smtClean="0">
                <a:solidFill>
                  <a:schemeClr val="bg1"/>
                </a:solidFill>
                <a:cs typeface="B Koodak" pitchFamily="2" charset="-78"/>
              </a:rPr>
              <a:t>Broadcast Receiver </a:t>
            </a:r>
            <a:r>
              <a:rPr lang="fa-IR" altLang="en-US" smtClean="0">
                <a:solidFill>
                  <a:schemeClr val="bg1"/>
                </a:solidFill>
                <a:cs typeface="B Koodak" pitchFamily="2" charset="-78"/>
              </a:rPr>
              <a:t>می باشد.</a:t>
            </a:r>
            <a:endParaRPr lang="fa-IR" altLang="en-US" b="1" smtClean="0">
              <a:solidFill>
                <a:schemeClr val="bg1"/>
              </a:solidFill>
              <a:cs typeface="B Koodak" pitchFamily="2" charset="-7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3550" y="381000"/>
            <a:ext cx="8229600" cy="762000"/>
          </a:xfrm>
        </p:spPr>
        <p:txBody>
          <a:bodyPr/>
          <a:lstStyle/>
          <a:p>
            <a:pPr algn="r" eaLnBrk="1" hangingPunct="1"/>
            <a:r>
              <a:rPr lang="fa-IR" altLang="en-US" sz="3000" smtClean="0">
                <a:solidFill>
                  <a:srgbClr val="FFFF00"/>
                </a:solidFill>
                <a:cs typeface="B Titr" pitchFamily="2" charset="-78"/>
              </a:rPr>
              <a:t>محیطهای برنامه نویسی اندروید :</a:t>
            </a:r>
          </a:p>
        </p:txBody>
      </p:sp>
      <p:sp>
        <p:nvSpPr>
          <p:cNvPr id="3" name="Subtitle 2"/>
          <p:cNvSpPr>
            <a:spLocks noGrp="1"/>
          </p:cNvSpPr>
          <p:nvPr>
            <p:ph type="subTitle" idx="1"/>
          </p:nvPr>
        </p:nvSpPr>
        <p:spPr>
          <a:xfrm>
            <a:off x="228600" y="1447800"/>
            <a:ext cx="8534400" cy="609600"/>
          </a:xfrm>
        </p:spPr>
        <p:txBody>
          <a:bodyPr rtlCol="1">
            <a:normAutofit/>
          </a:bodyPr>
          <a:lstStyle/>
          <a:p>
            <a:pPr algn="r" eaLnBrk="1" fontAlgn="auto" hangingPunct="1">
              <a:spcAft>
                <a:spcPts val="0"/>
              </a:spcAft>
              <a:buFont typeface="Arial" pitchFamily="34" charset="0"/>
              <a:buNone/>
              <a:defRPr/>
            </a:pPr>
            <a:r>
              <a:rPr lang="fa-IR" sz="2700" b="1" smtClean="0">
                <a:solidFill>
                  <a:schemeClr val="bg1"/>
                </a:solidFill>
                <a:effectLst>
                  <a:outerShdw blurRad="38100" dist="38100" dir="2700000" algn="tl">
                    <a:srgbClr val="000000">
                      <a:alpha val="43137"/>
                    </a:srgbClr>
                  </a:outerShdw>
                </a:effectLst>
                <a:cs typeface="B Koodak" pitchFamily="2" charset="-78"/>
              </a:rPr>
              <a:t>محیط برنامه نویسی اکلیپس </a:t>
            </a:r>
            <a:r>
              <a:rPr lang="en-US" sz="2700" b="1" smtClean="0">
                <a:solidFill>
                  <a:schemeClr val="bg1"/>
                </a:solidFill>
                <a:effectLst>
                  <a:outerShdw blurRad="38100" dist="38100" dir="2700000" algn="tl">
                    <a:srgbClr val="000000">
                      <a:alpha val="43137"/>
                    </a:srgbClr>
                  </a:outerShdw>
                </a:effectLst>
                <a:cs typeface="B Koodak" pitchFamily="2" charset="-78"/>
              </a:rPr>
              <a:t>(Eclipse)</a:t>
            </a:r>
            <a:endParaRPr lang="fa-IR" sz="2700" b="1" smtClean="0">
              <a:solidFill>
                <a:schemeClr val="bg1"/>
              </a:solidFill>
              <a:effectLst>
                <a:outerShdw blurRad="38100" dist="38100" dir="2700000" algn="tl">
                  <a:srgbClr val="000000">
                    <a:alpha val="43137"/>
                  </a:srgbClr>
                </a:outerShdw>
              </a:effectLst>
              <a:cs typeface="B Koodak" pitchFamily="2" charset="-78"/>
            </a:endParaRPr>
          </a:p>
        </p:txBody>
      </p:sp>
      <p:sp>
        <p:nvSpPr>
          <p:cNvPr id="5" name="Subtitle 2"/>
          <p:cNvSpPr txBox="1">
            <a:spLocks/>
          </p:cNvSpPr>
          <p:nvPr/>
        </p:nvSpPr>
        <p:spPr>
          <a:xfrm>
            <a:off x="228600" y="2870200"/>
            <a:ext cx="8534400" cy="609600"/>
          </a:xfrm>
          <a:prstGeom prst="rect">
            <a:avLst/>
          </a:prstGeom>
        </p:spPr>
        <p:txBody>
          <a:bodyPr rtlCol="1">
            <a:normAutofit/>
          </a:bodyPr>
          <a:lstStyle/>
          <a:p>
            <a:pPr fontAlgn="auto">
              <a:spcBef>
                <a:spcPct val="20000"/>
              </a:spcBef>
              <a:spcAft>
                <a:spcPts val="0"/>
              </a:spcAft>
              <a:buFont typeface="Arial" pitchFamily="34" charset="0"/>
              <a:buNone/>
              <a:defRPr/>
            </a:pPr>
            <a:r>
              <a:rPr lang="fa-IR" sz="2700" b="1">
                <a:solidFill>
                  <a:schemeClr val="bg1"/>
                </a:solidFill>
                <a:effectLst>
                  <a:outerShdw blurRad="38100" dist="38100" dir="2700000" algn="tl">
                    <a:srgbClr val="000000">
                      <a:alpha val="43137"/>
                    </a:srgbClr>
                  </a:outerShdw>
                </a:effectLst>
                <a:latin typeface="+mn-lt"/>
                <a:cs typeface="B Koodak" pitchFamily="2" charset="-78"/>
              </a:rPr>
              <a:t>محیط برنامه نویسی اندروید استودیو</a:t>
            </a:r>
          </a:p>
        </p:txBody>
      </p:sp>
      <p:sp>
        <p:nvSpPr>
          <p:cNvPr id="6" name="Subtitle 2"/>
          <p:cNvSpPr txBox="1">
            <a:spLocks/>
          </p:cNvSpPr>
          <p:nvPr/>
        </p:nvSpPr>
        <p:spPr>
          <a:xfrm>
            <a:off x="228600" y="3581400"/>
            <a:ext cx="8534400" cy="609600"/>
          </a:xfrm>
          <a:prstGeom prst="rect">
            <a:avLst/>
          </a:prstGeom>
        </p:spPr>
        <p:txBody>
          <a:bodyPr rtlCol="1">
            <a:normAutofit/>
          </a:bodyPr>
          <a:lstStyle/>
          <a:p>
            <a:pPr fontAlgn="auto">
              <a:spcBef>
                <a:spcPct val="20000"/>
              </a:spcBef>
              <a:spcAft>
                <a:spcPts val="0"/>
              </a:spcAft>
              <a:buFont typeface="Arial" pitchFamily="34" charset="0"/>
              <a:buNone/>
              <a:defRPr/>
            </a:pPr>
            <a:r>
              <a:rPr lang="fa-IR" sz="2700" b="1">
                <a:solidFill>
                  <a:schemeClr val="bg1"/>
                </a:solidFill>
                <a:effectLst>
                  <a:outerShdw blurRad="38100" dist="38100" dir="2700000" algn="tl">
                    <a:srgbClr val="000000">
                      <a:alpha val="43137"/>
                    </a:srgbClr>
                  </a:outerShdw>
                </a:effectLst>
                <a:latin typeface="+mn-lt"/>
                <a:cs typeface="B Koodak" pitchFamily="2" charset="-78"/>
              </a:rPr>
              <a:t>محیط برنامه نویسی </a:t>
            </a:r>
            <a:r>
              <a:rPr lang="en-US" sz="2700" b="1">
                <a:solidFill>
                  <a:schemeClr val="bg1"/>
                </a:solidFill>
                <a:effectLst>
                  <a:outerShdw blurRad="38100" dist="38100" dir="2700000" algn="tl">
                    <a:srgbClr val="000000">
                      <a:alpha val="43137"/>
                    </a:srgbClr>
                  </a:outerShdw>
                </a:effectLst>
                <a:latin typeface="+mn-lt"/>
                <a:cs typeface="B Koodak" pitchFamily="2" charset="-78"/>
              </a:rPr>
              <a:t>Beacon Mountion</a:t>
            </a:r>
            <a:endParaRPr lang="fa-IR" sz="2700" b="1">
              <a:solidFill>
                <a:schemeClr val="bg1"/>
              </a:solidFill>
              <a:effectLst>
                <a:outerShdw blurRad="38100" dist="38100" dir="2700000" algn="tl">
                  <a:srgbClr val="000000">
                    <a:alpha val="43137"/>
                  </a:srgbClr>
                </a:outerShdw>
              </a:effectLst>
              <a:latin typeface="+mn-lt"/>
              <a:cs typeface="B Koodak" pitchFamily="2" charset="-78"/>
            </a:endParaRPr>
          </a:p>
        </p:txBody>
      </p:sp>
      <p:sp>
        <p:nvSpPr>
          <p:cNvPr id="9" name="Subtitle 2"/>
          <p:cNvSpPr txBox="1">
            <a:spLocks/>
          </p:cNvSpPr>
          <p:nvPr/>
        </p:nvSpPr>
        <p:spPr>
          <a:xfrm>
            <a:off x="228600" y="2159000"/>
            <a:ext cx="8534400" cy="609600"/>
          </a:xfrm>
          <a:prstGeom prst="rect">
            <a:avLst/>
          </a:prstGeom>
        </p:spPr>
        <p:txBody>
          <a:bodyPr rtlCol="1">
            <a:normAutofit/>
          </a:bodyPr>
          <a:lstStyle/>
          <a:p>
            <a:pPr fontAlgn="auto">
              <a:spcBef>
                <a:spcPct val="20000"/>
              </a:spcBef>
              <a:spcAft>
                <a:spcPts val="0"/>
              </a:spcAft>
              <a:buFont typeface="Arial" pitchFamily="34" charset="0"/>
              <a:buNone/>
              <a:defRPr/>
            </a:pPr>
            <a:r>
              <a:rPr lang="fa-IR" sz="2700" b="1">
                <a:solidFill>
                  <a:schemeClr val="bg1"/>
                </a:solidFill>
                <a:effectLst>
                  <a:outerShdw blurRad="38100" dist="38100" dir="2700000" algn="tl">
                    <a:srgbClr val="000000">
                      <a:alpha val="43137"/>
                    </a:srgbClr>
                  </a:outerShdw>
                </a:effectLst>
                <a:latin typeface="+mn-lt"/>
                <a:cs typeface="B Koodak" pitchFamily="2" charset="-78"/>
              </a:rPr>
              <a:t>نسخه </a:t>
            </a:r>
            <a:r>
              <a:rPr lang="en-US" sz="2700" b="1">
                <a:solidFill>
                  <a:schemeClr val="bg1"/>
                </a:solidFill>
                <a:effectLst>
                  <a:outerShdw blurRad="38100" dist="38100" dir="2700000" algn="tl">
                    <a:srgbClr val="000000">
                      <a:alpha val="43137"/>
                    </a:srgbClr>
                  </a:outerShdw>
                </a:effectLst>
                <a:latin typeface="+mn-lt"/>
                <a:cs typeface="B Koodak" pitchFamily="2" charset="-78"/>
              </a:rPr>
              <a:t>ADT Bundle</a:t>
            </a:r>
            <a:r>
              <a:rPr lang="fa-IR" sz="2700" b="1">
                <a:solidFill>
                  <a:schemeClr val="bg1"/>
                </a:solidFill>
                <a:effectLst>
                  <a:outerShdw blurRad="38100" dist="38100" dir="2700000" algn="tl">
                    <a:srgbClr val="000000">
                      <a:alpha val="43137"/>
                    </a:srgbClr>
                  </a:outerShdw>
                </a:effectLst>
                <a:latin typeface="+mn-lt"/>
                <a:cs typeface="B Koodak" pitchFamily="2" charset="-78"/>
              </a:rPr>
              <a:t> محیط برنامه نویسی اکلیپس</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slide(fromBottom)">
                                      <p:cBhvr>
                                        <p:cTn id="12" dur="500"/>
                                        <p:tgtEl>
                                          <p:spTgt spid="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9">
                                            <p:txEl>
                                              <p:pRg st="0" end="0"/>
                                            </p:txEl>
                                          </p:spTgt>
                                        </p:tgtEl>
                                        <p:attrNameLst>
                                          <p:attrName>style.visibility</p:attrName>
                                        </p:attrNameLst>
                                      </p:cBhvr>
                                      <p:to>
                                        <p:strVal val="visible"/>
                                      </p:to>
                                    </p:set>
                                    <p:animEffect transition="in" filter="slide(fromBottom)">
                                      <p:cBhvr>
                                        <p:cTn id="17" dur="500"/>
                                        <p:tgtEl>
                                          <p:spTgt spid="9">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slide(fromBottom)">
                                      <p:cBhvr>
                                        <p:cTn id="22" dur="500"/>
                                        <p:tgtEl>
                                          <p:spTgt spid="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slide(fromBottom)">
                                      <p:cBhvr>
                                        <p:cTn id="2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5" grpId="0"/>
      <p:bldP spid="6" grpId="0"/>
      <p:bldP spid="9"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3550" y="381000"/>
            <a:ext cx="8229600" cy="762000"/>
          </a:xfrm>
        </p:spPr>
        <p:txBody>
          <a:bodyPr/>
          <a:lstStyle/>
          <a:p>
            <a:pPr algn="r" eaLnBrk="1" hangingPunct="1"/>
            <a:r>
              <a:rPr lang="fa-IR" altLang="en-US" sz="3000" smtClean="0">
                <a:solidFill>
                  <a:srgbClr val="FFFF00"/>
                </a:solidFill>
                <a:cs typeface="B Titr" pitchFamily="2" charset="-78"/>
              </a:rPr>
              <a:t>قابلیت ها :</a:t>
            </a:r>
          </a:p>
        </p:txBody>
      </p:sp>
      <p:sp>
        <p:nvSpPr>
          <p:cNvPr id="3" name="Subtitle 2"/>
          <p:cNvSpPr>
            <a:spLocks noGrp="1"/>
          </p:cNvSpPr>
          <p:nvPr>
            <p:ph type="subTitle" idx="1"/>
          </p:nvPr>
        </p:nvSpPr>
        <p:spPr>
          <a:xfrm>
            <a:off x="228600" y="1447800"/>
            <a:ext cx="8534400" cy="609600"/>
          </a:xfrm>
        </p:spPr>
        <p:txBody>
          <a:bodyPr rtlCol="1">
            <a:normAutofit/>
          </a:bodyPr>
          <a:lstStyle/>
          <a:p>
            <a:pPr algn="r" eaLnBrk="1" fontAlgn="auto" hangingPunct="1">
              <a:spcAft>
                <a:spcPts val="0"/>
              </a:spcAft>
              <a:buFont typeface="Arial" pitchFamily="34" charset="0"/>
              <a:buNone/>
              <a:defRPr/>
            </a:pPr>
            <a:r>
              <a:rPr lang="fa-IR" sz="2700" b="1" dirty="0" smtClean="0">
                <a:solidFill>
                  <a:schemeClr val="bg1"/>
                </a:solidFill>
                <a:effectLst>
                  <a:outerShdw blurRad="38100" dist="38100" dir="2700000" algn="tl">
                    <a:srgbClr val="000000">
                      <a:alpha val="43137"/>
                    </a:srgbClr>
                  </a:outerShdw>
                </a:effectLst>
                <a:cs typeface="B Koodak" pitchFamily="2" charset="-78"/>
              </a:rPr>
              <a:t>توابع گرافیکی </a:t>
            </a:r>
            <a:r>
              <a:rPr lang="en-US" sz="2700" b="1" dirty="0" smtClean="0">
                <a:solidFill>
                  <a:schemeClr val="bg1"/>
                </a:solidFill>
                <a:effectLst>
                  <a:outerShdw blurRad="38100" dist="38100" dir="2700000" algn="tl">
                    <a:srgbClr val="000000">
                      <a:alpha val="43137"/>
                    </a:srgbClr>
                  </a:outerShdw>
                </a:effectLst>
                <a:cs typeface="B Koodak" pitchFamily="2" charset="-78"/>
              </a:rPr>
              <a:t>2D</a:t>
            </a:r>
            <a:r>
              <a:rPr lang="fa-IR" sz="2700" b="1" dirty="0" smtClean="0">
                <a:solidFill>
                  <a:schemeClr val="bg1"/>
                </a:solidFill>
                <a:effectLst>
                  <a:outerShdw blurRad="38100" dist="38100" dir="2700000" algn="tl">
                    <a:srgbClr val="000000">
                      <a:alpha val="43137"/>
                    </a:srgbClr>
                  </a:outerShdw>
                </a:effectLst>
                <a:cs typeface="B Koodak" pitchFamily="2" charset="-78"/>
              </a:rPr>
              <a:t> و </a:t>
            </a:r>
            <a:r>
              <a:rPr lang="en-US" sz="2700" b="1" dirty="0" smtClean="0">
                <a:solidFill>
                  <a:schemeClr val="bg1"/>
                </a:solidFill>
                <a:effectLst>
                  <a:outerShdw blurRad="38100" dist="38100" dir="2700000" algn="tl">
                    <a:srgbClr val="000000">
                      <a:alpha val="43137"/>
                    </a:srgbClr>
                  </a:outerShdw>
                </a:effectLst>
                <a:cs typeface="B Koodak" pitchFamily="2" charset="-78"/>
              </a:rPr>
              <a:t>3D</a:t>
            </a:r>
            <a:r>
              <a:rPr lang="fa-IR" sz="2700" b="1" dirty="0" smtClean="0">
                <a:solidFill>
                  <a:schemeClr val="bg1"/>
                </a:solidFill>
                <a:effectLst>
                  <a:outerShdw blurRad="38100" dist="38100" dir="2700000" algn="tl">
                    <a:srgbClr val="000000">
                      <a:alpha val="43137"/>
                    </a:srgbClr>
                  </a:outerShdw>
                </a:effectLst>
                <a:cs typeface="B Koodak" pitchFamily="2" charset="-78"/>
              </a:rPr>
              <a:t> با استفاده از </a:t>
            </a:r>
            <a:r>
              <a:rPr lang="en-US" sz="2700" b="1" dirty="0" smtClean="0">
                <a:solidFill>
                  <a:schemeClr val="bg1"/>
                </a:solidFill>
                <a:effectLst>
                  <a:outerShdw blurRad="38100" dist="38100" dir="2700000" algn="tl">
                    <a:srgbClr val="000000">
                      <a:alpha val="43137"/>
                    </a:srgbClr>
                  </a:outerShdw>
                </a:effectLst>
                <a:cs typeface="B Koodak" pitchFamily="2" charset="-78"/>
              </a:rPr>
              <a:t>OpenGL ES 2.0</a:t>
            </a:r>
            <a:r>
              <a:rPr lang="fa-IR" sz="2700" b="1" dirty="0" smtClean="0">
                <a:solidFill>
                  <a:schemeClr val="bg1"/>
                </a:solidFill>
                <a:effectLst>
                  <a:outerShdw blurRad="38100" dist="38100" dir="2700000" algn="tl">
                    <a:srgbClr val="000000">
                      <a:alpha val="43137"/>
                    </a:srgbClr>
                  </a:outerShdw>
                </a:effectLst>
                <a:cs typeface="B Koodak" pitchFamily="2" charset="-78"/>
              </a:rPr>
              <a:t> و </a:t>
            </a:r>
            <a:r>
              <a:rPr lang="en-US" sz="2700" b="1" dirty="0" smtClean="0">
                <a:solidFill>
                  <a:schemeClr val="bg1"/>
                </a:solidFill>
                <a:effectLst>
                  <a:outerShdw blurRad="38100" dist="38100" dir="2700000" algn="tl">
                    <a:srgbClr val="000000">
                      <a:alpha val="43137"/>
                    </a:srgbClr>
                  </a:outerShdw>
                </a:effectLst>
                <a:cs typeface="B Koodak" pitchFamily="2" charset="-78"/>
              </a:rPr>
              <a:t>Canvas</a:t>
            </a:r>
            <a:endParaRPr lang="fa-IR" sz="2700" b="1" dirty="0" smtClean="0">
              <a:solidFill>
                <a:schemeClr val="bg1"/>
              </a:solidFill>
              <a:effectLst>
                <a:outerShdw blurRad="38100" dist="38100" dir="2700000" algn="tl">
                  <a:srgbClr val="000000">
                    <a:alpha val="43137"/>
                  </a:srgbClr>
                </a:outerShdw>
              </a:effectLst>
              <a:cs typeface="B Koodak" pitchFamily="2" charset="-78"/>
            </a:endParaRPr>
          </a:p>
        </p:txBody>
      </p:sp>
      <p:sp>
        <p:nvSpPr>
          <p:cNvPr id="5" name="Subtitle 2"/>
          <p:cNvSpPr txBox="1">
            <a:spLocks/>
          </p:cNvSpPr>
          <p:nvPr/>
        </p:nvSpPr>
        <p:spPr>
          <a:xfrm>
            <a:off x="228600" y="2870200"/>
            <a:ext cx="8534400" cy="609600"/>
          </a:xfrm>
          <a:prstGeom prst="rect">
            <a:avLst/>
          </a:prstGeom>
        </p:spPr>
        <p:txBody>
          <a:bodyPr rtlCol="1">
            <a:normAutofit/>
          </a:bodyPr>
          <a:lstStyle/>
          <a:p>
            <a:pPr fontAlgn="auto">
              <a:spcBef>
                <a:spcPct val="20000"/>
              </a:spcBef>
              <a:spcAft>
                <a:spcPts val="0"/>
              </a:spcAft>
              <a:buFont typeface="Arial" pitchFamily="34" charset="0"/>
              <a:buNone/>
              <a:defRPr/>
            </a:pPr>
            <a:r>
              <a:rPr lang="fa-IR" sz="2700" b="1" dirty="0">
                <a:solidFill>
                  <a:schemeClr val="bg1"/>
                </a:solidFill>
                <a:effectLst>
                  <a:outerShdw blurRad="38100" dist="38100" dir="2700000" algn="tl">
                    <a:srgbClr val="000000">
                      <a:alpha val="43137"/>
                    </a:srgbClr>
                  </a:outerShdw>
                </a:effectLst>
                <a:latin typeface="+mn-lt"/>
                <a:cs typeface="B Koodak" pitchFamily="2" charset="-78"/>
              </a:rPr>
              <a:t>استفاده از بانک های اطلاعات </a:t>
            </a:r>
            <a:r>
              <a:rPr lang="en-US" sz="2700" b="1" dirty="0" err="1">
                <a:solidFill>
                  <a:schemeClr val="bg1"/>
                </a:solidFill>
                <a:effectLst>
                  <a:outerShdw blurRad="38100" dist="38100" dir="2700000" algn="tl">
                    <a:srgbClr val="000000">
                      <a:alpha val="43137"/>
                    </a:srgbClr>
                  </a:outerShdw>
                </a:effectLst>
                <a:latin typeface="+mn-lt"/>
                <a:cs typeface="B Koodak" pitchFamily="2" charset="-78"/>
              </a:rPr>
              <a:t>SQLite</a:t>
            </a:r>
            <a:endParaRPr lang="fa-IR" sz="2700" b="1" dirty="0">
              <a:solidFill>
                <a:schemeClr val="bg1"/>
              </a:solidFill>
              <a:effectLst>
                <a:outerShdw blurRad="38100" dist="38100" dir="2700000" algn="tl">
                  <a:srgbClr val="000000">
                    <a:alpha val="43137"/>
                  </a:srgbClr>
                </a:outerShdw>
              </a:effectLst>
              <a:latin typeface="+mn-lt"/>
              <a:cs typeface="B Koodak" pitchFamily="2" charset="-78"/>
            </a:endParaRPr>
          </a:p>
        </p:txBody>
      </p:sp>
      <p:sp>
        <p:nvSpPr>
          <p:cNvPr id="6" name="Subtitle 2"/>
          <p:cNvSpPr txBox="1">
            <a:spLocks/>
          </p:cNvSpPr>
          <p:nvPr/>
        </p:nvSpPr>
        <p:spPr>
          <a:xfrm>
            <a:off x="228600" y="3581400"/>
            <a:ext cx="8534400" cy="609600"/>
          </a:xfrm>
          <a:prstGeom prst="rect">
            <a:avLst/>
          </a:prstGeom>
        </p:spPr>
        <p:txBody>
          <a:bodyPr rtlCol="1">
            <a:normAutofit/>
          </a:bodyPr>
          <a:lstStyle/>
          <a:p>
            <a:pPr fontAlgn="auto">
              <a:spcBef>
                <a:spcPct val="20000"/>
              </a:spcBef>
              <a:spcAft>
                <a:spcPts val="0"/>
              </a:spcAft>
              <a:buFont typeface="Arial" pitchFamily="34" charset="0"/>
              <a:buNone/>
              <a:defRPr/>
            </a:pPr>
            <a:r>
              <a:rPr lang="fa-IR" sz="2700" b="1">
                <a:solidFill>
                  <a:schemeClr val="bg1"/>
                </a:solidFill>
                <a:effectLst>
                  <a:outerShdw blurRad="38100" dist="38100" dir="2700000" algn="tl">
                    <a:srgbClr val="000000">
                      <a:alpha val="43137"/>
                    </a:srgbClr>
                  </a:outerShdw>
                </a:effectLst>
                <a:latin typeface="+mn-lt"/>
                <a:cs typeface="B Koodak" pitchFamily="2" charset="-78"/>
              </a:rPr>
              <a:t>قابلیت ارتباط با تکنولوژی های ارتباطی </a:t>
            </a:r>
            <a:r>
              <a:rPr lang="en-US" sz="2700" b="1">
                <a:solidFill>
                  <a:schemeClr val="bg1"/>
                </a:solidFill>
                <a:effectLst>
                  <a:outerShdw blurRad="38100" dist="38100" dir="2700000" algn="tl">
                    <a:srgbClr val="000000">
                      <a:alpha val="43137"/>
                    </a:srgbClr>
                  </a:outerShdw>
                </a:effectLst>
                <a:latin typeface="+mn-lt"/>
                <a:cs typeface="B Koodak" pitchFamily="2" charset="-78"/>
              </a:rPr>
              <a:t>GSM, Bluetooth, Wi-Fi,…</a:t>
            </a:r>
            <a:endParaRPr lang="fa-IR" sz="2700" b="1">
              <a:solidFill>
                <a:schemeClr val="bg1"/>
              </a:solidFill>
              <a:effectLst>
                <a:outerShdw blurRad="38100" dist="38100" dir="2700000" algn="tl">
                  <a:srgbClr val="000000">
                    <a:alpha val="43137"/>
                  </a:srgbClr>
                </a:outerShdw>
              </a:effectLst>
              <a:latin typeface="+mn-lt"/>
              <a:cs typeface="B Koodak" pitchFamily="2" charset="-78"/>
            </a:endParaRPr>
          </a:p>
        </p:txBody>
      </p:sp>
      <p:sp>
        <p:nvSpPr>
          <p:cNvPr id="7" name="Subtitle 2"/>
          <p:cNvSpPr txBox="1">
            <a:spLocks/>
          </p:cNvSpPr>
          <p:nvPr/>
        </p:nvSpPr>
        <p:spPr>
          <a:xfrm>
            <a:off x="228600" y="4292600"/>
            <a:ext cx="8534400" cy="609600"/>
          </a:xfrm>
          <a:prstGeom prst="rect">
            <a:avLst/>
          </a:prstGeom>
        </p:spPr>
        <p:txBody>
          <a:bodyPr rtlCol="1">
            <a:normAutofit/>
          </a:bodyPr>
          <a:lstStyle/>
          <a:p>
            <a:pPr fontAlgn="auto">
              <a:spcBef>
                <a:spcPct val="20000"/>
              </a:spcBef>
              <a:spcAft>
                <a:spcPts val="0"/>
              </a:spcAft>
              <a:buFont typeface="Arial" pitchFamily="34" charset="0"/>
              <a:buNone/>
              <a:defRPr/>
            </a:pPr>
            <a:r>
              <a:rPr lang="fa-IR" sz="2700" b="1">
                <a:solidFill>
                  <a:schemeClr val="bg1"/>
                </a:solidFill>
                <a:effectLst>
                  <a:outerShdw blurRad="38100" dist="38100" dir="2700000" algn="tl">
                    <a:srgbClr val="000000">
                      <a:alpha val="43137"/>
                    </a:srgbClr>
                  </a:outerShdw>
                </a:effectLst>
                <a:latin typeface="+mn-lt"/>
                <a:cs typeface="B Koodak" pitchFamily="2" charset="-78"/>
              </a:rPr>
              <a:t>سیستم های پیام رسان </a:t>
            </a:r>
            <a:r>
              <a:rPr lang="en-US" sz="2700" b="1">
                <a:solidFill>
                  <a:schemeClr val="bg1"/>
                </a:solidFill>
                <a:effectLst>
                  <a:outerShdw blurRad="38100" dist="38100" dir="2700000" algn="tl">
                    <a:srgbClr val="000000">
                      <a:alpha val="43137"/>
                    </a:srgbClr>
                  </a:outerShdw>
                </a:effectLst>
                <a:latin typeface="+mn-lt"/>
                <a:cs typeface="B Koodak" pitchFamily="2" charset="-78"/>
              </a:rPr>
              <a:t>SMS, MMS, C2DM</a:t>
            </a:r>
            <a:endParaRPr lang="fa-IR" sz="2700" b="1">
              <a:solidFill>
                <a:schemeClr val="bg1"/>
              </a:solidFill>
              <a:effectLst>
                <a:outerShdw blurRad="38100" dist="38100" dir="2700000" algn="tl">
                  <a:srgbClr val="000000">
                    <a:alpha val="43137"/>
                  </a:srgbClr>
                </a:outerShdw>
              </a:effectLst>
              <a:latin typeface="+mn-lt"/>
              <a:cs typeface="B Koodak" pitchFamily="2" charset="-78"/>
            </a:endParaRPr>
          </a:p>
        </p:txBody>
      </p:sp>
      <p:sp>
        <p:nvSpPr>
          <p:cNvPr id="8" name="Subtitle 2"/>
          <p:cNvSpPr txBox="1">
            <a:spLocks/>
          </p:cNvSpPr>
          <p:nvPr/>
        </p:nvSpPr>
        <p:spPr>
          <a:xfrm>
            <a:off x="228600" y="5003800"/>
            <a:ext cx="8534400" cy="609600"/>
          </a:xfrm>
          <a:prstGeom prst="rect">
            <a:avLst/>
          </a:prstGeom>
        </p:spPr>
        <p:txBody>
          <a:bodyPr rtlCol="1">
            <a:normAutofit/>
          </a:bodyPr>
          <a:lstStyle/>
          <a:p>
            <a:pPr fontAlgn="auto">
              <a:spcBef>
                <a:spcPct val="20000"/>
              </a:spcBef>
              <a:spcAft>
                <a:spcPts val="0"/>
              </a:spcAft>
              <a:buFont typeface="Arial" pitchFamily="34" charset="0"/>
              <a:buNone/>
              <a:defRPr/>
            </a:pPr>
            <a:r>
              <a:rPr lang="fa-IR" sz="2700" b="1">
                <a:solidFill>
                  <a:schemeClr val="bg1"/>
                </a:solidFill>
                <a:effectLst>
                  <a:outerShdw blurRad="38100" dist="38100" dir="2700000" algn="tl">
                    <a:srgbClr val="000000">
                      <a:alpha val="43137"/>
                    </a:srgbClr>
                  </a:outerShdw>
                </a:effectLst>
                <a:latin typeface="+mn-lt"/>
                <a:cs typeface="B Koodak" pitchFamily="2" charset="-78"/>
              </a:rPr>
              <a:t>پشتیبانی از زبان های مختلف و بومی سازی</a:t>
            </a:r>
          </a:p>
        </p:txBody>
      </p:sp>
      <p:sp>
        <p:nvSpPr>
          <p:cNvPr id="9" name="Subtitle 2"/>
          <p:cNvSpPr txBox="1">
            <a:spLocks/>
          </p:cNvSpPr>
          <p:nvPr/>
        </p:nvSpPr>
        <p:spPr>
          <a:xfrm>
            <a:off x="228600" y="2159000"/>
            <a:ext cx="8534400" cy="609600"/>
          </a:xfrm>
          <a:prstGeom prst="rect">
            <a:avLst/>
          </a:prstGeom>
        </p:spPr>
        <p:txBody>
          <a:bodyPr rtlCol="1">
            <a:normAutofit/>
          </a:bodyPr>
          <a:lstStyle/>
          <a:p>
            <a:pPr fontAlgn="auto">
              <a:spcBef>
                <a:spcPct val="20000"/>
              </a:spcBef>
              <a:spcAft>
                <a:spcPts val="0"/>
              </a:spcAft>
              <a:buFont typeface="Arial" pitchFamily="34" charset="0"/>
              <a:buNone/>
              <a:defRPr/>
            </a:pPr>
            <a:r>
              <a:rPr lang="fa-IR" sz="2700" b="1" dirty="0">
                <a:solidFill>
                  <a:schemeClr val="bg1"/>
                </a:solidFill>
                <a:effectLst>
                  <a:outerShdw blurRad="38100" dist="38100" dir="2700000" algn="tl">
                    <a:srgbClr val="000000">
                      <a:alpha val="43137"/>
                    </a:srgbClr>
                  </a:outerShdw>
                </a:effectLst>
                <a:latin typeface="+mn-lt"/>
                <a:cs typeface="B Koodak" pitchFamily="2" charset="-78"/>
              </a:rPr>
              <a:t>استفاده از موتور جستجو در اینترنت متن باز  </a:t>
            </a:r>
            <a:r>
              <a:rPr lang="en-US" sz="2800" b="1" dirty="0" err="1">
                <a:solidFill>
                  <a:schemeClr val="bg1"/>
                </a:solidFill>
                <a:latin typeface="+mn-lt"/>
                <a:cs typeface="Arial" pitchFamily="34" charset="0"/>
              </a:rPr>
              <a:t>WebKit</a:t>
            </a:r>
            <a:endParaRPr lang="fa-IR" sz="2700" b="1" dirty="0">
              <a:solidFill>
                <a:schemeClr val="bg1"/>
              </a:solidFill>
              <a:effectLst>
                <a:outerShdw blurRad="38100" dist="38100" dir="2700000" algn="tl">
                  <a:srgbClr val="000000">
                    <a:alpha val="43137"/>
                  </a:srgbClr>
                </a:outerShdw>
              </a:effectLst>
              <a:latin typeface="+mn-lt"/>
              <a:cs typeface="B Koodak" pitchFamily="2" charset="-78"/>
            </a:endParaRPr>
          </a:p>
        </p:txBody>
      </p:sp>
      <p:sp>
        <p:nvSpPr>
          <p:cNvPr id="10" name="Subtitle 2"/>
          <p:cNvSpPr txBox="1">
            <a:spLocks/>
          </p:cNvSpPr>
          <p:nvPr/>
        </p:nvSpPr>
        <p:spPr>
          <a:xfrm>
            <a:off x="228600" y="5715000"/>
            <a:ext cx="8534400" cy="609600"/>
          </a:xfrm>
          <a:prstGeom prst="rect">
            <a:avLst/>
          </a:prstGeom>
        </p:spPr>
        <p:txBody>
          <a:bodyPr rtlCol="1"/>
          <a:lstStyle/>
          <a:p>
            <a:pPr fontAlgn="auto">
              <a:spcBef>
                <a:spcPct val="20000"/>
              </a:spcBef>
              <a:spcAft>
                <a:spcPts val="0"/>
              </a:spcAft>
              <a:buFont typeface="Arial" pitchFamily="34" charset="0"/>
              <a:buNone/>
              <a:defRPr/>
            </a:pPr>
            <a:r>
              <a:rPr lang="fa-IR" sz="2400" b="1">
                <a:solidFill>
                  <a:schemeClr val="bg1"/>
                </a:solidFill>
                <a:effectLst>
                  <a:outerShdw blurRad="38100" dist="38100" dir="2700000" algn="tl">
                    <a:srgbClr val="000000">
                      <a:alpha val="43137"/>
                    </a:srgbClr>
                  </a:outerShdw>
                </a:effectLst>
                <a:latin typeface="+mn-lt"/>
                <a:cs typeface="B Koodak" pitchFamily="2" charset="-78"/>
              </a:rPr>
              <a:t>برنامه نویسی با زبان </a:t>
            </a:r>
            <a:r>
              <a:rPr lang="en-US" sz="2400" b="1">
                <a:solidFill>
                  <a:schemeClr val="bg1"/>
                </a:solidFill>
                <a:effectLst>
                  <a:outerShdw blurRad="38100" dist="38100" dir="2700000" algn="tl">
                    <a:srgbClr val="000000">
                      <a:alpha val="43137"/>
                    </a:srgbClr>
                  </a:outerShdw>
                </a:effectLst>
                <a:latin typeface="+mn-lt"/>
                <a:cs typeface="B Koodak" pitchFamily="2" charset="-78"/>
              </a:rPr>
              <a:t>Java</a:t>
            </a:r>
            <a:r>
              <a:rPr lang="fa-IR" sz="2400" b="1">
                <a:solidFill>
                  <a:schemeClr val="bg1"/>
                </a:solidFill>
                <a:effectLst>
                  <a:outerShdw blurRad="38100" dist="38100" dir="2700000" algn="tl">
                    <a:srgbClr val="000000">
                      <a:alpha val="43137"/>
                    </a:srgbClr>
                  </a:outerShdw>
                </a:effectLst>
                <a:latin typeface="+mn-lt"/>
                <a:cs typeface="B Koodak" pitchFamily="2" charset="-78"/>
              </a:rPr>
              <a:t> و استفاده از </a:t>
            </a:r>
            <a:r>
              <a:rPr lang="en-US" sz="2400" b="1">
                <a:solidFill>
                  <a:schemeClr val="bg1"/>
                </a:solidFill>
                <a:effectLst>
                  <a:outerShdw blurRad="38100" dist="38100" dir="2700000" algn="tl">
                    <a:srgbClr val="000000">
                      <a:alpha val="43137"/>
                    </a:srgbClr>
                  </a:outerShdw>
                </a:effectLst>
                <a:latin typeface="+mn-lt"/>
                <a:cs typeface="B Koodak" pitchFamily="2" charset="-78"/>
              </a:rPr>
              <a:t>Dalvik Virtual Machine</a:t>
            </a:r>
            <a:r>
              <a:rPr lang="fa-IR" sz="2400" b="1">
                <a:solidFill>
                  <a:schemeClr val="bg1"/>
                </a:solidFill>
                <a:effectLst>
                  <a:outerShdw blurRad="38100" dist="38100" dir="2700000" algn="tl">
                    <a:srgbClr val="000000">
                      <a:alpha val="43137"/>
                    </a:srgbClr>
                  </a:outerShdw>
                </a:effectLst>
                <a:latin typeface="+mn-lt"/>
                <a:cs typeface="B Koodak" pitchFamily="2" charset="-78"/>
              </a:rPr>
              <a:t> برای ترجمه</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slide(fromBottom)">
                                      <p:cBhvr>
                                        <p:cTn id="12" dur="500"/>
                                        <p:tgtEl>
                                          <p:spTgt spid="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9">
                                            <p:txEl>
                                              <p:pRg st="0" end="0"/>
                                            </p:txEl>
                                          </p:spTgt>
                                        </p:tgtEl>
                                        <p:attrNameLst>
                                          <p:attrName>style.visibility</p:attrName>
                                        </p:attrNameLst>
                                      </p:cBhvr>
                                      <p:to>
                                        <p:strVal val="visible"/>
                                      </p:to>
                                    </p:set>
                                    <p:animEffect transition="in" filter="slide(fromBottom)">
                                      <p:cBhvr>
                                        <p:cTn id="17" dur="500"/>
                                        <p:tgtEl>
                                          <p:spTgt spid="9">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slide(fromBottom)">
                                      <p:cBhvr>
                                        <p:cTn id="22" dur="500"/>
                                        <p:tgtEl>
                                          <p:spTgt spid="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slide(fromBottom)">
                                      <p:cBhvr>
                                        <p:cTn id="27" dur="500"/>
                                        <p:tgtEl>
                                          <p:spTgt spid="6"/>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2" presetClass="entr" presetSubtype="4"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slide(fromBottom)">
                                      <p:cBhvr>
                                        <p:cTn id="32" dur="500"/>
                                        <p:tgtEl>
                                          <p:spTgt spid="7"/>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2" presetClass="entr" presetSubtype="4"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slide(fromBottom)">
                                      <p:cBhvr>
                                        <p:cTn id="37" dur="500"/>
                                        <p:tgtEl>
                                          <p:spTgt spid="8"/>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2" presetClass="entr" presetSubtype="4" fill="hold" grpId="0" nodeType="click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slide(fromBottom)">
                                      <p:cBhvr>
                                        <p:cTn id="4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5" grpId="0"/>
      <p:bldP spid="6" grpId="0"/>
      <p:bldP spid="7" grpId="0"/>
      <p:bldP spid="8" grpId="0"/>
      <p:bldP spid="9" grpId="0" build="p"/>
      <p:bldP spid="1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3550" y="381000"/>
            <a:ext cx="8229600" cy="762000"/>
          </a:xfrm>
        </p:spPr>
        <p:txBody>
          <a:bodyPr/>
          <a:lstStyle/>
          <a:p>
            <a:pPr algn="r" eaLnBrk="1" hangingPunct="1"/>
            <a:r>
              <a:rPr lang="fa-IR" altLang="en-US" sz="3000" smtClean="0">
                <a:solidFill>
                  <a:srgbClr val="FFFF00"/>
                </a:solidFill>
                <a:cs typeface="B Titr" pitchFamily="2" charset="-78"/>
              </a:rPr>
              <a:t>قابلیت ها :</a:t>
            </a:r>
          </a:p>
        </p:txBody>
      </p:sp>
      <p:sp>
        <p:nvSpPr>
          <p:cNvPr id="3" name="Subtitle 2"/>
          <p:cNvSpPr>
            <a:spLocks noGrp="1"/>
          </p:cNvSpPr>
          <p:nvPr>
            <p:ph type="subTitle" idx="1"/>
          </p:nvPr>
        </p:nvSpPr>
        <p:spPr>
          <a:xfrm>
            <a:off x="228600" y="1447800"/>
            <a:ext cx="8534400" cy="609600"/>
          </a:xfrm>
        </p:spPr>
        <p:txBody>
          <a:bodyPr rtlCol="1">
            <a:normAutofit/>
          </a:bodyPr>
          <a:lstStyle/>
          <a:p>
            <a:pPr algn="r" eaLnBrk="1" fontAlgn="auto" hangingPunct="1">
              <a:spcAft>
                <a:spcPts val="0"/>
              </a:spcAft>
              <a:buFont typeface="Arial" pitchFamily="34" charset="0"/>
              <a:buNone/>
              <a:defRPr/>
            </a:pPr>
            <a:r>
              <a:rPr lang="fa-IR" sz="2700" b="1" dirty="0" smtClean="0">
                <a:solidFill>
                  <a:schemeClr val="bg1"/>
                </a:solidFill>
                <a:effectLst>
                  <a:outerShdw blurRad="38100" dist="38100" dir="2700000" algn="tl">
                    <a:srgbClr val="000000">
                      <a:alpha val="43137"/>
                    </a:srgbClr>
                  </a:outerShdw>
                </a:effectLst>
                <a:cs typeface="B Koodak" pitchFamily="2" charset="-78"/>
              </a:rPr>
              <a:t>پشتیبانی از اکثر </a:t>
            </a:r>
            <a:r>
              <a:rPr lang="en-US" sz="2700" b="1" dirty="0" smtClean="0">
                <a:solidFill>
                  <a:schemeClr val="bg1"/>
                </a:solidFill>
                <a:effectLst>
                  <a:outerShdw blurRad="38100" dist="38100" dir="2700000" algn="tl">
                    <a:srgbClr val="000000">
                      <a:alpha val="43137"/>
                    </a:srgbClr>
                  </a:outerShdw>
                </a:effectLst>
                <a:cs typeface="B Koodak" pitchFamily="2" charset="-78"/>
              </a:rPr>
              <a:t>Format</a:t>
            </a:r>
            <a:r>
              <a:rPr lang="fa-IR" sz="2700" b="1" dirty="0" smtClean="0">
                <a:solidFill>
                  <a:schemeClr val="bg1"/>
                </a:solidFill>
                <a:effectLst>
                  <a:outerShdw blurRad="38100" dist="38100" dir="2700000" algn="tl">
                    <a:srgbClr val="000000">
                      <a:alpha val="43137"/>
                    </a:srgbClr>
                  </a:outerShdw>
                </a:effectLst>
                <a:cs typeface="B Koodak" pitchFamily="2" charset="-78"/>
              </a:rPr>
              <a:t> های </a:t>
            </a:r>
            <a:r>
              <a:rPr lang="en-US" sz="2700" b="1" dirty="0" smtClean="0">
                <a:solidFill>
                  <a:schemeClr val="bg1"/>
                </a:solidFill>
                <a:effectLst>
                  <a:outerShdw blurRad="38100" dist="38100" dir="2700000" algn="tl">
                    <a:srgbClr val="000000">
                      <a:alpha val="43137"/>
                    </a:srgbClr>
                  </a:outerShdw>
                </a:effectLst>
                <a:cs typeface="B Koodak" pitchFamily="2" charset="-78"/>
              </a:rPr>
              <a:t>Audio Video</a:t>
            </a:r>
            <a:endParaRPr lang="fa-IR" sz="2700" b="1" dirty="0" smtClean="0">
              <a:solidFill>
                <a:schemeClr val="bg1"/>
              </a:solidFill>
              <a:effectLst>
                <a:outerShdw blurRad="38100" dist="38100" dir="2700000" algn="tl">
                  <a:srgbClr val="000000">
                    <a:alpha val="43137"/>
                  </a:srgbClr>
                </a:outerShdw>
              </a:effectLst>
              <a:cs typeface="B Koodak" pitchFamily="2" charset="-78"/>
            </a:endParaRPr>
          </a:p>
        </p:txBody>
      </p:sp>
      <p:sp>
        <p:nvSpPr>
          <p:cNvPr id="5" name="Subtitle 2"/>
          <p:cNvSpPr txBox="1">
            <a:spLocks/>
          </p:cNvSpPr>
          <p:nvPr/>
        </p:nvSpPr>
        <p:spPr>
          <a:xfrm>
            <a:off x="228600" y="2870200"/>
            <a:ext cx="8534400" cy="3759200"/>
          </a:xfrm>
          <a:prstGeom prst="rect">
            <a:avLst/>
          </a:prstGeom>
        </p:spPr>
        <p:txBody>
          <a:bodyPr rtlCol="1"/>
          <a:lstStyle/>
          <a:p>
            <a:pPr fontAlgn="auto">
              <a:spcBef>
                <a:spcPct val="20000"/>
              </a:spcBef>
              <a:spcAft>
                <a:spcPts val="0"/>
              </a:spcAft>
              <a:buFont typeface="Arial" pitchFamily="34" charset="0"/>
              <a:buNone/>
              <a:defRPr/>
            </a:pPr>
            <a:r>
              <a:rPr lang="fa-IR" sz="2500" b="1" dirty="0">
                <a:solidFill>
                  <a:schemeClr val="bg1"/>
                </a:solidFill>
                <a:effectLst>
                  <a:outerShdw blurRad="38100" dist="38100" dir="2700000" algn="tl">
                    <a:srgbClr val="000000">
                      <a:alpha val="43137"/>
                    </a:srgbClr>
                  </a:outerShdw>
                </a:effectLst>
                <a:latin typeface="+mn-lt"/>
                <a:cs typeface="B Koodak" pitchFamily="2" charset="-78"/>
              </a:rPr>
              <a:t>استفاده از سنسورهای</a:t>
            </a:r>
          </a:p>
          <a:p>
            <a:pPr algn="l" rtl="0" fontAlgn="auto">
              <a:spcBef>
                <a:spcPct val="20000"/>
              </a:spcBef>
              <a:spcAft>
                <a:spcPts val="0"/>
              </a:spcAft>
              <a:buFont typeface="Arial" pitchFamily="34" charset="0"/>
              <a:buNone/>
              <a:defRPr/>
            </a:pPr>
            <a:r>
              <a:rPr lang="en-US" sz="2000" b="1" dirty="0" err="1">
                <a:solidFill>
                  <a:schemeClr val="bg1"/>
                </a:solidFill>
                <a:effectLst>
                  <a:outerShdw blurRad="38100" dist="38100" dir="2700000" algn="tl">
                    <a:srgbClr val="000000">
                      <a:alpha val="43137"/>
                    </a:srgbClr>
                  </a:outerShdw>
                </a:effectLst>
                <a:latin typeface="+mn-lt"/>
                <a:cs typeface="B Koodak" pitchFamily="2" charset="-78"/>
              </a:rPr>
              <a:t>Touchscreen</a:t>
            </a:r>
            <a:r>
              <a:rPr lang="en-US" sz="2000" b="1" dirty="0">
                <a:solidFill>
                  <a:schemeClr val="bg1"/>
                </a:solidFill>
                <a:effectLst>
                  <a:outerShdw blurRad="38100" dist="38100" dir="2700000" algn="tl">
                    <a:srgbClr val="000000">
                      <a:alpha val="43137"/>
                    </a:srgbClr>
                  </a:outerShdw>
                </a:effectLst>
                <a:latin typeface="+mn-lt"/>
                <a:cs typeface="B Koodak" pitchFamily="2" charset="-78"/>
              </a:rPr>
              <a:t>, </a:t>
            </a:r>
          </a:p>
          <a:p>
            <a:pPr algn="l" rtl="0" fontAlgn="auto">
              <a:spcBef>
                <a:spcPct val="20000"/>
              </a:spcBef>
              <a:spcAft>
                <a:spcPts val="0"/>
              </a:spcAft>
              <a:buFont typeface="Arial" pitchFamily="34" charset="0"/>
              <a:buNone/>
              <a:defRPr/>
            </a:pPr>
            <a:r>
              <a:rPr lang="en-US" sz="2000" b="1" dirty="0" err="1">
                <a:solidFill>
                  <a:schemeClr val="bg1"/>
                </a:solidFill>
                <a:effectLst>
                  <a:outerShdw blurRad="38100" dist="38100" dir="2700000" algn="tl">
                    <a:srgbClr val="000000">
                      <a:alpha val="43137"/>
                    </a:srgbClr>
                  </a:outerShdw>
                </a:effectLst>
                <a:latin typeface="+mn-lt"/>
                <a:cs typeface="B Koodak" pitchFamily="2" charset="-78"/>
              </a:rPr>
              <a:t>Multitouch</a:t>
            </a:r>
            <a:r>
              <a:rPr lang="en-US" sz="2000" b="1" dirty="0">
                <a:solidFill>
                  <a:schemeClr val="bg1"/>
                </a:solidFill>
                <a:effectLst>
                  <a:outerShdw blurRad="38100" dist="38100" dir="2700000" algn="tl">
                    <a:srgbClr val="000000">
                      <a:alpha val="43137"/>
                    </a:srgbClr>
                  </a:outerShdw>
                </a:effectLst>
                <a:latin typeface="+mn-lt"/>
                <a:cs typeface="B Koodak" pitchFamily="2" charset="-78"/>
              </a:rPr>
              <a:t>,</a:t>
            </a:r>
          </a:p>
          <a:p>
            <a:pPr algn="l" rtl="0" fontAlgn="auto">
              <a:spcBef>
                <a:spcPct val="20000"/>
              </a:spcBef>
              <a:spcAft>
                <a:spcPts val="0"/>
              </a:spcAft>
              <a:buFont typeface="Arial" pitchFamily="34" charset="0"/>
              <a:buNone/>
              <a:defRPr/>
            </a:pPr>
            <a:r>
              <a:rPr lang="en-US" sz="2000" b="1" dirty="0">
                <a:solidFill>
                  <a:schemeClr val="bg1"/>
                </a:solidFill>
                <a:effectLst>
                  <a:outerShdw blurRad="38100" dist="38100" dir="2700000" algn="tl">
                    <a:srgbClr val="000000">
                      <a:alpha val="43137"/>
                    </a:srgbClr>
                  </a:outerShdw>
                </a:effectLst>
                <a:latin typeface="+mn-lt"/>
                <a:cs typeface="B Koodak" pitchFamily="2" charset="-78"/>
              </a:rPr>
              <a:t>GPS,</a:t>
            </a:r>
          </a:p>
          <a:p>
            <a:pPr algn="l" rtl="0" fontAlgn="auto">
              <a:spcBef>
                <a:spcPct val="20000"/>
              </a:spcBef>
              <a:spcAft>
                <a:spcPts val="0"/>
              </a:spcAft>
              <a:buFont typeface="Arial" pitchFamily="34" charset="0"/>
              <a:buNone/>
              <a:defRPr/>
            </a:pPr>
            <a:r>
              <a:rPr lang="en-US" sz="2000" b="1" dirty="0">
                <a:solidFill>
                  <a:schemeClr val="bg1"/>
                </a:solidFill>
                <a:effectLst>
                  <a:outerShdw blurRad="38100" dist="38100" dir="2700000" algn="tl">
                    <a:srgbClr val="000000">
                      <a:alpha val="43137"/>
                    </a:srgbClr>
                  </a:outerShdw>
                </a:effectLst>
                <a:latin typeface="+mn-lt"/>
                <a:cs typeface="B Koodak" pitchFamily="2" charset="-78"/>
              </a:rPr>
              <a:t>Accelerometers, </a:t>
            </a:r>
            <a:r>
              <a:rPr lang="fa-IR" sz="2000" b="1" dirty="0">
                <a:solidFill>
                  <a:schemeClr val="bg1"/>
                </a:solidFill>
                <a:effectLst>
                  <a:outerShdw blurRad="38100" dist="38100" dir="2700000" algn="tl">
                    <a:srgbClr val="000000">
                      <a:alpha val="43137"/>
                    </a:srgbClr>
                  </a:outerShdw>
                </a:effectLst>
                <a:latin typeface="+mn-lt"/>
                <a:cs typeface="B Koodak" pitchFamily="2" charset="-78"/>
              </a:rPr>
              <a:t>(</a:t>
            </a:r>
            <a:r>
              <a:rPr lang="fa-IR" sz="2000" dirty="0">
                <a:solidFill>
                  <a:schemeClr val="bg1"/>
                </a:solidFill>
                <a:latin typeface="Arial" pitchFamily="34" charset="0"/>
                <a:cs typeface="B Koodak" pitchFamily="2" charset="-78"/>
              </a:rPr>
              <a:t>شتاب سنج) </a:t>
            </a:r>
            <a:endParaRPr lang="en-US" sz="2000" b="1" dirty="0">
              <a:solidFill>
                <a:schemeClr val="bg1"/>
              </a:solidFill>
              <a:effectLst>
                <a:outerShdw blurRad="38100" dist="38100" dir="2700000" algn="tl">
                  <a:srgbClr val="000000">
                    <a:alpha val="43137"/>
                  </a:srgbClr>
                </a:outerShdw>
              </a:effectLst>
              <a:latin typeface="+mn-lt"/>
              <a:cs typeface="B Koodak" pitchFamily="2" charset="-78"/>
            </a:endParaRPr>
          </a:p>
          <a:p>
            <a:pPr algn="l" rtl="0" fontAlgn="auto">
              <a:spcBef>
                <a:spcPct val="20000"/>
              </a:spcBef>
              <a:spcAft>
                <a:spcPts val="0"/>
              </a:spcAft>
              <a:buFont typeface="Arial" pitchFamily="34" charset="0"/>
              <a:buNone/>
              <a:defRPr/>
            </a:pPr>
            <a:r>
              <a:rPr lang="en-US" sz="2000" b="1" dirty="0">
                <a:solidFill>
                  <a:schemeClr val="bg1"/>
                </a:solidFill>
                <a:effectLst>
                  <a:outerShdw blurRad="38100" dist="38100" dir="2700000" algn="tl">
                    <a:srgbClr val="000000">
                      <a:alpha val="43137"/>
                    </a:srgbClr>
                  </a:outerShdw>
                </a:effectLst>
                <a:latin typeface="+mn-lt"/>
                <a:cs typeface="B Koodak" pitchFamily="2" charset="-78"/>
              </a:rPr>
              <a:t>Gyroscopes, </a:t>
            </a:r>
            <a:r>
              <a:rPr lang="fa-IR" sz="2000" b="1" dirty="0">
                <a:solidFill>
                  <a:schemeClr val="bg1"/>
                </a:solidFill>
                <a:effectLst>
                  <a:outerShdw blurRad="38100" dist="38100" dir="2700000" algn="tl">
                    <a:srgbClr val="000000">
                      <a:alpha val="43137"/>
                    </a:srgbClr>
                  </a:outerShdw>
                </a:effectLst>
                <a:latin typeface="+mn-lt"/>
                <a:cs typeface="B Koodak" pitchFamily="2" charset="-78"/>
              </a:rPr>
              <a:t>(</a:t>
            </a:r>
            <a:r>
              <a:rPr lang="fa-IR" sz="2000" dirty="0">
                <a:solidFill>
                  <a:schemeClr val="bg1"/>
                </a:solidFill>
                <a:latin typeface="Arial" pitchFamily="34" charset="0"/>
                <a:cs typeface="B Koodak" pitchFamily="2" charset="-78"/>
              </a:rPr>
              <a:t> اندازه گیری چرخش) </a:t>
            </a:r>
            <a:endParaRPr lang="en-US" sz="2000" b="1" dirty="0">
              <a:solidFill>
                <a:schemeClr val="bg1"/>
              </a:solidFill>
              <a:effectLst>
                <a:outerShdw blurRad="38100" dist="38100" dir="2700000" algn="tl">
                  <a:srgbClr val="000000">
                    <a:alpha val="43137"/>
                  </a:srgbClr>
                </a:outerShdw>
              </a:effectLst>
              <a:latin typeface="+mn-lt"/>
              <a:cs typeface="B Koodak" pitchFamily="2" charset="-78"/>
            </a:endParaRPr>
          </a:p>
          <a:p>
            <a:pPr algn="l" rtl="0" fontAlgn="auto">
              <a:spcBef>
                <a:spcPct val="20000"/>
              </a:spcBef>
              <a:spcAft>
                <a:spcPts val="0"/>
              </a:spcAft>
              <a:buFont typeface="Arial" pitchFamily="34" charset="0"/>
              <a:buNone/>
              <a:defRPr/>
            </a:pPr>
            <a:r>
              <a:rPr lang="en-US" sz="2000" b="1" dirty="0">
                <a:solidFill>
                  <a:schemeClr val="bg1"/>
                </a:solidFill>
                <a:effectLst>
                  <a:outerShdw blurRad="38100" dist="38100" dir="2700000" algn="tl">
                    <a:srgbClr val="000000">
                      <a:alpha val="43137"/>
                    </a:srgbClr>
                  </a:outerShdw>
                </a:effectLst>
                <a:latin typeface="+mn-lt"/>
                <a:cs typeface="B Koodak" pitchFamily="2" charset="-78"/>
              </a:rPr>
              <a:t>Barometers,</a:t>
            </a:r>
            <a:r>
              <a:rPr lang="fa-IR" sz="2000" b="1" dirty="0">
                <a:solidFill>
                  <a:schemeClr val="bg1"/>
                </a:solidFill>
                <a:effectLst>
                  <a:outerShdw blurRad="38100" dist="38100" dir="2700000" algn="tl">
                    <a:srgbClr val="000000">
                      <a:alpha val="43137"/>
                    </a:srgbClr>
                  </a:outerShdw>
                </a:effectLst>
                <a:latin typeface="+mn-lt"/>
                <a:cs typeface="B Koodak" pitchFamily="2" charset="-78"/>
              </a:rPr>
              <a:t> (</a:t>
            </a:r>
            <a:r>
              <a:rPr lang="fa-IR" sz="2000" dirty="0">
                <a:solidFill>
                  <a:schemeClr val="bg1"/>
                </a:solidFill>
                <a:latin typeface="Arial" pitchFamily="34" charset="0"/>
                <a:cs typeface="B Koodak" pitchFamily="2" charset="-78"/>
              </a:rPr>
              <a:t>فشار سنج)   </a:t>
            </a:r>
            <a:endParaRPr lang="en-US" sz="2000" b="1" dirty="0">
              <a:solidFill>
                <a:schemeClr val="bg1"/>
              </a:solidFill>
              <a:effectLst>
                <a:outerShdw blurRad="38100" dist="38100" dir="2700000" algn="tl">
                  <a:srgbClr val="000000">
                    <a:alpha val="43137"/>
                  </a:srgbClr>
                </a:outerShdw>
              </a:effectLst>
              <a:latin typeface="+mn-lt"/>
              <a:cs typeface="B Koodak" pitchFamily="2" charset="-78"/>
            </a:endParaRPr>
          </a:p>
          <a:p>
            <a:pPr algn="l" rtl="0" fontAlgn="auto">
              <a:spcBef>
                <a:spcPct val="20000"/>
              </a:spcBef>
              <a:spcAft>
                <a:spcPts val="0"/>
              </a:spcAft>
              <a:buFont typeface="Arial" pitchFamily="34" charset="0"/>
              <a:buNone/>
              <a:defRPr/>
            </a:pPr>
            <a:r>
              <a:rPr lang="en-US" sz="2000" b="1" dirty="0">
                <a:solidFill>
                  <a:schemeClr val="bg1"/>
                </a:solidFill>
                <a:effectLst>
                  <a:outerShdw blurRad="38100" dist="38100" dir="2700000" algn="tl">
                    <a:srgbClr val="000000">
                      <a:alpha val="43137"/>
                    </a:srgbClr>
                  </a:outerShdw>
                </a:effectLst>
                <a:latin typeface="+mn-lt"/>
                <a:cs typeface="B Koodak" pitchFamily="2" charset="-78"/>
              </a:rPr>
              <a:t>Magnetometers </a:t>
            </a:r>
            <a:r>
              <a:rPr lang="fa-IR" sz="2000" b="1" dirty="0">
                <a:solidFill>
                  <a:schemeClr val="bg1"/>
                </a:solidFill>
                <a:effectLst>
                  <a:outerShdw blurRad="38100" dist="38100" dir="2700000" algn="tl">
                    <a:srgbClr val="000000">
                      <a:alpha val="43137"/>
                    </a:srgbClr>
                  </a:outerShdw>
                </a:effectLst>
                <a:latin typeface="+mn-lt"/>
                <a:cs typeface="B Koodak" pitchFamily="2" charset="-78"/>
              </a:rPr>
              <a:t>(قطب نمای دیجیتال)</a:t>
            </a:r>
            <a:r>
              <a:rPr lang="en-US" sz="2000" b="1" dirty="0">
                <a:solidFill>
                  <a:schemeClr val="bg1"/>
                </a:solidFill>
                <a:effectLst>
                  <a:outerShdw blurRad="38100" dist="38100" dir="2700000" algn="tl">
                    <a:srgbClr val="000000">
                      <a:alpha val="43137"/>
                    </a:srgbClr>
                  </a:outerShdw>
                </a:effectLst>
                <a:latin typeface="+mn-lt"/>
                <a:cs typeface="B Koodak" pitchFamily="2" charset="-78"/>
              </a:rPr>
              <a:t>,</a:t>
            </a:r>
          </a:p>
          <a:p>
            <a:pPr algn="l" rtl="0" fontAlgn="auto">
              <a:spcBef>
                <a:spcPct val="20000"/>
              </a:spcBef>
              <a:spcAft>
                <a:spcPts val="0"/>
              </a:spcAft>
              <a:buFont typeface="Arial" pitchFamily="34" charset="0"/>
              <a:buNone/>
              <a:defRPr/>
            </a:pPr>
            <a:r>
              <a:rPr lang="en-US" sz="2000" b="1" dirty="0">
                <a:solidFill>
                  <a:schemeClr val="bg1"/>
                </a:solidFill>
                <a:effectLst>
                  <a:outerShdw blurRad="38100" dist="38100" dir="2700000" algn="tl">
                    <a:srgbClr val="000000">
                      <a:alpha val="43137"/>
                    </a:srgbClr>
                  </a:outerShdw>
                </a:effectLst>
                <a:latin typeface="+mn-lt"/>
                <a:cs typeface="B Koodak" pitchFamily="2" charset="-78"/>
              </a:rPr>
              <a:t>Proximity,</a:t>
            </a:r>
            <a:r>
              <a:rPr lang="fa-IR" sz="2000" b="1" dirty="0">
                <a:solidFill>
                  <a:schemeClr val="bg1"/>
                </a:solidFill>
                <a:effectLst>
                  <a:outerShdw blurRad="38100" dist="38100" dir="2700000" algn="tl">
                    <a:srgbClr val="000000">
                      <a:alpha val="43137"/>
                    </a:srgbClr>
                  </a:outerShdw>
                </a:effectLst>
                <a:latin typeface="+mn-lt"/>
                <a:cs typeface="B Koodak" pitchFamily="2" charset="-78"/>
              </a:rPr>
              <a:t> (</a:t>
            </a:r>
            <a:r>
              <a:rPr lang="fa-IR" sz="2000" dirty="0">
                <a:solidFill>
                  <a:schemeClr val="bg1"/>
                </a:solidFill>
                <a:latin typeface="Arial" pitchFamily="34" charset="0"/>
                <a:cs typeface="B Koodak" pitchFamily="2" charset="-78"/>
              </a:rPr>
              <a:t>تشخیص نور)   </a:t>
            </a:r>
            <a:endParaRPr lang="en-US" sz="2000" dirty="0">
              <a:solidFill>
                <a:schemeClr val="bg1"/>
              </a:solidFill>
              <a:latin typeface="Arial" pitchFamily="34" charset="0"/>
              <a:cs typeface="B Koodak" pitchFamily="2" charset="-78"/>
            </a:endParaRPr>
          </a:p>
          <a:p>
            <a:pPr algn="l" rtl="0" fontAlgn="auto">
              <a:spcBef>
                <a:spcPct val="20000"/>
              </a:spcBef>
              <a:spcAft>
                <a:spcPts val="0"/>
              </a:spcAft>
              <a:buFont typeface="Arial" pitchFamily="34" charset="0"/>
              <a:buNone/>
              <a:defRPr/>
            </a:pPr>
            <a:r>
              <a:rPr lang="en-US" sz="2000" b="1" dirty="0">
                <a:solidFill>
                  <a:schemeClr val="bg1"/>
                </a:solidFill>
                <a:effectLst>
                  <a:outerShdw blurRad="38100" dist="38100" dir="2700000" algn="tl">
                    <a:srgbClr val="000000">
                      <a:alpha val="43137"/>
                    </a:srgbClr>
                  </a:outerShdw>
                </a:effectLst>
                <a:latin typeface="+mn-lt"/>
                <a:cs typeface="B Koodak" pitchFamily="2" charset="-78"/>
              </a:rPr>
              <a:t>……..</a:t>
            </a:r>
          </a:p>
        </p:txBody>
      </p:sp>
      <p:sp>
        <p:nvSpPr>
          <p:cNvPr id="9" name="Subtitle 2"/>
          <p:cNvSpPr txBox="1">
            <a:spLocks/>
          </p:cNvSpPr>
          <p:nvPr/>
        </p:nvSpPr>
        <p:spPr>
          <a:xfrm>
            <a:off x="228600" y="2159000"/>
            <a:ext cx="8534400" cy="609600"/>
          </a:xfrm>
          <a:prstGeom prst="rect">
            <a:avLst/>
          </a:prstGeom>
        </p:spPr>
        <p:txBody>
          <a:bodyPr rtlCol="1">
            <a:normAutofit/>
          </a:bodyPr>
          <a:lstStyle/>
          <a:p>
            <a:pPr fontAlgn="auto">
              <a:spcBef>
                <a:spcPct val="20000"/>
              </a:spcBef>
              <a:spcAft>
                <a:spcPts val="0"/>
              </a:spcAft>
              <a:buFont typeface="Arial" pitchFamily="34" charset="0"/>
              <a:buNone/>
              <a:defRPr/>
            </a:pPr>
            <a:r>
              <a:rPr lang="fa-IR" sz="2700" b="1" dirty="0">
                <a:solidFill>
                  <a:schemeClr val="bg1"/>
                </a:solidFill>
                <a:effectLst>
                  <a:outerShdw blurRad="38100" dist="38100" dir="2700000" algn="tl">
                    <a:srgbClr val="000000">
                      <a:alpha val="43137"/>
                    </a:srgbClr>
                  </a:outerShdw>
                </a:effectLst>
                <a:latin typeface="+mn-lt"/>
                <a:cs typeface="B Koodak" pitchFamily="2" charset="-78"/>
              </a:rPr>
              <a:t>پشتیبانی از </a:t>
            </a:r>
            <a:r>
              <a:rPr lang="en-US" sz="2700" b="1" dirty="0">
                <a:solidFill>
                  <a:schemeClr val="bg1"/>
                </a:solidFill>
                <a:effectLst>
                  <a:outerShdw blurRad="38100" dist="38100" dir="2700000" algn="tl">
                    <a:srgbClr val="000000">
                      <a:alpha val="43137"/>
                    </a:srgbClr>
                  </a:outerShdw>
                </a:effectLst>
                <a:latin typeface="+mn-lt"/>
                <a:cs typeface="B Koodak" pitchFamily="2" charset="-78"/>
              </a:rPr>
              <a:t>Streaming</a:t>
            </a:r>
            <a:endParaRPr lang="fa-IR" sz="2700" b="1" dirty="0">
              <a:solidFill>
                <a:schemeClr val="bg1"/>
              </a:solidFill>
              <a:effectLst>
                <a:outerShdw blurRad="38100" dist="38100" dir="2700000" algn="tl">
                  <a:srgbClr val="000000">
                    <a:alpha val="43137"/>
                  </a:srgbClr>
                </a:outerShdw>
              </a:effectLst>
              <a:latin typeface="+mn-lt"/>
              <a:cs typeface="B Koodak"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slide(fromBottom)">
                                      <p:cBhvr>
                                        <p:cTn id="12" dur="500"/>
                                        <p:tgtEl>
                                          <p:spTgt spid="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9">
                                            <p:txEl>
                                              <p:pRg st="0" end="0"/>
                                            </p:txEl>
                                          </p:spTgt>
                                        </p:tgtEl>
                                        <p:attrNameLst>
                                          <p:attrName>style.visibility</p:attrName>
                                        </p:attrNameLst>
                                      </p:cBhvr>
                                      <p:to>
                                        <p:strVal val="visible"/>
                                      </p:to>
                                    </p:set>
                                    <p:animEffect transition="in" filter="slide(fromBottom)">
                                      <p:cBhvr>
                                        <p:cTn id="17" dur="500"/>
                                        <p:tgtEl>
                                          <p:spTgt spid="9">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slide(fromBottom)">
                                      <p:cBhvr>
                                        <p:cTn id="2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5" grpId="0"/>
      <p:bldP spid="9"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3550" y="381000"/>
            <a:ext cx="8229600" cy="762000"/>
          </a:xfrm>
        </p:spPr>
        <p:txBody>
          <a:bodyPr/>
          <a:lstStyle/>
          <a:p>
            <a:pPr algn="r" eaLnBrk="1" hangingPunct="1"/>
            <a:r>
              <a:rPr lang="fa-IR" altLang="en-US" sz="3000" smtClean="0">
                <a:solidFill>
                  <a:srgbClr val="FFFF00"/>
                </a:solidFill>
                <a:cs typeface="B Titr" pitchFamily="2" charset="-78"/>
              </a:rPr>
              <a:t>کاربرد  :</a:t>
            </a:r>
          </a:p>
        </p:txBody>
      </p:sp>
      <p:sp>
        <p:nvSpPr>
          <p:cNvPr id="3" name="Subtitle 2"/>
          <p:cNvSpPr>
            <a:spLocks noGrp="1"/>
          </p:cNvSpPr>
          <p:nvPr>
            <p:ph type="subTitle" idx="1"/>
          </p:nvPr>
        </p:nvSpPr>
        <p:spPr>
          <a:xfrm>
            <a:off x="228600" y="1447800"/>
            <a:ext cx="8534400" cy="609600"/>
          </a:xfrm>
        </p:spPr>
        <p:txBody>
          <a:bodyPr rtlCol="1">
            <a:normAutofit/>
          </a:bodyPr>
          <a:lstStyle/>
          <a:p>
            <a:pPr algn="r" eaLnBrk="1" fontAlgn="auto" hangingPunct="1">
              <a:spcAft>
                <a:spcPts val="0"/>
              </a:spcAft>
              <a:buFont typeface="Arial" pitchFamily="34" charset="0"/>
              <a:buNone/>
              <a:defRPr/>
            </a:pPr>
            <a:r>
              <a:rPr lang="fa-IR" sz="2700" b="1" smtClean="0">
                <a:solidFill>
                  <a:schemeClr val="bg1"/>
                </a:solidFill>
                <a:effectLst>
                  <a:outerShdw blurRad="38100" dist="38100" dir="2700000" algn="tl">
                    <a:srgbClr val="000000">
                      <a:alpha val="43137"/>
                    </a:srgbClr>
                  </a:outerShdw>
                </a:effectLst>
                <a:cs typeface="B Koodak" pitchFamily="2" charset="-78"/>
              </a:rPr>
              <a:t>گوشی های تلفن همراه </a:t>
            </a:r>
          </a:p>
        </p:txBody>
      </p:sp>
      <p:sp>
        <p:nvSpPr>
          <p:cNvPr id="5" name="Subtitle 2"/>
          <p:cNvSpPr txBox="1">
            <a:spLocks/>
          </p:cNvSpPr>
          <p:nvPr/>
        </p:nvSpPr>
        <p:spPr>
          <a:xfrm>
            <a:off x="228600" y="2870200"/>
            <a:ext cx="8534400" cy="609600"/>
          </a:xfrm>
          <a:prstGeom prst="rect">
            <a:avLst/>
          </a:prstGeom>
        </p:spPr>
        <p:txBody>
          <a:bodyPr rtlCol="1">
            <a:normAutofit/>
          </a:bodyPr>
          <a:lstStyle/>
          <a:p>
            <a:pPr fontAlgn="auto">
              <a:spcBef>
                <a:spcPct val="20000"/>
              </a:spcBef>
              <a:spcAft>
                <a:spcPts val="0"/>
              </a:spcAft>
              <a:buFont typeface="Arial" pitchFamily="34" charset="0"/>
              <a:buNone/>
              <a:defRPr/>
            </a:pPr>
            <a:r>
              <a:rPr lang="fa-IR" sz="2700" b="1">
                <a:solidFill>
                  <a:schemeClr val="bg1"/>
                </a:solidFill>
                <a:effectLst>
                  <a:outerShdw blurRad="38100" dist="38100" dir="2700000" algn="tl">
                    <a:srgbClr val="000000">
                      <a:alpha val="43137"/>
                    </a:srgbClr>
                  </a:outerShdw>
                </a:effectLst>
                <a:latin typeface="+mn-lt"/>
                <a:cs typeface="B Koodak" pitchFamily="2" charset="-78"/>
              </a:rPr>
              <a:t>تلویزیونهای هوشمند</a:t>
            </a:r>
          </a:p>
        </p:txBody>
      </p:sp>
      <p:sp>
        <p:nvSpPr>
          <p:cNvPr id="6" name="Subtitle 2"/>
          <p:cNvSpPr txBox="1">
            <a:spLocks/>
          </p:cNvSpPr>
          <p:nvPr/>
        </p:nvSpPr>
        <p:spPr>
          <a:xfrm>
            <a:off x="228600" y="3581400"/>
            <a:ext cx="8534400" cy="609600"/>
          </a:xfrm>
          <a:prstGeom prst="rect">
            <a:avLst/>
          </a:prstGeom>
        </p:spPr>
        <p:txBody>
          <a:bodyPr rtlCol="1">
            <a:normAutofit/>
          </a:bodyPr>
          <a:lstStyle/>
          <a:p>
            <a:pPr fontAlgn="auto">
              <a:spcBef>
                <a:spcPct val="20000"/>
              </a:spcBef>
              <a:spcAft>
                <a:spcPts val="0"/>
              </a:spcAft>
              <a:buFont typeface="Arial" pitchFamily="34" charset="0"/>
              <a:buNone/>
              <a:defRPr/>
            </a:pPr>
            <a:r>
              <a:rPr lang="fa-IR" sz="2700" b="1">
                <a:solidFill>
                  <a:schemeClr val="bg1"/>
                </a:solidFill>
                <a:effectLst>
                  <a:outerShdw blurRad="38100" dist="38100" dir="2700000" algn="tl">
                    <a:srgbClr val="000000">
                      <a:alpha val="43137"/>
                    </a:srgbClr>
                  </a:outerShdw>
                </a:effectLst>
                <a:latin typeface="+mn-lt"/>
                <a:cs typeface="B Koodak" pitchFamily="2" charset="-78"/>
              </a:rPr>
              <a:t>ساعتهای مچی</a:t>
            </a:r>
          </a:p>
        </p:txBody>
      </p:sp>
      <p:sp>
        <p:nvSpPr>
          <p:cNvPr id="7" name="Subtitle 2"/>
          <p:cNvSpPr txBox="1">
            <a:spLocks/>
          </p:cNvSpPr>
          <p:nvPr/>
        </p:nvSpPr>
        <p:spPr>
          <a:xfrm>
            <a:off x="228600" y="4292600"/>
            <a:ext cx="8534400" cy="609600"/>
          </a:xfrm>
          <a:prstGeom prst="rect">
            <a:avLst/>
          </a:prstGeom>
        </p:spPr>
        <p:txBody>
          <a:bodyPr rtlCol="1">
            <a:normAutofit/>
          </a:bodyPr>
          <a:lstStyle/>
          <a:p>
            <a:pPr fontAlgn="auto">
              <a:spcBef>
                <a:spcPct val="20000"/>
              </a:spcBef>
              <a:spcAft>
                <a:spcPts val="0"/>
              </a:spcAft>
              <a:buFont typeface="Arial" pitchFamily="34" charset="0"/>
              <a:buNone/>
              <a:defRPr/>
            </a:pPr>
            <a:r>
              <a:rPr lang="en-US" sz="2700" b="1">
                <a:solidFill>
                  <a:schemeClr val="bg1"/>
                </a:solidFill>
                <a:effectLst>
                  <a:outerShdw blurRad="38100" dist="38100" dir="2700000" algn="tl">
                    <a:srgbClr val="000000">
                      <a:alpha val="43137"/>
                    </a:srgbClr>
                  </a:outerShdw>
                </a:effectLst>
                <a:latin typeface="+mn-lt"/>
                <a:cs typeface="B Koodak" pitchFamily="2" charset="-78"/>
              </a:rPr>
              <a:t>Mp3 Player</a:t>
            </a:r>
            <a:r>
              <a:rPr lang="fa-IR" sz="2700" b="1">
                <a:solidFill>
                  <a:schemeClr val="bg1"/>
                </a:solidFill>
                <a:effectLst>
                  <a:outerShdw blurRad="38100" dist="38100" dir="2700000" algn="tl">
                    <a:srgbClr val="000000">
                      <a:alpha val="43137"/>
                    </a:srgbClr>
                  </a:outerShdw>
                </a:effectLst>
                <a:latin typeface="+mn-lt"/>
                <a:cs typeface="B Koodak" pitchFamily="2" charset="-78"/>
              </a:rPr>
              <a:t>ها و حتی </a:t>
            </a:r>
            <a:r>
              <a:rPr lang="en-US" sz="2700" b="1">
                <a:solidFill>
                  <a:schemeClr val="bg1"/>
                </a:solidFill>
                <a:effectLst>
                  <a:outerShdw blurRad="38100" dist="38100" dir="2700000" algn="tl">
                    <a:srgbClr val="000000">
                      <a:alpha val="43137"/>
                    </a:srgbClr>
                  </a:outerShdw>
                </a:effectLst>
                <a:latin typeface="+mn-lt"/>
                <a:cs typeface="B Koodak" pitchFamily="2" charset="-78"/>
              </a:rPr>
              <a:t>Headphone</a:t>
            </a:r>
            <a:r>
              <a:rPr lang="fa-IR" sz="2700" b="1">
                <a:solidFill>
                  <a:schemeClr val="bg1"/>
                </a:solidFill>
                <a:effectLst>
                  <a:outerShdw blurRad="38100" dist="38100" dir="2700000" algn="tl">
                    <a:srgbClr val="000000">
                      <a:alpha val="43137"/>
                    </a:srgbClr>
                  </a:outerShdw>
                </a:effectLst>
                <a:latin typeface="+mn-lt"/>
                <a:cs typeface="B Koodak" pitchFamily="2" charset="-78"/>
              </a:rPr>
              <a:t>ها</a:t>
            </a:r>
          </a:p>
        </p:txBody>
      </p:sp>
      <p:sp>
        <p:nvSpPr>
          <p:cNvPr id="8" name="Subtitle 2"/>
          <p:cNvSpPr txBox="1">
            <a:spLocks/>
          </p:cNvSpPr>
          <p:nvPr/>
        </p:nvSpPr>
        <p:spPr>
          <a:xfrm>
            <a:off x="228600" y="5003800"/>
            <a:ext cx="8534400" cy="1397000"/>
          </a:xfrm>
          <a:prstGeom prst="rect">
            <a:avLst/>
          </a:prstGeom>
        </p:spPr>
        <p:txBody>
          <a:bodyPr rtlCol="1">
            <a:normAutofit/>
          </a:bodyPr>
          <a:lstStyle/>
          <a:p>
            <a:pPr fontAlgn="auto">
              <a:spcBef>
                <a:spcPct val="20000"/>
              </a:spcBef>
              <a:spcAft>
                <a:spcPts val="0"/>
              </a:spcAft>
              <a:buFont typeface="Arial" pitchFamily="34" charset="0"/>
              <a:buNone/>
              <a:defRPr/>
            </a:pPr>
            <a:r>
              <a:rPr lang="fa-IR" sz="2700" b="1">
                <a:solidFill>
                  <a:schemeClr val="bg1"/>
                </a:solidFill>
                <a:effectLst>
                  <a:outerShdw blurRad="38100" dist="38100" dir="2700000" algn="tl">
                    <a:srgbClr val="000000">
                      <a:alpha val="43137"/>
                    </a:srgbClr>
                  </a:outerShdw>
                </a:effectLst>
                <a:latin typeface="+mn-lt"/>
                <a:cs typeface="B Koodak" pitchFamily="2" charset="-78"/>
              </a:rPr>
              <a:t>محبوبیت در بین تولیدکنندگان دستگاههای الکترونیکی از جمله</a:t>
            </a:r>
          </a:p>
          <a:p>
            <a:pPr algn="l" rtl="0" fontAlgn="auto">
              <a:spcBef>
                <a:spcPct val="20000"/>
              </a:spcBef>
              <a:spcAft>
                <a:spcPts val="0"/>
              </a:spcAft>
              <a:buFont typeface="Arial" pitchFamily="34" charset="0"/>
              <a:buNone/>
              <a:defRPr/>
            </a:pPr>
            <a:r>
              <a:rPr lang="en-US" sz="2400" b="1">
                <a:solidFill>
                  <a:schemeClr val="bg1"/>
                </a:solidFill>
                <a:effectLst>
                  <a:outerShdw blurRad="38100" dist="38100" dir="2700000" algn="tl">
                    <a:srgbClr val="000000">
                      <a:alpha val="43137"/>
                    </a:srgbClr>
                  </a:outerShdw>
                </a:effectLst>
                <a:latin typeface="+mn-lt"/>
                <a:cs typeface="B Koodak" pitchFamily="2" charset="-78"/>
              </a:rPr>
              <a:t>HTC, SONY, Samsung, Motorola, LG, Marvell, Nvidia, T-Mobile,…</a:t>
            </a:r>
            <a:endParaRPr lang="fa-IR" sz="2400" b="1">
              <a:solidFill>
                <a:schemeClr val="bg1"/>
              </a:solidFill>
              <a:effectLst>
                <a:outerShdw blurRad="38100" dist="38100" dir="2700000" algn="tl">
                  <a:srgbClr val="000000">
                    <a:alpha val="43137"/>
                  </a:srgbClr>
                </a:outerShdw>
              </a:effectLst>
              <a:latin typeface="+mn-lt"/>
              <a:cs typeface="B Koodak" pitchFamily="2" charset="-78"/>
            </a:endParaRPr>
          </a:p>
        </p:txBody>
      </p:sp>
      <p:sp>
        <p:nvSpPr>
          <p:cNvPr id="9" name="Subtitle 2"/>
          <p:cNvSpPr txBox="1">
            <a:spLocks/>
          </p:cNvSpPr>
          <p:nvPr/>
        </p:nvSpPr>
        <p:spPr>
          <a:xfrm>
            <a:off x="228600" y="2159000"/>
            <a:ext cx="8534400" cy="609600"/>
          </a:xfrm>
          <a:prstGeom prst="rect">
            <a:avLst/>
          </a:prstGeom>
        </p:spPr>
        <p:txBody>
          <a:bodyPr rtlCol="1">
            <a:normAutofit/>
          </a:bodyPr>
          <a:lstStyle/>
          <a:p>
            <a:pPr fontAlgn="auto">
              <a:spcBef>
                <a:spcPct val="20000"/>
              </a:spcBef>
              <a:spcAft>
                <a:spcPts val="0"/>
              </a:spcAft>
              <a:buFont typeface="Arial" pitchFamily="34" charset="0"/>
              <a:buNone/>
              <a:defRPr/>
            </a:pPr>
            <a:r>
              <a:rPr lang="en-US" sz="2700" b="1">
                <a:solidFill>
                  <a:schemeClr val="bg1"/>
                </a:solidFill>
                <a:effectLst>
                  <a:outerShdw blurRad="38100" dist="38100" dir="2700000" algn="tl">
                    <a:srgbClr val="000000">
                      <a:alpha val="43137"/>
                    </a:srgbClr>
                  </a:outerShdw>
                </a:effectLst>
                <a:latin typeface="+mn-lt"/>
                <a:cs typeface="B Koodak" pitchFamily="2" charset="-78"/>
              </a:rPr>
              <a:t>Tablet</a:t>
            </a:r>
            <a:r>
              <a:rPr lang="fa-IR" sz="2700" b="1">
                <a:solidFill>
                  <a:schemeClr val="bg1"/>
                </a:solidFill>
                <a:effectLst>
                  <a:outerShdw blurRad="38100" dist="38100" dir="2700000" algn="tl">
                    <a:srgbClr val="000000">
                      <a:alpha val="43137"/>
                    </a:srgbClr>
                  </a:outerShdw>
                </a:effectLst>
                <a:latin typeface="+mn-lt"/>
                <a:cs typeface="B Koodak" pitchFamily="2" charset="-78"/>
              </a:rPr>
              <a:t>ها و کامپیوترهای جیبی</a:t>
            </a:r>
          </a:p>
        </p:txBody>
      </p:sp>
      <p:pic>
        <p:nvPicPr>
          <p:cNvPr id="11" name="Picture 10" descr="saat.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90600" y="1676400"/>
            <a:ext cx="2743200" cy="285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1" descr="Android-Custom-UI.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838200"/>
            <a:ext cx="5062538" cy="312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slide(fromBottom)">
                                      <p:cBhvr>
                                        <p:cTn id="12" dur="500"/>
                                        <p:tgtEl>
                                          <p:spTgt spid="3">
                                            <p:txEl>
                                              <p:pRg st="0" end="0"/>
                                            </p:txEl>
                                          </p:spTgt>
                                        </p:tgtEl>
                                      </p:cBhvr>
                                    </p:animEffect>
                                  </p:childTnLst>
                                </p:cTn>
                              </p:par>
                            </p:childTnLst>
                          </p:cTn>
                        </p:par>
                        <p:par>
                          <p:cTn id="13" fill="hold" nodeType="afterGroup">
                            <p:stCondLst>
                              <p:cond delay="500"/>
                            </p:stCondLst>
                            <p:childTnLst>
                              <p:par>
                                <p:cTn id="14" presetID="10" presetClass="entr" presetSubtype="0" fill="hold" nodeType="after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fade">
                                      <p:cBhvr>
                                        <p:cTn id="16" dur="2000"/>
                                        <p:tgtEl>
                                          <p:spTgt spid="12"/>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2" presetClass="entr" presetSubtype="4" fill="hold" grpId="0" nodeType="clickEffect">
                                  <p:stCondLst>
                                    <p:cond delay="0"/>
                                  </p:stCondLst>
                                  <p:childTnLst>
                                    <p:set>
                                      <p:cBhvr>
                                        <p:cTn id="20" dur="1" fill="hold">
                                          <p:stCondLst>
                                            <p:cond delay="0"/>
                                          </p:stCondLst>
                                        </p:cTn>
                                        <p:tgtEl>
                                          <p:spTgt spid="9">
                                            <p:txEl>
                                              <p:pRg st="0" end="0"/>
                                            </p:txEl>
                                          </p:spTgt>
                                        </p:tgtEl>
                                        <p:attrNameLst>
                                          <p:attrName>style.visibility</p:attrName>
                                        </p:attrNameLst>
                                      </p:cBhvr>
                                      <p:to>
                                        <p:strVal val="visible"/>
                                      </p:to>
                                    </p:set>
                                    <p:animEffect transition="in" filter="slide(fromBottom)">
                                      <p:cBhvr>
                                        <p:cTn id="21" dur="500"/>
                                        <p:tgtEl>
                                          <p:spTgt spid="9">
                                            <p:txEl>
                                              <p:pRg st="0" end="0"/>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2" presetClass="entr" presetSubtype="4" fill="hold" grpId="0" nodeType="clickEffect">
                                  <p:stCondLst>
                                    <p:cond delay="0"/>
                                  </p:stCondLst>
                                  <p:childTnLst>
                                    <p:set>
                                      <p:cBhvr>
                                        <p:cTn id="25" dur="1" fill="hold">
                                          <p:stCondLst>
                                            <p:cond delay="0"/>
                                          </p:stCondLst>
                                        </p:cTn>
                                        <p:tgtEl>
                                          <p:spTgt spid="5"/>
                                        </p:tgtEl>
                                        <p:attrNameLst>
                                          <p:attrName>style.visibility</p:attrName>
                                        </p:attrNameLst>
                                      </p:cBhvr>
                                      <p:to>
                                        <p:strVal val="visible"/>
                                      </p:to>
                                    </p:set>
                                    <p:animEffect transition="in" filter="slide(fromBottom)">
                                      <p:cBhvr>
                                        <p:cTn id="26" dur="500"/>
                                        <p:tgtEl>
                                          <p:spTgt spid="5"/>
                                        </p:tgtEl>
                                      </p:cBhvr>
                                    </p:animEffect>
                                  </p:childTnLst>
                                </p:cTn>
                              </p:par>
                            </p:childTnLst>
                          </p:cTn>
                        </p:par>
                        <p:par>
                          <p:cTn id="27" fill="hold" nodeType="afterGroup">
                            <p:stCondLst>
                              <p:cond delay="500"/>
                            </p:stCondLst>
                            <p:childTnLst>
                              <p:par>
                                <p:cTn id="28" presetID="10" presetClass="exit" presetSubtype="0" fill="hold" nodeType="afterEffect">
                                  <p:stCondLst>
                                    <p:cond delay="0"/>
                                  </p:stCondLst>
                                  <p:childTnLst>
                                    <p:animEffect transition="out" filter="fade">
                                      <p:cBhvr>
                                        <p:cTn id="29" dur="1000"/>
                                        <p:tgtEl>
                                          <p:spTgt spid="12"/>
                                        </p:tgtEl>
                                      </p:cBhvr>
                                    </p:animEffect>
                                    <p:set>
                                      <p:cBhvr>
                                        <p:cTn id="30" dur="1" fill="hold">
                                          <p:stCondLst>
                                            <p:cond delay="999"/>
                                          </p:stCondLst>
                                        </p:cTn>
                                        <p:tgtEl>
                                          <p:spTgt spid="12"/>
                                        </p:tgtEl>
                                        <p:attrNameLst>
                                          <p:attrName>style.visibility</p:attrName>
                                        </p:attrNameLst>
                                      </p:cBhvr>
                                      <p:to>
                                        <p:strVal val="hidden"/>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2" presetClass="entr" presetSubtype="4" fill="hold" grpId="0" nodeType="clickEffect">
                                  <p:stCondLst>
                                    <p:cond delay="0"/>
                                  </p:stCondLst>
                                  <p:childTnLst>
                                    <p:set>
                                      <p:cBhvr>
                                        <p:cTn id="34" dur="1" fill="hold">
                                          <p:stCondLst>
                                            <p:cond delay="0"/>
                                          </p:stCondLst>
                                        </p:cTn>
                                        <p:tgtEl>
                                          <p:spTgt spid="6"/>
                                        </p:tgtEl>
                                        <p:attrNameLst>
                                          <p:attrName>style.visibility</p:attrName>
                                        </p:attrNameLst>
                                      </p:cBhvr>
                                      <p:to>
                                        <p:strVal val="visible"/>
                                      </p:to>
                                    </p:set>
                                    <p:animEffect transition="in" filter="slide(fromBottom)">
                                      <p:cBhvr>
                                        <p:cTn id="35" dur="500"/>
                                        <p:tgtEl>
                                          <p:spTgt spid="6"/>
                                        </p:tgtEl>
                                      </p:cBhvr>
                                    </p:animEffect>
                                  </p:childTnLst>
                                </p:cTn>
                              </p:par>
                            </p:childTnLst>
                          </p:cTn>
                        </p:par>
                        <p:par>
                          <p:cTn id="36" fill="hold" nodeType="afterGroup">
                            <p:stCondLst>
                              <p:cond delay="500"/>
                            </p:stCondLst>
                            <p:childTnLst>
                              <p:par>
                                <p:cTn id="37" presetID="10" presetClass="entr" presetSubtype="0" fill="hold" nodeType="afterEffect">
                                  <p:stCondLst>
                                    <p:cond delay="0"/>
                                  </p:stCondLst>
                                  <p:childTnLst>
                                    <p:set>
                                      <p:cBhvr>
                                        <p:cTn id="38" dur="1" fill="hold">
                                          <p:stCondLst>
                                            <p:cond delay="0"/>
                                          </p:stCondLst>
                                        </p:cTn>
                                        <p:tgtEl>
                                          <p:spTgt spid="11"/>
                                        </p:tgtEl>
                                        <p:attrNameLst>
                                          <p:attrName>style.visibility</p:attrName>
                                        </p:attrNameLst>
                                      </p:cBhvr>
                                      <p:to>
                                        <p:strVal val="visible"/>
                                      </p:to>
                                    </p:set>
                                    <p:animEffect transition="in" filter="fade">
                                      <p:cBhvr>
                                        <p:cTn id="39" dur="1000"/>
                                        <p:tgtEl>
                                          <p:spTgt spid="11"/>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12" presetClass="entr" presetSubtype="4" fill="hold" grpId="0" nodeType="clickEffect">
                                  <p:stCondLst>
                                    <p:cond delay="0"/>
                                  </p:stCondLst>
                                  <p:childTnLst>
                                    <p:set>
                                      <p:cBhvr>
                                        <p:cTn id="43" dur="1" fill="hold">
                                          <p:stCondLst>
                                            <p:cond delay="0"/>
                                          </p:stCondLst>
                                        </p:cTn>
                                        <p:tgtEl>
                                          <p:spTgt spid="7"/>
                                        </p:tgtEl>
                                        <p:attrNameLst>
                                          <p:attrName>style.visibility</p:attrName>
                                        </p:attrNameLst>
                                      </p:cBhvr>
                                      <p:to>
                                        <p:strVal val="visible"/>
                                      </p:to>
                                    </p:set>
                                    <p:animEffect transition="in" filter="slide(fromBottom)">
                                      <p:cBhvr>
                                        <p:cTn id="44" dur="500"/>
                                        <p:tgtEl>
                                          <p:spTgt spid="7"/>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12" presetClass="entr" presetSubtype="4" fill="hold" grpId="0" nodeType="clickEffect">
                                  <p:stCondLst>
                                    <p:cond delay="0"/>
                                  </p:stCondLst>
                                  <p:childTnLst>
                                    <p:set>
                                      <p:cBhvr>
                                        <p:cTn id="48" dur="1" fill="hold">
                                          <p:stCondLst>
                                            <p:cond delay="0"/>
                                          </p:stCondLst>
                                        </p:cTn>
                                        <p:tgtEl>
                                          <p:spTgt spid="8"/>
                                        </p:tgtEl>
                                        <p:attrNameLst>
                                          <p:attrName>style.visibility</p:attrName>
                                        </p:attrNameLst>
                                      </p:cBhvr>
                                      <p:to>
                                        <p:strVal val="visible"/>
                                      </p:to>
                                    </p:set>
                                    <p:animEffect transition="in" filter="slide(fromBottom)">
                                      <p:cBhvr>
                                        <p:cTn id="4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5" grpId="0"/>
      <p:bldP spid="6" grpId="0"/>
      <p:bldP spid="7" grpId="0"/>
      <p:bldP spid="8" grpId="0"/>
      <p:bldP spid="9"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3550" y="381000"/>
            <a:ext cx="8229600" cy="762000"/>
          </a:xfrm>
        </p:spPr>
        <p:txBody>
          <a:bodyPr/>
          <a:lstStyle/>
          <a:p>
            <a:pPr algn="r" eaLnBrk="1" hangingPunct="1"/>
            <a:r>
              <a:rPr lang="fa-IR" altLang="en-US" sz="3000" smtClean="0">
                <a:solidFill>
                  <a:srgbClr val="FFFF00"/>
                </a:solidFill>
                <a:cs typeface="B Titr" pitchFamily="2" charset="-78"/>
              </a:rPr>
              <a:t>امنیت :</a:t>
            </a:r>
          </a:p>
        </p:txBody>
      </p:sp>
      <p:sp>
        <p:nvSpPr>
          <p:cNvPr id="3" name="Subtitle 2"/>
          <p:cNvSpPr>
            <a:spLocks noGrp="1"/>
          </p:cNvSpPr>
          <p:nvPr>
            <p:ph type="subTitle" idx="1"/>
          </p:nvPr>
        </p:nvSpPr>
        <p:spPr>
          <a:xfrm>
            <a:off x="228600" y="1447800"/>
            <a:ext cx="8534400" cy="609600"/>
          </a:xfrm>
        </p:spPr>
        <p:txBody>
          <a:bodyPr rtlCol="1">
            <a:normAutofit/>
          </a:bodyPr>
          <a:lstStyle/>
          <a:p>
            <a:pPr algn="r" eaLnBrk="1" fontAlgn="auto" hangingPunct="1">
              <a:spcAft>
                <a:spcPts val="0"/>
              </a:spcAft>
              <a:buFont typeface="Arial" pitchFamily="34" charset="0"/>
              <a:buNone/>
              <a:defRPr/>
            </a:pPr>
            <a:r>
              <a:rPr lang="fa-IR" sz="2700" b="1" smtClean="0">
                <a:solidFill>
                  <a:schemeClr val="bg1"/>
                </a:solidFill>
                <a:effectLst>
                  <a:outerShdw blurRad="38100" dist="38100" dir="2700000" algn="tl">
                    <a:srgbClr val="000000">
                      <a:alpha val="43137"/>
                    </a:srgbClr>
                  </a:outerShdw>
                </a:effectLst>
                <a:cs typeface="B Koodak" pitchFamily="2" charset="-78"/>
              </a:rPr>
              <a:t>میراث بری از هسته امنیتی </a:t>
            </a:r>
            <a:r>
              <a:rPr lang="en-US" sz="2700" b="1" smtClean="0">
                <a:solidFill>
                  <a:schemeClr val="bg1"/>
                </a:solidFill>
                <a:effectLst>
                  <a:outerShdw blurRad="38100" dist="38100" dir="2700000" algn="tl">
                    <a:srgbClr val="000000">
                      <a:alpha val="43137"/>
                    </a:srgbClr>
                  </a:outerShdw>
                </a:effectLst>
                <a:cs typeface="B Koodak" pitchFamily="2" charset="-78"/>
              </a:rPr>
              <a:t>Linux</a:t>
            </a:r>
            <a:endParaRPr lang="fa-IR" sz="2700" b="1" smtClean="0">
              <a:solidFill>
                <a:schemeClr val="bg1"/>
              </a:solidFill>
              <a:effectLst>
                <a:outerShdw blurRad="38100" dist="38100" dir="2700000" algn="tl">
                  <a:srgbClr val="000000">
                    <a:alpha val="43137"/>
                  </a:srgbClr>
                </a:outerShdw>
              </a:effectLst>
              <a:cs typeface="B Koodak" pitchFamily="2" charset="-78"/>
            </a:endParaRPr>
          </a:p>
        </p:txBody>
      </p:sp>
      <p:sp>
        <p:nvSpPr>
          <p:cNvPr id="5" name="Subtitle 2"/>
          <p:cNvSpPr txBox="1">
            <a:spLocks/>
          </p:cNvSpPr>
          <p:nvPr/>
        </p:nvSpPr>
        <p:spPr>
          <a:xfrm>
            <a:off x="228600" y="2870200"/>
            <a:ext cx="8534400" cy="609600"/>
          </a:xfrm>
          <a:prstGeom prst="rect">
            <a:avLst/>
          </a:prstGeom>
        </p:spPr>
        <p:txBody>
          <a:bodyPr rtlCol="1">
            <a:normAutofit/>
          </a:bodyPr>
          <a:lstStyle/>
          <a:p>
            <a:pPr fontAlgn="auto">
              <a:spcBef>
                <a:spcPct val="20000"/>
              </a:spcBef>
              <a:spcAft>
                <a:spcPts val="0"/>
              </a:spcAft>
              <a:buFont typeface="Arial" pitchFamily="34" charset="0"/>
              <a:buNone/>
              <a:defRPr/>
            </a:pPr>
            <a:r>
              <a:rPr lang="fa-IR" sz="2700" b="1" dirty="0">
                <a:solidFill>
                  <a:schemeClr val="bg1"/>
                </a:solidFill>
                <a:effectLst>
                  <a:outerShdw blurRad="38100" dist="38100" dir="2700000" algn="tl">
                    <a:srgbClr val="000000">
                      <a:alpha val="43137"/>
                    </a:srgbClr>
                  </a:outerShdw>
                </a:effectLst>
                <a:latin typeface="+mn-lt"/>
                <a:cs typeface="B Koodak" pitchFamily="2" charset="-78"/>
              </a:rPr>
              <a:t>وجود چندین نرم افزار امنیتی از جمله </a:t>
            </a:r>
            <a:r>
              <a:rPr lang="en-US" sz="2700" b="1" dirty="0">
                <a:solidFill>
                  <a:schemeClr val="bg1"/>
                </a:solidFill>
                <a:effectLst>
                  <a:outerShdw blurRad="38100" dist="38100" dir="2700000" algn="tl">
                    <a:srgbClr val="000000">
                      <a:alpha val="43137"/>
                    </a:srgbClr>
                  </a:outerShdw>
                </a:effectLst>
                <a:latin typeface="+mn-lt"/>
                <a:cs typeface="B Koodak" pitchFamily="2" charset="-78"/>
              </a:rPr>
              <a:t>McAfee, </a:t>
            </a:r>
            <a:r>
              <a:rPr lang="en-US" sz="2700" b="1" dirty="0" err="1">
                <a:solidFill>
                  <a:schemeClr val="bg1"/>
                </a:solidFill>
                <a:effectLst>
                  <a:outerShdw blurRad="38100" dist="38100" dir="2700000" algn="tl">
                    <a:srgbClr val="000000">
                      <a:alpha val="43137"/>
                    </a:srgbClr>
                  </a:outerShdw>
                </a:effectLst>
                <a:latin typeface="+mn-lt"/>
                <a:cs typeface="B Koodak" pitchFamily="2" charset="-78"/>
              </a:rPr>
              <a:t>Avast</a:t>
            </a:r>
            <a:r>
              <a:rPr lang="en-US" sz="2700" b="1" dirty="0">
                <a:solidFill>
                  <a:schemeClr val="bg1"/>
                </a:solidFill>
                <a:effectLst>
                  <a:outerShdw blurRad="38100" dist="38100" dir="2700000" algn="tl">
                    <a:srgbClr val="000000">
                      <a:alpha val="43137"/>
                    </a:srgbClr>
                  </a:outerShdw>
                </a:effectLst>
                <a:latin typeface="+mn-lt"/>
                <a:cs typeface="B Koodak" pitchFamily="2" charset="-78"/>
              </a:rPr>
              <a:t>, AVG</a:t>
            </a:r>
            <a:endParaRPr lang="fa-IR" sz="2700" b="1" dirty="0">
              <a:solidFill>
                <a:schemeClr val="bg1"/>
              </a:solidFill>
              <a:effectLst>
                <a:outerShdw blurRad="38100" dist="38100" dir="2700000" algn="tl">
                  <a:srgbClr val="000000">
                    <a:alpha val="43137"/>
                  </a:srgbClr>
                </a:outerShdw>
              </a:effectLst>
              <a:latin typeface="+mn-lt"/>
              <a:cs typeface="B Koodak" pitchFamily="2" charset="-78"/>
            </a:endParaRPr>
          </a:p>
        </p:txBody>
      </p:sp>
      <p:sp>
        <p:nvSpPr>
          <p:cNvPr id="6" name="Subtitle 2"/>
          <p:cNvSpPr txBox="1">
            <a:spLocks/>
          </p:cNvSpPr>
          <p:nvPr/>
        </p:nvSpPr>
        <p:spPr>
          <a:xfrm>
            <a:off x="228600" y="3581400"/>
            <a:ext cx="8534400" cy="609600"/>
          </a:xfrm>
          <a:prstGeom prst="rect">
            <a:avLst/>
          </a:prstGeom>
        </p:spPr>
        <p:txBody>
          <a:bodyPr rtlCol="1">
            <a:normAutofit/>
          </a:bodyPr>
          <a:lstStyle/>
          <a:p>
            <a:pPr fontAlgn="auto">
              <a:spcBef>
                <a:spcPct val="20000"/>
              </a:spcBef>
              <a:spcAft>
                <a:spcPts val="0"/>
              </a:spcAft>
              <a:buFont typeface="Arial" pitchFamily="34" charset="0"/>
              <a:buNone/>
              <a:defRPr/>
            </a:pPr>
            <a:r>
              <a:rPr lang="fa-IR" sz="2700" b="1">
                <a:solidFill>
                  <a:schemeClr val="bg1"/>
                </a:solidFill>
                <a:effectLst>
                  <a:outerShdw blurRad="38100" dist="38100" dir="2700000" algn="tl">
                    <a:srgbClr val="000000">
                      <a:alpha val="43137"/>
                    </a:srgbClr>
                  </a:outerShdw>
                </a:effectLst>
                <a:latin typeface="+mn-lt"/>
                <a:cs typeface="B Koodak" pitchFamily="2" charset="-78"/>
              </a:rPr>
              <a:t>تعداد انگشت شمار نرم افزارهای مخرب و حذف آنها از </a:t>
            </a:r>
            <a:r>
              <a:rPr lang="en-US" sz="2700" b="1">
                <a:solidFill>
                  <a:schemeClr val="bg1"/>
                </a:solidFill>
                <a:effectLst>
                  <a:outerShdw blurRad="38100" dist="38100" dir="2700000" algn="tl">
                    <a:srgbClr val="000000">
                      <a:alpha val="43137"/>
                    </a:srgbClr>
                  </a:outerShdw>
                </a:effectLst>
                <a:latin typeface="+mn-lt"/>
                <a:cs typeface="B Koodak" pitchFamily="2" charset="-78"/>
              </a:rPr>
              <a:t>Market</a:t>
            </a:r>
            <a:endParaRPr lang="fa-IR" sz="2700" b="1">
              <a:solidFill>
                <a:schemeClr val="bg1"/>
              </a:solidFill>
              <a:effectLst>
                <a:outerShdw blurRad="38100" dist="38100" dir="2700000" algn="tl">
                  <a:srgbClr val="000000">
                    <a:alpha val="43137"/>
                  </a:srgbClr>
                </a:outerShdw>
              </a:effectLst>
              <a:latin typeface="+mn-lt"/>
              <a:cs typeface="B Koodak" pitchFamily="2" charset="-78"/>
            </a:endParaRPr>
          </a:p>
        </p:txBody>
      </p:sp>
      <p:sp>
        <p:nvSpPr>
          <p:cNvPr id="9" name="Subtitle 2"/>
          <p:cNvSpPr txBox="1">
            <a:spLocks/>
          </p:cNvSpPr>
          <p:nvPr/>
        </p:nvSpPr>
        <p:spPr>
          <a:xfrm>
            <a:off x="228600" y="2159000"/>
            <a:ext cx="8534400" cy="609600"/>
          </a:xfrm>
          <a:prstGeom prst="rect">
            <a:avLst/>
          </a:prstGeom>
        </p:spPr>
        <p:txBody>
          <a:bodyPr rtlCol="1">
            <a:normAutofit/>
          </a:bodyPr>
          <a:lstStyle/>
          <a:p>
            <a:pPr fontAlgn="auto">
              <a:spcBef>
                <a:spcPct val="20000"/>
              </a:spcBef>
              <a:spcAft>
                <a:spcPts val="0"/>
              </a:spcAft>
              <a:buFont typeface="Arial" pitchFamily="34" charset="0"/>
              <a:buNone/>
              <a:defRPr/>
            </a:pPr>
            <a:r>
              <a:rPr lang="fa-IR" sz="2700" b="1">
                <a:solidFill>
                  <a:schemeClr val="bg1"/>
                </a:solidFill>
                <a:effectLst>
                  <a:outerShdw blurRad="38100" dist="38100" dir="2700000" algn="tl">
                    <a:srgbClr val="000000">
                      <a:alpha val="43137"/>
                    </a:srgbClr>
                  </a:outerShdw>
                </a:effectLst>
                <a:latin typeface="+mn-lt"/>
                <a:cs typeface="B Koodak" pitchFamily="2" charset="-78"/>
              </a:rPr>
              <a:t>نیاز به مجوز توسط کاربر جهت دسترسی به منابع مهم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slide(fromBottom)">
                                      <p:cBhvr>
                                        <p:cTn id="12" dur="500"/>
                                        <p:tgtEl>
                                          <p:spTgt spid="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9">
                                            <p:txEl>
                                              <p:pRg st="0" end="0"/>
                                            </p:txEl>
                                          </p:spTgt>
                                        </p:tgtEl>
                                        <p:attrNameLst>
                                          <p:attrName>style.visibility</p:attrName>
                                        </p:attrNameLst>
                                      </p:cBhvr>
                                      <p:to>
                                        <p:strVal val="visible"/>
                                      </p:to>
                                    </p:set>
                                    <p:animEffect transition="in" filter="slide(fromBottom)">
                                      <p:cBhvr>
                                        <p:cTn id="17" dur="500"/>
                                        <p:tgtEl>
                                          <p:spTgt spid="9">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slide(fromBottom)">
                                      <p:cBhvr>
                                        <p:cTn id="22" dur="500"/>
                                        <p:tgtEl>
                                          <p:spTgt spid="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slide(fromBottom)">
                                      <p:cBhvr>
                                        <p:cTn id="2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5" grpId="0"/>
      <p:bldP spid="6" grpId="0"/>
      <p:bldP spid="9"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76200"/>
            <a:ext cx="8229600" cy="762000"/>
          </a:xfrm>
        </p:spPr>
        <p:txBody>
          <a:bodyPr/>
          <a:lstStyle/>
          <a:p>
            <a:pPr algn="r" eaLnBrk="1" hangingPunct="1"/>
            <a:r>
              <a:rPr lang="fa-IR" altLang="en-US" sz="3000" smtClean="0">
                <a:solidFill>
                  <a:srgbClr val="FFFF00"/>
                </a:solidFill>
                <a:cs typeface="B Titr" pitchFamily="2" charset="-78"/>
              </a:rPr>
              <a:t>ورژن های مورد استفاده :</a:t>
            </a:r>
          </a:p>
        </p:txBody>
      </p:sp>
      <p:graphicFrame>
        <p:nvGraphicFramePr>
          <p:cNvPr id="8" name="Table 7"/>
          <p:cNvGraphicFramePr>
            <a:graphicFrameLocks noGrp="1"/>
          </p:cNvGraphicFramePr>
          <p:nvPr/>
        </p:nvGraphicFramePr>
        <p:xfrm>
          <a:off x="533400" y="1752600"/>
          <a:ext cx="8077201" cy="4480322"/>
        </p:xfrm>
        <a:graphic>
          <a:graphicData uri="http://schemas.openxmlformats.org/drawingml/2006/table">
            <a:tbl>
              <a:tblPr firstRow="1" bandRow="1">
                <a:tableStyleId>{5202B0CA-FC54-4496-8BCA-5EF66A818D29}</a:tableStyleId>
              </a:tblPr>
              <a:tblGrid>
                <a:gridCol w="2209800"/>
                <a:gridCol w="1447800"/>
                <a:gridCol w="1371600"/>
                <a:gridCol w="3048001"/>
              </a:tblGrid>
              <a:tr h="914270">
                <a:tc>
                  <a:txBody>
                    <a:bodyPr/>
                    <a:lstStyle/>
                    <a:p>
                      <a:pPr algn="ctr"/>
                      <a:r>
                        <a:rPr lang="en-US" sz="1800" b="1" i="0" kern="1200" dirty="0" smtClean="0">
                          <a:solidFill>
                            <a:schemeClr val="lt1"/>
                          </a:solidFill>
                          <a:latin typeface="+mn-lt"/>
                          <a:ea typeface="+mn-ea"/>
                          <a:cs typeface="+mn-cs"/>
                        </a:rPr>
                        <a:t>Release Date</a:t>
                      </a:r>
                      <a:endParaRPr lang="en-US" sz="2500" dirty="0">
                        <a:cs typeface="B Koodak" pitchFamily="2" charset="-78"/>
                      </a:endParaRPr>
                    </a:p>
                  </a:txBody>
                  <a:tcPr marT="45714" marB="45714" anchor="ctr"/>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en-US" sz="2000" dirty="0" smtClean="0">
                          <a:cs typeface="B Koodak" pitchFamily="2" charset="-78"/>
                        </a:rPr>
                        <a:t>Platform Level</a:t>
                      </a:r>
                      <a:endParaRPr lang="en-US" sz="2500" dirty="0">
                        <a:cs typeface="B Koodak" pitchFamily="2" charset="-78"/>
                      </a:endParaRPr>
                    </a:p>
                  </a:txBody>
                  <a:tcPr marT="45714" marB="45714" anchor="ctr"/>
                </a:tc>
                <a:tc>
                  <a:txBody>
                    <a:bodyPr/>
                    <a:lstStyle/>
                    <a:p>
                      <a:pPr algn="ctr"/>
                      <a:r>
                        <a:rPr lang="en-US" sz="2500" dirty="0" smtClean="0">
                          <a:cs typeface="B Koodak" pitchFamily="2" charset="-78"/>
                        </a:rPr>
                        <a:t>API Level</a:t>
                      </a:r>
                      <a:endParaRPr lang="en-US" sz="2500" dirty="0">
                        <a:cs typeface="B Koodak" pitchFamily="2" charset="-78"/>
                      </a:endParaRPr>
                    </a:p>
                  </a:txBody>
                  <a:tcPr marT="45714" marB="45714" anchor="ctr"/>
                </a:tc>
                <a:tc>
                  <a:txBody>
                    <a:bodyPr/>
                    <a:lstStyle/>
                    <a:p>
                      <a:pPr algn="ctr"/>
                      <a:r>
                        <a:rPr lang="en-US" sz="2500" dirty="0" smtClean="0">
                          <a:cs typeface="B Koodak" pitchFamily="2" charset="-78"/>
                        </a:rPr>
                        <a:t>Codename</a:t>
                      </a:r>
                      <a:endParaRPr lang="en-US" sz="2500" dirty="0">
                        <a:cs typeface="B Koodak" pitchFamily="2" charset="-78"/>
                      </a:endParaRPr>
                    </a:p>
                  </a:txBody>
                  <a:tcPr marT="45714" marB="45714" anchor="ctr"/>
                </a:tc>
              </a:tr>
              <a:tr h="396184">
                <a:tc>
                  <a:txBody>
                    <a:bodyPr/>
                    <a:lstStyle/>
                    <a:p>
                      <a:pPr algn="ctr"/>
                      <a:r>
                        <a:rPr lang="en-US" sz="1800" b="0" i="0" kern="1200" dirty="0" smtClean="0">
                          <a:solidFill>
                            <a:schemeClr val="dk1"/>
                          </a:solidFill>
                          <a:latin typeface="+mn-lt"/>
                          <a:ea typeface="+mn-ea"/>
                          <a:cs typeface="+mn-cs"/>
                        </a:rPr>
                        <a:t>April 30, 2009</a:t>
                      </a:r>
                      <a:endParaRPr lang="en-US" sz="2000" dirty="0">
                        <a:cs typeface="B Koodak" pitchFamily="2" charset="-78"/>
                      </a:endParaRPr>
                    </a:p>
                  </a:txBody>
                  <a:tcPr marT="45714" marB="45714"/>
                </a:tc>
                <a:tc>
                  <a:txBody>
                    <a:bodyPr/>
                    <a:lstStyle/>
                    <a:p>
                      <a:pPr algn="ctr"/>
                      <a:r>
                        <a:rPr lang="en-US" sz="2000" dirty="0" smtClean="0">
                          <a:cs typeface="B Koodak" pitchFamily="2" charset="-78"/>
                        </a:rPr>
                        <a:t>1.5</a:t>
                      </a:r>
                      <a:endParaRPr lang="en-US" sz="2000" dirty="0">
                        <a:cs typeface="B Koodak" pitchFamily="2" charset="-78"/>
                      </a:endParaRPr>
                    </a:p>
                  </a:txBody>
                  <a:tcPr marT="45714" marB="45714"/>
                </a:tc>
                <a:tc>
                  <a:txBody>
                    <a:bodyPr/>
                    <a:lstStyle/>
                    <a:p>
                      <a:pPr algn="ctr"/>
                      <a:r>
                        <a:rPr lang="en-US" sz="2000" smtClean="0">
                          <a:cs typeface="B Koodak" pitchFamily="2" charset="-78"/>
                        </a:rPr>
                        <a:t>3</a:t>
                      </a:r>
                      <a:endParaRPr lang="en-US" sz="2000">
                        <a:cs typeface="B Koodak" pitchFamily="2" charset="-78"/>
                      </a:endParaRPr>
                    </a:p>
                  </a:txBody>
                  <a:tcPr marT="45714" marB="45714"/>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en-US" sz="2000" dirty="0" smtClean="0">
                          <a:cs typeface="B Koodak" pitchFamily="2" charset="-78"/>
                        </a:rPr>
                        <a:t>Cupcake</a:t>
                      </a:r>
                      <a:r>
                        <a:rPr lang="fa-IR" sz="2000" dirty="0" smtClean="0">
                          <a:cs typeface="B Koodak" pitchFamily="2" charset="-78"/>
                        </a:rPr>
                        <a:t> (</a:t>
                      </a:r>
                      <a:r>
                        <a:rPr lang="fa-IR" sz="2000" baseline="0" dirty="0" smtClean="0">
                          <a:cs typeface="B Koodak" pitchFamily="2" charset="-78"/>
                        </a:rPr>
                        <a:t>کیک فنجانی</a:t>
                      </a:r>
                      <a:r>
                        <a:rPr lang="fa-IR" sz="2000" dirty="0" smtClean="0">
                          <a:cs typeface="B Koodak" pitchFamily="2" charset="-78"/>
                        </a:rPr>
                        <a:t>)</a:t>
                      </a:r>
                      <a:endParaRPr lang="fa-IR" sz="2000" baseline="0" dirty="0" smtClean="0">
                        <a:cs typeface="B Koodak" pitchFamily="2" charset="-78"/>
                      </a:endParaRPr>
                    </a:p>
                  </a:txBody>
                  <a:tcPr marT="45714" marB="45714"/>
                </a:tc>
              </a:tr>
              <a:tr h="396184">
                <a:tc>
                  <a:txBody>
                    <a:bodyPr/>
                    <a:lstStyle/>
                    <a:p>
                      <a:pPr algn="ctr"/>
                      <a:r>
                        <a:rPr lang="en-US" sz="1800" b="0" i="0" kern="1200" dirty="0" smtClean="0">
                          <a:solidFill>
                            <a:schemeClr val="dk1"/>
                          </a:solidFill>
                          <a:latin typeface="+mn-lt"/>
                          <a:ea typeface="+mn-ea"/>
                          <a:cs typeface="+mn-cs"/>
                        </a:rPr>
                        <a:t>September 15, 2009</a:t>
                      </a:r>
                      <a:endParaRPr lang="en-US" sz="2000" dirty="0">
                        <a:cs typeface="B Koodak" pitchFamily="2" charset="-78"/>
                      </a:endParaRPr>
                    </a:p>
                  </a:txBody>
                  <a:tcPr marT="45714" marB="45714"/>
                </a:tc>
                <a:tc>
                  <a:txBody>
                    <a:bodyPr/>
                    <a:lstStyle/>
                    <a:p>
                      <a:pPr algn="ctr"/>
                      <a:r>
                        <a:rPr lang="en-US" sz="2000" dirty="0" smtClean="0">
                          <a:cs typeface="B Koodak" pitchFamily="2" charset="-78"/>
                        </a:rPr>
                        <a:t>1.6</a:t>
                      </a:r>
                      <a:endParaRPr lang="en-US" sz="2000" dirty="0">
                        <a:cs typeface="B Koodak" pitchFamily="2" charset="-78"/>
                      </a:endParaRPr>
                    </a:p>
                  </a:txBody>
                  <a:tcPr marT="45714" marB="45714"/>
                </a:tc>
                <a:tc>
                  <a:txBody>
                    <a:bodyPr/>
                    <a:lstStyle/>
                    <a:p>
                      <a:pPr algn="ctr"/>
                      <a:r>
                        <a:rPr lang="en-US" sz="2000" smtClean="0">
                          <a:cs typeface="B Koodak" pitchFamily="2" charset="-78"/>
                        </a:rPr>
                        <a:t>4</a:t>
                      </a:r>
                      <a:endParaRPr lang="en-US" sz="2000">
                        <a:cs typeface="B Koodak" pitchFamily="2" charset="-78"/>
                      </a:endParaRPr>
                    </a:p>
                  </a:txBody>
                  <a:tcPr marT="45714" marB="45714"/>
                </a:tc>
                <a:tc>
                  <a:txBody>
                    <a:bodyPr/>
                    <a:lstStyle/>
                    <a:p>
                      <a:r>
                        <a:rPr lang="en-US" sz="2000" dirty="0" smtClean="0">
                          <a:cs typeface="B Koodak" pitchFamily="2" charset="-78"/>
                        </a:rPr>
                        <a:t>Donut</a:t>
                      </a:r>
                      <a:r>
                        <a:rPr lang="fa-IR" sz="2000" dirty="0" smtClean="0">
                          <a:cs typeface="B Koodak" pitchFamily="2" charset="-78"/>
                        </a:rPr>
                        <a:t> (پیراشکی)</a:t>
                      </a:r>
                      <a:endParaRPr lang="en-US" sz="2000" dirty="0">
                        <a:cs typeface="B Koodak" pitchFamily="2" charset="-78"/>
                      </a:endParaRPr>
                    </a:p>
                  </a:txBody>
                  <a:tcPr marT="45714" marB="45714"/>
                </a:tc>
              </a:tr>
              <a:tr h="396184">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en-US" sz="1800" b="0" i="0" kern="1200" dirty="0" smtClean="0">
                          <a:solidFill>
                            <a:schemeClr val="dk1"/>
                          </a:solidFill>
                          <a:latin typeface="+mn-lt"/>
                          <a:ea typeface="+mn-ea"/>
                          <a:cs typeface="+mn-cs"/>
                        </a:rPr>
                        <a:t>January 12, 2010</a:t>
                      </a:r>
                      <a:endParaRPr lang="en-US" sz="2000" dirty="0" smtClean="0">
                        <a:cs typeface="B Koodak" pitchFamily="2" charset="-78"/>
                      </a:endParaRPr>
                    </a:p>
                  </a:txBody>
                  <a:tcPr marT="45714" marB="45714"/>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en-US" sz="2000" dirty="0" smtClean="0">
                          <a:cs typeface="B Koodak" pitchFamily="2" charset="-78"/>
                        </a:rPr>
                        <a:t>2.0,</a:t>
                      </a:r>
                      <a:r>
                        <a:rPr lang="en-US" sz="2000" baseline="0" dirty="0" smtClean="0">
                          <a:cs typeface="B Koodak" pitchFamily="2" charset="-78"/>
                        </a:rPr>
                        <a:t> 2.1</a:t>
                      </a:r>
                      <a:endParaRPr lang="en-US" sz="2000" dirty="0" smtClean="0">
                        <a:cs typeface="B Koodak" pitchFamily="2" charset="-78"/>
                      </a:endParaRPr>
                    </a:p>
                  </a:txBody>
                  <a:tcPr marT="45714" marB="45714"/>
                </a:tc>
                <a:tc>
                  <a:txBody>
                    <a:bodyPr/>
                    <a:lstStyle/>
                    <a:p>
                      <a:pPr algn="ctr"/>
                      <a:r>
                        <a:rPr lang="en-US" sz="2000" dirty="0" smtClean="0">
                          <a:cs typeface="B Koodak" pitchFamily="2" charset="-78"/>
                        </a:rPr>
                        <a:t>5,6,7</a:t>
                      </a:r>
                      <a:endParaRPr lang="en-US" sz="2000" dirty="0">
                        <a:cs typeface="B Koodak" pitchFamily="2" charset="-78"/>
                      </a:endParaRPr>
                    </a:p>
                  </a:txBody>
                  <a:tcPr marT="45714" marB="45714"/>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en-US" sz="2000" dirty="0" smtClean="0">
                          <a:cs typeface="B Koodak" pitchFamily="2" charset="-78"/>
                        </a:rPr>
                        <a:t>Éclair</a:t>
                      </a:r>
                      <a:r>
                        <a:rPr lang="fa-IR" sz="2000" dirty="0" smtClean="0">
                          <a:cs typeface="B Koodak" pitchFamily="2" charset="-78"/>
                        </a:rPr>
                        <a:t> (نان خامه ای)</a:t>
                      </a:r>
                      <a:endParaRPr lang="en-US" sz="2000" dirty="0">
                        <a:cs typeface="B Koodak" pitchFamily="2" charset="-78"/>
                      </a:endParaRPr>
                    </a:p>
                  </a:txBody>
                  <a:tcPr marT="45714" marB="45714"/>
                </a:tc>
              </a:tr>
              <a:tr h="396184">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en-US" sz="1800" b="0" i="0" kern="1200" dirty="0" smtClean="0">
                          <a:solidFill>
                            <a:schemeClr val="dk1"/>
                          </a:solidFill>
                          <a:latin typeface="+mn-lt"/>
                          <a:ea typeface="+mn-ea"/>
                          <a:cs typeface="+mn-cs"/>
                        </a:rPr>
                        <a:t>November 21, 2011</a:t>
                      </a:r>
                      <a:endParaRPr lang="en-US" sz="2000" dirty="0" smtClean="0">
                        <a:cs typeface="B Koodak" pitchFamily="2" charset="-78"/>
                      </a:endParaRPr>
                    </a:p>
                  </a:txBody>
                  <a:tcPr marT="45714" marB="45714"/>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en-US" sz="2000" dirty="0" smtClean="0">
                          <a:cs typeface="B Koodak" pitchFamily="2" charset="-78"/>
                        </a:rPr>
                        <a:t>2.2</a:t>
                      </a:r>
                    </a:p>
                  </a:txBody>
                  <a:tcPr marT="45714" marB="45714"/>
                </a:tc>
                <a:tc>
                  <a:txBody>
                    <a:bodyPr/>
                    <a:lstStyle/>
                    <a:p>
                      <a:pPr algn="ctr"/>
                      <a:r>
                        <a:rPr lang="en-US" sz="2000" smtClean="0">
                          <a:cs typeface="B Koodak" pitchFamily="2" charset="-78"/>
                        </a:rPr>
                        <a:t>8</a:t>
                      </a:r>
                      <a:endParaRPr lang="en-US" sz="2000">
                        <a:cs typeface="B Koodak" pitchFamily="2" charset="-78"/>
                      </a:endParaRPr>
                    </a:p>
                  </a:txBody>
                  <a:tcPr marT="45714" marB="45714"/>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en-US" sz="2000" dirty="0" err="1" smtClean="0">
                          <a:cs typeface="B Koodak" pitchFamily="2" charset="-78"/>
                        </a:rPr>
                        <a:t>Froyo</a:t>
                      </a:r>
                      <a:r>
                        <a:rPr lang="fa-IR" sz="2000" dirty="0" smtClean="0">
                          <a:cs typeface="B Koodak" pitchFamily="2" charset="-78"/>
                        </a:rPr>
                        <a:t> (ماست یخی)</a:t>
                      </a:r>
                      <a:endParaRPr lang="en-US" sz="2000" dirty="0">
                        <a:cs typeface="B Koodak" pitchFamily="2" charset="-78"/>
                      </a:endParaRPr>
                    </a:p>
                  </a:txBody>
                  <a:tcPr marT="45714" marB="45714"/>
                </a:tc>
              </a:tr>
              <a:tr h="396184">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en-US" sz="1800" b="0" i="0" kern="1200" dirty="0" smtClean="0">
                          <a:solidFill>
                            <a:schemeClr val="dk1"/>
                          </a:solidFill>
                          <a:latin typeface="+mn-lt"/>
                          <a:ea typeface="+mn-ea"/>
                          <a:cs typeface="+mn-cs"/>
                        </a:rPr>
                        <a:t>September 21, 2011</a:t>
                      </a:r>
                      <a:endParaRPr lang="en-US" sz="2000" dirty="0" smtClean="0">
                        <a:cs typeface="B Koodak" pitchFamily="2" charset="-78"/>
                      </a:endParaRPr>
                    </a:p>
                  </a:txBody>
                  <a:tcPr marT="45714" marB="45714"/>
                </a:tc>
                <a:tc>
                  <a:txBody>
                    <a:bodyPr/>
                    <a:lstStyle/>
                    <a:p>
                      <a:pPr marL="0" marR="0" indent="0" algn="ctr" defTabSz="914400" rtl="1" eaLnBrk="1" fontAlgn="auto" latinLnBrk="0" hangingPunct="1">
                        <a:lnSpc>
                          <a:spcPct val="100000"/>
                        </a:lnSpc>
                        <a:spcBef>
                          <a:spcPts val="0"/>
                        </a:spcBef>
                        <a:spcAft>
                          <a:spcPts val="0"/>
                        </a:spcAft>
                        <a:buClrTx/>
                        <a:buSzTx/>
                        <a:buFontTx/>
                        <a:buNone/>
                        <a:tabLst/>
                        <a:defRPr/>
                      </a:pPr>
                      <a:r>
                        <a:rPr lang="en-US" sz="2000" dirty="0" smtClean="0">
                          <a:cs typeface="B Koodak" pitchFamily="2" charset="-78"/>
                        </a:rPr>
                        <a:t>2.3.x</a:t>
                      </a:r>
                    </a:p>
                  </a:txBody>
                  <a:tcPr marT="45714" marB="45714"/>
                </a:tc>
                <a:tc>
                  <a:txBody>
                    <a:bodyPr/>
                    <a:lstStyle/>
                    <a:p>
                      <a:pPr algn="ctr"/>
                      <a:r>
                        <a:rPr lang="en-US" sz="2000" smtClean="0">
                          <a:cs typeface="B Koodak" pitchFamily="2" charset="-78"/>
                        </a:rPr>
                        <a:t>9,10</a:t>
                      </a:r>
                      <a:endParaRPr lang="en-US" sz="2000">
                        <a:cs typeface="B Koodak" pitchFamily="2" charset="-78"/>
                      </a:endParaRPr>
                    </a:p>
                  </a:txBody>
                  <a:tcPr marT="45714" marB="45714"/>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en-US" sz="2000" dirty="0" smtClean="0">
                          <a:cs typeface="B Koodak" pitchFamily="2" charset="-78"/>
                        </a:rPr>
                        <a:t>Gingerbread</a:t>
                      </a:r>
                      <a:r>
                        <a:rPr lang="fa-IR" sz="2000" dirty="0" smtClean="0">
                          <a:cs typeface="B Koodak" pitchFamily="2" charset="-78"/>
                        </a:rPr>
                        <a:t> (نان زنجبیلی)</a:t>
                      </a:r>
                      <a:endParaRPr lang="en-US" sz="2000" dirty="0">
                        <a:cs typeface="B Koodak" pitchFamily="2" charset="-78"/>
                      </a:endParaRPr>
                    </a:p>
                  </a:txBody>
                  <a:tcPr marT="45714" marB="45714"/>
                </a:tc>
              </a:tr>
              <a:tr h="396184">
                <a:tc>
                  <a:txBody>
                    <a:bodyPr/>
                    <a:lstStyle/>
                    <a:p>
                      <a:pPr algn="ctr"/>
                      <a:r>
                        <a:rPr lang="en-US" sz="1800" b="0" i="0" kern="1200" dirty="0" smtClean="0">
                          <a:solidFill>
                            <a:schemeClr val="dk1"/>
                          </a:solidFill>
                          <a:latin typeface="+mn-lt"/>
                          <a:ea typeface="+mn-ea"/>
                          <a:cs typeface="+mn-cs"/>
                        </a:rPr>
                        <a:t>February 2012</a:t>
                      </a:r>
                      <a:endParaRPr lang="en-US" sz="2000" dirty="0">
                        <a:cs typeface="B Koodak" pitchFamily="2" charset="-78"/>
                      </a:endParaRPr>
                    </a:p>
                  </a:txBody>
                  <a:tcPr marT="45714" marB="45714"/>
                </a:tc>
                <a:tc>
                  <a:txBody>
                    <a:bodyPr/>
                    <a:lstStyle/>
                    <a:p>
                      <a:pPr algn="ctr"/>
                      <a:r>
                        <a:rPr lang="en-US" sz="2000" dirty="0" smtClean="0">
                          <a:cs typeface="B Koodak" pitchFamily="2" charset="-78"/>
                        </a:rPr>
                        <a:t>3.x.x</a:t>
                      </a:r>
                      <a:endParaRPr lang="en-US" sz="2000" dirty="0">
                        <a:cs typeface="B Koodak" pitchFamily="2" charset="-78"/>
                      </a:endParaRPr>
                    </a:p>
                  </a:txBody>
                  <a:tcPr marT="45714" marB="45714"/>
                </a:tc>
                <a:tc>
                  <a:txBody>
                    <a:bodyPr/>
                    <a:lstStyle/>
                    <a:p>
                      <a:pPr algn="ctr"/>
                      <a:r>
                        <a:rPr lang="en-US" sz="2000" smtClean="0">
                          <a:cs typeface="B Koodak" pitchFamily="2" charset="-78"/>
                        </a:rPr>
                        <a:t>11,12,13</a:t>
                      </a:r>
                      <a:endParaRPr lang="en-US" sz="2000">
                        <a:cs typeface="B Koodak" pitchFamily="2" charset="-78"/>
                      </a:endParaRPr>
                    </a:p>
                  </a:txBody>
                  <a:tcPr marT="45714" marB="45714"/>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en-US" sz="2000" dirty="0" err="1" smtClean="0">
                          <a:cs typeface="B Koodak" pitchFamily="2" charset="-78"/>
                        </a:rPr>
                        <a:t>Honeycom</a:t>
                      </a:r>
                      <a:r>
                        <a:rPr lang="fa-IR" sz="2000" dirty="0" smtClean="0">
                          <a:cs typeface="B Koodak" pitchFamily="2" charset="-78"/>
                        </a:rPr>
                        <a:t> (شانه عسل)</a:t>
                      </a:r>
                      <a:endParaRPr lang="en-US" sz="2000" dirty="0">
                        <a:cs typeface="B Koodak" pitchFamily="2" charset="-78"/>
                      </a:endParaRPr>
                    </a:p>
                  </a:txBody>
                  <a:tcPr marT="45714" marB="45714"/>
                </a:tc>
              </a:tr>
              <a:tr h="396184">
                <a:tc>
                  <a:txBody>
                    <a:bodyPr/>
                    <a:lstStyle/>
                    <a:p>
                      <a:pPr algn="ctr"/>
                      <a:r>
                        <a:rPr lang="en-US" sz="1800" b="0" i="0" kern="1200" dirty="0" smtClean="0">
                          <a:solidFill>
                            <a:schemeClr val="dk1"/>
                          </a:solidFill>
                          <a:latin typeface="+mn-lt"/>
                          <a:ea typeface="+mn-ea"/>
                          <a:cs typeface="+mn-cs"/>
                        </a:rPr>
                        <a:t>March 29, 2012</a:t>
                      </a:r>
                      <a:endParaRPr lang="en-US" sz="2000" dirty="0">
                        <a:cs typeface="B Koodak" pitchFamily="2" charset="-78"/>
                      </a:endParaRPr>
                    </a:p>
                  </a:txBody>
                  <a:tcPr marT="45714" marB="45714"/>
                </a:tc>
                <a:tc>
                  <a:txBody>
                    <a:bodyPr/>
                    <a:lstStyle/>
                    <a:p>
                      <a:pPr algn="ctr"/>
                      <a:r>
                        <a:rPr lang="en-US" sz="2000" dirty="0" smtClean="0">
                          <a:cs typeface="B Koodak" pitchFamily="2" charset="-78"/>
                        </a:rPr>
                        <a:t>4.0.x</a:t>
                      </a:r>
                      <a:endParaRPr lang="en-US" sz="2000" dirty="0">
                        <a:cs typeface="B Koodak" pitchFamily="2" charset="-78"/>
                      </a:endParaRPr>
                    </a:p>
                  </a:txBody>
                  <a:tcPr marT="45714" marB="45714"/>
                </a:tc>
                <a:tc>
                  <a:txBody>
                    <a:bodyPr/>
                    <a:lstStyle/>
                    <a:p>
                      <a:pPr algn="ctr"/>
                      <a:r>
                        <a:rPr lang="en-US" sz="2000" smtClean="0">
                          <a:cs typeface="B Koodak" pitchFamily="2" charset="-78"/>
                        </a:rPr>
                        <a:t>14,15</a:t>
                      </a:r>
                      <a:endParaRPr lang="en-US" sz="2000">
                        <a:cs typeface="B Koodak" pitchFamily="2" charset="-78"/>
                      </a:endParaRPr>
                    </a:p>
                  </a:txBody>
                  <a:tcPr marT="45714" marB="45714"/>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en-US" sz="2000" dirty="0" err="1" smtClean="0">
                          <a:cs typeface="B Koodak" pitchFamily="2" charset="-78"/>
                        </a:rPr>
                        <a:t>IceCreamSandwich</a:t>
                      </a:r>
                      <a:r>
                        <a:rPr lang="fa-IR" sz="2000" dirty="0" smtClean="0">
                          <a:cs typeface="B Koodak" pitchFamily="2" charset="-78"/>
                        </a:rPr>
                        <a:t> </a:t>
                      </a:r>
                      <a:r>
                        <a:rPr lang="fa-IR" sz="1200" dirty="0" smtClean="0">
                          <a:cs typeface="B Koodak" pitchFamily="2" charset="-78"/>
                        </a:rPr>
                        <a:t>(بستنی حصیری)</a:t>
                      </a:r>
                      <a:endParaRPr lang="en-US" sz="2000" dirty="0">
                        <a:cs typeface="B Koodak" pitchFamily="2" charset="-78"/>
                      </a:endParaRPr>
                    </a:p>
                  </a:txBody>
                  <a:tcPr marT="45714" marB="45714"/>
                </a:tc>
              </a:tr>
              <a:tr h="396184">
                <a:tc>
                  <a:txBody>
                    <a:bodyPr/>
                    <a:lstStyle/>
                    <a:p>
                      <a:pPr algn="ctr"/>
                      <a:r>
                        <a:rPr lang="en-US" sz="1800" b="0" i="0" kern="1200" dirty="0" smtClean="0">
                          <a:solidFill>
                            <a:schemeClr val="dk1"/>
                          </a:solidFill>
                          <a:latin typeface="+mn-lt"/>
                          <a:ea typeface="+mn-ea"/>
                          <a:cs typeface="+mn-cs"/>
                        </a:rPr>
                        <a:t>October 3, 2013</a:t>
                      </a:r>
                      <a:endParaRPr lang="en-US" sz="2000" dirty="0">
                        <a:cs typeface="B Koodak" pitchFamily="2" charset="-78"/>
                      </a:endParaRPr>
                    </a:p>
                  </a:txBody>
                  <a:tcPr marT="45714" marB="45714"/>
                </a:tc>
                <a:tc>
                  <a:txBody>
                    <a:bodyPr/>
                    <a:lstStyle/>
                    <a:p>
                      <a:pPr algn="ctr"/>
                      <a:r>
                        <a:rPr lang="en-US" sz="2000" dirty="0" smtClean="0">
                          <a:cs typeface="B Koodak" pitchFamily="2" charset="-78"/>
                        </a:rPr>
                        <a:t>4.1,4.2,4.3</a:t>
                      </a:r>
                      <a:endParaRPr lang="en-US" sz="2000" dirty="0">
                        <a:cs typeface="B Koodak" pitchFamily="2" charset="-78"/>
                      </a:endParaRPr>
                    </a:p>
                  </a:txBody>
                  <a:tcPr marT="45714" marB="45714"/>
                </a:tc>
                <a:tc>
                  <a:txBody>
                    <a:bodyPr/>
                    <a:lstStyle/>
                    <a:p>
                      <a:pPr algn="ctr"/>
                      <a:r>
                        <a:rPr lang="en-US" sz="2000" dirty="0" smtClean="0">
                          <a:cs typeface="B Koodak" pitchFamily="2" charset="-78"/>
                        </a:rPr>
                        <a:t>16,17,18</a:t>
                      </a:r>
                      <a:endParaRPr lang="en-US" sz="2000" dirty="0">
                        <a:cs typeface="B Koodak" pitchFamily="2" charset="-78"/>
                      </a:endParaRPr>
                    </a:p>
                  </a:txBody>
                  <a:tcPr marT="45714" marB="45714"/>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en-US" sz="2000" kern="1200" baseline="0" dirty="0" smtClean="0">
                          <a:solidFill>
                            <a:schemeClr val="dk1"/>
                          </a:solidFill>
                          <a:latin typeface="+mn-lt"/>
                          <a:ea typeface="+mn-ea"/>
                          <a:cs typeface="+mn-cs"/>
                        </a:rPr>
                        <a:t>Jelly Bean</a:t>
                      </a:r>
                      <a:r>
                        <a:rPr lang="fa-IR" sz="2000" kern="1200" baseline="0" dirty="0" smtClean="0">
                          <a:solidFill>
                            <a:schemeClr val="dk1"/>
                          </a:solidFill>
                          <a:latin typeface="+mn-lt"/>
                          <a:ea typeface="+mn-ea"/>
                          <a:cs typeface="+mn-cs"/>
                        </a:rPr>
                        <a:t> (</a:t>
                      </a:r>
                      <a:r>
                        <a:rPr lang="fa-IR" sz="2000" kern="1200" baseline="0" dirty="0" smtClean="0">
                          <a:solidFill>
                            <a:schemeClr val="dk1"/>
                          </a:solidFill>
                          <a:latin typeface="+mn-lt"/>
                          <a:ea typeface="+mn-ea"/>
                          <a:cs typeface="B Koodak" pitchFamily="2" charset="-78"/>
                        </a:rPr>
                        <a:t>آب نبات پاستیلی</a:t>
                      </a:r>
                      <a:r>
                        <a:rPr lang="fa-IR" sz="2000" kern="1200" baseline="0" dirty="0" smtClean="0">
                          <a:solidFill>
                            <a:schemeClr val="dk1"/>
                          </a:solidFill>
                          <a:latin typeface="+mn-lt"/>
                          <a:ea typeface="+mn-ea"/>
                          <a:cs typeface="+mn-cs"/>
                        </a:rPr>
                        <a:t>)</a:t>
                      </a:r>
                      <a:endParaRPr lang="en-US" sz="2000" dirty="0">
                        <a:cs typeface="B Koodak" pitchFamily="2" charset="-78"/>
                      </a:endParaRPr>
                    </a:p>
                  </a:txBody>
                  <a:tcPr marT="45714" marB="45714"/>
                </a:tc>
              </a:tr>
              <a:tr h="396184">
                <a:tc>
                  <a:txBody>
                    <a:bodyPr/>
                    <a:lstStyle/>
                    <a:p>
                      <a:pPr algn="ctr"/>
                      <a:r>
                        <a:rPr lang="en-US" sz="1800" b="0" i="0" kern="1200" dirty="0" smtClean="0">
                          <a:solidFill>
                            <a:schemeClr val="dk1"/>
                          </a:solidFill>
                          <a:latin typeface="+mn-lt"/>
                          <a:ea typeface="+mn-ea"/>
                          <a:cs typeface="+mn-cs"/>
                        </a:rPr>
                        <a:t>October 31, 2013</a:t>
                      </a:r>
                      <a:endParaRPr lang="en-US" sz="2000" dirty="0">
                        <a:cs typeface="B Koodak" pitchFamily="2" charset="-78"/>
                      </a:endParaRPr>
                    </a:p>
                  </a:txBody>
                  <a:tcPr marT="45714" marB="45714"/>
                </a:tc>
                <a:tc>
                  <a:txBody>
                    <a:bodyPr/>
                    <a:lstStyle/>
                    <a:p>
                      <a:pPr algn="ctr"/>
                      <a:r>
                        <a:rPr lang="en-US" sz="2000" dirty="0" smtClean="0">
                          <a:cs typeface="B Koodak" pitchFamily="2" charset="-78"/>
                        </a:rPr>
                        <a:t>4.4</a:t>
                      </a:r>
                      <a:endParaRPr lang="en-US" sz="2000" dirty="0">
                        <a:cs typeface="B Koodak" pitchFamily="2" charset="-78"/>
                      </a:endParaRPr>
                    </a:p>
                  </a:txBody>
                  <a:tcPr marT="45714" marB="45714"/>
                </a:tc>
                <a:tc>
                  <a:txBody>
                    <a:bodyPr/>
                    <a:lstStyle/>
                    <a:p>
                      <a:pPr algn="ctr"/>
                      <a:r>
                        <a:rPr lang="en-US" sz="2000" dirty="0" smtClean="0">
                          <a:cs typeface="B Koodak" pitchFamily="2" charset="-78"/>
                        </a:rPr>
                        <a:t>19</a:t>
                      </a:r>
                      <a:endParaRPr lang="en-US" sz="2000" dirty="0">
                        <a:cs typeface="B Koodak" pitchFamily="2" charset="-78"/>
                      </a:endParaRPr>
                    </a:p>
                  </a:txBody>
                  <a:tcPr marT="45714" marB="45714"/>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en-US" sz="1800" b="0" i="0" kern="1200" dirty="0" err="1" smtClean="0">
                          <a:solidFill>
                            <a:schemeClr val="dk1"/>
                          </a:solidFill>
                          <a:latin typeface="+mn-lt"/>
                          <a:ea typeface="+mn-ea"/>
                          <a:cs typeface="+mn-cs"/>
                        </a:rPr>
                        <a:t>Kitkat</a:t>
                      </a:r>
                      <a:endParaRPr lang="en-US" sz="2000" dirty="0">
                        <a:cs typeface="B Koodak" pitchFamily="2" charset="-78"/>
                      </a:endParaRPr>
                    </a:p>
                  </a:txBody>
                  <a:tcPr marT="45714" marB="45714"/>
                </a:tc>
              </a:tr>
            </a:tbl>
          </a:graphicData>
        </a:graphic>
      </p:graphicFrame>
      <p:pic>
        <p:nvPicPr>
          <p:cNvPr id="4" name="Picture 3" descr="version.png"/>
          <p:cNvPicPr>
            <a:picLocks noChangeAspect="1"/>
          </p:cNvPicPr>
          <p:nvPr/>
        </p:nvPicPr>
        <p:blipFill>
          <a:blip r:embed="rId2">
            <a:lum bright="18000" contrast="-14000"/>
          </a:blip>
          <a:stretch>
            <a:fillRect/>
          </a:stretch>
        </p:blipFill>
        <p:spPr>
          <a:xfrm>
            <a:off x="457200" y="533400"/>
            <a:ext cx="8420100" cy="1295400"/>
          </a:xfrm>
          <a:prstGeom prst="rect">
            <a:avLst/>
          </a:prstGeom>
          <a:effectLst>
            <a:outerShdw dist="50800" sx="1000" sy="1000" algn="ctr" rotWithShape="0">
              <a:schemeClr val="bg1"/>
            </a:outerShdw>
          </a:effec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par>
                          <p:cTn id="8" fill="hold" nodeType="afterGroup">
                            <p:stCondLst>
                              <p:cond delay="2000"/>
                            </p:stCondLst>
                            <p:childTnLst>
                              <p:par>
                                <p:cTn id="9" presetID="12" presetClass="entr" presetSubtype="4" fill="hold"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slide(fromBottom)">
                                      <p:cBhvr>
                                        <p:cTn id="11" dur="500"/>
                                        <p:tgtEl>
                                          <p:spTgt spid="8"/>
                                        </p:tgtEl>
                                      </p:cBhvr>
                                    </p:animEffect>
                                  </p:childTnLst>
                                </p:cTn>
                              </p:par>
                              <p:par>
                                <p:cTn id="12" presetID="4" presetClass="entr" presetSubtype="16" fill="hold" nodeType="with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box(in)">
                                      <p:cBhvr>
                                        <p:cTn id="1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3550" y="381000"/>
            <a:ext cx="8229600" cy="762000"/>
          </a:xfrm>
        </p:spPr>
        <p:txBody>
          <a:bodyPr/>
          <a:lstStyle/>
          <a:p>
            <a:pPr algn="r" eaLnBrk="1" hangingPunct="1"/>
            <a:r>
              <a:rPr lang="fa-IR" altLang="en-US" sz="3000" smtClean="0">
                <a:solidFill>
                  <a:srgbClr val="FFFF00"/>
                </a:solidFill>
                <a:cs typeface="B Titr" pitchFamily="2" charset="-78"/>
              </a:rPr>
              <a:t>ویژگیهای توسعه نرم افزار در اندروید :</a:t>
            </a:r>
          </a:p>
        </p:txBody>
      </p:sp>
      <p:sp>
        <p:nvSpPr>
          <p:cNvPr id="3" name="Subtitle 2"/>
          <p:cNvSpPr>
            <a:spLocks noGrp="1"/>
          </p:cNvSpPr>
          <p:nvPr>
            <p:ph type="subTitle" idx="1"/>
          </p:nvPr>
        </p:nvSpPr>
        <p:spPr>
          <a:xfrm>
            <a:off x="228600" y="1447800"/>
            <a:ext cx="8534400" cy="609600"/>
          </a:xfrm>
        </p:spPr>
        <p:txBody>
          <a:bodyPr rtlCol="1">
            <a:normAutofit fontScale="92500"/>
          </a:bodyPr>
          <a:lstStyle/>
          <a:p>
            <a:pPr algn="r" eaLnBrk="1" fontAlgn="auto" hangingPunct="1">
              <a:spcAft>
                <a:spcPts val="0"/>
              </a:spcAft>
              <a:buFont typeface="Arial" pitchFamily="34" charset="0"/>
              <a:buNone/>
              <a:defRPr/>
            </a:pPr>
            <a:r>
              <a:rPr lang="fa-IR" sz="2700" b="1" smtClean="0">
                <a:solidFill>
                  <a:schemeClr val="bg1"/>
                </a:solidFill>
                <a:effectLst>
                  <a:outerShdw blurRad="38100" dist="38100" dir="2700000" algn="tl">
                    <a:srgbClr val="000000">
                      <a:alpha val="43137"/>
                    </a:srgbClr>
                  </a:outerShdw>
                </a:effectLst>
                <a:cs typeface="B Koodak" pitchFamily="2" charset="-78"/>
              </a:rPr>
              <a:t>استفاده از زبان برنامه نویسی </a:t>
            </a:r>
            <a:r>
              <a:rPr lang="en-US" sz="2700" b="1" smtClean="0">
                <a:solidFill>
                  <a:schemeClr val="bg1"/>
                </a:solidFill>
                <a:effectLst>
                  <a:outerShdw blurRad="38100" dist="38100" dir="2700000" algn="tl">
                    <a:srgbClr val="000000">
                      <a:alpha val="43137"/>
                    </a:srgbClr>
                  </a:outerShdw>
                </a:effectLst>
                <a:cs typeface="B Koodak" pitchFamily="2" charset="-78"/>
              </a:rPr>
              <a:t>Java</a:t>
            </a:r>
            <a:r>
              <a:rPr lang="fa-IR" sz="2700" b="1" smtClean="0">
                <a:solidFill>
                  <a:schemeClr val="bg1"/>
                </a:solidFill>
                <a:effectLst>
                  <a:outerShdw blurRad="38100" dist="38100" dir="2700000" algn="tl">
                    <a:srgbClr val="000000">
                      <a:alpha val="43137"/>
                    </a:srgbClr>
                  </a:outerShdw>
                </a:effectLst>
                <a:cs typeface="B Koodak" pitchFamily="2" charset="-78"/>
              </a:rPr>
              <a:t> و ساپورت کامل از </a:t>
            </a:r>
            <a:r>
              <a:rPr lang="en-US" sz="2700" b="1" smtClean="0">
                <a:solidFill>
                  <a:schemeClr val="bg1"/>
                </a:solidFill>
                <a:effectLst>
                  <a:outerShdw blurRad="38100" dist="38100" dir="2700000" algn="tl">
                    <a:srgbClr val="000000">
                      <a:alpha val="43137"/>
                    </a:srgbClr>
                  </a:outerShdw>
                </a:effectLst>
                <a:cs typeface="B Koodak" pitchFamily="2" charset="-78"/>
              </a:rPr>
              <a:t>Java OO Programing</a:t>
            </a:r>
            <a:endParaRPr lang="fa-IR" sz="2700" b="1" smtClean="0">
              <a:solidFill>
                <a:schemeClr val="bg1"/>
              </a:solidFill>
              <a:effectLst>
                <a:outerShdw blurRad="38100" dist="38100" dir="2700000" algn="tl">
                  <a:srgbClr val="000000">
                    <a:alpha val="43137"/>
                  </a:srgbClr>
                </a:outerShdw>
              </a:effectLst>
              <a:cs typeface="B Koodak" pitchFamily="2" charset="-78"/>
            </a:endParaRPr>
          </a:p>
        </p:txBody>
      </p:sp>
      <p:sp>
        <p:nvSpPr>
          <p:cNvPr id="5" name="Subtitle 2"/>
          <p:cNvSpPr txBox="1">
            <a:spLocks/>
          </p:cNvSpPr>
          <p:nvPr/>
        </p:nvSpPr>
        <p:spPr>
          <a:xfrm>
            <a:off x="228600" y="2870200"/>
            <a:ext cx="8534400" cy="609600"/>
          </a:xfrm>
          <a:prstGeom prst="rect">
            <a:avLst/>
          </a:prstGeom>
        </p:spPr>
        <p:txBody>
          <a:bodyPr rtlCol="1">
            <a:normAutofit/>
          </a:bodyPr>
          <a:lstStyle/>
          <a:p>
            <a:pPr fontAlgn="auto">
              <a:spcBef>
                <a:spcPct val="20000"/>
              </a:spcBef>
              <a:spcAft>
                <a:spcPts val="0"/>
              </a:spcAft>
              <a:buFont typeface="Arial" pitchFamily="34" charset="0"/>
              <a:buNone/>
              <a:defRPr/>
            </a:pPr>
            <a:r>
              <a:rPr lang="fa-IR" sz="2700" b="1">
                <a:solidFill>
                  <a:schemeClr val="bg1"/>
                </a:solidFill>
                <a:effectLst>
                  <a:outerShdw blurRad="38100" dist="38100" dir="2700000" algn="tl">
                    <a:srgbClr val="000000">
                      <a:alpha val="43137"/>
                    </a:srgbClr>
                  </a:outerShdw>
                </a:effectLst>
                <a:latin typeface="+mn-lt"/>
                <a:cs typeface="B Koodak" pitchFamily="2" charset="-78"/>
              </a:rPr>
              <a:t>قابلیت استفاده از </a:t>
            </a:r>
            <a:r>
              <a:rPr lang="en-US" sz="2700" b="1">
                <a:solidFill>
                  <a:schemeClr val="bg1"/>
                </a:solidFill>
                <a:effectLst>
                  <a:outerShdw blurRad="38100" dist="38100" dir="2700000" algn="tl">
                    <a:srgbClr val="000000">
                      <a:alpha val="43137"/>
                    </a:srgbClr>
                  </a:outerShdw>
                </a:effectLst>
                <a:latin typeface="+mn-lt"/>
                <a:cs typeface="B Koodak" pitchFamily="2" charset="-78"/>
              </a:rPr>
              <a:t>Library</a:t>
            </a:r>
            <a:r>
              <a:rPr lang="fa-IR" sz="2700" b="1">
                <a:solidFill>
                  <a:schemeClr val="bg1"/>
                </a:solidFill>
                <a:effectLst>
                  <a:outerShdw blurRad="38100" dist="38100" dir="2700000" algn="tl">
                    <a:srgbClr val="000000">
                      <a:alpha val="43137"/>
                    </a:srgbClr>
                  </a:outerShdw>
                </a:effectLst>
                <a:latin typeface="+mn-lt"/>
                <a:cs typeface="B Koodak" pitchFamily="2" charset="-78"/>
              </a:rPr>
              <a:t> های موجود برای </a:t>
            </a:r>
            <a:r>
              <a:rPr lang="en-US" sz="2700" b="1">
                <a:solidFill>
                  <a:schemeClr val="bg1"/>
                </a:solidFill>
                <a:effectLst>
                  <a:outerShdw blurRad="38100" dist="38100" dir="2700000" algn="tl">
                    <a:srgbClr val="000000">
                      <a:alpha val="43137"/>
                    </a:srgbClr>
                  </a:outerShdw>
                </a:effectLst>
                <a:latin typeface="+mn-lt"/>
                <a:cs typeface="B Koodak" pitchFamily="2" charset="-78"/>
              </a:rPr>
              <a:t>Java</a:t>
            </a:r>
            <a:endParaRPr lang="fa-IR" sz="2700" b="1">
              <a:solidFill>
                <a:schemeClr val="bg1"/>
              </a:solidFill>
              <a:effectLst>
                <a:outerShdw blurRad="38100" dist="38100" dir="2700000" algn="tl">
                  <a:srgbClr val="000000">
                    <a:alpha val="43137"/>
                  </a:srgbClr>
                </a:outerShdw>
              </a:effectLst>
              <a:latin typeface="+mn-lt"/>
              <a:cs typeface="B Koodak" pitchFamily="2" charset="-78"/>
            </a:endParaRPr>
          </a:p>
        </p:txBody>
      </p:sp>
      <p:sp>
        <p:nvSpPr>
          <p:cNvPr id="6" name="Subtitle 2"/>
          <p:cNvSpPr txBox="1">
            <a:spLocks/>
          </p:cNvSpPr>
          <p:nvPr/>
        </p:nvSpPr>
        <p:spPr>
          <a:xfrm>
            <a:off x="228600" y="3581400"/>
            <a:ext cx="8534400" cy="609600"/>
          </a:xfrm>
          <a:prstGeom prst="rect">
            <a:avLst/>
          </a:prstGeom>
        </p:spPr>
        <p:txBody>
          <a:bodyPr rtlCol="1">
            <a:normAutofit/>
          </a:bodyPr>
          <a:lstStyle/>
          <a:p>
            <a:pPr fontAlgn="auto">
              <a:spcBef>
                <a:spcPct val="20000"/>
              </a:spcBef>
              <a:spcAft>
                <a:spcPts val="0"/>
              </a:spcAft>
              <a:buFont typeface="Arial" pitchFamily="34" charset="0"/>
              <a:buNone/>
              <a:defRPr/>
            </a:pPr>
            <a:r>
              <a:rPr lang="fa-IR" sz="2700" b="1">
                <a:solidFill>
                  <a:schemeClr val="bg1"/>
                </a:solidFill>
                <a:effectLst>
                  <a:outerShdw blurRad="38100" dist="38100" dir="2700000" algn="tl">
                    <a:srgbClr val="000000">
                      <a:alpha val="43137"/>
                    </a:srgbClr>
                  </a:outerShdw>
                </a:effectLst>
                <a:latin typeface="+mn-lt"/>
                <a:cs typeface="B Koodak" pitchFamily="2" charset="-78"/>
              </a:rPr>
              <a:t>بکارگیری </a:t>
            </a:r>
            <a:r>
              <a:rPr lang="en-US" sz="2700" b="1">
                <a:solidFill>
                  <a:schemeClr val="bg1"/>
                </a:solidFill>
                <a:effectLst>
                  <a:outerShdw blurRad="38100" dist="38100" dir="2700000" algn="tl">
                    <a:srgbClr val="000000">
                      <a:alpha val="43137"/>
                    </a:srgbClr>
                  </a:outerShdw>
                </a:effectLst>
                <a:latin typeface="+mn-lt"/>
                <a:cs typeface="B Koodak" pitchFamily="2" charset="-78"/>
              </a:rPr>
              <a:t>XML</a:t>
            </a:r>
            <a:r>
              <a:rPr lang="fa-IR" sz="2700" b="1">
                <a:solidFill>
                  <a:schemeClr val="bg1"/>
                </a:solidFill>
                <a:effectLst>
                  <a:outerShdw blurRad="38100" dist="38100" dir="2700000" algn="tl">
                    <a:srgbClr val="000000">
                      <a:alpha val="43137"/>
                    </a:srgbClr>
                  </a:outerShdw>
                </a:effectLst>
                <a:latin typeface="+mn-lt"/>
                <a:cs typeface="B Koodak" pitchFamily="2" charset="-78"/>
              </a:rPr>
              <a:t> برای ساخت و تولید فایلهای </a:t>
            </a:r>
            <a:r>
              <a:rPr lang="en-US" sz="2700" b="1">
                <a:solidFill>
                  <a:schemeClr val="bg1"/>
                </a:solidFill>
                <a:effectLst>
                  <a:outerShdw blurRad="38100" dist="38100" dir="2700000" algn="tl">
                    <a:srgbClr val="000000">
                      <a:alpha val="43137"/>
                    </a:srgbClr>
                  </a:outerShdw>
                </a:effectLst>
                <a:latin typeface="+mn-lt"/>
                <a:cs typeface="B Koodak" pitchFamily="2" charset="-78"/>
              </a:rPr>
              <a:t>UI</a:t>
            </a:r>
            <a:endParaRPr lang="fa-IR" sz="2700" b="1">
              <a:solidFill>
                <a:schemeClr val="bg1"/>
              </a:solidFill>
              <a:effectLst>
                <a:outerShdw blurRad="38100" dist="38100" dir="2700000" algn="tl">
                  <a:srgbClr val="000000">
                    <a:alpha val="43137"/>
                  </a:srgbClr>
                </a:outerShdw>
              </a:effectLst>
              <a:latin typeface="+mn-lt"/>
              <a:cs typeface="B Koodak" pitchFamily="2" charset="-78"/>
            </a:endParaRPr>
          </a:p>
        </p:txBody>
      </p:sp>
      <p:sp>
        <p:nvSpPr>
          <p:cNvPr id="7" name="Subtitle 2"/>
          <p:cNvSpPr txBox="1">
            <a:spLocks/>
          </p:cNvSpPr>
          <p:nvPr/>
        </p:nvSpPr>
        <p:spPr>
          <a:xfrm>
            <a:off x="228600" y="4292600"/>
            <a:ext cx="8534400" cy="609600"/>
          </a:xfrm>
          <a:prstGeom prst="rect">
            <a:avLst/>
          </a:prstGeom>
        </p:spPr>
        <p:txBody>
          <a:bodyPr rtlCol="1">
            <a:normAutofit/>
          </a:bodyPr>
          <a:lstStyle/>
          <a:p>
            <a:pPr fontAlgn="auto">
              <a:spcBef>
                <a:spcPct val="20000"/>
              </a:spcBef>
              <a:spcAft>
                <a:spcPts val="0"/>
              </a:spcAft>
              <a:buFont typeface="Arial" pitchFamily="34" charset="0"/>
              <a:buNone/>
              <a:defRPr/>
            </a:pPr>
            <a:r>
              <a:rPr lang="fa-IR" sz="2700" b="1">
                <a:solidFill>
                  <a:schemeClr val="bg1"/>
                </a:solidFill>
                <a:effectLst>
                  <a:outerShdw blurRad="38100" dist="38100" dir="2700000" algn="tl">
                    <a:srgbClr val="000000">
                      <a:alpha val="43137"/>
                    </a:srgbClr>
                  </a:outerShdw>
                </a:effectLst>
                <a:latin typeface="+mn-lt"/>
                <a:cs typeface="B Koodak" pitchFamily="2" charset="-78"/>
              </a:rPr>
              <a:t>وجود </a:t>
            </a:r>
            <a:r>
              <a:rPr lang="en-US" sz="2700" b="1">
                <a:solidFill>
                  <a:schemeClr val="bg1"/>
                </a:solidFill>
                <a:effectLst>
                  <a:outerShdw blurRad="38100" dist="38100" dir="2700000" algn="tl">
                    <a:srgbClr val="000000">
                      <a:alpha val="43137"/>
                    </a:srgbClr>
                  </a:outerShdw>
                </a:effectLst>
                <a:latin typeface="+mn-lt"/>
                <a:cs typeface="B Koodak" pitchFamily="2" charset="-78"/>
              </a:rPr>
              <a:t>UI Visual Designer</a:t>
            </a:r>
            <a:endParaRPr lang="fa-IR" sz="2700" b="1">
              <a:solidFill>
                <a:schemeClr val="bg1"/>
              </a:solidFill>
              <a:effectLst>
                <a:outerShdw blurRad="38100" dist="38100" dir="2700000" algn="tl">
                  <a:srgbClr val="000000">
                    <a:alpha val="43137"/>
                  </a:srgbClr>
                </a:outerShdw>
              </a:effectLst>
              <a:latin typeface="+mn-lt"/>
              <a:cs typeface="B Koodak" pitchFamily="2" charset="-78"/>
            </a:endParaRPr>
          </a:p>
        </p:txBody>
      </p:sp>
      <p:sp>
        <p:nvSpPr>
          <p:cNvPr id="8" name="Subtitle 2"/>
          <p:cNvSpPr txBox="1">
            <a:spLocks/>
          </p:cNvSpPr>
          <p:nvPr/>
        </p:nvSpPr>
        <p:spPr>
          <a:xfrm>
            <a:off x="228600" y="5003800"/>
            <a:ext cx="8534400" cy="609600"/>
          </a:xfrm>
          <a:prstGeom prst="rect">
            <a:avLst/>
          </a:prstGeom>
        </p:spPr>
        <p:txBody>
          <a:bodyPr rtlCol="1">
            <a:normAutofit/>
          </a:bodyPr>
          <a:lstStyle/>
          <a:p>
            <a:pPr fontAlgn="auto">
              <a:spcBef>
                <a:spcPct val="20000"/>
              </a:spcBef>
              <a:spcAft>
                <a:spcPts val="0"/>
              </a:spcAft>
              <a:buFont typeface="Arial" pitchFamily="34" charset="0"/>
              <a:buNone/>
              <a:defRPr/>
            </a:pPr>
            <a:r>
              <a:rPr lang="fa-IR" sz="2700" b="1">
                <a:solidFill>
                  <a:schemeClr val="bg1"/>
                </a:solidFill>
                <a:effectLst>
                  <a:outerShdw blurRad="38100" dist="38100" dir="2700000" algn="tl">
                    <a:srgbClr val="000000">
                      <a:alpha val="43137"/>
                    </a:srgbClr>
                  </a:outerShdw>
                </a:effectLst>
                <a:latin typeface="+mn-lt"/>
                <a:cs typeface="B Koodak" pitchFamily="2" charset="-78"/>
              </a:rPr>
              <a:t>وجود </a:t>
            </a:r>
            <a:r>
              <a:rPr lang="en-US" sz="2700" b="1">
                <a:solidFill>
                  <a:schemeClr val="bg1"/>
                </a:solidFill>
                <a:effectLst>
                  <a:outerShdw blurRad="38100" dist="38100" dir="2700000" algn="tl">
                    <a:srgbClr val="000000">
                      <a:alpha val="43137"/>
                    </a:srgbClr>
                  </a:outerShdw>
                </a:effectLst>
                <a:latin typeface="+mn-lt"/>
                <a:cs typeface="B Koodak" pitchFamily="2" charset="-78"/>
              </a:rPr>
              <a:t>Emulator</a:t>
            </a:r>
            <a:r>
              <a:rPr lang="fa-IR" sz="2700" b="1">
                <a:solidFill>
                  <a:schemeClr val="bg1"/>
                </a:solidFill>
                <a:effectLst>
                  <a:outerShdw blurRad="38100" dist="38100" dir="2700000" algn="tl">
                    <a:srgbClr val="000000">
                      <a:alpha val="43137"/>
                    </a:srgbClr>
                  </a:outerShdw>
                </a:effectLst>
                <a:latin typeface="+mn-lt"/>
                <a:cs typeface="B Koodak" pitchFamily="2" charset="-78"/>
              </a:rPr>
              <a:t> با ساپورت اکثر امکانات </a:t>
            </a:r>
            <a:r>
              <a:rPr lang="en-US" sz="2700" b="1">
                <a:solidFill>
                  <a:schemeClr val="bg1"/>
                </a:solidFill>
                <a:effectLst>
                  <a:outerShdw blurRad="38100" dist="38100" dir="2700000" algn="tl">
                    <a:srgbClr val="000000">
                      <a:alpha val="43137"/>
                    </a:srgbClr>
                  </a:outerShdw>
                </a:effectLst>
                <a:latin typeface="+mn-lt"/>
                <a:cs typeface="B Koodak" pitchFamily="2" charset="-78"/>
              </a:rPr>
              <a:t>Smartphone</a:t>
            </a:r>
            <a:r>
              <a:rPr lang="fa-IR" sz="2700" b="1">
                <a:solidFill>
                  <a:schemeClr val="bg1"/>
                </a:solidFill>
                <a:effectLst>
                  <a:outerShdw blurRad="38100" dist="38100" dir="2700000" algn="tl">
                    <a:srgbClr val="000000">
                      <a:alpha val="43137"/>
                    </a:srgbClr>
                  </a:outerShdw>
                </a:effectLst>
                <a:latin typeface="+mn-lt"/>
                <a:cs typeface="B Koodak" pitchFamily="2" charset="-78"/>
              </a:rPr>
              <a:t>ها</a:t>
            </a:r>
          </a:p>
        </p:txBody>
      </p:sp>
      <p:sp>
        <p:nvSpPr>
          <p:cNvPr id="9" name="Subtitle 2"/>
          <p:cNvSpPr txBox="1">
            <a:spLocks/>
          </p:cNvSpPr>
          <p:nvPr/>
        </p:nvSpPr>
        <p:spPr>
          <a:xfrm>
            <a:off x="228600" y="2159000"/>
            <a:ext cx="8534400" cy="609600"/>
          </a:xfrm>
          <a:prstGeom prst="rect">
            <a:avLst/>
          </a:prstGeom>
        </p:spPr>
        <p:txBody>
          <a:bodyPr rtlCol="1">
            <a:normAutofit/>
          </a:bodyPr>
          <a:lstStyle/>
          <a:p>
            <a:pPr fontAlgn="auto">
              <a:spcBef>
                <a:spcPct val="20000"/>
              </a:spcBef>
              <a:spcAft>
                <a:spcPts val="0"/>
              </a:spcAft>
              <a:buFont typeface="Arial" pitchFamily="34" charset="0"/>
              <a:buNone/>
              <a:defRPr/>
            </a:pPr>
            <a:r>
              <a:rPr lang="fa-IR" sz="2700" b="1">
                <a:solidFill>
                  <a:schemeClr val="bg1"/>
                </a:solidFill>
                <a:effectLst>
                  <a:outerShdw blurRad="38100" dist="38100" dir="2700000" algn="tl">
                    <a:srgbClr val="000000">
                      <a:alpha val="43137"/>
                    </a:srgbClr>
                  </a:outerShdw>
                </a:effectLst>
                <a:latin typeface="+mn-lt"/>
                <a:cs typeface="B Koodak" pitchFamily="2" charset="-78"/>
              </a:rPr>
              <a:t>قابلیت نوشتن توابع با استفاده از </a:t>
            </a:r>
            <a:r>
              <a:rPr lang="en-US" sz="2700" b="1">
                <a:solidFill>
                  <a:schemeClr val="bg1"/>
                </a:solidFill>
                <a:effectLst>
                  <a:outerShdw blurRad="38100" dist="38100" dir="2700000" algn="tl">
                    <a:srgbClr val="000000">
                      <a:alpha val="43137"/>
                    </a:srgbClr>
                  </a:outerShdw>
                </a:effectLst>
                <a:latin typeface="+mn-lt"/>
                <a:cs typeface="B Koodak" pitchFamily="2" charset="-78"/>
              </a:rPr>
              <a:t>C++ </a:t>
            </a:r>
            <a:r>
              <a:rPr lang="fa-IR" sz="2700" b="1">
                <a:solidFill>
                  <a:schemeClr val="bg1"/>
                </a:solidFill>
                <a:effectLst>
                  <a:outerShdw blurRad="38100" dist="38100" dir="2700000" algn="tl">
                    <a:srgbClr val="000000">
                      <a:alpha val="43137"/>
                    </a:srgbClr>
                  </a:outerShdw>
                </a:effectLst>
                <a:latin typeface="+mn-lt"/>
                <a:cs typeface="B Koodak" pitchFamily="2" charset="-78"/>
              </a:rPr>
              <a:t> و </a:t>
            </a:r>
            <a:r>
              <a:rPr lang="en-US" sz="2700" b="1">
                <a:solidFill>
                  <a:schemeClr val="bg1"/>
                </a:solidFill>
                <a:effectLst>
                  <a:outerShdw blurRad="38100" dist="38100" dir="2700000" algn="tl">
                    <a:srgbClr val="000000">
                      <a:alpha val="43137"/>
                    </a:srgbClr>
                  </a:outerShdw>
                </a:effectLst>
                <a:latin typeface="+mn-lt"/>
                <a:cs typeface="B Koodak" pitchFamily="2" charset="-78"/>
              </a:rPr>
              <a:t>NDK</a:t>
            </a:r>
            <a:endParaRPr lang="fa-IR" sz="2700" b="1">
              <a:solidFill>
                <a:schemeClr val="bg1"/>
              </a:solidFill>
              <a:effectLst>
                <a:outerShdw blurRad="38100" dist="38100" dir="2700000" algn="tl">
                  <a:srgbClr val="000000">
                    <a:alpha val="43137"/>
                  </a:srgbClr>
                </a:outerShdw>
              </a:effectLst>
              <a:latin typeface="+mn-lt"/>
              <a:cs typeface="B Koodak" pitchFamily="2" charset="-78"/>
            </a:endParaRPr>
          </a:p>
        </p:txBody>
      </p:sp>
      <p:sp>
        <p:nvSpPr>
          <p:cNvPr id="10" name="Subtitle 2"/>
          <p:cNvSpPr txBox="1">
            <a:spLocks/>
          </p:cNvSpPr>
          <p:nvPr/>
        </p:nvSpPr>
        <p:spPr>
          <a:xfrm>
            <a:off x="228600" y="5715000"/>
            <a:ext cx="8534400" cy="609600"/>
          </a:xfrm>
          <a:prstGeom prst="rect">
            <a:avLst/>
          </a:prstGeom>
        </p:spPr>
        <p:txBody>
          <a:bodyPr rtlCol="1"/>
          <a:lstStyle/>
          <a:p>
            <a:pPr fontAlgn="auto">
              <a:spcBef>
                <a:spcPct val="20000"/>
              </a:spcBef>
              <a:spcAft>
                <a:spcPts val="0"/>
              </a:spcAft>
              <a:buFont typeface="Arial" pitchFamily="34" charset="0"/>
              <a:buNone/>
              <a:defRPr/>
            </a:pPr>
            <a:r>
              <a:rPr lang="fa-IR" sz="2800" b="1">
                <a:solidFill>
                  <a:schemeClr val="bg1"/>
                </a:solidFill>
                <a:effectLst>
                  <a:outerShdw blurRad="38100" dist="38100" dir="2700000" algn="tl">
                    <a:srgbClr val="000000">
                      <a:alpha val="43137"/>
                    </a:srgbClr>
                  </a:outerShdw>
                </a:effectLst>
                <a:latin typeface="+mn-lt"/>
                <a:cs typeface="B Koodak" pitchFamily="2" charset="-78"/>
              </a:rPr>
              <a:t>ساپورت کامل از شیء گرایی جهت طراحی موتورهای بازی</a:t>
            </a:r>
          </a:p>
        </p:txBody>
      </p:sp>
      <p:pic>
        <p:nvPicPr>
          <p:cNvPr id="11" name="Picture 10" descr="Untitled-1.pn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04800" y="1981200"/>
            <a:ext cx="2505075"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1" descr="xandroidsoftwarelayer10.png.pagespeed.ic.cqHvO0-Uh9.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04800" y="381000"/>
            <a:ext cx="8626475" cy="617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slide(fromBottom)">
                                      <p:cBhvr>
                                        <p:cTn id="12" dur="500"/>
                                        <p:tgtEl>
                                          <p:spTgt spid="3">
                                            <p:txEl>
                                              <p:pRg st="0" end="0"/>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blinds(horizontal)">
                                      <p:cBhvr>
                                        <p:cTn id="15" dur="500"/>
                                        <p:tgtEl>
                                          <p:spTgt spid="11"/>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0" presetClass="entr" presetSubtype="0" fill="hold" nodeType="click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fade">
                                      <p:cBhvr>
                                        <p:cTn id="20" dur="2000"/>
                                        <p:tgtEl>
                                          <p:spTgt spid="12"/>
                                        </p:tgtEl>
                                      </p:cBhvr>
                                    </p:animEffect>
                                  </p:childTnLst>
                                </p:cTn>
                              </p:par>
                            </p:childTnLst>
                          </p:cTn>
                        </p:par>
                        <p:par>
                          <p:cTn id="21" fill="hold" nodeType="afterGroup">
                            <p:stCondLst>
                              <p:cond delay="2000"/>
                            </p:stCondLst>
                            <p:childTnLst>
                              <p:par>
                                <p:cTn id="22" presetID="3" presetClass="exit" presetSubtype="10" fill="hold" nodeType="afterEffect">
                                  <p:stCondLst>
                                    <p:cond delay="0"/>
                                  </p:stCondLst>
                                  <p:childTnLst>
                                    <p:animEffect transition="out" filter="blinds(horizontal)">
                                      <p:cBhvr>
                                        <p:cTn id="23" dur="500"/>
                                        <p:tgtEl>
                                          <p:spTgt spid="11"/>
                                        </p:tgtEl>
                                      </p:cBhvr>
                                    </p:animEffect>
                                    <p:set>
                                      <p:cBhvr>
                                        <p:cTn id="24" dur="1" fill="hold">
                                          <p:stCondLst>
                                            <p:cond delay="499"/>
                                          </p:stCondLst>
                                        </p:cTn>
                                        <p:tgtEl>
                                          <p:spTgt spid="11"/>
                                        </p:tgtEl>
                                        <p:attrNameLst>
                                          <p:attrName>style.visibility</p:attrName>
                                        </p:attrNameLst>
                                      </p:cBhvr>
                                      <p:to>
                                        <p:strVal val="hidden"/>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xit" presetSubtype="4" fill="hold" nodeType="clickEffect">
                                  <p:stCondLst>
                                    <p:cond delay="0"/>
                                  </p:stCondLst>
                                  <p:childTnLst>
                                    <p:anim calcmode="lin" valueType="num">
                                      <p:cBhvr additive="base">
                                        <p:cTn id="28" dur="500"/>
                                        <p:tgtEl>
                                          <p:spTgt spid="12"/>
                                        </p:tgtEl>
                                        <p:attrNameLst>
                                          <p:attrName>ppt_x</p:attrName>
                                        </p:attrNameLst>
                                      </p:cBhvr>
                                      <p:tavLst>
                                        <p:tav tm="0">
                                          <p:val>
                                            <p:strVal val="ppt_x"/>
                                          </p:val>
                                        </p:tav>
                                        <p:tav tm="100000">
                                          <p:val>
                                            <p:strVal val="ppt_x"/>
                                          </p:val>
                                        </p:tav>
                                      </p:tavLst>
                                    </p:anim>
                                    <p:anim calcmode="lin" valueType="num">
                                      <p:cBhvr additive="base">
                                        <p:cTn id="29" dur="500"/>
                                        <p:tgtEl>
                                          <p:spTgt spid="12"/>
                                        </p:tgtEl>
                                        <p:attrNameLst>
                                          <p:attrName>ppt_y</p:attrName>
                                        </p:attrNameLst>
                                      </p:cBhvr>
                                      <p:tavLst>
                                        <p:tav tm="0">
                                          <p:val>
                                            <p:strVal val="ppt_y"/>
                                          </p:val>
                                        </p:tav>
                                        <p:tav tm="100000">
                                          <p:val>
                                            <p:strVal val="1+ppt_h/2"/>
                                          </p:val>
                                        </p:tav>
                                      </p:tavLst>
                                    </p:anim>
                                    <p:set>
                                      <p:cBhvr>
                                        <p:cTn id="30" dur="1" fill="hold">
                                          <p:stCondLst>
                                            <p:cond delay="499"/>
                                          </p:stCondLst>
                                        </p:cTn>
                                        <p:tgtEl>
                                          <p:spTgt spid="12"/>
                                        </p:tgtEl>
                                        <p:attrNameLst>
                                          <p:attrName>style.visibility</p:attrName>
                                        </p:attrNameLst>
                                      </p:cBhvr>
                                      <p:to>
                                        <p:strVal val="hidden"/>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2" presetClass="entr" presetSubtype="4" fill="hold" grpId="0" nodeType="clickEffect">
                                  <p:stCondLst>
                                    <p:cond delay="0"/>
                                  </p:stCondLst>
                                  <p:childTnLst>
                                    <p:set>
                                      <p:cBhvr>
                                        <p:cTn id="34" dur="1" fill="hold">
                                          <p:stCondLst>
                                            <p:cond delay="0"/>
                                          </p:stCondLst>
                                        </p:cTn>
                                        <p:tgtEl>
                                          <p:spTgt spid="9">
                                            <p:txEl>
                                              <p:pRg st="0" end="0"/>
                                            </p:txEl>
                                          </p:spTgt>
                                        </p:tgtEl>
                                        <p:attrNameLst>
                                          <p:attrName>style.visibility</p:attrName>
                                        </p:attrNameLst>
                                      </p:cBhvr>
                                      <p:to>
                                        <p:strVal val="visible"/>
                                      </p:to>
                                    </p:set>
                                    <p:animEffect transition="in" filter="slide(fromBottom)">
                                      <p:cBhvr>
                                        <p:cTn id="35" dur="500"/>
                                        <p:tgtEl>
                                          <p:spTgt spid="9">
                                            <p:txEl>
                                              <p:pRg st="0" end="0"/>
                                            </p:txEl>
                                          </p:spTgt>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12" presetClass="entr" presetSubtype="4" fill="hold" grpId="0" nodeType="clickEffect">
                                  <p:stCondLst>
                                    <p:cond delay="0"/>
                                  </p:stCondLst>
                                  <p:childTnLst>
                                    <p:set>
                                      <p:cBhvr>
                                        <p:cTn id="39" dur="1" fill="hold">
                                          <p:stCondLst>
                                            <p:cond delay="0"/>
                                          </p:stCondLst>
                                        </p:cTn>
                                        <p:tgtEl>
                                          <p:spTgt spid="5"/>
                                        </p:tgtEl>
                                        <p:attrNameLst>
                                          <p:attrName>style.visibility</p:attrName>
                                        </p:attrNameLst>
                                      </p:cBhvr>
                                      <p:to>
                                        <p:strVal val="visible"/>
                                      </p:to>
                                    </p:set>
                                    <p:animEffect transition="in" filter="slide(fromBottom)">
                                      <p:cBhvr>
                                        <p:cTn id="40" dur="500"/>
                                        <p:tgtEl>
                                          <p:spTgt spid="5"/>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12" presetClass="entr" presetSubtype="4" fill="hold" grpId="0" nodeType="clickEffect">
                                  <p:stCondLst>
                                    <p:cond delay="0"/>
                                  </p:stCondLst>
                                  <p:childTnLst>
                                    <p:set>
                                      <p:cBhvr>
                                        <p:cTn id="44" dur="1" fill="hold">
                                          <p:stCondLst>
                                            <p:cond delay="0"/>
                                          </p:stCondLst>
                                        </p:cTn>
                                        <p:tgtEl>
                                          <p:spTgt spid="6"/>
                                        </p:tgtEl>
                                        <p:attrNameLst>
                                          <p:attrName>style.visibility</p:attrName>
                                        </p:attrNameLst>
                                      </p:cBhvr>
                                      <p:to>
                                        <p:strVal val="visible"/>
                                      </p:to>
                                    </p:set>
                                    <p:animEffect transition="in" filter="slide(fromBottom)">
                                      <p:cBhvr>
                                        <p:cTn id="45" dur="500"/>
                                        <p:tgtEl>
                                          <p:spTgt spid="6"/>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12" presetClass="entr" presetSubtype="4" fill="hold" grpId="0" nodeType="clickEffect">
                                  <p:stCondLst>
                                    <p:cond delay="0"/>
                                  </p:stCondLst>
                                  <p:childTnLst>
                                    <p:set>
                                      <p:cBhvr>
                                        <p:cTn id="49" dur="1" fill="hold">
                                          <p:stCondLst>
                                            <p:cond delay="0"/>
                                          </p:stCondLst>
                                        </p:cTn>
                                        <p:tgtEl>
                                          <p:spTgt spid="7"/>
                                        </p:tgtEl>
                                        <p:attrNameLst>
                                          <p:attrName>style.visibility</p:attrName>
                                        </p:attrNameLst>
                                      </p:cBhvr>
                                      <p:to>
                                        <p:strVal val="visible"/>
                                      </p:to>
                                    </p:set>
                                    <p:animEffect transition="in" filter="slide(fromBottom)">
                                      <p:cBhvr>
                                        <p:cTn id="50" dur="500"/>
                                        <p:tgtEl>
                                          <p:spTgt spid="7"/>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12" presetClass="entr" presetSubtype="4" fill="hold" grpId="0" nodeType="clickEffect">
                                  <p:stCondLst>
                                    <p:cond delay="0"/>
                                  </p:stCondLst>
                                  <p:childTnLst>
                                    <p:set>
                                      <p:cBhvr>
                                        <p:cTn id="54" dur="1" fill="hold">
                                          <p:stCondLst>
                                            <p:cond delay="0"/>
                                          </p:stCondLst>
                                        </p:cTn>
                                        <p:tgtEl>
                                          <p:spTgt spid="8"/>
                                        </p:tgtEl>
                                        <p:attrNameLst>
                                          <p:attrName>style.visibility</p:attrName>
                                        </p:attrNameLst>
                                      </p:cBhvr>
                                      <p:to>
                                        <p:strVal val="visible"/>
                                      </p:to>
                                    </p:set>
                                    <p:animEffect transition="in" filter="slide(fromBottom)">
                                      <p:cBhvr>
                                        <p:cTn id="55" dur="500"/>
                                        <p:tgtEl>
                                          <p:spTgt spid="8"/>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12" presetClass="entr" presetSubtype="4" fill="hold" grpId="0" nodeType="clickEffect">
                                  <p:stCondLst>
                                    <p:cond delay="0"/>
                                  </p:stCondLst>
                                  <p:childTnLst>
                                    <p:set>
                                      <p:cBhvr>
                                        <p:cTn id="59" dur="1" fill="hold">
                                          <p:stCondLst>
                                            <p:cond delay="0"/>
                                          </p:stCondLst>
                                        </p:cTn>
                                        <p:tgtEl>
                                          <p:spTgt spid="10"/>
                                        </p:tgtEl>
                                        <p:attrNameLst>
                                          <p:attrName>style.visibility</p:attrName>
                                        </p:attrNameLst>
                                      </p:cBhvr>
                                      <p:to>
                                        <p:strVal val="visible"/>
                                      </p:to>
                                    </p:set>
                                    <p:animEffect transition="in" filter="slide(fromBottom)">
                                      <p:cBhvr>
                                        <p:cTn id="6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5" grpId="0"/>
      <p:bldP spid="6" grpId="0"/>
      <p:bldP spid="7" grpId="0"/>
      <p:bldP spid="8" grpId="0"/>
      <p:bldP spid="9" grpId="0" build="p"/>
      <p:bldP spid="1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algn="just"/>
            <a:r>
              <a:rPr lang="fa-IR" altLang="en-US" sz="3600" smtClean="0">
                <a:solidFill>
                  <a:srgbClr val="FFFF00"/>
                </a:solidFill>
                <a:cs typeface="B Titr" pitchFamily="2" charset="-78"/>
              </a:rPr>
              <a:t>برای ساخت یک اپلیکیشن اندروید چهار </a:t>
            </a:r>
            <a:r>
              <a:rPr lang="en-US" altLang="en-US" sz="3600" smtClean="0">
                <a:solidFill>
                  <a:srgbClr val="FFFF00"/>
                </a:solidFill>
                <a:cs typeface="B Titr" pitchFamily="2" charset="-78"/>
              </a:rPr>
              <a:t> </a:t>
            </a:r>
            <a:r>
              <a:rPr lang="en-US" altLang="en-US" sz="3600" b="1" smtClean="0">
                <a:solidFill>
                  <a:srgbClr val="FFFF00"/>
                </a:solidFill>
                <a:cs typeface="B Titr" pitchFamily="2" charset="-78"/>
              </a:rPr>
              <a:t>Component</a:t>
            </a:r>
            <a:r>
              <a:rPr lang="en-US" altLang="en-US" sz="3600" smtClean="0">
                <a:solidFill>
                  <a:srgbClr val="FFFF00"/>
                </a:solidFill>
                <a:cs typeface="B Titr" pitchFamily="2" charset="-78"/>
              </a:rPr>
              <a:t> </a:t>
            </a:r>
            <a:r>
              <a:rPr lang="fa-IR" altLang="en-US" sz="3600" smtClean="0">
                <a:solidFill>
                  <a:srgbClr val="FFFF00"/>
                </a:solidFill>
                <a:cs typeface="B Titr" pitchFamily="2" charset="-78"/>
              </a:rPr>
              <a:t> اصلی وجود دارد :</a:t>
            </a:r>
          </a:p>
        </p:txBody>
      </p:sp>
      <p:sp>
        <p:nvSpPr>
          <p:cNvPr id="9219" name="Content Placeholder 2"/>
          <p:cNvSpPr>
            <a:spLocks noGrp="1"/>
          </p:cNvSpPr>
          <p:nvPr>
            <p:ph idx="1"/>
          </p:nvPr>
        </p:nvSpPr>
        <p:spPr>
          <a:xfrm>
            <a:off x="457200" y="2133600"/>
            <a:ext cx="8229600" cy="3992563"/>
          </a:xfrm>
        </p:spPr>
        <p:txBody>
          <a:bodyPr/>
          <a:lstStyle/>
          <a:p>
            <a:pPr>
              <a:lnSpc>
                <a:spcPct val="150000"/>
              </a:lnSpc>
            </a:pPr>
            <a:r>
              <a:rPr lang="en-US" altLang="en-US" b="1" smtClean="0">
                <a:solidFill>
                  <a:schemeClr val="bg1"/>
                </a:solidFill>
                <a:cs typeface="Arial" charset="0"/>
              </a:rPr>
              <a:t>Activity</a:t>
            </a:r>
            <a:endParaRPr lang="fa-IR" altLang="en-US" b="1" smtClean="0">
              <a:solidFill>
                <a:schemeClr val="bg1"/>
              </a:solidFill>
            </a:endParaRPr>
          </a:p>
          <a:p>
            <a:pPr>
              <a:lnSpc>
                <a:spcPct val="150000"/>
              </a:lnSpc>
            </a:pPr>
            <a:r>
              <a:rPr lang="en-US" altLang="en-US" b="1" smtClean="0">
                <a:solidFill>
                  <a:schemeClr val="bg1"/>
                </a:solidFill>
                <a:cs typeface="Arial" charset="0"/>
              </a:rPr>
              <a:t>Service</a:t>
            </a:r>
          </a:p>
          <a:p>
            <a:pPr>
              <a:lnSpc>
                <a:spcPct val="150000"/>
              </a:lnSpc>
            </a:pPr>
            <a:r>
              <a:rPr lang="en-US" altLang="en-US" b="1" smtClean="0">
                <a:solidFill>
                  <a:schemeClr val="bg1"/>
                </a:solidFill>
                <a:cs typeface="Arial" charset="0"/>
              </a:rPr>
              <a:t>Content Provider</a:t>
            </a:r>
          </a:p>
          <a:p>
            <a:pPr>
              <a:lnSpc>
                <a:spcPct val="150000"/>
              </a:lnSpc>
            </a:pPr>
            <a:r>
              <a:rPr lang="en-US" altLang="en-US" b="1" smtClean="0">
                <a:solidFill>
                  <a:schemeClr val="bg1"/>
                </a:solidFill>
                <a:cs typeface="Arial" charset="0"/>
              </a:rPr>
              <a:t>Broadcast Receiver</a:t>
            </a:r>
            <a:endParaRPr lang="fa-IR" altLang="en-US" b="1" smtClean="0">
              <a:solidFill>
                <a:schemeClr val="bg1"/>
              </a:solidFill>
            </a:endParaRPr>
          </a:p>
        </p:txBody>
      </p:sp>
      <p:pic>
        <p:nvPicPr>
          <p:cNvPr id="7" name="Picture 6" descr="ComponentsAndroid.jpg"/>
          <p:cNvPicPr>
            <a:picLocks noChangeAspect="1"/>
          </p:cNvPicPr>
          <p:nvPr/>
        </p:nvPicPr>
        <p:blipFill>
          <a:blip r:embed="rId2" cstate="print"/>
          <a:stretch>
            <a:fillRect/>
          </a:stretch>
        </p:blipFill>
        <p:spPr>
          <a:xfrm>
            <a:off x="483035" y="1752600"/>
            <a:ext cx="4469965" cy="4191000"/>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algn="just"/>
            <a:r>
              <a:rPr lang="en-US" altLang="en-US" sz="3600" b="1" smtClean="0">
                <a:solidFill>
                  <a:srgbClr val="FFFF00"/>
                </a:solidFill>
                <a:cs typeface="B Titr" pitchFamily="2" charset="-78"/>
              </a:rPr>
              <a:t>Activity</a:t>
            </a:r>
            <a:r>
              <a:rPr lang="en-US" altLang="en-US" sz="3600" smtClean="0">
                <a:solidFill>
                  <a:srgbClr val="FFFF00"/>
                </a:solidFill>
                <a:cs typeface="B Titr" pitchFamily="2" charset="-78"/>
              </a:rPr>
              <a:t> </a:t>
            </a:r>
            <a:r>
              <a:rPr lang="fa-IR" altLang="en-US" sz="3600" smtClean="0">
                <a:solidFill>
                  <a:srgbClr val="FFFF00"/>
                </a:solidFill>
                <a:cs typeface="B Titr" pitchFamily="2" charset="-78"/>
              </a:rPr>
              <a:t> ها :</a:t>
            </a:r>
          </a:p>
        </p:txBody>
      </p:sp>
      <p:sp>
        <p:nvSpPr>
          <p:cNvPr id="10243" name="Content Placeholder 2"/>
          <p:cNvSpPr>
            <a:spLocks noGrp="1"/>
          </p:cNvSpPr>
          <p:nvPr>
            <p:ph idx="1"/>
          </p:nvPr>
        </p:nvSpPr>
        <p:spPr>
          <a:xfrm>
            <a:off x="457200" y="2133600"/>
            <a:ext cx="8229600" cy="3992563"/>
          </a:xfrm>
        </p:spPr>
        <p:txBody>
          <a:bodyPr/>
          <a:lstStyle/>
          <a:p>
            <a:pPr algn="just">
              <a:spcAft>
                <a:spcPts val="1200"/>
              </a:spcAft>
            </a:pPr>
            <a:r>
              <a:rPr lang="fa-IR" altLang="en-US" smtClean="0">
                <a:solidFill>
                  <a:schemeClr val="bg1"/>
                </a:solidFill>
                <a:cs typeface="B Koodak" pitchFamily="2" charset="-78"/>
              </a:rPr>
              <a:t>می</a:t>
            </a:r>
            <a:r>
              <a:rPr lang="fa-IR" altLang="en-US" sz="100" smtClean="0">
                <a:solidFill>
                  <a:schemeClr val="bg1"/>
                </a:solidFill>
                <a:cs typeface="B Koodak" pitchFamily="2" charset="-78"/>
              </a:rPr>
              <a:t> </a:t>
            </a:r>
            <a:r>
              <a:rPr lang="fa-IR" altLang="en-US" smtClean="0">
                <a:solidFill>
                  <a:schemeClr val="bg1"/>
                </a:solidFill>
                <a:cs typeface="B Koodak" pitchFamily="2" charset="-78"/>
              </a:rPr>
              <a:t>توان آن را به منزله یک </a:t>
            </a:r>
            <a:r>
              <a:rPr lang="fa-IR" altLang="en-US" b="1" smtClean="0">
                <a:solidFill>
                  <a:schemeClr val="bg1"/>
                </a:solidFill>
                <a:cs typeface="B Koodak" pitchFamily="2" charset="-78"/>
              </a:rPr>
              <a:t>صفحه از اپلیکیشن تصور کرد.</a:t>
            </a:r>
          </a:p>
          <a:p>
            <a:pPr algn="just">
              <a:spcAft>
                <a:spcPts val="1200"/>
              </a:spcAft>
            </a:pPr>
            <a:r>
              <a:rPr lang="fa-IR" altLang="en-US" b="1" smtClean="0">
                <a:solidFill>
                  <a:schemeClr val="bg1"/>
                </a:solidFill>
                <a:cs typeface="B Koodak" pitchFamily="2" charset="-78"/>
              </a:rPr>
              <a:t>هر عنصری که بخواهیم به کاربر نشان دهیم در بستر </a:t>
            </a:r>
            <a:r>
              <a:rPr lang="en-US" altLang="en-US" b="1" smtClean="0">
                <a:solidFill>
                  <a:schemeClr val="bg1"/>
                </a:solidFill>
                <a:cs typeface="B Koodak" pitchFamily="2" charset="-78"/>
              </a:rPr>
              <a:t>Activity</a:t>
            </a:r>
            <a:r>
              <a:rPr lang="fa-IR" altLang="en-US" b="1" smtClean="0">
                <a:solidFill>
                  <a:schemeClr val="bg1"/>
                </a:solidFill>
                <a:cs typeface="B Koodak" pitchFamily="2" charset="-78"/>
              </a:rPr>
              <a:t> خواهد بود.</a:t>
            </a:r>
          </a:p>
          <a:p>
            <a:pPr algn="just">
              <a:spcAft>
                <a:spcPts val="1200"/>
              </a:spcAft>
            </a:pPr>
            <a:r>
              <a:rPr lang="fa-IR" altLang="en-US" b="1" smtClean="0">
                <a:solidFill>
                  <a:schemeClr val="bg1"/>
                </a:solidFill>
                <a:cs typeface="B Koodak" pitchFamily="2" charset="-78"/>
              </a:rPr>
              <a:t>در یک اپلیکشن می</a:t>
            </a:r>
            <a:r>
              <a:rPr lang="fa-IR" altLang="en-US" sz="100" b="1" smtClean="0">
                <a:solidFill>
                  <a:schemeClr val="bg1"/>
                </a:solidFill>
                <a:cs typeface="B Koodak" pitchFamily="2" charset="-78"/>
              </a:rPr>
              <a:t> </a:t>
            </a:r>
            <a:r>
              <a:rPr lang="fa-IR" altLang="en-US" b="1" smtClean="0">
                <a:solidFill>
                  <a:schemeClr val="bg1"/>
                </a:solidFill>
                <a:cs typeface="B Koodak" pitchFamily="2" charset="-78"/>
              </a:rPr>
              <a:t>توان بینهایت </a:t>
            </a:r>
            <a:r>
              <a:rPr lang="en-US" altLang="en-US" b="1" smtClean="0">
                <a:solidFill>
                  <a:schemeClr val="bg1"/>
                </a:solidFill>
                <a:cs typeface="B Koodak" pitchFamily="2" charset="-78"/>
              </a:rPr>
              <a:t>Activity</a:t>
            </a:r>
            <a:r>
              <a:rPr lang="fa-IR" altLang="en-US" b="1" smtClean="0">
                <a:solidFill>
                  <a:schemeClr val="bg1"/>
                </a:solidFill>
                <a:cs typeface="B Koodak" pitchFamily="2" charset="-78"/>
              </a:rPr>
              <a:t> داشت ولی در هر لحظه فقط یک </a:t>
            </a:r>
            <a:r>
              <a:rPr lang="en-US" altLang="en-US" b="1" smtClean="0">
                <a:solidFill>
                  <a:schemeClr val="bg1"/>
                </a:solidFill>
                <a:cs typeface="B Koodak" pitchFamily="2" charset="-78"/>
              </a:rPr>
              <a:t>Activity</a:t>
            </a:r>
            <a:r>
              <a:rPr lang="fa-IR" altLang="en-US" b="1" smtClean="0">
                <a:solidFill>
                  <a:schemeClr val="bg1"/>
                </a:solidFill>
                <a:cs typeface="B Koodak" pitchFamily="2" charset="-78"/>
              </a:rPr>
              <a:t> فعال داریم.</a:t>
            </a:r>
          </a:p>
          <a:p>
            <a:pPr>
              <a:spcAft>
                <a:spcPts val="1200"/>
              </a:spcAft>
            </a:pPr>
            <a:endParaRPr lang="fa-IR" altLang="en-US" b="1" smtClean="0">
              <a:solidFill>
                <a:schemeClr val="bg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386</TotalTime>
  <Words>717</Words>
  <Application>Microsoft Office PowerPoint</Application>
  <PresentationFormat>On-screen Show (4:3)</PresentationFormat>
  <Paragraphs>115</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Times New Roman</vt:lpstr>
      <vt:lpstr>B Titr</vt:lpstr>
      <vt:lpstr>B Koodak</vt:lpstr>
      <vt:lpstr>Office Theme</vt:lpstr>
      <vt:lpstr>اندروید چیست ؟ (کلمه اندروید به معنی روبات انسان نما است)</vt:lpstr>
      <vt:lpstr>قابلیت ها :</vt:lpstr>
      <vt:lpstr>قابلیت ها :</vt:lpstr>
      <vt:lpstr>کاربرد  :</vt:lpstr>
      <vt:lpstr>امنیت :</vt:lpstr>
      <vt:lpstr>ورژن های مورد استفاده :</vt:lpstr>
      <vt:lpstr>ویژگیهای توسعه نرم افزار در اندروید :</vt:lpstr>
      <vt:lpstr>برای ساخت یک اپلیکیشن اندروید چهار  Component  اصلی وجود دارد :</vt:lpstr>
      <vt:lpstr>Activity  ها :</vt:lpstr>
      <vt:lpstr>Service ها :</vt:lpstr>
      <vt:lpstr>Content Provider ها :</vt:lpstr>
      <vt:lpstr>Broadcast Reciever ها :</vt:lpstr>
      <vt:lpstr>محیطهای برنامه نویسی اندروید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User4</dc:creator>
  <cp:lastModifiedBy>User4</cp:lastModifiedBy>
  <cp:revision>46</cp:revision>
  <dcterms:created xsi:type="dcterms:W3CDTF">2014-09-07T06:22:11Z</dcterms:created>
  <dcterms:modified xsi:type="dcterms:W3CDTF">2016-02-17T17:26:24Z</dcterms:modified>
</cp:coreProperties>
</file>