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8" r:id="rId1"/>
  </p:sldMasterIdLst>
  <p:notesMasterIdLst>
    <p:notesMasterId r:id="rId31"/>
  </p:notesMasterIdLst>
  <p:sldIdLst>
    <p:sldId id="256" r:id="rId2"/>
    <p:sldId id="337" r:id="rId3"/>
    <p:sldId id="335" r:id="rId4"/>
    <p:sldId id="362" r:id="rId5"/>
    <p:sldId id="363" r:id="rId6"/>
    <p:sldId id="364"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Lst>
  <p:sldSz cx="9144000" cy="6858000" type="screen4x3"/>
  <p:notesSz cx="6858000" cy="9144000"/>
  <p:embeddedFontLst>
    <p:embeddedFont>
      <p:font typeface="B Lotus" panose="00000400000000000000" pitchFamily="2" charset="-78"/>
      <p:regular r:id="rId32"/>
      <p:bold r:id="rId33"/>
    </p:embeddedFont>
    <p:embeddedFont>
      <p:font typeface="B Nazanin" panose="00000400000000000000" pitchFamily="2" charset="-78"/>
      <p:regular r:id="rId34"/>
      <p:bold r:id="rId35"/>
    </p:embeddedFont>
    <p:embeddedFont>
      <p:font typeface="Wingdings 2" panose="05020102010507070707" pitchFamily="18" charset="2"/>
      <p:regular r:id="rId36"/>
    </p:embeddedFont>
    <p:embeddedFont>
      <p:font typeface="Titr" panose="00000700000000000000" pitchFamily="2" charset="-78"/>
      <p:bold r:id="rId37"/>
    </p:embeddedFont>
    <p:embeddedFont>
      <p:font typeface="B Titr" panose="00000700000000000000" pitchFamily="2" charset="-78"/>
      <p:bold r:id="rId38"/>
    </p:embeddedFont>
    <p:embeddedFont>
      <p:font typeface="Gill Sans MT" panose="020B0502020104020203" pitchFamily="34" charset="0"/>
      <p:regular r:id="rId39"/>
      <p:bold r:id="rId40"/>
      <p:italic r:id="rId41"/>
      <p:boldItalic r:id="rId42"/>
    </p:embeddedFont>
    <p:embeddedFont>
      <p:font typeface="Verdana" panose="020B060403050404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B Roya" panose="00000400000000000000" pitchFamily="2" charset="-78"/>
      <p:regular r:id="rId51"/>
      <p:bold r:id="rId52"/>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modifyVerifier cryptProviderType="rsaFull" cryptAlgorithmClass="hash" cryptAlgorithmType="typeAny" cryptAlgorithmSid="4" spinCount="50000" saltData="rW/eVyF4yqsSKWyaEgHREw==" hashData="FqBqE+ecAy1ifaleFjj+1BDjeVI="/>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p:scale>
          <a:sx n="60" d="100"/>
          <a:sy n="60" d="100"/>
        </p:scale>
        <p:origin x="-2040"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86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4BC1E-13C3-4EC0-9585-322BD113D15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BCB23652-5935-4A3D-838C-1F400FF6FCE4}">
      <dgm:prSet phldrT="[Text]" custT="1"/>
      <dgm:spPr/>
      <dgm:t>
        <a:bodyPr/>
        <a:lstStyle/>
        <a:p>
          <a:r>
            <a:rPr lang="fa-IR" sz="1200" b="1" dirty="0" smtClean="0">
              <a:cs typeface="B Nazanin" panose="00000400000000000000" pitchFamily="2" charset="-78"/>
            </a:rPr>
            <a:t>شبکه بندی مجازی</a:t>
          </a:r>
          <a:endParaRPr lang="en-US" sz="1200" b="1" dirty="0">
            <a:cs typeface="B Nazanin" panose="00000400000000000000" pitchFamily="2" charset="-78"/>
          </a:endParaRPr>
        </a:p>
      </dgm:t>
    </dgm:pt>
    <dgm:pt modelId="{CDDE0831-EA24-4509-8F0D-9F2756951591}" type="parTrans" cxnId="{BE6B8AFB-B77B-4B9B-BFB9-129CF97CBE2F}">
      <dgm:prSet/>
      <dgm:spPr/>
      <dgm:t>
        <a:bodyPr/>
        <a:lstStyle/>
        <a:p>
          <a:endParaRPr lang="en-US" sz="1200" b="1">
            <a:cs typeface="B Nazanin" panose="00000400000000000000" pitchFamily="2" charset="-78"/>
          </a:endParaRPr>
        </a:p>
      </dgm:t>
    </dgm:pt>
    <dgm:pt modelId="{3087CD46-7EC1-43C3-8F2A-2D80A09850D1}" type="sibTrans" cxnId="{BE6B8AFB-B77B-4B9B-BFB9-129CF97CBE2F}">
      <dgm:prSet/>
      <dgm:spPr/>
      <dgm:t>
        <a:bodyPr/>
        <a:lstStyle/>
        <a:p>
          <a:endParaRPr lang="en-US" sz="1200" b="1">
            <a:cs typeface="B Nazanin" panose="00000400000000000000" pitchFamily="2" charset="-78"/>
          </a:endParaRPr>
        </a:p>
      </dgm:t>
    </dgm:pt>
    <dgm:pt modelId="{4A1D9077-8211-481A-9856-62187A81A3C2}">
      <dgm:prSet phldrT="[Text]" custT="1"/>
      <dgm:spPr/>
      <dgm:t>
        <a:bodyPr/>
        <a:lstStyle/>
        <a:p>
          <a:r>
            <a:rPr lang="en-US" sz="1200" b="1" dirty="0" smtClean="0">
              <a:cs typeface="B Nazanin" panose="00000400000000000000" pitchFamily="2" charset="-78"/>
            </a:rPr>
            <a:t>Virtual Networking</a:t>
          </a:r>
          <a:endParaRPr lang="en-US" sz="1200" b="1" dirty="0">
            <a:cs typeface="B Nazanin" panose="00000400000000000000" pitchFamily="2" charset="-78"/>
          </a:endParaRPr>
        </a:p>
      </dgm:t>
    </dgm:pt>
    <dgm:pt modelId="{6CF4A18C-9467-41A6-B1EB-A81C626F3CC9}" type="parTrans" cxnId="{229220AF-1B7F-4D4B-AFA5-57A9E2DA31C7}">
      <dgm:prSet/>
      <dgm:spPr/>
      <dgm:t>
        <a:bodyPr/>
        <a:lstStyle/>
        <a:p>
          <a:endParaRPr lang="en-US" sz="1200" b="1">
            <a:cs typeface="B Nazanin" panose="00000400000000000000" pitchFamily="2" charset="-78"/>
          </a:endParaRPr>
        </a:p>
      </dgm:t>
    </dgm:pt>
    <dgm:pt modelId="{DE0B10A4-4D7B-4007-9D7B-D41081FC5F96}" type="sibTrans" cxnId="{229220AF-1B7F-4D4B-AFA5-57A9E2DA31C7}">
      <dgm:prSet/>
      <dgm:spPr/>
      <dgm:t>
        <a:bodyPr/>
        <a:lstStyle/>
        <a:p>
          <a:endParaRPr lang="en-US" sz="1200" b="1">
            <a:cs typeface="B Nazanin" panose="00000400000000000000" pitchFamily="2" charset="-78"/>
          </a:endParaRPr>
        </a:p>
      </dgm:t>
    </dgm:pt>
    <dgm:pt modelId="{4FBB4EFD-0BE1-433B-8595-51B80D2BCF9A}">
      <dgm:prSet phldrT="[Text]" custT="1"/>
      <dgm:spPr/>
      <dgm:t>
        <a:bodyPr/>
        <a:lstStyle/>
        <a:p>
          <a:r>
            <a:rPr lang="fa-IR" sz="1200" b="1" dirty="0" smtClean="0">
              <a:cs typeface="B Nazanin" panose="00000400000000000000" pitchFamily="2" charset="-78"/>
            </a:rPr>
            <a:t>انجام تراکنش ها بصورت زنده</a:t>
          </a:r>
          <a:endParaRPr lang="en-US" sz="1200" b="1" dirty="0">
            <a:cs typeface="B Nazanin" panose="00000400000000000000" pitchFamily="2" charset="-78"/>
          </a:endParaRPr>
        </a:p>
      </dgm:t>
    </dgm:pt>
    <dgm:pt modelId="{6DB109E2-A595-4279-B6C3-ABFC9C68D558}" type="parTrans" cxnId="{36D57C62-BBAD-4D9F-B188-55B6C1F31235}">
      <dgm:prSet/>
      <dgm:spPr/>
      <dgm:t>
        <a:bodyPr/>
        <a:lstStyle/>
        <a:p>
          <a:endParaRPr lang="en-US" sz="1200" b="1">
            <a:cs typeface="B Nazanin" panose="00000400000000000000" pitchFamily="2" charset="-78"/>
          </a:endParaRPr>
        </a:p>
      </dgm:t>
    </dgm:pt>
    <dgm:pt modelId="{5F5DDA2B-F7C5-4B8A-BCF4-1D46D6954178}" type="sibTrans" cxnId="{36D57C62-BBAD-4D9F-B188-55B6C1F31235}">
      <dgm:prSet/>
      <dgm:spPr/>
      <dgm:t>
        <a:bodyPr/>
        <a:lstStyle/>
        <a:p>
          <a:endParaRPr lang="en-US" sz="1200" b="1">
            <a:cs typeface="B Nazanin" panose="00000400000000000000" pitchFamily="2" charset="-78"/>
          </a:endParaRPr>
        </a:p>
      </dgm:t>
    </dgm:pt>
    <dgm:pt modelId="{EAB0C145-65F8-4249-8CB3-DC22B5AA04B4}">
      <dgm:prSet phldrT="[Text]" custT="1"/>
      <dgm:spPr/>
      <dgm:t>
        <a:bodyPr/>
        <a:lstStyle/>
        <a:p>
          <a:r>
            <a:rPr lang="en-US" sz="1200" b="1" dirty="0" smtClean="0">
              <a:cs typeface="B Nazanin" panose="00000400000000000000" pitchFamily="2" charset="-78"/>
            </a:rPr>
            <a:t>Real Time Transactions</a:t>
          </a:r>
          <a:endParaRPr lang="en-US" sz="1200" b="1" dirty="0">
            <a:cs typeface="B Nazanin" panose="00000400000000000000" pitchFamily="2" charset="-78"/>
          </a:endParaRPr>
        </a:p>
      </dgm:t>
    </dgm:pt>
    <dgm:pt modelId="{7C34DAA9-152B-4BC4-A3F2-F3710C86F003}" type="parTrans" cxnId="{87997F4C-A5BA-4CC3-8169-683714874A30}">
      <dgm:prSet/>
      <dgm:spPr/>
      <dgm:t>
        <a:bodyPr/>
        <a:lstStyle/>
        <a:p>
          <a:endParaRPr lang="en-US" sz="1200" b="1">
            <a:cs typeface="B Nazanin" panose="00000400000000000000" pitchFamily="2" charset="-78"/>
          </a:endParaRPr>
        </a:p>
      </dgm:t>
    </dgm:pt>
    <dgm:pt modelId="{E63EC462-5D47-409B-B29A-D3DD333C09C4}" type="sibTrans" cxnId="{87997F4C-A5BA-4CC3-8169-683714874A30}">
      <dgm:prSet/>
      <dgm:spPr/>
      <dgm:t>
        <a:bodyPr/>
        <a:lstStyle/>
        <a:p>
          <a:endParaRPr lang="en-US" sz="1200" b="1">
            <a:cs typeface="B Nazanin" panose="00000400000000000000" pitchFamily="2" charset="-78"/>
          </a:endParaRPr>
        </a:p>
      </dgm:t>
    </dgm:pt>
    <dgm:pt modelId="{FC106399-5F5C-4047-8480-EE2EAD6BD0CF}">
      <dgm:prSet phldrT="[Text]" custT="1"/>
      <dgm:spPr/>
      <dgm:t>
        <a:bodyPr/>
        <a:lstStyle/>
        <a:p>
          <a:r>
            <a:rPr lang="fa-IR" sz="1200" b="1" dirty="0" smtClean="0">
              <a:cs typeface="B Nazanin" panose="00000400000000000000" pitchFamily="2" charset="-78"/>
            </a:rPr>
            <a:t>به اشتراک گذاری پوشه ها</a:t>
          </a:r>
          <a:endParaRPr lang="en-US" sz="1200" b="1" dirty="0">
            <a:cs typeface="B Nazanin" panose="00000400000000000000" pitchFamily="2" charset="-78"/>
          </a:endParaRPr>
        </a:p>
      </dgm:t>
    </dgm:pt>
    <dgm:pt modelId="{93BB9E55-87CF-4098-A407-C188BE8B3AA7}" type="parTrans" cxnId="{28BBA9E2-057F-48BF-B786-F2E326657CAE}">
      <dgm:prSet/>
      <dgm:spPr/>
      <dgm:t>
        <a:bodyPr/>
        <a:lstStyle/>
        <a:p>
          <a:endParaRPr lang="en-US" sz="1200" b="1">
            <a:cs typeface="B Nazanin" panose="00000400000000000000" pitchFamily="2" charset="-78"/>
          </a:endParaRPr>
        </a:p>
      </dgm:t>
    </dgm:pt>
    <dgm:pt modelId="{E5EA2257-7B22-4606-97E1-CF1E02B42AE1}" type="sibTrans" cxnId="{28BBA9E2-057F-48BF-B786-F2E326657CAE}">
      <dgm:prSet/>
      <dgm:spPr/>
      <dgm:t>
        <a:bodyPr/>
        <a:lstStyle/>
        <a:p>
          <a:endParaRPr lang="en-US" sz="1200" b="1">
            <a:cs typeface="B Nazanin" panose="00000400000000000000" pitchFamily="2" charset="-78"/>
          </a:endParaRPr>
        </a:p>
      </dgm:t>
    </dgm:pt>
    <dgm:pt modelId="{C3E7D13B-7E16-47A5-88B3-1632BF44895B}">
      <dgm:prSet phldrT="[Text]" custT="1"/>
      <dgm:spPr/>
      <dgm:t>
        <a:bodyPr/>
        <a:lstStyle/>
        <a:p>
          <a:r>
            <a:rPr lang="en-US" sz="1200" b="1" dirty="0" smtClean="0">
              <a:cs typeface="B Nazanin" panose="00000400000000000000" pitchFamily="2" charset="-78"/>
            </a:rPr>
            <a:t>Folder Sharing</a:t>
          </a:r>
          <a:endParaRPr lang="en-US" sz="1200" b="1" dirty="0">
            <a:cs typeface="B Nazanin" panose="00000400000000000000" pitchFamily="2" charset="-78"/>
          </a:endParaRPr>
        </a:p>
      </dgm:t>
    </dgm:pt>
    <dgm:pt modelId="{2D29EB9F-9BB2-4006-AD6E-297487A7A2F9}" type="parTrans" cxnId="{A158F9F3-8E4F-4644-8C4A-00AD139B727A}">
      <dgm:prSet/>
      <dgm:spPr/>
      <dgm:t>
        <a:bodyPr/>
        <a:lstStyle/>
        <a:p>
          <a:endParaRPr lang="en-US" sz="1200" b="1">
            <a:cs typeface="B Nazanin" panose="00000400000000000000" pitchFamily="2" charset="-78"/>
          </a:endParaRPr>
        </a:p>
      </dgm:t>
    </dgm:pt>
    <dgm:pt modelId="{06D8DF73-23C5-4A17-8CFA-37AEF93529F1}" type="sibTrans" cxnId="{A158F9F3-8E4F-4644-8C4A-00AD139B727A}">
      <dgm:prSet/>
      <dgm:spPr/>
      <dgm:t>
        <a:bodyPr/>
        <a:lstStyle/>
        <a:p>
          <a:endParaRPr lang="en-US" sz="1200" b="1">
            <a:cs typeface="B Nazanin" panose="00000400000000000000" pitchFamily="2" charset="-78"/>
          </a:endParaRPr>
        </a:p>
      </dgm:t>
    </dgm:pt>
    <dgm:pt modelId="{DE46E909-0B56-4E25-8FDC-3DB1860E4A09}">
      <dgm:prSet phldrT="[Text]" custT="1"/>
      <dgm:spPr/>
      <dgm:t>
        <a:bodyPr/>
        <a:lstStyle/>
        <a:p>
          <a:pPr rtl="1"/>
          <a:r>
            <a:rPr lang="fa-IR" sz="1200" b="1" dirty="0" smtClean="0">
              <a:cs typeface="B Nazanin" panose="00000400000000000000" pitchFamily="2" charset="-78"/>
            </a:rPr>
            <a:t>پشتیبانی از </a:t>
          </a:r>
          <a:r>
            <a:rPr lang="en-US" sz="1200" b="1" dirty="0" smtClean="0">
              <a:cs typeface="B Nazanin" panose="00000400000000000000" pitchFamily="2" charset="-78"/>
            </a:rPr>
            <a:t> </a:t>
          </a:r>
          <a:r>
            <a:rPr lang="fa-IR" sz="1200" b="1" dirty="0" smtClean="0">
              <a:cs typeface="B Nazanin" panose="00000400000000000000" pitchFamily="2" charset="-78"/>
            </a:rPr>
            <a:t>  (محیط اجرای از پیش بوت شده) </a:t>
          </a:r>
          <a:r>
            <a:rPr lang="en-US" sz="1200" b="1" dirty="0" smtClean="0">
              <a:cs typeface="B Nazanin" panose="00000400000000000000" pitchFamily="2" charset="-78"/>
            </a:rPr>
            <a:t>PXE</a:t>
          </a:r>
          <a:endParaRPr lang="en-US" sz="1200" b="1" dirty="0">
            <a:cs typeface="B Nazanin" panose="00000400000000000000" pitchFamily="2" charset="-78"/>
          </a:endParaRPr>
        </a:p>
      </dgm:t>
    </dgm:pt>
    <dgm:pt modelId="{0B4170AE-11F7-4D55-8E53-818EF712EC49}" type="parTrans" cxnId="{0F5F9642-BDAE-4DF0-B9EB-E12452905586}">
      <dgm:prSet/>
      <dgm:spPr/>
      <dgm:t>
        <a:bodyPr/>
        <a:lstStyle/>
        <a:p>
          <a:endParaRPr lang="en-US" sz="1200" b="1">
            <a:cs typeface="B Nazanin" panose="00000400000000000000" pitchFamily="2" charset="-78"/>
          </a:endParaRPr>
        </a:p>
      </dgm:t>
    </dgm:pt>
    <dgm:pt modelId="{02624DE9-24EE-4F00-A3C9-7E0E443C936B}" type="sibTrans" cxnId="{0F5F9642-BDAE-4DF0-B9EB-E12452905586}">
      <dgm:prSet/>
      <dgm:spPr/>
      <dgm:t>
        <a:bodyPr/>
        <a:lstStyle/>
        <a:p>
          <a:endParaRPr lang="en-US" sz="1200" b="1">
            <a:cs typeface="B Nazanin" panose="00000400000000000000" pitchFamily="2" charset="-78"/>
          </a:endParaRPr>
        </a:p>
      </dgm:t>
    </dgm:pt>
    <dgm:pt modelId="{DB0CBAA9-18F0-46EF-A53C-09C6D079FFC0}">
      <dgm:prSet phldrT="[Text]" custT="1"/>
      <dgm:spPr/>
      <dgm:t>
        <a:bodyPr/>
        <a:lstStyle/>
        <a:p>
          <a:r>
            <a:rPr lang="en-US" sz="1200" b="1" dirty="0" err="1" smtClean="0">
              <a:cs typeface="B Nazanin" panose="00000400000000000000" pitchFamily="2" charset="-78"/>
            </a:rPr>
            <a:t>Preboot</a:t>
          </a:r>
          <a:r>
            <a:rPr lang="en-US" sz="1200" b="1" dirty="0" smtClean="0">
              <a:cs typeface="B Nazanin" panose="00000400000000000000" pitchFamily="2" charset="-78"/>
            </a:rPr>
            <a:t> </a:t>
          </a:r>
          <a:r>
            <a:rPr lang="en-US" sz="1200" b="1" dirty="0" err="1" smtClean="0">
              <a:cs typeface="B Nazanin" panose="00000400000000000000" pitchFamily="2" charset="-78"/>
            </a:rPr>
            <a:t>eXecution</a:t>
          </a:r>
          <a:r>
            <a:rPr lang="en-US" sz="1200" b="1" dirty="0" smtClean="0">
              <a:cs typeface="B Nazanin" panose="00000400000000000000" pitchFamily="2" charset="-78"/>
            </a:rPr>
            <a:t> Environment</a:t>
          </a:r>
          <a:endParaRPr lang="en-US" sz="1200" b="1" dirty="0">
            <a:cs typeface="B Nazanin" panose="00000400000000000000" pitchFamily="2" charset="-78"/>
          </a:endParaRPr>
        </a:p>
      </dgm:t>
    </dgm:pt>
    <dgm:pt modelId="{195F8635-A188-4890-93C4-22802B4B74DF}" type="parTrans" cxnId="{CBD36442-BF8E-4321-88D0-B07AA16E05B6}">
      <dgm:prSet/>
      <dgm:spPr/>
      <dgm:t>
        <a:bodyPr/>
        <a:lstStyle/>
        <a:p>
          <a:endParaRPr lang="en-US" sz="1200" b="1">
            <a:cs typeface="B Nazanin" panose="00000400000000000000" pitchFamily="2" charset="-78"/>
          </a:endParaRPr>
        </a:p>
      </dgm:t>
    </dgm:pt>
    <dgm:pt modelId="{2240232D-2122-427E-BAD1-3BB477377D81}" type="sibTrans" cxnId="{CBD36442-BF8E-4321-88D0-B07AA16E05B6}">
      <dgm:prSet/>
      <dgm:spPr/>
      <dgm:t>
        <a:bodyPr/>
        <a:lstStyle/>
        <a:p>
          <a:endParaRPr lang="en-US" sz="1200" b="1">
            <a:cs typeface="B Nazanin" panose="00000400000000000000" pitchFamily="2" charset="-78"/>
          </a:endParaRPr>
        </a:p>
      </dgm:t>
    </dgm:pt>
    <dgm:pt modelId="{4449D55D-02E9-42AC-882B-78A92255C638}" type="pres">
      <dgm:prSet presAssocID="{5064BC1E-13C3-4EC0-9585-322BD113D15F}" presName="cycleMatrixDiagram" presStyleCnt="0">
        <dgm:presLayoutVars>
          <dgm:chMax val="1"/>
          <dgm:dir val="rev"/>
          <dgm:animLvl val="lvl"/>
          <dgm:resizeHandles val="exact"/>
        </dgm:presLayoutVars>
      </dgm:prSet>
      <dgm:spPr/>
      <dgm:t>
        <a:bodyPr/>
        <a:lstStyle/>
        <a:p>
          <a:endParaRPr lang="en-US"/>
        </a:p>
      </dgm:t>
    </dgm:pt>
    <dgm:pt modelId="{13965041-B3A2-4A46-A408-047B532278F5}" type="pres">
      <dgm:prSet presAssocID="{5064BC1E-13C3-4EC0-9585-322BD113D15F}" presName="children" presStyleCnt="0"/>
      <dgm:spPr/>
    </dgm:pt>
    <dgm:pt modelId="{D2918789-93A9-4E32-8789-A380EF824AA8}" type="pres">
      <dgm:prSet presAssocID="{5064BC1E-13C3-4EC0-9585-322BD113D15F}" presName="child1group" presStyleCnt="0"/>
      <dgm:spPr/>
    </dgm:pt>
    <dgm:pt modelId="{4BFC2A74-C706-448B-A446-D28B75D0641C}" type="pres">
      <dgm:prSet presAssocID="{5064BC1E-13C3-4EC0-9585-322BD113D15F}" presName="child1" presStyleLbl="bgAcc1" presStyleIdx="0" presStyleCnt="4" custScaleX="139358" custLinFactNeighborX="16703"/>
      <dgm:spPr/>
      <dgm:t>
        <a:bodyPr/>
        <a:lstStyle/>
        <a:p>
          <a:endParaRPr lang="en-US"/>
        </a:p>
      </dgm:t>
    </dgm:pt>
    <dgm:pt modelId="{A3F04BDF-E872-4A38-BC31-8367DA1712E0}" type="pres">
      <dgm:prSet presAssocID="{5064BC1E-13C3-4EC0-9585-322BD113D15F}" presName="child1Text" presStyleLbl="bgAcc1" presStyleIdx="0" presStyleCnt="4">
        <dgm:presLayoutVars>
          <dgm:bulletEnabled val="1"/>
        </dgm:presLayoutVars>
      </dgm:prSet>
      <dgm:spPr/>
      <dgm:t>
        <a:bodyPr/>
        <a:lstStyle/>
        <a:p>
          <a:endParaRPr lang="en-US"/>
        </a:p>
      </dgm:t>
    </dgm:pt>
    <dgm:pt modelId="{085E1DB3-FC72-474F-A5EB-0F55601E2BD5}" type="pres">
      <dgm:prSet presAssocID="{5064BC1E-13C3-4EC0-9585-322BD113D15F}" presName="child2group" presStyleCnt="0"/>
      <dgm:spPr/>
    </dgm:pt>
    <dgm:pt modelId="{26DCFA43-32E3-4D72-8A8F-BD7F98E9E011}" type="pres">
      <dgm:prSet presAssocID="{5064BC1E-13C3-4EC0-9585-322BD113D15F}" presName="child2" presStyleLbl="bgAcc1" presStyleIdx="1" presStyleCnt="4" custScaleX="139358" custLinFactNeighborX="-14733"/>
      <dgm:spPr/>
      <dgm:t>
        <a:bodyPr/>
        <a:lstStyle/>
        <a:p>
          <a:endParaRPr lang="en-US"/>
        </a:p>
      </dgm:t>
    </dgm:pt>
    <dgm:pt modelId="{57C5F917-8E55-460D-9EE9-704CB43921CF}" type="pres">
      <dgm:prSet presAssocID="{5064BC1E-13C3-4EC0-9585-322BD113D15F}" presName="child2Text" presStyleLbl="bgAcc1" presStyleIdx="1" presStyleCnt="4">
        <dgm:presLayoutVars>
          <dgm:bulletEnabled val="1"/>
        </dgm:presLayoutVars>
      </dgm:prSet>
      <dgm:spPr/>
      <dgm:t>
        <a:bodyPr/>
        <a:lstStyle/>
        <a:p>
          <a:endParaRPr lang="en-US"/>
        </a:p>
      </dgm:t>
    </dgm:pt>
    <dgm:pt modelId="{126A8B6A-FB84-4557-8DE1-85EB573AF645}" type="pres">
      <dgm:prSet presAssocID="{5064BC1E-13C3-4EC0-9585-322BD113D15F}" presName="child3group" presStyleCnt="0"/>
      <dgm:spPr/>
    </dgm:pt>
    <dgm:pt modelId="{2F5E3B92-82AE-4D24-8ECC-B4DA0B4630E3}" type="pres">
      <dgm:prSet presAssocID="{5064BC1E-13C3-4EC0-9585-322BD113D15F}" presName="child3" presStyleLbl="bgAcc1" presStyleIdx="2" presStyleCnt="4" custScaleX="139358" custLinFactNeighborX="-19644"/>
      <dgm:spPr/>
      <dgm:t>
        <a:bodyPr/>
        <a:lstStyle/>
        <a:p>
          <a:endParaRPr lang="en-US"/>
        </a:p>
      </dgm:t>
    </dgm:pt>
    <dgm:pt modelId="{75596545-40C3-43DE-B9FD-CAC3D1D7C7CC}" type="pres">
      <dgm:prSet presAssocID="{5064BC1E-13C3-4EC0-9585-322BD113D15F}" presName="child3Text" presStyleLbl="bgAcc1" presStyleIdx="2" presStyleCnt="4">
        <dgm:presLayoutVars>
          <dgm:bulletEnabled val="1"/>
        </dgm:presLayoutVars>
      </dgm:prSet>
      <dgm:spPr/>
      <dgm:t>
        <a:bodyPr/>
        <a:lstStyle/>
        <a:p>
          <a:endParaRPr lang="en-US"/>
        </a:p>
      </dgm:t>
    </dgm:pt>
    <dgm:pt modelId="{9846AC21-3E4D-40BD-846D-F95DE897FF45}" type="pres">
      <dgm:prSet presAssocID="{5064BC1E-13C3-4EC0-9585-322BD113D15F}" presName="child4group" presStyleCnt="0"/>
      <dgm:spPr/>
    </dgm:pt>
    <dgm:pt modelId="{90D977CB-E090-4151-84B5-3D15F8EDF3AB}" type="pres">
      <dgm:prSet presAssocID="{5064BC1E-13C3-4EC0-9585-322BD113D15F}" presName="child4" presStyleLbl="bgAcc1" presStyleIdx="3" presStyleCnt="4" custScaleX="139358" custLinFactNeighborX="16703"/>
      <dgm:spPr/>
      <dgm:t>
        <a:bodyPr/>
        <a:lstStyle/>
        <a:p>
          <a:endParaRPr lang="en-US"/>
        </a:p>
      </dgm:t>
    </dgm:pt>
    <dgm:pt modelId="{3120E29C-5E72-4BC0-8156-AEBF5B0E1B26}" type="pres">
      <dgm:prSet presAssocID="{5064BC1E-13C3-4EC0-9585-322BD113D15F}" presName="child4Text" presStyleLbl="bgAcc1" presStyleIdx="3" presStyleCnt="4">
        <dgm:presLayoutVars>
          <dgm:bulletEnabled val="1"/>
        </dgm:presLayoutVars>
      </dgm:prSet>
      <dgm:spPr/>
      <dgm:t>
        <a:bodyPr/>
        <a:lstStyle/>
        <a:p>
          <a:endParaRPr lang="en-US"/>
        </a:p>
      </dgm:t>
    </dgm:pt>
    <dgm:pt modelId="{BE50C93D-693A-4E86-AD7A-9CF8240B3132}" type="pres">
      <dgm:prSet presAssocID="{5064BC1E-13C3-4EC0-9585-322BD113D15F}" presName="childPlaceholder" presStyleCnt="0"/>
      <dgm:spPr/>
    </dgm:pt>
    <dgm:pt modelId="{DBE24346-A9FE-4B63-A030-C8002EBC075C}" type="pres">
      <dgm:prSet presAssocID="{5064BC1E-13C3-4EC0-9585-322BD113D15F}" presName="circle" presStyleCnt="0"/>
      <dgm:spPr/>
    </dgm:pt>
    <dgm:pt modelId="{9437CE7D-41FA-440B-B3A6-12FFFB5093C6}" type="pres">
      <dgm:prSet presAssocID="{5064BC1E-13C3-4EC0-9585-322BD113D15F}" presName="quadrant1" presStyleLbl="node1" presStyleIdx="0" presStyleCnt="4">
        <dgm:presLayoutVars>
          <dgm:chMax val="1"/>
          <dgm:bulletEnabled val="1"/>
        </dgm:presLayoutVars>
      </dgm:prSet>
      <dgm:spPr/>
      <dgm:t>
        <a:bodyPr/>
        <a:lstStyle/>
        <a:p>
          <a:endParaRPr lang="en-US"/>
        </a:p>
      </dgm:t>
    </dgm:pt>
    <dgm:pt modelId="{00887F74-6351-45FA-9A0F-D8E085E8A76F}" type="pres">
      <dgm:prSet presAssocID="{5064BC1E-13C3-4EC0-9585-322BD113D15F}" presName="quadrant2" presStyleLbl="node1" presStyleIdx="1" presStyleCnt="4">
        <dgm:presLayoutVars>
          <dgm:chMax val="1"/>
          <dgm:bulletEnabled val="1"/>
        </dgm:presLayoutVars>
      </dgm:prSet>
      <dgm:spPr/>
      <dgm:t>
        <a:bodyPr/>
        <a:lstStyle/>
        <a:p>
          <a:endParaRPr lang="en-US"/>
        </a:p>
      </dgm:t>
    </dgm:pt>
    <dgm:pt modelId="{DEBA7DBF-D3C1-4705-ADAD-B2C41DCA2626}" type="pres">
      <dgm:prSet presAssocID="{5064BC1E-13C3-4EC0-9585-322BD113D15F}" presName="quadrant3" presStyleLbl="node1" presStyleIdx="2" presStyleCnt="4">
        <dgm:presLayoutVars>
          <dgm:chMax val="1"/>
          <dgm:bulletEnabled val="1"/>
        </dgm:presLayoutVars>
      </dgm:prSet>
      <dgm:spPr/>
      <dgm:t>
        <a:bodyPr/>
        <a:lstStyle/>
        <a:p>
          <a:endParaRPr lang="en-US"/>
        </a:p>
      </dgm:t>
    </dgm:pt>
    <dgm:pt modelId="{E5E4CB44-4C6A-43C0-909C-E0712254B271}" type="pres">
      <dgm:prSet presAssocID="{5064BC1E-13C3-4EC0-9585-322BD113D15F}" presName="quadrant4" presStyleLbl="node1" presStyleIdx="3" presStyleCnt="4">
        <dgm:presLayoutVars>
          <dgm:chMax val="1"/>
          <dgm:bulletEnabled val="1"/>
        </dgm:presLayoutVars>
      </dgm:prSet>
      <dgm:spPr/>
      <dgm:t>
        <a:bodyPr/>
        <a:lstStyle/>
        <a:p>
          <a:endParaRPr lang="en-US"/>
        </a:p>
      </dgm:t>
    </dgm:pt>
    <dgm:pt modelId="{4CFFCC05-688F-4BC5-B77A-37EDB212D998}" type="pres">
      <dgm:prSet presAssocID="{5064BC1E-13C3-4EC0-9585-322BD113D15F}" presName="quadrantPlaceholder" presStyleCnt="0"/>
      <dgm:spPr/>
    </dgm:pt>
    <dgm:pt modelId="{A855A702-9B47-4C9D-A61F-2EE7288A4691}" type="pres">
      <dgm:prSet presAssocID="{5064BC1E-13C3-4EC0-9585-322BD113D15F}" presName="center1" presStyleLbl="fgShp" presStyleIdx="0" presStyleCnt="2"/>
      <dgm:spPr/>
    </dgm:pt>
    <dgm:pt modelId="{57881030-1A34-4572-A2D2-DDEB76FC5432}" type="pres">
      <dgm:prSet presAssocID="{5064BC1E-13C3-4EC0-9585-322BD113D15F}" presName="center2" presStyleLbl="fgShp" presStyleIdx="1" presStyleCnt="2"/>
      <dgm:spPr/>
    </dgm:pt>
  </dgm:ptLst>
  <dgm:cxnLst>
    <dgm:cxn modelId="{4747991F-1C2D-440B-8EA8-1A12936A9C8C}" type="presOf" srcId="{5064BC1E-13C3-4EC0-9585-322BD113D15F}" destId="{4449D55D-02E9-42AC-882B-78A92255C638}" srcOrd="0" destOrd="0" presId="urn:microsoft.com/office/officeart/2005/8/layout/cycle4"/>
    <dgm:cxn modelId="{BE6B8AFB-B77B-4B9B-BFB9-129CF97CBE2F}" srcId="{5064BC1E-13C3-4EC0-9585-322BD113D15F}" destId="{BCB23652-5935-4A3D-838C-1F400FF6FCE4}" srcOrd="0" destOrd="0" parTransId="{CDDE0831-EA24-4509-8F0D-9F2756951591}" sibTransId="{3087CD46-7EC1-43C3-8F2A-2D80A09850D1}"/>
    <dgm:cxn modelId="{D478B3A3-543E-4C48-A7C3-DF6BC5610C68}" type="presOf" srcId="{DB0CBAA9-18F0-46EF-A53C-09C6D079FFC0}" destId="{90D977CB-E090-4151-84B5-3D15F8EDF3AB}" srcOrd="0" destOrd="0" presId="urn:microsoft.com/office/officeart/2005/8/layout/cycle4"/>
    <dgm:cxn modelId="{36D57C62-BBAD-4D9F-B188-55B6C1F31235}" srcId="{5064BC1E-13C3-4EC0-9585-322BD113D15F}" destId="{4FBB4EFD-0BE1-433B-8595-51B80D2BCF9A}" srcOrd="1" destOrd="0" parTransId="{6DB109E2-A595-4279-B6C3-ABFC9C68D558}" sibTransId="{5F5DDA2B-F7C5-4B8A-BCF4-1D46D6954178}"/>
    <dgm:cxn modelId="{A158F9F3-8E4F-4644-8C4A-00AD139B727A}" srcId="{FC106399-5F5C-4047-8480-EE2EAD6BD0CF}" destId="{C3E7D13B-7E16-47A5-88B3-1632BF44895B}" srcOrd="0" destOrd="0" parTransId="{2D29EB9F-9BB2-4006-AD6E-297487A7A2F9}" sibTransId="{06D8DF73-23C5-4A17-8CFA-37AEF93529F1}"/>
    <dgm:cxn modelId="{28BBA9E2-057F-48BF-B786-F2E326657CAE}" srcId="{5064BC1E-13C3-4EC0-9585-322BD113D15F}" destId="{FC106399-5F5C-4047-8480-EE2EAD6BD0CF}" srcOrd="2" destOrd="0" parTransId="{93BB9E55-87CF-4098-A407-C188BE8B3AA7}" sibTransId="{E5EA2257-7B22-4606-97E1-CF1E02B42AE1}"/>
    <dgm:cxn modelId="{B6F42234-E1B6-42B3-A476-7746F162EC08}" type="presOf" srcId="{C3E7D13B-7E16-47A5-88B3-1632BF44895B}" destId="{2F5E3B92-82AE-4D24-8ECC-B4DA0B4630E3}" srcOrd="0" destOrd="0" presId="urn:microsoft.com/office/officeart/2005/8/layout/cycle4"/>
    <dgm:cxn modelId="{CF9D0F5C-6129-42A7-BDF7-25EFBA4080C6}" type="presOf" srcId="{DE46E909-0B56-4E25-8FDC-3DB1860E4A09}" destId="{E5E4CB44-4C6A-43C0-909C-E0712254B271}" srcOrd="0" destOrd="0" presId="urn:microsoft.com/office/officeart/2005/8/layout/cycle4"/>
    <dgm:cxn modelId="{5BB32774-E66D-43FA-9CAC-3A394B68D705}" type="presOf" srcId="{C3E7D13B-7E16-47A5-88B3-1632BF44895B}" destId="{75596545-40C3-43DE-B9FD-CAC3D1D7C7CC}" srcOrd="1" destOrd="0" presId="urn:microsoft.com/office/officeart/2005/8/layout/cycle4"/>
    <dgm:cxn modelId="{0F5F9642-BDAE-4DF0-B9EB-E12452905586}" srcId="{5064BC1E-13C3-4EC0-9585-322BD113D15F}" destId="{DE46E909-0B56-4E25-8FDC-3DB1860E4A09}" srcOrd="3" destOrd="0" parTransId="{0B4170AE-11F7-4D55-8E53-818EF712EC49}" sibTransId="{02624DE9-24EE-4F00-A3C9-7E0E443C936B}"/>
    <dgm:cxn modelId="{3622FC62-3EEF-4D50-A07B-3CB517F3FB52}" type="presOf" srcId="{4A1D9077-8211-481A-9856-62187A81A3C2}" destId="{A3F04BDF-E872-4A38-BC31-8367DA1712E0}" srcOrd="1" destOrd="0" presId="urn:microsoft.com/office/officeart/2005/8/layout/cycle4"/>
    <dgm:cxn modelId="{CBD36442-BF8E-4321-88D0-B07AA16E05B6}" srcId="{DE46E909-0B56-4E25-8FDC-3DB1860E4A09}" destId="{DB0CBAA9-18F0-46EF-A53C-09C6D079FFC0}" srcOrd="0" destOrd="0" parTransId="{195F8635-A188-4890-93C4-22802B4B74DF}" sibTransId="{2240232D-2122-427E-BAD1-3BB477377D81}"/>
    <dgm:cxn modelId="{A81A46FD-8EEF-4386-818B-0DD6DA34877B}" type="presOf" srcId="{EAB0C145-65F8-4249-8CB3-DC22B5AA04B4}" destId="{57C5F917-8E55-460D-9EE9-704CB43921CF}" srcOrd="1" destOrd="0" presId="urn:microsoft.com/office/officeart/2005/8/layout/cycle4"/>
    <dgm:cxn modelId="{03177217-B993-4794-958F-D786A157C96B}" type="presOf" srcId="{4FBB4EFD-0BE1-433B-8595-51B80D2BCF9A}" destId="{00887F74-6351-45FA-9A0F-D8E085E8A76F}" srcOrd="0" destOrd="0" presId="urn:microsoft.com/office/officeart/2005/8/layout/cycle4"/>
    <dgm:cxn modelId="{229220AF-1B7F-4D4B-AFA5-57A9E2DA31C7}" srcId="{BCB23652-5935-4A3D-838C-1F400FF6FCE4}" destId="{4A1D9077-8211-481A-9856-62187A81A3C2}" srcOrd="0" destOrd="0" parTransId="{6CF4A18C-9467-41A6-B1EB-A81C626F3CC9}" sibTransId="{DE0B10A4-4D7B-4007-9D7B-D41081FC5F96}"/>
    <dgm:cxn modelId="{35ACAED0-D05B-4C6D-A0FD-96ACDBA5BBE4}" type="presOf" srcId="{4A1D9077-8211-481A-9856-62187A81A3C2}" destId="{4BFC2A74-C706-448B-A446-D28B75D0641C}" srcOrd="0" destOrd="0" presId="urn:microsoft.com/office/officeart/2005/8/layout/cycle4"/>
    <dgm:cxn modelId="{87AADB91-22EF-4A44-A388-9452A9086FCE}" type="presOf" srcId="{BCB23652-5935-4A3D-838C-1F400FF6FCE4}" destId="{9437CE7D-41FA-440B-B3A6-12FFFB5093C6}" srcOrd="0" destOrd="0" presId="urn:microsoft.com/office/officeart/2005/8/layout/cycle4"/>
    <dgm:cxn modelId="{56509795-028A-4211-BB91-B992AA08575B}" type="presOf" srcId="{FC106399-5F5C-4047-8480-EE2EAD6BD0CF}" destId="{DEBA7DBF-D3C1-4705-ADAD-B2C41DCA2626}" srcOrd="0" destOrd="0" presId="urn:microsoft.com/office/officeart/2005/8/layout/cycle4"/>
    <dgm:cxn modelId="{CDC2A4C6-BF0F-462E-9FD1-BB84A6E319CF}" type="presOf" srcId="{EAB0C145-65F8-4249-8CB3-DC22B5AA04B4}" destId="{26DCFA43-32E3-4D72-8A8F-BD7F98E9E011}" srcOrd="0" destOrd="0" presId="urn:microsoft.com/office/officeart/2005/8/layout/cycle4"/>
    <dgm:cxn modelId="{46409E91-C8A2-47C8-A4A2-210FAD21D2F7}" type="presOf" srcId="{DB0CBAA9-18F0-46EF-A53C-09C6D079FFC0}" destId="{3120E29C-5E72-4BC0-8156-AEBF5B0E1B26}" srcOrd="1" destOrd="0" presId="urn:microsoft.com/office/officeart/2005/8/layout/cycle4"/>
    <dgm:cxn modelId="{87997F4C-A5BA-4CC3-8169-683714874A30}" srcId="{4FBB4EFD-0BE1-433B-8595-51B80D2BCF9A}" destId="{EAB0C145-65F8-4249-8CB3-DC22B5AA04B4}" srcOrd="0" destOrd="0" parTransId="{7C34DAA9-152B-4BC4-A3F2-F3710C86F003}" sibTransId="{E63EC462-5D47-409B-B29A-D3DD333C09C4}"/>
    <dgm:cxn modelId="{946FA4DA-5799-4F3B-B945-E43236F06EF9}" type="presParOf" srcId="{4449D55D-02E9-42AC-882B-78A92255C638}" destId="{13965041-B3A2-4A46-A408-047B532278F5}" srcOrd="0" destOrd="0" presId="urn:microsoft.com/office/officeart/2005/8/layout/cycle4"/>
    <dgm:cxn modelId="{B13E42C1-FFAE-4118-8A15-6CC86B1AAA13}" type="presParOf" srcId="{13965041-B3A2-4A46-A408-047B532278F5}" destId="{D2918789-93A9-4E32-8789-A380EF824AA8}" srcOrd="0" destOrd="0" presId="urn:microsoft.com/office/officeart/2005/8/layout/cycle4"/>
    <dgm:cxn modelId="{17555166-6298-414D-B19C-1633D1D73F09}" type="presParOf" srcId="{D2918789-93A9-4E32-8789-A380EF824AA8}" destId="{4BFC2A74-C706-448B-A446-D28B75D0641C}" srcOrd="0" destOrd="0" presId="urn:microsoft.com/office/officeart/2005/8/layout/cycle4"/>
    <dgm:cxn modelId="{BD84B2AF-C4F4-4410-972C-E13B978C4A51}" type="presParOf" srcId="{D2918789-93A9-4E32-8789-A380EF824AA8}" destId="{A3F04BDF-E872-4A38-BC31-8367DA1712E0}" srcOrd="1" destOrd="0" presId="urn:microsoft.com/office/officeart/2005/8/layout/cycle4"/>
    <dgm:cxn modelId="{7439CA5D-1289-4759-B3CE-F9383D203350}" type="presParOf" srcId="{13965041-B3A2-4A46-A408-047B532278F5}" destId="{085E1DB3-FC72-474F-A5EB-0F55601E2BD5}" srcOrd="1" destOrd="0" presId="urn:microsoft.com/office/officeart/2005/8/layout/cycle4"/>
    <dgm:cxn modelId="{5636ABF9-B1C2-4EFA-909A-FBBEBB9159C7}" type="presParOf" srcId="{085E1DB3-FC72-474F-A5EB-0F55601E2BD5}" destId="{26DCFA43-32E3-4D72-8A8F-BD7F98E9E011}" srcOrd="0" destOrd="0" presId="urn:microsoft.com/office/officeart/2005/8/layout/cycle4"/>
    <dgm:cxn modelId="{F8C43918-52D1-4C20-8BE0-A9725AC93AEB}" type="presParOf" srcId="{085E1DB3-FC72-474F-A5EB-0F55601E2BD5}" destId="{57C5F917-8E55-460D-9EE9-704CB43921CF}" srcOrd="1" destOrd="0" presId="urn:microsoft.com/office/officeart/2005/8/layout/cycle4"/>
    <dgm:cxn modelId="{7F456925-FEF7-4B2D-BF0C-735943DE0D66}" type="presParOf" srcId="{13965041-B3A2-4A46-A408-047B532278F5}" destId="{126A8B6A-FB84-4557-8DE1-85EB573AF645}" srcOrd="2" destOrd="0" presId="urn:microsoft.com/office/officeart/2005/8/layout/cycle4"/>
    <dgm:cxn modelId="{BF6FE2BE-F821-4F67-936E-85DB17BACDC4}" type="presParOf" srcId="{126A8B6A-FB84-4557-8DE1-85EB573AF645}" destId="{2F5E3B92-82AE-4D24-8ECC-B4DA0B4630E3}" srcOrd="0" destOrd="0" presId="urn:microsoft.com/office/officeart/2005/8/layout/cycle4"/>
    <dgm:cxn modelId="{F6A9A5C8-D2AD-4D1A-9AC1-0881D00229D0}" type="presParOf" srcId="{126A8B6A-FB84-4557-8DE1-85EB573AF645}" destId="{75596545-40C3-43DE-B9FD-CAC3D1D7C7CC}" srcOrd="1" destOrd="0" presId="urn:microsoft.com/office/officeart/2005/8/layout/cycle4"/>
    <dgm:cxn modelId="{8E5F32BE-F010-40C0-9350-FEA77E5D7403}" type="presParOf" srcId="{13965041-B3A2-4A46-A408-047B532278F5}" destId="{9846AC21-3E4D-40BD-846D-F95DE897FF45}" srcOrd="3" destOrd="0" presId="urn:microsoft.com/office/officeart/2005/8/layout/cycle4"/>
    <dgm:cxn modelId="{D92CECF2-06CE-46B2-BE52-144878C82DBE}" type="presParOf" srcId="{9846AC21-3E4D-40BD-846D-F95DE897FF45}" destId="{90D977CB-E090-4151-84B5-3D15F8EDF3AB}" srcOrd="0" destOrd="0" presId="urn:microsoft.com/office/officeart/2005/8/layout/cycle4"/>
    <dgm:cxn modelId="{722E2EFF-096C-448D-A78F-F5933523C88F}" type="presParOf" srcId="{9846AC21-3E4D-40BD-846D-F95DE897FF45}" destId="{3120E29C-5E72-4BC0-8156-AEBF5B0E1B26}" srcOrd="1" destOrd="0" presId="urn:microsoft.com/office/officeart/2005/8/layout/cycle4"/>
    <dgm:cxn modelId="{26CF2C36-C31B-4C12-B7AE-8197EF6D46D3}" type="presParOf" srcId="{13965041-B3A2-4A46-A408-047B532278F5}" destId="{BE50C93D-693A-4E86-AD7A-9CF8240B3132}" srcOrd="4" destOrd="0" presId="urn:microsoft.com/office/officeart/2005/8/layout/cycle4"/>
    <dgm:cxn modelId="{95033E70-8EB2-4880-BFCF-03A7EBE65F58}" type="presParOf" srcId="{4449D55D-02E9-42AC-882B-78A92255C638}" destId="{DBE24346-A9FE-4B63-A030-C8002EBC075C}" srcOrd="1" destOrd="0" presId="urn:microsoft.com/office/officeart/2005/8/layout/cycle4"/>
    <dgm:cxn modelId="{AEC0C9B3-F128-4FBF-AAE8-3C54D8FF9C4A}" type="presParOf" srcId="{DBE24346-A9FE-4B63-A030-C8002EBC075C}" destId="{9437CE7D-41FA-440B-B3A6-12FFFB5093C6}" srcOrd="0" destOrd="0" presId="urn:microsoft.com/office/officeart/2005/8/layout/cycle4"/>
    <dgm:cxn modelId="{482FEC90-0A50-4CDD-8C4B-D3CF130C4D1D}" type="presParOf" srcId="{DBE24346-A9FE-4B63-A030-C8002EBC075C}" destId="{00887F74-6351-45FA-9A0F-D8E085E8A76F}" srcOrd="1" destOrd="0" presId="urn:microsoft.com/office/officeart/2005/8/layout/cycle4"/>
    <dgm:cxn modelId="{5891BDD1-8575-4535-BAFB-EA51365A23C0}" type="presParOf" srcId="{DBE24346-A9FE-4B63-A030-C8002EBC075C}" destId="{DEBA7DBF-D3C1-4705-ADAD-B2C41DCA2626}" srcOrd="2" destOrd="0" presId="urn:microsoft.com/office/officeart/2005/8/layout/cycle4"/>
    <dgm:cxn modelId="{92CE0CEC-C82D-476D-B833-111C032F243F}" type="presParOf" srcId="{DBE24346-A9FE-4B63-A030-C8002EBC075C}" destId="{E5E4CB44-4C6A-43C0-909C-E0712254B271}" srcOrd="3" destOrd="0" presId="urn:microsoft.com/office/officeart/2005/8/layout/cycle4"/>
    <dgm:cxn modelId="{C4B29653-32BB-45C4-9253-E759686E6130}" type="presParOf" srcId="{DBE24346-A9FE-4B63-A030-C8002EBC075C}" destId="{4CFFCC05-688F-4BC5-B77A-37EDB212D998}" srcOrd="4" destOrd="0" presId="urn:microsoft.com/office/officeart/2005/8/layout/cycle4"/>
    <dgm:cxn modelId="{7A0E533B-F9C5-43EC-B4F9-EBB66388BB6E}" type="presParOf" srcId="{4449D55D-02E9-42AC-882B-78A92255C638}" destId="{A855A702-9B47-4C9D-A61F-2EE7288A4691}" srcOrd="2" destOrd="0" presId="urn:microsoft.com/office/officeart/2005/8/layout/cycle4"/>
    <dgm:cxn modelId="{7E8141F3-821E-4939-A777-C80E0FAC959E}" type="presParOf" srcId="{4449D55D-02E9-42AC-882B-78A92255C638}" destId="{57881030-1A34-4572-A2D2-DDEB76FC543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97A2F6-5BFA-4EA6-BEB3-FBCCFEE551B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pPr rtl="1"/>
          <a:endParaRPr lang="fa-IR"/>
        </a:p>
      </dgm:t>
    </dgm:pt>
    <dgm:pt modelId="{4F7721C2-69AE-48D6-AE0B-C2A68CFAD53D}">
      <dgm:prSet phldrT="[Text]" custT="1">
        <dgm:style>
          <a:lnRef idx="3">
            <a:schemeClr val="lt1"/>
          </a:lnRef>
          <a:fillRef idx="1">
            <a:schemeClr val="accent3"/>
          </a:fillRef>
          <a:effectRef idx="1">
            <a:schemeClr val="accent3"/>
          </a:effectRef>
          <a:fontRef idx="minor">
            <a:schemeClr val="lt1"/>
          </a:fontRef>
        </dgm:style>
      </dgm:prSet>
      <dgm:spPr/>
      <dgm:t>
        <a:bodyPr/>
        <a:lstStyle/>
        <a:p>
          <a:pPr rtl="1"/>
          <a:r>
            <a:rPr lang="fa-IR" sz="2000" b="1" dirty="0" smtClean="0">
              <a:solidFill>
                <a:schemeClr val="bg1"/>
              </a:solidFill>
              <a:cs typeface="B Roya" pitchFamily="2" charset="-78"/>
            </a:rPr>
            <a:t>اجزای </a:t>
          </a:r>
          <a:r>
            <a:rPr lang="en-US" sz="2000" b="1" dirty="0" smtClean="0">
              <a:solidFill>
                <a:schemeClr val="bg1"/>
              </a:solidFill>
              <a:cs typeface="B Roya" pitchFamily="2" charset="-78"/>
            </a:rPr>
            <a:t>VMware Tools</a:t>
          </a:r>
          <a:endParaRPr lang="fa-IR" sz="2000" b="1" dirty="0">
            <a:solidFill>
              <a:schemeClr val="bg1"/>
            </a:solidFill>
            <a:cs typeface="B Roya" pitchFamily="2" charset="-78"/>
          </a:endParaRPr>
        </a:p>
      </dgm:t>
    </dgm:pt>
    <dgm:pt modelId="{97DA0DAE-BD75-48DB-8A66-E0928E1588C1}" type="parTrans" cxnId="{F00D5A88-15DA-4D14-931F-ACC664E644DF}">
      <dgm:prSet/>
      <dgm:spPr/>
      <dgm:t>
        <a:bodyPr/>
        <a:lstStyle/>
        <a:p>
          <a:pPr rtl="1"/>
          <a:endParaRPr lang="fa-IR"/>
        </a:p>
      </dgm:t>
    </dgm:pt>
    <dgm:pt modelId="{174A5998-66FC-4C8B-BE46-DFAECB468C1C}" type="sibTrans" cxnId="{F00D5A88-15DA-4D14-931F-ACC664E644DF}">
      <dgm:prSet/>
      <dgm:spPr/>
      <dgm:t>
        <a:bodyPr/>
        <a:lstStyle/>
        <a:p>
          <a:pPr rtl="1"/>
          <a:endParaRPr lang="fa-IR"/>
        </a:p>
      </dgm:t>
    </dgm:pt>
    <dgm:pt modelId="{AE3EB61A-CEAA-4908-B47A-1C403E296B4C}">
      <dgm:prSet phldrT="[Text]"/>
      <dgm:spPr/>
      <dgm:t>
        <a:bodyPr/>
        <a:lstStyle/>
        <a:p>
          <a:pPr algn="ctr" rtl="1"/>
          <a:r>
            <a:rPr lang="en-US" b="1" dirty="0" smtClean="0">
              <a:latin typeface="Calibri" pitchFamily="34" charset="0"/>
              <a:cs typeface="B Nazanin" panose="00000400000000000000" pitchFamily="2" charset="-78"/>
            </a:rPr>
            <a:t>VMware Tools Service</a:t>
          </a:r>
          <a:endParaRPr lang="fa-IR" b="1" dirty="0">
            <a:latin typeface="Calibri" panose="020F0502020204030204" pitchFamily="34" charset="0"/>
            <a:cs typeface="B Nazanin" panose="00000400000000000000" pitchFamily="2" charset="-78"/>
          </a:endParaRPr>
        </a:p>
      </dgm:t>
    </dgm:pt>
    <dgm:pt modelId="{B96F1306-F2BA-468C-AB70-CB4CFF836470}" type="parTrans" cxnId="{253288A7-9890-43BF-8BC5-7694F7775631}">
      <dgm:prSet/>
      <dgm:spPr/>
      <dgm:t>
        <a:bodyPr/>
        <a:lstStyle/>
        <a:p>
          <a:pPr rtl="1"/>
          <a:endParaRPr lang="fa-IR"/>
        </a:p>
      </dgm:t>
    </dgm:pt>
    <dgm:pt modelId="{623671A2-F1EE-449B-A55C-C53CCD2F1D0A}" type="sibTrans" cxnId="{253288A7-9890-43BF-8BC5-7694F7775631}">
      <dgm:prSet/>
      <dgm:spPr/>
      <dgm:t>
        <a:bodyPr/>
        <a:lstStyle/>
        <a:p>
          <a:pPr rtl="1"/>
          <a:endParaRPr lang="fa-IR"/>
        </a:p>
      </dgm:t>
    </dgm:pt>
    <dgm:pt modelId="{5A3C25FC-A81D-4BCB-9D45-A0242CCBD40E}">
      <dgm:prSet phldrT="[Text]"/>
      <dgm:spPr/>
      <dgm:t>
        <a:bodyPr/>
        <a:lstStyle/>
        <a:p>
          <a:pPr rtl="1"/>
          <a:r>
            <a:rPr lang="fa-IR" b="1" dirty="0" smtClean="0">
              <a:latin typeface="Calibri" panose="020F0502020204030204" pitchFamily="34" charset="0"/>
              <a:cs typeface="B Nazanin" panose="00000400000000000000" pitchFamily="2" charset="-78"/>
            </a:rPr>
            <a:t>درایورهای سخت افزاری </a:t>
          </a:r>
          <a:r>
            <a:rPr lang="en-US" b="1" dirty="0" smtClean="0">
              <a:latin typeface="Calibri" panose="020F0502020204030204" pitchFamily="34" charset="0"/>
              <a:cs typeface="B Nazanin" panose="00000400000000000000" pitchFamily="2" charset="-78"/>
            </a:rPr>
            <a:t>(VMware Device Drivers)</a:t>
          </a:r>
          <a:endParaRPr lang="fa-IR" b="1" dirty="0">
            <a:latin typeface="Calibri" panose="020F0502020204030204" pitchFamily="34" charset="0"/>
            <a:cs typeface="B Nazanin" panose="00000400000000000000" pitchFamily="2" charset="-78"/>
          </a:endParaRPr>
        </a:p>
      </dgm:t>
    </dgm:pt>
    <dgm:pt modelId="{99108E9A-7177-4948-8853-07957F256C83}" type="parTrans" cxnId="{2EFCE6E4-C1AE-4CF2-B8CF-CAF4AA263ADB}">
      <dgm:prSet/>
      <dgm:spPr/>
      <dgm:t>
        <a:bodyPr/>
        <a:lstStyle/>
        <a:p>
          <a:pPr rtl="1"/>
          <a:endParaRPr lang="fa-IR"/>
        </a:p>
      </dgm:t>
    </dgm:pt>
    <dgm:pt modelId="{E9F78F22-360F-4EB5-8026-CC3B26736A18}" type="sibTrans" cxnId="{2EFCE6E4-C1AE-4CF2-B8CF-CAF4AA263ADB}">
      <dgm:prSet/>
      <dgm:spPr/>
      <dgm:t>
        <a:bodyPr/>
        <a:lstStyle/>
        <a:p>
          <a:pPr rtl="1"/>
          <a:endParaRPr lang="fa-IR"/>
        </a:p>
      </dgm:t>
    </dgm:pt>
    <dgm:pt modelId="{94550011-5483-4D78-B64B-57D7187C56C7}">
      <dgm:prSet phldrT="[Text]"/>
      <dgm:spPr/>
      <dgm:t>
        <a:bodyPr/>
        <a:lstStyle/>
        <a:p>
          <a:pPr rtl="1"/>
          <a:r>
            <a:rPr lang="fa-IR" b="1" dirty="0" smtClean="0">
              <a:latin typeface="Calibri" pitchFamily="34" charset="0"/>
              <a:cs typeface="B Nazanin" panose="00000400000000000000" pitchFamily="2" charset="-78"/>
            </a:rPr>
            <a:t>عملیات کاربری </a:t>
          </a:r>
          <a:r>
            <a:rPr lang="en-US" b="1" dirty="0" smtClean="0">
              <a:latin typeface="Calibri" pitchFamily="34" charset="0"/>
              <a:cs typeface="B Nazanin" panose="00000400000000000000" pitchFamily="2" charset="-78"/>
            </a:rPr>
            <a:t>(VMware User Process)</a:t>
          </a:r>
          <a:endParaRPr lang="fa-IR" b="1" dirty="0">
            <a:latin typeface="Calibri" panose="020F0502020204030204" pitchFamily="34" charset="0"/>
            <a:cs typeface="B Nazanin" panose="00000400000000000000" pitchFamily="2" charset="-78"/>
          </a:endParaRPr>
        </a:p>
      </dgm:t>
    </dgm:pt>
    <dgm:pt modelId="{5ED497A3-2FE5-481F-8476-C197D60126E8}" type="parTrans" cxnId="{40A66867-4680-467B-9653-CB304888DDEE}">
      <dgm:prSet/>
      <dgm:spPr/>
      <dgm:t>
        <a:bodyPr/>
        <a:lstStyle/>
        <a:p>
          <a:pPr rtl="1"/>
          <a:endParaRPr lang="fa-IR"/>
        </a:p>
      </dgm:t>
    </dgm:pt>
    <dgm:pt modelId="{5C35DA5E-5EA7-433C-8A63-75F6D5D65430}" type="sibTrans" cxnId="{40A66867-4680-467B-9653-CB304888DDEE}">
      <dgm:prSet/>
      <dgm:spPr/>
      <dgm:t>
        <a:bodyPr/>
        <a:lstStyle/>
        <a:p>
          <a:pPr rtl="1"/>
          <a:endParaRPr lang="fa-IR"/>
        </a:p>
      </dgm:t>
    </dgm:pt>
    <dgm:pt modelId="{C9D91EC6-745C-4843-B907-6A262E26FDE1}">
      <dgm:prSet phldrT="[Text]"/>
      <dgm:spPr/>
      <dgm:t>
        <a:bodyPr/>
        <a:lstStyle/>
        <a:p>
          <a:pPr rtl="1"/>
          <a:r>
            <a:rPr lang="fa-IR" b="1" dirty="0" smtClean="0">
              <a:latin typeface="Calibri" panose="020F0502020204030204" pitchFamily="34" charset="0"/>
              <a:cs typeface="B Nazanin" panose="00000400000000000000" pitchFamily="2" charset="-78"/>
            </a:rPr>
            <a:t>کنترل پنل </a:t>
          </a:r>
          <a:r>
            <a:rPr lang="en-US" b="1" dirty="0" smtClean="0">
              <a:latin typeface="Calibri" panose="020F0502020204030204" pitchFamily="34" charset="0"/>
              <a:cs typeface="B Nazanin" panose="00000400000000000000" pitchFamily="2" charset="-78"/>
            </a:rPr>
            <a:t>VMware Tools</a:t>
          </a:r>
          <a:endParaRPr lang="fa-IR" b="1" dirty="0">
            <a:latin typeface="Calibri" panose="020F0502020204030204" pitchFamily="34" charset="0"/>
            <a:cs typeface="B Nazanin" panose="00000400000000000000" pitchFamily="2" charset="-78"/>
          </a:endParaRPr>
        </a:p>
      </dgm:t>
    </dgm:pt>
    <dgm:pt modelId="{B4191614-528A-4C81-8C50-5BF6F7EE192C}" type="parTrans" cxnId="{7A707B71-4B90-4CC0-BCEF-B2D71F8C6F0F}">
      <dgm:prSet/>
      <dgm:spPr/>
      <dgm:t>
        <a:bodyPr/>
        <a:lstStyle/>
        <a:p>
          <a:pPr rtl="1"/>
          <a:endParaRPr lang="fa-IR"/>
        </a:p>
      </dgm:t>
    </dgm:pt>
    <dgm:pt modelId="{009219EF-A6BE-43BB-8D67-A020BDDE83DA}" type="sibTrans" cxnId="{7A707B71-4B90-4CC0-BCEF-B2D71F8C6F0F}">
      <dgm:prSet/>
      <dgm:spPr/>
      <dgm:t>
        <a:bodyPr/>
        <a:lstStyle/>
        <a:p>
          <a:pPr rtl="1"/>
          <a:endParaRPr lang="fa-IR"/>
        </a:p>
      </dgm:t>
    </dgm:pt>
    <dgm:pt modelId="{157849E0-294C-4CEB-AF5D-5F059F1AC419}" type="pres">
      <dgm:prSet presAssocID="{9697A2F6-5BFA-4EA6-BEB3-FBCCFEE551B9}" presName="diagram" presStyleCnt="0">
        <dgm:presLayoutVars>
          <dgm:chPref val="1"/>
          <dgm:dir val="rev"/>
          <dgm:animOne val="branch"/>
          <dgm:animLvl val="lvl"/>
          <dgm:resizeHandles/>
        </dgm:presLayoutVars>
      </dgm:prSet>
      <dgm:spPr/>
      <dgm:t>
        <a:bodyPr/>
        <a:lstStyle/>
        <a:p>
          <a:endParaRPr lang="en-US"/>
        </a:p>
      </dgm:t>
    </dgm:pt>
    <dgm:pt modelId="{22E66CCB-24BE-4313-A01A-0F6C88BD2C77}" type="pres">
      <dgm:prSet presAssocID="{4F7721C2-69AE-48D6-AE0B-C2A68CFAD53D}" presName="root" presStyleCnt="0"/>
      <dgm:spPr/>
    </dgm:pt>
    <dgm:pt modelId="{9F8A8454-42DD-435E-A7C2-0465F1CBB0E5}" type="pres">
      <dgm:prSet presAssocID="{4F7721C2-69AE-48D6-AE0B-C2A68CFAD53D}" presName="rootComposite" presStyleCnt="0"/>
      <dgm:spPr/>
    </dgm:pt>
    <dgm:pt modelId="{BA0884FA-7C30-4C67-8FF5-6D4E499E4B75}" type="pres">
      <dgm:prSet presAssocID="{4F7721C2-69AE-48D6-AE0B-C2A68CFAD53D}" presName="rootText" presStyleLbl="node1" presStyleIdx="0" presStyleCnt="1" custScaleX="590341" custScaleY="137468" custLinFactNeighborX="68778"/>
      <dgm:spPr/>
      <dgm:t>
        <a:bodyPr/>
        <a:lstStyle/>
        <a:p>
          <a:pPr rtl="1"/>
          <a:endParaRPr lang="fa-IR"/>
        </a:p>
      </dgm:t>
    </dgm:pt>
    <dgm:pt modelId="{362E5521-EE9E-4B2D-A19C-4A8268346C1A}" type="pres">
      <dgm:prSet presAssocID="{4F7721C2-69AE-48D6-AE0B-C2A68CFAD53D}" presName="rootConnector" presStyleLbl="node1" presStyleIdx="0" presStyleCnt="1"/>
      <dgm:spPr/>
      <dgm:t>
        <a:bodyPr/>
        <a:lstStyle/>
        <a:p>
          <a:endParaRPr lang="en-US"/>
        </a:p>
      </dgm:t>
    </dgm:pt>
    <dgm:pt modelId="{36F7BD26-A1C6-4230-BCC2-F80B8BB28B90}" type="pres">
      <dgm:prSet presAssocID="{4F7721C2-69AE-48D6-AE0B-C2A68CFAD53D}" presName="childShape" presStyleCnt="0"/>
      <dgm:spPr/>
    </dgm:pt>
    <dgm:pt modelId="{8DEB07F0-A7BF-429C-B50E-10EF013D5ABC}" type="pres">
      <dgm:prSet presAssocID="{B96F1306-F2BA-468C-AB70-CB4CFF836470}" presName="Name13" presStyleLbl="parChTrans1D2" presStyleIdx="0" presStyleCnt="4"/>
      <dgm:spPr/>
      <dgm:t>
        <a:bodyPr/>
        <a:lstStyle/>
        <a:p>
          <a:endParaRPr lang="en-US"/>
        </a:p>
      </dgm:t>
    </dgm:pt>
    <dgm:pt modelId="{03792581-5740-450A-BBA8-668384F13CE3}" type="pres">
      <dgm:prSet presAssocID="{AE3EB61A-CEAA-4908-B47A-1C403E296B4C}" presName="childText" presStyleLbl="bgAcc1" presStyleIdx="0" presStyleCnt="4" custScaleX="762221" custScaleY="143428" custLinFactNeighborX="-54416">
        <dgm:presLayoutVars>
          <dgm:bulletEnabled val="1"/>
        </dgm:presLayoutVars>
      </dgm:prSet>
      <dgm:spPr/>
      <dgm:t>
        <a:bodyPr/>
        <a:lstStyle/>
        <a:p>
          <a:pPr rtl="1"/>
          <a:endParaRPr lang="fa-IR"/>
        </a:p>
      </dgm:t>
    </dgm:pt>
    <dgm:pt modelId="{8F3FA77E-A9A4-4A60-AAE2-724BCBB1A8A8}" type="pres">
      <dgm:prSet presAssocID="{99108E9A-7177-4948-8853-07957F256C83}" presName="Name13" presStyleLbl="parChTrans1D2" presStyleIdx="1" presStyleCnt="4"/>
      <dgm:spPr/>
      <dgm:t>
        <a:bodyPr/>
        <a:lstStyle/>
        <a:p>
          <a:endParaRPr lang="en-US"/>
        </a:p>
      </dgm:t>
    </dgm:pt>
    <dgm:pt modelId="{80CFC6C5-AA1D-42BB-B2EF-977034A27F3F}" type="pres">
      <dgm:prSet presAssocID="{5A3C25FC-A81D-4BCB-9D45-A0242CCBD40E}" presName="childText" presStyleLbl="bgAcc1" presStyleIdx="1" presStyleCnt="4" custScaleX="762221" custScaleY="143428" custLinFactNeighborX="-54416">
        <dgm:presLayoutVars>
          <dgm:bulletEnabled val="1"/>
        </dgm:presLayoutVars>
      </dgm:prSet>
      <dgm:spPr/>
      <dgm:t>
        <a:bodyPr/>
        <a:lstStyle/>
        <a:p>
          <a:pPr rtl="1"/>
          <a:endParaRPr lang="fa-IR"/>
        </a:p>
      </dgm:t>
    </dgm:pt>
    <dgm:pt modelId="{07FC93D7-2190-47FE-B577-EA104F23E43A}" type="pres">
      <dgm:prSet presAssocID="{5ED497A3-2FE5-481F-8476-C197D60126E8}" presName="Name13" presStyleLbl="parChTrans1D2" presStyleIdx="2" presStyleCnt="4"/>
      <dgm:spPr/>
      <dgm:t>
        <a:bodyPr/>
        <a:lstStyle/>
        <a:p>
          <a:endParaRPr lang="en-US"/>
        </a:p>
      </dgm:t>
    </dgm:pt>
    <dgm:pt modelId="{A13E1909-AD9E-49C3-9E8D-F069928CB4DB}" type="pres">
      <dgm:prSet presAssocID="{94550011-5483-4D78-B64B-57D7187C56C7}" presName="childText" presStyleLbl="bgAcc1" presStyleIdx="2" presStyleCnt="4" custScaleX="762221" custScaleY="143428" custLinFactNeighborX="-54416">
        <dgm:presLayoutVars>
          <dgm:bulletEnabled val="1"/>
        </dgm:presLayoutVars>
      </dgm:prSet>
      <dgm:spPr/>
      <dgm:t>
        <a:bodyPr/>
        <a:lstStyle/>
        <a:p>
          <a:pPr rtl="1"/>
          <a:endParaRPr lang="fa-IR"/>
        </a:p>
      </dgm:t>
    </dgm:pt>
    <dgm:pt modelId="{A7A9AD53-078A-49DC-8D4F-B095D9559210}" type="pres">
      <dgm:prSet presAssocID="{B4191614-528A-4C81-8C50-5BF6F7EE192C}" presName="Name13" presStyleLbl="parChTrans1D2" presStyleIdx="3" presStyleCnt="4"/>
      <dgm:spPr/>
      <dgm:t>
        <a:bodyPr/>
        <a:lstStyle/>
        <a:p>
          <a:endParaRPr lang="en-US"/>
        </a:p>
      </dgm:t>
    </dgm:pt>
    <dgm:pt modelId="{7B3C2B36-7987-435E-9981-A8ADF207F72A}" type="pres">
      <dgm:prSet presAssocID="{C9D91EC6-745C-4843-B907-6A262E26FDE1}" presName="childText" presStyleLbl="bgAcc1" presStyleIdx="3" presStyleCnt="4" custScaleX="762221" custScaleY="143428" custLinFactNeighborX="-54416">
        <dgm:presLayoutVars>
          <dgm:bulletEnabled val="1"/>
        </dgm:presLayoutVars>
      </dgm:prSet>
      <dgm:spPr/>
      <dgm:t>
        <a:bodyPr/>
        <a:lstStyle/>
        <a:p>
          <a:pPr rtl="1"/>
          <a:endParaRPr lang="fa-IR"/>
        </a:p>
      </dgm:t>
    </dgm:pt>
  </dgm:ptLst>
  <dgm:cxnLst>
    <dgm:cxn modelId="{66487375-AF51-46A0-A704-2E2434EAEC60}" type="presOf" srcId="{5A3C25FC-A81D-4BCB-9D45-A0242CCBD40E}" destId="{80CFC6C5-AA1D-42BB-B2EF-977034A27F3F}" srcOrd="0" destOrd="0" presId="urn:microsoft.com/office/officeart/2005/8/layout/hierarchy3"/>
    <dgm:cxn modelId="{40A66867-4680-467B-9653-CB304888DDEE}" srcId="{4F7721C2-69AE-48D6-AE0B-C2A68CFAD53D}" destId="{94550011-5483-4D78-B64B-57D7187C56C7}" srcOrd="2" destOrd="0" parTransId="{5ED497A3-2FE5-481F-8476-C197D60126E8}" sibTransId="{5C35DA5E-5EA7-433C-8A63-75F6D5D65430}"/>
    <dgm:cxn modelId="{D4366811-D386-431A-A278-AF857D6E4D1D}" type="presOf" srcId="{4F7721C2-69AE-48D6-AE0B-C2A68CFAD53D}" destId="{BA0884FA-7C30-4C67-8FF5-6D4E499E4B75}" srcOrd="0" destOrd="0" presId="urn:microsoft.com/office/officeart/2005/8/layout/hierarchy3"/>
    <dgm:cxn modelId="{ED0EEA2A-ACD9-4373-9941-D91059BC1C5A}" type="presOf" srcId="{99108E9A-7177-4948-8853-07957F256C83}" destId="{8F3FA77E-A9A4-4A60-AAE2-724BCBB1A8A8}" srcOrd="0" destOrd="0" presId="urn:microsoft.com/office/officeart/2005/8/layout/hierarchy3"/>
    <dgm:cxn modelId="{253288A7-9890-43BF-8BC5-7694F7775631}" srcId="{4F7721C2-69AE-48D6-AE0B-C2A68CFAD53D}" destId="{AE3EB61A-CEAA-4908-B47A-1C403E296B4C}" srcOrd="0" destOrd="0" parTransId="{B96F1306-F2BA-468C-AB70-CB4CFF836470}" sibTransId="{623671A2-F1EE-449B-A55C-C53CCD2F1D0A}"/>
    <dgm:cxn modelId="{2CE359C6-C77A-4E47-A630-1830ED1FA11E}" type="presOf" srcId="{94550011-5483-4D78-B64B-57D7187C56C7}" destId="{A13E1909-AD9E-49C3-9E8D-F069928CB4DB}" srcOrd="0" destOrd="0" presId="urn:microsoft.com/office/officeart/2005/8/layout/hierarchy3"/>
    <dgm:cxn modelId="{1CC670E9-48B3-4492-928F-153D3249BAC6}" type="presOf" srcId="{B4191614-528A-4C81-8C50-5BF6F7EE192C}" destId="{A7A9AD53-078A-49DC-8D4F-B095D9559210}" srcOrd="0" destOrd="0" presId="urn:microsoft.com/office/officeart/2005/8/layout/hierarchy3"/>
    <dgm:cxn modelId="{2EFCE6E4-C1AE-4CF2-B8CF-CAF4AA263ADB}" srcId="{4F7721C2-69AE-48D6-AE0B-C2A68CFAD53D}" destId="{5A3C25FC-A81D-4BCB-9D45-A0242CCBD40E}" srcOrd="1" destOrd="0" parTransId="{99108E9A-7177-4948-8853-07957F256C83}" sibTransId="{E9F78F22-360F-4EB5-8026-CC3B26736A18}"/>
    <dgm:cxn modelId="{A6ACD460-4D9C-4974-8077-33395474579D}" type="presOf" srcId="{B96F1306-F2BA-468C-AB70-CB4CFF836470}" destId="{8DEB07F0-A7BF-429C-B50E-10EF013D5ABC}" srcOrd="0" destOrd="0" presId="urn:microsoft.com/office/officeart/2005/8/layout/hierarchy3"/>
    <dgm:cxn modelId="{F00D5A88-15DA-4D14-931F-ACC664E644DF}" srcId="{9697A2F6-5BFA-4EA6-BEB3-FBCCFEE551B9}" destId="{4F7721C2-69AE-48D6-AE0B-C2A68CFAD53D}" srcOrd="0" destOrd="0" parTransId="{97DA0DAE-BD75-48DB-8A66-E0928E1588C1}" sibTransId="{174A5998-66FC-4C8B-BE46-DFAECB468C1C}"/>
    <dgm:cxn modelId="{B0843699-4272-4E7F-B971-613D22CD4279}" type="presOf" srcId="{4F7721C2-69AE-48D6-AE0B-C2A68CFAD53D}" destId="{362E5521-EE9E-4B2D-A19C-4A8268346C1A}" srcOrd="1" destOrd="0" presId="urn:microsoft.com/office/officeart/2005/8/layout/hierarchy3"/>
    <dgm:cxn modelId="{7A707B71-4B90-4CC0-BCEF-B2D71F8C6F0F}" srcId="{4F7721C2-69AE-48D6-AE0B-C2A68CFAD53D}" destId="{C9D91EC6-745C-4843-B907-6A262E26FDE1}" srcOrd="3" destOrd="0" parTransId="{B4191614-528A-4C81-8C50-5BF6F7EE192C}" sibTransId="{009219EF-A6BE-43BB-8D67-A020BDDE83DA}"/>
    <dgm:cxn modelId="{90F2EC82-BA73-4C26-9C82-1B0BE0C66595}" type="presOf" srcId="{C9D91EC6-745C-4843-B907-6A262E26FDE1}" destId="{7B3C2B36-7987-435E-9981-A8ADF207F72A}" srcOrd="0" destOrd="0" presId="urn:microsoft.com/office/officeart/2005/8/layout/hierarchy3"/>
    <dgm:cxn modelId="{B75A3A5F-6539-4228-8606-DADA64084F02}" type="presOf" srcId="{5ED497A3-2FE5-481F-8476-C197D60126E8}" destId="{07FC93D7-2190-47FE-B577-EA104F23E43A}" srcOrd="0" destOrd="0" presId="urn:microsoft.com/office/officeart/2005/8/layout/hierarchy3"/>
    <dgm:cxn modelId="{6CE36D55-6E42-4A10-9310-BB71898E518A}" type="presOf" srcId="{AE3EB61A-CEAA-4908-B47A-1C403E296B4C}" destId="{03792581-5740-450A-BBA8-668384F13CE3}" srcOrd="0" destOrd="0" presId="urn:microsoft.com/office/officeart/2005/8/layout/hierarchy3"/>
    <dgm:cxn modelId="{C1EA33BF-1DE4-43A7-A40F-23C3DF0FE789}" type="presOf" srcId="{9697A2F6-5BFA-4EA6-BEB3-FBCCFEE551B9}" destId="{157849E0-294C-4CEB-AF5D-5F059F1AC419}" srcOrd="0" destOrd="0" presId="urn:microsoft.com/office/officeart/2005/8/layout/hierarchy3"/>
    <dgm:cxn modelId="{6232ECEE-D7DB-44CA-89B9-C15153BA9B79}" type="presParOf" srcId="{157849E0-294C-4CEB-AF5D-5F059F1AC419}" destId="{22E66CCB-24BE-4313-A01A-0F6C88BD2C77}" srcOrd="0" destOrd="0" presId="urn:microsoft.com/office/officeart/2005/8/layout/hierarchy3"/>
    <dgm:cxn modelId="{A6E4963F-BD5F-4213-AB42-6D98E1AD4540}" type="presParOf" srcId="{22E66CCB-24BE-4313-A01A-0F6C88BD2C77}" destId="{9F8A8454-42DD-435E-A7C2-0465F1CBB0E5}" srcOrd="0" destOrd="0" presId="urn:microsoft.com/office/officeart/2005/8/layout/hierarchy3"/>
    <dgm:cxn modelId="{473DDF36-AB00-4231-8A8E-F8DD1BE3CF98}" type="presParOf" srcId="{9F8A8454-42DD-435E-A7C2-0465F1CBB0E5}" destId="{BA0884FA-7C30-4C67-8FF5-6D4E499E4B75}" srcOrd="0" destOrd="0" presId="urn:microsoft.com/office/officeart/2005/8/layout/hierarchy3"/>
    <dgm:cxn modelId="{31832100-A73B-4249-AFA9-C2FE916519BD}" type="presParOf" srcId="{9F8A8454-42DD-435E-A7C2-0465F1CBB0E5}" destId="{362E5521-EE9E-4B2D-A19C-4A8268346C1A}" srcOrd="1" destOrd="0" presId="urn:microsoft.com/office/officeart/2005/8/layout/hierarchy3"/>
    <dgm:cxn modelId="{9AE9DCA7-7DC9-48B3-B347-809C14CF0B39}" type="presParOf" srcId="{22E66CCB-24BE-4313-A01A-0F6C88BD2C77}" destId="{36F7BD26-A1C6-4230-BCC2-F80B8BB28B90}" srcOrd="1" destOrd="0" presId="urn:microsoft.com/office/officeart/2005/8/layout/hierarchy3"/>
    <dgm:cxn modelId="{B1F12E62-BD96-4E20-8DDF-134660E36827}" type="presParOf" srcId="{36F7BD26-A1C6-4230-BCC2-F80B8BB28B90}" destId="{8DEB07F0-A7BF-429C-B50E-10EF013D5ABC}" srcOrd="0" destOrd="0" presId="urn:microsoft.com/office/officeart/2005/8/layout/hierarchy3"/>
    <dgm:cxn modelId="{F2D87361-BC3C-4708-8C03-D492206F2E21}" type="presParOf" srcId="{36F7BD26-A1C6-4230-BCC2-F80B8BB28B90}" destId="{03792581-5740-450A-BBA8-668384F13CE3}" srcOrd="1" destOrd="0" presId="urn:microsoft.com/office/officeart/2005/8/layout/hierarchy3"/>
    <dgm:cxn modelId="{1CAD89A7-543C-4632-8D8C-2586D1AB5845}" type="presParOf" srcId="{36F7BD26-A1C6-4230-BCC2-F80B8BB28B90}" destId="{8F3FA77E-A9A4-4A60-AAE2-724BCBB1A8A8}" srcOrd="2" destOrd="0" presId="urn:microsoft.com/office/officeart/2005/8/layout/hierarchy3"/>
    <dgm:cxn modelId="{55C5561B-0EE1-4546-9E81-4D4B62AB16A5}" type="presParOf" srcId="{36F7BD26-A1C6-4230-BCC2-F80B8BB28B90}" destId="{80CFC6C5-AA1D-42BB-B2EF-977034A27F3F}" srcOrd="3" destOrd="0" presId="urn:microsoft.com/office/officeart/2005/8/layout/hierarchy3"/>
    <dgm:cxn modelId="{95639762-34BA-444B-AB33-D73A82ABFB51}" type="presParOf" srcId="{36F7BD26-A1C6-4230-BCC2-F80B8BB28B90}" destId="{07FC93D7-2190-47FE-B577-EA104F23E43A}" srcOrd="4" destOrd="0" presId="urn:microsoft.com/office/officeart/2005/8/layout/hierarchy3"/>
    <dgm:cxn modelId="{6B1D4A55-D35E-4847-AC16-B618CCA36E80}" type="presParOf" srcId="{36F7BD26-A1C6-4230-BCC2-F80B8BB28B90}" destId="{A13E1909-AD9E-49C3-9E8D-F069928CB4DB}" srcOrd="5" destOrd="0" presId="urn:microsoft.com/office/officeart/2005/8/layout/hierarchy3"/>
    <dgm:cxn modelId="{5717E929-1BC6-4F87-85DB-EE910864E2BF}" type="presParOf" srcId="{36F7BD26-A1C6-4230-BCC2-F80B8BB28B90}" destId="{A7A9AD53-078A-49DC-8D4F-B095D9559210}" srcOrd="6" destOrd="0" presId="urn:microsoft.com/office/officeart/2005/8/layout/hierarchy3"/>
    <dgm:cxn modelId="{A6A6C30B-7BDE-4ED0-9C3F-CF40789AE90D}" type="presParOf" srcId="{36F7BD26-A1C6-4230-BCC2-F80B8BB28B90}" destId="{7B3C2B36-7987-435E-9981-A8ADF207F72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ED600-14F0-4F83-AB9E-E22EF97A102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fa-IR"/>
        </a:p>
      </dgm:t>
    </dgm:pt>
    <dgm:pt modelId="{61C93E67-3402-448F-854E-46BFF906BF0A}">
      <dgm:prSet phldrT="[Text]">
        <dgm:style>
          <a:lnRef idx="3">
            <a:schemeClr val="lt1"/>
          </a:lnRef>
          <a:fillRef idx="1">
            <a:schemeClr val="accent4"/>
          </a:fillRef>
          <a:effectRef idx="1">
            <a:schemeClr val="accent4"/>
          </a:effectRef>
          <a:fontRef idx="minor">
            <a:schemeClr val="lt1"/>
          </a:fontRef>
        </dgm:style>
      </dgm:prSet>
      <dgm:spPr/>
      <dgm:t>
        <a:bodyPr/>
        <a:lstStyle/>
        <a:p>
          <a:pPr rtl="1"/>
          <a:r>
            <a:rPr lang="fa-IR" altLang="fa-IR" b="1" dirty="0" smtClean="0">
              <a:solidFill>
                <a:schemeClr val="bg1"/>
              </a:solidFill>
              <a:latin typeface="Calibri" pitchFamily="34" charset="0"/>
              <a:cs typeface="B Nazanin" pitchFamily="2" charset="-78"/>
            </a:rPr>
            <a:t>وظایف </a:t>
          </a:r>
          <a:r>
            <a:rPr lang="en-US" altLang="fa-IR" b="1" dirty="0" smtClean="0">
              <a:solidFill>
                <a:schemeClr val="bg1"/>
              </a:solidFill>
              <a:latin typeface="Calibri" pitchFamily="34" charset="0"/>
              <a:cs typeface="B Nazanin" pitchFamily="2" charset="-78"/>
            </a:rPr>
            <a:t>VMware Tools Service</a:t>
          </a:r>
          <a:endParaRPr lang="fa-IR" dirty="0">
            <a:solidFill>
              <a:schemeClr val="bg1"/>
            </a:solidFill>
          </a:endParaRPr>
        </a:p>
      </dgm:t>
    </dgm:pt>
    <dgm:pt modelId="{EA5CF050-7227-4EDB-A0B8-BC666FEAC60B}" type="parTrans" cxnId="{5F1A4786-8283-4F89-A0E0-5AA2BCCDFE36}">
      <dgm:prSet/>
      <dgm:spPr/>
      <dgm:t>
        <a:bodyPr/>
        <a:lstStyle/>
        <a:p>
          <a:pPr rtl="1"/>
          <a:endParaRPr lang="fa-IR"/>
        </a:p>
      </dgm:t>
    </dgm:pt>
    <dgm:pt modelId="{EC0C21F8-2361-481F-935B-EC13BF307CA8}" type="sibTrans" cxnId="{5F1A4786-8283-4F89-A0E0-5AA2BCCDFE36}">
      <dgm:prSet/>
      <dgm:spPr/>
      <dgm:t>
        <a:bodyPr/>
        <a:lstStyle/>
        <a:p>
          <a:pPr rtl="1"/>
          <a:endParaRPr lang="fa-IR"/>
        </a:p>
      </dgm:t>
    </dgm:pt>
    <dgm:pt modelId="{14F63298-8F7A-42D1-BE2E-1B88D7F82F03}">
      <dgm:prSet phldrT="[Text]"/>
      <dgm:spPr/>
      <dgm:t>
        <a:bodyPr/>
        <a:lstStyle/>
        <a:p>
          <a:pPr rtl="1"/>
          <a:r>
            <a:rPr lang="fa-IR" b="1" dirty="0" smtClean="0">
              <a:latin typeface="Calibri" pitchFamily="34" charset="0"/>
              <a:cs typeface="B Nazanin" panose="00000400000000000000" pitchFamily="2" charset="-78"/>
            </a:rPr>
            <a:t>انتقال پیام های تولید شده در سیستم عامل میزبان به سیستم عامل مهمان</a:t>
          </a:r>
          <a:endParaRPr lang="fa-IR" b="1" dirty="0">
            <a:latin typeface="Calibri" panose="020F0502020204030204" pitchFamily="34" charset="0"/>
            <a:cs typeface="B Nazanin" panose="00000400000000000000" pitchFamily="2" charset="-78"/>
          </a:endParaRPr>
        </a:p>
      </dgm:t>
    </dgm:pt>
    <dgm:pt modelId="{F164DF7D-5B2B-476D-A9C2-26C90F554536}" type="parTrans" cxnId="{DCD697EC-3B6F-4628-A0C6-EB1A3BF9206E}">
      <dgm:prSet/>
      <dgm:spPr/>
      <dgm:t>
        <a:bodyPr/>
        <a:lstStyle/>
        <a:p>
          <a:pPr rtl="1"/>
          <a:endParaRPr lang="fa-IR"/>
        </a:p>
      </dgm:t>
    </dgm:pt>
    <dgm:pt modelId="{1CAFA485-8379-44E3-BE06-964BA20FBE03}" type="sibTrans" cxnId="{DCD697EC-3B6F-4628-A0C6-EB1A3BF9206E}">
      <dgm:prSet/>
      <dgm:spPr/>
      <dgm:t>
        <a:bodyPr/>
        <a:lstStyle/>
        <a:p>
          <a:pPr rtl="1"/>
          <a:endParaRPr lang="fa-IR"/>
        </a:p>
      </dgm:t>
    </dgm:pt>
    <dgm:pt modelId="{9608ADD6-E532-4C50-8D92-8F3341AA3501}">
      <dgm:prSet phldrT="[Text]"/>
      <dgm:spPr/>
      <dgm:t>
        <a:bodyPr/>
        <a:lstStyle/>
        <a:p>
          <a:pPr rtl="1"/>
          <a:r>
            <a:rPr lang="fa-IR" b="1" dirty="0" smtClean="0">
              <a:latin typeface="Calibri" pitchFamily="34" charset="0"/>
              <a:cs typeface="B Nazanin" panose="00000400000000000000" pitchFamily="2" charset="-78"/>
            </a:rPr>
            <a:t>باعث حرکت آزادنه ماوس میان سیستم عامل مهمان و سیستم عامل میزبان می شود.</a:t>
          </a:r>
          <a:endParaRPr lang="fa-IR" b="1" dirty="0">
            <a:latin typeface="Calibri" panose="020F0502020204030204" pitchFamily="34" charset="0"/>
            <a:cs typeface="B Nazanin" panose="00000400000000000000" pitchFamily="2" charset="-78"/>
          </a:endParaRPr>
        </a:p>
      </dgm:t>
    </dgm:pt>
    <dgm:pt modelId="{930AC4CB-3DD7-4BFB-82BC-93C90A24C785}" type="parTrans" cxnId="{FBAE02CE-A19F-4368-95B4-F58E0C5ED295}">
      <dgm:prSet/>
      <dgm:spPr/>
      <dgm:t>
        <a:bodyPr/>
        <a:lstStyle/>
        <a:p>
          <a:pPr rtl="1"/>
          <a:endParaRPr lang="fa-IR"/>
        </a:p>
      </dgm:t>
    </dgm:pt>
    <dgm:pt modelId="{02ED0DD1-14FA-41D8-8F5F-7AA13D629420}" type="sibTrans" cxnId="{FBAE02CE-A19F-4368-95B4-F58E0C5ED295}">
      <dgm:prSet/>
      <dgm:spPr/>
      <dgm:t>
        <a:bodyPr/>
        <a:lstStyle/>
        <a:p>
          <a:pPr rtl="1"/>
          <a:endParaRPr lang="fa-IR"/>
        </a:p>
      </dgm:t>
    </dgm:pt>
    <dgm:pt modelId="{73A86473-32BC-4BBD-8B21-62EA852FE778}">
      <dgm:prSet phldrT="[Text]"/>
      <dgm:spPr/>
      <dgm:t>
        <a:bodyPr/>
        <a:lstStyle/>
        <a:p>
          <a:pPr rtl="1"/>
          <a:r>
            <a:rPr lang="fa-IR" b="1" dirty="0" smtClean="0">
              <a:latin typeface="Calibri" panose="020F0502020204030204" pitchFamily="34" charset="0"/>
              <a:cs typeface="B Nazanin" panose="00000400000000000000" pitchFamily="2" charset="-78"/>
            </a:rPr>
            <a:t>همزمان سازی ساعت سیستم عامل های مهمان با سیستم عامل میزبان </a:t>
          </a:r>
          <a:endParaRPr lang="fa-IR" b="1" dirty="0">
            <a:latin typeface="Calibri" panose="020F0502020204030204" pitchFamily="34" charset="0"/>
            <a:cs typeface="B Nazanin" panose="00000400000000000000" pitchFamily="2" charset="-78"/>
          </a:endParaRPr>
        </a:p>
      </dgm:t>
    </dgm:pt>
    <dgm:pt modelId="{519BFE02-E13D-4425-B662-57BF2C83FC71}" type="parTrans" cxnId="{BCB23ABA-FDD6-472E-A974-295C3ABD9305}">
      <dgm:prSet/>
      <dgm:spPr/>
      <dgm:t>
        <a:bodyPr/>
        <a:lstStyle/>
        <a:p>
          <a:pPr rtl="1"/>
          <a:endParaRPr lang="fa-IR"/>
        </a:p>
      </dgm:t>
    </dgm:pt>
    <dgm:pt modelId="{FFD3D536-3A49-4474-A056-65892037A796}" type="sibTrans" cxnId="{BCB23ABA-FDD6-472E-A974-295C3ABD9305}">
      <dgm:prSet/>
      <dgm:spPr/>
      <dgm:t>
        <a:bodyPr/>
        <a:lstStyle/>
        <a:p>
          <a:pPr rtl="1"/>
          <a:endParaRPr lang="fa-IR"/>
        </a:p>
      </dgm:t>
    </dgm:pt>
    <dgm:pt modelId="{5E004160-2E71-4335-842F-C232162A3025}">
      <dgm:prSet phldrT="[Text]"/>
      <dgm:spPr/>
      <dgm:t>
        <a:bodyPr/>
        <a:lstStyle/>
        <a:p>
          <a:pPr rtl="1"/>
          <a:r>
            <a:rPr lang="fa-IR" b="1" dirty="0" smtClean="0">
              <a:latin typeface="Calibri" pitchFamily="34" charset="0"/>
              <a:cs typeface="B Nazanin" panose="00000400000000000000" pitchFamily="2" charset="-78"/>
            </a:rPr>
            <a:t>اجرای اسکریپت های مختلف که به خودکار سازی بعضی از فعالیتهای پرکاربرد و تکراری می انجامد.</a:t>
          </a:r>
          <a:endParaRPr lang="fa-IR" b="1" dirty="0">
            <a:latin typeface="Calibri" panose="020F0502020204030204" pitchFamily="34" charset="0"/>
            <a:cs typeface="B Nazanin" panose="00000400000000000000" pitchFamily="2" charset="-78"/>
          </a:endParaRPr>
        </a:p>
      </dgm:t>
    </dgm:pt>
    <dgm:pt modelId="{1D40F7DD-345C-4A22-91CB-77CB842D31D3}" type="parTrans" cxnId="{B8DD8EFC-415C-4840-AAA6-68E266D371F1}">
      <dgm:prSet/>
      <dgm:spPr/>
      <dgm:t>
        <a:bodyPr/>
        <a:lstStyle/>
        <a:p>
          <a:pPr rtl="1"/>
          <a:endParaRPr lang="fa-IR"/>
        </a:p>
      </dgm:t>
    </dgm:pt>
    <dgm:pt modelId="{0BAE79CC-0C14-44B2-8CC9-8BD56037BD5D}" type="sibTrans" cxnId="{B8DD8EFC-415C-4840-AAA6-68E266D371F1}">
      <dgm:prSet/>
      <dgm:spPr/>
      <dgm:t>
        <a:bodyPr/>
        <a:lstStyle/>
        <a:p>
          <a:pPr rtl="1"/>
          <a:endParaRPr lang="fa-IR"/>
        </a:p>
      </dgm:t>
    </dgm:pt>
    <dgm:pt modelId="{681A16EA-2676-45A1-9296-0529F0ABCD72}">
      <dgm:prSet phldrT="[Text]"/>
      <dgm:spPr/>
      <dgm:t>
        <a:bodyPr/>
        <a:lstStyle/>
        <a:p>
          <a:pPr rtl="1"/>
          <a:r>
            <a:rPr lang="fa-IR" b="1" dirty="0" smtClean="0">
              <a:latin typeface="Calibri" panose="020F0502020204030204" pitchFamily="34" charset="0"/>
              <a:cs typeface="B Nazanin" panose="00000400000000000000" pitchFamily="2" charset="-78"/>
            </a:rPr>
            <a:t>باعث تغییر و یکسان سازی وضوح تصاویر بر اساس تنظیمات موجود در سیستم عامل میزبان و بالعکس خواهد شد.</a:t>
          </a:r>
          <a:endParaRPr lang="fa-IR" b="1" dirty="0">
            <a:latin typeface="Calibri" panose="020F0502020204030204" pitchFamily="34" charset="0"/>
            <a:cs typeface="B Nazanin" panose="00000400000000000000" pitchFamily="2" charset="-78"/>
          </a:endParaRPr>
        </a:p>
      </dgm:t>
    </dgm:pt>
    <dgm:pt modelId="{C4AA7EE3-4EAB-47A3-921E-BA307B217575}" type="parTrans" cxnId="{7B172851-0AD4-4CD7-8698-0F0874AE154D}">
      <dgm:prSet/>
      <dgm:spPr/>
      <dgm:t>
        <a:bodyPr/>
        <a:lstStyle/>
        <a:p>
          <a:pPr rtl="1"/>
          <a:endParaRPr lang="fa-IR"/>
        </a:p>
      </dgm:t>
    </dgm:pt>
    <dgm:pt modelId="{EF100216-456C-420A-9A75-5B73A90F48B0}" type="sibTrans" cxnId="{7B172851-0AD4-4CD7-8698-0F0874AE154D}">
      <dgm:prSet/>
      <dgm:spPr/>
      <dgm:t>
        <a:bodyPr/>
        <a:lstStyle/>
        <a:p>
          <a:pPr rtl="1"/>
          <a:endParaRPr lang="fa-IR"/>
        </a:p>
      </dgm:t>
    </dgm:pt>
    <dgm:pt modelId="{E0A634CB-EF08-4E0C-A4B2-E06695EC75E9}" type="pres">
      <dgm:prSet presAssocID="{A0FED600-14F0-4F83-AB9E-E22EF97A102B}" presName="diagram" presStyleCnt="0">
        <dgm:presLayoutVars>
          <dgm:chPref val="1"/>
          <dgm:dir val="rev"/>
          <dgm:animOne val="branch"/>
          <dgm:animLvl val="lvl"/>
          <dgm:resizeHandles/>
        </dgm:presLayoutVars>
      </dgm:prSet>
      <dgm:spPr/>
      <dgm:t>
        <a:bodyPr/>
        <a:lstStyle/>
        <a:p>
          <a:endParaRPr lang="en-US"/>
        </a:p>
      </dgm:t>
    </dgm:pt>
    <dgm:pt modelId="{02AF15B5-A82B-46E4-AB89-C02EB3A6D84B}" type="pres">
      <dgm:prSet presAssocID="{61C93E67-3402-448F-854E-46BFF906BF0A}" presName="root" presStyleCnt="0"/>
      <dgm:spPr/>
    </dgm:pt>
    <dgm:pt modelId="{B6D9C1EF-A1D9-4369-BC70-77053150E54B}" type="pres">
      <dgm:prSet presAssocID="{61C93E67-3402-448F-854E-46BFF906BF0A}" presName="rootComposite" presStyleCnt="0"/>
      <dgm:spPr/>
    </dgm:pt>
    <dgm:pt modelId="{0A700DA3-CE96-4693-8B5A-188F8870AA33}" type="pres">
      <dgm:prSet presAssocID="{61C93E67-3402-448F-854E-46BFF906BF0A}" presName="rootText" presStyleLbl="node1" presStyleIdx="0" presStyleCnt="1" custScaleX="554446"/>
      <dgm:spPr/>
      <dgm:t>
        <a:bodyPr/>
        <a:lstStyle/>
        <a:p>
          <a:pPr rtl="1"/>
          <a:endParaRPr lang="fa-IR"/>
        </a:p>
      </dgm:t>
    </dgm:pt>
    <dgm:pt modelId="{29EA4D80-61F2-40D2-A5B2-46B120192CE8}" type="pres">
      <dgm:prSet presAssocID="{61C93E67-3402-448F-854E-46BFF906BF0A}" presName="rootConnector" presStyleLbl="node1" presStyleIdx="0" presStyleCnt="1"/>
      <dgm:spPr/>
      <dgm:t>
        <a:bodyPr/>
        <a:lstStyle/>
        <a:p>
          <a:endParaRPr lang="en-US"/>
        </a:p>
      </dgm:t>
    </dgm:pt>
    <dgm:pt modelId="{273EDB01-2F16-45BB-833D-B01D2131BE71}" type="pres">
      <dgm:prSet presAssocID="{61C93E67-3402-448F-854E-46BFF906BF0A}" presName="childShape" presStyleCnt="0"/>
      <dgm:spPr/>
    </dgm:pt>
    <dgm:pt modelId="{0F5AD646-5A91-4587-9DAD-CC8F4B0DA656}" type="pres">
      <dgm:prSet presAssocID="{F164DF7D-5B2B-476D-A9C2-26C90F554536}" presName="Name13" presStyleLbl="parChTrans1D2" presStyleIdx="0" presStyleCnt="5"/>
      <dgm:spPr/>
      <dgm:t>
        <a:bodyPr/>
        <a:lstStyle/>
        <a:p>
          <a:endParaRPr lang="en-US"/>
        </a:p>
      </dgm:t>
    </dgm:pt>
    <dgm:pt modelId="{60809C28-23CB-4D93-8987-67591B622541}" type="pres">
      <dgm:prSet presAssocID="{14F63298-8F7A-42D1-BE2E-1B88D7F82F03}" presName="childText" presStyleLbl="bgAcc1" presStyleIdx="0" presStyleCnt="5" custScaleX="1131520" custScaleY="163325">
        <dgm:presLayoutVars>
          <dgm:bulletEnabled val="1"/>
        </dgm:presLayoutVars>
      </dgm:prSet>
      <dgm:spPr/>
      <dgm:t>
        <a:bodyPr/>
        <a:lstStyle/>
        <a:p>
          <a:pPr rtl="1"/>
          <a:endParaRPr lang="fa-IR"/>
        </a:p>
      </dgm:t>
    </dgm:pt>
    <dgm:pt modelId="{E12F91D2-86DE-4EAA-8D2F-BF8FA7B48E44}" type="pres">
      <dgm:prSet presAssocID="{930AC4CB-3DD7-4BFB-82BC-93C90A24C785}" presName="Name13" presStyleLbl="parChTrans1D2" presStyleIdx="1" presStyleCnt="5"/>
      <dgm:spPr/>
      <dgm:t>
        <a:bodyPr/>
        <a:lstStyle/>
        <a:p>
          <a:endParaRPr lang="en-US"/>
        </a:p>
      </dgm:t>
    </dgm:pt>
    <dgm:pt modelId="{CB9847C5-AA18-418A-98D4-617C25AA9942}" type="pres">
      <dgm:prSet presAssocID="{9608ADD6-E532-4C50-8D92-8F3341AA3501}" presName="childText" presStyleLbl="bgAcc1" presStyleIdx="1" presStyleCnt="5" custScaleX="1131520" custScaleY="163325" custLinFactNeighborX="-1639" custLinFactNeighborY="-2312">
        <dgm:presLayoutVars>
          <dgm:bulletEnabled val="1"/>
        </dgm:presLayoutVars>
      </dgm:prSet>
      <dgm:spPr/>
      <dgm:t>
        <a:bodyPr/>
        <a:lstStyle/>
        <a:p>
          <a:pPr rtl="1"/>
          <a:endParaRPr lang="fa-IR"/>
        </a:p>
      </dgm:t>
    </dgm:pt>
    <dgm:pt modelId="{C787F3AF-873E-4D0E-9435-2B6AE2F3AD72}" type="pres">
      <dgm:prSet presAssocID="{C4AA7EE3-4EAB-47A3-921E-BA307B217575}" presName="Name13" presStyleLbl="parChTrans1D2" presStyleIdx="2" presStyleCnt="5"/>
      <dgm:spPr/>
      <dgm:t>
        <a:bodyPr/>
        <a:lstStyle/>
        <a:p>
          <a:endParaRPr lang="en-US"/>
        </a:p>
      </dgm:t>
    </dgm:pt>
    <dgm:pt modelId="{6DAA5B9F-2E1F-48A7-9B76-DF7E584A89EC}" type="pres">
      <dgm:prSet presAssocID="{681A16EA-2676-45A1-9296-0529F0ABCD72}" presName="childText" presStyleLbl="bgAcc1" presStyleIdx="2" presStyleCnt="5" custScaleX="1131520" custScaleY="163325">
        <dgm:presLayoutVars>
          <dgm:bulletEnabled val="1"/>
        </dgm:presLayoutVars>
      </dgm:prSet>
      <dgm:spPr/>
      <dgm:t>
        <a:bodyPr/>
        <a:lstStyle/>
        <a:p>
          <a:pPr rtl="1"/>
          <a:endParaRPr lang="fa-IR"/>
        </a:p>
      </dgm:t>
    </dgm:pt>
    <dgm:pt modelId="{E3D7B3CC-F36C-4391-92B7-CE790D3F23E7}" type="pres">
      <dgm:prSet presAssocID="{519BFE02-E13D-4425-B662-57BF2C83FC71}" presName="Name13" presStyleLbl="parChTrans1D2" presStyleIdx="3" presStyleCnt="5"/>
      <dgm:spPr/>
      <dgm:t>
        <a:bodyPr/>
        <a:lstStyle/>
        <a:p>
          <a:endParaRPr lang="en-US"/>
        </a:p>
      </dgm:t>
    </dgm:pt>
    <dgm:pt modelId="{1B28B221-FE64-4B63-AAD1-163E7243967A}" type="pres">
      <dgm:prSet presAssocID="{73A86473-32BC-4BBD-8B21-62EA852FE778}" presName="childText" presStyleLbl="bgAcc1" presStyleIdx="3" presStyleCnt="5" custScaleX="1131520" custScaleY="163325">
        <dgm:presLayoutVars>
          <dgm:bulletEnabled val="1"/>
        </dgm:presLayoutVars>
      </dgm:prSet>
      <dgm:spPr/>
      <dgm:t>
        <a:bodyPr/>
        <a:lstStyle/>
        <a:p>
          <a:pPr rtl="1"/>
          <a:endParaRPr lang="fa-IR"/>
        </a:p>
      </dgm:t>
    </dgm:pt>
    <dgm:pt modelId="{364B97EC-E486-4B8A-99B9-22AAF31D29CC}" type="pres">
      <dgm:prSet presAssocID="{1D40F7DD-345C-4A22-91CB-77CB842D31D3}" presName="Name13" presStyleLbl="parChTrans1D2" presStyleIdx="4" presStyleCnt="5"/>
      <dgm:spPr/>
      <dgm:t>
        <a:bodyPr/>
        <a:lstStyle/>
        <a:p>
          <a:endParaRPr lang="en-US"/>
        </a:p>
      </dgm:t>
    </dgm:pt>
    <dgm:pt modelId="{ABBFCECA-EB1F-410D-B0A5-0ABC1D1F65BE}" type="pres">
      <dgm:prSet presAssocID="{5E004160-2E71-4335-842F-C232162A3025}" presName="childText" presStyleLbl="bgAcc1" presStyleIdx="4" presStyleCnt="5" custScaleX="1131520" custScaleY="163325">
        <dgm:presLayoutVars>
          <dgm:bulletEnabled val="1"/>
        </dgm:presLayoutVars>
      </dgm:prSet>
      <dgm:spPr/>
      <dgm:t>
        <a:bodyPr/>
        <a:lstStyle/>
        <a:p>
          <a:pPr rtl="1"/>
          <a:endParaRPr lang="fa-IR"/>
        </a:p>
      </dgm:t>
    </dgm:pt>
  </dgm:ptLst>
  <dgm:cxnLst>
    <dgm:cxn modelId="{34D2AA02-0550-426F-A7C7-2685DFBBA2CF}" type="presOf" srcId="{61C93E67-3402-448F-854E-46BFF906BF0A}" destId="{0A700DA3-CE96-4693-8B5A-188F8870AA33}" srcOrd="0" destOrd="0" presId="urn:microsoft.com/office/officeart/2005/8/layout/hierarchy3"/>
    <dgm:cxn modelId="{155278FE-EFB3-40C7-9ED2-FDE63BA45277}" type="presOf" srcId="{930AC4CB-3DD7-4BFB-82BC-93C90A24C785}" destId="{E12F91D2-86DE-4EAA-8D2F-BF8FA7B48E44}" srcOrd="0" destOrd="0" presId="urn:microsoft.com/office/officeart/2005/8/layout/hierarchy3"/>
    <dgm:cxn modelId="{9731D671-62FD-4D93-B03D-B53A8AE69A05}" type="presOf" srcId="{681A16EA-2676-45A1-9296-0529F0ABCD72}" destId="{6DAA5B9F-2E1F-48A7-9B76-DF7E584A89EC}" srcOrd="0" destOrd="0" presId="urn:microsoft.com/office/officeart/2005/8/layout/hierarchy3"/>
    <dgm:cxn modelId="{FBAE02CE-A19F-4368-95B4-F58E0C5ED295}" srcId="{61C93E67-3402-448F-854E-46BFF906BF0A}" destId="{9608ADD6-E532-4C50-8D92-8F3341AA3501}" srcOrd="1" destOrd="0" parTransId="{930AC4CB-3DD7-4BFB-82BC-93C90A24C785}" sibTransId="{02ED0DD1-14FA-41D8-8F5F-7AA13D629420}"/>
    <dgm:cxn modelId="{BCB23ABA-FDD6-472E-A974-295C3ABD9305}" srcId="{61C93E67-3402-448F-854E-46BFF906BF0A}" destId="{73A86473-32BC-4BBD-8B21-62EA852FE778}" srcOrd="3" destOrd="0" parTransId="{519BFE02-E13D-4425-B662-57BF2C83FC71}" sibTransId="{FFD3D536-3A49-4474-A056-65892037A796}"/>
    <dgm:cxn modelId="{A40C1C7E-94A6-4E5C-B2FF-645A60E04521}" type="presOf" srcId="{A0FED600-14F0-4F83-AB9E-E22EF97A102B}" destId="{E0A634CB-EF08-4E0C-A4B2-E06695EC75E9}" srcOrd="0" destOrd="0" presId="urn:microsoft.com/office/officeart/2005/8/layout/hierarchy3"/>
    <dgm:cxn modelId="{7B172851-0AD4-4CD7-8698-0F0874AE154D}" srcId="{61C93E67-3402-448F-854E-46BFF906BF0A}" destId="{681A16EA-2676-45A1-9296-0529F0ABCD72}" srcOrd="2" destOrd="0" parTransId="{C4AA7EE3-4EAB-47A3-921E-BA307B217575}" sibTransId="{EF100216-456C-420A-9A75-5B73A90F48B0}"/>
    <dgm:cxn modelId="{2B36FF30-9ACD-4198-96F7-F5FF65614734}" type="presOf" srcId="{5E004160-2E71-4335-842F-C232162A3025}" destId="{ABBFCECA-EB1F-410D-B0A5-0ABC1D1F65BE}" srcOrd="0" destOrd="0" presId="urn:microsoft.com/office/officeart/2005/8/layout/hierarchy3"/>
    <dgm:cxn modelId="{9C445CB7-4D8F-48D6-B830-AF135F1D5BC2}" type="presOf" srcId="{61C93E67-3402-448F-854E-46BFF906BF0A}" destId="{29EA4D80-61F2-40D2-A5B2-46B120192CE8}" srcOrd="1" destOrd="0" presId="urn:microsoft.com/office/officeart/2005/8/layout/hierarchy3"/>
    <dgm:cxn modelId="{1E66F146-8374-4EB6-90C3-EA21F4193B6B}" type="presOf" srcId="{73A86473-32BC-4BBD-8B21-62EA852FE778}" destId="{1B28B221-FE64-4B63-AAD1-163E7243967A}" srcOrd="0" destOrd="0" presId="urn:microsoft.com/office/officeart/2005/8/layout/hierarchy3"/>
    <dgm:cxn modelId="{8F42549F-D366-4BA2-A8DF-33AFC15CAF1F}" type="presOf" srcId="{F164DF7D-5B2B-476D-A9C2-26C90F554536}" destId="{0F5AD646-5A91-4587-9DAD-CC8F4B0DA656}" srcOrd="0" destOrd="0" presId="urn:microsoft.com/office/officeart/2005/8/layout/hierarchy3"/>
    <dgm:cxn modelId="{354DDB0A-2CC3-4FB6-9966-A2AAF43AD579}" type="presOf" srcId="{C4AA7EE3-4EAB-47A3-921E-BA307B217575}" destId="{C787F3AF-873E-4D0E-9435-2B6AE2F3AD72}" srcOrd="0" destOrd="0" presId="urn:microsoft.com/office/officeart/2005/8/layout/hierarchy3"/>
    <dgm:cxn modelId="{DCD697EC-3B6F-4628-A0C6-EB1A3BF9206E}" srcId="{61C93E67-3402-448F-854E-46BFF906BF0A}" destId="{14F63298-8F7A-42D1-BE2E-1B88D7F82F03}" srcOrd="0" destOrd="0" parTransId="{F164DF7D-5B2B-476D-A9C2-26C90F554536}" sibTransId="{1CAFA485-8379-44E3-BE06-964BA20FBE03}"/>
    <dgm:cxn modelId="{381FC3B1-9F56-4ADA-A75E-EFF94CB030B4}" type="presOf" srcId="{1D40F7DD-345C-4A22-91CB-77CB842D31D3}" destId="{364B97EC-E486-4B8A-99B9-22AAF31D29CC}" srcOrd="0" destOrd="0" presId="urn:microsoft.com/office/officeart/2005/8/layout/hierarchy3"/>
    <dgm:cxn modelId="{5F1A4786-8283-4F89-A0E0-5AA2BCCDFE36}" srcId="{A0FED600-14F0-4F83-AB9E-E22EF97A102B}" destId="{61C93E67-3402-448F-854E-46BFF906BF0A}" srcOrd="0" destOrd="0" parTransId="{EA5CF050-7227-4EDB-A0B8-BC666FEAC60B}" sibTransId="{EC0C21F8-2361-481F-935B-EC13BF307CA8}"/>
    <dgm:cxn modelId="{B8DD8EFC-415C-4840-AAA6-68E266D371F1}" srcId="{61C93E67-3402-448F-854E-46BFF906BF0A}" destId="{5E004160-2E71-4335-842F-C232162A3025}" srcOrd="4" destOrd="0" parTransId="{1D40F7DD-345C-4A22-91CB-77CB842D31D3}" sibTransId="{0BAE79CC-0C14-44B2-8CC9-8BD56037BD5D}"/>
    <dgm:cxn modelId="{62D613A5-1D10-4DC4-9B55-9DC1A2669E1E}" type="presOf" srcId="{14F63298-8F7A-42D1-BE2E-1B88D7F82F03}" destId="{60809C28-23CB-4D93-8987-67591B622541}" srcOrd="0" destOrd="0" presId="urn:microsoft.com/office/officeart/2005/8/layout/hierarchy3"/>
    <dgm:cxn modelId="{83F3DFFC-99D4-46C2-B5F2-9AE818FB0D38}" type="presOf" srcId="{9608ADD6-E532-4C50-8D92-8F3341AA3501}" destId="{CB9847C5-AA18-418A-98D4-617C25AA9942}" srcOrd="0" destOrd="0" presId="urn:microsoft.com/office/officeart/2005/8/layout/hierarchy3"/>
    <dgm:cxn modelId="{8DE7C51E-BEB8-4591-89B0-49C4C70DE78D}" type="presOf" srcId="{519BFE02-E13D-4425-B662-57BF2C83FC71}" destId="{E3D7B3CC-F36C-4391-92B7-CE790D3F23E7}" srcOrd="0" destOrd="0" presId="urn:microsoft.com/office/officeart/2005/8/layout/hierarchy3"/>
    <dgm:cxn modelId="{9028F429-AEF8-4968-A5D0-E4180D5882CC}" type="presParOf" srcId="{E0A634CB-EF08-4E0C-A4B2-E06695EC75E9}" destId="{02AF15B5-A82B-46E4-AB89-C02EB3A6D84B}" srcOrd="0" destOrd="0" presId="urn:microsoft.com/office/officeart/2005/8/layout/hierarchy3"/>
    <dgm:cxn modelId="{A50FB561-7FDA-4C74-9231-B47ABD23606D}" type="presParOf" srcId="{02AF15B5-A82B-46E4-AB89-C02EB3A6D84B}" destId="{B6D9C1EF-A1D9-4369-BC70-77053150E54B}" srcOrd="0" destOrd="0" presId="urn:microsoft.com/office/officeart/2005/8/layout/hierarchy3"/>
    <dgm:cxn modelId="{DBC922A0-E098-47A1-A0F2-6882DF1FA865}" type="presParOf" srcId="{B6D9C1EF-A1D9-4369-BC70-77053150E54B}" destId="{0A700DA3-CE96-4693-8B5A-188F8870AA33}" srcOrd="0" destOrd="0" presId="urn:microsoft.com/office/officeart/2005/8/layout/hierarchy3"/>
    <dgm:cxn modelId="{A3038594-FBAB-4235-B802-A46E0619589E}" type="presParOf" srcId="{B6D9C1EF-A1D9-4369-BC70-77053150E54B}" destId="{29EA4D80-61F2-40D2-A5B2-46B120192CE8}" srcOrd="1" destOrd="0" presId="urn:microsoft.com/office/officeart/2005/8/layout/hierarchy3"/>
    <dgm:cxn modelId="{F084F3A9-7630-4FE6-921D-252E7FE3C9E4}" type="presParOf" srcId="{02AF15B5-A82B-46E4-AB89-C02EB3A6D84B}" destId="{273EDB01-2F16-45BB-833D-B01D2131BE71}" srcOrd="1" destOrd="0" presId="urn:microsoft.com/office/officeart/2005/8/layout/hierarchy3"/>
    <dgm:cxn modelId="{118A720C-8A77-4C26-BB26-E090B33BB57C}" type="presParOf" srcId="{273EDB01-2F16-45BB-833D-B01D2131BE71}" destId="{0F5AD646-5A91-4587-9DAD-CC8F4B0DA656}" srcOrd="0" destOrd="0" presId="urn:microsoft.com/office/officeart/2005/8/layout/hierarchy3"/>
    <dgm:cxn modelId="{38599B04-42E1-475B-AF56-655D2F0E291F}" type="presParOf" srcId="{273EDB01-2F16-45BB-833D-B01D2131BE71}" destId="{60809C28-23CB-4D93-8987-67591B622541}" srcOrd="1" destOrd="0" presId="urn:microsoft.com/office/officeart/2005/8/layout/hierarchy3"/>
    <dgm:cxn modelId="{1AA4249B-BEC3-4A36-AA8E-1F60ECF8AE52}" type="presParOf" srcId="{273EDB01-2F16-45BB-833D-B01D2131BE71}" destId="{E12F91D2-86DE-4EAA-8D2F-BF8FA7B48E44}" srcOrd="2" destOrd="0" presId="urn:microsoft.com/office/officeart/2005/8/layout/hierarchy3"/>
    <dgm:cxn modelId="{BC466F9A-BB2E-48A3-9F38-63F2D672F7F7}" type="presParOf" srcId="{273EDB01-2F16-45BB-833D-B01D2131BE71}" destId="{CB9847C5-AA18-418A-98D4-617C25AA9942}" srcOrd="3" destOrd="0" presId="urn:microsoft.com/office/officeart/2005/8/layout/hierarchy3"/>
    <dgm:cxn modelId="{C7568DBD-BC48-47B5-A1EB-8C020B464CCE}" type="presParOf" srcId="{273EDB01-2F16-45BB-833D-B01D2131BE71}" destId="{C787F3AF-873E-4D0E-9435-2B6AE2F3AD72}" srcOrd="4" destOrd="0" presId="urn:microsoft.com/office/officeart/2005/8/layout/hierarchy3"/>
    <dgm:cxn modelId="{D2A13D69-81BC-4B2E-9063-3106338EB5B0}" type="presParOf" srcId="{273EDB01-2F16-45BB-833D-B01D2131BE71}" destId="{6DAA5B9F-2E1F-48A7-9B76-DF7E584A89EC}" srcOrd="5" destOrd="0" presId="urn:microsoft.com/office/officeart/2005/8/layout/hierarchy3"/>
    <dgm:cxn modelId="{464EC415-0709-4247-A35D-099803CE169B}" type="presParOf" srcId="{273EDB01-2F16-45BB-833D-B01D2131BE71}" destId="{E3D7B3CC-F36C-4391-92B7-CE790D3F23E7}" srcOrd="6" destOrd="0" presId="urn:microsoft.com/office/officeart/2005/8/layout/hierarchy3"/>
    <dgm:cxn modelId="{56B02165-8931-402F-A08F-46D7F24C4CEB}" type="presParOf" srcId="{273EDB01-2F16-45BB-833D-B01D2131BE71}" destId="{1B28B221-FE64-4B63-AAD1-163E7243967A}" srcOrd="7" destOrd="0" presId="urn:microsoft.com/office/officeart/2005/8/layout/hierarchy3"/>
    <dgm:cxn modelId="{41FD5CB0-C479-4AC6-8744-C9240E4E0143}" type="presParOf" srcId="{273EDB01-2F16-45BB-833D-B01D2131BE71}" destId="{364B97EC-E486-4B8A-99B9-22AAF31D29CC}" srcOrd="8" destOrd="0" presId="urn:microsoft.com/office/officeart/2005/8/layout/hierarchy3"/>
    <dgm:cxn modelId="{D110A0E3-39CE-477F-B8D9-427F11BCAF8F}" type="presParOf" srcId="{273EDB01-2F16-45BB-833D-B01D2131BE71}" destId="{ABBFCECA-EB1F-410D-B0A5-0ABC1D1F65BE}"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FED600-14F0-4F83-AB9E-E22EF97A102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fa-IR"/>
        </a:p>
      </dgm:t>
    </dgm:pt>
    <dgm:pt modelId="{61C93E67-3402-448F-854E-46BFF906BF0A}">
      <dgm:prSet phldrT="[Text]">
        <dgm:style>
          <a:lnRef idx="3">
            <a:schemeClr val="lt1"/>
          </a:lnRef>
          <a:fillRef idx="1">
            <a:schemeClr val="accent3"/>
          </a:fillRef>
          <a:effectRef idx="1">
            <a:schemeClr val="accent3"/>
          </a:effectRef>
          <a:fontRef idx="minor">
            <a:schemeClr val="lt1"/>
          </a:fontRef>
        </dgm:style>
      </dgm:prSet>
      <dgm:spPr/>
      <dgm:t>
        <a:bodyPr/>
        <a:lstStyle/>
        <a:p>
          <a:pPr rtl="1"/>
          <a:r>
            <a:rPr lang="fa-IR" b="1" dirty="0" smtClean="0">
              <a:cs typeface="B Nazanin" panose="00000400000000000000" pitchFamily="2" charset="-78"/>
            </a:rPr>
            <a:t>راه اندازی سخت افزاری دیوایس های مختلف چون :</a:t>
          </a:r>
          <a:endParaRPr lang="fa-IR" dirty="0">
            <a:solidFill>
              <a:schemeClr val="bg1"/>
            </a:solidFill>
          </a:endParaRPr>
        </a:p>
      </dgm:t>
    </dgm:pt>
    <dgm:pt modelId="{EA5CF050-7227-4EDB-A0B8-BC666FEAC60B}" type="parTrans" cxnId="{5F1A4786-8283-4F89-A0E0-5AA2BCCDFE36}">
      <dgm:prSet/>
      <dgm:spPr/>
      <dgm:t>
        <a:bodyPr/>
        <a:lstStyle/>
        <a:p>
          <a:pPr rtl="1"/>
          <a:endParaRPr lang="fa-IR"/>
        </a:p>
      </dgm:t>
    </dgm:pt>
    <dgm:pt modelId="{EC0C21F8-2361-481F-935B-EC13BF307CA8}" type="sibTrans" cxnId="{5F1A4786-8283-4F89-A0E0-5AA2BCCDFE36}">
      <dgm:prSet/>
      <dgm:spPr/>
      <dgm:t>
        <a:bodyPr/>
        <a:lstStyle/>
        <a:p>
          <a:pPr rtl="1"/>
          <a:endParaRPr lang="fa-IR"/>
        </a:p>
      </dgm:t>
    </dgm:pt>
    <dgm:pt modelId="{14F63298-8F7A-42D1-BE2E-1B88D7F82F03}">
      <dgm:prSet phldrT="[Text]" custT="1"/>
      <dgm:spPr/>
      <dgm:t>
        <a:bodyPr/>
        <a:lstStyle/>
        <a:p>
          <a:pPr rtl="1"/>
          <a:r>
            <a:rPr lang="fa-IR" sz="1800" b="1" dirty="0" smtClean="0">
              <a:latin typeface="Calibri" pitchFamily="34" charset="0"/>
              <a:cs typeface="B Nazanin" panose="00000400000000000000" pitchFamily="2" charset="-78"/>
            </a:rPr>
            <a:t>درایور سخت افزاری مربوط به نمایش از نوع </a:t>
          </a:r>
          <a:r>
            <a:rPr lang="en-US" sz="1800" b="1" dirty="0" smtClean="0">
              <a:latin typeface="Calibri" pitchFamily="34" charset="0"/>
              <a:cs typeface="B Nazanin" panose="00000400000000000000" pitchFamily="2" charset="-78"/>
            </a:rPr>
            <a:t>SVGA ( Super Video Graphics Array) </a:t>
          </a:r>
          <a:r>
            <a:rPr lang="fa-IR" sz="1800" b="1" dirty="0" smtClean="0">
              <a:latin typeface="Calibri" pitchFamily="34" charset="0"/>
              <a:cs typeface="B Nazanin" panose="00000400000000000000" pitchFamily="2" charset="-78"/>
            </a:rPr>
            <a:t> که باعث بالا رفتن عملکرد گرافیکی </a:t>
          </a:r>
          <a:r>
            <a:rPr lang="fa-IR" sz="1800" b="1" dirty="0" smtClean="0">
              <a:latin typeface="Calibri" pitchFamily="34" charset="0"/>
              <a:cs typeface="B Nazanin" panose="00000400000000000000" pitchFamily="2" charset="-78"/>
            </a:rPr>
            <a:t>سیستم </a:t>
          </a:r>
          <a:r>
            <a:rPr lang="fa-IR" sz="1800" b="1" dirty="0" smtClean="0">
              <a:latin typeface="Calibri" pitchFamily="34" charset="0"/>
              <a:cs typeface="B Nazanin" panose="00000400000000000000" pitchFamily="2" charset="-78"/>
            </a:rPr>
            <a:t>عامل های مهمان شده و وضوح تصاویر آنها را به طرز قابل توجهی بهبود می بخشد.</a:t>
          </a:r>
          <a:endParaRPr lang="fa-IR" sz="1800" b="1" dirty="0">
            <a:latin typeface="Calibri" panose="020F0502020204030204" pitchFamily="34" charset="0"/>
            <a:cs typeface="B Nazanin" panose="00000400000000000000" pitchFamily="2" charset="-78"/>
          </a:endParaRPr>
        </a:p>
      </dgm:t>
    </dgm:pt>
    <dgm:pt modelId="{F164DF7D-5B2B-476D-A9C2-26C90F554536}" type="parTrans" cxnId="{DCD697EC-3B6F-4628-A0C6-EB1A3BF9206E}">
      <dgm:prSet/>
      <dgm:spPr/>
      <dgm:t>
        <a:bodyPr/>
        <a:lstStyle/>
        <a:p>
          <a:pPr rtl="1"/>
          <a:endParaRPr lang="fa-IR"/>
        </a:p>
      </dgm:t>
    </dgm:pt>
    <dgm:pt modelId="{1CAFA485-8379-44E3-BE06-964BA20FBE03}" type="sibTrans" cxnId="{DCD697EC-3B6F-4628-A0C6-EB1A3BF9206E}">
      <dgm:prSet/>
      <dgm:spPr/>
      <dgm:t>
        <a:bodyPr/>
        <a:lstStyle/>
        <a:p>
          <a:pPr rtl="1"/>
          <a:endParaRPr lang="fa-IR"/>
        </a:p>
      </dgm:t>
    </dgm:pt>
    <dgm:pt modelId="{9608ADD6-E532-4C50-8D92-8F3341AA3501}">
      <dgm:prSet phldrT="[Text]" custT="1"/>
      <dgm:spPr/>
      <dgm:t>
        <a:bodyPr/>
        <a:lstStyle/>
        <a:p>
          <a:pPr rtl="1"/>
          <a:r>
            <a:rPr lang="fa-IR" sz="1800" b="1" dirty="0" smtClean="0">
              <a:latin typeface="Calibri" pitchFamily="34" charset="0"/>
              <a:cs typeface="B Nazanin" panose="00000400000000000000" pitchFamily="2" charset="-78"/>
            </a:rPr>
            <a:t>درایور شبکه ای </a:t>
          </a:r>
          <a:r>
            <a:rPr lang="en-US" sz="1800" b="1" dirty="0" err="1" smtClean="0">
              <a:latin typeface="Calibri" pitchFamily="34" charset="0"/>
              <a:cs typeface="B Nazanin" panose="00000400000000000000" pitchFamily="2" charset="-78"/>
            </a:rPr>
            <a:t>vmxnet</a:t>
          </a:r>
          <a:r>
            <a:rPr lang="fa-IR" sz="1800" b="1" dirty="0" smtClean="0">
              <a:latin typeface="Calibri" pitchFamily="34" charset="0"/>
              <a:cs typeface="B Nazanin" panose="00000400000000000000" pitchFamily="2" charset="-78"/>
            </a:rPr>
            <a:t> که در بعضی سیستم عامل های مهمان کاربرد دارد.</a:t>
          </a:r>
          <a:endParaRPr lang="fa-IR" sz="1800" b="1" dirty="0">
            <a:latin typeface="Calibri" panose="020F0502020204030204" pitchFamily="34" charset="0"/>
            <a:cs typeface="B Nazanin" panose="00000400000000000000" pitchFamily="2" charset="-78"/>
          </a:endParaRPr>
        </a:p>
      </dgm:t>
    </dgm:pt>
    <dgm:pt modelId="{930AC4CB-3DD7-4BFB-82BC-93C90A24C785}" type="parTrans" cxnId="{FBAE02CE-A19F-4368-95B4-F58E0C5ED295}">
      <dgm:prSet/>
      <dgm:spPr/>
      <dgm:t>
        <a:bodyPr/>
        <a:lstStyle/>
        <a:p>
          <a:pPr rtl="1"/>
          <a:endParaRPr lang="fa-IR"/>
        </a:p>
      </dgm:t>
    </dgm:pt>
    <dgm:pt modelId="{02ED0DD1-14FA-41D8-8F5F-7AA13D629420}" type="sibTrans" cxnId="{FBAE02CE-A19F-4368-95B4-F58E0C5ED295}">
      <dgm:prSet/>
      <dgm:spPr/>
      <dgm:t>
        <a:bodyPr/>
        <a:lstStyle/>
        <a:p>
          <a:pPr rtl="1"/>
          <a:endParaRPr lang="fa-IR"/>
        </a:p>
      </dgm:t>
    </dgm:pt>
    <dgm:pt modelId="{73A86473-32BC-4BBD-8B21-62EA852FE778}">
      <dgm:prSet phldrT="[Text]" custT="1"/>
      <dgm:spPr/>
      <dgm:t>
        <a:bodyPr/>
        <a:lstStyle/>
        <a:p>
          <a:pPr rtl="1"/>
          <a:r>
            <a:rPr lang="fa-IR" sz="1800" b="1" dirty="0" smtClean="0">
              <a:latin typeface="Calibri" panose="020F0502020204030204" pitchFamily="34" charset="0"/>
              <a:cs typeface="B Nazanin" panose="00000400000000000000" pitchFamily="2" charset="-78"/>
            </a:rPr>
            <a:t>درایور مرتبط با ماوس</a:t>
          </a:r>
          <a:endParaRPr lang="fa-IR" sz="1800" b="1" dirty="0">
            <a:latin typeface="Calibri" panose="020F0502020204030204" pitchFamily="34" charset="0"/>
            <a:cs typeface="B Nazanin" panose="00000400000000000000" pitchFamily="2" charset="-78"/>
          </a:endParaRPr>
        </a:p>
      </dgm:t>
    </dgm:pt>
    <dgm:pt modelId="{519BFE02-E13D-4425-B662-57BF2C83FC71}" type="parTrans" cxnId="{BCB23ABA-FDD6-472E-A974-295C3ABD9305}">
      <dgm:prSet/>
      <dgm:spPr/>
      <dgm:t>
        <a:bodyPr/>
        <a:lstStyle/>
        <a:p>
          <a:pPr rtl="1"/>
          <a:endParaRPr lang="fa-IR"/>
        </a:p>
      </dgm:t>
    </dgm:pt>
    <dgm:pt modelId="{FFD3D536-3A49-4474-A056-65892037A796}" type="sibTrans" cxnId="{BCB23ABA-FDD6-472E-A974-295C3ABD9305}">
      <dgm:prSet/>
      <dgm:spPr/>
      <dgm:t>
        <a:bodyPr/>
        <a:lstStyle/>
        <a:p>
          <a:pPr rtl="1"/>
          <a:endParaRPr lang="fa-IR"/>
        </a:p>
      </dgm:t>
    </dgm:pt>
    <dgm:pt modelId="{5E004160-2E71-4335-842F-C232162A3025}">
      <dgm:prSet phldrT="[Text]" custT="1"/>
      <dgm:spPr/>
      <dgm:t>
        <a:bodyPr/>
        <a:lstStyle/>
        <a:p>
          <a:pPr rtl="1"/>
          <a:r>
            <a:rPr lang="fa-IR" sz="1800" b="1" dirty="0" smtClean="0">
              <a:latin typeface="Calibri" pitchFamily="34" charset="0"/>
              <a:cs typeface="B Nazanin" panose="00000400000000000000" pitchFamily="2" charset="-78"/>
            </a:rPr>
            <a:t>درایور </a:t>
          </a:r>
          <a:r>
            <a:rPr lang="en-US" sz="1800" b="1" dirty="0" smtClean="0">
              <a:latin typeface="Calibri" pitchFamily="34" charset="0"/>
              <a:cs typeface="B Nazanin" panose="00000400000000000000" pitchFamily="2" charset="-78"/>
            </a:rPr>
            <a:t>Virtual Machine Communication Interface</a:t>
          </a:r>
          <a:r>
            <a:rPr lang="fa-IR" sz="1800" b="1" dirty="0" smtClean="0">
              <a:latin typeface="Calibri" pitchFamily="34" charset="0"/>
              <a:cs typeface="B Nazanin" panose="00000400000000000000" pitchFamily="2" charset="-78"/>
            </a:rPr>
            <a:t> که به منظور فضایی برای ایجاد برنامه هایی از نوع </a:t>
          </a:r>
          <a:r>
            <a:rPr lang="en-US" sz="1800" b="1" dirty="0" smtClean="0">
              <a:latin typeface="Calibri" pitchFamily="34" charset="0"/>
              <a:cs typeface="B Nazanin" panose="00000400000000000000" pitchFamily="2" charset="-78"/>
            </a:rPr>
            <a:t>Client </a:t>
          </a:r>
          <a:r>
            <a:rPr lang="en-US" sz="1800" b="1" dirty="0" smtClean="0">
              <a:latin typeface="Calibri" pitchFamily="34" charset="0"/>
              <a:cs typeface="B Nazanin" panose="00000400000000000000" pitchFamily="2" charset="-78"/>
            </a:rPr>
            <a:t>– Server</a:t>
          </a:r>
          <a:r>
            <a:rPr lang="fa-IR" sz="1800" b="1" dirty="0" smtClean="0">
              <a:latin typeface="Calibri" pitchFamily="34" charset="0"/>
              <a:cs typeface="B Nazanin" panose="00000400000000000000" pitchFamily="2" charset="-78"/>
            </a:rPr>
            <a:t> تعبیه شده است.</a:t>
          </a:r>
          <a:endParaRPr lang="fa-IR" sz="1800" b="1" dirty="0">
            <a:latin typeface="Calibri" panose="020F0502020204030204" pitchFamily="34" charset="0"/>
            <a:cs typeface="B Nazanin" panose="00000400000000000000" pitchFamily="2" charset="-78"/>
          </a:endParaRPr>
        </a:p>
      </dgm:t>
    </dgm:pt>
    <dgm:pt modelId="{1D40F7DD-345C-4A22-91CB-77CB842D31D3}" type="parTrans" cxnId="{B8DD8EFC-415C-4840-AAA6-68E266D371F1}">
      <dgm:prSet/>
      <dgm:spPr/>
      <dgm:t>
        <a:bodyPr/>
        <a:lstStyle/>
        <a:p>
          <a:pPr rtl="1"/>
          <a:endParaRPr lang="fa-IR"/>
        </a:p>
      </dgm:t>
    </dgm:pt>
    <dgm:pt modelId="{0BAE79CC-0C14-44B2-8CC9-8BD56037BD5D}" type="sibTrans" cxnId="{B8DD8EFC-415C-4840-AAA6-68E266D371F1}">
      <dgm:prSet/>
      <dgm:spPr/>
      <dgm:t>
        <a:bodyPr/>
        <a:lstStyle/>
        <a:p>
          <a:pPr rtl="1"/>
          <a:endParaRPr lang="fa-IR"/>
        </a:p>
      </dgm:t>
    </dgm:pt>
    <dgm:pt modelId="{681A16EA-2676-45A1-9296-0529F0ABCD72}">
      <dgm:prSet phldrT="[Text]" custT="1"/>
      <dgm:spPr/>
      <dgm:t>
        <a:bodyPr/>
        <a:lstStyle/>
        <a:p>
          <a:pPr rtl="1"/>
          <a:r>
            <a:rPr lang="fa-IR" sz="1800" b="1" dirty="0" smtClean="0">
              <a:latin typeface="Calibri" panose="020F0502020204030204" pitchFamily="34" charset="0"/>
              <a:cs typeface="B Nazanin" panose="00000400000000000000" pitchFamily="2" charset="-78"/>
            </a:rPr>
            <a:t>درایور ذخیره سازی </a:t>
          </a:r>
          <a:r>
            <a:rPr lang="en-US" sz="1800" b="1" dirty="0" err="1" smtClean="0">
              <a:latin typeface="Calibri" panose="020F0502020204030204" pitchFamily="34" charset="0"/>
              <a:cs typeface="B Nazanin" panose="00000400000000000000" pitchFamily="2" charset="-78"/>
            </a:rPr>
            <a:t>BusLogic</a:t>
          </a:r>
          <a:r>
            <a:rPr lang="en-US" sz="1800" b="1" dirty="0" smtClean="0">
              <a:latin typeface="Calibri" panose="020F0502020204030204" pitchFamily="34" charset="0"/>
              <a:cs typeface="B Nazanin" panose="00000400000000000000" pitchFamily="2" charset="-78"/>
            </a:rPr>
            <a:t> SCSI</a:t>
          </a:r>
          <a:r>
            <a:rPr lang="fa-IR" sz="1800" b="1" dirty="0" smtClean="0">
              <a:latin typeface="Calibri" panose="020F0502020204030204" pitchFamily="34" charset="0"/>
              <a:cs typeface="B Nazanin" panose="00000400000000000000" pitchFamily="2" charset="-78"/>
            </a:rPr>
            <a:t> که در بعضی از سیستم عامل های مهمان کاربرد دارد.</a:t>
          </a:r>
          <a:endParaRPr lang="fa-IR" sz="1800" b="1" dirty="0">
            <a:latin typeface="Calibri" panose="020F0502020204030204" pitchFamily="34" charset="0"/>
            <a:cs typeface="B Nazanin" panose="00000400000000000000" pitchFamily="2" charset="-78"/>
          </a:endParaRPr>
        </a:p>
      </dgm:t>
    </dgm:pt>
    <dgm:pt modelId="{C4AA7EE3-4EAB-47A3-921E-BA307B217575}" type="parTrans" cxnId="{7B172851-0AD4-4CD7-8698-0F0874AE154D}">
      <dgm:prSet/>
      <dgm:spPr/>
      <dgm:t>
        <a:bodyPr/>
        <a:lstStyle/>
        <a:p>
          <a:pPr rtl="1"/>
          <a:endParaRPr lang="fa-IR"/>
        </a:p>
      </dgm:t>
    </dgm:pt>
    <dgm:pt modelId="{EF100216-456C-420A-9A75-5B73A90F48B0}" type="sibTrans" cxnId="{7B172851-0AD4-4CD7-8698-0F0874AE154D}">
      <dgm:prSet/>
      <dgm:spPr/>
      <dgm:t>
        <a:bodyPr/>
        <a:lstStyle/>
        <a:p>
          <a:pPr rtl="1"/>
          <a:endParaRPr lang="fa-IR"/>
        </a:p>
      </dgm:t>
    </dgm:pt>
    <dgm:pt modelId="{E0A634CB-EF08-4E0C-A4B2-E06695EC75E9}" type="pres">
      <dgm:prSet presAssocID="{A0FED600-14F0-4F83-AB9E-E22EF97A102B}" presName="diagram" presStyleCnt="0">
        <dgm:presLayoutVars>
          <dgm:chPref val="1"/>
          <dgm:dir val="rev"/>
          <dgm:animOne val="branch"/>
          <dgm:animLvl val="lvl"/>
          <dgm:resizeHandles/>
        </dgm:presLayoutVars>
      </dgm:prSet>
      <dgm:spPr/>
      <dgm:t>
        <a:bodyPr/>
        <a:lstStyle/>
        <a:p>
          <a:endParaRPr lang="en-US"/>
        </a:p>
      </dgm:t>
    </dgm:pt>
    <dgm:pt modelId="{02AF15B5-A82B-46E4-AB89-C02EB3A6D84B}" type="pres">
      <dgm:prSet presAssocID="{61C93E67-3402-448F-854E-46BFF906BF0A}" presName="root" presStyleCnt="0"/>
      <dgm:spPr/>
    </dgm:pt>
    <dgm:pt modelId="{B6D9C1EF-A1D9-4369-BC70-77053150E54B}" type="pres">
      <dgm:prSet presAssocID="{61C93E67-3402-448F-854E-46BFF906BF0A}" presName="rootComposite" presStyleCnt="0"/>
      <dgm:spPr/>
    </dgm:pt>
    <dgm:pt modelId="{0A700DA3-CE96-4693-8B5A-188F8870AA33}" type="pres">
      <dgm:prSet presAssocID="{61C93E67-3402-448F-854E-46BFF906BF0A}" presName="rootText" presStyleLbl="node1" presStyleIdx="0" presStyleCnt="1" custScaleX="554446"/>
      <dgm:spPr/>
      <dgm:t>
        <a:bodyPr/>
        <a:lstStyle/>
        <a:p>
          <a:pPr rtl="1"/>
          <a:endParaRPr lang="fa-IR"/>
        </a:p>
      </dgm:t>
    </dgm:pt>
    <dgm:pt modelId="{29EA4D80-61F2-40D2-A5B2-46B120192CE8}" type="pres">
      <dgm:prSet presAssocID="{61C93E67-3402-448F-854E-46BFF906BF0A}" presName="rootConnector" presStyleLbl="node1" presStyleIdx="0" presStyleCnt="1"/>
      <dgm:spPr/>
      <dgm:t>
        <a:bodyPr/>
        <a:lstStyle/>
        <a:p>
          <a:endParaRPr lang="en-US"/>
        </a:p>
      </dgm:t>
    </dgm:pt>
    <dgm:pt modelId="{273EDB01-2F16-45BB-833D-B01D2131BE71}" type="pres">
      <dgm:prSet presAssocID="{61C93E67-3402-448F-854E-46BFF906BF0A}" presName="childShape" presStyleCnt="0"/>
      <dgm:spPr/>
    </dgm:pt>
    <dgm:pt modelId="{0F5AD646-5A91-4587-9DAD-CC8F4B0DA656}" type="pres">
      <dgm:prSet presAssocID="{F164DF7D-5B2B-476D-A9C2-26C90F554536}" presName="Name13" presStyleLbl="parChTrans1D2" presStyleIdx="0" presStyleCnt="5"/>
      <dgm:spPr/>
      <dgm:t>
        <a:bodyPr/>
        <a:lstStyle/>
        <a:p>
          <a:endParaRPr lang="en-US"/>
        </a:p>
      </dgm:t>
    </dgm:pt>
    <dgm:pt modelId="{60809C28-23CB-4D93-8987-67591B622541}" type="pres">
      <dgm:prSet presAssocID="{14F63298-8F7A-42D1-BE2E-1B88D7F82F03}" presName="childText" presStyleLbl="bgAcc1" presStyleIdx="0" presStyleCnt="5" custScaleX="1131520" custScaleY="228150">
        <dgm:presLayoutVars>
          <dgm:bulletEnabled val="1"/>
        </dgm:presLayoutVars>
      </dgm:prSet>
      <dgm:spPr/>
      <dgm:t>
        <a:bodyPr/>
        <a:lstStyle/>
        <a:p>
          <a:pPr rtl="1"/>
          <a:endParaRPr lang="fa-IR"/>
        </a:p>
      </dgm:t>
    </dgm:pt>
    <dgm:pt modelId="{E12F91D2-86DE-4EAA-8D2F-BF8FA7B48E44}" type="pres">
      <dgm:prSet presAssocID="{930AC4CB-3DD7-4BFB-82BC-93C90A24C785}" presName="Name13" presStyleLbl="parChTrans1D2" presStyleIdx="1" presStyleCnt="5"/>
      <dgm:spPr/>
      <dgm:t>
        <a:bodyPr/>
        <a:lstStyle/>
        <a:p>
          <a:endParaRPr lang="en-US"/>
        </a:p>
      </dgm:t>
    </dgm:pt>
    <dgm:pt modelId="{CB9847C5-AA18-418A-98D4-617C25AA9942}" type="pres">
      <dgm:prSet presAssocID="{9608ADD6-E532-4C50-8D92-8F3341AA3501}" presName="childText" presStyleLbl="bgAcc1" presStyleIdx="1" presStyleCnt="5" custScaleX="1131520" custScaleY="186892" custLinFactNeighborX="-1639" custLinFactNeighborY="-2312">
        <dgm:presLayoutVars>
          <dgm:bulletEnabled val="1"/>
        </dgm:presLayoutVars>
      </dgm:prSet>
      <dgm:spPr/>
      <dgm:t>
        <a:bodyPr/>
        <a:lstStyle/>
        <a:p>
          <a:pPr rtl="1"/>
          <a:endParaRPr lang="fa-IR"/>
        </a:p>
      </dgm:t>
    </dgm:pt>
    <dgm:pt modelId="{C787F3AF-873E-4D0E-9435-2B6AE2F3AD72}" type="pres">
      <dgm:prSet presAssocID="{C4AA7EE3-4EAB-47A3-921E-BA307B217575}" presName="Name13" presStyleLbl="parChTrans1D2" presStyleIdx="2" presStyleCnt="5"/>
      <dgm:spPr/>
      <dgm:t>
        <a:bodyPr/>
        <a:lstStyle/>
        <a:p>
          <a:endParaRPr lang="en-US"/>
        </a:p>
      </dgm:t>
    </dgm:pt>
    <dgm:pt modelId="{6DAA5B9F-2E1F-48A7-9B76-DF7E584A89EC}" type="pres">
      <dgm:prSet presAssocID="{681A16EA-2676-45A1-9296-0529F0ABCD72}" presName="childText" presStyleLbl="bgAcc1" presStyleIdx="2" presStyleCnt="5" custScaleX="1131520" custScaleY="177644">
        <dgm:presLayoutVars>
          <dgm:bulletEnabled val="1"/>
        </dgm:presLayoutVars>
      </dgm:prSet>
      <dgm:spPr/>
      <dgm:t>
        <a:bodyPr/>
        <a:lstStyle/>
        <a:p>
          <a:pPr rtl="1"/>
          <a:endParaRPr lang="fa-IR"/>
        </a:p>
      </dgm:t>
    </dgm:pt>
    <dgm:pt modelId="{E3D7B3CC-F36C-4391-92B7-CE790D3F23E7}" type="pres">
      <dgm:prSet presAssocID="{519BFE02-E13D-4425-B662-57BF2C83FC71}" presName="Name13" presStyleLbl="parChTrans1D2" presStyleIdx="3" presStyleCnt="5"/>
      <dgm:spPr/>
      <dgm:t>
        <a:bodyPr/>
        <a:lstStyle/>
        <a:p>
          <a:endParaRPr lang="en-US"/>
        </a:p>
      </dgm:t>
    </dgm:pt>
    <dgm:pt modelId="{1B28B221-FE64-4B63-AAD1-163E7243967A}" type="pres">
      <dgm:prSet presAssocID="{73A86473-32BC-4BBD-8B21-62EA852FE778}" presName="childText" presStyleLbl="bgAcc1" presStyleIdx="3" presStyleCnt="5" custScaleX="1131520" custScaleY="182269">
        <dgm:presLayoutVars>
          <dgm:bulletEnabled val="1"/>
        </dgm:presLayoutVars>
      </dgm:prSet>
      <dgm:spPr/>
      <dgm:t>
        <a:bodyPr/>
        <a:lstStyle/>
        <a:p>
          <a:pPr rtl="1"/>
          <a:endParaRPr lang="fa-IR"/>
        </a:p>
      </dgm:t>
    </dgm:pt>
    <dgm:pt modelId="{364B97EC-E486-4B8A-99B9-22AAF31D29CC}" type="pres">
      <dgm:prSet presAssocID="{1D40F7DD-345C-4A22-91CB-77CB842D31D3}" presName="Name13" presStyleLbl="parChTrans1D2" presStyleIdx="4" presStyleCnt="5"/>
      <dgm:spPr/>
      <dgm:t>
        <a:bodyPr/>
        <a:lstStyle/>
        <a:p>
          <a:endParaRPr lang="en-US"/>
        </a:p>
      </dgm:t>
    </dgm:pt>
    <dgm:pt modelId="{ABBFCECA-EB1F-410D-B0A5-0ABC1D1F65BE}" type="pres">
      <dgm:prSet presAssocID="{5E004160-2E71-4335-842F-C232162A3025}" presName="childText" presStyleLbl="bgAcc1" presStyleIdx="4" presStyleCnt="5" custScaleX="1131520" custScaleY="197255">
        <dgm:presLayoutVars>
          <dgm:bulletEnabled val="1"/>
        </dgm:presLayoutVars>
      </dgm:prSet>
      <dgm:spPr/>
      <dgm:t>
        <a:bodyPr/>
        <a:lstStyle/>
        <a:p>
          <a:pPr rtl="1"/>
          <a:endParaRPr lang="fa-IR"/>
        </a:p>
      </dgm:t>
    </dgm:pt>
  </dgm:ptLst>
  <dgm:cxnLst>
    <dgm:cxn modelId="{0BE62693-05BC-4141-8A70-892E45C90D17}" type="presOf" srcId="{61C93E67-3402-448F-854E-46BFF906BF0A}" destId="{0A700DA3-CE96-4693-8B5A-188F8870AA33}" srcOrd="0" destOrd="0" presId="urn:microsoft.com/office/officeart/2005/8/layout/hierarchy3"/>
    <dgm:cxn modelId="{0B0465E7-2570-4D0A-A742-75C81C4B76E7}" type="presOf" srcId="{C4AA7EE3-4EAB-47A3-921E-BA307B217575}" destId="{C787F3AF-873E-4D0E-9435-2B6AE2F3AD72}" srcOrd="0" destOrd="0" presId="urn:microsoft.com/office/officeart/2005/8/layout/hierarchy3"/>
    <dgm:cxn modelId="{3E302E8B-C4CE-4CF5-9F01-C6A6160178EC}" type="presOf" srcId="{681A16EA-2676-45A1-9296-0529F0ABCD72}" destId="{6DAA5B9F-2E1F-48A7-9B76-DF7E584A89EC}" srcOrd="0" destOrd="0" presId="urn:microsoft.com/office/officeart/2005/8/layout/hierarchy3"/>
    <dgm:cxn modelId="{15ACF7BE-0824-43D1-BD1E-DD84484475F2}" type="presOf" srcId="{1D40F7DD-345C-4A22-91CB-77CB842D31D3}" destId="{364B97EC-E486-4B8A-99B9-22AAF31D29CC}" srcOrd="0" destOrd="0" presId="urn:microsoft.com/office/officeart/2005/8/layout/hierarchy3"/>
    <dgm:cxn modelId="{95BC8441-2D6B-443F-96F8-7E21C281373F}" type="presOf" srcId="{61C93E67-3402-448F-854E-46BFF906BF0A}" destId="{29EA4D80-61F2-40D2-A5B2-46B120192CE8}" srcOrd="1" destOrd="0" presId="urn:microsoft.com/office/officeart/2005/8/layout/hierarchy3"/>
    <dgm:cxn modelId="{33AD2767-E3A3-4D5C-BEC5-028297E3B396}" type="presOf" srcId="{14F63298-8F7A-42D1-BE2E-1B88D7F82F03}" destId="{60809C28-23CB-4D93-8987-67591B622541}" srcOrd="0" destOrd="0" presId="urn:microsoft.com/office/officeart/2005/8/layout/hierarchy3"/>
    <dgm:cxn modelId="{FBAE02CE-A19F-4368-95B4-F58E0C5ED295}" srcId="{61C93E67-3402-448F-854E-46BFF906BF0A}" destId="{9608ADD6-E532-4C50-8D92-8F3341AA3501}" srcOrd="1" destOrd="0" parTransId="{930AC4CB-3DD7-4BFB-82BC-93C90A24C785}" sibTransId="{02ED0DD1-14FA-41D8-8F5F-7AA13D629420}"/>
    <dgm:cxn modelId="{BCB23ABA-FDD6-472E-A974-295C3ABD9305}" srcId="{61C93E67-3402-448F-854E-46BFF906BF0A}" destId="{73A86473-32BC-4BBD-8B21-62EA852FE778}" srcOrd="3" destOrd="0" parTransId="{519BFE02-E13D-4425-B662-57BF2C83FC71}" sibTransId="{FFD3D536-3A49-4474-A056-65892037A796}"/>
    <dgm:cxn modelId="{7B172851-0AD4-4CD7-8698-0F0874AE154D}" srcId="{61C93E67-3402-448F-854E-46BFF906BF0A}" destId="{681A16EA-2676-45A1-9296-0529F0ABCD72}" srcOrd="2" destOrd="0" parTransId="{C4AA7EE3-4EAB-47A3-921E-BA307B217575}" sibTransId="{EF100216-456C-420A-9A75-5B73A90F48B0}"/>
    <dgm:cxn modelId="{DCD697EC-3B6F-4628-A0C6-EB1A3BF9206E}" srcId="{61C93E67-3402-448F-854E-46BFF906BF0A}" destId="{14F63298-8F7A-42D1-BE2E-1B88D7F82F03}" srcOrd="0" destOrd="0" parTransId="{F164DF7D-5B2B-476D-A9C2-26C90F554536}" sibTransId="{1CAFA485-8379-44E3-BE06-964BA20FBE03}"/>
    <dgm:cxn modelId="{5F1A4786-8283-4F89-A0E0-5AA2BCCDFE36}" srcId="{A0FED600-14F0-4F83-AB9E-E22EF97A102B}" destId="{61C93E67-3402-448F-854E-46BFF906BF0A}" srcOrd="0" destOrd="0" parTransId="{EA5CF050-7227-4EDB-A0B8-BC666FEAC60B}" sibTransId="{EC0C21F8-2361-481F-935B-EC13BF307CA8}"/>
    <dgm:cxn modelId="{B8DD8EFC-415C-4840-AAA6-68E266D371F1}" srcId="{61C93E67-3402-448F-854E-46BFF906BF0A}" destId="{5E004160-2E71-4335-842F-C232162A3025}" srcOrd="4" destOrd="0" parTransId="{1D40F7DD-345C-4A22-91CB-77CB842D31D3}" sibTransId="{0BAE79CC-0C14-44B2-8CC9-8BD56037BD5D}"/>
    <dgm:cxn modelId="{C8C5851C-9027-419F-BF99-1C10A25AA74C}" type="presOf" srcId="{A0FED600-14F0-4F83-AB9E-E22EF97A102B}" destId="{E0A634CB-EF08-4E0C-A4B2-E06695EC75E9}" srcOrd="0" destOrd="0" presId="urn:microsoft.com/office/officeart/2005/8/layout/hierarchy3"/>
    <dgm:cxn modelId="{C8396235-1D5C-43E0-8252-FD27750337AB}" type="presOf" srcId="{73A86473-32BC-4BBD-8B21-62EA852FE778}" destId="{1B28B221-FE64-4B63-AAD1-163E7243967A}" srcOrd="0" destOrd="0" presId="urn:microsoft.com/office/officeart/2005/8/layout/hierarchy3"/>
    <dgm:cxn modelId="{9CB0C011-162C-4102-9A0F-7E17FED055AA}" type="presOf" srcId="{F164DF7D-5B2B-476D-A9C2-26C90F554536}" destId="{0F5AD646-5A91-4587-9DAD-CC8F4B0DA656}" srcOrd="0" destOrd="0" presId="urn:microsoft.com/office/officeart/2005/8/layout/hierarchy3"/>
    <dgm:cxn modelId="{922927AD-2D9A-4CC7-9093-1BB62863202F}" type="presOf" srcId="{930AC4CB-3DD7-4BFB-82BC-93C90A24C785}" destId="{E12F91D2-86DE-4EAA-8D2F-BF8FA7B48E44}" srcOrd="0" destOrd="0" presId="urn:microsoft.com/office/officeart/2005/8/layout/hierarchy3"/>
    <dgm:cxn modelId="{66FF64A2-DA36-4B8F-81CC-28578BFB20EC}" type="presOf" srcId="{519BFE02-E13D-4425-B662-57BF2C83FC71}" destId="{E3D7B3CC-F36C-4391-92B7-CE790D3F23E7}" srcOrd="0" destOrd="0" presId="urn:microsoft.com/office/officeart/2005/8/layout/hierarchy3"/>
    <dgm:cxn modelId="{5A2D44F5-012F-4D28-AFBD-9B4782FA6C1A}" type="presOf" srcId="{9608ADD6-E532-4C50-8D92-8F3341AA3501}" destId="{CB9847C5-AA18-418A-98D4-617C25AA9942}" srcOrd="0" destOrd="0" presId="urn:microsoft.com/office/officeart/2005/8/layout/hierarchy3"/>
    <dgm:cxn modelId="{43106A51-BF69-4C34-97B7-967783326E2F}" type="presOf" srcId="{5E004160-2E71-4335-842F-C232162A3025}" destId="{ABBFCECA-EB1F-410D-B0A5-0ABC1D1F65BE}" srcOrd="0" destOrd="0" presId="urn:microsoft.com/office/officeart/2005/8/layout/hierarchy3"/>
    <dgm:cxn modelId="{7BA8233F-47CA-4A74-847D-E88C43C74D79}" type="presParOf" srcId="{E0A634CB-EF08-4E0C-A4B2-E06695EC75E9}" destId="{02AF15B5-A82B-46E4-AB89-C02EB3A6D84B}" srcOrd="0" destOrd="0" presId="urn:microsoft.com/office/officeart/2005/8/layout/hierarchy3"/>
    <dgm:cxn modelId="{5BE34969-BDD0-4818-8B9B-311A638046EF}" type="presParOf" srcId="{02AF15B5-A82B-46E4-AB89-C02EB3A6D84B}" destId="{B6D9C1EF-A1D9-4369-BC70-77053150E54B}" srcOrd="0" destOrd="0" presId="urn:microsoft.com/office/officeart/2005/8/layout/hierarchy3"/>
    <dgm:cxn modelId="{D41B2281-0691-41D1-AF3C-B117DF73B75C}" type="presParOf" srcId="{B6D9C1EF-A1D9-4369-BC70-77053150E54B}" destId="{0A700DA3-CE96-4693-8B5A-188F8870AA33}" srcOrd="0" destOrd="0" presId="urn:microsoft.com/office/officeart/2005/8/layout/hierarchy3"/>
    <dgm:cxn modelId="{DE81BEFC-F426-4054-AA56-DECD703D36F8}" type="presParOf" srcId="{B6D9C1EF-A1D9-4369-BC70-77053150E54B}" destId="{29EA4D80-61F2-40D2-A5B2-46B120192CE8}" srcOrd="1" destOrd="0" presId="urn:microsoft.com/office/officeart/2005/8/layout/hierarchy3"/>
    <dgm:cxn modelId="{7D8CB9CC-83F9-4C32-A4C8-B1E0C537E524}" type="presParOf" srcId="{02AF15B5-A82B-46E4-AB89-C02EB3A6D84B}" destId="{273EDB01-2F16-45BB-833D-B01D2131BE71}" srcOrd="1" destOrd="0" presId="urn:microsoft.com/office/officeart/2005/8/layout/hierarchy3"/>
    <dgm:cxn modelId="{348511F9-E79D-4F8A-9C42-5A0FA4021E55}" type="presParOf" srcId="{273EDB01-2F16-45BB-833D-B01D2131BE71}" destId="{0F5AD646-5A91-4587-9DAD-CC8F4B0DA656}" srcOrd="0" destOrd="0" presId="urn:microsoft.com/office/officeart/2005/8/layout/hierarchy3"/>
    <dgm:cxn modelId="{4E7338B4-943A-42C1-9E1E-95F73C1A3A5D}" type="presParOf" srcId="{273EDB01-2F16-45BB-833D-B01D2131BE71}" destId="{60809C28-23CB-4D93-8987-67591B622541}" srcOrd="1" destOrd="0" presId="urn:microsoft.com/office/officeart/2005/8/layout/hierarchy3"/>
    <dgm:cxn modelId="{EBD6A299-BFC9-4040-A4D0-A0EA55B59242}" type="presParOf" srcId="{273EDB01-2F16-45BB-833D-B01D2131BE71}" destId="{E12F91D2-86DE-4EAA-8D2F-BF8FA7B48E44}" srcOrd="2" destOrd="0" presId="urn:microsoft.com/office/officeart/2005/8/layout/hierarchy3"/>
    <dgm:cxn modelId="{88AD6AFC-D63D-4536-90CE-295CA5B5B2A3}" type="presParOf" srcId="{273EDB01-2F16-45BB-833D-B01D2131BE71}" destId="{CB9847C5-AA18-418A-98D4-617C25AA9942}" srcOrd="3" destOrd="0" presId="urn:microsoft.com/office/officeart/2005/8/layout/hierarchy3"/>
    <dgm:cxn modelId="{9CF7BFCA-8EA9-44D3-AD62-81A8D6E8789B}" type="presParOf" srcId="{273EDB01-2F16-45BB-833D-B01D2131BE71}" destId="{C787F3AF-873E-4D0E-9435-2B6AE2F3AD72}" srcOrd="4" destOrd="0" presId="urn:microsoft.com/office/officeart/2005/8/layout/hierarchy3"/>
    <dgm:cxn modelId="{382570C0-9B1E-4189-BDA8-6F1F54C82042}" type="presParOf" srcId="{273EDB01-2F16-45BB-833D-B01D2131BE71}" destId="{6DAA5B9F-2E1F-48A7-9B76-DF7E584A89EC}" srcOrd="5" destOrd="0" presId="urn:microsoft.com/office/officeart/2005/8/layout/hierarchy3"/>
    <dgm:cxn modelId="{4318C89A-F59A-467F-BB5B-3E7B44CDFC7B}" type="presParOf" srcId="{273EDB01-2F16-45BB-833D-B01D2131BE71}" destId="{E3D7B3CC-F36C-4391-92B7-CE790D3F23E7}" srcOrd="6" destOrd="0" presId="urn:microsoft.com/office/officeart/2005/8/layout/hierarchy3"/>
    <dgm:cxn modelId="{7D5EE8B2-0BC9-4386-A45B-768A08FDE800}" type="presParOf" srcId="{273EDB01-2F16-45BB-833D-B01D2131BE71}" destId="{1B28B221-FE64-4B63-AAD1-163E7243967A}" srcOrd="7" destOrd="0" presId="urn:microsoft.com/office/officeart/2005/8/layout/hierarchy3"/>
    <dgm:cxn modelId="{E13D9556-4A34-4D71-A39D-1E654D3B9DDD}" type="presParOf" srcId="{273EDB01-2F16-45BB-833D-B01D2131BE71}" destId="{364B97EC-E486-4B8A-99B9-22AAF31D29CC}" srcOrd="8" destOrd="0" presId="urn:microsoft.com/office/officeart/2005/8/layout/hierarchy3"/>
    <dgm:cxn modelId="{90C9893F-E098-4625-A986-C2C2E89B6F0D}" type="presParOf" srcId="{273EDB01-2F16-45BB-833D-B01D2131BE71}" destId="{ABBFCECA-EB1F-410D-B0A5-0ABC1D1F65BE}"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FED600-14F0-4F83-AB9E-E22EF97A102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fa-IR"/>
        </a:p>
      </dgm:t>
    </dgm:pt>
    <dgm:pt modelId="{61C93E67-3402-448F-854E-46BFF906BF0A}">
      <dgm:prSet phldrT="[Text]">
        <dgm:style>
          <a:lnRef idx="3">
            <a:schemeClr val="lt1"/>
          </a:lnRef>
          <a:fillRef idx="1">
            <a:schemeClr val="accent5"/>
          </a:fillRef>
          <a:effectRef idx="1">
            <a:schemeClr val="accent5"/>
          </a:effectRef>
          <a:fontRef idx="minor">
            <a:schemeClr val="lt1"/>
          </a:fontRef>
        </dgm:style>
      </dgm:prSet>
      <dgm:spPr/>
      <dgm:t>
        <a:bodyPr/>
        <a:lstStyle/>
        <a:p>
          <a:pPr rtl="1"/>
          <a:r>
            <a:rPr lang="fa-IR" b="1" dirty="0" smtClean="0">
              <a:cs typeface="B Nazanin" panose="00000400000000000000" pitchFamily="2" charset="-78"/>
            </a:rPr>
            <a:t>این برنامه فعالیتهای متعددی را برعهده دارد چون :</a:t>
          </a:r>
          <a:endParaRPr lang="fa-IR" dirty="0">
            <a:solidFill>
              <a:schemeClr val="bg1"/>
            </a:solidFill>
          </a:endParaRPr>
        </a:p>
      </dgm:t>
    </dgm:pt>
    <dgm:pt modelId="{EA5CF050-7227-4EDB-A0B8-BC666FEAC60B}" type="parTrans" cxnId="{5F1A4786-8283-4F89-A0E0-5AA2BCCDFE36}">
      <dgm:prSet/>
      <dgm:spPr/>
      <dgm:t>
        <a:bodyPr/>
        <a:lstStyle/>
        <a:p>
          <a:pPr rtl="1"/>
          <a:endParaRPr lang="fa-IR"/>
        </a:p>
      </dgm:t>
    </dgm:pt>
    <dgm:pt modelId="{EC0C21F8-2361-481F-935B-EC13BF307CA8}" type="sibTrans" cxnId="{5F1A4786-8283-4F89-A0E0-5AA2BCCDFE36}">
      <dgm:prSet/>
      <dgm:spPr/>
      <dgm:t>
        <a:bodyPr/>
        <a:lstStyle/>
        <a:p>
          <a:pPr rtl="1"/>
          <a:endParaRPr lang="fa-IR"/>
        </a:p>
      </dgm:t>
    </dgm:pt>
    <dgm:pt modelId="{14F63298-8F7A-42D1-BE2E-1B88D7F82F03}">
      <dgm:prSet phldrT="[Text]" custT="1"/>
      <dgm:spPr/>
      <dgm:t>
        <a:bodyPr/>
        <a:lstStyle/>
        <a:p>
          <a:pPr rtl="1"/>
          <a:r>
            <a:rPr lang="fa-IR" sz="1800" b="1" dirty="0" smtClean="0">
              <a:latin typeface="Calibri" pitchFamily="34" charset="0"/>
              <a:cs typeface="B Nazanin" panose="00000400000000000000" pitchFamily="2" charset="-78"/>
            </a:rPr>
            <a:t>ایجاد توانایی </a:t>
          </a:r>
          <a:r>
            <a:rPr lang="en-US" sz="1800" b="1" dirty="0" smtClean="0">
              <a:latin typeface="Calibri" pitchFamily="34" charset="0"/>
              <a:cs typeface="B Nazanin" panose="00000400000000000000" pitchFamily="2" charset="-78"/>
            </a:rPr>
            <a:t>Copy-Paste</a:t>
          </a:r>
          <a:r>
            <a:rPr lang="fa-IR" sz="1800" b="1" dirty="0" smtClean="0">
              <a:latin typeface="Calibri" pitchFamily="34" charset="0"/>
              <a:cs typeface="B Nazanin" panose="00000400000000000000" pitchFamily="2" charset="-78"/>
            </a:rPr>
            <a:t> متن میان سیستم عامل های مهمان و سیستم عامل میزبان </a:t>
          </a:r>
        </a:p>
        <a:p>
          <a:pPr rtl="1"/>
          <a:r>
            <a:rPr lang="fa-IR" sz="1800" b="1" dirty="0" smtClean="0">
              <a:latin typeface="Calibri" pitchFamily="34" charset="0"/>
              <a:cs typeface="B Nazanin" panose="00000400000000000000" pitchFamily="2" charset="-78"/>
            </a:rPr>
            <a:t>همچنین ایجاد توانایی </a:t>
          </a:r>
          <a:r>
            <a:rPr lang="en-US" sz="1800" b="1" dirty="0" smtClean="0">
              <a:latin typeface="Calibri" pitchFamily="34" charset="0"/>
              <a:cs typeface="B Nazanin" panose="00000400000000000000" pitchFamily="2" charset="-78"/>
            </a:rPr>
            <a:t>Copy-Paste</a:t>
          </a:r>
          <a:r>
            <a:rPr lang="fa-IR" sz="1800" b="1" dirty="0" smtClean="0">
              <a:latin typeface="Calibri" pitchFamily="34" charset="0"/>
              <a:cs typeface="B Nazanin" panose="00000400000000000000" pitchFamily="2" charset="-78"/>
            </a:rPr>
            <a:t> فایل ها میان سیستم عامل های مهمان و سیستم عامل میزبان </a:t>
          </a:r>
          <a:endParaRPr lang="fa-IR" sz="1800" b="1" dirty="0">
            <a:latin typeface="Calibri" panose="020F0502020204030204" pitchFamily="34" charset="0"/>
            <a:cs typeface="B Nazanin" panose="00000400000000000000" pitchFamily="2" charset="-78"/>
          </a:endParaRPr>
        </a:p>
      </dgm:t>
    </dgm:pt>
    <dgm:pt modelId="{F164DF7D-5B2B-476D-A9C2-26C90F554536}" type="parTrans" cxnId="{DCD697EC-3B6F-4628-A0C6-EB1A3BF9206E}">
      <dgm:prSet/>
      <dgm:spPr/>
      <dgm:t>
        <a:bodyPr/>
        <a:lstStyle/>
        <a:p>
          <a:pPr rtl="1"/>
          <a:endParaRPr lang="fa-IR"/>
        </a:p>
      </dgm:t>
    </dgm:pt>
    <dgm:pt modelId="{1CAFA485-8379-44E3-BE06-964BA20FBE03}" type="sibTrans" cxnId="{DCD697EC-3B6F-4628-A0C6-EB1A3BF9206E}">
      <dgm:prSet/>
      <dgm:spPr/>
      <dgm:t>
        <a:bodyPr/>
        <a:lstStyle/>
        <a:p>
          <a:pPr rtl="1"/>
          <a:endParaRPr lang="fa-IR"/>
        </a:p>
      </dgm:t>
    </dgm:pt>
    <dgm:pt modelId="{9608ADD6-E532-4C50-8D92-8F3341AA3501}">
      <dgm:prSet phldrT="[Text]" custT="1"/>
      <dgm:spPr/>
      <dgm:t>
        <a:bodyPr/>
        <a:lstStyle/>
        <a:p>
          <a:pPr rtl="1"/>
          <a:r>
            <a:rPr lang="fa-IR" sz="1800" b="1" dirty="0" smtClean="0">
              <a:latin typeface="Calibri" pitchFamily="34" charset="0"/>
              <a:cs typeface="B Nazanin" panose="00000400000000000000" pitchFamily="2" charset="-78"/>
            </a:rPr>
            <a:t>گرفتن و انداختن </a:t>
          </a:r>
          <a:r>
            <a:rPr lang="en-US" sz="1800" b="1" dirty="0" smtClean="0">
              <a:latin typeface="Calibri" pitchFamily="34" charset="0"/>
              <a:cs typeface="B Nazanin" panose="00000400000000000000" pitchFamily="2" charset="-78"/>
            </a:rPr>
            <a:t>(Drag and Drop)</a:t>
          </a:r>
          <a:r>
            <a:rPr lang="fa-IR" sz="1800" b="1" dirty="0" smtClean="0">
              <a:latin typeface="Calibri" pitchFamily="34" charset="0"/>
              <a:cs typeface="B Nazanin" panose="00000400000000000000" pitchFamily="2" charset="-78"/>
            </a:rPr>
            <a:t> </a:t>
          </a:r>
          <a:r>
            <a:rPr lang="fa-IR" sz="1800" b="1" dirty="0" smtClean="0">
              <a:latin typeface="Calibri" pitchFamily="34" charset="0"/>
              <a:cs typeface="B Nazanin" panose="00000400000000000000" pitchFamily="2" charset="-78"/>
            </a:rPr>
            <a:t>فایل‌ها </a:t>
          </a:r>
          <a:r>
            <a:rPr lang="fa-IR" sz="1800" b="1" dirty="0" smtClean="0">
              <a:latin typeface="Calibri" pitchFamily="34" charset="0"/>
              <a:cs typeface="B Nazanin" panose="00000400000000000000" pitchFamily="2" charset="-78"/>
            </a:rPr>
            <a:t>میان سیستم </a:t>
          </a:r>
          <a:r>
            <a:rPr lang="fa-IR" sz="1800" b="1" dirty="0" smtClean="0">
              <a:latin typeface="Calibri" pitchFamily="34" charset="0"/>
              <a:cs typeface="B Nazanin" panose="00000400000000000000" pitchFamily="2" charset="-78"/>
            </a:rPr>
            <a:t>عامل‌های </a:t>
          </a:r>
          <a:r>
            <a:rPr lang="fa-IR" sz="1800" b="1" dirty="0" smtClean="0">
              <a:latin typeface="Calibri" pitchFamily="34" charset="0"/>
              <a:cs typeface="B Nazanin" panose="00000400000000000000" pitchFamily="2" charset="-78"/>
            </a:rPr>
            <a:t>مهمان و سیستم عامل میزبان </a:t>
          </a:r>
          <a:endParaRPr lang="fa-IR" sz="1800" b="1" dirty="0">
            <a:latin typeface="Calibri" panose="020F0502020204030204" pitchFamily="34" charset="0"/>
            <a:cs typeface="B Nazanin" panose="00000400000000000000" pitchFamily="2" charset="-78"/>
          </a:endParaRPr>
        </a:p>
      </dgm:t>
    </dgm:pt>
    <dgm:pt modelId="{930AC4CB-3DD7-4BFB-82BC-93C90A24C785}" type="parTrans" cxnId="{FBAE02CE-A19F-4368-95B4-F58E0C5ED295}">
      <dgm:prSet/>
      <dgm:spPr/>
      <dgm:t>
        <a:bodyPr/>
        <a:lstStyle/>
        <a:p>
          <a:pPr rtl="1"/>
          <a:endParaRPr lang="fa-IR"/>
        </a:p>
      </dgm:t>
    </dgm:pt>
    <dgm:pt modelId="{02ED0DD1-14FA-41D8-8F5F-7AA13D629420}" type="sibTrans" cxnId="{FBAE02CE-A19F-4368-95B4-F58E0C5ED295}">
      <dgm:prSet/>
      <dgm:spPr/>
      <dgm:t>
        <a:bodyPr/>
        <a:lstStyle/>
        <a:p>
          <a:pPr rtl="1"/>
          <a:endParaRPr lang="fa-IR"/>
        </a:p>
      </dgm:t>
    </dgm:pt>
    <dgm:pt modelId="{73A86473-32BC-4BBD-8B21-62EA852FE778}">
      <dgm:prSet phldrT="[Text]" custT="1"/>
      <dgm:spPr/>
      <dgm:t>
        <a:bodyPr/>
        <a:lstStyle/>
        <a:p>
          <a:pPr rtl="1"/>
          <a:r>
            <a:rPr lang="fa-IR" sz="1800" b="1" dirty="0" smtClean="0">
              <a:latin typeface="Calibri" panose="020F0502020204030204" pitchFamily="34" charset="0"/>
              <a:cs typeface="B Nazanin" panose="00000400000000000000" pitchFamily="2" charset="-78"/>
            </a:rPr>
            <a:t>در سیستم </a:t>
          </a:r>
          <a:r>
            <a:rPr lang="fa-IR" sz="1800" b="1" dirty="0" smtClean="0">
              <a:latin typeface="Calibri" panose="020F0502020204030204" pitchFamily="34" charset="0"/>
              <a:cs typeface="B Nazanin" panose="00000400000000000000" pitchFamily="2" charset="-78"/>
            </a:rPr>
            <a:t>عامل‌های </a:t>
          </a:r>
          <a:r>
            <a:rPr lang="fa-IR" sz="1800" b="1" dirty="0" smtClean="0">
              <a:latin typeface="Calibri" panose="020F0502020204030204" pitchFamily="34" charset="0"/>
              <a:cs typeface="B Nazanin" panose="00000400000000000000" pitchFamily="2" charset="-78"/>
            </a:rPr>
            <a:t>مهمان مبتنی بر لینوکس و </a:t>
          </a:r>
          <a:r>
            <a:rPr lang="fa-IR" sz="1800" b="1" dirty="0" smtClean="0">
              <a:latin typeface="Calibri" panose="020F0502020204030204" pitchFamily="34" charset="0"/>
              <a:cs typeface="B Nazanin" panose="00000400000000000000" pitchFamily="2" charset="-78"/>
            </a:rPr>
            <a:t>سولاریس، </a:t>
          </a:r>
          <a:r>
            <a:rPr lang="fa-IR" sz="1800" b="1" dirty="0" smtClean="0">
              <a:latin typeface="Calibri" panose="020F0502020204030204" pitchFamily="34" charset="0"/>
              <a:cs typeface="B Nazanin" panose="00000400000000000000" pitchFamily="2" charset="-78"/>
            </a:rPr>
            <a:t>باعث </a:t>
          </a:r>
          <a:r>
            <a:rPr lang="fa-IR" sz="1800" b="1" dirty="0" smtClean="0">
              <a:latin typeface="Calibri" panose="020F0502020204030204" pitchFamily="34" charset="0"/>
              <a:cs typeface="B Nazanin" panose="00000400000000000000" pitchFamily="2" charset="-78"/>
            </a:rPr>
            <a:t>یکسان‌سازی </a:t>
          </a:r>
          <a:r>
            <a:rPr lang="fa-IR" sz="1800" b="1" dirty="0" smtClean="0">
              <a:latin typeface="Calibri" panose="020F0502020204030204" pitchFamily="34" charset="0"/>
              <a:cs typeface="B Nazanin" panose="00000400000000000000" pitchFamily="2" charset="-78"/>
            </a:rPr>
            <a:t>درجه وضوح گرافیکی میان </a:t>
          </a:r>
          <a:r>
            <a:rPr lang="fa-IR" sz="1800" b="1" dirty="0" smtClean="0">
              <a:latin typeface="Calibri" panose="020F0502020204030204" pitchFamily="34" charset="0"/>
              <a:cs typeface="B Nazanin" panose="00000400000000000000" pitchFamily="2" charset="-78"/>
            </a:rPr>
            <a:t>این </a:t>
          </a:r>
          <a:r>
            <a:rPr lang="fa-IR" sz="1800" b="1" dirty="0" smtClean="0">
              <a:latin typeface="Calibri" panose="020F0502020204030204" pitchFamily="34" charset="0"/>
              <a:cs typeface="B Nazanin" panose="00000400000000000000" pitchFamily="2" charset="-78"/>
            </a:rPr>
            <a:t>سیستم </a:t>
          </a:r>
          <a:r>
            <a:rPr lang="fa-IR" sz="1800" b="1" dirty="0" smtClean="0">
              <a:latin typeface="Calibri" panose="020F0502020204030204" pitchFamily="34" charset="0"/>
              <a:cs typeface="B Nazanin" panose="00000400000000000000" pitchFamily="2" charset="-78"/>
            </a:rPr>
            <a:t>عامل‌های </a:t>
          </a:r>
          <a:r>
            <a:rPr lang="fa-IR" sz="1800" b="1" dirty="0" smtClean="0">
              <a:latin typeface="Calibri" panose="020F0502020204030204" pitchFamily="34" charset="0"/>
              <a:cs typeface="B Nazanin" panose="00000400000000000000" pitchFamily="2" charset="-78"/>
            </a:rPr>
            <a:t>مهمان با سیستم عامل میزبان </a:t>
          </a:r>
          <a:r>
            <a:rPr lang="fa-IR" sz="1800" b="1" dirty="0" smtClean="0">
              <a:latin typeface="Calibri" panose="020F0502020204030204" pitchFamily="34" charset="0"/>
              <a:cs typeface="B Nazanin" panose="00000400000000000000" pitchFamily="2" charset="-78"/>
            </a:rPr>
            <a:t>می‌گردد</a:t>
          </a:r>
          <a:r>
            <a:rPr lang="fa-IR" sz="1800" b="1" dirty="0" smtClean="0">
              <a:latin typeface="Calibri" panose="020F0502020204030204" pitchFamily="34" charset="0"/>
              <a:cs typeface="B Nazanin" panose="00000400000000000000" pitchFamily="2" charset="-78"/>
            </a:rPr>
            <a:t>.</a:t>
          </a:r>
          <a:endParaRPr lang="fa-IR" sz="1800" b="1" dirty="0">
            <a:latin typeface="Calibri" panose="020F0502020204030204" pitchFamily="34" charset="0"/>
            <a:cs typeface="B Nazanin" panose="00000400000000000000" pitchFamily="2" charset="-78"/>
          </a:endParaRPr>
        </a:p>
      </dgm:t>
    </dgm:pt>
    <dgm:pt modelId="{519BFE02-E13D-4425-B662-57BF2C83FC71}" type="parTrans" cxnId="{BCB23ABA-FDD6-472E-A974-295C3ABD9305}">
      <dgm:prSet/>
      <dgm:spPr/>
      <dgm:t>
        <a:bodyPr/>
        <a:lstStyle/>
        <a:p>
          <a:pPr rtl="1"/>
          <a:endParaRPr lang="fa-IR"/>
        </a:p>
      </dgm:t>
    </dgm:pt>
    <dgm:pt modelId="{FFD3D536-3A49-4474-A056-65892037A796}" type="sibTrans" cxnId="{BCB23ABA-FDD6-472E-A974-295C3ABD9305}">
      <dgm:prSet/>
      <dgm:spPr/>
      <dgm:t>
        <a:bodyPr/>
        <a:lstStyle/>
        <a:p>
          <a:pPr rtl="1"/>
          <a:endParaRPr lang="fa-IR"/>
        </a:p>
      </dgm:t>
    </dgm:pt>
    <dgm:pt modelId="{681A16EA-2676-45A1-9296-0529F0ABCD72}">
      <dgm:prSet phldrT="[Text]" custT="1"/>
      <dgm:spPr/>
      <dgm:t>
        <a:bodyPr/>
        <a:lstStyle/>
        <a:p>
          <a:pPr rtl="1"/>
          <a:r>
            <a:rPr lang="fa-IR" sz="1800" b="1" dirty="0" smtClean="0">
              <a:latin typeface="Calibri" panose="020F0502020204030204" pitchFamily="34" charset="0"/>
              <a:cs typeface="B Nazanin" panose="00000400000000000000" pitchFamily="2" charset="-78"/>
            </a:rPr>
            <a:t>ایجاد توانایی در استفاده از قابلیت جدید و قدرتمند </a:t>
          </a:r>
          <a:r>
            <a:rPr lang="en-US" sz="1800" b="1" dirty="0" smtClean="0">
              <a:latin typeface="Calibri" panose="020F0502020204030204" pitchFamily="34" charset="0"/>
              <a:cs typeface="B Nazanin" panose="00000400000000000000" pitchFamily="2" charset="-78"/>
            </a:rPr>
            <a:t>Unity</a:t>
          </a:r>
          <a:r>
            <a:rPr lang="fa-IR" sz="1800" b="1" dirty="0" smtClean="0">
              <a:latin typeface="Calibri" panose="020F0502020204030204" pitchFamily="34" charset="0"/>
              <a:cs typeface="B Nazanin" panose="00000400000000000000" pitchFamily="2" charset="-78"/>
            </a:rPr>
            <a:t> در سیستم </a:t>
          </a:r>
          <a:r>
            <a:rPr lang="fa-IR" sz="1800" b="1" dirty="0" smtClean="0">
              <a:latin typeface="Calibri" panose="020F0502020204030204" pitchFamily="34" charset="0"/>
              <a:cs typeface="B Nazanin" panose="00000400000000000000" pitchFamily="2" charset="-78"/>
            </a:rPr>
            <a:t>عامل‌های </a:t>
          </a:r>
          <a:r>
            <a:rPr lang="fa-IR" sz="1800" b="1" dirty="0" smtClean="0">
              <a:latin typeface="Calibri" panose="020F0502020204030204" pitchFamily="34" charset="0"/>
              <a:cs typeface="B Nazanin" panose="00000400000000000000" pitchFamily="2" charset="-78"/>
            </a:rPr>
            <a:t>مهمان </a:t>
          </a:r>
          <a:endParaRPr lang="fa-IR" sz="1800" b="1" dirty="0">
            <a:latin typeface="Calibri" panose="020F0502020204030204" pitchFamily="34" charset="0"/>
            <a:cs typeface="B Nazanin" panose="00000400000000000000" pitchFamily="2" charset="-78"/>
          </a:endParaRPr>
        </a:p>
      </dgm:t>
    </dgm:pt>
    <dgm:pt modelId="{C4AA7EE3-4EAB-47A3-921E-BA307B217575}" type="parTrans" cxnId="{7B172851-0AD4-4CD7-8698-0F0874AE154D}">
      <dgm:prSet/>
      <dgm:spPr/>
      <dgm:t>
        <a:bodyPr/>
        <a:lstStyle/>
        <a:p>
          <a:pPr rtl="1"/>
          <a:endParaRPr lang="fa-IR"/>
        </a:p>
      </dgm:t>
    </dgm:pt>
    <dgm:pt modelId="{EF100216-456C-420A-9A75-5B73A90F48B0}" type="sibTrans" cxnId="{7B172851-0AD4-4CD7-8698-0F0874AE154D}">
      <dgm:prSet/>
      <dgm:spPr/>
      <dgm:t>
        <a:bodyPr/>
        <a:lstStyle/>
        <a:p>
          <a:pPr rtl="1"/>
          <a:endParaRPr lang="fa-IR"/>
        </a:p>
      </dgm:t>
    </dgm:pt>
    <dgm:pt modelId="{E0A634CB-EF08-4E0C-A4B2-E06695EC75E9}" type="pres">
      <dgm:prSet presAssocID="{A0FED600-14F0-4F83-AB9E-E22EF97A102B}" presName="diagram" presStyleCnt="0">
        <dgm:presLayoutVars>
          <dgm:chPref val="1"/>
          <dgm:dir val="rev"/>
          <dgm:animOne val="branch"/>
          <dgm:animLvl val="lvl"/>
          <dgm:resizeHandles/>
        </dgm:presLayoutVars>
      </dgm:prSet>
      <dgm:spPr/>
      <dgm:t>
        <a:bodyPr/>
        <a:lstStyle/>
        <a:p>
          <a:endParaRPr lang="en-US"/>
        </a:p>
      </dgm:t>
    </dgm:pt>
    <dgm:pt modelId="{02AF15B5-A82B-46E4-AB89-C02EB3A6D84B}" type="pres">
      <dgm:prSet presAssocID="{61C93E67-3402-448F-854E-46BFF906BF0A}" presName="root" presStyleCnt="0"/>
      <dgm:spPr/>
    </dgm:pt>
    <dgm:pt modelId="{B6D9C1EF-A1D9-4369-BC70-77053150E54B}" type="pres">
      <dgm:prSet presAssocID="{61C93E67-3402-448F-854E-46BFF906BF0A}" presName="rootComposite" presStyleCnt="0"/>
      <dgm:spPr/>
    </dgm:pt>
    <dgm:pt modelId="{0A700DA3-CE96-4693-8B5A-188F8870AA33}" type="pres">
      <dgm:prSet presAssocID="{61C93E67-3402-448F-854E-46BFF906BF0A}" presName="rootText" presStyleLbl="node1" presStyleIdx="0" presStyleCnt="1" custScaleX="554446"/>
      <dgm:spPr/>
      <dgm:t>
        <a:bodyPr/>
        <a:lstStyle/>
        <a:p>
          <a:pPr rtl="1"/>
          <a:endParaRPr lang="fa-IR"/>
        </a:p>
      </dgm:t>
    </dgm:pt>
    <dgm:pt modelId="{29EA4D80-61F2-40D2-A5B2-46B120192CE8}" type="pres">
      <dgm:prSet presAssocID="{61C93E67-3402-448F-854E-46BFF906BF0A}" presName="rootConnector" presStyleLbl="node1" presStyleIdx="0" presStyleCnt="1"/>
      <dgm:spPr/>
      <dgm:t>
        <a:bodyPr/>
        <a:lstStyle/>
        <a:p>
          <a:endParaRPr lang="en-US"/>
        </a:p>
      </dgm:t>
    </dgm:pt>
    <dgm:pt modelId="{273EDB01-2F16-45BB-833D-B01D2131BE71}" type="pres">
      <dgm:prSet presAssocID="{61C93E67-3402-448F-854E-46BFF906BF0A}" presName="childShape" presStyleCnt="0"/>
      <dgm:spPr/>
    </dgm:pt>
    <dgm:pt modelId="{0F5AD646-5A91-4587-9DAD-CC8F4B0DA656}" type="pres">
      <dgm:prSet presAssocID="{F164DF7D-5B2B-476D-A9C2-26C90F554536}" presName="Name13" presStyleLbl="parChTrans1D2" presStyleIdx="0" presStyleCnt="4"/>
      <dgm:spPr/>
      <dgm:t>
        <a:bodyPr/>
        <a:lstStyle/>
        <a:p>
          <a:endParaRPr lang="en-US"/>
        </a:p>
      </dgm:t>
    </dgm:pt>
    <dgm:pt modelId="{60809C28-23CB-4D93-8987-67591B622541}" type="pres">
      <dgm:prSet presAssocID="{14F63298-8F7A-42D1-BE2E-1B88D7F82F03}" presName="childText" presStyleLbl="bgAcc1" presStyleIdx="0" presStyleCnt="4" custScaleX="1131520" custScaleY="213934">
        <dgm:presLayoutVars>
          <dgm:bulletEnabled val="1"/>
        </dgm:presLayoutVars>
      </dgm:prSet>
      <dgm:spPr/>
      <dgm:t>
        <a:bodyPr/>
        <a:lstStyle/>
        <a:p>
          <a:pPr rtl="1"/>
          <a:endParaRPr lang="fa-IR"/>
        </a:p>
      </dgm:t>
    </dgm:pt>
    <dgm:pt modelId="{E12F91D2-86DE-4EAA-8D2F-BF8FA7B48E44}" type="pres">
      <dgm:prSet presAssocID="{930AC4CB-3DD7-4BFB-82BC-93C90A24C785}" presName="Name13" presStyleLbl="parChTrans1D2" presStyleIdx="1" presStyleCnt="4"/>
      <dgm:spPr/>
      <dgm:t>
        <a:bodyPr/>
        <a:lstStyle/>
        <a:p>
          <a:endParaRPr lang="en-US"/>
        </a:p>
      </dgm:t>
    </dgm:pt>
    <dgm:pt modelId="{CB9847C5-AA18-418A-98D4-617C25AA9942}" type="pres">
      <dgm:prSet presAssocID="{9608ADD6-E532-4C50-8D92-8F3341AA3501}" presName="childText" presStyleLbl="bgAcc1" presStyleIdx="1" presStyleCnt="4" custScaleX="1131520" custScaleY="186892" custLinFactNeighborX="-1639" custLinFactNeighborY="-2312">
        <dgm:presLayoutVars>
          <dgm:bulletEnabled val="1"/>
        </dgm:presLayoutVars>
      </dgm:prSet>
      <dgm:spPr/>
      <dgm:t>
        <a:bodyPr/>
        <a:lstStyle/>
        <a:p>
          <a:pPr rtl="1"/>
          <a:endParaRPr lang="fa-IR"/>
        </a:p>
      </dgm:t>
    </dgm:pt>
    <dgm:pt modelId="{C787F3AF-873E-4D0E-9435-2B6AE2F3AD72}" type="pres">
      <dgm:prSet presAssocID="{C4AA7EE3-4EAB-47A3-921E-BA307B217575}" presName="Name13" presStyleLbl="parChTrans1D2" presStyleIdx="2" presStyleCnt="4"/>
      <dgm:spPr/>
      <dgm:t>
        <a:bodyPr/>
        <a:lstStyle/>
        <a:p>
          <a:endParaRPr lang="en-US"/>
        </a:p>
      </dgm:t>
    </dgm:pt>
    <dgm:pt modelId="{6DAA5B9F-2E1F-48A7-9B76-DF7E584A89EC}" type="pres">
      <dgm:prSet presAssocID="{681A16EA-2676-45A1-9296-0529F0ABCD72}" presName="childText" presStyleLbl="bgAcc1" presStyleIdx="2" presStyleCnt="4" custScaleX="1131520" custScaleY="177644">
        <dgm:presLayoutVars>
          <dgm:bulletEnabled val="1"/>
        </dgm:presLayoutVars>
      </dgm:prSet>
      <dgm:spPr/>
      <dgm:t>
        <a:bodyPr/>
        <a:lstStyle/>
        <a:p>
          <a:pPr rtl="1"/>
          <a:endParaRPr lang="fa-IR"/>
        </a:p>
      </dgm:t>
    </dgm:pt>
    <dgm:pt modelId="{E3D7B3CC-F36C-4391-92B7-CE790D3F23E7}" type="pres">
      <dgm:prSet presAssocID="{519BFE02-E13D-4425-B662-57BF2C83FC71}" presName="Name13" presStyleLbl="parChTrans1D2" presStyleIdx="3" presStyleCnt="4"/>
      <dgm:spPr/>
      <dgm:t>
        <a:bodyPr/>
        <a:lstStyle/>
        <a:p>
          <a:endParaRPr lang="en-US"/>
        </a:p>
      </dgm:t>
    </dgm:pt>
    <dgm:pt modelId="{1B28B221-FE64-4B63-AAD1-163E7243967A}" type="pres">
      <dgm:prSet presAssocID="{73A86473-32BC-4BBD-8B21-62EA852FE778}" presName="childText" presStyleLbl="bgAcc1" presStyleIdx="3" presStyleCnt="4" custScaleX="1131520" custScaleY="182269">
        <dgm:presLayoutVars>
          <dgm:bulletEnabled val="1"/>
        </dgm:presLayoutVars>
      </dgm:prSet>
      <dgm:spPr/>
      <dgm:t>
        <a:bodyPr/>
        <a:lstStyle/>
        <a:p>
          <a:pPr rtl="1"/>
          <a:endParaRPr lang="fa-IR"/>
        </a:p>
      </dgm:t>
    </dgm:pt>
  </dgm:ptLst>
  <dgm:cxnLst>
    <dgm:cxn modelId="{BC2B50A0-2485-47DA-8A40-6E519CD6D8E4}" type="presOf" srcId="{61C93E67-3402-448F-854E-46BFF906BF0A}" destId="{0A700DA3-CE96-4693-8B5A-188F8870AA33}" srcOrd="0" destOrd="0" presId="urn:microsoft.com/office/officeart/2005/8/layout/hierarchy3"/>
    <dgm:cxn modelId="{9734B952-1CE1-4993-AA4F-0C7E0AFCF1D0}" type="presOf" srcId="{A0FED600-14F0-4F83-AB9E-E22EF97A102B}" destId="{E0A634CB-EF08-4E0C-A4B2-E06695EC75E9}" srcOrd="0" destOrd="0" presId="urn:microsoft.com/office/officeart/2005/8/layout/hierarchy3"/>
    <dgm:cxn modelId="{053E73C5-4872-469D-91C5-FDC434015008}" type="presOf" srcId="{519BFE02-E13D-4425-B662-57BF2C83FC71}" destId="{E3D7B3CC-F36C-4391-92B7-CE790D3F23E7}" srcOrd="0" destOrd="0" presId="urn:microsoft.com/office/officeart/2005/8/layout/hierarchy3"/>
    <dgm:cxn modelId="{A9075AAF-466D-44EE-9142-6F17B4E3D7A0}" type="presOf" srcId="{61C93E67-3402-448F-854E-46BFF906BF0A}" destId="{29EA4D80-61F2-40D2-A5B2-46B120192CE8}" srcOrd="1" destOrd="0" presId="urn:microsoft.com/office/officeart/2005/8/layout/hierarchy3"/>
    <dgm:cxn modelId="{FBAE02CE-A19F-4368-95B4-F58E0C5ED295}" srcId="{61C93E67-3402-448F-854E-46BFF906BF0A}" destId="{9608ADD6-E532-4C50-8D92-8F3341AA3501}" srcOrd="1" destOrd="0" parTransId="{930AC4CB-3DD7-4BFB-82BC-93C90A24C785}" sibTransId="{02ED0DD1-14FA-41D8-8F5F-7AA13D629420}"/>
    <dgm:cxn modelId="{BCB23ABA-FDD6-472E-A974-295C3ABD9305}" srcId="{61C93E67-3402-448F-854E-46BFF906BF0A}" destId="{73A86473-32BC-4BBD-8B21-62EA852FE778}" srcOrd="3" destOrd="0" parTransId="{519BFE02-E13D-4425-B662-57BF2C83FC71}" sibTransId="{FFD3D536-3A49-4474-A056-65892037A796}"/>
    <dgm:cxn modelId="{7B172851-0AD4-4CD7-8698-0F0874AE154D}" srcId="{61C93E67-3402-448F-854E-46BFF906BF0A}" destId="{681A16EA-2676-45A1-9296-0529F0ABCD72}" srcOrd="2" destOrd="0" parTransId="{C4AA7EE3-4EAB-47A3-921E-BA307B217575}" sibTransId="{EF100216-456C-420A-9A75-5B73A90F48B0}"/>
    <dgm:cxn modelId="{6EA1C47F-6B65-4064-BFEF-2269BEA1FAC6}" type="presOf" srcId="{930AC4CB-3DD7-4BFB-82BC-93C90A24C785}" destId="{E12F91D2-86DE-4EAA-8D2F-BF8FA7B48E44}" srcOrd="0" destOrd="0" presId="urn:microsoft.com/office/officeart/2005/8/layout/hierarchy3"/>
    <dgm:cxn modelId="{351FF679-2A41-46A1-AA93-25717378E9AC}" type="presOf" srcId="{14F63298-8F7A-42D1-BE2E-1B88D7F82F03}" destId="{60809C28-23CB-4D93-8987-67591B622541}" srcOrd="0" destOrd="0" presId="urn:microsoft.com/office/officeart/2005/8/layout/hierarchy3"/>
    <dgm:cxn modelId="{DCD697EC-3B6F-4628-A0C6-EB1A3BF9206E}" srcId="{61C93E67-3402-448F-854E-46BFF906BF0A}" destId="{14F63298-8F7A-42D1-BE2E-1B88D7F82F03}" srcOrd="0" destOrd="0" parTransId="{F164DF7D-5B2B-476D-A9C2-26C90F554536}" sibTransId="{1CAFA485-8379-44E3-BE06-964BA20FBE03}"/>
    <dgm:cxn modelId="{5F1A4786-8283-4F89-A0E0-5AA2BCCDFE36}" srcId="{A0FED600-14F0-4F83-AB9E-E22EF97A102B}" destId="{61C93E67-3402-448F-854E-46BFF906BF0A}" srcOrd="0" destOrd="0" parTransId="{EA5CF050-7227-4EDB-A0B8-BC666FEAC60B}" sibTransId="{EC0C21F8-2361-481F-935B-EC13BF307CA8}"/>
    <dgm:cxn modelId="{832A723E-8C63-4904-A643-46CD086A3CBF}" type="presOf" srcId="{F164DF7D-5B2B-476D-A9C2-26C90F554536}" destId="{0F5AD646-5A91-4587-9DAD-CC8F4B0DA656}" srcOrd="0" destOrd="0" presId="urn:microsoft.com/office/officeart/2005/8/layout/hierarchy3"/>
    <dgm:cxn modelId="{8E9A0C11-165C-441F-9331-14701BAFAA37}" type="presOf" srcId="{C4AA7EE3-4EAB-47A3-921E-BA307B217575}" destId="{C787F3AF-873E-4D0E-9435-2B6AE2F3AD72}" srcOrd="0" destOrd="0" presId="urn:microsoft.com/office/officeart/2005/8/layout/hierarchy3"/>
    <dgm:cxn modelId="{4CF3AEC0-C7C1-4819-8413-6F47566A7315}" type="presOf" srcId="{9608ADD6-E532-4C50-8D92-8F3341AA3501}" destId="{CB9847C5-AA18-418A-98D4-617C25AA9942}" srcOrd="0" destOrd="0" presId="urn:microsoft.com/office/officeart/2005/8/layout/hierarchy3"/>
    <dgm:cxn modelId="{FECEA9D1-9D89-4D41-BB10-D56E5FE319E7}" type="presOf" srcId="{73A86473-32BC-4BBD-8B21-62EA852FE778}" destId="{1B28B221-FE64-4B63-AAD1-163E7243967A}" srcOrd="0" destOrd="0" presId="urn:microsoft.com/office/officeart/2005/8/layout/hierarchy3"/>
    <dgm:cxn modelId="{E6FD1F1B-1886-4699-91D3-59FDFC3F3C41}" type="presOf" srcId="{681A16EA-2676-45A1-9296-0529F0ABCD72}" destId="{6DAA5B9F-2E1F-48A7-9B76-DF7E584A89EC}" srcOrd="0" destOrd="0" presId="urn:microsoft.com/office/officeart/2005/8/layout/hierarchy3"/>
    <dgm:cxn modelId="{40B9506B-DF3F-4EF3-A543-1342119AD755}" type="presParOf" srcId="{E0A634CB-EF08-4E0C-A4B2-E06695EC75E9}" destId="{02AF15B5-A82B-46E4-AB89-C02EB3A6D84B}" srcOrd="0" destOrd="0" presId="urn:microsoft.com/office/officeart/2005/8/layout/hierarchy3"/>
    <dgm:cxn modelId="{4DC0356D-5047-465A-BEE9-02873C774D8F}" type="presParOf" srcId="{02AF15B5-A82B-46E4-AB89-C02EB3A6D84B}" destId="{B6D9C1EF-A1D9-4369-BC70-77053150E54B}" srcOrd="0" destOrd="0" presId="urn:microsoft.com/office/officeart/2005/8/layout/hierarchy3"/>
    <dgm:cxn modelId="{3374F6A3-B317-41C6-BEEF-C416F5CCF861}" type="presParOf" srcId="{B6D9C1EF-A1D9-4369-BC70-77053150E54B}" destId="{0A700DA3-CE96-4693-8B5A-188F8870AA33}" srcOrd="0" destOrd="0" presId="urn:microsoft.com/office/officeart/2005/8/layout/hierarchy3"/>
    <dgm:cxn modelId="{3C6E11AC-1A4C-4D8F-B7E7-D0EF46DF4A79}" type="presParOf" srcId="{B6D9C1EF-A1D9-4369-BC70-77053150E54B}" destId="{29EA4D80-61F2-40D2-A5B2-46B120192CE8}" srcOrd="1" destOrd="0" presId="urn:microsoft.com/office/officeart/2005/8/layout/hierarchy3"/>
    <dgm:cxn modelId="{79D98918-2D76-4244-8DB7-838D697AE0D4}" type="presParOf" srcId="{02AF15B5-A82B-46E4-AB89-C02EB3A6D84B}" destId="{273EDB01-2F16-45BB-833D-B01D2131BE71}" srcOrd="1" destOrd="0" presId="urn:microsoft.com/office/officeart/2005/8/layout/hierarchy3"/>
    <dgm:cxn modelId="{8AB1E508-3582-4C94-BDD8-5E1ADBD5CD22}" type="presParOf" srcId="{273EDB01-2F16-45BB-833D-B01D2131BE71}" destId="{0F5AD646-5A91-4587-9DAD-CC8F4B0DA656}" srcOrd="0" destOrd="0" presId="urn:microsoft.com/office/officeart/2005/8/layout/hierarchy3"/>
    <dgm:cxn modelId="{EC551BBA-5B3F-48C4-AF12-4AAE6B018ABD}" type="presParOf" srcId="{273EDB01-2F16-45BB-833D-B01D2131BE71}" destId="{60809C28-23CB-4D93-8987-67591B622541}" srcOrd="1" destOrd="0" presId="urn:microsoft.com/office/officeart/2005/8/layout/hierarchy3"/>
    <dgm:cxn modelId="{D824F0FB-C870-4083-B05E-0A640E76BD2D}" type="presParOf" srcId="{273EDB01-2F16-45BB-833D-B01D2131BE71}" destId="{E12F91D2-86DE-4EAA-8D2F-BF8FA7B48E44}" srcOrd="2" destOrd="0" presId="urn:microsoft.com/office/officeart/2005/8/layout/hierarchy3"/>
    <dgm:cxn modelId="{9B2BA75E-565B-4C2D-ABB2-BF044E6AE133}" type="presParOf" srcId="{273EDB01-2F16-45BB-833D-B01D2131BE71}" destId="{CB9847C5-AA18-418A-98D4-617C25AA9942}" srcOrd="3" destOrd="0" presId="urn:microsoft.com/office/officeart/2005/8/layout/hierarchy3"/>
    <dgm:cxn modelId="{82675867-F979-4820-9E47-AAAFD09B7123}" type="presParOf" srcId="{273EDB01-2F16-45BB-833D-B01D2131BE71}" destId="{C787F3AF-873E-4D0E-9435-2B6AE2F3AD72}" srcOrd="4" destOrd="0" presId="urn:microsoft.com/office/officeart/2005/8/layout/hierarchy3"/>
    <dgm:cxn modelId="{067F7BC4-0C9E-458B-9096-DE0F6BFD13B0}" type="presParOf" srcId="{273EDB01-2F16-45BB-833D-B01D2131BE71}" destId="{6DAA5B9F-2E1F-48A7-9B76-DF7E584A89EC}" srcOrd="5" destOrd="0" presId="urn:microsoft.com/office/officeart/2005/8/layout/hierarchy3"/>
    <dgm:cxn modelId="{E0739102-3E02-440C-81E1-AC0578656479}" type="presParOf" srcId="{273EDB01-2F16-45BB-833D-B01D2131BE71}" destId="{E3D7B3CC-F36C-4391-92B7-CE790D3F23E7}" srcOrd="6" destOrd="0" presId="urn:microsoft.com/office/officeart/2005/8/layout/hierarchy3"/>
    <dgm:cxn modelId="{3562A3CD-AB89-499A-B74A-253E23DFC0F6}" type="presParOf" srcId="{273EDB01-2F16-45BB-833D-B01D2131BE71}" destId="{1B28B221-FE64-4B63-AAD1-163E7243967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1F809F-A9E3-47CD-8369-A23F1D67FE5B}"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9FD07434-9B07-4DBC-AC2C-DCAF885619F1}">
      <dgm:prSet phldrT="[Text]"/>
      <dgm:spPr/>
      <dgm:t>
        <a:bodyPr/>
        <a:lstStyle/>
        <a:p>
          <a:pPr algn="r" rtl="1"/>
          <a:r>
            <a:rPr lang="fa-IR" b="1" dirty="0" smtClean="0">
              <a:cs typeface="B Nazanin" panose="00000400000000000000" pitchFamily="2" charset="-78"/>
            </a:rPr>
            <a:t>نکته 1</a:t>
          </a:r>
          <a:endParaRPr lang="en-US" b="1" dirty="0">
            <a:cs typeface="B Nazanin" panose="00000400000000000000" pitchFamily="2" charset="-78"/>
          </a:endParaRPr>
        </a:p>
      </dgm:t>
    </dgm:pt>
    <dgm:pt modelId="{36F52C75-FBE1-469A-BB9F-AD60775B6334}" type="parTrans" cxnId="{F603E669-D937-41A5-A4A0-9B94856C2CCF}">
      <dgm:prSet/>
      <dgm:spPr/>
      <dgm:t>
        <a:bodyPr/>
        <a:lstStyle/>
        <a:p>
          <a:endParaRPr lang="en-US"/>
        </a:p>
      </dgm:t>
    </dgm:pt>
    <dgm:pt modelId="{79D27B00-AE28-4FD5-834B-54CC8FB06368}" type="sibTrans" cxnId="{F603E669-D937-41A5-A4A0-9B94856C2CCF}">
      <dgm:prSet/>
      <dgm:spPr/>
      <dgm:t>
        <a:bodyPr/>
        <a:lstStyle/>
        <a:p>
          <a:endParaRPr lang="en-US"/>
        </a:p>
      </dgm:t>
    </dgm:pt>
    <dgm:pt modelId="{F296A20C-5273-4C55-A0EB-3DBDF9D5E5ED}">
      <dgm:prSet phldrT="[Text]" custT="1"/>
      <dgm:spPr/>
      <dgm:t>
        <a:bodyPr/>
        <a:lstStyle/>
        <a:p>
          <a:pPr algn="just" rtl="1"/>
          <a:r>
            <a:rPr lang="fa-IR" sz="1800" b="1" dirty="0" smtClean="0">
              <a:latin typeface="Calibri" panose="020F0502020204030204" pitchFamily="34" charset="0"/>
              <a:cs typeface="B Nazanin" panose="00000400000000000000" pitchFamily="2" charset="-78"/>
            </a:rPr>
            <a:t>جهت مشاهده منوی </a:t>
          </a:r>
          <a:r>
            <a:rPr lang="en-US" sz="1800" b="1" dirty="0" smtClean="0">
              <a:latin typeface="Calibri" panose="020F0502020204030204" pitchFamily="34" charset="0"/>
              <a:cs typeface="B Nazanin" panose="00000400000000000000" pitchFamily="2" charset="-78"/>
            </a:rPr>
            <a:t>Bios Setup</a:t>
          </a:r>
          <a:r>
            <a:rPr lang="fa-IR" sz="1800" b="1" dirty="0" smtClean="0">
              <a:latin typeface="Calibri" panose="020F0502020204030204" pitchFamily="34" charset="0"/>
              <a:cs typeface="B Nazanin" panose="00000400000000000000" pitchFamily="2" charset="-78"/>
            </a:rPr>
            <a:t> در این نرم افزار می بایست هنگام بوت شدن سیستم عامل از کلید </a:t>
          </a:r>
          <a:r>
            <a:rPr lang="en-US" sz="1800" b="1" dirty="0" smtClean="0">
              <a:latin typeface="Calibri" panose="020F0502020204030204" pitchFamily="34" charset="0"/>
              <a:cs typeface="B Nazanin" panose="00000400000000000000" pitchFamily="2" charset="-78"/>
            </a:rPr>
            <a:t>F2</a:t>
          </a:r>
          <a:r>
            <a:rPr lang="fa-IR" sz="1800" b="1" dirty="0" smtClean="0">
              <a:latin typeface="Calibri" panose="020F0502020204030204" pitchFamily="34" charset="0"/>
              <a:cs typeface="B Nazanin" panose="00000400000000000000" pitchFamily="2" charset="-78"/>
            </a:rPr>
            <a:t> استفاده نمایید. همچنین می توان زمانی که ماشین مجازی خاموش است از طریق منوی </a:t>
          </a:r>
          <a:r>
            <a:rPr lang="en-US" sz="1800" b="1" dirty="0" smtClean="0">
              <a:latin typeface="Calibri" panose="020F0502020204030204" pitchFamily="34" charset="0"/>
              <a:cs typeface="B Nazanin" panose="00000400000000000000" pitchFamily="2" charset="-78"/>
            </a:rPr>
            <a:t>VM\Power</a:t>
          </a:r>
          <a:r>
            <a:rPr lang="fa-IR" sz="1800" b="1" dirty="0" smtClean="0">
              <a:latin typeface="Calibri" panose="020F0502020204030204" pitchFamily="34" charset="0"/>
              <a:cs typeface="B Nazanin" panose="00000400000000000000" pitchFamily="2" charset="-78"/>
            </a:rPr>
            <a:t> و گزینه </a:t>
          </a:r>
          <a:r>
            <a:rPr lang="en-US" sz="1800" b="1" dirty="0" smtClean="0">
              <a:latin typeface="Calibri" panose="020F0502020204030204" pitchFamily="34" charset="0"/>
              <a:cs typeface="B Nazanin" panose="00000400000000000000" pitchFamily="2" charset="-78"/>
            </a:rPr>
            <a:t>Power on to Bios</a:t>
          </a:r>
          <a:r>
            <a:rPr lang="fa-IR" sz="1800" b="1" dirty="0" smtClean="0">
              <a:latin typeface="Calibri" panose="020F0502020204030204" pitchFamily="34" charset="0"/>
              <a:cs typeface="B Nazanin" panose="00000400000000000000" pitchFamily="2" charset="-78"/>
            </a:rPr>
            <a:t> را انتخاب کرد.</a:t>
          </a:r>
          <a:endParaRPr lang="en-US" sz="1800" b="1" dirty="0">
            <a:latin typeface="Calibri" panose="020F0502020204030204" pitchFamily="34" charset="0"/>
            <a:cs typeface="B Nazanin" panose="00000400000000000000" pitchFamily="2" charset="-78"/>
          </a:endParaRPr>
        </a:p>
      </dgm:t>
    </dgm:pt>
    <dgm:pt modelId="{ED1F3020-35D9-4472-95FE-3E77C8D516C3}" type="parTrans" cxnId="{656C4C8D-FD0C-49BB-ACC1-418C0DB03F25}">
      <dgm:prSet/>
      <dgm:spPr/>
      <dgm:t>
        <a:bodyPr/>
        <a:lstStyle/>
        <a:p>
          <a:endParaRPr lang="en-US"/>
        </a:p>
      </dgm:t>
    </dgm:pt>
    <dgm:pt modelId="{7B905B29-67FB-4434-969B-26BE681A9D94}" type="sibTrans" cxnId="{656C4C8D-FD0C-49BB-ACC1-418C0DB03F25}">
      <dgm:prSet/>
      <dgm:spPr/>
      <dgm:t>
        <a:bodyPr/>
        <a:lstStyle/>
        <a:p>
          <a:endParaRPr lang="en-US"/>
        </a:p>
      </dgm:t>
    </dgm:pt>
    <dgm:pt modelId="{FFB6D3BD-A15C-4019-945F-8C434FA65CD9}">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pPr algn="r" rtl="1"/>
          <a:r>
            <a:rPr lang="fa-IR" b="1" dirty="0" smtClean="0">
              <a:cs typeface="B Nazanin" panose="00000400000000000000" pitchFamily="2" charset="-78"/>
            </a:rPr>
            <a:t>نکته 2</a:t>
          </a:r>
          <a:endParaRPr lang="en-US" b="1" dirty="0">
            <a:cs typeface="B Nazanin" panose="00000400000000000000" pitchFamily="2" charset="-78"/>
          </a:endParaRPr>
        </a:p>
      </dgm:t>
    </dgm:pt>
    <dgm:pt modelId="{A8D0C75E-4165-4596-BD75-8828CF112122}" type="parTrans" cxnId="{90699839-FE15-4D3F-B9A2-65537CC760EB}">
      <dgm:prSet/>
      <dgm:spPr/>
      <dgm:t>
        <a:bodyPr/>
        <a:lstStyle/>
        <a:p>
          <a:endParaRPr lang="en-US"/>
        </a:p>
      </dgm:t>
    </dgm:pt>
    <dgm:pt modelId="{34450789-2DED-4B0E-840F-6A75296ACA92}" type="sibTrans" cxnId="{90699839-FE15-4D3F-B9A2-65537CC760EB}">
      <dgm:prSet/>
      <dgm:spPr/>
      <dgm:t>
        <a:bodyPr/>
        <a:lstStyle/>
        <a:p>
          <a:endParaRPr lang="en-US"/>
        </a:p>
      </dgm:t>
    </dgm:pt>
    <dgm:pt modelId="{46C371DC-18C6-40E2-A5E1-DD20E4C726CD}">
      <dgm:prSet phldrT="[Text]" custT="1"/>
      <dgm:spPr/>
      <dgm:t>
        <a:bodyPr/>
        <a:lstStyle/>
        <a:p>
          <a:pPr algn="just" rtl="1"/>
          <a:r>
            <a:rPr lang="fa-IR" sz="1800" b="1" dirty="0" smtClean="0">
              <a:latin typeface="Calibri" panose="020F0502020204030204" pitchFamily="34" charset="0"/>
              <a:cs typeface="B Nazanin" panose="00000400000000000000" pitchFamily="2" charset="-78"/>
            </a:rPr>
            <a:t>به جای کلیدهای ترکیبی </a:t>
          </a:r>
          <a:r>
            <a:rPr lang="en-US" sz="1800" b="1" dirty="0" err="1" smtClean="0">
              <a:latin typeface="Calibri" panose="020F0502020204030204" pitchFamily="34" charset="0"/>
              <a:cs typeface="B Nazanin" panose="00000400000000000000" pitchFamily="2" charset="-78"/>
            </a:rPr>
            <a:t>Ctrl+Alt+Delete</a:t>
          </a:r>
          <a:r>
            <a:rPr lang="fa-IR" sz="1800" b="1" dirty="0" smtClean="0">
              <a:latin typeface="Calibri" panose="020F0502020204030204" pitchFamily="34" charset="0"/>
              <a:cs typeface="B Nazanin" panose="00000400000000000000" pitchFamily="2" charset="-78"/>
            </a:rPr>
            <a:t> از کلیدهای ترکیبی </a:t>
          </a:r>
          <a:r>
            <a:rPr lang="en-US" sz="1800" b="1" dirty="0" err="1" smtClean="0">
              <a:latin typeface="Calibri" panose="020F0502020204030204" pitchFamily="34" charset="0"/>
              <a:cs typeface="B Nazanin" panose="00000400000000000000" pitchFamily="2" charset="-78"/>
            </a:rPr>
            <a:t>Ctrl+Alt+Insert</a:t>
          </a:r>
          <a:r>
            <a:rPr lang="fa-IR" sz="1800" b="1" dirty="0" smtClean="0">
              <a:latin typeface="Calibri" panose="020F0502020204030204" pitchFamily="34" charset="0"/>
              <a:cs typeface="B Nazanin" panose="00000400000000000000" pitchFamily="2" charset="-78"/>
            </a:rPr>
            <a:t> استفاده </a:t>
          </a:r>
          <a:r>
            <a:rPr lang="fa-IR" sz="1800" b="1" dirty="0" smtClean="0">
              <a:latin typeface="Calibri" panose="020F0502020204030204" pitchFamily="34" charset="0"/>
              <a:cs typeface="B Nazanin" panose="00000400000000000000" pitchFamily="2" charset="-78"/>
            </a:rPr>
            <a:t>می‌شود</a:t>
          </a:r>
          <a:r>
            <a:rPr lang="fa-IR" sz="1800" b="1" dirty="0" smtClean="0">
              <a:latin typeface="Calibri" panose="020F0502020204030204" pitchFamily="34" charset="0"/>
              <a:cs typeface="B Nazanin" panose="00000400000000000000" pitchFamily="2" charset="-78"/>
            </a:rPr>
            <a:t>. یا از نوار ابزار </a:t>
          </a:r>
          <a:r>
            <a:rPr lang="en-US" sz="1800" b="1" dirty="0" smtClean="0">
              <a:latin typeface="Calibri" panose="020F0502020204030204" pitchFamily="34" charset="0"/>
              <a:cs typeface="B Nazanin" panose="00000400000000000000" pitchFamily="2" charset="-78"/>
            </a:rPr>
            <a:t>VMware</a:t>
          </a:r>
          <a:r>
            <a:rPr lang="fa-IR" sz="1800" b="1" dirty="0" smtClean="0">
              <a:latin typeface="Calibri" panose="020F0502020204030204" pitchFamily="34" charset="0"/>
              <a:cs typeface="B Nazanin" panose="00000400000000000000" pitchFamily="2" charset="-78"/>
            </a:rPr>
            <a:t> بر روی دکمه </a:t>
          </a:r>
          <a:r>
            <a:rPr lang="en-US" sz="1800" b="1" dirty="0" err="1" smtClean="0">
              <a:latin typeface="Calibri" panose="020F0502020204030204" pitchFamily="34" charset="0"/>
              <a:cs typeface="B Nazanin" panose="00000400000000000000" pitchFamily="2" charset="-78"/>
            </a:rPr>
            <a:t>Ctrl+Alt+Del</a:t>
          </a:r>
          <a:r>
            <a:rPr lang="en-US" sz="1800" b="1" dirty="0" smtClean="0">
              <a:latin typeface="Calibri" panose="020F0502020204030204" pitchFamily="34" charset="0"/>
              <a:cs typeface="B Nazanin" panose="00000400000000000000" pitchFamily="2" charset="-78"/>
            </a:rPr>
            <a:t> to this Send</a:t>
          </a:r>
          <a:r>
            <a:rPr lang="fa-IR" sz="1800" b="1" dirty="0" smtClean="0">
              <a:latin typeface="Calibri" panose="020F0502020204030204" pitchFamily="34" charset="0"/>
              <a:cs typeface="B Nazanin" panose="00000400000000000000" pitchFamily="2" charset="-78"/>
            </a:rPr>
            <a:t> استفاده شود.</a:t>
          </a:r>
          <a:endParaRPr lang="en-US" sz="1800" b="1" dirty="0">
            <a:latin typeface="Calibri" panose="020F0502020204030204" pitchFamily="34" charset="0"/>
            <a:cs typeface="B Nazanin" panose="00000400000000000000" pitchFamily="2" charset="-78"/>
          </a:endParaRPr>
        </a:p>
      </dgm:t>
    </dgm:pt>
    <dgm:pt modelId="{AF006C4E-3F0C-4773-A719-810A845718CD}" type="parTrans" cxnId="{128A83F6-C2E3-43C8-80A3-962787ABA48E}">
      <dgm:prSet/>
      <dgm:spPr/>
      <dgm:t>
        <a:bodyPr/>
        <a:lstStyle/>
        <a:p>
          <a:endParaRPr lang="en-US"/>
        </a:p>
      </dgm:t>
    </dgm:pt>
    <dgm:pt modelId="{A830B483-C300-4008-8EC4-7CCD15969749}" type="sibTrans" cxnId="{128A83F6-C2E3-43C8-80A3-962787ABA48E}">
      <dgm:prSet/>
      <dgm:spPr/>
      <dgm:t>
        <a:bodyPr/>
        <a:lstStyle/>
        <a:p>
          <a:endParaRPr lang="en-US"/>
        </a:p>
      </dgm:t>
    </dgm:pt>
    <dgm:pt modelId="{D3A81476-CCDE-4161-8712-9A18EFE4EECC}">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pPr algn="r" rtl="1"/>
          <a:r>
            <a:rPr lang="fa-IR" b="1" dirty="0" smtClean="0">
              <a:cs typeface="B Nazanin" panose="00000400000000000000" pitchFamily="2" charset="-78"/>
            </a:rPr>
            <a:t>نکته 3</a:t>
          </a:r>
          <a:endParaRPr lang="en-US" b="1" dirty="0">
            <a:cs typeface="B Nazanin" panose="00000400000000000000" pitchFamily="2" charset="-78"/>
          </a:endParaRPr>
        </a:p>
      </dgm:t>
    </dgm:pt>
    <dgm:pt modelId="{83D90DB4-6261-432E-9D23-6885B9216E3F}" type="parTrans" cxnId="{4AA4610C-E269-44E3-84E7-26570E089FBC}">
      <dgm:prSet/>
      <dgm:spPr/>
      <dgm:t>
        <a:bodyPr/>
        <a:lstStyle/>
        <a:p>
          <a:endParaRPr lang="en-US"/>
        </a:p>
      </dgm:t>
    </dgm:pt>
    <dgm:pt modelId="{03758E98-D080-44DB-90F7-45CB1868BD0C}" type="sibTrans" cxnId="{4AA4610C-E269-44E3-84E7-26570E089FBC}">
      <dgm:prSet/>
      <dgm:spPr/>
      <dgm:t>
        <a:bodyPr/>
        <a:lstStyle/>
        <a:p>
          <a:endParaRPr lang="en-US"/>
        </a:p>
      </dgm:t>
    </dgm:pt>
    <dgm:pt modelId="{1471F7C5-2361-467E-8223-EACF9E976838}">
      <dgm:prSet phldrT="[Text]" custT="1"/>
      <dgm:spPr/>
      <dgm:t>
        <a:bodyPr/>
        <a:lstStyle/>
        <a:p>
          <a:pPr algn="just" rtl="1"/>
          <a:r>
            <a:rPr lang="fa-IR" sz="1800" b="1" dirty="0" smtClean="0">
              <a:latin typeface="Calibri" panose="020F0502020204030204" pitchFamily="34" charset="0"/>
              <a:cs typeface="B Nazanin" panose="00000400000000000000" pitchFamily="2" charset="-78"/>
            </a:rPr>
            <a:t>جهت مشاهده </a:t>
          </a:r>
          <a:r>
            <a:rPr lang="en-US" sz="1800" b="1" dirty="0" smtClean="0">
              <a:latin typeface="Calibri" panose="020F0502020204030204" pitchFamily="34" charset="0"/>
              <a:cs typeface="B Nazanin" panose="00000400000000000000" pitchFamily="2" charset="-78"/>
            </a:rPr>
            <a:t>Task Manager</a:t>
          </a:r>
          <a:r>
            <a:rPr lang="fa-IR" sz="1800" b="1" dirty="0" smtClean="0">
              <a:latin typeface="Calibri" panose="020F0502020204030204" pitchFamily="34" charset="0"/>
              <a:cs typeface="B Nazanin" panose="00000400000000000000" pitchFamily="2" charset="-78"/>
            </a:rPr>
            <a:t> در هر یک از </a:t>
          </a:r>
          <a:r>
            <a:rPr lang="fa-IR" sz="1800" b="1" dirty="0" smtClean="0">
              <a:latin typeface="Calibri" panose="020F0502020204030204" pitchFamily="34" charset="0"/>
              <a:cs typeface="B Nazanin" panose="00000400000000000000" pitchFamily="2" charset="-78"/>
            </a:rPr>
            <a:t>ماشین‌های </a:t>
          </a:r>
          <a:r>
            <a:rPr lang="fa-IR" sz="1800" b="1" dirty="0" smtClean="0">
              <a:latin typeface="Calibri" panose="020F0502020204030204" pitchFamily="34" charset="0"/>
              <a:cs typeface="B Nazanin" panose="00000400000000000000" pitchFamily="2" charset="-78"/>
            </a:rPr>
            <a:t>مجازی خود، </a:t>
          </a:r>
          <a:r>
            <a:rPr lang="fa-IR" sz="1800" b="1" dirty="0" smtClean="0">
              <a:latin typeface="Calibri" panose="020F0502020204030204" pitchFamily="34" charset="0"/>
              <a:cs typeface="B Nazanin" panose="00000400000000000000" pitchFamily="2" charset="-78"/>
            </a:rPr>
            <a:t>می‌بایست </a:t>
          </a:r>
          <a:r>
            <a:rPr lang="fa-IR" sz="1800" b="1" dirty="0" smtClean="0">
              <a:latin typeface="Calibri" panose="020F0502020204030204" pitchFamily="34" charset="0"/>
              <a:cs typeface="B Nazanin" panose="00000400000000000000" pitchFamily="2" charset="-78"/>
            </a:rPr>
            <a:t>به جای کلیدهای ترکیبی </a:t>
          </a:r>
          <a:r>
            <a:rPr lang="en-US" sz="1800" b="1" dirty="0" err="1" smtClean="0">
              <a:latin typeface="Calibri" panose="020F0502020204030204" pitchFamily="34" charset="0"/>
              <a:cs typeface="B Nazanin" panose="00000400000000000000" pitchFamily="2" charset="-78"/>
            </a:rPr>
            <a:t>Ctrl+Alt+Delete</a:t>
          </a:r>
          <a:r>
            <a:rPr lang="fa-IR" sz="1800" b="1" dirty="0" smtClean="0">
              <a:latin typeface="Calibri" panose="020F0502020204030204" pitchFamily="34" charset="0"/>
              <a:cs typeface="B Nazanin" panose="00000400000000000000" pitchFamily="2" charset="-78"/>
            </a:rPr>
            <a:t> از کلیدهای ترکیبی </a:t>
          </a:r>
          <a:r>
            <a:rPr lang="en-US" sz="1800" b="1" dirty="0" err="1" smtClean="0">
              <a:latin typeface="Calibri" panose="020F0502020204030204" pitchFamily="34" charset="0"/>
              <a:cs typeface="B Nazanin" panose="00000400000000000000" pitchFamily="2" charset="-78"/>
            </a:rPr>
            <a:t>Ctrl+Shift+Esc</a:t>
          </a:r>
          <a:r>
            <a:rPr lang="fa-IR" sz="1800" b="1" dirty="0" smtClean="0">
              <a:latin typeface="Calibri" panose="020F0502020204030204" pitchFamily="34" charset="0"/>
              <a:cs typeface="B Nazanin" panose="00000400000000000000" pitchFamily="2" charset="-78"/>
            </a:rPr>
            <a:t> استفاده شود.</a:t>
          </a:r>
          <a:endParaRPr lang="en-US" sz="1800" b="1" dirty="0">
            <a:latin typeface="Calibri" panose="020F0502020204030204" pitchFamily="34" charset="0"/>
            <a:cs typeface="B Nazanin" panose="00000400000000000000" pitchFamily="2" charset="-78"/>
          </a:endParaRPr>
        </a:p>
      </dgm:t>
    </dgm:pt>
    <dgm:pt modelId="{9D4E93BC-03C9-4B02-A8AF-D1C5E8EC2FC0}" type="parTrans" cxnId="{CBE0D750-A016-4B5F-8287-D60B3D6D7C94}">
      <dgm:prSet/>
      <dgm:spPr/>
      <dgm:t>
        <a:bodyPr/>
        <a:lstStyle/>
        <a:p>
          <a:endParaRPr lang="en-US"/>
        </a:p>
      </dgm:t>
    </dgm:pt>
    <dgm:pt modelId="{448C4742-DB79-47B0-ABD6-EF81FCE2D5C7}" type="sibTrans" cxnId="{CBE0D750-A016-4B5F-8287-D60B3D6D7C94}">
      <dgm:prSet/>
      <dgm:spPr/>
      <dgm:t>
        <a:bodyPr/>
        <a:lstStyle/>
        <a:p>
          <a:endParaRPr lang="en-US"/>
        </a:p>
      </dgm:t>
    </dgm:pt>
    <dgm:pt modelId="{654F215C-C958-46D0-AF90-96EE2F4E534F}">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pPr algn="r" rtl="1"/>
          <a:r>
            <a:rPr lang="fa-IR" b="1" dirty="0" smtClean="0">
              <a:cs typeface="B Nazanin" panose="00000400000000000000" pitchFamily="2" charset="-78"/>
            </a:rPr>
            <a:t>نکته 4</a:t>
          </a:r>
          <a:endParaRPr lang="en-US" b="1" dirty="0">
            <a:cs typeface="B Nazanin" panose="00000400000000000000" pitchFamily="2" charset="-78"/>
          </a:endParaRPr>
        </a:p>
      </dgm:t>
    </dgm:pt>
    <dgm:pt modelId="{0DB2F447-6062-4015-93C3-C5CB2C36899D}" type="parTrans" cxnId="{0905112F-E37D-45C5-86EB-354917C9A038}">
      <dgm:prSet/>
      <dgm:spPr/>
      <dgm:t>
        <a:bodyPr/>
        <a:lstStyle/>
        <a:p>
          <a:endParaRPr lang="en-US"/>
        </a:p>
      </dgm:t>
    </dgm:pt>
    <dgm:pt modelId="{3683A5F6-9A90-4EC0-B212-743AE99D9F0E}" type="sibTrans" cxnId="{0905112F-E37D-45C5-86EB-354917C9A038}">
      <dgm:prSet/>
      <dgm:spPr/>
      <dgm:t>
        <a:bodyPr/>
        <a:lstStyle/>
        <a:p>
          <a:endParaRPr lang="en-US"/>
        </a:p>
      </dgm:t>
    </dgm:pt>
    <dgm:pt modelId="{E62587DD-A7AE-4030-9469-E9D2CE992317}">
      <dgm:prSet phldrT="[Text]" custT="1"/>
      <dgm:spPr/>
      <dgm:t>
        <a:bodyPr/>
        <a:lstStyle/>
        <a:p>
          <a:pPr algn="just" rtl="1"/>
          <a:r>
            <a:rPr lang="fa-IR" sz="1800" b="1" dirty="0" smtClean="0">
              <a:latin typeface="Calibri" panose="020F0502020204030204" pitchFamily="34" charset="0"/>
              <a:cs typeface="B Nazanin" panose="00000400000000000000" pitchFamily="2" charset="-78"/>
            </a:rPr>
            <a:t>جهت خارج نمودن اشاره گر ماوس از نرم افزار </a:t>
          </a:r>
          <a:r>
            <a:rPr lang="en-US" sz="1800" b="1" dirty="0" smtClean="0">
              <a:latin typeface="Calibri" panose="020F0502020204030204" pitchFamily="34" charset="0"/>
              <a:cs typeface="B Nazanin" panose="00000400000000000000" pitchFamily="2" charset="-78"/>
            </a:rPr>
            <a:t>VMware </a:t>
          </a:r>
          <a:r>
            <a:rPr lang="fa-IR" sz="1800" b="1" dirty="0" smtClean="0">
              <a:latin typeface="Calibri" panose="020F0502020204030204" pitchFamily="34" charset="0"/>
              <a:cs typeface="B Nazanin" panose="00000400000000000000" pitchFamily="2" charset="-78"/>
            </a:rPr>
            <a:t>می‌بایست </a:t>
          </a:r>
          <a:r>
            <a:rPr lang="fa-IR" sz="1800" b="1" dirty="0" smtClean="0">
              <a:latin typeface="Calibri" panose="020F0502020204030204" pitchFamily="34" charset="0"/>
              <a:cs typeface="B Nazanin" panose="00000400000000000000" pitchFamily="2" charset="-78"/>
            </a:rPr>
            <a:t>از کلیدهای ترکیبی </a:t>
          </a:r>
          <a:r>
            <a:rPr lang="en-US" sz="1800" b="1" dirty="0" err="1" smtClean="0">
              <a:latin typeface="Calibri" panose="020F0502020204030204" pitchFamily="34" charset="0"/>
              <a:cs typeface="B Nazanin" panose="00000400000000000000" pitchFamily="2" charset="-78"/>
            </a:rPr>
            <a:t>Ctrl+Alt</a:t>
          </a:r>
          <a:r>
            <a:rPr lang="fa-IR" sz="1800" b="1" dirty="0" smtClean="0">
              <a:latin typeface="Calibri" panose="020F0502020204030204" pitchFamily="34" charset="0"/>
              <a:cs typeface="B Nazanin" panose="00000400000000000000" pitchFamily="2" charset="-78"/>
            </a:rPr>
            <a:t> استفاده شود.</a:t>
          </a:r>
          <a:endParaRPr lang="en-US" sz="1800" b="1" dirty="0">
            <a:latin typeface="Calibri" panose="020F0502020204030204" pitchFamily="34" charset="0"/>
            <a:cs typeface="B Nazanin" panose="00000400000000000000" pitchFamily="2" charset="-78"/>
          </a:endParaRPr>
        </a:p>
      </dgm:t>
    </dgm:pt>
    <dgm:pt modelId="{0F095BD1-88DE-49B5-98A6-4E408C1A5881}" type="parTrans" cxnId="{B830631A-2E07-4A77-9B34-F24CE129370D}">
      <dgm:prSet/>
      <dgm:spPr/>
      <dgm:t>
        <a:bodyPr/>
        <a:lstStyle/>
        <a:p>
          <a:endParaRPr lang="en-US"/>
        </a:p>
      </dgm:t>
    </dgm:pt>
    <dgm:pt modelId="{CDBF7892-3633-4FFC-9D53-1CE8393EE566}" type="sibTrans" cxnId="{B830631A-2E07-4A77-9B34-F24CE129370D}">
      <dgm:prSet/>
      <dgm:spPr/>
      <dgm:t>
        <a:bodyPr/>
        <a:lstStyle/>
        <a:p>
          <a:endParaRPr lang="en-US"/>
        </a:p>
      </dgm:t>
    </dgm:pt>
    <dgm:pt modelId="{F59296F0-4149-4062-95E8-B6BC3CD127F1}" type="pres">
      <dgm:prSet presAssocID="{D81F809F-A9E3-47CD-8369-A23F1D67FE5B}" presName="linear" presStyleCnt="0">
        <dgm:presLayoutVars>
          <dgm:dir val="rev"/>
          <dgm:animLvl val="lvl"/>
          <dgm:resizeHandles val="exact"/>
        </dgm:presLayoutVars>
      </dgm:prSet>
      <dgm:spPr/>
      <dgm:t>
        <a:bodyPr/>
        <a:lstStyle/>
        <a:p>
          <a:endParaRPr lang="en-US"/>
        </a:p>
      </dgm:t>
    </dgm:pt>
    <dgm:pt modelId="{A0732809-FC47-45A6-8B02-672E0C95A7B9}" type="pres">
      <dgm:prSet presAssocID="{9FD07434-9B07-4DBC-AC2C-DCAF885619F1}" presName="parentLin" presStyleCnt="0"/>
      <dgm:spPr/>
    </dgm:pt>
    <dgm:pt modelId="{760512B3-04A5-48F3-8031-AB7B04A06C15}" type="pres">
      <dgm:prSet presAssocID="{9FD07434-9B07-4DBC-AC2C-DCAF885619F1}" presName="parentLeftMargin" presStyleLbl="node1" presStyleIdx="0" presStyleCnt="4"/>
      <dgm:spPr/>
      <dgm:t>
        <a:bodyPr/>
        <a:lstStyle/>
        <a:p>
          <a:endParaRPr lang="en-US"/>
        </a:p>
      </dgm:t>
    </dgm:pt>
    <dgm:pt modelId="{B0CEA032-6A7A-4415-8B13-A64445D6FCDF}" type="pres">
      <dgm:prSet presAssocID="{9FD07434-9B07-4DBC-AC2C-DCAF885619F1}" presName="parentText" presStyleLbl="node1" presStyleIdx="0" presStyleCnt="4">
        <dgm:presLayoutVars>
          <dgm:chMax val="0"/>
          <dgm:bulletEnabled val="1"/>
        </dgm:presLayoutVars>
      </dgm:prSet>
      <dgm:spPr/>
      <dgm:t>
        <a:bodyPr/>
        <a:lstStyle/>
        <a:p>
          <a:endParaRPr lang="en-US"/>
        </a:p>
      </dgm:t>
    </dgm:pt>
    <dgm:pt modelId="{D69F9AA9-E0BE-4202-A228-42F63522F4A1}" type="pres">
      <dgm:prSet presAssocID="{9FD07434-9B07-4DBC-AC2C-DCAF885619F1}" presName="negativeSpace" presStyleCnt="0"/>
      <dgm:spPr/>
    </dgm:pt>
    <dgm:pt modelId="{D0E0075D-BAA0-4A7C-9D03-47F92D089EEB}" type="pres">
      <dgm:prSet presAssocID="{9FD07434-9B07-4DBC-AC2C-DCAF885619F1}" presName="childText" presStyleLbl="conFgAcc1" presStyleIdx="0" presStyleCnt="4">
        <dgm:presLayoutVars>
          <dgm:bulletEnabled val="1"/>
        </dgm:presLayoutVars>
      </dgm:prSet>
      <dgm:spPr/>
      <dgm:t>
        <a:bodyPr/>
        <a:lstStyle/>
        <a:p>
          <a:endParaRPr lang="en-US"/>
        </a:p>
      </dgm:t>
    </dgm:pt>
    <dgm:pt modelId="{D6CE6A2F-89F2-4F4A-9AEF-20A10D681B47}" type="pres">
      <dgm:prSet presAssocID="{79D27B00-AE28-4FD5-834B-54CC8FB06368}" presName="spaceBetweenRectangles" presStyleCnt="0"/>
      <dgm:spPr/>
    </dgm:pt>
    <dgm:pt modelId="{76EFB82C-53AF-4F8F-B278-E00B590EADA6}" type="pres">
      <dgm:prSet presAssocID="{FFB6D3BD-A15C-4019-945F-8C434FA65CD9}" presName="parentLin" presStyleCnt="0"/>
      <dgm:spPr/>
    </dgm:pt>
    <dgm:pt modelId="{05B5F685-556F-46E8-BD55-E55AD4569DB6}" type="pres">
      <dgm:prSet presAssocID="{FFB6D3BD-A15C-4019-945F-8C434FA65CD9}" presName="parentLeftMargin" presStyleLbl="node1" presStyleIdx="0" presStyleCnt="4"/>
      <dgm:spPr/>
      <dgm:t>
        <a:bodyPr/>
        <a:lstStyle/>
        <a:p>
          <a:endParaRPr lang="en-US"/>
        </a:p>
      </dgm:t>
    </dgm:pt>
    <dgm:pt modelId="{6765B368-C9F7-44DD-9953-EB8D0300529A}" type="pres">
      <dgm:prSet presAssocID="{FFB6D3BD-A15C-4019-945F-8C434FA65CD9}" presName="parentText" presStyleLbl="node1" presStyleIdx="1" presStyleCnt="4">
        <dgm:presLayoutVars>
          <dgm:chMax val="0"/>
          <dgm:bulletEnabled val="1"/>
        </dgm:presLayoutVars>
      </dgm:prSet>
      <dgm:spPr/>
      <dgm:t>
        <a:bodyPr/>
        <a:lstStyle/>
        <a:p>
          <a:endParaRPr lang="en-US"/>
        </a:p>
      </dgm:t>
    </dgm:pt>
    <dgm:pt modelId="{4AD8541F-37E8-4A12-8C3A-55301D4EB710}" type="pres">
      <dgm:prSet presAssocID="{FFB6D3BD-A15C-4019-945F-8C434FA65CD9}" presName="negativeSpace" presStyleCnt="0"/>
      <dgm:spPr/>
    </dgm:pt>
    <dgm:pt modelId="{F92F5A23-C0AF-440D-84C2-1CE86AFE1C62}" type="pres">
      <dgm:prSet presAssocID="{FFB6D3BD-A15C-4019-945F-8C434FA65CD9}" presName="childText" presStyleLbl="conFgAcc1" presStyleIdx="1" presStyleCnt="4">
        <dgm:presLayoutVars>
          <dgm:bulletEnabled val="1"/>
        </dgm:presLayoutVars>
      </dgm:prSet>
      <dgm:spPr/>
      <dgm:t>
        <a:bodyPr/>
        <a:lstStyle/>
        <a:p>
          <a:endParaRPr lang="en-US"/>
        </a:p>
      </dgm:t>
    </dgm:pt>
    <dgm:pt modelId="{C2795643-884B-4B28-8616-686BEE82DA56}" type="pres">
      <dgm:prSet presAssocID="{34450789-2DED-4B0E-840F-6A75296ACA92}" presName="spaceBetweenRectangles" presStyleCnt="0"/>
      <dgm:spPr/>
    </dgm:pt>
    <dgm:pt modelId="{DF4FB817-9DC3-4EAC-AC6B-DAC9183650DA}" type="pres">
      <dgm:prSet presAssocID="{D3A81476-CCDE-4161-8712-9A18EFE4EECC}" presName="parentLin" presStyleCnt="0"/>
      <dgm:spPr/>
    </dgm:pt>
    <dgm:pt modelId="{80C4A096-36A3-458A-84A7-AC28E7987834}" type="pres">
      <dgm:prSet presAssocID="{D3A81476-CCDE-4161-8712-9A18EFE4EECC}" presName="parentLeftMargin" presStyleLbl="node1" presStyleIdx="1" presStyleCnt="4"/>
      <dgm:spPr/>
      <dgm:t>
        <a:bodyPr/>
        <a:lstStyle/>
        <a:p>
          <a:endParaRPr lang="en-US"/>
        </a:p>
      </dgm:t>
    </dgm:pt>
    <dgm:pt modelId="{ED153451-1106-4687-9859-192E37FCA65A}" type="pres">
      <dgm:prSet presAssocID="{D3A81476-CCDE-4161-8712-9A18EFE4EECC}" presName="parentText" presStyleLbl="node1" presStyleIdx="2" presStyleCnt="4">
        <dgm:presLayoutVars>
          <dgm:chMax val="0"/>
          <dgm:bulletEnabled val="1"/>
        </dgm:presLayoutVars>
      </dgm:prSet>
      <dgm:spPr/>
      <dgm:t>
        <a:bodyPr/>
        <a:lstStyle/>
        <a:p>
          <a:endParaRPr lang="en-US"/>
        </a:p>
      </dgm:t>
    </dgm:pt>
    <dgm:pt modelId="{0E6CE861-05CC-4D0D-B5C8-9B3A90196E21}" type="pres">
      <dgm:prSet presAssocID="{D3A81476-CCDE-4161-8712-9A18EFE4EECC}" presName="negativeSpace" presStyleCnt="0"/>
      <dgm:spPr/>
    </dgm:pt>
    <dgm:pt modelId="{6309C041-1FB2-4CFE-89B7-00F5F161F9F1}" type="pres">
      <dgm:prSet presAssocID="{D3A81476-CCDE-4161-8712-9A18EFE4EECC}" presName="childText" presStyleLbl="conFgAcc1" presStyleIdx="2" presStyleCnt="4">
        <dgm:presLayoutVars>
          <dgm:bulletEnabled val="1"/>
        </dgm:presLayoutVars>
      </dgm:prSet>
      <dgm:spPr/>
      <dgm:t>
        <a:bodyPr/>
        <a:lstStyle/>
        <a:p>
          <a:endParaRPr lang="en-US"/>
        </a:p>
      </dgm:t>
    </dgm:pt>
    <dgm:pt modelId="{2980DC59-96D5-424B-8D4C-56C406E742A6}" type="pres">
      <dgm:prSet presAssocID="{03758E98-D080-44DB-90F7-45CB1868BD0C}" presName="spaceBetweenRectangles" presStyleCnt="0"/>
      <dgm:spPr/>
    </dgm:pt>
    <dgm:pt modelId="{CB9C71C3-4954-40BC-9A5B-C6377F910FD6}" type="pres">
      <dgm:prSet presAssocID="{654F215C-C958-46D0-AF90-96EE2F4E534F}" presName="parentLin" presStyleCnt="0"/>
      <dgm:spPr/>
    </dgm:pt>
    <dgm:pt modelId="{1E196FE1-74E6-4718-BF5A-4B3CCD946BD8}" type="pres">
      <dgm:prSet presAssocID="{654F215C-C958-46D0-AF90-96EE2F4E534F}" presName="parentLeftMargin" presStyleLbl="node1" presStyleIdx="2" presStyleCnt="4"/>
      <dgm:spPr/>
      <dgm:t>
        <a:bodyPr/>
        <a:lstStyle/>
        <a:p>
          <a:endParaRPr lang="en-US"/>
        </a:p>
      </dgm:t>
    </dgm:pt>
    <dgm:pt modelId="{085F3C04-4B91-4F59-8C70-7803865C3007}" type="pres">
      <dgm:prSet presAssocID="{654F215C-C958-46D0-AF90-96EE2F4E534F}" presName="parentText" presStyleLbl="node1" presStyleIdx="3" presStyleCnt="4">
        <dgm:presLayoutVars>
          <dgm:chMax val="0"/>
          <dgm:bulletEnabled val="1"/>
        </dgm:presLayoutVars>
      </dgm:prSet>
      <dgm:spPr/>
      <dgm:t>
        <a:bodyPr/>
        <a:lstStyle/>
        <a:p>
          <a:endParaRPr lang="en-US"/>
        </a:p>
      </dgm:t>
    </dgm:pt>
    <dgm:pt modelId="{260EB6CD-5A3F-4F91-9F41-EF6AB5036C54}" type="pres">
      <dgm:prSet presAssocID="{654F215C-C958-46D0-AF90-96EE2F4E534F}" presName="negativeSpace" presStyleCnt="0"/>
      <dgm:spPr/>
    </dgm:pt>
    <dgm:pt modelId="{CCC26843-ADFD-4AA7-BB0B-D3B413182B3E}" type="pres">
      <dgm:prSet presAssocID="{654F215C-C958-46D0-AF90-96EE2F4E534F}" presName="childText" presStyleLbl="conFgAcc1" presStyleIdx="3" presStyleCnt="4">
        <dgm:presLayoutVars>
          <dgm:bulletEnabled val="1"/>
        </dgm:presLayoutVars>
      </dgm:prSet>
      <dgm:spPr/>
      <dgm:t>
        <a:bodyPr/>
        <a:lstStyle/>
        <a:p>
          <a:endParaRPr lang="en-US"/>
        </a:p>
      </dgm:t>
    </dgm:pt>
  </dgm:ptLst>
  <dgm:cxnLst>
    <dgm:cxn modelId="{67C9DA9B-310A-4D03-BBBE-8A19AB0A95EC}" type="presOf" srcId="{FFB6D3BD-A15C-4019-945F-8C434FA65CD9}" destId="{6765B368-C9F7-44DD-9953-EB8D0300529A}" srcOrd="1" destOrd="0" presId="urn:microsoft.com/office/officeart/2005/8/layout/list1"/>
    <dgm:cxn modelId="{3699AC79-1E45-49E8-9986-DFA40A47DC9E}" type="presOf" srcId="{F296A20C-5273-4C55-A0EB-3DBDF9D5E5ED}" destId="{D0E0075D-BAA0-4A7C-9D03-47F92D089EEB}" srcOrd="0" destOrd="0" presId="urn:microsoft.com/office/officeart/2005/8/layout/list1"/>
    <dgm:cxn modelId="{656C4C8D-FD0C-49BB-ACC1-418C0DB03F25}" srcId="{9FD07434-9B07-4DBC-AC2C-DCAF885619F1}" destId="{F296A20C-5273-4C55-A0EB-3DBDF9D5E5ED}" srcOrd="0" destOrd="0" parTransId="{ED1F3020-35D9-4472-95FE-3E77C8D516C3}" sibTransId="{7B905B29-67FB-4434-969B-26BE681A9D94}"/>
    <dgm:cxn modelId="{0905112F-E37D-45C5-86EB-354917C9A038}" srcId="{D81F809F-A9E3-47CD-8369-A23F1D67FE5B}" destId="{654F215C-C958-46D0-AF90-96EE2F4E534F}" srcOrd="3" destOrd="0" parTransId="{0DB2F447-6062-4015-93C3-C5CB2C36899D}" sibTransId="{3683A5F6-9A90-4EC0-B212-743AE99D9F0E}"/>
    <dgm:cxn modelId="{128A83F6-C2E3-43C8-80A3-962787ABA48E}" srcId="{FFB6D3BD-A15C-4019-945F-8C434FA65CD9}" destId="{46C371DC-18C6-40E2-A5E1-DD20E4C726CD}" srcOrd="0" destOrd="0" parTransId="{AF006C4E-3F0C-4773-A719-810A845718CD}" sibTransId="{A830B483-C300-4008-8EC4-7CCD15969749}"/>
    <dgm:cxn modelId="{D0768EEA-A3E8-44AE-B228-036A345048DF}" type="presOf" srcId="{654F215C-C958-46D0-AF90-96EE2F4E534F}" destId="{085F3C04-4B91-4F59-8C70-7803865C3007}" srcOrd="1" destOrd="0" presId="urn:microsoft.com/office/officeart/2005/8/layout/list1"/>
    <dgm:cxn modelId="{B830631A-2E07-4A77-9B34-F24CE129370D}" srcId="{654F215C-C958-46D0-AF90-96EE2F4E534F}" destId="{E62587DD-A7AE-4030-9469-E9D2CE992317}" srcOrd="0" destOrd="0" parTransId="{0F095BD1-88DE-49B5-98A6-4E408C1A5881}" sibTransId="{CDBF7892-3633-4FFC-9D53-1CE8393EE566}"/>
    <dgm:cxn modelId="{90699839-FE15-4D3F-B9A2-65537CC760EB}" srcId="{D81F809F-A9E3-47CD-8369-A23F1D67FE5B}" destId="{FFB6D3BD-A15C-4019-945F-8C434FA65CD9}" srcOrd="1" destOrd="0" parTransId="{A8D0C75E-4165-4596-BD75-8828CF112122}" sibTransId="{34450789-2DED-4B0E-840F-6A75296ACA92}"/>
    <dgm:cxn modelId="{00ACD80C-7DF8-4098-A65D-85C8B131D440}" type="presOf" srcId="{D81F809F-A9E3-47CD-8369-A23F1D67FE5B}" destId="{F59296F0-4149-4062-95E8-B6BC3CD127F1}" srcOrd="0" destOrd="0" presId="urn:microsoft.com/office/officeart/2005/8/layout/list1"/>
    <dgm:cxn modelId="{4AA4610C-E269-44E3-84E7-26570E089FBC}" srcId="{D81F809F-A9E3-47CD-8369-A23F1D67FE5B}" destId="{D3A81476-CCDE-4161-8712-9A18EFE4EECC}" srcOrd="2" destOrd="0" parTransId="{83D90DB4-6261-432E-9D23-6885B9216E3F}" sibTransId="{03758E98-D080-44DB-90F7-45CB1868BD0C}"/>
    <dgm:cxn modelId="{F603E669-D937-41A5-A4A0-9B94856C2CCF}" srcId="{D81F809F-A9E3-47CD-8369-A23F1D67FE5B}" destId="{9FD07434-9B07-4DBC-AC2C-DCAF885619F1}" srcOrd="0" destOrd="0" parTransId="{36F52C75-FBE1-469A-BB9F-AD60775B6334}" sibTransId="{79D27B00-AE28-4FD5-834B-54CC8FB06368}"/>
    <dgm:cxn modelId="{8AA44930-8862-4113-B90E-F8A1DFA87E82}" type="presOf" srcId="{654F215C-C958-46D0-AF90-96EE2F4E534F}" destId="{1E196FE1-74E6-4718-BF5A-4B3CCD946BD8}" srcOrd="0" destOrd="0" presId="urn:microsoft.com/office/officeart/2005/8/layout/list1"/>
    <dgm:cxn modelId="{B158A724-8DA4-479F-9D0B-A2188B52B700}" type="presOf" srcId="{9FD07434-9B07-4DBC-AC2C-DCAF885619F1}" destId="{760512B3-04A5-48F3-8031-AB7B04A06C15}" srcOrd="0" destOrd="0" presId="urn:microsoft.com/office/officeart/2005/8/layout/list1"/>
    <dgm:cxn modelId="{2A4297DB-1C5A-4461-A1E4-2BDF4E4D10DA}" type="presOf" srcId="{D3A81476-CCDE-4161-8712-9A18EFE4EECC}" destId="{80C4A096-36A3-458A-84A7-AC28E7987834}" srcOrd="0" destOrd="0" presId="urn:microsoft.com/office/officeart/2005/8/layout/list1"/>
    <dgm:cxn modelId="{A41D1334-52D3-464D-B7C7-0E9C2210BD7F}" type="presOf" srcId="{D3A81476-CCDE-4161-8712-9A18EFE4EECC}" destId="{ED153451-1106-4687-9859-192E37FCA65A}" srcOrd="1" destOrd="0" presId="urn:microsoft.com/office/officeart/2005/8/layout/list1"/>
    <dgm:cxn modelId="{A34069A3-79C0-483D-8A65-32A87CE53FA0}" type="presOf" srcId="{1471F7C5-2361-467E-8223-EACF9E976838}" destId="{6309C041-1FB2-4CFE-89B7-00F5F161F9F1}" srcOrd="0" destOrd="0" presId="urn:microsoft.com/office/officeart/2005/8/layout/list1"/>
    <dgm:cxn modelId="{6EFB317F-AD9C-4B4B-A988-95480DFBCC8C}" type="presOf" srcId="{9FD07434-9B07-4DBC-AC2C-DCAF885619F1}" destId="{B0CEA032-6A7A-4415-8B13-A64445D6FCDF}" srcOrd="1" destOrd="0" presId="urn:microsoft.com/office/officeart/2005/8/layout/list1"/>
    <dgm:cxn modelId="{3AE75C87-72AC-4D49-AF42-D38AE81C6D94}" type="presOf" srcId="{FFB6D3BD-A15C-4019-945F-8C434FA65CD9}" destId="{05B5F685-556F-46E8-BD55-E55AD4569DB6}" srcOrd="0" destOrd="0" presId="urn:microsoft.com/office/officeart/2005/8/layout/list1"/>
    <dgm:cxn modelId="{474762AA-F252-4F4E-B893-6931C6841B6C}" type="presOf" srcId="{46C371DC-18C6-40E2-A5E1-DD20E4C726CD}" destId="{F92F5A23-C0AF-440D-84C2-1CE86AFE1C62}" srcOrd="0" destOrd="0" presId="urn:microsoft.com/office/officeart/2005/8/layout/list1"/>
    <dgm:cxn modelId="{CBE0D750-A016-4B5F-8287-D60B3D6D7C94}" srcId="{D3A81476-CCDE-4161-8712-9A18EFE4EECC}" destId="{1471F7C5-2361-467E-8223-EACF9E976838}" srcOrd="0" destOrd="0" parTransId="{9D4E93BC-03C9-4B02-A8AF-D1C5E8EC2FC0}" sibTransId="{448C4742-DB79-47B0-ABD6-EF81FCE2D5C7}"/>
    <dgm:cxn modelId="{2910C68E-14BE-47B6-88C9-2EBF013CC56B}" type="presOf" srcId="{E62587DD-A7AE-4030-9469-E9D2CE992317}" destId="{CCC26843-ADFD-4AA7-BB0B-D3B413182B3E}" srcOrd="0" destOrd="0" presId="urn:microsoft.com/office/officeart/2005/8/layout/list1"/>
    <dgm:cxn modelId="{80FCB573-BC94-4089-9A26-5CBBADA6FAC2}" type="presParOf" srcId="{F59296F0-4149-4062-95E8-B6BC3CD127F1}" destId="{A0732809-FC47-45A6-8B02-672E0C95A7B9}" srcOrd="0" destOrd="0" presId="urn:microsoft.com/office/officeart/2005/8/layout/list1"/>
    <dgm:cxn modelId="{02CF6550-4343-4000-A573-BCA9DAAA87EE}" type="presParOf" srcId="{A0732809-FC47-45A6-8B02-672E0C95A7B9}" destId="{760512B3-04A5-48F3-8031-AB7B04A06C15}" srcOrd="0" destOrd="0" presId="urn:microsoft.com/office/officeart/2005/8/layout/list1"/>
    <dgm:cxn modelId="{71205C19-6ABE-4B0E-B71D-EBD22DE04D27}" type="presParOf" srcId="{A0732809-FC47-45A6-8B02-672E0C95A7B9}" destId="{B0CEA032-6A7A-4415-8B13-A64445D6FCDF}" srcOrd="1" destOrd="0" presId="urn:microsoft.com/office/officeart/2005/8/layout/list1"/>
    <dgm:cxn modelId="{E7816ED0-03C3-4DD4-AEF7-8C87D98C9AC3}" type="presParOf" srcId="{F59296F0-4149-4062-95E8-B6BC3CD127F1}" destId="{D69F9AA9-E0BE-4202-A228-42F63522F4A1}" srcOrd="1" destOrd="0" presId="urn:microsoft.com/office/officeart/2005/8/layout/list1"/>
    <dgm:cxn modelId="{DC4D1112-8114-4964-A835-CEA4A691B8BC}" type="presParOf" srcId="{F59296F0-4149-4062-95E8-B6BC3CD127F1}" destId="{D0E0075D-BAA0-4A7C-9D03-47F92D089EEB}" srcOrd="2" destOrd="0" presId="urn:microsoft.com/office/officeart/2005/8/layout/list1"/>
    <dgm:cxn modelId="{C569F8DD-A39F-4E2C-BD1D-DFD17FAE0400}" type="presParOf" srcId="{F59296F0-4149-4062-95E8-B6BC3CD127F1}" destId="{D6CE6A2F-89F2-4F4A-9AEF-20A10D681B47}" srcOrd="3" destOrd="0" presId="urn:microsoft.com/office/officeart/2005/8/layout/list1"/>
    <dgm:cxn modelId="{5182F079-E253-4670-A85B-F150E62B8B5F}" type="presParOf" srcId="{F59296F0-4149-4062-95E8-B6BC3CD127F1}" destId="{76EFB82C-53AF-4F8F-B278-E00B590EADA6}" srcOrd="4" destOrd="0" presId="urn:microsoft.com/office/officeart/2005/8/layout/list1"/>
    <dgm:cxn modelId="{FE2AD5CE-DE2D-450B-BB51-09434C06FFC7}" type="presParOf" srcId="{76EFB82C-53AF-4F8F-B278-E00B590EADA6}" destId="{05B5F685-556F-46E8-BD55-E55AD4569DB6}" srcOrd="0" destOrd="0" presId="urn:microsoft.com/office/officeart/2005/8/layout/list1"/>
    <dgm:cxn modelId="{D86711EC-3EC9-4A6C-B785-CE32B1D8DC89}" type="presParOf" srcId="{76EFB82C-53AF-4F8F-B278-E00B590EADA6}" destId="{6765B368-C9F7-44DD-9953-EB8D0300529A}" srcOrd="1" destOrd="0" presId="urn:microsoft.com/office/officeart/2005/8/layout/list1"/>
    <dgm:cxn modelId="{0977C943-A04C-421C-9AA8-91F5027DBC3D}" type="presParOf" srcId="{F59296F0-4149-4062-95E8-B6BC3CD127F1}" destId="{4AD8541F-37E8-4A12-8C3A-55301D4EB710}" srcOrd="5" destOrd="0" presId="urn:microsoft.com/office/officeart/2005/8/layout/list1"/>
    <dgm:cxn modelId="{5249A417-CD37-4CFD-80EB-6D7B188F5E3C}" type="presParOf" srcId="{F59296F0-4149-4062-95E8-B6BC3CD127F1}" destId="{F92F5A23-C0AF-440D-84C2-1CE86AFE1C62}" srcOrd="6" destOrd="0" presId="urn:microsoft.com/office/officeart/2005/8/layout/list1"/>
    <dgm:cxn modelId="{5D626B05-CB80-4DEA-9C02-E7BA4B9D45C7}" type="presParOf" srcId="{F59296F0-4149-4062-95E8-B6BC3CD127F1}" destId="{C2795643-884B-4B28-8616-686BEE82DA56}" srcOrd="7" destOrd="0" presId="urn:microsoft.com/office/officeart/2005/8/layout/list1"/>
    <dgm:cxn modelId="{66C50ADD-52F8-44BC-9351-E48048C83FF6}" type="presParOf" srcId="{F59296F0-4149-4062-95E8-B6BC3CD127F1}" destId="{DF4FB817-9DC3-4EAC-AC6B-DAC9183650DA}" srcOrd="8" destOrd="0" presId="urn:microsoft.com/office/officeart/2005/8/layout/list1"/>
    <dgm:cxn modelId="{0B54B909-09FE-4F6E-9B80-9B306317D553}" type="presParOf" srcId="{DF4FB817-9DC3-4EAC-AC6B-DAC9183650DA}" destId="{80C4A096-36A3-458A-84A7-AC28E7987834}" srcOrd="0" destOrd="0" presId="urn:microsoft.com/office/officeart/2005/8/layout/list1"/>
    <dgm:cxn modelId="{DE7F2FAB-E6CA-44E0-9211-27F09BCC28B9}" type="presParOf" srcId="{DF4FB817-9DC3-4EAC-AC6B-DAC9183650DA}" destId="{ED153451-1106-4687-9859-192E37FCA65A}" srcOrd="1" destOrd="0" presId="urn:microsoft.com/office/officeart/2005/8/layout/list1"/>
    <dgm:cxn modelId="{C1234BB3-C753-49D1-947B-39C559AA441E}" type="presParOf" srcId="{F59296F0-4149-4062-95E8-B6BC3CD127F1}" destId="{0E6CE861-05CC-4D0D-B5C8-9B3A90196E21}" srcOrd="9" destOrd="0" presId="urn:microsoft.com/office/officeart/2005/8/layout/list1"/>
    <dgm:cxn modelId="{C1922258-DA4D-4F12-8069-FD0799BD5023}" type="presParOf" srcId="{F59296F0-4149-4062-95E8-B6BC3CD127F1}" destId="{6309C041-1FB2-4CFE-89B7-00F5F161F9F1}" srcOrd="10" destOrd="0" presId="urn:microsoft.com/office/officeart/2005/8/layout/list1"/>
    <dgm:cxn modelId="{77E183F6-FC20-48A6-8657-40065CC6D35C}" type="presParOf" srcId="{F59296F0-4149-4062-95E8-B6BC3CD127F1}" destId="{2980DC59-96D5-424B-8D4C-56C406E742A6}" srcOrd="11" destOrd="0" presId="urn:microsoft.com/office/officeart/2005/8/layout/list1"/>
    <dgm:cxn modelId="{A4C2647B-48F3-4148-86A5-D30CC8701C95}" type="presParOf" srcId="{F59296F0-4149-4062-95E8-B6BC3CD127F1}" destId="{CB9C71C3-4954-40BC-9A5B-C6377F910FD6}" srcOrd="12" destOrd="0" presId="urn:microsoft.com/office/officeart/2005/8/layout/list1"/>
    <dgm:cxn modelId="{2467305B-1240-4E6B-8B03-D5E86C8E37B7}" type="presParOf" srcId="{CB9C71C3-4954-40BC-9A5B-C6377F910FD6}" destId="{1E196FE1-74E6-4718-BF5A-4B3CCD946BD8}" srcOrd="0" destOrd="0" presId="urn:microsoft.com/office/officeart/2005/8/layout/list1"/>
    <dgm:cxn modelId="{169A6D36-B7CF-43B1-88A2-726E53BC22F8}" type="presParOf" srcId="{CB9C71C3-4954-40BC-9A5B-C6377F910FD6}" destId="{085F3C04-4B91-4F59-8C70-7803865C3007}" srcOrd="1" destOrd="0" presId="urn:microsoft.com/office/officeart/2005/8/layout/list1"/>
    <dgm:cxn modelId="{CC279038-561E-4878-8DE5-8DE78C4F013C}" type="presParOf" srcId="{F59296F0-4149-4062-95E8-B6BC3CD127F1}" destId="{260EB6CD-5A3F-4F91-9F41-EF6AB5036C54}" srcOrd="13" destOrd="0" presId="urn:microsoft.com/office/officeart/2005/8/layout/list1"/>
    <dgm:cxn modelId="{D204A5BF-2502-4A22-BFE0-6BA5641FAEB5}" type="presParOf" srcId="{F59296F0-4149-4062-95E8-B6BC3CD127F1}" destId="{CCC26843-ADFD-4AA7-BB0B-D3B413182B3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2234D7-CAED-4F62-84AB-E2AD523D4359}"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B935318-3BB4-4717-9B4C-95971B40C850}">
      <dgm:prSet phldrT="[Text]"/>
      <dgm:spPr/>
      <dgm:t>
        <a:bodyPr/>
        <a:lstStyle/>
        <a:p>
          <a:r>
            <a:rPr lang="en-US" dirty="0" smtClean="0"/>
            <a:t>Bridge</a:t>
          </a:r>
          <a:endParaRPr lang="en-US" dirty="0"/>
        </a:p>
      </dgm:t>
    </dgm:pt>
    <dgm:pt modelId="{3077E609-8E37-44AE-B3BE-787004FDAF31}" type="parTrans" cxnId="{483AD1D4-BF18-4E50-A58E-89559E659E1B}">
      <dgm:prSet/>
      <dgm:spPr/>
      <dgm:t>
        <a:bodyPr/>
        <a:lstStyle/>
        <a:p>
          <a:endParaRPr lang="en-US"/>
        </a:p>
      </dgm:t>
    </dgm:pt>
    <dgm:pt modelId="{FA9D7843-071D-404B-B665-5B4DE0183397}" type="sibTrans" cxnId="{483AD1D4-BF18-4E50-A58E-89559E659E1B}">
      <dgm:prSet/>
      <dgm:spPr/>
      <dgm:t>
        <a:bodyPr/>
        <a:lstStyle/>
        <a:p>
          <a:endParaRPr lang="en-US"/>
        </a:p>
      </dgm:t>
    </dgm:pt>
    <dgm:pt modelId="{D2F36DDB-3689-47F9-A940-4D29CFFC5E02}">
      <dgm:prSet phldrT="[Text]"/>
      <dgm:spPr/>
      <dgm:t>
        <a:bodyPr/>
        <a:lstStyle/>
        <a:p>
          <a:pPr rtl="1"/>
          <a:r>
            <a:rPr lang="fa-IR" dirty="0" smtClean="0"/>
            <a:t> </a:t>
          </a:r>
          <a:endParaRPr lang="en-US" dirty="0"/>
        </a:p>
      </dgm:t>
    </dgm:pt>
    <dgm:pt modelId="{22A72ABE-1864-41B8-A3E5-7B971C194BB5}" type="parTrans" cxnId="{6E4767A7-BA8B-49FA-AAC6-5B708457BFAD}">
      <dgm:prSet/>
      <dgm:spPr/>
      <dgm:t>
        <a:bodyPr/>
        <a:lstStyle/>
        <a:p>
          <a:endParaRPr lang="en-US"/>
        </a:p>
      </dgm:t>
    </dgm:pt>
    <dgm:pt modelId="{40E495E9-05ED-4444-ACFD-671227BFBEAF}" type="sibTrans" cxnId="{6E4767A7-BA8B-49FA-AAC6-5B708457BFAD}">
      <dgm:prSet/>
      <dgm:spPr/>
      <dgm:t>
        <a:bodyPr/>
        <a:lstStyle/>
        <a:p>
          <a:endParaRPr lang="en-US"/>
        </a:p>
      </dgm:t>
    </dgm:pt>
    <dgm:pt modelId="{53D7AB1D-1BE2-4C6F-BE8A-A7ACA0E1E004}">
      <dgm:prSet phldrT="[Text]" custT="1"/>
      <dgm:spPr/>
      <dgm:t>
        <a:bodyPr/>
        <a:lstStyle/>
        <a:p>
          <a:pPr algn="just" rtl="1"/>
          <a:r>
            <a:rPr lang="fa-IR" sz="1600" dirty="0" smtClean="0">
              <a:latin typeface="Calibri" panose="020F0502020204030204" pitchFamily="34" charset="0"/>
              <a:cs typeface="B Nazanin" panose="00000400000000000000" pitchFamily="2" charset="-78"/>
            </a:rPr>
            <a:t>ارتباط کاملی با شبکه فیزیکی برقرار می</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کند. مثل این است که شما </a:t>
          </a:r>
          <a:r>
            <a:rPr lang="en-US" sz="1600" dirty="0" smtClean="0">
              <a:latin typeface="Calibri" panose="020F0502020204030204" pitchFamily="34" charset="0"/>
              <a:cs typeface="B Nazanin" panose="00000400000000000000" pitchFamily="2" charset="-78"/>
            </a:rPr>
            <a:t>VM</a:t>
          </a:r>
          <a:r>
            <a:rPr lang="fa-IR" sz="1600" dirty="0" smtClean="0">
              <a:latin typeface="Calibri" panose="020F0502020204030204" pitchFamily="34" charset="0"/>
              <a:cs typeface="B Nazanin" panose="00000400000000000000" pitchFamily="2" charset="-78"/>
            </a:rPr>
            <a:t> را مستقیماً به </a:t>
          </a:r>
          <a:r>
            <a:rPr lang="en-US" sz="1600" dirty="0" smtClean="0">
              <a:latin typeface="Calibri" panose="020F0502020204030204" pitchFamily="34" charset="0"/>
              <a:cs typeface="B Nazanin" panose="00000400000000000000" pitchFamily="2" charset="-78"/>
            </a:rPr>
            <a:t>Switch</a:t>
          </a:r>
          <a:r>
            <a:rPr lang="fa-IR" sz="1600" dirty="0" smtClean="0">
              <a:latin typeface="Calibri" panose="020F0502020204030204" pitchFamily="34" charset="0"/>
              <a:cs typeface="B Nazanin" panose="00000400000000000000" pitchFamily="2" charset="-78"/>
            </a:rPr>
            <a:t> وصل کرده</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اید.</a:t>
          </a:r>
          <a:endParaRPr lang="en-US" sz="1600" dirty="0">
            <a:latin typeface="Calibri" panose="020F0502020204030204" pitchFamily="34" charset="0"/>
            <a:cs typeface="B Nazanin" panose="00000400000000000000" pitchFamily="2" charset="-78"/>
          </a:endParaRPr>
        </a:p>
      </dgm:t>
    </dgm:pt>
    <dgm:pt modelId="{A62B255C-0FAD-4550-B6E0-E8DB3EA34CB9}" type="parTrans" cxnId="{817F21B1-3CED-4E4B-86B7-E866A83A6866}">
      <dgm:prSet/>
      <dgm:spPr/>
      <dgm:t>
        <a:bodyPr/>
        <a:lstStyle/>
        <a:p>
          <a:endParaRPr lang="en-US"/>
        </a:p>
      </dgm:t>
    </dgm:pt>
    <dgm:pt modelId="{9EB4FA50-36DA-45A8-AA8E-20DA1CA604FA}" type="sibTrans" cxnId="{817F21B1-3CED-4E4B-86B7-E866A83A6866}">
      <dgm:prSet/>
      <dgm:spPr/>
      <dgm:t>
        <a:bodyPr/>
        <a:lstStyle/>
        <a:p>
          <a:endParaRPr lang="en-US"/>
        </a:p>
      </dgm:t>
    </dgm:pt>
    <dgm:pt modelId="{3D42E638-18A8-466C-99C4-782BCADCFAE3}">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NAT</a:t>
          </a:r>
          <a:endParaRPr lang="en-US" dirty="0"/>
        </a:p>
      </dgm:t>
    </dgm:pt>
    <dgm:pt modelId="{096E10D4-2CD3-4AA4-B985-425AAAC8EF49}" type="parTrans" cxnId="{A75990E7-117E-4B5F-9DEB-6E7610C8FEDC}">
      <dgm:prSet/>
      <dgm:spPr/>
      <dgm:t>
        <a:bodyPr/>
        <a:lstStyle/>
        <a:p>
          <a:endParaRPr lang="en-US"/>
        </a:p>
      </dgm:t>
    </dgm:pt>
    <dgm:pt modelId="{31C347C6-9A04-4941-ACA6-88EE72656995}" type="sibTrans" cxnId="{A75990E7-117E-4B5F-9DEB-6E7610C8FEDC}">
      <dgm:prSet/>
      <dgm:spPr/>
      <dgm:t>
        <a:bodyPr/>
        <a:lstStyle/>
        <a:p>
          <a:endParaRPr lang="en-US"/>
        </a:p>
      </dgm:t>
    </dgm:pt>
    <dgm:pt modelId="{CE79F5CC-195A-4A03-A5E2-141848B87E3D}">
      <dgm:prSet phldrT="[Text]"/>
      <dgm:spPr/>
      <dgm:t>
        <a:bodyPr/>
        <a:lstStyle/>
        <a:p>
          <a:pPr rtl="1"/>
          <a:r>
            <a:rPr lang="fa-IR" dirty="0" smtClean="0"/>
            <a:t> </a:t>
          </a:r>
          <a:endParaRPr lang="en-US" dirty="0"/>
        </a:p>
      </dgm:t>
    </dgm:pt>
    <dgm:pt modelId="{76ECCA76-1381-4CF9-B3A6-0126922F409C}" type="parTrans" cxnId="{1B3607D8-AD63-4884-A1A1-C61C43CDEF91}">
      <dgm:prSet/>
      <dgm:spPr/>
      <dgm:t>
        <a:bodyPr/>
        <a:lstStyle/>
        <a:p>
          <a:endParaRPr lang="en-US"/>
        </a:p>
      </dgm:t>
    </dgm:pt>
    <dgm:pt modelId="{663184A7-7A21-49B8-ABC6-157B65FBAA5B}" type="sibTrans" cxnId="{1B3607D8-AD63-4884-A1A1-C61C43CDEF91}">
      <dgm:prSet/>
      <dgm:spPr/>
      <dgm:t>
        <a:bodyPr/>
        <a:lstStyle/>
        <a:p>
          <a:endParaRPr lang="en-US"/>
        </a:p>
      </dgm:t>
    </dgm:pt>
    <dgm:pt modelId="{A267ADD0-7BFA-4BCD-8CB1-E1AEEB7D896F}">
      <dgm:prSet phldrT="[Text]" custT="1"/>
      <dgm:spPr/>
      <dgm:t>
        <a:bodyPr/>
        <a:lstStyle/>
        <a:p>
          <a:pPr algn="just" rtl="1"/>
          <a:r>
            <a:rPr lang="fa-IR" sz="1600" dirty="0" smtClean="0">
              <a:latin typeface="Calibri" panose="020F0502020204030204" pitchFamily="34" charset="0"/>
              <a:cs typeface="B Nazanin" panose="00000400000000000000" pitchFamily="2" charset="-78"/>
            </a:rPr>
            <a:t>سیستم شما به صورت </a:t>
          </a:r>
          <a:r>
            <a:rPr lang="en-US" sz="1600" dirty="0" smtClean="0">
              <a:latin typeface="Calibri" panose="020F0502020204030204" pitchFamily="34" charset="0"/>
              <a:cs typeface="B Nazanin" panose="00000400000000000000" pitchFamily="2" charset="-78"/>
            </a:rPr>
            <a:t>Network Address Translation (NAT)</a:t>
          </a:r>
          <a:r>
            <a:rPr lang="fa-IR" sz="1600" dirty="0" smtClean="0">
              <a:latin typeface="Calibri" panose="020F0502020204030204" pitchFamily="34" charset="0"/>
              <a:cs typeface="B Nazanin" panose="00000400000000000000" pitchFamily="2" charset="-78"/>
            </a:rPr>
            <a:t> با شبکه فیزیکی ارتباط دارد یعنی </a:t>
          </a:r>
          <a:r>
            <a:rPr lang="en-US" sz="1600" dirty="0" smtClean="0">
              <a:latin typeface="Calibri" panose="020F0502020204030204" pitchFamily="34" charset="0"/>
              <a:cs typeface="B Nazanin" panose="00000400000000000000" pitchFamily="2" charset="-78"/>
            </a:rPr>
            <a:t>VM</a:t>
          </a:r>
          <a:r>
            <a:rPr lang="fa-IR" sz="1600" dirty="0" smtClean="0">
              <a:latin typeface="Calibri" panose="020F0502020204030204" pitchFamily="34" charset="0"/>
              <a:cs typeface="B Nazanin" panose="00000400000000000000" pitchFamily="2" charset="-78"/>
            </a:rPr>
            <a:t> می تواند با شبکه فیزیکی ارتباط برقرار کند اما شبکه فیزیکی نمی</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تواند با </a:t>
          </a:r>
          <a:r>
            <a:rPr lang="en-US" sz="1600" dirty="0" smtClean="0">
              <a:latin typeface="Calibri" panose="020F0502020204030204" pitchFamily="34" charset="0"/>
              <a:cs typeface="B Nazanin" panose="00000400000000000000" pitchFamily="2" charset="-78"/>
            </a:rPr>
            <a:t>VM</a:t>
          </a:r>
          <a:r>
            <a:rPr lang="fa-IR" sz="1600" dirty="0" smtClean="0">
              <a:latin typeface="Calibri" panose="020F0502020204030204" pitchFamily="34" charset="0"/>
              <a:cs typeface="B Nazanin" panose="00000400000000000000" pitchFamily="2" charset="-78"/>
            </a:rPr>
            <a:t> ارتباط برقرار کند. بدیهی است در این حالت شما بعضی از سرویس</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های بر پایه </a:t>
          </a:r>
          <a:r>
            <a:rPr lang="en-US" sz="1600" dirty="0" smtClean="0">
              <a:latin typeface="Calibri" panose="020F0502020204030204" pitchFamily="34" charset="0"/>
              <a:cs typeface="B Nazanin" panose="00000400000000000000" pitchFamily="2" charset="-78"/>
            </a:rPr>
            <a:t>Broadcast</a:t>
          </a:r>
          <a:r>
            <a:rPr lang="fa-IR" sz="1600" dirty="0" smtClean="0">
              <a:latin typeface="Calibri" panose="020F0502020204030204" pitchFamily="34" charset="0"/>
              <a:cs typeface="B Nazanin" panose="00000400000000000000" pitchFamily="2" charset="-78"/>
            </a:rPr>
            <a:t> را نمی</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توانید به کامپیوتر مجازی خود بدهید. و بدین ترتیب سیستم مجازی توسط کامپیوترهایی که در بیرون شبکه شما قرار دارند، مورد حمله قرار نخواهند گرفت.</a:t>
          </a:r>
          <a:endParaRPr lang="en-US" sz="1600" dirty="0">
            <a:latin typeface="Calibri" panose="020F0502020204030204" pitchFamily="34" charset="0"/>
            <a:cs typeface="B Nazanin" panose="00000400000000000000" pitchFamily="2" charset="-78"/>
          </a:endParaRPr>
        </a:p>
      </dgm:t>
    </dgm:pt>
    <dgm:pt modelId="{3022E8F1-562B-4681-91A7-35D6F6FB1117}" type="parTrans" cxnId="{149A4B93-87DB-426D-8CA6-D575402B6202}">
      <dgm:prSet/>
      <dgm:spPr/>
      <dgm:t>
        <a:bodyPr/>
        <a:lstStyle/>
        <a:p>
          <a:endParaRPr lang="en-US"/>
        </a:p>
      </dgm:t>
    </dgm:pt>
    <dgm:pt modelId="{0FFF020A-B0B5-4FB2-81E5-6615B1DDA670}" type="sibTrans" cxnId="{149A4B93-87DB-426D-8CA6-D575402B6202}">
      <dgm:prSet/>
      <dgm:spPr/>
      <dgm:t>
        <a:bodyPr/>
        <a:lstStyle/>
        <a:p>
          <a:endParaRPr lang="en-US"/>
        </a:p>
      </dgm:t>
    </dgm:pt>
    <dgm:pt modelId="{E11EDCAB-8E5D-4427-AF9E-18C54ED7D29F}">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Host-only</a:t>
          </a:r>
          <a:endParaRPr lang="en-US" dirty="0"/>
        </a:p>
      </dgm:t>
    </dgm:pt>
    <dgm:pt modelId="{549533A1-6909-41CF-931E-6F0195B49DFA}" type="parTrans" cxnId="{6E537A53-4156-49A2-9F3B-031B7F16AE70}">
      <dgm:prSet/>
      <dgm:spPr/>
      <dgm:t>
        <a:bodyPr/>
        <a:lstStyle/>
        <a:p>
          <a:endParaRPr lang="en-US"/>
        </a:p>
      </dgm:t>
    </dgm:pt>
    <dgm:pt modelId="{B18CF450-DAC9-49BC-B40D-264B5B1535AE}" type="sibTrans" cxnId="{6E537A53-4156-49A2-9F3B-031B7F16AE70}">
      <dgm:prSet/>
      <dgm:spPr/>
      <dgm:t>
        <a:bodyPr/>
        <a:lstStyle/>
        <a:p>
          <a:endParaRPr lang="en-US"/>
        </a:p>
      </dgm:t>
    </dgm:pt>
    <dgm:pt modelId="{25DD87EF-9B06-4159-A6D1-7535D36EA658}">
      <dgm:prSet phldrT="[Text]"/>
      <dgm:spPr/>
      <dgm:t>
        <a:bodyPr/>
        <a:lstStyle/>
        <a:p>
          <a:pPr rtl="1"/>
          <a:r>
            <a:rPr lang="fa-IR" dirty="0" smtClean="0"/>
            <a:t> </a:t>
          </a:r>
          <a:endParaRPr lang="en-US" dirty="0"/>
        </a:p>
      </dgm:t>
    </dgm:pt>
    <dgm:pt modelId="{DE808740-E7FA-459A-A5B4-2FC20E1A0A94}" type="parTrans" cxnId="{94CE9428-6630-41A3-BCBE-C2D9F54CCD0A}">
      <dgm:prSet/>
      <dgm:spPr/>
      <dgm:t>
        <a:bodyPr/>
        <a:lstStyle/>
        <a:p>
          <a:endParaRPr lang="en-US"/>
        </a:p>
      </dgm:t>
    </dgm:pt>
    <dgm:pt modelId="{52F0D9AC-248F-4ABA-B406-7C83AA60DBB2}" type="sibTrans" cxnId="{94CE9428-6630-41A3-BCBE-C2D9F54CCD0A}">
      <dgm:prSet/>
      <dgm:spPr/>
      <dgm:t>
        <a:bodyPr/>
        <a:lstStyle/>
        <a:p>
          <a:endParaRPr lang="en-US"/>
        </a:p>
      </dgm:t>
    </dgm:pt>
    <dgm:pt modelId="{15366E3F-A51E-43C6-AA7A-2D90CBEF65F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Custom</a:t>
          </a:r>
          <a:endParaRPr lang="en-US" dirty="0"/>
        </a:p>
      </dgm:t>
    </dgm:pt>
    <dgm:pt modelId="{1EABD787-EDDA-4883-9CDF-76A4645FE827}" type="parTrans" cxnId="{102D0740-24BB-48A4-B494-AAAE2963AF23}">
      <dgm:prSet/>
      <dgm:spPr/>
      <dgm:t>
        <a:bodyPr/>
        <a:lstStyle/>
        <a:p>
          <a:endParaRPr lang="en-US"/>
        </a:p>
      </dgm:t>
    </dgm:pt>
    <dgm:pt modelId="{08579121-13C7-454F-A3AD-6F6296783D30}" type="sibTrans" cxnId="{102D0740-24BB-48A4-B494-AAAE2963AF23}">
      <dgm:prSet/>
      <dgm:spPr/>
      <dgm:t>
        <a:bodyPr/>
        <a:lstStyle/>
        <a:p>
          <a:endParaRPr lang="en-US"/>
        </a:p>
      </dgm:t>
    </dgm:pt>
    <dgm:pt modelId="{6EBE4765-9E0E-496C-BE07-774E6AACDE7B}">
      <dgm:prSet phldrT="[Text]" custT="1"/>
      <dgm:spPr/>
      <dgm:t>
        <a:bodyPr/>
        <a:lstStyle/>
        <a:p>
          <a:pPr algn="just" rtl="1"/>
          <a:r>
            <a:rPr lang="fa-IR" sz="1600" dirty="0" smtClean="0">
              <a:latin typeface="Calibri" panose="020F0502020204030204" pitchFamily="34" charset="0"/>
              <a:cs typeface="B Nazanin" panose="00000400000000000000" pitchFamily="2" charset="-78"/>
            </a:rPr>
            <a:t>در این حالت سیستم عامل مجازی با سایر سیستم</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های داخل شبکه ارتباط داشته و سایر کلاینتهای موجود در شبکه می</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توانند به سیستم مجازی شما دسترسی داشته باشند.</a:t>
          </a:r>
          <a:endParaRPr lang="en-US" sz="1600" dirty="0">
            <a:latin typeface="Calibri" panose="020F0502020204030204" pitchFamily="34" charset="0"/>
            <a:cs typeface="B Nazanin" panose="00000400000000000000" pitchFamily="2" charset="-78"/>
          </a:endParaRPr>
        </a:p>
      </dgm:t>
    </dgm:pt>
    <dgm:pt modelId="{13EC0E71-C289-4C38-B786-FD0D67150484}" type="parTrans" cxnId="{3FF253EE-3D93-4C4F-B56D-99E478976FA0}">
      <dgm:prSet/>
      <dgm:spPr/>
      <dgm:t>
        <a:bodyPr/>
        <a:lstStyle/>
        <a:p>
          <a:endParaRPr lang="en-US"/>
        </a:p>
      </dgm:t>
    </dgm:pt>
    <dgm:pt modelId="{C67291B2-7961-4717-9E47-0E076EC57EB0}" type="sibTrans" cxnId="{3FF253EE-3D93-4C4F-B56D-99E478976FA0}">
      <dgm:prSet/>
      <dgm:spPr/>
      <dgm:t>
        <a:bodyPr/>
        <a:lstStyle/>
        <a:p>
          <a:endParaRPr lang="en-US"/>
        </a:p>
      </dgm:t>
    </dgm:pt>
    <dgm:pt modelId="{D15270AE-C920-41C2-A433-B02BC48BF67D}">
      <dgm:prSet phldrT="[Text]" custT="1"/>
      <dgm:spPr/>
      <dgm:t>
        <a:bodyPr/>
        <a:lstStyle/>
        <a:p>
          <a:pPr algn="just" rtl="1"/>
          <a:r>
            <a:rPr lang="fa-IR" sz="1600" dirty="0" smtClean="0">
              <a:latin typeface="Calibri" panose="020F0502020204030204" pitchFamily="34" charset="0"/>
              <a:cs typeface="B Nazanin" panose="00000400000000000000" pitchFamily="2" charset="-78"/>
            </a:rPr>
            <a:t>اگر شما </a:t>
          </a:r>
          <a:r>
            <a:rPr lang="en-US" sz="1600" dirty="0" err="1" smtClean="0">
              <a:latin typeface="Calibri" panose="020F0502020204030204" pitchFamily="34" charset="0"/>
              <a:cs typeface="B Nazanin" panose="00000400000000000000" pitchFamily="2" charset="-78"/>
            </a:rPr>
            <a:t>VMnet</a:t>
          </a:r>
          <a:r>
            <a:rPr lang="fa-IR" sz="1600" dirty="0" smtClean="0">
              <a:latin typeface="Calibri" panose="020F0502020204030204" pitchFamily="34" charset="0"/>
              <a:cs typeface="B Nazanin" panose="00000400000000000000" pitchFamily="2" charset="-78"/>
            </a:rPr>
            <a:t> خاصی را  انتخاب کنید فقط همان </a:t>
          </a:r>
          <a:r>
            <a:rPr lang="en-US" sz="1600" dirty="0" smtClean="0">
              <a:latin typeface="Calibri" panose="020F0502020204030204" pitchFamily="34" charset="0"/>
              <a:cs typeface="B Nazanin" panose="00000400000000000000" pitchFamily="2" charset="-78"/>
            </a:rPr>
            <a:t>VM</a:t>
          </a:r>
          <a:r>
            <a:rPr lang="fa-IR" sz="1600" dirty="0" smtClean="0">
              <a:latin typeface="Calibri" panose="020F0502020204030204" pitchFamily="34" charset="0"/>
              <a:cs typeface="B Nazanin" panose="00000400000000000000" pitchFamily="2" charset="-78"/>
            </a:rPr>
            <a:t>ها با یکدیگر ارتباط دارند. یعنی سرورهایی که در </a:t>
          </a:r>
          <a:r>
            <a:rPr lang="en-US" sz="1600" dirty="0" smtClean="0">
              <a:latin typeface="Calibri" panose="020F0502020204030204" pitchFamily="34" charset="0"/>
              <a:cs typeface="B Nazanin" panose="00000400000000000000" pitchFamily="2" charset="-78"/>
            </a:rPr>
            <a:t>VMnet1</a:t>
          </a:r>
          <a:r>
            <a:rPr lang="fa-IR" sz="1600" dirty="0" smtClean="0">
              <a:latin typeface="Calibri" panose="020F0502020204030204" pitchFamily="34" charset="0"/>
              <a:cs typeface="B Nazanin" panose="00000400000000000000" pitchFamily="2" charset="-78"/>
            </a:rPr>
            <a:t> قرا دارند با یکدیگر و سرورهایی که بر روی </a:t>
          </a:r>
          <a:r>
            <a:rPr lang="en-US" sz="1600" dirty="0" smtClean="0">
              <a:latin typeface="Calibri" panose="020F0502020204030204" pitchFamily="34" charset="0"/>
              <a:cs typeface="B Nazanin" panose="00000400000000000000" pitchFamily="2" charset="-78"/>
            </a:rPr>
            <a:t>VMnet2</a:t>
          </a:r>
          <a:r>
            <a:rPr lang="fa-IR" sz="1600" dirty="0" smtClean="0">
              <a:latin typeface="Calibri" panose="020F0502020204030204" pitchFamily="34" charset="0"/>
              <a:cs typeface="B Nazanin" panose="00000400000000000000" pitchFamily="2" charset="-78"/>
            </a:rPr>
            <a:t> قرار می</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گیرند نیز با یکدیگر ارتباط دارند. اما هیچ ارتباطی بین این دو شبکه وجود ندارد، مگر اینکه روتری در این میان قرار گیرد.</a:t>
          </a:r>
          <a:endParaRPr lang="en-US" sz="1600" dirty="0">
            <a:latin typeface="Calibri" panose="020F0502020204030204" pitchFamily="34" charset="0"/>
            <a:cs typeface="B Nazanin" panose="00000400000000000000" pitchFamily="2" charset="-78"/>
          </a:endParaRPr>
        </a:p>
      </dgm:t>
    </dgm:pt>
    <dgm:pt modelId="{B2B0D04B-2585-44D9-9872-22FB487A55AD}" type="parTrans" cxnId="{FFCD78FD-6497-4DB0-AC75-7AB733B3F5C3}">
      <dgm:prSet/>
      <dgm:spPr/>
      <dgm:t>
        <a:bodyPr/>
        <a:lstStyle/>
        <a:p>
          <a:endParaRPr lang="en-US"/>
        </a:p>
      </dgm:t>
    </dgm:pt>
    <dgm:pt modelId="{9D6AB5CB-3C94-4C56-974C-F9CE68A8E5E9}" type="sibTrans" cxnId="{FFCD78FD-6497-4DB0-AC75-7AB733B3F5C3}">
      <dgm:prSet/>
      <dgm:spPr/>
      <dgm:t>
        <a:bodyPr/>
        <a:lstStyle/>
        <a:p>
          <a:endParaRPr lang="en-US"/>
        </a:p>
      </dgm:t>
    </dgm:pt>
    <dgm:pt modelId="{ECE061CB-9A83-4F35-8F3E-B692CA0F5493}">
      <dgm:prSet phldrT="[Text]"/>
      <dgm:spPr/>
      <dgm:t>
        <a:bodyPr/>
        <a:lstStyle/>
        <a:p>
          <a:endParaRPr lang="en-US" dirty="0"/>
        </a:p>
      </dgm:t>
    </dgm:pt>
    <dgm:pt modelId="{786C7D4E-B98C-4917-9524-70155DFC67AB}" type="parTrans" cxnId="{01ACF6B5-60A4-4479-B941-CCF0F4E2CC2D}">
      <dgm:prSet/>
      <dgm:spPr/>
      <dgm:t>
        <a:bodyPr/>
        <a:lstStyle/>
        <a:p>
          <a:endParaRPr lang="en-US"/>
        </a:p>
      </dgm:t>
    </dgm:pt>
    <dgm:pt modelId="{C56399E7-C57D-40F6-8E39-68E3CDB3555A}" type="sibTrans" cxnId="{01ACF6B5-60A4-4479-B941-CCF0F4E2CC2D}">
      <dgm:prSet/>
      <dgm:spPr/>
      <dgm:t>
        <a:bodyPr/>
        <a:lstStyle/>
        <a:p>
          <a:endParaRPr lang="en-US"/>
        </a:p>
      </dgm:t>
    </dgm:pt>
    <dgm:pt modelId="{0C85A411-74AB-457D-B228-AE3D00557EA1}">
      <dgm:prSet phldrT="[Text]" custT="1"/>
      <dgm:spPr/>
      <dgm:t>
        <a:bodyPr/>
        <a:lstStyle/>
        <a:p>
          <a:pPr algn="just" rtl="1"/>
          <a:r>
            <a:rPr lang="fa-IR" sz="1600" dirty="0" smtClean="0">
              <a:latin typeface="Calibri" panose="020F0502020204030204" pitchFamily="34" charset="0"/>
              <a:cs typeface="B Nazanin" panose="00000400000000000000" pitchFamily="2" charset="-78"/>
            </a:rPr>
            <a:t>در این روش </a:t>
          </a:r>
          <a:r>
            <a:rPr lang="en-US" sz="1600" dirty="0" smtClean="0">
              <a:latin typeface="Calibri" panose="020F0502020204030204" pitchFamily="34" charset="0"/>
              <a:cs typeface="B Nazanin" panose="00000400000000000000" pitchFamily="2" charset="-78"/>
            </a:rPr>
            <a:t>VM</a:t>
          </a:r>
          <a:r>
            <a:rPr lang="fa-IR" sz="1600" dirty="0" smtClean="0">
              <a:latin typeface="Calibri" panose="020F0502020204030204" pitchFamily="34" charset="0"/>
              <a:cs typeface="B Nazanin" panose="00000400000000000000" pitchFamily="2" charset="-78"/>
            </a:rPr>
            <a:t> کاملا مستقل از شبکه حقیقی عمل کرده و برای راه اندازی شبکه</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هایی که قرار نیست هیچ سرویسی به بیرون بدهند استفاده می</a:t>
          </a:r>
          <a:r>
            <a:rPr lang="fa-IR" sz="1600" b="1" dirty="0" smtClean="0">
              <a:latin typeface="Calibri" panose="020F0502020204030204" pitchFamily="34" charset="0"/>
              <a:cs typeface="B Nazanin" panose="00000400000000000000" pitchFamily="2" charset="-78"/>
            </a:rPr>
            <a:t>‌</a:t>
          </a:r>
          <a:r>
            <a:rPr lang="fa-IR" sz="1600" dirty="0" smtClean="0">
              <a:latin typeface="Calibri" panose="020F0502020204030204" pitchFamily="34" charset="0"/>
              <a:cs typeface="B Nazanin" panose="00000400000000000000" pitchFamily="2" charset="-78"/>
            </a:rPr>
            <a:t>شود.</a:t>
          </a:r>
          <a:r>
            <a:rPr lang="en-US" sz="1600" dirty="0" smtClean="0">
              <a:latin typeface="Calibri" panose="020F0502020204030204" pitchFamily="34" charset="0"/>
              <a:cs typeface="B Nazanin" panose="00000400000000000000" pitchFamily="2" charset="-78"/>
            </a:rPr>
            <a:t> </a:t>
          </a:r>
          <a:r>
            <a:rPr lang="fa-IR" sz="1600" dirty="0" smtClean="0">
              <a:latin typeface="Calibri" panose="020F0502020204030204" pitchFamily="34" charset="0"/>
              <a:cs typeface="B Nazanin" panose="00000400000000000000" pitchFamily="2" charset="-78"/>
            </a:rPr>
            <a:t>در این روش </a:t>
          </a:r>
          <a:r>
            <a:rPr lang="en-US" sz="1600" dirty="0" smtClean="0">
              <a:latin typeface="Calibri" panose="020F0502020204030204" pitchFamily="34" charset="0"/>
              <a:cs typeface="B Nazanin" panose="00000400000000000000" pitchFamily="2" charset="-78"/>
            </a:rPr>
            <a:t>VM</a:t>
          </a:r>
          <a:r>
            <a:rPr lang="fa-IR" sz="1600" dirty="0" smtClean="0">
              <a:latin typeface="Calibri" panose="020F0502020204030204" pitchFamily="34" charset="0"/>
              <a:cs typeface="B Nazanin" panose="00000400000000000000" pitchFamily="2" charset="-78"/>
            </a:rPr>
            <a:t>ها فقط با </a:t>
          </a:r>
          <a:r>
            <a:rPr lang="en-US" sz="1600" dirty="0" smtClean="0">
              <a:latin typeface="Calibri" panose="020F0502020204030204" pitchFamily="34" charset="0"/>
              <a:cs typeface="B Nazanin" panose="00000400000000000000" pitchFamily="2" charset="-78"/>
            </a:rPr>
            <a:t>Host</a:t>
          </a:r>
          <a:r>
            <a:rPr lang="fa-IR" sz="1600" dirty="0" smtClean="0">
              <a:latin typeface="Calibri" panose="020F0502020204030204" pitchFamily="34" charset="0"/>
              <a:cs typeface="B Nazanin" panose="00000400000000000000" pitchFamily="2" charset="-78"/>
            </a:rPr>
            <a:t> و </a:t>
          </a:r>
          <a:r>
            <a:rPr lang="en-US" sz="1600" dirty="0" smtClean="0">
              <a:latin typeface="Calibri" panose="020F0502020204030204" pitchFamily="34" charset="0"/>
              <a:cs typeface="B Nazanin" panose="00000400000000000000" pitchFamily="2" charset="-78"/>
            </a:rPr>
            <a:t>VM</a:t>
          </a:r>
          <a:r>
            <a:rPr lang="fa-IR" sz="1600" dirty="0" smtClean="0">
              <a:latin typeface="Calibri" panose="020F0502020204030204" pitchFamily="34" charset="0"/>
              <a:cs typeface="B Nazanin" panose="00000400000000000000" pitchFamily="2" charset="-78"/>
            </a:rPr>
            <a:t>های مجازی روی آن ارتباط داشته و هیچ ارتباطی با بیرون نخواهند داشت.</a:t>
          </a:r>
          <a:endParaRPr lang="en-US" sz="1600" dirty="0">
            <a:latin typeface="Calibri" panose="020F0502020204030204" pitchFamily="34" charset="0"/>
            <a:cs typeface="B Nazanin" panose="00000400000000000000" pitchFamily="2" charset="-78"/>
          </a:endParaRPr>
        </a:p>
      </dgm:t>
    </dgm:pt>
    <dgm:pt modelId="{3D9F35F4-0688-4EAA-BCAA-94AF39BD04C7}" type="sibTrans" cxnId="{A487BAC9-A413-4A58-8E6E-F682147EBDFE}">
      <dgm:prSet/>
      <dgm:spPr/>
      <dgm:t>
        <a:bodyPr/>
        <a:lstStyle/>
        <a:p>
          <a:endParaRPr lang="en-US"/>
        </a:p>
      </dgm:t>
    </dgm:pt>
    <dgm:pt modelId="{A1D52CBA-7AE0-4535-BD50-18B0D21A7E6B}" type="parTrans" cxnId="{A487BAC9-A413-4A58-8E6E-F682147EBDFE}">
      <dgm:prSet/>
      <dgm:spPr/>
      <dgm:t>
        <a:bodyPr/>
        <a:lstStyle/>
        <a:p>
          <a:endParaRPr lang="en-US"/>
        </a:p>
      </dgm:t>
    </dgm:pt>
    <dgm:pt modelId="{E43CB656-347B-4502-AF0D-D8C30F064341}" type="pres">
      <dgm:prSet presAssocID="{0E2234D7-CAED-4F62-84AB-E2AD523D4359}" presName="Name0" presStyleCnt="0">
        <dgm:presLayoutVars>
          <dgm:chMax/>
          <dgm:chPref val="3"/>
          <dgm:dir val="rev"/>
          <dgm:animOne val="branch"/>
          <dgm:animLvl val="lvl"/>
        </dgm:presLayoutVars>
      </dgm:prSet>
      <dgm:spPr/>
    </dgm:pt>
    <dgm:pt modelId="{A3CB4D86-A65E-429F-8121-A9BCC93DA3BF}" type="pres">
      <dgm:prSet presAssocID="{8B935318-3BB4-4717-9B4C-95971B40C850}" presName="composite" presStyleCnt="0"/>
      <dgm:spPr/>
    </dgm:pt>
    <dgm:pt modelId="{5C2ECDF7-5472-4D6F-82F7-97D0F6F342DA}" type="pres">
      <dgm:prSet presAssocID="{8B935318-3BB4-4717-9B4C-95971B40C850}" presName="FirstChild" presStyleLbl="revTx" presStyleIdx="0" presStyleCnt="8">
        <dgm:presLayoutVars>
          <dgm:chMax val="0"/>
          <dgm:chPref val="0"/>
          <dgm:bulletEnabled val="1"/>
        </dgm:presLayoutVars>
      </dgm:prSet>
      <dgm:spPr/>
    </dgm:pt>
    <dgm:pt modelId="{BBB804E8-19D3-4005-A414-8314CDB12E67}" type="pres">
      <dgm:prSet presAssocID="{8B935318-3BB4-4717-9B4C-95971B40C850}" presName="Parent" presStyleLbl="alignNode1" presStyleIdx="0" presStyleCnt="4">
        <dgm:presLayoutVars>
          <dgm:chMax val="3"/>
          <dgm:chPref val="3"/>
          <dgm:bulletEnabled val="1"/>
        </dgm:presLayoutVars>
      </dgm:prSet>
      <dgm:spPr/>
      <dgm:t>
        <a:bodyPr/>
        <a:lstStyle/>
        <a:p>
          <a:endParaRPr lang="en-US"/>
        </a:p>
      </dgm:t>
    </dgm:pt>
    <dgm:pt modelId="{C5A809A1-D747-4E85-80F7-1EAE76ABD376}" type="pres">
      <dgm:prSet presAssocID="{8B935318-3BB4-4717-9B4C-95971B40C850}" presName="Accent" presStyleLbl="parChTrans1D1" presStyleIdx="0" presStyleCnt="4"/>
      <dgm:spPr/>
    </dgm:pt>
    <dgm:pt modelId="{B9C4CEB1-DDD7-42E8-80DD-D9BB80F789C0}" type="pres">
      <dgm:prSet presAssocID="{8B935318-3BB4-4717-9B4C-95971B40C850}" presName="Child" presStyleLbl="revTx" presStyleIdx="1" presStyleCnt="8">
        <dgm:presLayoutVars>
          <dgm:chMax val="0"/>
          <dgm:chPref val="0"/>
          <dgm:bulletEnabled val="1"/>
        </dgm:presLayoutVars>
      </dgm:prSet>
      <dgm:spPr/>
      <dgm:t>
        <a:bodyPr/>
        <a:lstStyle/>
        <a:p>
          <a:endParaRPr lang="en-US"/>
        </a:p>
      </dgm:t>
    </dgm:pt>
    <dgm:pt modelId="{32FD7B13-0A7D-4665-A5F6-CB746CFCD227}" type="pres">
      <dgm:prSet presAssocID="{FA9D7843-071D-404B-B665-5B4DE0183397}" presName="sibTrans" presStyleCnt="0"/>
      <dgm:spPr/>
    </dgm:pt>
    <dgm:pt modelId="{541710C0-0D5D-4400-B282-9196A6D82F12}" type="pres">
      <dgm:prSet presAssocID="{3D42E638-18A8-466C-99C4-782BCADCFAE3}" presName="composite" presStyleCnt="0"/>
      <dgm:spPr/>
    </dgm:pt>
    <dgm:pt modelId="{AE0D3530-B1E0-460F-B848-07360DDB208C}" type="pres">
      <dgm:prSet presAssocID="{3D42E638-18A8-466C-99C4-782BCADCFAE3}" presName="FirstChild" presStyleLbl="revTx" presStyleIdx="2" presStyleCnt="8">
        <dgm:presLayoutVars>
          <dgm:chMax val="0"/>
          <dgm:chPref val="0"/>
          <dgm:bulletEnabled val="1"/>
        </dgm:presLayoutVars>
      </dgm:prSet>
      <dgm:spPr/>
    </dgm:pt>
    <dgm:pt modelId="{ECAF785F-924D-4407-8B11-32806310C78E}" type="pres">
      <dgm:prSet presAssocID="{3D42E638-18A8-466C-99C4-782BCADCFAE3}" presName="Parent" presStyleLbl="alignNode1" presStyleIdx="1" presStyleCnt="4">
        <dgm:presLayoutVars>
          <dgm:chMax val="3"/>
          <dgm:chPref val="3"/>
          <dgm:bulletEnabled val="1"/>
        </dgm:presLayoutVars>
      </dgm:prSet>
      <dgm:spPr/>
    </dgm:pt>
    <dgm:pt modelId="{F4D3A228-1780-4CC7-B3D3-2BF307492C24}" type="pres">
      <dgm:prSet presAssocID="{3D42E638-18A8-466C-99C4-782BCADCFAE3}" presName="Accent" presStyleLbl="parChTrans1D1" presStyleIdx="1" presStyleCnt="4"/>
      <dgm:spPr/>
    </dgm:pt>
    <dgm:pt modelId="{832EF963-76F9-4739-B7B8-71B526536EF9}" type="pres">
      <dgm:prSet presAssocID="{3D42E638-18A8-466C-99C4-782BCADCFAE3}" presName="Child" presStyleLbl="revTx" presStyleIdx="3" presStyleCnt="8" custScaleY="135932">
        <dgm:presLayoutVars>
          <dgm:chMax val="0"/>
          <dgm:chPref val="0"/>
          <dgm:bulletEnabled val="1"/>
        </dgm:presLayoutVars>
      </dgm:prSet>
      <dgm:spPr/>
      <dgm:t>
        <a:bodyPr/>
        <a:lstStyle/>
        <a:p>
          <a:endParaRPr lang="en-US"/>
        </a:p>
      </dgm:t>
    </dgm:pt>
    <dgm:pt modelId="{C5611985-3E72-4041-88AF-49CB47073E99}" type="pres">
      <dgm:prSet presAssocID="{31C347C6-9A04-4941-ACA6-88EE72656995}" presName="sibTrans" presStyleCnt="0"/>
      <dgm:spPr/>
    </dgm:pt>
    <dgm:pt modelId="{5872A74A-8EA4-4D82-A88D-30E1B6E1AFC6}" type="pres">
      <dgm:prSet presAssocID="{E11EDCAB-8E5D-4427-AF9E-18C54ED7D29F}" presName="composite" presStyleCnt="0"/>
      <dgm:spPr/>
    </dgm:pt>
    <dgm:pt modelId="{1B351906-08E8-457C-BF96-78EB5D6B290E}" type="pres">
      <dgm:prSet presAssocID="{E11EDCAB-8E5D-4427-AF9E-18C54ED7D29F}" presName="FirstChild" presStyleLbl="revTx" presStyleIdx="4" presStyleCnt="8">
        <dgm:presLayoutVars>
          <dgm:chMax val="0"/>
          <dgm:chPref val="0"/>
          <dgm:bulletEnabled val="1"/>
        </dgm:presLayoutVars>
      </dgm:prSet>
      <dgm:spPr/>
    </dgm:pt>
    <dgm:pt modelId="{914FB734-381C-49DE-9A8B-A77222CC7927}" type="pres">
      <dgm:prSet presAssocID="{E11EDCAB-8E5D-4427-AF9E-18C54ED7D29F}" presName="Parent" presStyleLbl="alignNode1" presStyleIdx="2" presStyleCnt="4">
        <dgm:presLayoutVars>
          <dgm:chMax val="3"/>
          <dgm:chPref val="3"/>
          <dgm:bulletEnabled val="1"/>
        </dgm:presLayoutVars>
      </dgm:prSet>
      <dgm:spPr/>
    </dgm:pt>
    <dgm:pt modelId="{C978FBAB-054B-4922-999A-45EA5BDB85DD}" type="pres">
      <dgm:prSet presAssocID="{E11EDCAB-8E5D-4427-AF9E-18C54ED7D29F}" presName="Accent" presStyleLbl="parChTrans1D1" presStyleIdx="2" presStyleCnt="4"/>
      <dgm:spPr/>
    </dgm:pt>
    <dgm:pt modelId="{F2523376-7470-4007-9CBF-BD213567C942}" type="pres">
      <dgm:prSet presAssocID="{E11EDCAB-8E5D-4427-AF9E-18C54ED7D29F}" presName="Child" presStyleLbl="revTx" presStyleIdx="5" presStyleCnt="8">
        <dgm:presLayoutVars>
          <dgm:chMax val="0"/>
          <dgm:chPref val="0"/>
          <dgm:bulletEnabled val="1"/>
        </dgm:presLayoutVars>
      </dgm:prSet>
      <dgm:spPr/>
      <dgm:t>
        <a:bodyPr/>
        <a:lstStyle/>
        <a:p>
          <a:endParaRPr lang="en-US"/>
        </a:p>
      </dgm:t>
    </dgm:pt>
    <dgm:pt modelId="{5AA73C64-3636-4267-ACC7-830010FE93A4}" type="pres">
      <dgm:prSet presAssocID="{B18CF450-DAC9-49BC-B40D-264B5B1535AE}" presName="sibTrans" presStyleCnt="0"/>
      <dgm:spPr/>
    </dgm:pt>
    <dgm:pt modelId="{F8E58F33-A73B-4BD9-864D-065D6366873B}" type="pres">
      <dgm:prSet presAssocID="{15366E3F-A51E-43C6-AA7A-2D90CBEF65FF}" presName="composite" presStyleCnt="0"/>
      <dgm:spPr/>
    </dgm:pt>
    <dgm:pt modelId="{0DB87FCB-256E-417D-9EB3-778644409165}" type="pres">
      <dgm:prSet presAssocID="{15366E3F-A51E-43C6-AA7A-2D90CBEF65FF}" presName="FirstChild" presStyleLbl="revTx" presStyleIdx="6" presStyleCnt="8">
        <dgm:presLayoutVars>
          <dgm:chMax val="0"/>
          <dgm:chPref val="0"/>
          <dgm:bulletEnabled val="1"/>
        </dgm:presLayoutVars>
      </dgm:prSet>
      <dgm:spPr/>
    </dgm:pt>
    <dgm:pt modelId="{3F7E4711-86B5-4646-A039-2977F90D6EC6}" type="pres">
      <dgm:prSet presAssocID="{15366E3F-A51E-43C6-AA7A-2D90CBEF65FF}" presName="Parent" presStyleLbl="alignNode1" presStyleIdx="3" presStyleCnt="4">
        <dgm:presLayoutVars>
          <dgm:chMax val="3"/>
          <dgm:chPref val="3"/>
          <dgm:bulletEnabled val="1"/>
        </dgm:presLayoutVars>
      </dgm:prSet>
      <dgm:spPr/>
      <dgm:t>
        <a:bodyPr/>
        <a:lstStyle/>
        <a:p>
          <a:endParaRPr lang="en-US"/>
        </a:p>
      </dgm:t>
    </dgm:pt>
    <dgm:pt modelId="{6C110CF2-1B41-4AF5-9CB4-AA70DF3B305D}" type="pres">
      <dgm:prSet presAssocID="{15366E3F-A51E-43C6-AA7A-2D90CBEF65FF}" presName="Accent" presStyleLbl="parChTrans1D1" presStyleIdx="3" presStyleCnt="4"/>
      <dgm:spPr/>
    </dgm:pt>
    <dgm:pt modelId="{628B6E23-AA2B-461B-A110-0F19F3995F06}" type="pres">
      <dgm:prSet presAssocID="{15366E3F-A51E-43C6-AA7A-2D90CBEF65FF}" presName="Child" presStyleLbl="revTx" presStyleIdx="7" presStyleCnt="8">
        <dgm:presLayoutVars>
          <dgm:chMax val="0"/>
          <dgm:chPref val="0"/>
          <dgm:bulletEnabled val="1"/>
        </dgm:presLayoutVars>
      </dgm:prSet>
      <dgm:spPr/>
      <dgm:t>
        <a:bodyPr/>
        <a:lstStyle/>
        <a:p>
          <a:endParaRPr lang="en-US"/>
        </a:p>
      </dgm:t>
    </dgm:pt>
  </dgm:ptLst>
  <dgm:cxnLst>
    <dgm:cxn modelId="{C3426771-907A-456D-A143-3017F9A0F1B7}" type="presOf" srcId="{CE79F5CC-195A-4A03-A5E2-141848B87E3D}" destId="{AE0D3530-B1E0-460F-B848-07360DDB208C}" srcOrd="0" destOrd="0" presId="urn:microsoft.com/office/officeart/2011/layout/TabList"/>
    <dgm:cxn modelId="{102D0740-24BB-48A4-B494-AAAE2963AF23}" srcId="{0E2234D7-CAED-4F62-84AB-E2AD523D4359}" destId="{15366E3F-A51E-43C6-AA7A-2D90CBEF65FF}" srcOrd="3" destOrd="0" parTransId="{1EABD787-EDDA-4883-9CDF-76A4645FE827}" sibTransId="{08579121-13C7-454F-A3AD-6F6296783D30}"/>
    <dgm:cxn modelId="{A487BAC9-A413-4A58-8E6E-F682147EBDFE}" srcId="{E11EDCAB-8E5D-4427-AF9E-18C54ED7D29F}" destId="{0C85A411-74AB-457D-B228-AE3D00557EA1}" srcOrd="1" destOrd="0" parTransId="{A1D52CBA-7AE0-4535-BD50-18B0D21A7E6B}" sibTransId="{3D9F35F4-0688-4EAA-BCAA-94AF39BD04C7}"/>
    <dgm:cxn modelId="{EFFB9DE6-37D8-4F05-A14B-6762D4B1595F}" type="presOf" srcId="{D2F36DDB-3689-47F9-A940-4D29CFFC5E02}" destId="{5C2ECDF7-5472-4D6F-82F7-97D0F6F342DA}" srcOrd="0" destOrd="0" presId="urn:microsoft.com/office/officeart/2011/layout/TabList"/>
    <dgm:cxn modelId="{47124573-CD6E-4998-B74E-08A000814B15}" type="presOf" srcId="{15366E3F-A51E-43C6-AA7A-2D90CBEF65FF}" destId="{3F7E4711-86B5-4646-A039-2977F90D6EC6}" srcOrd="0" destOrd="0" presId="urn:microsoft.com/office/officeart/2011/layout/TabList"/>
    <dgm:cxn modelId="{FFCD78FD-6497-4DB0-AC75-7AB733B3F5C3}" srcId="{15366E3F-A51E-43C6-AA7A-2D90CBEF65FF}" destId="{D15270AE-C920-41C2-A433-B02BC48BF67D}" srcOrd="1" destOrd="0" parTransId="{B2B0D04B-2585-44D9-9872-22FB487A55AD}" sibTransId="{9D6AB5CB-3C94-4C56-974C-F9CE68A8E5E9}"/>
    <dgm:cxn modelId="{817F21B1-3CED-4E4B-86B7-E866A83A6866}" srcId="{8B935318-3BB4-4717-9B4C-95971B40C850}" destId="{53D7AB1D-1BE2-4C6F-BE8A-A7ACA0E1E004}" srcOrd="1" destOrd="0" parTransId="{A62B255C-0FAD-4550-B6E0-E8DB3EA34CB9}" sibTransId="{9EB4FA50-36DA-45A8-AA8E-20DA1CA604FA}"/>
    <dgm:cxn modelId="{A7BFBE2F-D121-49A9-9289-F55D88D46E5E}" type="presOf" srcId="{3D42E638-18A8-466C-99C4-782BCADCFAE3}" destId="{ECAF785F-924D-4407-8B11-32806310C78E}" srcOrd="0" destOrd="0" presId="urn:microsoft.com/office/officeart/2011/layout/TabList"/>
    <dgm:cxn modelId="{DE3BD374-B7C8-4F47-9AF1-0DA85392CDB9}" type="presOf" srcId="{0E2234D7-CAED-4F62-84AB-E2AD523D4359}" destId="{E43CB656-347B-4502-AF0D-D8C30F064341}" srcOrd="0" destOrd="0" presId="urn:microsoft.com/office/officeart/2011/layout/TabList"/>
    <dgm:cxn modelId="{A1EA9A2A-96F1-4988-83C4-6E73D9BB80AD}" type="presOf" srcId="{6EBE4765-9E0E-496C-BE07-774E6AACDE7B}" destId="{B9C4CEB1-DDD7-42E8-80DD-D9BB80F789C0}" srcOrd="0" destOrd="1" presId="urn:microsoft.com/office/officeart/2011/layout/TabList"/>
    <dgm:cxn modelId="{859138B8-8B32-4903-99AF-5F6FF4365B88}" type="presOf" srcId="{8B935318-3BB4-4717-9B4C-95971B40C850}" destId="{BBB804E8-19D3-4005-A414-8314CDB12E67}" srcOrd="0" destOrd="0" presId="urn:microsoft.com/office/officeart/2011/layout/TabList"/>
    <dgm:cxn modelId="{3FF253EE-3D93-4C4F-B56D-99E478976FA0}" srcId="{8B935318-3BB4-4717-9B4C-95971B40C850}" destId="{6EBE4765-9E0E-496C-BE07-774E6AACDE7B}" srcOrd="2" destOrd="0" parTransId="{13EC0E71-C289-4C38-B786-FD0D67150484}" sibTransId="{C67291B2-7961-4717-9E47-0E076EC57EB0}"/>
    <dgm:cxn modelId="{149A4B93-87DB-426D-8CA6-D575402B6202}" srcId="{3D42E638-18A8-466C-99C4-782BCADCFAE3}" destId="{A267ADD0-7BFA-4BCD-8CB1-E1AEEB7D896F}" srcOrd="1" destOrd="0" parTransId="{3022E8F1-562B-4681-91A7-35D6F6FB1117}" sibTransId="{0FFF020A-B0B5-4FB2-81E5-6615B1DDA670}"/>
    <dgm:cxn modelId="{23527E47-DF23-4967-B322-C3CED1CEFEFE}" type="presOf" srcId="{0C85A411-74AB-457D-B228-AE3D00557EA1}" destId="{F2523376-7470-4007-9CBF-BD213567C942}" srcOrd="0" destOrd="0" presId="urn:microsoft.com/office/officeart/2011/layout/TabList"/>
    <dgm:cxn modelId="{C7281639-F983-47F0-91BE-5450C48F72FE}" type="presOf" srcId="{A267ADD0-7BFA-4BCD-8CB1-E1AEEB7D896F}" destId="{832EF963-76F9-4739-B7B8-71B526536EF9}" srcOrd="0" destOrd="0" presId="urn:microsoft.com/office/officeart/2011/layout/TabList"/>
    <dgm:cxn modelId="{6E537A53-4156-49A2-9F3B-031B7F16AE70}" srcId="{0E2234D7-CAED-4F62-84AB-E2AD523D4359}" destId="{E11EDCAB-8E5D-4427-AF9E-18C54ED7D29F}" srcOrd="2" destOrd="0" parTransId="{549533A1-6909-41CF-931E-6F0195B49DFA}" sibTransId="{B18CF450-DAC9-49BC-B40D-264B5B1535AE}"/>
    <dgm:cxn modelId="{B43A89D6-BE61-492F-8472-9910571A9DD9}" type="presOf" srcId="{25DD87EF-9B06-4159-A6D1-7535D36EA658}" destId="{1B351906-08E8-457C-BF96-78EB5D6B290E}" srcOrd="0" destOrd="0" presId="urn:microsoft.com/office/officeart/2011/layout/TabList"/>
    <dgm:cxn modelId="{6E4767A7-BA8B-49FA-AAC6-5B708457BFAD}" srcId="{8B935318-3BB4-4717-9B4C-95971B40C850}" destId="{D2F36DDB-3689-47F9-A940-4D29CFFC5E02}" srcOrd="0" destOrd="0" parTransId="{22A72ABE-1864-41B8-A3E5-7B971C194BB5}" sibTransId="{40E495E9-05ED-4444-ACFD-671227BFBEAF}"/>
    <dgm:cxn modelId="{1ED51D25-AB3A-4307-8633-538CD7936851}" type="presOf" srcId="{53D7AB1D-1BE2-4C6F-BE8A-A7ACA0E1E004}" destId="{B9C4CEB1-DDD7-42E8-80DD-D9BB80F789C0}" srcOrd="0" destOrd="0" presId="urn:microsoft.com/office/officeart/2011/layout/TabList"/>
    <dgm:cxn modelId="{1B3607D8-AD63-4884-A1A1-C61C43CDEF91}" srcId="{3D42E638-18A8-466C-99C4-782BCADCFAE3}" destId="{CE79F5CC-195A-4A03-A5E2-141848B87E3D}" srcOrd="0" destOrd="0" parTransId="{76ECCA76-1381-4CF9-B3A6-0126922F409C}" sibTransId="{663184A7-7A21-49B8-ABC6-157B65FBAA5B}"/>
    <dgm:cxn modelId="{01ACF6B5-60A4-4479-B941-CCF0F4E2CC2D}" srcId="{15366E3F-A51E-43C6-AA7A-2D90CBEF65FF}" destId="{ECE061CB-9A83-4F35-8F3E-B692CA0F5493}" srcOrd="0" destOrd="0" parTransId="{786C7D4E-B98C-4917-9524-70155DFC67AB}" sibTransId="{C56399E7-C57D-40F6-8E39-68E3CDB3555A}"/>
    <dgm:cxn modelId="{A75990E7-117E-4B5F-9DEB-6E7610C8FEDC}" srcId="{0E2234D7-CAED-4F62-84AB-E2AD523D4359}" destId="{3D42E638-18A8-466C-99C4-782BCADCFAE3}" srcOrd="1" destOrd="0" parTransId="{096E10D4-2CD3-4AA4-B985-425AAAC8EF49}" sibTransId="{31C347C6-9A04-4941-ACA6-88EE72656995}"/>
    <dgm:cxn modelId="{B7FEFD5F-8945-454A-A992-B1FE6515F861}" type="presOf" srcId="{ECE061CB-9A83-4F35-8F3E-B692CA0F5493}" destId="{0DB87FCB-256E-417D-9EB3-778644409165}" srcOrd="0" destOrd="0" presId="urn:microsoft.com/office/officeart/2011/layout/TabList"/>
    <dgm:cxn modelId="{94CE9428-6630-41A3-BCBE-C2D9F54CCD0A}" srcId="{E11EDCAB-8E5D-4427-AF9E-18C54ED7D29F}" destId="{25DD87EF-9B06-4159-A6D1-7535D36EA658}" srcOrd="0" destOrd="0" parTransId="{DE808740-E7FA-459A-A5B4-2FC20E1A0A94}" sibTransId="{52F0D9AC-248F-4ABA-B406-7C83AA60DBB2}"/>
    <dgm:cxn modelId="{3C72AF00-952D-4478-BB04-D16C1602B8C1}" type="presOf" srcId="{E11EDCAB-8E5D-4427-AF9E-18C54ED7D29F}" destId="{914FB734-381C-49DE-9A8B-A77222CC7927}" srcOrd="0" destOrd="0" presId="urn:microsoft.com/office/officeart/2011/layout/TabList"/>
    <dgm:cxn modelId="{483AD1D4-BF18-4E50-A58E-89559E659E1B}" srcId="{0E2234D7-CAED-4F62-84AB-E2AD523D4359}" destId="{8B935318-3BB4-4717-9B4C-95971B40C850}" srcOrd="0" destOrd="0" parTransId="{3077E609-8E37-44AE-B3BE-787004FDAF31}" sibTransId="{FA9D7843-071D-404B-B665-5B4DE0183397}"/>
    <dgm:cxn modelId="{CA76716B-EA29-40FB-92FA-0A462FDD6909}" type="presOf" srcId="{D15270AE-C920-41C2-A433-B02BC48BF67D}" destId="{628B6E23-AA2B-461B-A110-0F19F3995F06}" srcOrd="0" destOrd="0" presId="urn:microsoft.com/office/officeart/2011/layout/TabList"/>
    <dgm:cxn modelId="{8847762D-EB6C-49A0-BB91-79A022CDAC6C}" type="presParOf" srcId="{E43CB656-347B-4502-AF0D-D8C30F064341}" destId="{A3CB4D86-A65E-429F-8121-A9BCC93DA3BF}" srcOrd="0" destOrd="0" presId="urn:microsoft.com/office/officeart/2011/layout/TabList"/>
    <dgm:cxn modelId="{44121DC4-37D8-4B24-81A3-A404964CF93D}" type="presParOf" srcId="{A3CB4D86-A65E-429F-8121-A9BCC93DA3BF}" destId="{5C2ECDF7-5472-4D6F-82F7-97D0F6F342DA}" srcOrd="0" destOrd="0" presId="urn:microsoft.com/office/officeart/2011/layout/TabList"/>
    <dgm:cxn modelId="{4EF0E2CF-AC8A-4B03-8041-FBA592283C22}" type="presParOf" srcId="{A3CB4D86-A65E-429F-8121-A9BCC93DA3BF}" destId="{BBB804E8-19D3-4005-A414-8314CDB12E67}" srcOrd="1" destOrd="0" presId="urn:microsoft.com/office/officeart/2011/layout/TabList"/>
    <dgm:cxn modelId="{5121EE79-4167-4020-83FF-6945C14FAC7F}" type="presParOf" srcId="{A3CB4D86-A65E-429F-8121-A9BCC93DA3BF}" destId="{C5A809A1-D747-4E85-80F7-1EAE76ABD376}" srcOrd="2" destOrd="0" presId="urn:microsoft.com/office/officeart/2011/layout/TabList"/>
    <dgm:cxn modelId="{322CB255-4BB9-49B3-900E-D0312AFBAB10}" type="presParOf" srcId="{E43CB656-347B-4502-AF0D-D8C30F064341}" destId="{B9C4CEB1-DDD7-42E8-80DD-D9BB80F789C0}" srcOrd="1" destOrd="0" presId="urn:microsoft.com/office/officeart/2011/layout/TabList"/>
    <dgm:cxn modelId="{C27BF3CF-F8AA-4681-AF71-6D401D25EE6A}" type="presParOf" srcId="{E43CB656-347B-4502-AF0D-D8C30F064341}" destId="{32FD7B13-0A7D-4665-A5F6-CB746CFCD227}" srcOrd="2" destOrd="0" presId="urn:microsoft.com/office/officeart/2011/layout/TabList"/>
    <dgm:cxn modelId="{D04A4421-785A-485C-98C9-1AE16FC756BC}" type="presParOf" srcId="{E43CB656-347B-4502-AF0D-D8C30F064341}" destId="{541710C0-0D5D-4400-B282-9196A6D82F12}" srcOrd="3" destOrd="0" presId="urn:microsoft.com/office/officeart/2011/layout/TabList"/>
    <dgm:cxn modelId="{EDD4C04E-BD27-4EB3-B4D3-972A27823105}" type="presParOf" srcId="{541710C0-0D5D-4400-B282-9196A6D82F12}" destId="{AE0D3530-B1E0-460F-B848-07360DDB208C}" srcOrd="0" destOrd="0" presId="urn:microsoft.com/office/officeart/2011/layout/TabList"/>
    <dgm:cxn modelId="{0622E802-A322-4BA7-B13E-6848BB394D01}" type="presParOf" srcId="{541710C0-0D5D-4400-B282-9196A6D82F12}" destId="{ECAF785F-924D-4407-8B11-32806310C78E}" srcOrd="1" destOrd="0" presId="urn:microsoft.com/office/officeart/2011/layout/TabList"/>
    <dgm:cxn modelId="{E20A06AD-6DEA-49F5-9597-95E71605F934}" type="presParOf" srcId="{541710C0-0D5D-4400-B282-9196A6D82F12}" destId="{F4D3A228-1780-4CC7-B3D3-2BF307492C24}" srcOrd="2" destOrd="0" presId="urn:microsoft.com/office/officeart/2011/layout/TabList"/>
    <dgm:cxn modelId="{340BC71D-61CF-49E6-AF20-8113F9646343}" type="presParOf" srcId="{E43CB656-347B-4502-AF0D-D8C30F064341}" destId="{832EF963-76F9-4739-B7B8-71B526536EF9}" srcOrd="4" destOrd="0" presId="urn:microsoft.com/office/officeart/2011/layout/TabList"/>
    <dgm:cxn modelId="{06E44C3D-C745-4165-8C5D-239E2894F93F}" type="presParOf" srcId="{E43CB656-347B-4502-AF0D-D8C30F064341}" destId="{C5611985-3E72-4041-88AF-49CB47073E99}" srcOrd="5" destOrd="0" presId="urn:microsoft.com/office/officeart/2011/layout/TabList"/>
    <dgm:cxn modelId="{AB86D61D-560C-407E-BEFF-9E4D3FE02965}" type="presParOf" srcId="{E43CB656-347B-4502-AF0D-D8C30F064341}" destId="{5872A74A-8EA4-4D82-A88D-30E1B6E1AFC6}" srcOrd="6" destOrd="0" presId="urn:microsoft.com/office/officeart/2011/layout/TabList"/>
    <dgm:cxn modelId="{7FEC8232-5B82-4656-8852-A4D2BFC34B34}" type="presParOf" srcId="{5872A74A-8EA4-4D82-A88D-30E1B6E1AFC6}" destId="{1B351906-08E8-457C-BF96-78EB5D6B290E}" srcOrd="0" destOrd="0" presId="urn:microsoft.com/office/officeart/2011/layout/TabList"/>
    <dgm:cxn modelId="{89A3CD4B-3F0B-4D6F-B23A-5320B2C7CDB7}" type="presParOf" srcId="{5872A74A-8EA4-4D82-A88D-30E1B6E1AFC6}" destId="{914FB734-381C-49DE-9A8B-A77222CC7927}" srcOrd="1" destOrd="0" presId="urn:microsoft.com/office/officeart/2011/layout/TabList"/>
    <dgm:cxn modelId="{9CA24B79-235F-45DD-AAB6-298245939B16}" type="presParOf" srcId="{5872A74A-8EA4-4D82-A88D-30E1B6E1AFC6}" destId="{C978FBAB-054B-4922-999A-45EA5BDB85DD}" srcOrd="2" destOrd="0" presId="urn:microsoft.com/office/officeart/2011/layout/TabList"/>
    <dgm:cxn modelId="{2C79B127-F458-4E54-8790-612ADFD75FD6}" type="presParOf" srcId="{E43CB656-347B-4502-AF0D-D8C30F064341}" destId="{F2523376-7470-4007-9CBF-BD213567C942}" srcOrd="7" destOrd="0" presId="urn:microsoft.com/office/officeart/2011/layout/TabList"/>
    <dgm:cxn modelId="{C40411EE-3FD8-433E-844E-9BD1692DFE65}" type="presParOf" srcId="{E43CB656-347B-4502-AF0D-D8C30F064341}" destId="{5AA73C64-3636-4267-ACC7-830010FE93A4}" srcOrd="8" destOrd="0" presId="urn:microsoft.com/office/officeart/2011/layout/TabList"/>
    <dgm:cxn modelId="{94B0B276-260D-4F00-BCAC-901F5938AB42}" type="presParOf" srcId="{E43CB656-347B-4502-AF0D-D8C30F064341}" destId="{F8E58F33-A73B-4BD9-864D-065D6366873B}" srcOrd="9" destOrd="0" presId="urn:microsoft.com/office/officeart/2011/layout/TabList"/>
    <dgm:cxn modelId="{DE596082-4233-458B-AFE0-1DB8E2790FF0}" type="presParOf" srcId="{F8E58F33-A73B-4BD9-864D-065D6366873B}" destId="{0DB87FCB-256E-417D-9EB3-778644409165}" srcOrd="0" destOrd="0" presId="urn:microsoft.com/office/officeart/2011/layout/TabList"/>
    <dgm:cxn modelId="{6594FC74-724D-4544-A089-38F91EB6A493}" type="presParOf" srcId="{F8E58F33-A73B-4BD9-864D-065D6366873B}" destId="{3F7E4711-86B5-4646-A039-2977F90D6EC6}" srcOrd="1" destOrd="0" presId="urn:microsoft.com/office/officeart/2011/layout/TabList"/>
    <dgm:cxn modelId="{18C2923E-3D68-448E-B358-37A5BDB57E96}" type="presParOf" srcId="{F8E58F33-A73B-4BD9-864D-065D6366873B}" destId="{6C110CF2-1B41-4AF5-9CB4-AA70DF3B305D}" srcOrd="2" destOrd="0" presId="urn:microsoft.com/office/officeart/2011/layout/TabList"/>
    <dgm:cxn modelId="{047399BA-A5CE-4B40-9DB4-0D29747B4AE0}" type="presParOf" srcId="{E43CB656-347B-4502-AF0D-D8C30F064341}" destId="{628B6E23-AA2B-461B-A110-0F19F3995F06}"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2234D7-CAED-4F62-84AB-E2AD523D4359}"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B935318-3BB4-4717-9B4C-95971B40C850}">
      <dgm:prSet phldrT="[Text]"/>
      <dgm:spPr/>
      <dgm:t>
        <a:bodyPr/>
        <a:lstStyle/>
        <a:p>
          <a:r>
            <a:rPr lang="en-US" dirty="0" smtClean="0"/>
            <a:t>Bridge</a:t>
          </a:r>
          <a:endParaRPr lang="en-US" dirty="0"/>
        </a:p>
      </dgm:t>
    </dgm:pt>
    <dgm:pt modelId="{3077E609-8E37-44AE-B3BE-787004FDAF31}" type="parTrans" cxnId="{483AD1D4-BF18-4E50-A58E-89559E659E1B}">
      <dgm:prSet/>
      <dgm:spPr/>
      <dgm:t>
        <a:bodyPr/>
        <a:lstStyle/>
        <a:p>
          <a:endParaRPr lang="en-US"/>
        </a:p>
      </dgm:t>
    </dgm:pt>
    <dgm:pt modelId="{FA9D7843-071D-404B-B665-5B4DE0183397}" type="sibTrans" cxnId="{483AD1D4-BF18-4E50-A58E-89559E659E1B}">
      <dgm:prSet/>
      <dgm:spPr/>
      <dgm:t>
        <a:bodyPr/>
        <a:lstStyle/>
        <a:p>
          <a:endParaRPr lang="en-US"/>
        </a:p>
      </dgm:t>
    </dgm:pt>
    <dgm:pt modelId="{D2F36DDB-3689-47F9-A940-4D29CFFC5E02}">
      <dgm:prSet phldrT="[Text]"/>
      <dgm:spPr/>
      <dgm:t>
        <a:bodyPr/>
        <a:lstStyle/>
        <a:p>
          <a:pPr rtl="1"/>
          <a:endParaRPr lang="en-US" dirty="0"/>
        </a:p>
      </dgm:t>
    </dgm:pt>
    <dgm:pt modelId="{22A72ABE-1864-41B8-A3E5-7B971C194BB5}" type="parTrans" cxnId="{6E4767A7-BA8B-49FA-AAC6-5B708457BFAD}">
      <dgm:prSet/>
      <dgm:spPr/>
      <dgm:t>
        <a:bodyPr/>
        <a:lstStyle/>
        <a:p>
          <a:endParaRPr lang="en-US"/>
        </a:p>
      </dgm:t>
    </dgm:pt>
    <dgm:pt modelId="{40E495E9-05ED-4444-ACFD-671227BFBEAF}" type="sibTrans" cxnId="{6E4767A7-BA8B-49FA-AAC6-5B708457BFAD}">
      <dgm:prSet/>
      <dgm:spPr/>
      <dgm:t>
        <a:bodyPr/>
        <a:lstStyle/>
        <a:p>
          <a:endParaRPr lang="en-US"/>
        </a:p>
      </dgm:t>
    </dgm:pt>
    <dgm:pt modelId="{53D7AB1D-1BE2-4C6F-BE8A-A7ACA0E1E004}">
      <dgm:prSet phldrT="[Text]" custT="1"/>
      <dgm:spPr/>
      <dgm:t>
        <a:bodyPr/>
        <a:lstStyle/>
        <a:p>
          <a:pPr algn="just" rtl="1"/>
          <a:r>
            <a:rPr lang="fa-IR" sz="1800" dirty="0" smtClean="0">
              <a:latin typeface="Calibri" panose="020F0502020204030204" pitchFamily="34" charset="0"/>
              <a:cs typeface="B Nazanin" panose="00000400000000000000" pitchFamily="2" charset="-78"/>
            </a:rPr>
            <a:t>پل یا </a:t>
          </a:r>
          <a:r>
            <a:rPr lang="en-US" sz="1800" dirty="0" smtClean="0">
              <a:latin typeface="Calibri" panose="020F0502020204030204" pitchFamily="34" charset="0"/>
              <a:cs typeface="B Nazanin" panose="00000400000000000000" pitchFamily="2" charset="-78"/>
            </a:rPr>
            <a:t>Bridge</a:t>
          </a:r>
          <a:r>
            <a:rPr lang="fa-IR" sz="1800" dirty="0" smtClean="0">
              <a:latin typeface="Calibri" panose="020F0502020204030204" pitchFamily="34" charset="0"/>
              <a:cs typeface="B Nazanin" panose="00000400000000000000" pitchFamily="2" charset="-78"/>
            </a:rPr>
            <a:t> به شما امکان 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دهد تا از طریق </a:t>
          </a:r>
          <a:r>
            <a:rPr lang="en-US" sz="1800" dirty="0" smtClean="0">
              <a:latin typeface="Calibri" panose="020F0502020204030204" pitchFamily="34" charset="0"/>
              <a:cs typeface="B Nazanin" panose="00000400000000000000" pitchFamily="2" charset="-78"/>
            </a:rPr>
            <a:t>Host</a:t>
          </a:r>
          <a:r>
            <a:rPr lang="fa-IR" sz="1800" dirty="0" smtClean="0">
              <a:latin typeface="Calibri" panose="020F0502020204030204" pitchFamily="34" charset="0"/>
              <a:cs typeface="B Nazanin" panose="00000400000000000000" pitchFamily="2" charset="-78"/>
            </a:rPr>
            <a:t> به شبکه </a:t>
          </a:r>
          <a:r>
            <a:rPr lang="en-US" sz="1800" dirty="0" smtClean="0">
              <a:latin typeface="Calibri" panose="020F0502020204030204" pitchFamily="34" charset="0"/>
              <a:cs typeface="B Nazanin" panose="00000400000000000000" pitchFamily="2" charset="-78"/>
            </a:rPr>
            <a:t>LAN</a:t>
          </a:r>
          <a:r>
            <a:rPr lang="fa-IR" sz="1800" dirty="0" smtClean="0">
              <a:latin typeface="Calibri" panose="020F0502020204030204" pitchFamily="34" charset="0"/>
              <a:cs typeface="B Nazanin" panose="00000400000000000000" pitchFamily="2" charset="-78"/>
            </a:rPr>
            <a:t> ای که </a:t>
          </a:r>
          <a:r>
            <a:rPr lang="en-US" sz="1800" dirty="0" smtClean="0">
              <a:latin typeface="Calibri" panose="020F0502020204030204" pitchFamily="34" charset="0"/>
              <a:cs typeface="B Nazanin" panose="00000400000000000000" pitchFamily="2" charset="-78"/>
            </a:rPr>
            <a:t>Host</a:t>
          </a:r>
          <a:r>
            <a:rPr lang="fa-IR" sz="1800" dirty="0" smtClean="0">
              <a:latin typeface="Calibri" panose="020F0502020204030204" pitchFamily="34" charset="0"/>
              <a:cs typeface="B Nazanin" panose="00000400000000000000" pitchFamily="2" charset="-78"/>
            </a:rPr>
            <a:t> هم از آن شبکه استفاده 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کند ، متصل گردید. به عبارت دیگر یعنی اینکه شما از </a:t>
          </a:r>
          <a:r>
            <a:rPr lang="en-US" sz="1800" dirty="0" smtClean="0">
              <a:latin typeface="Calibri" panose="020F0502020204030204" pitchFamily="34" charset="0"/>
              <a:cs typeface="B Nazanin" panose="00000400000000000000" pitchFamily="2" charset="-78"/>
            </a:rPr>
            <a:t>Host</a:t>
          </a:r>
          <a:r>
            <a:rPr lang="fa-IR" sz="1800" dirty="0" smtClean="0">
              <a:latin typeface="Calibri" panose="020F0502020204030204" pitchFamily="34" charset="0"/>
              <a:cs typeface="B Nazanin" panose="00000400000000000000" pitchFamily="2" charset="-78"/>
            </a:rPr>
            <a:t> به عنوان پل جهت اتصال به شبکه </a:t>
          </a:r>
          <a:r>
            <a:rPr lang="en-US" sz="1800" dirty="0" smtClean="0">
              <a:latin typeface="Calibri" panose="020F0502020204030204" pitchFamily="34" charset="0"/>
              <a:cs typeface="B Nazanin" panose="00000400000000000000" pitchFamily="2" charset="-78"/>
            </a:rPr>
            <a:t>LAN</a:t>
          </a:r>
          <a:r>
            <a:rPr lang="fa-IR" sz="1800" dirty="0" smtClean="0">
              <a:latin typeface="Calibri" panose="020F0502020204030204" pitchFamily="34" charset="0"/>
              <a:cs typeface="B Nazanin" panose="00000400000000000000" pitchFamily="2" charset="-78"/>
            </a:rPr>
            <a:t> استفاده 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کنید.</a:t>
          </a:r>
          <a:endParaRPr lang="en-US" sz="1800" dirty="0">
            <a:latin typeface="Calibri" panose="020F0502020204030204" pitchFamily="34" charset="0"/>
            <a:cs typeface="B Nazanin" panose="00000400000000000000" pitchFamily="2" charset="-78"/>
          </a:endParaRPr>
        </a:p>
      </dgm:t>
    </dgm:pt>
    <dgm:pt modelId="{A62B255C-0FAD-4550-B6E0-E8DB3EA34CB9}" type="parTrans" cxnId="{817F21B1-3CED-4E4B-86B7-E866A83A6866}">
      <dgm:prSet/>
      <dgm:spPr/>
      <dgm:t>
        <a:bodyPr/>
        <a:lstStyle/>
        <a:p>
          <a:endParaRPr lang="en-US"/>
        </a:p>
      </dgm:t>
    </dgm:pt>
    <dgm:pt modelId="{9EB4FA50-36DA-45A8-AA8E-20DA1CA604FA}" type="sibTrans" cxnId="{817F21B1-3CED-4E4B-86B7-E866A83A6866}">
      <dgm:prSet/>
      <dgm:spPr/>
      <dgm:t>
        <a:bodyPr/>
        <a:lstStyle/>
        <a:p>
          <a:endParaRPr lang="en-US"/>
        </a:p>
      </dgm:t>
    </dgm:pt>
    <dgm:pt modelId="{3D42E638-18A8-466C-99C4-782BCADCFAE3}">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NAT Device</a:t>
          </a:r>
          <a:endParaRPr lang="en-US" dirty="0"/>
        </a:p>
      </dgm:t>
    </dgm:pt>
    <dgm:pt modelId="{096E10D4-2CD3-4AA4-B985-425AAAC8EF49}" type="parTrans" cxnId="{A75990E7-117E-4B5F-9DEB-6E7610C8FEDC}">
      <dgm:prSet/>
      <dgm:spPr/>
      <dgm:t>
        <a:bodyPr/>
        <a:lstStyle/>
        <a:p>
          <a:endParaRPr lang="en-US"/>
        </a:p>
      </dgm:t>
    </dgm:pt>
    <dgm:pt modelId="{31C347C6-9A04-4941-ACA6-88EE72656995}" type="sibTrans" cxnId="{A75990E7-117E-4B5F-9DEB-6E7610C8FEDC}">
      <dgm:prSet/>
      <dgm:spPr/>
      <dgm:t>
        <a:bodyPr/>
        <a:lstStyle/>
        <a:p>
          <a:endParaRPr lang="en-US"/>
        </a:p>
      </dgm:t>
    </dgm:pt>
    <dgm:pt modelId="{CE79F5CC-195A-4A03-A5E2-141848B87E3D}">
      <dgm:prSet phldrT="[Text]"/>
      <dgm:spPr/>
      <dgm:t>
        <a:bodyPr/>
        <a:lstStyle/>
        <a:p>
          <a:pPr rtl="1"/>
          <a:r>
            <a:rPr lang="fa-IR" dirty="0" smtClean="0"/>
            <a:t> </a:t>
          </a:r>
          <a:endParaRPr lang="en-US" dirty="0"/>
        </a:p>
      </dgm:t>
    </dgm:pt>
    <dgm:pt modelId="{76ECCA76-1381-4CF9-B3A6-0126922F409C}" type="parTrans" cxnId="{1B3607D8-AD63-4884-A1A1-C61C43CDEF91}">
      <dgm:prSet/>
      <dgm:spPr/>
      <dgm:t>
        <a:bodyPr/>
        <a:lstStyle/>
        <a:p>
          <a:endParaRPr lang="en-US"/>
        </a:p>
      </dgm:t>
    </dgm:pt>
    <dgm:pt modelId="{663184A7-7A21-49B8-ABC6-157B65FBAA5B}" type="sibTrans" cxnId="{1B3607D8-AD63-4884-A1A1-C61C43CDEF91}">
      <dgm:prSet/>
      <dgm:spPr/>
      <dgm:t>
        <a:bodyPr/>
        <a:lstStyle/>
        <a:p>
          <a:endParaRPr lang="en-US"/>
        </a:p>
      </dgm:t>
    </dgm:pt>
    <dgm:pt modelId="{A267ADD0-7BFA-4BCD-8CB1-E1AEEB7D896F}">
      <dgm:prSet phldrT="[Text]" custT="1"/>
      <dgm:spPr/>
      <dgm:t>
        <a:bodyPr/>
        <a:lstStyle/>
        <a:p>
          <a:pPr algn="just" rtl="1"/>
          <a:r>
            <a:rPr lang="fa-IR" sz="1800" dirty="0" smtClean="0">
              <a:latin typeface="Calibri" panose="020F0502020204030204" pitchFamily="34" charset="0"/>
              <a:cs typeface="B Nazanin" panose="00000400000000000000" pitchFamily="2" charset="-78"/>
            </a:rPr>
            <a:t>به کمک این ابزار اتصال به شبکه </a:t>
          </a:r>
          <a:r>
            <a:rPr lang="en-US" sz="1800" dirty="0" smtClean="0">
              <a:latin typeface="Calibri" panose="020F0502020204030204" pitchFamily="34" charset="0"/>
              <a:cs typeface="B Nazanin" panose="00000400000000000000" pitchFamily="2" charset="-78"/>
            </a:rPr>
            <a:t>LAN</a:t>
          </a:r>
          <a:r>
            <a:rPr lang="fa-IR" sz="1800" dirty="0" smtClean="0">
              <a:latin typeface="Calibri" panose="020F0502020204030204" pitchFamily="34" charset="0"/>
              <a:cs typeface="B Nazanin" panose="00000400000000000000" pitchFamily="2" charset="-78"/>
            </a:rPr>
            <a:t> از طریق </a:t>
          </a:r>
          <a:r>
            <a:rPr lang="en-US" sz="1800" dirty="0" smtClean="0">
              <a:latin typeface="Calibri" panose="020F0502020204030204" pitchFamily="34" charset="0"/>
              <a:cs typeface="B Nazanin" panose="00000400000000000000" pitchFamily="2" charset="-78"/>
            </a:rPr>
            <a:t>Host</a:t>
          </a:r>
          <a:r>
            <a:rPr lang="fa-IR" sz="1800" dirty="0" smtClean="0">
              <a:latin typeface="Calibri" panose="020F0502020204030204" pitchFamily="34" charset="0"/>
              <a:cs typeface="B Nazanin" panose="00000400000000000000" pitchFamily="2" charset="-78"/>
            </a:rPr>
            <a:t> را پیدا می کنید با این تفاوت که در این شبکه </a:t>
          </a:r>
          <a:r>
            <a:rPr lang="en-US" sz="1800" dirty="0" smtClean="0">
              <a:latin typeface="Calibri" panose="020F0502020204030204" pitchFamily="34" charset="0"/>
              <a:cs typeface="B Nazanin" panose="00000400000000000000" pitchFamily="2" charset="-78"/>
            </a:rPr>
            <a:t>IP</a:t>
          </a:r>
          <a:r>
            <a:rPr lang="fa-IR" sz="1800" dirty="0" smtClean="0">
              <a:latin typeface="Calibri" panose="020F0502020204030204" pitchFamily="34" charset="0"/>
              <a:cs typeface="B Nazanin" panose="00000400000000000000" pitchFamily="2" charset="-78"/>
            </a:rPr>
            <a:t> به ماشین مجازی اختصاص نمی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یابد بلکه از طریق ابزار </a:t>
          </a:r>
          <a:r>
            <a:rPr lang="en-US" sz="1800" dirty="0" smtClean="0">
              <a:latin typeface="Calibri" panose="020F0502020204030204" pitchFamily="34" charset="0"/>
              <a:cs typeface="B Nazanin" panose="00000400000000000000" pitchFamily="2" charset="-78"/>
            </a:rPr>
            <a:t>NAT</a:t>
          </a:r>
          <a:r>
            <a:rPr lang="fa-IR" sz="1800" dirty="0" smtClean="0">
              <a:latin typeface="Calibri" panose="020F0502020204030204" pitchFamily="34" charset="0"/>
              <a:cs typeface="B Nazanin" panose="00000400000000000000" pitchFamily="2" charset="-78"/>
            </a:rPr>
            <a:t>، یک </a:t>
          </a:r>
          <a:r>
            <a:rPr lang="en-US" sz="1800" dirty="0" smtClean="0">
              <a:latin typeface="Calibri" panose="020F0502020204030204" pitchFamily="34" charset="0"/>
              <a:cs typeface="B Nazanin" panose="00000400000000000000" pitchFamily="2" charset="-78"/>
            </a:rPr>
            <a:t>IP</a:t>
          </a:r>
          <a:r>
            <a:rPr lang="fa-IR" sz="1800" dirty="0" smtClean="0">
              <a:latin typeface="Calibri" panose="020F0502020204030204" pitchFamily="34" charset="0"/>
              <a:cs typeface="B Nazanin" panose="00000400000000000000" pitchFamily="2" charset="-78"/>
            </a:rPr>
            <a:t> تصادفی به ماشین مجازی داده 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شود، که توسط این </a:t>
          </a:r>
          <a:r>
            <a:rPr lang="en-US" sz="1800" dirty="0" smtClean="0">
              <a:latin typeface="Calibri" panose="020F0502020204030204" pitchFamily="34" charset="0"/>
              <a:cs typeface="B Nazanin" panose="00000400000000000000" pitchFamily="2" charset="-78"/>
            </a:rPr>
            <a:t>IP</a:t>
          </a:r>
          <a:r>
            <a:rPr lang="fa-IR" sz="1800" dirty="0" smtClean="0">
              <a:latin typeface="Calibri" panose="020F0502020204030204" pitchFamily="34" charset="0"/>
              <a:cs typeface="B Nazanin" panose="00000400000000000000" pitchFamily="2" charset="-78"/>
            </a:rPr>
            <a:t>، </a:t>
          </a:r>
          <a:r>
            <a:rPr lang="en-US" sz="1800" dirty="0" smtClean="0">
              <a:latin typeface="Calibri" panose="020F0502020204030204" pitchFamily="34" charset="0"/>
              <a:cs typeface="B Nazanin" panose="00000400000000000000" pitchFamily="2" charset="-78"/>
            </a:rPr>
            <a:t>Host</a:t>
          </a:r>
          <a:r>
            <a:rPr lang="fa-IR" sz="1800" dirty="0" smtClean="0">
              <a:latin typeface="Calibri" panose="020F0502020204030204" pitchFamily="34" charset="0"/>
              <a:cs typeface="B Nazanin" panose="00000400000000000000" pitchFamily="2" charset="-78"/>
            </a:rPr>
            <a:t> ، ماشین مجازی را به شبکه </a:t>
          </a:r>
          <a:r>
            <a:rPr lang="en-US" sz="1800" dirty="0" smtClean="0">
              <a:latin typeface="Calibri" panose="020F0502020204030204" pitchFamily="34" charset="0"/>
              <a:cs typeface="B Nazanin" panose="00000400000000000000" pitchFamily="2" charset="-78"/>
            </a:rPr>
            <a:t>LAN</a:t>
          </a:r>
          <a:r>
            <a:rPr lang="fa-IR" sz="1800" dirty="0" smtClean="0">
              <a:latin typeface="Calibri" panose="020F0502020204030204" pitchFamily="34" charset="0"/>
              <a:cs typeface="B Nazanin" panose="00000400000000000000" pitchFamily="2" charset="-78"/>
            </a:rPr>
            <a:t> متصل 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کند.</a:t>
          </a:r>
          <a:endParaRPr lang="en-US" sz="1800" dirty="0">
            <a:latin typeface="Calibri" panose="020F0502020204030204" pitchFamily="34" charset="0"/>
            <a:cs typeface="B Nazanin" panose="00000400000000000000" pitchFamily="2" charset="-78"/>
          </a:endParaRPr>
        </a:p>
      </dgm:t>
    </dgm:pt>
    <dgm:pt modelId="{3022E8F1-562B-4681-91A7-35D6F6FB1117}" type="parTrans" cxnId="{149A4B93-87DB-426D-8CA6-D575402B6202}">
      <dgm:prSet/>
      <dgm:spPr/>
      <dgm:t>
        <a:bodyPr/>
        <a:lstStyle/>
        <a:p>
          <a:endParaRPr lang="en-US"/>
        </a:p>
      </dgm:t>
    </dgm:pt>
    <dgm:pt modelId="{0FFF020A-B0B5-4FB2-81E5-6615B1DDA670}" type="sibTrans" cxnId="{149A4B93-87DB-426D-8CA6-D575402B6202}">
      <dgm:prSet/>
      <dgm:spPr/>
      <dgm:t>
        <a:bodyPr/>
        <a:lstStyle/>
        <a:p>
          <a:endParaRPr lang="en-US"/>
        </a:p>
      </dgm:t>
    </dgm:pt>
    <dgm:pt modelId="{E11EDCAB-8E5D-4427-AF9E-18C54ED7D29F}">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DHCP Server</a:t>
          </a:r>
          <a:endParaRPr lang="en-US" dirty="0"/>
        </a:p>
      </dgm:t>
    </dgm:pt>
    <dgm:pt modelId="{549533A1-6909-41CF-931E-6F0195B49DFA}" type="parTrans" cxnId="{6E537A53-4156-49A2-9F3B-031B7F16AE70}">
      <dgm:prSet/>
      <dgm:spPr/>
      <dgm:t>
        <a:bodyPr/>
        <a:lstStyle/>
        <a:p>
          <a:endParaRPr lang="en-US"/>
        </a:p>
      </dgm:t>
    </dgm:pt>
    <dgm:pt modelId="{B18CF450-DAC9-49BC-B40D-264B5B1535AE}" type="sibTrans" cxnId="{6E537A53-4156-49A2-9F3B-031B7F16AE70}">
      <dgm:prSet/>
      <dgm:spPr/>
      <dgm:t>
        <a:bodyPr/>
        <a:lstStyle/>
        <a:p>
          <a:endParaRPr lang="en-US"/>
        </a:p>
      </dgm:t>
    </dgm:pt>
    <dgm:pt modelId="{25DD87EF-9B06-4159-A6D1-7535D36EA658}">
      <dgm:prSet phldrT="[Text]"/>
      <dgm:spPr/>
      <dgm:t>
        <a:bodyPr/>
        <a:lstStyle/>
        <a:p>
          <a:pPr rtl="1"/>
          <a:r>
            <a:rPr lang="fa-IR" dirty="0" smtClean="0"/>
            <a:t> </a:t>
          </a:r>
          <a:endParaRPr lang="en-US" dirty="0"/>
        </a:p>
      </dgm:t>
    </dgm:pt>
    <dgm:pt modelId="{DE808740-E7FA-459A-A5B4-2FC20E1A0A94}" type="parTrans" cxnId="{94CE9428-6630-41A3-BCBE-C2D9F54CCD0A}">
      <dgm:prSet/>
      <dgm:spPr/>
      <dgm:t>
        <a:bodyPr/>
        <a:lstStyle/>
        <a:p>
          <a:endParaRPr lang="en-US"/>
        </a:p>
      </dgm:t>
    </dgm:pt>
    <dgm:pt modelId="{52F0D9AC-248F-4ABA-B406-7C83AA60DBB2}" type="sibTrans" cxnId="{94CE9428-6630-41A3-BCBE-C2D9F54CCD0A}">
      <dgm:prSet/>
      <dgm:spPr/>
      <dgm:t>
        <a:bodyPr/>
        <a:lstStyle/>
        <a:p>
          <a:endParaRPr lang="en-US"/>
        </a:p>
      </dgm:t>
    </dgm:pt>
    <dgm:pt modelId="{15366E3F-A51E-43C6-AA7A-2D90CBEF65FF}">
      <dgm:prSet phldrT="[Text]" custT="1">
        <dgm:style>
          <a:lnRef idx="3">
            <a:schemeClr val="lt1"/>
          </a:lnRef>
          <a:fillRef idx="1">
            <a:schemeClr val="accent2"/>
          </a:fillRef>
          <a:effectRef idx="1">
            <a:schemeClr val="accent2"/>
          </a:effectRef>
          <a:fontRef idx="minor">
            <a:schemeClr val="lt1"/>
          </a:fontRef>
        </dgm:style>
      </dgm:prSet>
      <dgm:spPr/>
      <dgm:t>
        <a:bodyPr/>
        <a:lstStyle/>
        <a:p>
          <a:r>
            <a:rPr lang="fa-IR" sz="2200" dirty="0" smtClean="0">
              <a:cs typeface="B Nazanin" panose="00000400000000000000" pitchFamily="2" charset="-78"/>
            </a:rPr>
            <a:t>کارت شبکه</a:t>
          </a:r>
          <a:endParaRPr lang="en-US" sz="2200" dirty="0">
            <a:cs typeface="B Nazanin" panose="00000400000000000000" pitchFamily="2" charset="-78"/>
          </a:endParaRPr>
        </a:p>
      </dgm:t>
    </dgm:pt>
    <dgm:pt modelId="{1EABD787-EDDA-4883-9CDF-76A4645FE827}" type="parTrans" cxnId="{102D0740-24BB-48A4-B494-AAAE2963AF23}">
      <dgm:prSet/>
      <dgm:spPr/>
      <dgm:t>
        <a:bodyPr/>
        <a:lstStyle/>
        <a:p>
          <a:endParaRPr lang="en-US"/>
        </a:p>
      </dgm:t>
    </dgm:pt>
    <dgm:pt modelId="{08579121-13C7-454F-A3AD-6F6296783D30}" type="sibTrans" cxnId="{102D0740-24BB-48A4-B494-AAAE2963AF23}">
      <dgm:prSet/>
      <dgm:spPr/>
      <dgm:t>
        <a:bodyPr/>
        <a:lstStyle/>
        <a:p>
          <a:endParaRPr lang="en-US"/>
        </a:p>
      </dgm:t>
    </dgm:pt>
    <dgm:pt modelId="{D15270AE-C920-41C2-A433-B02BC48BF67D}">
      <dgm:prSet phldrT="[Text]" custT="1"/>
      <dgm:spPr/>
      <dgm:t>
        <a:bodyPr/>
        <a:lstStyle/>
        <a:p>
          <a:pPr algn="just" rtl="1"/>
          <a:r>
            <a:rPr lang="fa-IR" sz="1800" dirty="0" smtClean="0">
              <a:latin typeface="Calibri" panose="020F0502020204030204" pitchFamily="34" charset="0"/>
              <a:cs typeface="B Nazanin" panose="00000400000000000000" pitchFamily="2" charset="-78"/>
            </a:rPr>
            <a:t>کارت شبکه برای ماشین مجازی هنگام ساخت ماشین مجازی ایجاد 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گردد. کارت شبکه مجازی یا </a:t>
          </a:r>
          <a:r>
            <a:rPr lang="en-US" sz="1800" dirty="0" smtClean="0">
              <a:latin typeface="Calibri" panose="020F0502020204030204" pitchFamily="34" charset="0"/>
              <a:cs typeface="B Nazanin" panose="00000400000000000000" pitchFamily="2" charset="-78"/>
            </a:rPr>
            <a:t>Virtual Network Adapter</a:t>
          </a:r>
          <a:r>
            <a:rPr lang="fa-IR" sz="1800" dirty="0" smtClean="0">
              <a:latin typeface="Calibri" panose="020F0502020204030204" pitchFamily="34" charset="0"/>
              <a:cs typeface="B Nazanin" panose="00000400000000000000" pitchFamily="2" charset="-78"/>
            </a:rPr>
            <a:t> از نوع </a:t>
          </a:r>
          <a:r>
            <a:rPr lang="en-US" sz="1800" dirty="0" smtClean="0">
              <a:latin typeface="Calibri" panose="020F0502020204030204" pitchFamily="34" charset="0"/>
              <a:cs typeface="B Nazanin" panose="00000400000000000000" pitchFamily="2" charset="-78"/>
            </a:rPr>
            <a:t>AMD PCNET PCI Adapter</a:t>
          </a:r>
          <a:r>
            <a:rPr lang="fa-IR" sz="1800" dirty="0" smtClean="0">
              <a:latin typeface="Calibri" panose="020F0502020204030204" pitchFamily="34" charset="0"/>
              <a:cs typeface="B Nazanin" panose="00000400000000000000" pitchFamily="2" charset="-78"/>
            </a:rPr>
            <a:t> 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باشد و توسط این کارت شبکه، ماشین مجازی به شبکه</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ای دیگر متصل 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گردد.</a:t>
          </a:r>
          <a:endParaRPr lang="en-US" sz="1800" dirty="0">
            <a:latin typeface="Calibri" panose="020F0502020204030204" pitchFamily="34" charset="0"/>
            <a:cs typeface="B Nazanin" panose="00000400000000000000" pitchFamily="2" charset="-78"/>
          </a:endParaRPr>
        </a:p>
      </dgm:t>
    </dgm:pt>
    <dgm:pt modelId="{B2B0D04B-2585-44D9-9872-22FB487A55AD}" type="parTrans" cxnId="{FFCD78FD-6497-4DB0-AC75-7AB733B3F5C3}">
      <dgm:prSet/>
      <dgm:spPr/>
      <dgm:t>
        <a:bodyPr/>
        <a:lstStyle/>
        <a:p>
          <a:endParaRPr lang="en-US"/>
        </a:p>
      </dgm:t>
    </dgm:pt>
    <dgm:pt modelId="{9D6AB5CB-3C94-4C56-974C-F9CE68A8E5E9}" type="sibTrans" cxnId="{FFCD78FD-6497-4DB0-AC75-7AB733B3F5C3}">
      <dgm:prSet/>
      <dgm:spPr/>
      <dgm:t>
        <a:bodyPr/>
        <a:lstStyle/>
        <a:p>
          <a:endParaRPr lang="en-US"/>
        </a:p>
      </dgm:t>
    </dgm:pt>
    <dgm:pt modelId="{ECE061CB-9A83-4F35-8F3E-B692CA0F5493}">
      <dgm:prSet phldrT="[Text]"/>
      <dgm:spPr/>
      <dgm:t>
        <a:bodyPr/>
        <a:lstStyle/>
        <a:p>
          <a:endParaRPr lang="en-US" dirty="0"/>
        </a:p>
      </dgm:t>
    </dgm:pt>
    <dgm:pt modelId="{786C7D4E-B98C-4917-9524-70155DFC67AB}" type="parTrans" cxnId="{01ACF6B5-60A4-4479-B941-CCF0F4E2CC2D}">
      <dgm:prSet/>
      <dgm:spPr/>
      <dgm:t>
        <a:bodyPr/>
        <a:lstStyle/>
        <a:p>
          <a:endParaRPr lang="en-US"/>
        </a:p>
      </dgm:t>
    </dgm:pt>
    <dgm:pt modelId="{C56399E7-C57D-40F6-8E39-68E3CDB3555A}" type="sibTrans" cxnId="{01ACF6B5-60A4-4479-B941-CCF0F4E2CC2D}">
      <dgm:prSet/>
      <dgm:spPr/>
      <dgm:t>
        <a:bodyPr/>
        <a:lstStyle/>
        <a:p>
          <a:endParaRPr lang="en-US"/>
        </a:p>
      </dgm:t>
    </dgm:pt>
    <dgm:pt modelId="{0C85A411-74AB-457D-B228-AE3D00557EA1}">
      <dgm:prSet phldrT="[Text]" custT="1"/>
      <dgm:spPr/>
      <dgm:t>
        <a:bodyPr/>
        <a:lstStyle/>
        <a:p>
          <a:pPr algn="just" rtl="1"/>
          <a:r>
            <a:rPr lang="fa-IR" sz="1800" dirty="0" smtClean="0">
              <a:latin typeface="Calibri" panose="020F0502020204030204" pitchFamily="34" charset="0"/>
              <a:cs typeface="B Nazanin" panose="00000400000000000000" pitchFamily="2" charset="-78"/>
            </a:rPr>
            <a:t>تخصیص اتوماتیک آدرسهای </a:t>
          </a:r>
          <a:r>
            <a:rPr lang="en-US" sz="1800" dirty="0" smtClean="0">
              <a:latin typeface="Calibri" panose="020F0502020204030204" pitchFamily="34" charset="0"/>
              <a:cs typeface="B Nazanin" panose="00000400000000000000" pitchFamily="2" charset="-78"/>
            </a:rPr>
            <a:t>IP</a:t>
          </a:r>
          <a:r>
            <a:rPr lang="fa-IR" sz="1800" dirty="0" smtClean="0">
              <a:latin typeface="Calibri" panose="020F0502020204030204" pitchFamily="34" charset="0"/>
              <a:cs typeface="B Nazanin" panose="00000400000000000000" pitchFamily="2" charset="-78"/>
            </a:rPr>
            <a:t> به ماشین مجازی که در یک شبکه قرار می</a:t>
          </a:r>
          <a:r>
            <a:rPr lang="fa-IR" sz="1800" b="1" dirty="0" smtClean="0">
              <a:latin typeface="Calibri" panose="020F0502020204030204" pitchFamily="34" charset="0"/>
              <a:cs typeface="B Nazanin" panose="00000400000000000000" pitchFamily="2" charset="-78"/>
            </a:rPr>
            <a:t>‌</a:t>
          </a:r>
          <a:r>
            <a:rPr lang="fa-IR" sz="1800" dirty="0" smtClean="0">
              <a:latin typeface="Calibri" panose="020F0502020204030204" pitchFamily="34" charset="0"/>
              <a:cs typeface="B Nazanin" panose="00000400000000000000" pitchFamily="2" charset="-78"/>
            </a:rPr>
            <a:t>گیرند. و امکان تخصیص </a:t>
          </a:r>
          <a:r>
            <a:rPr lang="en-US" sz="1800" dirty="0" smtClean="0">
              <a:latin typeface="Calibri" panose="020F0502020204030204" pitchFamily="34" charset="0"/>
              <a:cs typeface="B Nazanin" panose="00000400000000000000" pitchFamily="2" charset="-78"/>
            </a:rPr>
            <a:t>IP</a:t>
          </a:r>
          <a:r>
            <a:rPr lang="fa-IR" sz="1800" dirty="0" smtClean="0">
              <a:latin typeface="Calibri" panose="020F0502020204030204" pitchFamily="34" charset="0"/>
              <a:cs typeface="B Nazanin" panose="00000400000000000000" pitchFamily="2" charset="-78"/>
            </a:rPr>
            <a:t> آدرس به آنها به صورت دستی وجود ندارد</a:t>
          </a:r>
          <a:r>
            <a:rPr lang="en-US" sz="1800" dirty="0" smtClean="0">
              <a:latin typeface="Calibri" panose="020F0502020204030204" pitchFamily="34" charset="0"/>
              <a:cs typeface="B Nazanin" panose="00000400000000000000" pitchFamily="2" charset="-78"/>
            </a:rPr>
            <a:t>.</a:t>
          </a:r>
          <a:endParaRPr lang="en-US" sz="1800" dirty="0">
            <a:latin typeface="Calibri" panose="020F0502020204030204" pitchFamily="34" charset="0"/>
            <a:cs typeface="B Nazanin" panose="00000400000000000000" pitchFamily="2" charset="-78"/>
          </a:endParaRPr>
        </a:p>
      </dgm:t>
    </dgm:pt>
    <dgm:pt modelId="{3D9F35F4-0688-4EAA-BCAA-94AF39BD04C7}" type="sibTrans" cxnId="{A487BAC9-A413-4A58-8E6E-F682147EBDFE}">
      <dgm:prSet/>
      <dgm:spPr/>
      <dgm:t>
        <a:bodyPr/>
        <a:lstStyle/>
        <a:p>
          <a:endParaRPr lang="en-US"/>
        </a:p>
      </dgm:t>
    </dgm:pt>
    <dgm:pt modelId="{A1D52CBA-7AE0-4535-BD50-18B0D21A7E6B}" type="parTrans" cxnId="{A487BAC9-A413-4A58-8E6E-F682147EBDFE}">
      <dgm:prSet/>
      <dgm:spPr/>
      <dgm:t>
        <a:bodyPr/>
        <a:lstStyle/>
        <a:p>
          <a:endParaRPr lang="en-US"/>
        </a:p>
      </dgm:t>
    </dgm:pt>
    <dgm:pt modelId="{E43CB656-347B-4502-AF0D-D8C30F064341}" type="pres">
      <dgm:prSet presAssocID="{0E2234D7-CAED-4F62-84AB-E2AD523D4359}" presName="Name0" presStyleCnt="0">
        <dgm:presLayoutVars>
          <dgm:chMax/>
          <dgm:chPref val="3"/>
          <dgm:dir val="rev"/>
          <dgm:animOne val="branch"/>
          <dgm:animLvl val="lvl"/>
        </dgm:presLayoutVars>
      </dgm:prSet>
      <dgm:spPr/>
    </dgm:pt>
    <dgm:pt modelId="{A3CB4D86-A65E-429F-8121-A9BCC93DA3BF}" type="pres">
      <dgm:prSet presAssocID="{8B935318-3BB4-4717-9B4C-95971B40C850}" presName="composite" presStyleCnt="0"/>
      <dgm:spPr/>
    </dgm:pt>
    <dgm:pt modelId="{5C2ECDF7-5472-4D6F-82F7-97D0F6F342DA}" type="pres">
      <dgm:prSet presAssocID="{8B935318-3BB4-4717-9B4C-95971B40C850}" presName="FirstChild" presStyleLbl="revTx" presStyleIdx="0" presStyleCnt="8">
        <dgm:presLayoutVars>
          <dgm:chMax val="0"/>
          <dgm:chPref val="0"/>
          <dgm:bulletEnabled val="1"/>
        </dgm:presLayoutVars>
      </dgm:prSet>
      <dgm:spPr/>
      <dgm:t>
        <a:bodyPr/>
        <a:lstStyle/>
        <a:p>
          <a:endParaRPr lang="en-US"/>
        </a:p>
      </dgm:t>
    </dgm:pt>
    <dgm:pt modelId="{BBB804E8-19D3-4005-A414-8314CDB12E67}" type="pres">
      <dgm:prSet presAssocID="{8B935318-3BB4-4717-9B4C-95971B40C850}" presName="Parent" presStyleLbl="alignNode1" presStyleIdx="0" presStyleCnt="4">
        <dgm:presLayoutVars>
          <dgm:chMax val="3"/>
          <dgm:chPref val="3"/>
          <dgm:bulletEnabled val="1"/>
        </dgm:presLayoutVars>
      </dgm:prSet>
      <dgm:spPr/>
      <dgm:t>
        <a:bodyPr/>
        <a:lstStyle/>
        <a:p>
          <a:endParaRPr lang="en-US"/>
        </a:p>
      </dgm:t>
    </dgm:pt>
    <dgm:pt modelId="{C5A809A1-D747-4E85-80F7-1EAE76ABD376}" type="pres">
      <dgm:prSet presAssocID="{8B935318-3BB4-4717-9B4C-95971B40C850}" presName="Accent" presStyleLbl="parChTrans1D1" presStyleIdx="0" presStyleCnt="4"/>
      <dgm:spPr/>
    </dgm:pt>
    <dgm:pt modelId="{B9C4CEB1-DDD7-42E8-80DD-D9BB80F789C0}" type="pres">
      <dgm:prSet presAssocID="{8B935318-3BB4-4717-9B4C-95971B40C850}" presName="Child" presStyleLbl="revTx" presStyleIdx="1" presStyleCnt="8">
        <dgm:presLayoutVars>
          <dgm:chMax val="0"/>
          <dgm:chPref val="0"/>
          <dgm:bulletEnabled val="1"/>
        </dgm:presLayoutVars>
      </dgm:prSet>
      <dgm:spPr/>
      <dgm:t>
        <a:bodyPr/>
        <a:lstStyle/>
        <a:p>
          <a:endParaRPr lang="en-US"/>
        </a:p>
      </dgm:t>
    </dgm:pt>
    <dgm:pt modelId="{32FD7B13-0A7D-4665-A5F6-CB746CFCD227}" type="pres">
      <dgm:prSet presAssocID="{FA9D7843-071D-404B-B665-5B4DE0183397}" presName="sibTrans" presStyleCnt="0"/>
      <dgm:spPr/>
    </dgm:pt>
    <dgm:pt modelId="{541710C0-0D5D-4400-B282-9196A6D82F12}" type="pres">
      <dgm:prSet presAssocID="{3D42E638-18A8-466C-99C4-782BCADCFAE3}" presName="composite" presStyleCnt="0"/>
      <dgm:spPr/>
    </dgm:pt>
    <dgm:pt modelId="{AE0D3530-B1E0-460F-B848-07360DDB208C}" type="pres">
      <dgm:prSet presAssocID="{3D42E638-18A8-466C-99C4-782BCADCFAE3}" presName="FirstChild" presStyleLbl="revTx" presStyleIdx="2" presStyleCnt="8">
        <dgm:presLayoutVars>
          <dgm:chMax val="0"/>
          <dgm:chPref val="0"/>
          <dgm:bulletEnabled val="1"/>
        </dgm:presLayoutVars>
      </dgm:prSet>
      <dgm:spPr/>
      <dgm:t>
        <a:bodyPr/>
        <a:lstStyle/>
        <a:p>
          <a:endParaRPr lang="en-US"/>
        </a:p>
      </dgm:t>
    </dgm:pt>
    <dgm:pt modelId="{ECAF785F-924D-4407-8B11-32806310C78E}" type="pres">
      <dgm:prSet presAssocID="{3D42E638-18A8-466C-99C4-782BCADCFAE3}" presName="Parent" presStyleLbl="alignNode1" presStyleIdx="1" presStyleCnt="4">
        <dgm:presLayoutVars>
          <dgm:chMax val="3"/>
          <dgm:chPref val="3"/>
          <dgm:bulletEnabled val="1"/>
        </dgm:presLayoutVars>
      </dgm:prSet>
      <dgm:spPr/>
      <dgm:t>
        <a:bodyPr/>
        <a:lstStyle/>
        <a:p>
          <a:endParaRPr lang="en-US"/>
        </a:p>
      </dgm:t>
    </dgm:pt>
    <dgm:pt modelId="{F4D3A228-1780-4CC7-B3D3-2BF307492C24}" type="pres">
      <dgm:prSet presAssocID="{3D42E638-18A8-466C-99C4-782BCADCFAE3}" presName="Accent" presStyleLbl="parChTrans1D1" presStyleIdx="1" presStyleCnt="4"/>
      <dgm:spPr/>
    </dgm:pt>
    <dgm:pt modelId="{832EF963-76F9-4739-B7B8-71B526536EF9}" type="pres">
      <dgm:prSet presAssocID="{3D42E638-18A8-466C-99C4-782BCADCFAE3}" presName="Child" presStyleLbl="revTx" presStyleIdx="3" presStyleCnt="8" custScaleY="135932">
        <dgm:presLayoutVars>
          <dgm:chMax val="0"/>
          <dgm:chPref val="0"/>
          <dgm:bulletEnabled val="1"/>
        </dgm:presLayoutVars>
      </dgm:prSet>
      <dgm:spPr/>
      <dgm:t>
        <a:bodyPr/>
        <a:lstStyle/>
        <a:p>
          <a:endParaRPr lang="en-US"/>
        </a:p>
      </dgm:t>
    </dgm:pt>
    <dgm:pt modelId="{C5611985-3E72-4041-88AF-49CB47073E99}" type="pres">
      <dgm:prSet presAssocID="{31C347C6-9A04-4941-ACA6-88EE72656995}" presName="sibTrans" presStyleCnt="0"/>
      <dgm:spPr/>
    </dgm:pt>
    <dgm:pt modelId="{5872A74A-8EA4-4D82-A88D-30E1B6E1AFC6}" type="pres">
      <dgm:prSet presAssocID="{E11EDCAB-8E5D-4427-AF9E-18C54ED7D29F}" presName="composite" presStyleCnt="0"/>
      <dgm:spPr/>
    </dgm:pt>
    <dgm:pt modelId="{1B351906-08E8-457C-BF96-78EB5D6B290E}" type="pres">
      <dgm:prSet presAssocID="{E11EDCAB-8E5D-4427-AF9E-18C54ED7D29F}" presName="FirstChild" presStyleLbl="revTx" presStyleIdx="4" presStyleCnt="8">
        <dgm:presLayoutVars>
          <dgm:chMax val="0"/>
          <dgm:chPref val="0"/>
          <dgm:bulletEnabled val="1"/>
        </dgm:presLayoutVars>
      </dgm:prSet>
      <dgm:spPr/>
    </dgm:pt>
    <dgm:pt modelId="{914FB734-381C-49DE-9A8B-A77222CC7927}" type="pres">
      <dgm:prSet presAssocID="{E11EDCAB-8E5D-4427-AF9E-18C54ED7D29F}" presName="Parent" presStyleLbl="alignNode1" presStyleIdx="2" presStyleCnt="4">
        <dgm:presLayoutVars>
          <dgm:chMax val="3"/>
          <dgm:chPref val="3"/>
          <dgm:bulletEnabled val="1"/>
        </dgm:presLayoutVars>
      </dgm:prSet>
      <dgm:spPr/>
      <dgm:t>
        <a:bodyPr/>
        <a:lstStyle/>
        <a:p>
          <a:endParaRPr lang="en-US"/>
        </a:p>
      </dgm:t>
    </dgm:pt>
    <dgm:pt modelId="{C978FBAB-054B-4922-999A-45EA5BDB85DD}" type="pres">
      <dgm:prSet presAssocID="{E11EDCAB-8E5D-4427-AF9E-18C54ED7D29F}" presName="Accent" presStyleLbl="parChTrans1D1" presStyleIdx="2" presStyleCnt="4"/>
      <dgm:spPr/>
    </dgm:pt>
    <dgm:pt modelId="{F2523376-7470-4007-9CBF-BD213567C942}" type="pres">
      <dgm:prSet presAssocID="{E11EDCAB-8E5D-4427-AF9E-18C54ED7D29F}" presName="Child" presStyleLbl="revTx" presStyleIdx="5" presStyleCnt="8">
        <dgm:presLayoutVars>
          <dgm:chMax val="0"/>
          <dgm:chPref val="0"/>
          <dgm:bulletEnabled val="1"/>
        </dgm:presLayoutVars>
      </dgm:prSet>
      <dgm:spPr/>
      <dgm:t>
        <a:bodyPr/>
        <a:lstStyle/>
        <a:p>
          <a:endParaRPr lang="en-US"/>
        </a:p>
      </dgm:t>
    </dgm:pt>
    <dgm:pt modelId="{5AA73C64-3636-4267-ACC7-830010FE93A4}" type="pres">
      <dgm:prSet presAssocID="{B18CF450-DAC9-49BC-B40D-264B5B1535AE}" presName="sibTrans" presStyleCnt="0"/>
      <dgm:spPr/>
    </dgm:pt>
    <dgm:pt modelId="{F8E58F33-A73B-4BD9-864D-065D6366873B}" type="pres">
      <dgm:prSet presAssocID="{15366E3F-A51E-43C6-AA7A-2D90CBEF65FF}" presName="composite" presStyleCnt="0"/>
      <dgm:spPr/>
    </dgm:pt>
    <dgm:pt modelId="{0DB87FCB-256E-417D-9EB3-778644409165}" type="pres">
      <dgm:prSet presAssocID="{15366E3F-A51E-43C6-AA7A-2D90CBEF65FF}" presName="FirstChild" presStyleLbl="revTx" presStyleIdx="6" presStyleCnt="8">
        <dgm:presLayoutVars>
          <dgm:chMax val="0"/>
          <dgm:chPref val="0"/>
          <dgm:bulletEnabled val="1"/>
        </dgm:presLayoutVars>
      </dgm:prSet>
      <dgm:spPr/>
    </dgm:pt>
    <dgm:pt modelId="{3F7E4711-86B5-4646-A039-2977F90D6EC6}" type="pres">
      <dgm:prSet presAssocID="{15366E3F-A51E-43C6-AA7A-2D90CBEF65FF}" presName="Parent" presStyleLbl="alignNode1" presStyleIdx="3" presStyleCnt="4">
        <dgm:presLayoutVars>
          <dgm:chMax val="3"/>
          <dgm:chPref val="3"/>
          <dgm:bulletEnabled val="1"/>
        </dgm:presLayoutVars>
      </dgm:prSet>
      <dgm:spPr/>
      <dgm:t>
        <a:bodyPr/>
        <a:lstStyle/>
        <a:p>
          <a:endParaRPr lang="en-US"/>
        </a:p>
      </dgm:t>
    </dgm:pt>
    <dgm:pt modelId="{6C110CF2-1B41-4AF5-9CB4-AA70DF3B305D}" type="pres">
      <dgm:prSet presAssocID="{15366E3F-A51E-43C6-AA7A-2D90CBEF65FF}" presName="Accent" presStyleLbl="parChTrans1D1" presStyleIdx="3" presStyleCnt="4"/>
      <dgm:spPr/>
    </dgm:pt>
    <dgm:pt modelId="{628B6E23-AA2B-461B-A110-0F19F3995F06}" type="pres">
      <dgm:prSet presAssocID="{15366E3F-A51E-43C6-AA7A-2D90CBEF65FF}" presName="Child" presStyleLbl="revTx" presStyleIdx="7" presStyleCnt="8">
        <dgm:presLayoutVars>
          <dgm:chMax val="0"/>
          <dgm:chPref val="0"/>
          <dgm:bulletEnabled val="1"/>
        </dgm:presLayoutVars>
      </dgm:prSet>
      <dgm:spPr/>
      <dgm:t>
        <a:bodyPr/>
        <a:lstStyle/>
        <a:p>
          <a:endParaRPr lang="en-US"/>
        </a:p>
      </dgm:t>
    </dgm:pt>
  </dgm:ptLst>
  <dgm:cxnLst>
    <dgm:cxn modelId="{102D0740-24BB-48A4-B494-AAAE2963AF23}" srcId="{0E2234D7-CAED-4F62-84AB-E2AD523D4359}" destId="{15366E3F-A51E-43C6-AA7A-2D90CBEF65FF}" srcOrd="3" destOrd="0" parTransId="{1EABD787-EDDA-4883-9CDF-76A4645FE827}" sibTransId="{08579121-13C7-454F-A3AD-6F6296783D30}"/>
    <dgm:cxn modelId="{EEF6807E-CB76-4959-8D7E-0FF1C1774753}" type="presOf" srcId="{3D42E638-18A8-466C-99C4-782BCADCFAE3}" destId="{ECAF785F-924D-4407-8B11-32806310C78E}" srcOrd="0" destOrd="0" presId="urn:microsoft.com/office/officeart/2011/layout/TabList"/>
    <dgm:cxn modelId="{A487BAC9-A413-4A58-8E6E-F682147EBDFE}" srcId="{E11EDCAB-8E5D-4427-AF9E-18C54ED7D29F}" destId="{0C85A411-74AB-457D-B228-AE3D00557EA1}" srcOrd="1" destOrd="0" parTransId="{A1D52CBA-7AE0-4535-BD50-18B0D21A7E6B}" sibTransId="{3D9F35F4-0688-4EAA-BCAA-94AF39BD04C7}"/>
    <dgm:cxn modelId="{9DBEFF22-E020-4F43-880A-203D2AF264BC}" type="presOf" srcId="{A267ADD0-7BFA-4BCD-8CB1-E1AEEB7D896F}" destId="{832EF963-76F9-4739-B7B8-71B526536EF9}" srcOrd="0" destOrd="0" presId="urn:microsoft.com/office/officeart/2011/layout/TabList"/>
    <dgm:cxn modelId="{FFCD78FD-6497-4DB0-AC75-7AB733B3F5C3}" srcId="{15366E3F-A51E-43C6-AA7A-2D90CBEF65FF}" destId="{D15270AE-C920-41C2-A433-B02BC48BF67D}" srcOrd="1" destOrd="0" parTransId="{B2B0D04B-2585-44D9-9872-22FB487A55AD}" sibTransId="{9D6AB5CB-3C94-4C56-974C-F9CE68A8E5E9}"/>
    <dgm:cxn modelId="{817F21B1-3CED-4E4B-86B7-E866A83A6866}" srcId="{8B935318-3BB4-4717-9B4C-95971B40C850}" destId="{53D7AB1D-1BE2-4C6F-BE8A-A7ACA0E1E004}" srcOrd="1" destOrd="0" parTransId="{A62B255C-0FAD-4550-B6E0-E8DB3EA34CB9}" sibTransId="{9EB4FA50-36DA-45A8-AA8E-20DA1CA604FA}"/>
    <dgm:cxn modelId="{FED915CA-C502-419A-B828-372B15976E37}" type="presOf" srcId="{0C85A411-74AB-457D-B228-AE3D00557EA1}" destId="{F2523376-7470-4007-9CBF-BD213567C942}" srcOrd="0" destOrd="0" presId="urn:microsoft.com/office/officeart/2011/layout/TabList"/>
    <dgm:cxn modelId="{AC8ECB3A-6BCD-4D44-B0FE-96D3DEDD7C3C}" type="presOf" srcId="{ECE061CB-9A83-4F35-8F3E-B692CA0F5493}" destId="{0DB87FCB-256E-417D-9EB3-778644409165}" srcOrd="0" destOrd="0" presId="urn:microsoft.com/office/officeart/2011/layout/TabList"/>
    <dgm:cxn modelId="{30556DF9-68A4-4D9D-BDB2-9A704D09C47A}" type="presOf" srcId="{D15270AE-C920-41C2-A433-B02BC48BF67D}" destId="{628B6E23-AA2B-461B-A110-0F19F3995F06}" srcOrd="0" destOrd="0" presId="urn:microsoft.com/office/officeart/2011/layout/TabList"/>
    <dgm:cxn modelId="{149A4B93-87DB-426D-8CA6-D575402B6202}" srcId="{3D42E638-18A8-466C-99C4-782BCADCFAE3}" destId="{A267ADD0-7BFA-4BCD-8CB1-E1AEEB7D896F}" srcOrd="1" destOrd="0" parTransId="{3022E8F1-562B-4681-91A7-35D6F6FB1117}" sibTransId="{0FFF020A-B0B5-4FB2-81E5-6615B1DDA670}"/>
    <dgm:cxn modelId="{8A726195-3A32-49A3-98C6-D2EEA0C00DE7}" type="presOf" srcId="{D2F36DDB-3689-47F9-A940-4D29CFFC5E02}" destId="{5C2ECDF7-5472-4D6F-82F7-97D0F6F342DA}" srcOrd="0" destOrd="0" presId="urn:microsoft.com/office/officeart/2011/layout/TabList"/>
    <dgm:cxn modelId="{6E537A53-4156-49A2-9F3B-031B7F16AE70}" srcId="{0E2234D7-CAED-4F62-84AB-E2AD523D4359}" destId="{E11EDCAB-8E5D-4427-AF9E-18C54ED7D29F}" srcOrd="2" destOrd="0" parTransId="{549533A1-6909-41CF-931E-6F0195B49DFA}" sibTransId="{B18CF450-DAC9-49BC-B40D-264B5B1535AE}"/>
    <dgm:cxn modelId="{EB335230-9E14-408A-959D-55FF9D39DACA}" type="presOf" srcId="{E11EDCAB-8E5D-4427-AF9E-18C54ED7D29F}" destId="{914FB734-381C-49DE-9A8B-A77222CC7927}" srcOrd="0" destOrd="0" presId="urn:microsoft.com/office/officeart/2011/layout/TabList"/>
    <dgm:cxn modelId="{37681143-CF6B-4CFA-A924-F99DE859F8EC}" type="presOf" srcId="{53D7AB1D-1BE2-4C6F-BE8A-A7ACA0E1E004}" destId="{B9C4CEB1-DDD7-42E8-80DD-D9BB80F789C0}" srcOrd="0" destOrd="0" presId="urn:microsoft.com/office/officeart/2011/layout/TabList"/>
    <dgm:cxn modelId="{6E4767A7-BA8B-49FA-AAC6-5B708457BFAD}" srcId="{8B935318-3BB4-4717-9B4C-95971B40C850}" destId="{D2F36DDB-3689-47F9-A940-4D29CFFC5E02}" srcOrd="0" destOrd="0" parTransId="{22A72ABE-1864-41B8-A3E5-7B971C194BB5}" sibTransId="{40E495E9-05ED-4444-ACFD-671227BFBEAF}"/>
    <dgm:cxn modelId="{01ACF6B5-60A4-4479-B941-CCF0F4E2CC2D}" srcId="{15366E3F-A51E-43C6-AA7A-2D90CBEF65FF}" destId="{ECE061CB-9A83-4F35-8F3E-B692CA0F5493}" srcOrd="0" destOrd="0" parTransId="{786C7D4E-B98C-4917-9524-70155DFC67AB}" sibTransId="{C56399E7-C57D-40F6-8E39-68E3CDB3555A}"/>
    <dgm:cxn modelId="{1B3607D8-AD63-4884-A1A1-C61C43CDEF91}" srcId="{3D42E638-18A8-466C-99C4-782BCADCFAE3}" destId="{CE79F5CC-195A-4A03-A5E2-141848B87E3D}" srcOrd="0" destOrd="0" parTransId="{76ECCA76-1381-4CF9-B3A6-0126922F409C}" sibTransId="{663184A7-7A21-49B8-ABC6-157B65FBAA5B}"/>
    <dgm:cxn modelId="{74B1DD28-3C97-4CC6-B05B-A736799603FA}" type="presOf" srcId="{15366E3F-A51E-43C6-AA7A-2D90CBEF65FF}" destId="{3F7E4711-86B5-4646-A039-2977F90D6EC6}" srcOrd="0" destOrd="0" presId="urn:microsoft.com/office/officeart/2011/layout/TabList"/>
    <dgm:cxn modelId="{A75990E7-117E-4B5F-9DEB-6E7610C8FEDC}" srcId="{0E2234D7-CAED-4F62-84AB-E2AD523D4359}" destId="{3D42E638-18A8-466C-99C4-782BCADCFAE3}" srcOrd="1" destOrd="0" parTransId="{096E10D4-2CD3-4AA4-B985-425AAAC8EF49}" sibTransId="{31C347C6-9A04-4941-ACA6-88EE72656995}"/>
    <dgm:cxn modelId="{71225757-ED87-4137-8F93-03F656ED6C72}" type="presOf" srcId="{25DD87EF-9B06-4159-A6D1-7535D36EA658}" destId="{1B351906-08E8-457C-BF96-78EB5D6B290E}" srcOrd="0" destOrd="0" presId="urn:microsoft.com/office/officeart/2011/layout/TabList"/>
    <dgm:cxn modelId="{94CE9428-6630-41A3-BCBE-C2D9F54CCD0A}" srcId="{E11EDCAB-8E5D-4427-AF9E-18C54ED7D29F}" destId="{25DD87EF-9B06-4159-A6D1-7535D36EA658}" srcOrd="0" destOrd="0" parTransId="{DE808740-E7FA-459A-A5B4-2FC20E1A0A94}" sibTransId="{52F0D9AC-248F-4ABA-B406-7C83AA60DBB2}"/>
    <dgm:cxn modelId="{6C4EC738-66FC-40D4-B6D2-692F34EFA295}" type="presOf" srcId="{CE79F5CC-195A-4A03-A5E2-141848B87E3D}" destId="{AE0D3530-B1E0-460F-B848-07360DDB208C}" srcOrd="0" destOrd="0" presId="urn:microsoft.com/office/officeart/2011/layout/TabList"/>
    <dgm:cxn modelId="{784FC3A8-E872-4670-A466-14946B785E68}" type="presOf" srcId="{0E2234D7-CAED-4F62-84AB-E2AD523D4359}" destId="{E43CB656-347B-4502-AF0D-D8C30F064341}" srcOrd="0" destOrd="0" presId="urn:microsoft.com/office/officeart/2011/layout/TabList"/>
    <dgm:cxn modelId="{483AD1D4-BF18-4E50-A58E-89559E659E1B}" srcId="{0E2234D7-CAED-4F62-84AB-E2AD523D4359}" destId="{8B935318-3BB4-4717-9B4C-95971B40C850}" srcOrd="0" destOrd="0" parTransId="{3077E609-8E37-44AE-B3BE-787004FDAF31}" sibTransId="{FA9D7843-071D-404B-B665-5B4DE0183397}"/>
    <dgm:cxn modelId="{D5AA5440-B9E9-40CE-95AA-60505012903C}" type="presOf" srcId="{8B935318-3BB4-4717-9B4C-95971B40C850}" destId="{BBB804E8-19D3-4005-A414-8314CDB12E67}" srcOrd="0" destOrd="0" presId="urn:microsoft.com/office/officeart/2011/layout/TabList"/>
    <dgm:cxn modelId="{4F7F43E1-8C27-4314-AFD3-B542EA7CF221}" type="presParOf" srcId="{E43CB656-347B-4502-AF0D-D8C30F064341}" destId="{A3CB4D86-A65E-429F-8121-A9BCC93DA3BF}" srcOrd="0" destOrd="0" presId="urn:microsoft.com/office/officeart/2011/layout/TabList"/>
    <dgm:cxn modelId="{389A59C9-470C-4E45-B8AC-8382E22120BD}" type="presParOf" srcId="{A3CB4D86-A65E-429F-8121-A9BCC93DA3BF}" destId="{5C2ECDF7-5472-4D6F-82F7-97D0F6F342DA}" srcOrd="0" destOrd="0" presId="urn:microsoft.com/office/officeart/2011/layout/TabList"/>
    <dgm:cxn modelId="{B0E0D3E8-3650-4EE6-A0DF-88F1100222E6}" type="presParOf" srcId="{A3CB4D86-A65E-429F-8121-A9BCC93DA3BF}" destId="{BBB804E8-19D3-4005-A414-8314CDB12E67}" srcOrd="1" destOrd="0" presId="urn:microsoft.com/office/officeart/2011/layout/TabList"/>
    <dgm:cxn modelId="{759805DA-47B6-4CE6-8775-F2B052FDA0ED}" type="presParOf" srcId="{A3CB4D86-A65E-429F-8121-A9BCC93DA3BF}" destId="{C5A809A1-D747-4E85-80F7-1EAE76ABD376}" srcOrd="2" destOrd="0" presId="urn:microsoft.com/office/officeart/2011/layout/TabList"/>
    <dgm:cxn modelId="{591AED05-3B4A-4E91-B5EC-3A4A495F90BD}" type="presParOf" srcId="{E43CB656-347B-4502-AF0D-D8C30F064341}" destId="{B9C4CEB1-DDD7-42E8-80DD-D9BB80F789C0}" srcOrd="1" destOrd="0" presId="urn:microsoft.com/office/officeart/2011/layout/TabList"/>
    <dgm:cxn modelId="{7A554E4D-D924-43AA-A832-6828B9F7F9C0}" type="presParOf" srcId="{E43CB656-347B-4502-AF0D-D8C30F064341}" destId="{32FD7B13-0A7D-4665-A5F6-CB746CFCD227}" srcOrd="2" destOrd="0" presId="urn:microsoft.com/office/officeart/2011/layout/TabList"/>
    <dgm:cxn modelId="{71E070BE-FE5C-446E-9D37-55A727D130F5}" type="presParOf" srcId="{E43CB656-347B-4502-AF0D-D8C30F064341}" destId="{541710C0-0D5D-4400-B282-9196A6D82F12}" srcOrd="3" destOrd="0" presId="urn:microsoft.com/office/officeart/2011/layout/TabList"/>
    <dgm:cxn modelId="{B3235A5B-743E-419F-B615-113200086DF9}" type="presParOf" srcId="{541710C0-0D5D-4400-B282-9196A6D82F12}" destId="{AE0D3530-B1E0-460F-B848-07360DDB208C}" srcOrd="0" destOrd="0" presId="urn:microsoft.com/office/officeart/2011/layout/TabList"/>
    <dgm:cxn modelId="{F97BC468-2549-44F8-9B0E-436E7AF74B66}" type="presParOf" srcId="{541710C0-0D5D-4400-B282-9196A6D82F12}" destId="{ECAF785F-924D-4407-8B11-32806310C78E}" srcOrd="1" destOrd="0" presId="urn:microsoft.com/office/officeart/2011/layout/TabList"/>
    <dgm:cxn modelId="{43F9C2AD-5938-4B2F-AE9A-38C4552CC4CF}" type="presParOf" srcId="{541710C0-0D5D-4400-B282-9196A6D82F12}" destId="{F4D3A228-1780-4CC7-B3D3-2BF307492C24}" srcOrd="2" destOrd="0" presId="urn:microsoft.com/office/officeart/2011/layout/TabList"/>
    <dgm:cxn modelId="{D4544DD4-B373-4E6E-8252-728656147C00}" type="presParOf" srcId="{E43CB656-347B-4502-AF0D-D8C30F064341}" destId="{832EF963-76F9-4739-B7B8-71B526536EF9}" srcOrd="4" destOrd="0" presId="urn:microsoft.com/office/officeart/2011/layout/TabList"/>
    <dgm:cxn modelId="{E251EE5F-38DC-4946-94F9-BE733B9782FF}" type="presParOf" srcId="{E43CB656-347B-4502-AF0D-D8C30F064341}" destId="{C5611985-3E72-4041-88AF-49CB47073E99}" srcOrd="5" destOrd="0" presId="urn:microsoft.com/office/officeart/2011/layout/TabList"/>
    <dgm:cxn modelId="{B5AB2F3B-B4E3-405F-B437-333DE3C6E671}" type="presParOf" srcId="{E43CB656-347B-4502-AF0D-D8C30F064341}" destId="{5872A74A-8EA4-4D82-A88D-30E1B6E1AFC6}" srcOrd="6" destOrd="0" presId="urn:microsoft.com/office/officeart/2011/layout/TabList"/>
    <dgm:cxn modelId="{87C8D5AD-945A-4F29-9D17-D518DFA8D16F}" type="presParOf" srcId="{5872A74A-8EA4-4D82-A88D-30E1B6E1AFC6}" destId="{1B351906-08E8-457C-BF96-78EB5D6B290E}" srcOrd="0" destOrd="0" presId="urn:microsoft.com/office/officeart/2011/layout/TabList"/>
    <dgm:cxn modelId="{85131619-3762-40CA-B901-B41F650A6FA5}" type="presParOf" srcId="{5872A74A-8EA4-4D82-A88D-30E1B6E1AFC6}" destId="{914FB734-381C-49DE-9A8B-A77222CC7927}" srcOrd="1" destOrd="0" presId="urn:microsoft.com/office/officeart/2011/layout/TabList"/>
    <dgm:cxn modelId="{BABA79DB-81A2-4D50-9FB5-DE6B3DD50541}" type="presParOf" srcId="{5872A74A-8EA4-4D82-A88D-30E1B6E1AFC6}" destId="{C978FBAB-054B-4922-999A-45EA5BDB85DD}" srcOrd="2" destOrd="0" presId="urn:microsoft.com/office/officeart/2011/layout/TabList"/>
    <dgm:cxn modelId="{1683DF2A-48C1-496C-8E86-4FB4C9D17893}" type="presParOf" srcId="{E43CB656-347B-4502-AF0D-D8C30F064341}" destId="{F2523376-7470-4007-9CBF-BD213567C942}" srcOrd="7" destOrd="0" presId="urn:microsoft.com/office/officeart/2011/layout/TabList"/>
    <dgm:cxn modelId="{26E280D3-9BD1-4FE4-B0C1-C6EF83708CDB}" type="presParOf" srcId="{E43CB656-347B-4502-AF0D-D8C30F064341}" destId="{5AA73C64-3636-4267-ACC7-830010FE93A4}" srcOrd="8" destOrd="0" presId="urn:microsoft.com/office/officeart/2011/layout/TabList"/>
    <dgm:cxn modelId="{4DD00B67-E95A-40E5-A0E1-377DEB4FDE8D}" type="presParOf" srcId="{E43CB656-347B-4502-AF0D-D8C30F064341}" destId="{F8E58F33-A73B-4BD9-864D-065D6366873B}" srcOrd="9" destOrd="0" presId="urn:microsoft.com/office/officeart/2011/layout/TabList"/>
    <dgm:cxn modelId="{42B53451-041D-474B-8CA1-C0561E8784C6}" type="presParOf" srcId="{F8E58F33-A73B-4BD9-864D-065D6366873B}" destId="{0DB87FCB-256E-417D-9EB3-778644409165}" srcOrd="0" destOrd="0" presId="urn:microsoft.com/office/officeart/2011/layout/TabList"/>
    <dgm:cxn modelId="{095F256D-EC43-4F91-9A70-1DA42597B506}" type="presParOf" srcId="{F8E58F33-A73B-4BD9-864D-065D6366873B}" destId="{3F7E4711-86B5-4646-A039-2977F90D6EC6}" srcOrd="1" destOrd="0" presId="urn:microsoft.com/office/officeart/2011/layout/TabList"/>
    <dgm:cxn modelId="{CCFFB239-A337-465F-8537-34CCCCA96937}" type="presParOf" srcId="{F8E58F33-A73B-4BD9-864D-065D6366873B}" destId="{6C110CF2-1B41-4AF5-9CB4-AA70DF3B305D}" srcOrd="2" destOrd="0" presId="urn:microsoft.com/office/officeart/2011/layout/TabList"/>
    <dgm:cxn modelId="{0AF68D96-E3C9-4263-9E6B-83971AE79832}" type="presParOf" srcId="{E43CB656-347B-4502-AF0D-D8C30F064341}" destId="{628B6E23-AA2B-461B-A110-0F19F3995F06}"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E3B92-82AE-4D24-8ECC-B4DA0B4630E3}">
      <dsp:nvSpPr>
        <dsp:cNvPr id="0" name=""/>
        <dsp:cNvSpPr/>
      </dsp:nvSpPr>
      <dsp:spPr>
        <a:xfrm>
          <a:off x="964982" y="2018310"/>
          <a:ext cx="2043327" cy="94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cs typeface="B Nazanin" panose="00000400000000000000" pitchFamily="2" charset="-78"/>
            </a:rPr>
            <a:t>Folder Sharing</a:t>
          </a:r>
          <a:endParaRPr lang="en-US" sz="1200" b="1" kern="1200" dirty="0">
            <a:cs typeface="B Nazanin" panose="00000400000000000000" pitchFamily="2" charset="-78"/>
          </a:endParaRPr>
        </a:p>
      </dsp:txBody>
      <dsp:txXfrm>
        <a:off x="985846" y="2276623"/>
        <a:ext cx="1388601" cy="670616"/>
      </dsp:txXfrm>
    </dsp:sp>
    <dsp:sp modelId="{90D977CB-E090-4151-84B5-3D15F8EDF3AB}">
      <dsp:nvSpPr>
        <dsp:cNvPr id="0" name=""/>
        <dsp:cNvSpPr/>
      </dsp:nvSpPr>
      <dsp:spPr>
        <a:xfrm>
          <a:off x="3890209" y="2018310"/>
          <a:ext cx="2043327" cy="94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err="1" smtClean="0">
              <a:cs typeface="B Nazanin" panose="00000400000000000000" pitchFamily="2" charset="-78"/>
            </a:rPr>
            <a:t>Preboot</a:t>
          </a:r>
          <a:r>
            <a:rPr lang="en-US" sz="1200" b="1" kern="1200" dirty="0" smtClean="0">
              <a:cs typeface="B Nazanin" panose="00000400000000000000" pitchFamily="2" charset="-78"/>
            </a:rPr>
            <a:t> </a:t>
          </a:r>
          <a:r>
            <a:rPr lang="en-US" sz="1200" b="1" kern="1200" dirty="0" err="1" smtClean="0">
              <a:cs typeface="B Nazanin" panose="00000400000000000000" pitchFamily="2" charset="-78"/>
            </a:rPr>
            <a:t>eXecution</a:t>
          </a:r>
          <a:r>
            <a:rPr lang="en-US" sz="1200" b="1" kern="1200" dirty="0" smtClean="0">
              <a:cs typeface="B Nazanin" panose="00000400000000000000" pitchFamily="2" charset="-78"/>
            </a:rPr>
            <a:t> Environment</a:t>
          </a:r>
          <a:endParaRPr lang="en-US" sz="1200" b="1" kern="1200" dirty="0">
            <a:cs typeface="B Nazanin" panose="00000400000000000000" pitchFamily="2" charset="-78"/>
          </a:endParaRPr>
        </a:p>
      </dsp:txBody>
      <dsp:txXfrm>
        <a:off x="4524071" y="2276623"/>
        <a:ext cx="1388601" cy="670616"/>
      </dsp:txXfrm>
    </dsp:sp>
    <dsp:sp modelId="{26DCFA43-32E3-4D72-8A8F-BD7F98E9E011}">
      <dsp:nvSpPr>
        <dsp:cNvPr id="0" name=""/>
        <dsp:cNvSpPr/>
      </dsp:nvSpPr>
      <dsp:spPr>
        <a:xfrm>
          <a:off x="1036989" y="0"/>
          <a:ext cx="2043327" cy="94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cs typeface="B Nazanin" panose="00000400000000000000" pitchFamily="2" charset="-78"/>
            </a:rPr>
            <a:t>Real Time Transactions</a:t>
          </a:r>
          <a:endParaRPr lang="en-US" sz="1200" b="1" kern="1200" dirty="0">
            <a:cs typeface="B Nazanin" panose="00000400000000000000" pitchFamily="2" charset="-78"/>
          </a:endParaRPr>
        </a:p>
      </dsp:txBody>
      <dsp:txXfrm>
        <a:off x="1057853" y="20864"/>
        <a:ext cx="1388601" cy="670616"/>
      </dsp:txXfrm>
    </dsp:sp>
    <dsp:sp modelId="{4BFC2A74-C706-448B-A446-D28B75D0641C}">
      <dsp:nvSpPr>
        <dsp:cNvPr id="0" name=""/>
        <dsp:cNvSpPr/>
      </dsp:nvSpPr>
      <dsp:spPr>
        <a:xfrm>
          <a:off x="3890209" y="0"/>
          <a:ext cx="2043327" cy="94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cs typeface="B Nazanin" panose="00000400000000000000" pitchFamily="2" charset="-78"/>
            </a:rPr>
            <a:t>Virtual Networking</a:t>
          </a:r>
          <a:endParaRPr lang="en-US" sz="1200" b="1" kern="1200" dirty="0">
            <a:cs typeface="B Nazanin" panose="00000400000000000000" pitchFamily="2" charset="-78"/>
          </a:endParaRPr>
        </a:p>
      </dsp:txBody>
      <dsp:txXfrm>
        <a:off x="4524071" y="20864"/>
        <a:ext cx="1388601" cy="670616"/>
      </dsp:txXfrm>
    </dsp:sp>
    <dsp:sp modelId="{9437CE7D-41FA-440B-B3A6-12FFFB5093C6}">
      <dsp:nvSpPr>
        <dsp:cNvPr id="0" name=""/>
        <dsp:cNvSpPr/>
      </dsp:nvSpPr>
      <dsp:spPr>
        <a:xfrm rot="5400000">
          <a:off x="3500501" y="169181"/>
          <a:ext cx="1285189" cy="128518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شبکه بندی مجازی</a:t>
          </a:r>
          <a:endParaRPr lang="en-US" sz="1200" b="1" kern="1200" dirty="0">
            <a:cs typeface="B Nazanin" panose="00000400000000000000" pitchFamily="2" charset="-78"/>
          </a:endParaRPr>
        </a:p>
      </dsp:txBody>
      <dsp:txXfrm rot="-5400000">
        <a:off x="3500501" y="545604"/>
        <a:ext cx="908766" cy="908766"/>
      </dsp:txXfrm>
    </dsp:sp>
    <dsp:sp modelId="{00887F74-6351-45FA-9A0F-D8E085E8A76F}">
      <dsp:nvSpPr>
        <dsp:cNvPr id="0" name=""/>
        <dsp:cNvSpPr/>
      </dsp:nvSpPr>
      <dsp:spPr>
        <a:xfrm>
          <a:off x="2155950" y="169181"/>
          <a:ext cx="1285189" cy="128518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انجام تراکنش ها بصورت زنده</a:t>
          </a:r>
          <a:endParaRPr lang="en-US" sz="1200" b="1" kern="1200" dirty="0">
            <a:cs typeface="B Nazanin" panose="00000400000000000000" pitchFamily="2" charset="-78"/>
          </a:endParaRPr>
        </a:p>
      </dsp:txBody>
      <dsp:txXfrm>
        <a:off x="2532373" y="545604"/>
        <a:ext cx="908766" cy="908766"/>
      </dsp:txXfrm>
    </dsp:sp>
    <dsp:sp modelId="{DEBA7DBF-D3C1-4705-ADAD-B2C41DCA2626}">
      <dsp:nvSpPr>
        <dsp:cNvPr id="0" name=""/>
        <dsp:cNvSpPr/>
      </dsp:nvSpPr>
      <dsp:spPr>
        <a:xfrm rot="16200000">
          <a:off x="2155950" y="1513733"/>
          <a:ext cx="1285189" cy="128518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به اشتراک گذاری پوشه ها</a:t>
          </a:r>
          <a:endParaRPr lang="en-US" sz="1200" b="1" kern="1200" dirty="0">
            <a:cs typeface="B Nazanin" panose="00000400000000000000" pitchFamily="2" charset="-78"/>
          </a:endParaRPr>
        </a:p>
      </dsp:txBody>
      <dsp:txXfrm rot="5400000">
        <a:off x="2532373" y="1513733"/>
        <a:ext cx="908766" cy="908766"/>
      </dsp:txXfrm>
    </dsp:sp>
    <dsp:sp modelId="{E5E4CB44-4C6A-43C0-909C-E0712254B271}">
      <dsp:nvSpPr>
        <dsp:cNvPr id="0" name=""/>
        <dsp:cNvSpPr/>
      </dsp:nvSpPr>
      <dsp:spPr>
        <a:xfrm rot="10800000">
          <a:off x="3500501" y="1513733"/>
          <a:ext cx="1285189" cy="128518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anose="00000400000000000000" pitchFamily="2" charset="-78"/>
            </a:rPr>
            <a:t>پشتیبانی از </a:t>
          </a:r>
          <a:r>
            <a:rPr lang="en-US" sz="1200" b="1" kern="1200" dirty="0" smtClean="0">
              <a:cs typeface="B Nazanin" panose="00000400000000000000" pitchFamily="2" charset="-78"/>
            </a:rPr>
            <a:t> </a:t>
          </a:r>
          <a:r>
            <a:rPr lang="fa-IR" sz="1200" b="1" kern="1200" dirty="0" smtClean="0">
              <a:cs typeface="B Nazanin" panose="00000400000000000000" pitchFamily="2" charset="-78"/>
            </a:rPr>
            <a:t>  (محیط اجرای از پیش بوت شده) </a:t>
          </a:r>
          <a:r>
            <a:rPr lang="en-US" sz="1200" b="1" kern="1200" dirty="0" smtClean="0">
              <a:cs typeface="B Nazanin" panose="00000400000000000000" pitchFamily="2" charset="-78"/>
            </a:rPr>
            <a:t>PXE</a:t>
          </a:r>
          <a:endParaRPr lang="en-US" sz="1200" b="1" kern="1200" dirty="0">
            <a:cs typeface="B Nazanin" panose="00000400000000000000" pitchFamily="2" charset="-78"/>
          </a:endParaRPr>
        </a:p>
      </dsp:txBody>
      <dsp:txXfrm rot="10800000">
        <a:off x="3500501" y="1513733"/>
        <a:ext cx="908766" cy="908766"/>
      </dsp:txXfrm>
    </dsp:sp>
    <dsp:sp modelId="{A855A702-9B47-4C9D-A61F-2EE7288A4691}">
      <dsp:nvSpPr>
        <dsp:cNvPr id="0" name=""/>
        <dsp:cNvSpPr/>
      </dsp:nvSpPr>
      <dsp:spPr>
        <a:xfrm rot="10800000">
          <a:off x="3248954" y="1216922"/>
          <a:ext cx="443731" cy="385853"/>
        </a:xfrm>
        <a:prstGeom prst="lef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881030-1A34-4572-A2D2-DDEB76FC5432}">
      <dsp:nvSpPr>
        <dsp:cNvPr id="0" name=""/>
        <dsp:cNvSpPr/>
      </dsp:nvSpPr>
      <dsp:spPr>
        <a:xfrm>
          <a:off x="3248954" y="1365327"/>
          <a:ext cx="443731" cy="385853"/>
        </a:xfrm>
        <a:prstGeom prst="lef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884FA-7C30-4C67-8FF5-6D4E499E4B75}">
      <dsp:nvSpPr>
        <dsp:cNvPr id="0" name=""/>
        <dsp:cNvSpPr/>
      </dsp:nvSpPr>
      <dsp:spPr>
        <a:xfrm>
          <a:off x="2845265" y="2039"/>
          <a:ext cx="5723684" cy="666414"/>
        </a:xfrm>
        <a:prstGeom prst="roundRect">
          <a:avLst>
            <a:gd name="adj" fmla="val 10000"/>
          </a:avLst>
        </a:prstGeom>
        <a:solidFill>
          <a:schemeClr val="accent3"/>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bg1"/>
              </a:solidFill>
              <a:cs typeface="B Roya" pitchFamily="2" charset="-78"/>
            </a:rPr>
            <a:t>اجزای </a:t>
          </a:r>
          <a:r>
            <a:rPr lang="en-US" sz="2000" b="1" kern="1200" dirty="0" smtClean="0">
              <a:solidFill>
                <a:schemeClr val="bg1"/>
              </a:solidFill>
              <a:cs typeface="B Roya" pitchFamily="2" charset="-78"/>
            </a:rPr>
            <a:t>VMware Tools</a:t>
          </a:r>
          <a:endParaRPr lang="fa-IR" sz="2000" b="1" kern="1200" dirty="0">
            <a:solidFill>
              <a:schemeClr val="bg1"/>
            </a:solidFill>
            <a:cs typeface="B Roya" pitchFamily="2" charset="-78"/>
          </a:endParaRPr>
        </a:p>
      </dsp:txBody>
      <dsp:txXfrm>
        <a:off x="2864784" y="21558"/>
        <a:ext cx="5684646" cy="627376"/>
      </dsp:txXfrm>
    </dsp:sp>
    <dsp:sp modelId="{8DEB07F0-A7BF-429C-B50E-10EF013D5ABC}">
      <dsp:nvSpPr>
        <dsp:cNvPr id="0" name=""/>
        <dsp:cNvSpPr/>
      </dsp:nvSpPr>
      <dsp:spPr>
        <a:xfrm>
          <a:off x="6335297" y="668454"/>
          <a:ext cx="1661284" cy="468847"/>
        </a:xfrm>
        <a:custGeom>
          <a:avLst/>
          <a:gdLst/>
          <a:ahLst/>
          <a:cxnLst/>
          <a:rect l="0" t="0" r="0" b="0"/>
          <a:pathLst>
            <a:path>
              <a:moveTo>
                <a:pt x="1661284" y="0"/>
              </a:moveTo>
              <a:lnTo>
                <a:pt x="1661284" y="468847"/>
              </a:lnTo>
              <a:lnTo>
                <a:pt x="0" y="4688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92581-5740-450A-BBA8-668384F13CE3}">
      <dsp:nvSpPr>
        <dsp:cNvPr id="0" name=""/>
        <dsp:cNvSpPr/>
      </dsp:nvSpPr>
      <dsp:spPr>
        <a:xfrm>
          <a:off x="423172" y="789648"/>
          <a:ext cx="5912124" cy="6953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en-US" sz="2400" b="1" kern="1200" dirty="0" smtClean="0">
              <a:latin typeface="Calibri" pitchFamily="34" charset="0"/>
              <a:cs typeface="B Nazanin" panose="00000400000000000000" pitchFamily="2" charset="-78"/>
            </a:rPr>
            <a:t>VMware Tools Service</a:t>
          </a:r>
          <a:endParaRPr lang="fa-IR" sz="2400" b="1" kern="1200" dirty="0">
            <a:latin typeface="Calibri" panose="020F0502020204030204" pitchFamily="34" charset="0"/>
            <a:cs typeface="B Nazanin" panose="00000400000000000000" pitchFamily="2" charset="-78"/>
          </a:endParaRPr>
        </a:p>
      </dsp:txBody>
      <dsp:txXfrm>
        <a:off x="443537" y="810013"/>
        <a:ext cx="5871394" cy="654577"/>
      </dsp:txXfrm>
    </dsp:sp>
    <dsp:sp modelId="{8F3FA77E-A9A4-4A60-AAE2-724BCBB1A8A8}">
      <dsp:nvSpPr>
        <dsp:cNvPr id="0" name=""/>
        <dsp:cNvSpPr/>
      </dsp:nvSpPr>
      <dsp:spPr>
        <a:xfrm>
          <a:off x="6335297" y="668454"/>
          <a:ext cx="1661284" cy="1285349"/>
        </a:xfrm>
        <a:custGeom>
          <a:avLst/>
          <a:gdLst/>
          <a:ahLst/>
          <a:cxnLst/>
          <a:rect l="0" t="0" r="0" b="0"/>
          <a:pathLst>
            <a:path>
              <a:moveTo>
                <a:pt x="1661284" y="0"/>
              </a:moveTo>
              <a:lnTo>
                <a:pt x="1661284" y="1285349"/>
              </a:lnTo>
              <a:lnTo>
                <a:pt x="0" y="1285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FC6C5-AA1D-42BB-B2EF-977034A27F3F}">
      <dsp:nvSpPr>
        <dsp:cNvPr id="0" name=""/>
        <dsp:cNvSpPr/>
      </dsp:nvSpPr>
      <dsp:spPr>
        <a:xfrm>
          <a:off x="423172" y="1606150"/>
          <a:ext cx="5912124" cy="6953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fa-IR" sz="2400" b="1" kern="1200" dirty="0" smtClean="0">
              <a:latin typeface="Calibri" panose="020F0502020204030204" pitchFamily="34" charset="0"/>
              <a:cs typeface="B Nazanin" panose="00000400000000000000" pitchFamily="2" charset="-78"/>
            </a:rPr>
            <a:t>درایورهای سخت افزاری </a:t>
          </a:r>
          <a:r>
            <a:rPr lang="en-US" sz="2400" b="1" kern="1200" dirty="0" smtClean="0">
              <a:latin typeface="Calibri" panose="020F0502020204030204" pitchFamily="34" charset="0"/>
              <a:cs typeface="B Nazanin" panose="00000400000000000000" pitchFamily="2" charset="-78"/>
            </a:rPr>
            <a:t>(VMware Device Drivers)</a:t>
          </a:r>
          <a:endParaRPr lang="fa-IR" sz="2400" b="1" kern="1200" dirty="0">
            <a:latin typeface="Calibri" panose="020F0502020204030204" pitchFamily="34" charset="0"/>
            <a:cs typeface="B Nazanin" panose="00000400000000000000" pitchFamily="2" charset="-78"/>
          </a:endParaRPr>
        </a:p>
      </dsp:txBody>
      <dsp:txXfrm>
        <a:off x="443537" y="1626515"/>
        <a:ext cx="5871394" cy="654577"/>
      </dsp:txXfrm>
    </dsp:sp>
    <dsp:sp modelId="{07FC93D7-2190-47FE-B577-EA104F23E43A}">
      <dsp:nvSpPr>
        <dsp:cNvPr id="0" name=""/>
        <dsp:cNvSpPr/>
      </dsp:nvSpPr>
      <dsp:spPr>
        <a:xfrm>
          <a:off x="6335297" y="668454"/>
          <a:ext cx="1661284" cy="2101851"/>
        </a:xfrm>
        <a:custGeom>
          <a:avLst/>
          <a:gdLst/>
          <a:ahLst/>
          <a:cxnLst/>
          <a:rect l="0" t="0" r="0" b="0"/>
          <a:pathLst>
            <a:path>
              <a:moveTo>
                <a:pt x="1661284" y="0"/>
              </a:moveTo>
              <a:lnTo>
                <a:pt x="1661284" y="2101851"/>
              </a:lnTo>
              <a:lnTo>
                <a:pt x="0" y="21018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3E1909-AD9E-49C3-9E8D-F069928CB4DB}">
      <dsp:nvSpPr>
        <dsp:cNvPr id="0" name=""/>
        <dsp:cNvSpPr/>
      </dsp:nvSpPr>
      <dsp:spPr>
        <a:xfrm>
          <a:off x="423172" y="2422651"/>
          <a:ext cx="5912124" cy="6953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fa-IR" sz="2400" b="1" kern="1200" dirty="0" smtClean="0">
              <a:latin typeface="Calibri" pitchFamily="34" charset="0"/>
              <a:cs typeface="B Nazanin" panose="00000400000000000000" pitchFamily="2" charset="-78"/>
            </a:rPr>
            <a:t>عملیات کاربری </a:t>
          </a:r>
          <a:r>
            <a:rPr lang="en-US" sz="2400" b="1" kern="1200" dirty="0" smtClean="0">
              <a:latin typeface="Calibri" pitchFamily="34" charset="0"/>
              <a:cs typeface="B Nazanin" panose="00000400000000000000" pitchFamily="2" charset="-78"/>
            </a:rPr>
            <a:t>(VMware User Process)</a:t>
          </a:r>
          <a:endParaRPr lang="fa-IR" sz="2400" b="1" kern="1200" dirty="0">
            <a:latin typeface="Calibri" panose="020F0502020204030204" pitchFamily="34" charset="0"/>
            <a:cs typeface="B Nazanin" panose="00000400000000000000" pitchFamily="2" charset="-78"/>
          </a:endParaRPr>
        </a:p>
      </dsp:txBody>
      <dsp:txXfrm>
        <a:off x="443537" y="2443016"/>
        <a:ext cx="5871394" cy="654577"/>
      </dsp:txXfrm>
    </dsp:sp>
    <dsp:sp modelId="{A7A9AD53-078A-49DC-8D4F-B095D9559210}">
      <dsp:nvSpPr>
        <dsp:cNvPr id="0" name=""/>
        <dsp:cNvSpPr/>
      </dsp:nvSpPr>
      <dsp:spPr>
        <a:xfrm>
          <a:off x="6335297" y="668454"/>
          <a:ext cx="1661284" cy="2918352"/>
        </a:xfrm>
        <a:custGeom>
          <a:avLst/>
          <a:gdLst/>
          <a:ahLst/>
          <a:cxnLst/>
          <a:rect l="0" t="0" r="0" b="0"/>
          <a:pathLst>
            <a:path>
              <a:moveTo>
                <a:pt x="1661284" y="0"/>
              </a:moveTo>
              <a:lnTo>
                <a:pt x="1661284" y="2918352"/>
              </a:lnTo>
              <a:lnTo>
                <a:pt x="0" y="29183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3C2B36-7987-435E-9981-A8ADF207F72A}">
      <dsp:nvSpPr>
        <dsp:cNvPr id="0" name=""/>
        <dsp:cNvSpPr/>
      </dsp:nvSpPr>
      <dsp:spPr>
        <a:xfrm>
          <a:off x="423172" y="3239153"/>
          <a:ext cx="5912124" cy="6953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fa-IR" sz="2400" b="1" kern="1200" dirty="0" smtClean="0">
              <a:latin typeface="Calibri" panose="020F0502020204030204" pitchFamily="34" charset="0"/>
              <a:cs typeface="B Nazanin" panose="00000400000000000000" pitchFamily="2" charset="-78"/>
            </a:rPr>
            <a:t>کنترل پنل </a:t>
          </a:r>
          <a:r>
            <a:rPr lang="en-US" sz="2400" b="1" kern="1200" dirty="0" smtClean="0">
              <a:latin typeface="Calibri" panose="020F0502020204030204" pitchFamily="34" charset="0"/>
              <a:cs typeface="B Nazanin" panose="00000400000000000000" pitchFamily="2" charset="-78"/>
            </a:rPr>
            <a:t>VMware Tools</a:t>
          </a:r>
          <a:endParaRPr lang="fa-IR" sz="2400" b="1" kern="1200" dirty="0">
            <a:latin typeface="Calibri" panose="020F0502020204030204" pitchFamily="34" charset="0"/>
            <a:cs typeface="B Nazanin" panose="00000400000000000000" pitchFamily="2" charset="-78"/>
          </a:endParaRPr>
        </a:p>
      </dsp:txBody>
      <dsp:txXfrm>
        <a:off x="443537" y="3259518"/>
        <a:ext cx="5871394" cy="654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00DA3-CE96-4693-8B5A-188F8870AA33}">
      <dsp:nvSpPr>
        <dsp:cNvPr id="0" name=""/>
        <dsp:cNvSpPr/>
      </dsp:nvSpPr>
      <dsp:spPr>
        <a:xfrm>
          <a:off x="4017109" y="1056"/>
          <a:ext cx="4639326" cy="418375"/>
        </a:xfrm>
        <a:prstGeom prst="roundRect">
          <a:avLst>
            <a:gd name="adj" fmla="val 10000"/>
          </a:avLst>
        </a:prstGeom>
        <a:solidFill>
          <a:schemeClr val="accent4"/>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altLang="fa-IR" sz="1800" b="1" kern="1200" dirty="0" smtClean="0">
              <a:solidFill>
                <a:schemeClr val="bg1"/>
              </a:solidFill>
              <a:latin typeface="Calibri" pitchFamily="34" charset="0"/>
              <a:cs typeface="B Nazanin" pitchFamily="2" charset="-78"/>
            </a:rPr>
            <a:t>وظایف </a:t>
          </a:r>
          <a:r>
            <a:rPr lang="en-US" altLang="fa-IR" sz="1800" b="1" kern="1200" dirty="0" smtClean="0">
              <a:solidFill>
                <a:schemeClr val="bg1"/>
              </a:solidFill>
              <a:latin typeface="Calibri" pitchFamily="34" charset="0"/>
              <a:cs typeface="B Nazanin" pitchFamily="2" charset="-78"/>
            </a:rPr>
            <a:t>VMware Tools Service</a:t>
          </a:r>
          <a:endParaRPr lang="fa-IR" sz="1800" kern="1200" dirty="0">
            <a:solidFill>
              <a:schemeClr val="bg1"/>
            </a:solidFill>
          </a:endParaRPr>
        </a:p>
      </dsp:txBody>
      <dsp:txXfrm>
        <a:off x="4029363" y="13310"/>
        <a:ext cx="4614818" cy="393867"/>
      </dsp:txXfrm>
    </dsp:sp>
    <dsp:sp modelId="{0F5AD646-5A91-4587-9DAD-CC8F4B0DA656}">
      <dsp:nvSpPr>
        <dsp:cNvPr id="0" name=""/>
        <dsp:cNvSpPr/>
      </dsp:nvSpPr>
      <dsp:spPr>
        <a:xfrm>
          <a:off x="7728570" y="419431"/>
          <a:ext cx="463932" cy="446249"/>
        </a:xfrm>
        <a:custGeom>
          <a:avLst/>
          <a:gdLst/>
          <a:ahLst/>
          <a:cxnLst/>
          <a:rect l="0" t="0" r="0" b="0"/>
          <a:pathLst>
            <a:path>
              <a:moveTo>
                <a:pt x="463932" y="0"/>
              </a:moveTo>
              <a:lnTo>
                <a:pt x="463932" y="446249"/>
              </a:lnTo>
              <a:lnTo>
                <a:pt x="0" y="446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09C28-23CB-4D93-8987-67591B622541}">
      <dsp:nvSpPr>
        <dsp:cNvPr id="0" name=""/>
        <dsp:cNvSpPr/>
      </dsp:nvSpPr>
      <dsp:spPr>
        <a:xfrm>
          <a:off x="154175" y="524025"/>
          <a:ext cx="7574395" cy="6833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1">
            <a:lnSpc>
              <a:spcPct val="90000"/>
            </a:lnSpc>
            <a:spcBef>
              <a:spcPct val="0"/>
            </a:spcBef>
            <a:spcAft>
              <a:spcPct val="35000"/>
            </a:spcAft>
          </a:pPr>
          <a:r>
            <a:rPr lang="fa-IR" sz="1600" b="1" kern="1200" dirty="0" smtClean="0">
              <a:latin typeface="Calibri" pitchFamily="34" charset="0"/>
              <a:cs typeface="B Nazanin" panose="00000400000000000000" pitchFamily="2" charset="-78"/>
            </a:rPr>
            <a:t>انتقال پیام های تولید شده در سیستم عامل میزبان به سیستم عامل مهمان</a:t>
          </a:r>
          <a:endParaRPr lang="fa-IR" sz="1600" b="1" kern="1200" dirty="0">
            <a:latin typeface="Calibri" panose="020F0502020204030204" pitchFamily="34" charset="0"/>
            <a:cs typeface="B Nazanin" panose="00000400000000000000" pitchFamily="2" charset="-78"/>
          </a:endParaRPr>
        </a:p>
      </dsp:txBody>
      <dsp:txXfrm>
        <a:off x="174188" y="544038"/>
        <a:ext cx="7534369" cy="643284"/>
      </dsp:txXfrm>
    </dsp:sp>
    <dsp:sp modelId="{E12F91D2-86DE-4EAA-8D2F-BF8FA7B48E44}">
      <dsp:nvSpPr>
        <dsp:cNvPr id="0" name=""/>
        <dsp:cNvSpPr/>
      </dsp:nvSpPr>
      <dsp:spPr>
        <a:xfrm>
          <a:off x="7717599" y="419431"/>
          <a:ext cx="474904" cy="1224481"/>
        </a:xfrm>
        <a:custGeom>
          <a:avLst/>
          <a:gdLst/>
          <a:ahLst/>
          <a:cxnLst/>
          <a:rect l="0" t="0" r="0" b="0"/>
          <a:pathLst>
            <a:path>
              <a:moveTo>
                <a:pt x="474904" y="0"/>
              </a:moveTo>
              <a:lnTo>
                <a:pt x="474904" y="1224481"/>
              </a:lnTo>
              <a:lnTo>
                <a:pt x="0" y="1224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847C5-AA18-418A-98D4-617C25AA9942}">
      <dsp:nvSpPr>
        <dsp:cNvPr id="0" name=""/>
        <dsp:cNvSpPr/>
      </dsp:nvSpPr>
      <dsp:spPr>
        <a:xfrm>
          <a:off x="143204" y="1302257"/>
          <a:ext cx="7574395" cy="6833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1">
            <a:lnSpc>
              <a:spcPct val="90000"/>
            </a:lnSpc>
            <a:spcBef>
              <a:spcPct val="0"/>
            </a:spcBef>
            <a:spcAft>
              <a:spcPct val="35000"/>
            </a:spcAft>
          </a:pPr>
          <a:r>
            <a:rPr lang="fa-IR" sz="1600" b="1" kern="1200" dirty="0" smtClean="0">
              <a:latin typeface="Calibri" pitchFamily="34" charset="0"/>
              <a:cs typeface="B Nazanin" panose="00000400000000000000" pitchFamily="2" charset="-78"/>
            </a:rPr>
            <a:t>باعث حرکت آزادنه ماوس میان سیستم عامل مهمان و سیستم عامل میزبان می شود.</a:t>
          </a:r>
          <a:endParaRPr lang="fa-IR" sz="1600" b="1" kern="1200" dirty="0">
            <a:latin typeface="Calibri" panose="020F0502020204030204" pitchFamily="34" charset="0"/>
            <a:cs typeface="B Nazanin" panose="00000400000000000000" pitchFamily="2" charset="-78"/>
          </a:endParaRPr>
        </a:p>
      </dsp:txBody>
      <dsp:txXfrm>
        <a:off x="163217" y="1322270"/>
        <a:ext cx="7534369" cy="643284"/>
      </dsp:txXfrm>
    </dsp:sp>
    <dsp:sp modelId="{C787F3AF-873E-4D0E-9435-2B6AE2F3AD72}">
      <dsp:nvSpPr>
        <dsp:cNvPr id="0" name=""/>
        <dsp:cNvSpPr/>
      </dsp:nvSpPr>
      <dsp:spPr>
        <a:xfrm>
          <a:off x="7728570" y="419431"/>
          <a:ext cx="463932" cy="2022058"/>
        </a:xfrm>
        <a:custGeom>
          <a:avLst/>
          <a:gdLst/>
          <a:ahLst/>
          <a:cxnLst/>
          <a:rect l="0" t="0" r="0" b="0"/>
          <a:pathLst>
            <a:path>
              <a:moveTo>
                <a:pt x="463932" y="0"/>
              </a:moveTo>
              <a:lnTo>
                <a:pt x="463932" y="2022058"/>
              </a:lnTo>
              <a:lnTo>
                <a:pt x="0" y="20220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A5B9F-2E1F-48A7-9B76-DF7E584A89EC}">
      <dsp:nvSpPr>
        <dsp:cNvPr id="0" name=""/>
        <dsp:cNvSpPr/>
      </dsp:nvSpPr>
      <dsp:spPr>
        <a:xfrm>
          <a:off x="154175" y="2099834"/>
          <a:ext cx="7574395" cy="6833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1">
            <a:lnSpc>
              <a:spcPct val="90000"/>
            </a:lnSpc>
            <a:spcBef>
              <a:spcPct val="0"/>
            </a:spcBef>
            <a:spcAft>
              <a:spcPct val="35000"/>
            </a:spcAft>
          </a:pPr>
          <a:r>
            <a:rPr lang="fa-IR" sz="1600" b="1" kern="1200" dirty="0" smtClean="0">
              <a:latin typeface="Calibri" panose="020F0502020204030204" pitchFamily="34" charset="0"/>
              <a:cs typeface="B Nazanin" panose="00000400000000000000" pitchFamily="2" charset="-78"/>
            </a:rPr>
            <a:t>باعث تغییر و یکسان سازی وضوح تصاویر بر اساس تنظیمات موجود در سیستم عامل میزبان و بالعکس خواهد شد.</a:t>
          </a:r>
          <a:endParaRPr lang="fa-IR" sz="1600" b="1" kern="1200" dirty="0">
            <a:latin typeface="Calibri" panose="020F0502020204030204" pitchFamily="34" charset="0"/>
            <a:cs typeface="B Nazanin" panose="00000400000000000000" pitchFamily="2" charset="-78"/>
          </a:endParaRPr>
        </a:p>
      </dsp:txBody>
      <dsp:txXfrm>
        <a:off x="174188" y="2119847"/>
        <a:ext cx="7534369" cy="643284"/>
      </dsp:txXfrm>
    </dsp:sp>
    <dsp:sp modelId="{E3D7B3CC-F36C-4391-92B7-CE790D3F23E7}">
      <dsp:nvSpPr>
        <dsp:cNvPr id="0" name=""/>
        <dsp:cNvSpPr/>
      </dsp:nvSpPr>
      <dsp:spPr>
        <a:xfrm>
          <a:off x="7728570" y="419431"/>
          <a:ext cx="463932" cy="2809963"/>
        </a:xfrm>
        <a:custGeom>
          <a:avLst/>
          <a:gdLst/>
          <a:ahLst/>
          <a:cxnLst/>
          <a:rect l="0" t="0" r="0" b="0"/>
          <a:pathLst>
            <a:path>
              <a:moveTo>
                <a:pt x="463932" y="0"/>
              </a:moveTo>
              <a:lnTo>
                <a:pt x="463932" y="2809963"/>
              </a:lnTo>
              <a:lnTo>
                <a:pt x="0" y="28099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8B221-FE64-4B63-AAD1-163E7243967A}">
      <dsp:nvSpPr>
        <dsp:cNvPr id="0" name=""/>
        <dsp:cNvSpPr/>
      </dsp:nvSpPr>
      <dsp:spPr>
        <a:xfrm>
          <a:off x="154175" y="2887739"/>
          <a:ext cx="7574395" cy="6833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1">
            <a:lnSpc>
              <a:spcPct val="90000"/>
            </a:lnSpc>
            <a:spcBef>
              <a:spcPct val="0"/>
            </a:spcBef>
            <a:spcAft>
              <a:spcPct val="35000"/>
            </a:spcAft>
          </a:pPr>
          <a:r>
            <a:rPr lang="fa-IR" sz="1600" b="1" kern="1200" dirty="0" smtClean="0">
              <a:latin typeface="Calibri" panose="020F0502020204030204" pitchFamily="34" charset="0"/>
              <a:cs typeface="B Nazanin" panose="00000400000000000000" pitchFamily="2" charset="-78"/>
            </a:rPr>
            <a:t>همزمان سازی ساعت سیستم عامل های مهمان با سیستم عامل میزبان </a:t>
          </a:r>
          <a:endParaRPr lang="fa-IR" sz="1600" b="1" kern="1200" dirty="0">
            <a:latin typeface="Calibri" panose="020F0502020204030204" pitchFamily="34" charset="0"/>
            <a:cs typeface="B Nazanin" panose="00000400000000000000" pitchFamily="2" charset="-78"/>
          </a:endParaRPr>
        </a:p>
      </dsp:txBody>
      <dsp:txXfrm>
        <a:off x="174188" y="2907752"/>
        <a:ext cx="7534369" cy="643284"/>
      </dsp:txXfrm>
    </dsp:sp>
    <dsp:sp modelId="{364B97EC-E486-4B8A-99B9-22AAF31D29CC}">
      <dsp:nvSpPr>
        <dsp:cNvPr id="0" name=""/>
        <dsp:cNvSpPr/>
      </dsp:nvSpPr>
      <dsp:spPr>
        <a:xfrm>
          <a:off x="7728570" y="419431"/>
          <a:ext cx="463932" cy="3597868"/>
        </a:xfrm>
        <a:custGeom>
          <a:avLst/>
          <a:gdLst/>
          <a:ahLst/>
          <a:cxnLst/>
          <a:rect l="0" t="0" r="0" b="0"/>
          <a:pathLst>
            <a:path>
              <a:moveTo>
                <a:pt x="463932" y="0"/>
              </a:moveTo>
              <a:lnTo>
                <a:pt x="463932" y="3597868"/>
              </a:lnTo>
              <a:lnTo>
                <a:pt x="0" y="3597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FCECA-EB1F-410D-B0A5-0ABC1D1F65BE}">
      <dsp:nvSpPr>
        <dsp:cNvPr id="0" name=""/>
        <dsp:cNvSpPr/>
      </dsp:nvSpPr>
      <dsp:spPr>
        <a:xfrm>
          <a:off x="154175" y="3675644"/>
          <a:ext cx="7574395" cy="6833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1">
            <a:lnSpc>
              <a:spcPct val="90000"/>
            </a:lnSpc>
            <a:spcBef>
              <a:spcPct val="0"/>
            </a:spcBef>
            <a:spcAft>
              <a:spcPct val="35000"/>
            </a:spcAft>
          </a:pPr>
          <a:r>
            <a:rPr lang="fa-IR" sz="1600" b="1" kern="1200" dirty="0" smtClean="0">
              <a:latin typeface="Calibri" pitchFamily="34" charset="0"/>
              <a:cs typeface="B Nazanin" panose="00000400000000000000" pitchFamily="2" charset="-78"/>
            </a:rPr>
            <a:t>اجرای اسکریپت های مختلف که به خودکار سازی بعضی از فعالیتهای پرکاربرد و تکراری می انجامد.</a:t>
          </a:r>
          <a:endParaRPr lang="fa-IR" sz="1600" b="1" kern="1200" dirty="0">
            <a:latin typeface="Calibri" panose="020F0502020204030204" pitchFamily="34" charset="0"/>
            <a:cs typeface="B Nazanin" panose="00000400000000000000" pitchFamily="2" charset="-78"/>
          </a:endParaRPr>
        </a:p>
      </dsp:txBody>
      <dsp:txXfrm>
        <a:off x="174188" y="3695657"/>
        <a:ext cx="7534369" cy="643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00DA3-CE96-4693-8B5A-188F8870AA33}">
      <dsp:nvSpPr>
        <dsp:cNvPr id="0" name=""/>
        <dsp:cNvSpPr/>
      </dsp:nvSpPr>
      <dsp:spPr>
        <a:xfrm>
          <a:off x="4003138" y="53511"/>
          <a:ext cx="4806295" cy="433432"/>
        </a:xfrm>
        <a:prstGeom prst="roundRect">
          <a:avLst>
            <a:gd name="adj" fmla="val 10000"/>
          </a:avLst>
        </a:prstGeom>
        <a:solidFill>
          <a:schemeClr val="accent3"/>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fa-IR" sz="1900" b="1" kern="1200" dirty="0" smtClean="0">
              <a:cs typeface="B Nazanin" panose="00000400000000000000" pitchFamily="2" charset="-78"/>
            </a:rPr>
            <a:t>راه اندازی سخت افزاری دیوایس های مختلف چون :</a:t>
          </a:r>
          <a:endParaRPr lang="fa-IR" sz="1900" kern="1200" dirty="0">
            <a:solidFill>
              <a:schemeClr val="bg1"/>
            </a:solidFill>
          </a:endParaRPr>
        </a:p>
      </dsp:txBody>
      <dsp:txXfrm>
        <a:off x="4015833" y="66206"/>
        <a:ext cx="4780905" cy="408042"/>
      </dsp:txXfrm>
    </dsp:sp>
    <dsp:sp modelId="{0F5AD646-5A91-4587-9DAD-CC8F4B0DA656}">
      <dsp:nvSpPr>
        <dsp:cNvPr id="0" name=""/>
        <dsp:cNvSpPr/>
      </dsp:nvSpPr>
      <dsp:spPr>
        <a:xfrm>
          <a:off x="7848174" y="486943"/>
          <a:ext cx="480629" cy="602795"/>
        </a:xfrm>
        <a:custGeom>
          <a:avLst/>
          <a:gdLst/>
          <a:ahLst/>
          <a:cxnLst/>
          <a:rect l="0" t="0" r="0" b="0"/>
          <a:pathLst>
            <a:path>
              <a:moveTo>
                <a:pt x="480629" y="0"/>
              </a:moveTo>
              <a:lnTo>
                <a:pt x="480629" y="602795"/>
              </a:lnTo>
              <a:lnTo>
                <a:pt x="0" y="602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09C28-23CB-4D93-8987-67591B622541}">
      <dsp:nvSpPr>
        <dsp:cNvPr id="0" name=""/>
        <dsp:cNvSpPr/>
      </dsp:nvSpPr>
      <dsp:spPr>
        <a:xfrm>
          <a:off x="1178" y="595301"/>
          <a:ext cx="7846995" cy="9888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sz="1800" b="1" kern="1200" dirty="0" smtClean="0">
              <a:latin typeface="Calibri" pitchFamily="34" charset="0"/>
              <a:cs typeface="B Nazanin" panose="00000400000000000000" pitchFamily="2" charset="-78"/>
            </a:rPr>
            <a:t>درایور سخت افزاری مربوط به نمایش از نوع </a:t>
          </a:r>
          <a:r>
            <a:rPr lang="en-US" sz="1800" b="1" kern="1200" dirty="0" smtClean="0">
              <a:latin typeface="Calibri" pitchFamily="34" charset="0"/>
              <a:cs typeface="B Nazanin" panose="00000400000000000000" pitchFamily="2" charset="-78"/>
            </a:rPr>
            <a:t>SVGA ( Super Video Graphics Array) </a:t>
          </a:r>
          <a:r>
            <a:rPr lang="fa-IR" sz="1800" b="1" kern="1200" dirty="0" smtClean="0">
              <a:latin typeface="Calibri" pitchFamily="34" charset="0"/>
              <a:cs typeface="B Nazanin" panose="00000400000000000000" pitchFamily="2" charset="-78"/>
            </a:rPr>
            <a:t> که باعث بالا رفتن عملکرد گرافیکی </a:t>
          </a:r>
          <a:r>
            <a:rPr lang="fa-IR" sz="1800" b="1" kern="1200" dirty="0" smtClean="0">
              <a:latin typeface="Calibri" pitchFamily="34" charset="0"/>
              <a:cs typeface="B Nazanin" panose="00000400000000000000" pitchFamily="2" charset="-78"/>
            </a:rPr>
            <a:t>سیستم </a:t>
          </a:r>
          <a:r>
            <a:rPr lang="fa-IR" sz="1800" b="1" kern="1200" dirty="0" smtClean="0">
              <a:latin typeface="Calibri" pitchFamily="34" charset="0"/>
              <a:cs typeface="B Nazanin" panose="00000400000000000000" pitchFamily="2" charset="-78"/>
            </a:rPr>
            <a:t>عامل های مهمان شده و وضوح تصاویر آنها را به طرز قابل توجهی بهبود می بخشد.</a:t>
          </a:r>
          <a:endParaRPr lang="fa-IR" sz="1800" b="1" kern="1200" dirty="0">
            <a:latin typeface="Calibri" panose="020F0502020204030204" pitchFamily="34" charset="0"/>
            <a:cs typeface="B Nazanin" panose="00000400000000000000" pitchFamily="2" charset="-78"/>
          </a:endParaRPr>
        </a:p>
      </dsp:txBody>
      <dsp:txXfrm>
        <a:off x="30141" y="624264"/>
        <a:ext cx="7789069" cy="930949"/>
      </dsp:txXfrm>
    </dsp:sp>
    <dsp:sp modelId="{E12F91D2-86DE-4EAA-8D2F-BF8FA7B48E44}">
      <dsp:nvSpPr>
        <dsp:cNvPr id="0" name=""/>
        <dsp:cNvSpPr/>
      </dsp:nvSpPr>
      <dsp:spPr>
        <a:xfrm>
          <a:off x="7846995" y="486943"/>
          <a:ext cx="481808" cy="1600595"/>
        </a:xfrm>
        <a:custGeom>
          <a:avLst/>
          <a:gdLst/>
          <a:ahLst/>
          <a:cxnLst/>
          <a:rect l="0" t="0" r="0" b="0"/>
          <a:pathLst>
            <a:path>
              <a:moveTo>
                <a:pt x="481808" y="0"/>
              </a:moveTo>
              <a:lnTo>
                <a:pt x="481808" y="1600595"/>
              </a:lnTo>
              <a:lnTo>
                <a:pt x="0" y="16005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847C5-AA18-418A-98D4-617C25AA9942}">
      <dsp:nvSpPr>
        <dsp:cNvPr id="0" name=""/>
        <dsp:cNvSpPr/>
      </dsp:nvSpPr>
      <dsp:spPr>
        <a:xfrm>
          <a:off x="0" y="1682514"/>
          <a:ext cx="7846995" cy="810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sz="1800" b="1" kern="1200" dirty="0" smtClean="0">
              <a:latin typeface="Calibri" pitchFamily="34" charset="0"/>
              <a:cs typeface="B Nazanin" panose="00000400000000000000" pitchFamily="2" charset="-78"/>
            </a:rPr>
            <a:t>درایور شبکه ای </a:t>
          </a:r>
          <a:r>
            <a:rPr lang="en-US" sz="1800" b="1" kern="1200" dirty="0" err="1" smtClean="0">
              <a:latin typeface="Calibri" pitchFamily="34" charset="0"/>
              <a:cs typeface="B Nazanin" panose="00000400000000000000" pitchFamily="2" charset="-78"/>
            </a:rPr>
            <a:t>vmxnet</a:t>
          </a:r>
          <a:r>
            <a:rPr lang="fa-IR" sz="1800" b="1" kern="1200" dirty="0" smtClean="0">
              <a:latin typeface="Calibri" pitchFamily="34" charset="0"/>
              <a:cs typeface="B Nazanin" panose="00000400000000000000" pitchFamily="2" charset="-78"/>
            </a:rPr>
            <a:t> که در بعضی سیستم عامل های مهمان کاربرد دارد.</a:t>
          </a:r>
          <a:endParaRPr lang="fa-IR" sz="1800" b="1" kern="1200" dirty="0">
            <a:latin typeface="Calibri" panose="020F0502020204030204" pitchFamily="34" charset="0"/>
            <a:cs typeface="B Nazanin" panose="00000400000000000000" pitchFamily="2" charset="-78"/>
          </a:endParaRPr>
        </a:p>
      </dsp:txBody>
      <dsp:txXfrm>
        <a:off x="23726" y="1706240"/>
        <a:ext cx="7799543" cy="762598"/>
      </dsp:txXfrm>
    </dsp:sp>
    <dsp:sp modelId="{C787F3AF-873E-4D0E-9435-2B6AE2F3AD72}">
      <dsp:nvSpPr>
        <dsp:cNvPr id="0" name=""/>
        <dsp:cNvSpPr/>
      </dsp:nvSpPr>
      <dsp:spPr>
        <a:xfrm>
          <a:off x="7848174" y="486943"/>
          <a:ext cx="480629" cy="2508983"/>
        </a:xfrm>
        <a:custGeom>
          <a:avLst/>
          <a:gdLst/>
          <a:ahLst/>
          <a:cxnLst/>
          <a:rect l="0" t="0" r="0" b="0"/>
          <a:pathLst>
            <a:path>
              <a:moveTo>
                <a:pt x="480629" y="0"/>
              </a:moveTo>
              <a:lnTo>
                <a:pt x="480629" y="2508983"/>
              </a:lnTo>
              <a:lnTo>
                <a:pt x="0" y="2508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A5B9F-2E1F-48A7-9B76-DF7E584A89EC}">
      <dsp:nvSpPr>
        <dsp:cNvPr id="0" name=""/>
        <dsp:cNvSpPr/>
      </dsp:nvSpPr>
      <dsp:spPr>
        <a:xfrm>
          <a:off x="1178" y="2610943"/>
          <a:ext cx="7846995" cy="769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sz="1800" b="1" kern="1200" dirty="0" smtClean="0">
              <a:latin typeface="Calibri" panose="020F0502020204030204" pitchFamily="34" charset="0"/>
              <a:cs typeface="B Nazanin" panose="00000400000000000000" pitchFamily="2" charset="-78"/>
            </a:rPr>
            <a:t>درایور ذخیره سازی </a:t>
          </a:r>
          <a:r>
            <a:rPr lang="en-US" sz="1800" b="1" kern="1200" dirty="0" err="1" smtClean="0">
              <a:latin typeface="Calibri" panose="020F0502020204030204" pitchFamily="34" charset="0"/>
              <a:cs typeface="B Nazanin" panose="00000400000000000000" pitchFamily="2" charset="-78"/>
            </a:rPr>
            <a:t>BusLogic</a:t>
          </a:r>
          <a:r>
            <a:rPr lang="en-US" sz="1800" b="1" kern="1200" dirty="0" smtClean="0">
              <a:latin typeface="Calibri" panose="020F0502020204030204" pitchFamily="34" charset="0"/>
              <a:cs typeface="B Nazanin" panose="00000400000000000000" pitchFamily="2" charset="-78"/>
            </a:rPr>
            <a:t> SCSI</a:t>
          </a:r>
          <a:r>
            <a:rPr lang="fa-IR" sz="1800" b="1" kern="1200" dirty="0" smtClean="0">
              <a:latin typeface="Calibri" panose="020F0502020204030204" pitchFamily="34" charset="0"/>
              <a:cs typeface="B Nazanin" panose="00000400000000000000" pitchFamily="2" charset="-78"/>
            </a:rPr>
            <a:t> که در بعضی از سیستم عامل های مهمان کاربرد دارد.</a:t>
          </a:r>
          <a:endParaRPr lang="fa-IR" sz="1800" b="1" kern="1200" dirty="0">
            <a:latin typeface="Calibri" panose="020F0502020204030204" pitchFamily="34" charset="0"/>
            <a:cs typeface="B Nazanin" panose="00000400000000000000" pitchFamily="2" charset="-78"/>
          </a:endParaRPr>
        </a:p>
      </dsp:txBody>
      <dsp:txXfrm>
        <a:off x="23730" y="2633495"/>
        <a:ext cx="7801891" cy="724862"/>
      </dsp:txXfrm>
    </dsp:sp>
    <dsp:sp modelId="{E3D7B3CC-F36C-4391-92B7-CE790D3F23E7}">
      <dsp:nvSpPr>
        <dsp:cNvPr id="0" name=""/>
        <dsp:cNvSpPr/>
      </dsp:nvSpPr>
      <dsp:spPr>
        <a:xfrm>
          <a:off x="7848174" y="486943"/>
          <a:ext cx="480629" cy="3397330"/>
        </a:xfrm>
        <a:custGeom>
          <a:avLst/>
          <a:gdLst/>
          <a:ahLst/>
          <a:cxnLst/>
          <a:rect l="0" t="0" r="0" b="0"/>
          <a:pathLst>
            <a:path>
              <a:moveTo>
                <a:pt x="480629" y="0"/>
              </a:moveTo>
              <a:lnTo>
                <a:pt x="480629" y="3397330"/>
              </a:lnTo>
              <a:lnTo>
                <a:pt x="0" y="33973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8B221-FE64-4B63-AAD1-163E7243967A}">
      <dsp:nvSpPr>
        <dsp:cNvPr id="0" name=""/>
        <dsp:cNvSpPr/>
      </dsp:nvSpPr>
      <dsp:spPr>
        <a:xfrm>
          <a:off x="1178" y="3489267"/>
          <a:ext cx="7846995" cy="790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sz="1800" b="1" kern="1200" dirty="0" smtClean="0">
              <a:latin typeface="Calibri" panose="020F0502020204030204" pitchFamily="34" charset="0"/>
              <a:cs typeface="B Nazanin" panose="00000400000000000000" pitchFamily="2" charset="-78"/>
            </a:rPr>
            <a:t>درایور مرتبط با ماوس</a:t>
          </a:r>
          <a:endParaRPr lang="fa-IR" sz="1800" b="1" kern="1200" dirty="0">
            <a:latin typeface="Calibri" panose="020F0502020204030204" pitchFamily="34" charset="0"/>
            <a:cs typeface="B Nazanin" panose="00000400000000000000" pitchFamily="2" charset="-78"/>
          </a:endParaRPr>
        </a:p>
      </dsp:txBody>
      <dsp:txXfrm>
        <a:off x="24317" y="3512406"/>
        <a:ext cx="7800717" cy="743734"/>
      </dsp:txXfrm>
    </dsp:sp>
    <dsp:sp modelId="{364B97EC-E486-4B8A-99B9-22AAF31D29CC}">
      <dsp:nvSpPr>
        <dsp:cNvPr id="0" name=""/>
        <dsp:cNvSpPr/>
      </dsp:nvSpPr>
      <dsp:spPr>
        <a:xfrm>
          <a:off x="7848174" y="486943"/>
          <a:ext cx="480629" cy="4328178"/>
        </a:xfrm>
        <a:custGeom>
          <a:avLst/>
          <a:gdLst/>
          <a:ahLst/>
          <a:cxnLst/>
          <a:rect l="0" t="0" r="0" b="0"/>
          <a:pathLst>
            <a:path>
              <a:moveTo>
                <a:pt x="480629" y="0"/>
              </a:moveTo>
              <a:lnTo>
                <a:pt x="480629" y="4328178"/>
              </a:lnTo>
              <a:lnTo>
                <a:pt x="0" y="4328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FCECA-EB1F-410D-B0A5-0ABC1D1F65BE}">
      <dsp:nvSpPr>
        <dsp:cNvPr id="0" name=""/>
        <dsp:cNvSpPr/>
      </dsp:nvSpPr>
      <dsp:spPr>
        <a:xfrm>
          <a:off x="1178" y="4387638"/>
          <a:ext cx="7846995" cy="854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sz="1800" b="1" kern="1200" dirty="0" smtClean="0">
              <a:latin typeface="Calibri" pitchFamily="34" charset="0"/>
              <a:cs typeface="B Nazanin" panose="00000400000000000000" pitchFamily="2" charset="-78"/>
            </a:rPr>
            <a:t>درایور </a:t>
          </a:r>
          <a:r>
            <a:rPr lang="en-US" sz="1800" b="1" kern="1200" dirty="0" smtClean="0">
              <a:latin typeface="Calibri" pitchFamily="34" charset="0"/>
              <a:cs typeface="B Nazanin" panose="00000400000000000000" pitchFamily="2" charset="-78"/>
            </a:rPr>
            <a:t>Virtual Machine Communication Interface</a:t>
          </a:r>
          <a:r>
            <a:rPr lang="fa-IR" sz="1800" b="1" kern="1200" dirty="0" smtClean="0">
              <a:latin typeface="Calibri" pitchFamily="34" charset="0"/>
              <a:cs typeface="B Nazanin" panose="00000400000000000000" pitchFamily="2" charset="-78"/>
            </a:rPr>
            <a:t> که به منظور فضایی برای ایجاد برنامه هایی از نوع </a:t>
          </a:r>
          <a:r>
            <a:rPr lang="en-US" sz="1800" b="1" kern="1200" dirty="0" smtClean="0">
              <a:latin typeface="Calibri" pitchFamily="34" charset="0"/>
              <a:cs typeface="B Nazanin" panose="00000400000000000000" pitchFamily="2" charset="-78"/>
            </a:rPr>
            <a:t>Client </a:t>
          </a:r>
          <a:r>
            <a:rPr lang="en-US" sz="1800" b="1" kern="1200" dirty="0" smtClean="0">
              <a:latin typeface="Calibri" pitchFamily="34" charset="0"/>
              <a:cs typeface="B Nazanin" panose="00000400000000000000" pitchFamily="2" charset="-78"/>
            </a:rPr>
            <a:t>– Server</a:t>
          </a:r>
          <a:r>
            <a:rPr lang="fa-IR" sz="1800" b="1" kern="1200" dirty="0" smtClean="0">
              <a:latin typeface="Calibri" pitchFamily="34" charset="0"/>
              <a:cs typeface="B Nazanin" panose="00000400000000000000" pitchFamily="2" charset="-78"/>
            </a:rPr>
            <a:t> تعبیه شده است.</a:t>
          </a:r>
          <a:endParaRPr lang="fa-IR" sz="1800" b="1" kern="1200" dirty="0">
            <a:latin typeface="Calibri" panose="020F0502020204030204" pitchFamily="34" charset="0"/>
            <a:cs typeface="B Nazanin" panose="00000400000000000000" pitchFamily="2" charset="-78"/>
          </a:endParaRPr>
        </a:p>
      </dsp:txBody>
      <dsp:txXfrm>
        <a:off x="26219" y="4412679"/>
        <a:ext cx="7796913" cy="804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00DA3-CE96-4693-8B5A-188F8870AA33}">
      <dsp:nvSpPr>
        <dsp:cNvPr id="0" name=""/>
        <dsp:cNvSpPr/>
      </dsp:nvSpPr>
      <dsp:spPr>
        <a:xfrm>
          <a:off x="4003138" y="277949"/>
          <a:ext cx="4806295" cy="433432"/>
        </a:xfrm>
        <a:prstGeom prst="roundRect">
          <a:avLst>
            <a:gd name="adj" fmla="val 10000"/>
          </a:avLst>
        </a:prstGeom>
        <a:solidFill>
          <a:schemeClr val="accent5"/>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fa-IR" sz="1900" b="1" kern="1200" dirty="0" smtClean="0">
              <a:cs typeface="B Nazanin" panose="00000400000000000000" pitchFamily="2" charset="-78"/>
            </a:rPr>
            <a:t>این برنامه فعالیتهای متعددی را برعهده دارد چون :</a:t>
          </a:r>
          <a:endParaRPr lang="fa-IR" sz="1900" kern="1200" dirty="0">
            <a:solidFill>
              <a:schemeClr val="bg1"/>
            </a:solidFill>
          </a:endParaRPr>
        </a:p>
      </dsp:txBody>
      <dsp:txXfrm>
        <a:off x="4015833" y="290644"/>
        <a:ext cx="4780905" cy="408042"/>
      </dsp:txXfrm>
    </dsp:sp>
    <dsp:sp modelId="{0F5AD646-5A91-4587-9DAD-CC8F4B0DA656}">
      <dsp:nvSpPr>
        <dsp:cNvPr id="0" name=""/>
        <dsp:cNvSpPr/>
      </dsp:nvSpPr>
      <dsp:spPr>
        <a:xfrm>
          <a:off x="7848174" y="711382"/>
          <a:ext cx="480629" cy="571987"/>
        </a:xfrm>
        <a:custGeom>
          <a:avLst/>
          <a:gdLst/>
          <a:ahLst/>
          <a:cxnLst/>
          <a:rect l="0" t="0" r="0" b="0"/>
          <a:pathLst>
            <a:path>
              <a:moveTo>
                <a:pt x="480629" y="0"/>
              </a:moveTo>
              <a:lnTo>
                <a:pt x="480629" y="571987"/>
              </a:lnTo>
              <a:lnTo>
                <a:pt x="0" y="5719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09C28-23CB-4D93-8987-67591B622541}">
      <dsp:nvSpPr>
        <dsp:cNvPr id="0" name=""/>
        <dsp:cNvSpPr/>
      </dsp:nvSpPr>
      <dsp:spPr>
        <a:xfrm>
          <a:off x="1178" y="819740"/>
          <a:ext cx="7846995" cy="9272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sz="1800" b="1" kern="1200" dirty="0" smtClean="0">
              <a:latin typeface="Calibri" pitchFamily="34" charset="0"/>
              <a:cs typeface="B Nazanin" panose="00000400000000000000" pitchFamily="2" charset="-78"/>
            </a:rPr>
            <a:t>ایجاد توانایی </a:t>
          </a:r>
          <a:r>
            <a:rPr lang="en-US" sz="1800" b="1" kern="1200" dirty="0" smtClean="0">
              <a:latin typeface="Calibri" pitchFamily="34" charset="0"/>
              <a:cs typeface="B Nazanin" panose="00000400000000000000" pitchFamily="2" charset="-78"/>
            </a:rPr>
            <a:t>Copy-Paste</a:t>
          </a:r>
          <a:r>
            <a:rPr lang="fa-IR" sz="1800" b="1" kern="1200" dirty="0" smtClean="0">
              <a:latin typeface="Calibri" pitchFamily="34" charset="0"/>
              <a:cs typeface="B Nazanin" panose="00000400000000000000" pitchFamily="2" charset="-78"/>
            </a:rPr>
            <a:t> متن میان سیستم عامل های مهمان و سیستم عامل میزبان </a:t>
          </a:r>
        </a:p>
        <a:p>
          <a:pPr lvl="0" algn="ctr" defTabSz="800100" rtl="1">
            <a:lnSpc>
              <a:spcPct val="90000"/>
            </a:lnSpc>
            <a:spcBef>
              <a:spcPct val="0"/>
            </a:spcBef>
            <a:spcAft>
              <a:spcPct val="35000"/>
            </a:spcAft>
          </a:pPr>
          <a:r>
            <a:rPr lang="fa-IR" sz="1800" b="1" kern="1200" dirty="0" smtClean="0">
              <a:latin typeface="Calibri" pitchFamily="34" charset="0"/>
              <a:cs typeface="B Nazanin" panose="00000400000000000000" pitchFamily="2" charset="-78"/>
            </a:rPr>
            <a:t>همچنین ایجاد توانایی </a:t>
          </a:r>
          <a:r>
            <a:rPr lang="en-US" sz="1800" b="1" kern="1200" dirty="0" smtClean="0">
              <a:latin typeface="Calibri" pitchFamily="34" charset="0"/>
              <a:cs typeface="B Nazanin" panose="00000400000000000000" pitchFamily="2" charset="-78"/>
            </a:rPr>
            <a:t>Copy-Paste</a:t>
          </a:r>
          <a:r>
            <a:rPr lang="fa-IR" sz="1800" b="1" kern="1200" dirty="0" smtClean="0">
              <a:latin typeface="Calibri" pitchFamily="34" charset="0"/>
              <a:cs typeface="B Nazanin" panose="00000400000000000000" pitchFamily="2" charset="-78"/>
            </a:rPr>
            <a:t> فایل ها میان سیستم عامل های مهمان و سیستم عامل میزبان </a:t>
          </a:r>
          <a:endParaRPr lang="fa-IR" sz="1800" b="1" kern="1200" dirty="0">
            <a:latin typeface="Calibri" panose="020F0502020204030204" pitchFamily="34" charset="0"/>
            <a:cs typeface="B Nazanin" panose="00000400000000000000" pitchFamily="2" charset="-78"/>
          </a:endParaRPr>
        </a:p>
      </dsp:txBody>
      <dsp:txXfrm>
        <a:off x="28336" y="846898"/>
        <a:ext cx="7792679" cy="872942"/>
      </dsp:txXfrm>
    </dsp:sp>
    <dsp:sp modelId="{E12F91D2-86DE-4EAA-8D2F-BF8FA7B48E44}">
      <dsp:nvSpPr>
        <dsp:cNvPr id="0" name=""/>
        <dsp:cNvSpPr/>
      </dsp:nvSpPr>
      <dsp:spPr>
        <a:xfrm>
          <a:off x="7846995" y="711382"/>
          <a:ext cx="481808" cy="1538979"/>
        </a:xfrm>
        <a:custGeom>
          <a:avLst/>
          <a:gdLst/>
          <a:ahLst/>
          <a:cxnLst/>
          <a:rect l="0" t="0" r="0" b="0"/>
          <a:pathLst>
            <a:path>
              <a:moveTo>
                <a:pt x="481808" y="0"/>
              </a:moveTo>
              <a:lnTo>
                <a:pt x="481808" y="1538979"/>
              </a:lnTo>
              <a:lnTo>
                <a:pt x="0" y="15389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847C5-AA18-418A-98D4-617C25AA9942}">
      <dsp:nvSpPr>
        <dsp:cNvPr id="0" name=""/>
        <dsp:cNvSpPr/>
      </dsp:nvSpPr>
      <dsp:spPr>
        <a:xfrm>
          <a:off x="0" y="1845336"/>
          <a:ext cx="7846995" cy="810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sz="1800" b="1" kern="1200" dirty="0" smtClean="0">
              <a:latin typeface="Calibri" pitchFamily="34" charset="0"/>
              <a:cs typeface="B Nazanin" panose="00000400000000000000" pitchFamily="2" charset="-78"/>
            </a:rPr>
            <a:t>گرفتن و انداختن </a:t>
          </a:r>
          <a:r>
            <a:rPr lang="en-US" sz="1800" b="1" kern="1200" dirty="0" smtClean="0">
              <a:latin typeface="Calibri" pitchFamily="34" charset="0"/>
              <a:cs typeface="B Nazanin" panose="00000400000000000000" pitchFamily="2" charset="-78"/>
            </a:rPr>
            <a:t>(Drag and Drop)</a:t>
          </a:r>
          <a:r>
            <a:rPr lang="fa-IR" sz="1800" b="1" kern="1200" dirty="0" smtClean="0">
              <a:latin typeface="Calibri" pitchFamily="34" charset="0"/>
              <a:cs typeface="B Nazanin" panose="00000400000000000000" pitchFamily="2" charset="-78"/>
            </a:rPr>
            <a:t> </a:t>
          </a:r>
          <a:r>
            <a:rPr lang="fa-IR" sz="1800" b="1" kern="1200" dirty="0" smtClean="0">
              <a:latin typeface="Calibri" pitchFamily="34" charset="0"/>
              <a:cs typeface="B Nazanin" panose="00000400000000000000" pitchFamily="2" charset="-78"/>
            </a:rPr>
            <a:t>فایل‌ها </a:t>
          </a:r>
          <a:r>
            <a:rPr lang="fa-IR" sz="1800" b="1" kern="1200" dirty="0" smtClean="0">
              <a:latin typeface="Calibri" pitchFamily="34" charset="0"/>
              <a:cs typeface="B Nazanin" panose="00000400000000000000" pitchFamily="2" charset="-78"/>
            </a:rPr>
            <a:t>میان سیستم </a:t>
          </a:r>
          <a:r>
            <a:rPr lang="fa-IR" sz="1800" b="1" kern="1200" dirty="0" smtClean="0">
              <a:latin typeface="Calibri" pitchFamily="34" charset="0"/>
              <a:cs typeface="B Nazanin" panose="00000400000000000000" pitchFamily="2" charset="-78"/>
            </a:rPr>
            <a:t>عامل‌های </a:t>
          </a:r>
          <a:r>
            <a:rPr lang="fa-IR" sz="1800" b="1" kern="1200" dirty="0" smtClean="0">
              <a:latin typeface="Calibri" pitchFamily="34" charset="0"/>
              <a:cs typeface="B Nazanin" panose="00000400000000000000" pitchFamily="2" charset="-78"/>
            </a:rPr>
            <a:t>مهمان و سیستم عامل میزبان </a:t>
          </a:r>
          <a:endParaRPr lang="fa-IR" sz="1800" b="1" kern="1200" dirty="0">
            <a:latin typeface="Calibri" panose="020F0502020204030204" pitchFamily="34" charset="0"/>
            <a:cs typeface="B Nazanin" panose="00000400000000000000" pitchFamily="2" charset="-78"/>
          </a:endParaRPr>
        </a:p>
      </dsp:txBody>
      <dsp:txXfrm>
        <a:off x="23726" y="1869062"/>
        <a:ext cx="7799543" cy="762598"/>
      </dsp:txXfrm>
    </dsp:sp>
    <dsp:sp modelId="{C787F3AF-873E-4D0E-9435-2B6AE2F3AD72}">
      <dsp:nvSpPr>
        <dsp:cNvPr id="0" name=""/>
        <dsp:cNvSpPr/>
      </dsp:nvSpPr>
      <dsp:spPr>
        <a:xfrm>
          <a:off x="7848174" y="711382"/>
          <a:ext cx="480629" cy="2447366"/>
        </a:xfrm>
        <a:custGeom>
          <a:avLst/>
          <a:gdLst/>
          <a:ahLst/>
          <a:cxnLst/>
          <a:rect l="0" t="0" r="0" b="0"/>
          <a:pathLst>
            <a:path>
              <a:moveTo>
                <a:pt x="480629" y="0"/>
              </a:moveTo>
              <a:lnTo>
                <a:pt x="480629" y="2447366"/>
              </a:lnTo>
              <a:lnTo>
                <a:pt x="0" y="2447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A5B9F-2E1F-48A7-9B76-DF7E584A89EC}">
      <dsp:nvSpPr>
        <dsp:cNvPr id="0" name=""/>
        <dsp:cNvSpPr/>
      </dsp:nvSpPr>
      <dsp:spPr>
        <a:xfrm>
          <a:off x="1178" y="2773765"/>
          <a:ext cx="7846995" cy="769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sz="1800" b="1" kern="1200" dirty="0" smtClean="0">
              <a:latin typeface="Calibri" panose="020F0502020204030204" pitchFamily="34" charset="0"/>
              <a:cs typeface="B Nazanin" panose="00000400000000000000" pitchFamily="2" charset="-78"/>
            </a:rPr>
            <a:t>ایجاد توانایی در استفاده از قابلیت جدید و قدرتمند </a:t>
          </a:r>
          <a:r>
            <a:rPr lang="en-US" sz="1800" b="1" kern="1200" dirty="0" smtClean="0">
              <a:latin typeface="Calibri" panose="020F0502020204030204" pitchFamily="34" charset="0"/>
              <a:cs typeface="B Nazanin" panose="00000400000000000000" pitchFamily="2" charset="-78"/>
            </a:rPr>
            <a:t>Unity</a:t>
          </a:r>
          <a:r>
            <a:rPr lang="fa-IR" sz="1800" b="1" kern="1200" dirty="0" smtClean="0">
              <a:latin typeface="Calibri" panose="020F0502020204030204" pitchFamily="34" charset="0"/>
              <a:cs typeface="B Nazanin" panose="00000400000000000000" pitchFamily="2" charset="-78"/>
            </a:rPr>
            <a:t> در سیستم </a:t>
          </a:r>
          <a:r>
            <a:rPr lang="fa-IR" sz="1800" b="1" kern="1200" dirty="0" smtClean="0">
              <a:latin typeface="Calibri" panose="020F0502020204030204" pitchFamily="34" charset="0"/>
              <a:cs typeface="B Nazanin" panose="00000400000000000000" pitchFamily="2" charset="-78"/>
            </a:rPr>
            <a:t>عامل‌های </a:t>
          </a:r>
          <a:r>
            <a:rPr lang="fa-IR" sz="1800" b="1" kern="1200" dirty="0" smtClean="0">
              <a:latin typeface="Calibri" panose="020F0502020204030204" pitchFamily="34" charset="0"/>
              <a:cs typeface="B Nazanin" panose="00000400000000000000" pitchFamily="2" charset="-78"/>
            </a:rPr>
            <a:t>مهمان </a:t>
          </a:r>
          <a:endParaRPr lang="fa-IR" sz="1800" b="1" kern="1200" dirty="0">
            <a:latin typeface="Calibri" panose="020F0502020204030204" pitchFamily="34" charset="0"/>
            <a:cs typeface="B Nazanin" panose="00000400000000000000" pitchFamily="2" charset="-78"/>
          </a:endParaRPr>
        </a:p>
      </dsp:txBody>
      <dsp:txXfrm>
        <a:off x="23730" y="2796317"/>
        <a:ext cx="7801891" cy="724862"/>
      </dsp:txXfrm>
    </dsp:sp>
    <dsp:sp modelId="{E3D7B3CC-F36C-4391-92B7-CE790D3F23E7}">
      <dsp:nvSpPr>
        <dsp:cNvPr id="0" name=""/>
        <dsp:cNvSpPr/>
      </dsp:nvSpPr>
      <dsp:spPr>
        <a:xfrm>
          <a:off x="7848174" y="711382"/>
          <a:ext cx="480629" cy="3335713"/>
        </a:xfrm>
        <a:custGeom>
          <a:avLst/>
          <a:gdLst/>
          <a:ahLst/>
          <a:cxnLst/>
          <a:rect l="0" t="0" r="0" b="0"/>
          <a:pathLst>
            <a:path>
              <a:moveTo>
                <a:pt x="480629" y="0"/>
              </a:moveTo>
              <a:lnTo>
                <a:pt x="480629" y="3335713"/>
              </a:lnTo>
              <a:lnTo>
                <a:pt x="0" y="33357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8B221-FE64-4B63-AAD1-163E7243967A}">
      <dsp:nvSpPr>
        <dsp:cNvPr id="0" name=""/>
        <dsp:cNvSpPr/>
      </dsp:nvSpPr>
      <dsp:spPr>
        <a:xfrm>
          <a:off x="1178" y="3652089"/>
          <a:ext cx="7846995" cy="790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fa-IR" sz="1800" b="1" kern="1200" dirty="0" smtClean="0">
              <a:latin typeface="Calibri" panose="020F0502020204030204" pitchFamily="34" charset="0"/>
              <a:cs typeface="B Nazanin" panose="00000400000000000000" pitchFamily="2" charset="-78"/>
            </a:rPr>
            <a:t>در سیستم </a:t>
          </a:r>
          <a:r>
            <a:rPr lang="fa-IR" sz="1800" b="1" kern="1200" dirty="0" smtClean="0">
              <a:latin typeface="Calibri" panose="020F0502020204030204" pitchFamily="34" charset="0"/>
              <a:cs typeface="B Nazanin" panose="00000400000000000000" pitchFamily="2" charset="-78"/>
            </a:rPr>
            <a:t>عامل‌های </a:t>
          </a:r>
          <a:r>
            <a:rPr lang="fa-IR" sz="1800" b="1" kern="1200" dirty="0" smtClean="0">
              <a:latin typeface="Calibri" panose="020F0502020204030204" pitchFamily="34" charset="0"/>
              <a:cs typeface="B Nazanin" panose="00000400000000000000" pitchFamily="2" charset="-78"/>
            </a:rPr>
            <a:t>مهمان مبتنی بر لینوکس و </a:t>
          </a:r>
          <a:r>
            <a:rPr lang="fa-IR" sz="1800" b="1" kern="1200" dirty="0" smtClean="0">
              <a:latin typeface="Calibri" panose="020F0502020204030204" pitchFamily="34" charset="0"/>
              <a:cs typeface="B Nazanin" panose="00000400000000000000" pitchFamily="2" charset="-78"/>
            </a:rPr>
            <a:t>سولاریس، </a:t>
          </a:r>
          <a:r>
            <a:rPr lang="fa-IR" sz="1800" b="1" kern="1200" dirty="0" smtClean="0">
              <a:latin typeface="Calibri" panose="020F0502020204030204" pitchFamily="34" charset="0"/>
              <a:cs typeface="B Nazanin" panose="00000400000000000000" pitchFamily="2" charset="-78"/>
            </a:rPr>
            <a:t>باعث </a:t>
          </a:r>
          <a:r>
            <a:rPr lang="fa-IR" sz="1800" b="1" kern="1200" dirty="0" smtClean="0">
              <a:latin typeface="Calibri" panose="020F0502020204030204" pitchFamily="34" charset="0"/>
              <a:cs typeface="B Nazanin" panose="00000400000000000000" pitchFamily="2" charset="-78"/>
            </a:rPr>
            <a:t>یکسان‌سازی </a:t>
          </a:r>
          <a:r>
            <a:rPr lang="fa-IR" sz="1800" b="1" kern="1200" dirty="0" smtClean="0">
              <a:latin typeface="Calibri" panose="020F0502020204030204" pitchFamily="34" charset="0"/>
              <a:cs typeface="B Nazanin" panose="00000400000000000000" pitchFamily="2" charset="-78"/>
            </a:rPr>
            <a:t>درجه وضوح گرافیکی میان </a:t>
          </a:r>
          <a:r>
            <a:rPr lang="fa-IR" sz="1800" b="1" kern="1200" dirty="0" smtClean="0">
              <a:latin typeface="Calibri" panose="020F0502020204030204" pitchFamily="34" charset="0"/>
              <a:cs typeface="B Nazanin" panose="00000400000000000000" pitchFamily="2" charset="-78"/>
            </a:rPr>
            <a:t>این </a:t>
          </a:r>
          <a:r>
            <a:rPr lang="fa-IR" sz="1800" b="1" kern="1200" dirty="0" smtClean="0">
              <a:latin typeface="Calibri" panose="020F0502020204030204" pitchFamily="34" charset="0"/>
              <a:cs typeface="B Nazanin" panose="00000400000000000000" pitchFamily="2" charset="-78"/>
            </a:rPr>
            <a:t>سیستم </a:t>
          </a:r>
          <a:r>
            <a:rPr lang="fa-IR" sz="1800" b="1" kern="1200" dirty="0" smtClean="0">
              <a:latin typeface="Calibri" panose="020F0502020204030204" pitchFamily="34" charset="0"/>
              <a:cs typeface="B Nazanin" panose="00000400000000000000" pitchFamily="2" charset="-78"/>
            </a:rPr>
            <a:t>عامل‌های </a:t>
          </a:r>
          <a:r>
            <a:rPr lang="fa-IR" sz="1800" b="1" kern="1200" dirty="0" smtClean="0">
              <a:latin typeface="Calibri" panose="020F0502020204030204" pitchFamily="34" charset="0"/>
              <a:cs typeface="B Nazanin" panose="00000400000000000000" pitchFamily="2" charset="-78"/>
            </a:rPr>
            <a:t>مهمان با سیستم عامل میزبان </a:t>
          </a:r>
          <a:r>
            <a:rPr lang="fa-IR" sz="1800" b="1" kern="1200" dirty="0" smtClean="0">
              <a:latin typeface="Calibri" panose="020F0502020204030204" pitchFamily="34" charset="0"/>
              <a:cs typeface="B Nazanin" panose="00000400000000000000" pitchFamily="2" charset="-78"/>
            </a:rPr>
            <a:t>می‌گردد</a:t>
          </a:r>
          <a:r>
            <a:rPr lang="fa-IR" sz="1800" b="1" kern="1200" dirty="0" smtClean="0">
              <a:latin typeface="Calibri" panose="020F0502020204030204" pitchFamily="34" charset="0"/>
              <a:cs typeface="B Nazanin" panose="00000400000000000000" pitchFamily="2" charset="-78"/>
            </a:rPr>
            <a:t>.</a:t>
          </a:r>
          <a:endParaRPr lang="fa-IR" sz="1800" b="1" kern="1200" dirty="0">
            <a:latin typeface="Calibri" panose="020F0502020204030204" pitchFamily="34" charset="0"/>
            <a:cs typeface="B Nazanin" panose="00000400000000000000" pitchFamily="2" charset="-78"/>
          </a:endParaRPr>
        </a:p>
      </dsp:txBody>
      <dsp:txXfrm>
        <a:off x="24317" y="3675228"/>
        <a:ext cx="7800717" cy="743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0075D-BAA0-4A7C-9D03-47F92D089EEB}">
      <dsp:nvSpPr>
        <dsp:cNvPr id="0" name=""/>
        <dsp:cNvSpPr/>
      </dsp:nvSpPr>
      <dsp:spPr>
        <a:xfrm>
          <a:off x="0" y="246072"/>
          <a:ext cx="8783696"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712" tIns="249936" rIns="681712" bIns="128016" numCol="1" spcCol="1270" anchor="t" anchorCtr="0">
          <a:noAutofit/>
        </a:bodyPr>
        <a:lstStyle/>
        <a:p>
          <a:pPr marL="171450" lvl="1" indent="-171450" algn="just"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جهت مشاهده منوی </a:t>
          </a:r>
          <a:r>
            <a:rPr lang="en-US" sz="1800" b="1" kern="1200" dirty="0" smtClean="0">
              <a:latin typeface="Calibri" panose="020F0502020204030204" pitchFamily="34" charset="0"/>
              <a:cs typeface="B Nazanin" panose="00000400000000000000" pitchFamily="2" charset="-78"/>
            </a:rPr>
            <a:t>Bios Setup</a:t>
          </a:r>
          <a:r>
            <a:rPr lang="fa-IR" sz="1800" b="1" kern="1200" dirty="0" smtClean="0">
              <a:latin typeface="Calibri" panose="020F0502020204030204" pitchFamily="34" charset="0"/>
              <a:cs typeface="B Nazanin" panose="00000400000000000000" pitchFamily="2" charset="-78"/>
            </a:rPr>
            <a:t> در این نرم افزار می بایست هنگام بوت شدن سیستم عامل از کلید </a:t>
          </a:r>
          <a:r>
            <a:rPr lang="en-US" sz="1800" b="1" kern="1200" dirty="0" smtClean="0">
              <a:latin typeface="Calibri" panose="020F0502020204030204" pitchFamily="34" charset="0"/>
              <a:cs typeface="B Nazanin" panose="00000400000000000000" pitchFamily="2" charset="-78"/>
            </a:rPr>
            <a:t>F2</a:t>
          </a:r>
          <a:r>
            <a:rPr lang="fa-IR" sz="1800" b="1" kern="1200" dirty="0" smtClean="0">
              <a:latin typeface="Calibri" panose="020F0502020204030204" pitchFamily="34" charset="0"/>
              <a:cs typeface="B Nazanin" panose="00000400000000000000" pitchFamily="2" charset="-78"/>
            </a:rPr>
            <a:t> استفاده نمایید. همچنین می توان زمانی که ماشین مجازی خاموش است از طریق منوی </a:t>
          </a:r>
          <a:r>
            <a:rPr lang="en-US" sz="1800" b="1" kern="1200" dirty="0" smtClean="0">
              <a:latin typeface="Calibri" panose="020F0502020204030204" pitchFamily="34" charset="0"/>
              <a:cs typeface="B Nazanin" panose="00000400000000000000" pitchFamily="2" charset="-78"/>
            </a:rPr>
            <a:t>VM\Power</a:t>
          </a:r>
          <a:r>
            <a:rPr lang="fa-IR" sz="1800" b="1" kern="1200" dirty="0" smtClean="0">
              <a:latin typeface="Calibri" panose="020F0502020204030204" pitchFamily="34" charset="0"/>
              <a:cs typeface="B Nazanin" panose="00000400000000000000" pitchFamily="2" charset="-78"/>
            </a:rPr>
            <a:t> و گزینه </a:t>
          </a:r>
          <a:r>
            <a:rPr lang="en-US" sz="1800" b="1" kern="1200" dirty="0" smtClean="0">
              <a:latin typeface="Calibri" panose="020F0502020204030204" pitchFamily="34" charset="0"/>
              <a:cs typeface="B Nazanin" panose="00000400000000000000" pitchFamily="2" charset="-78"/>
            </a:rPr>
            <a:t>Power on to Bios</a:t>
          </a:r>
          <a:r>
            <a:rPr lang="fa-IR" sz="1800" b="1" kern="1200" dirty="0" smtClean="0">
              <a:latin typeface="Calibri" panose="020F0502020204030204" pitchFamily="34" charset="0"/>
              <a:cs typeface="B Nazanin" panose="00000400000000000000" pitchFamily="2" charset="-78"/>
            </a:rPr>
            <a:t> را انتخاب کرد.</a:t>
          </a:r>
          <a:endParaRPr lang="en-US" sz="1800" b="1" kern="1200" dirty="0">
            <a:latin typeface="Calibri" panose="020F0502020204030204" pitchFamily="34" charset="0"/>
            <a:cs typeface="B Nazanin" panose="00000400000000000000" pitchFamily="2" charset="-78"/>
          </a:endParaRPr>
        </a:p>
      </dsp:txBody>
      <dsp:txXfrm>
        <a:off x="0" y="246072"/>
        <a:ext cx="8783696" cy="1360800"/>
      </dsp:txXfrm>
    </dsp:sp>
    <dsp:sp modelId="{B0CEA032-6A7A-4415-8B13-A64445D6FCDF}">
      <dsp:nvSpPr>
        <dsp:cNvPr id="0" name=""/>
        <dsp:cNvSpPr/>
      </dsp:nvSpPr>
      <dsp:spPr>
        <a:xfrm>
          <a:off x="2195923" y="68952"/>
          <a:ext cx="6148587"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2402" tIns="0" rIns="232402" bIns="0" numCol="1" spcCol="1270" anchor="ctr" anchorCtr="0">
          <a:noAutofit/>
        </a:bodyPr>
        <a:lstStyle/>
        <a:p>
          <a:pPr lvl="0" algn="r" defTabSz="533400" rtl="1">
            <a:lnSpc>
              <a:spcPct val="90000"/>
            </a:lnSpc>
            <a:spcBef>
              <a:spcPct val="0"/>
            </a:spcBef>
            <a:spcAft>
              <a:spcPct val="35000"/>
            </a:spcAft>
          </a:pPr>
          <a:r>
            <a:rPr lang="fa-IR" sz="1200" b="1" kern="1200" dirty="0" smtClean="0">
              <a:cs typeface="B Nazanin" panose="00000400000000000000" pitchFamily="2" charset="-78"/>
            </a:rPr>
            <a:t>نکته 1</a:t>
          </a:r>
          <a:endParaRPr lang="en-US" sz="1200" b="1" kern="1200" dirty="0">
            <a:cs typeface="B Nazanin" panose="00000400000000000000" pitchFamily="2" charset="-78"/>
          </a:endParaRPr>
        </a:p>
      </dsp:txBody>
      <dsp:txXfrm>
        <a:off x="2213216" y="86245"/>
        <a:ext cx="6114001" cy="319654"/>
      </dsp:txXfrm>
    </dsp:sp>
    <dsp:sp modelId="{F92F5A23-C0AF-440D-84C2-1CE86AFE1C62}">
      <dsp:nvSpPr>
        <dsp:cNvPr id="0" name=""/>
        <dsp:cNvSpPr/>
      </dsp:nvSpPr>
      <dsp:spPr>
        <a:xfrm>
          <a:off x="0" y="1848792"/>
          <a:ext cx="8783696" cy="1039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712" tIns="249936" rIns="681712" bIns="128016" numCol="1" spcCol="1270" anchor="t" anchorCtr="0">
          <a:noAutofit/>
        </a:bodyPr>
        <a:lstStyle/>
        <a:p>
          <a:pPr marL="171450" lvl="1" indent="-171450" algn="just"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به جای کلیدهای ترکیبی </a:t>
          </a:r>
          <a:r>
            <a:rPr lang="en-US" sz="1800" b="1" kern="1200" dirty="0" err="1" smtClean="0">
              <a:latin typeface="Calibri" panose="020F0502020204030204" pitchFamily="34" charset="0"/>
              <a:cs typeface="B Nazanin" panose="00000400000000000000" pitchFamily="2" charset="-78"/>
            </a:rPr>
            <a:t>Ctrl+Alt+Delete</a:t>
          </a:r>
          <a:r>
            <a:rPr lang="fa-IR" sz="1800" b="1" kern="1200" dirty="0" smtClean="0">
              <a:latin typeface="Calibri" panose="020F0502020204030204" pitchFamily="34" charset="0"/>
              <a:cs typeface="B Nazanin" panose="00000400000000000000" pitchFamily="2" charset="-78"/>
            </a:rPr>
            <a:t> از کلیدهای ترکیبی </a:t>
          </a:r>
          <a:r>
            <a:rPr lang="en-US" sz="1800" b="1" kern="1200" dirty="0" err="1" smtClean="0">
              <a:latin typeface="Calibri" panose="020F0502020204030204" pitchFamily="34" charset="0"/>
              <a:cs typeface="B Nazanin" panose="00000400000000000000" pitchFamily="2" charset="-78"/>
            </a:rPr>
            <a:t>Ctrl+Alt+Insert</a:t>
          </a:r>
          <a:r>
            <a:rPr lang="fa-IR" sz="1800" b="1" kern="1200" dirty="0" smtClean="0">
              <a:latin typeface="Calibri" panose="020F0502020204030204" pitchFamily="34" charset="0"/>
              <a:cs typeface="B Nazanin" panose="00000400000000000000" pitchFamily="2" charset="-78"/>
            </a:rPr>
            <a:t> استفاده </a:t>
          </a:r>
          <a:r>
            <a:rPr lang="fa-IR" sz="1800" b="1" kern="1200" dirty="0" smtClean="0">
              <a:latin typeface="Calibri" panose="020F0502020204030204" pitchFamily="34" charset="0"/>
              <a:cs typeface="B Nazanin" panose="00000400000000000000" pitchFamily="2" charset="-78"/>
            </a:rPr>
            <a:t>می‌شود</a:t>
          </a:r>
          <a:r>
            <a:rPr lang="fa-IR" sz="1800" b="1" kern="1200" dirty="0" smtClean="0">
              <a:latin typeface="Calibri" panose="020F0502020204030204" pitchFamily="34" charset="0"/>
              <a:cs typeface="B Nazanin" panose="00000400000000000000" pitchFamily="2" charset="-78"/>
            </a:rPr>
            <a:t>. یا از نوار ابزار </a:t>
          </a:r>
          <a:r>
            <a:rPr lang="en-US" sz="1800" b="1" kern="1200" dirty="0" smtClean="0">
              <a:latin typeface="Calibri" panose="020F0502020204030204" pitchFamily="34" charset="0"/>
              <a:cs typeface="B Nazanin" panose="00000400000000000000" pitchFamily="2" charset="-78"/>
            </a:rPr>
            <a:t>VMware</a:t>
          </a:r>
          <a:r>
            <a:rPr lang="fa-IR" sz="1800" b="1" kern="1200" dirty="0" smtClean="0">
              <a:latin typeface="Calibri" panose="020F0502020204030204" pitchFamily="34" charset="0"/>
              <a:cs typeface="B Nazanin" panose="00000400000000000000" pitchFamily="2" charset="-78"/>
            </a:rPr>
            <a:t> بر روی دکمه </a:t>
          </a:r>
          <a:r>
            <a:rPr lang="en-US" sz="1800" b="1" kern="1200" dirty="0" err="1" smtClean="0">
              <a:latin typeface="Calibri" panose="020F0502020204030204" pitchFamily="34" charset="0"/>
              <a:cs typeface="B Nazanin" panose="00000400000000000000" pitchFamily="2" charset="-78"/>
            </a:rPr>
            <a:t>Ctrl+Alt+Del</a:t>
          </a:r>
          <a:r>
            <a:rPr lang="en-US" sz="1800" b="1" kern="1200" dirty="0" smtClean="0">
              <a:latin typeface="Calibri" panose="020F0502020204030204" pitchFamily="34" charset="0"/>
              <a:cs typeface="B Nazanin" panose="00000400000000000000" pitchFamily="2" charset="-78"/>
            </a:rPr>
            <a:t> to this Send</a:t>
          </a:r>
          <a:r>
            <a:rPr lang="fa-IR" sz="1800" b="1" kern="1200" dirty="0" smtClean="0">
              <a:latin typeface="Calibri" panose="020F0502020204030204" pitchFamily="34" charset="0"/>
              <a:cs typeface="B Nazanin" panose="00000400000000000000" pitchFamily="2" charset="-78"/>
            </a:rPr>
            <a:t> استفاده شود.</a:t>
          </a:r>
          <a:endParaRPr lang="en-US" sz="1800" b="1" kern="1200" dirty="0">
            <a:latin typeface="Calibri" panose="020F0502020204030204" pitchFamily="34" charset="0"/>
            <a:cs typeface="B Nazanin" panose="00000400000000000000" pitchFamily="2" charset="-78"/>
          </a:endParaRPr>
        </a:p>
      </dsp:txBody>
      <dsp:txXfrm>
        <a:off x="0" y="1848792"/>
        <a:ext cx="8783696" cy="1039500"/>
      </dsp:txXfrm>
    </dsp:sp>
    <dsp:sp modelId="{6765B368-C9F7-44DD-9953-EB8D0300529A}">
      <dsp:nvSpPr>
        <dsp:cNvPr id="0" name=""/>
        <dsp:cNvSpPr/>
      </dsp:nvSpPr>
      <dsp:spPr>
        <a:xfrm>
          <a:off x="2195923" y="1671672"/>
          <a:ext cx="6148587" cy="35424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32402" tIns="0" rIns="232402" bIns="0" numCol="1" spcCol="1270" anchor="ctr" anchorCtr="0">
          <a:noAutofit/>
        </a:bodyPr>
        <a:lstStyle/>
        <a:p>
          <a:pPr lvl="0" algn="r" defTabSz="533400" rtl="1">
            <a:lnSpc>
              <a:spcPct val="90000"/>
            </a:lnSpc>
            <a:spcBef>
              <a:spcPct val="0"/>
            </a:spcBef>
            <a:spcAft>
              <a:spcPct val="35000"/>
            </a:spcAft>
          </a:pPr>
          <a:r>
            <a:rPr lang="fa-IR" sz="1200" b="1" kern="1200" dirty="0" smtClean="0">
              <a:cs typeface="B Nazanin" panose="00000400000000000000" pitchFamily="2" charset="-78"/>
            </a:rPr>
            <a:t>نکته 2</a:t>
          </a:r>
          <a:endParaRPr lang="en-US" sz="1200" b="1" kern="1200" dirty="0">
            <a:cs typeface="B Nazanin" panose="00000400000000000000" pitchFamily="2" charset="-78"/>
          </a:endParaRPr>
        </a:p>
      </dsp:txBody>
      <dsp:txXfrm>
        <a:off x="2213216" y="1688965"/>
        <a:ext cx="6114001" cy="319654"/>
      </dsp:txXfrm>
    </dsp:sp>
    <dsp:sp modelId="{6309C041-1FB2-4CFE-89B7-00F5F161F9F1}">
      <dsp:nvSpPr>
        <dsp:cNvPr id="0" name=""/>
        <dsp:cNvSpPr/>
      </dsp:nvSpPr>
      <dsp:spPr>
        <a:xfrm>
          <a:off x="0" y="3130212"/>
          <a:ext cx="8783696" cy="1039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712" tIns="249936" rIns="681712" bIns="128016" numCol="1" spcCol="1270" anchor="t" anchorCtr="0">
          <a:noAutofit/>
        </a:bodyPr>
        <a:lstStyle/>
        <a:p>
          <a:pPr marL="171450" lvl="1" indent="-171450" algn="just"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جهت مشاهده </a:t>
          </a:r>
          <a:r>
            <a:rPr lang="en-US" sz="1800" b="1" kern="1200" dirty="0" smtClean="0">
              <a:latin typeface="Calibri" panose="020F0502020204030204" pitchFamily="34" charset="0"/>
              <a:cs typeface="B Nazanin" panose="00000400000000000000" pitchFamily="2" charset="-78"/>
            </a:rPr>
            <a:t>Task Manager</a:t>
          </a:r>
          <a:r>
            <a:rPr lang="fa-IR" sz="1800" b="1" kern="1200" dirty="0" smtClean="0">
              <a:latin typeface="Calibri" panose="020F0502020204030204" pitchFamily="34" charset="0"/>
              <a:cs typeface="B Nazanin" panose="00000400000000000000" pitchFamily="2" charset="-78"/>
            </a:rPr>
            <a:t> در هر یک از </a:t>
          </a:r>
          <a:r>
            <a:rPr lang="fa-IR" sz="1800" b="1" kern="1200" dirty="0" smtClean="0">
              <a:latin typeface="Calibri" panose="020F0502020204030204" pitchFamily="34" charset="0"/>
              <a:cs typeface="B Nazanin" panose="00000400000000000000" pitchFamily="2" charset="-78"/>
            </a:rPr>
            <a:t>ماشین‌های </a:t>
          </a:r>
          <a:r>
            <a:rPr lang="fa-IR" sz="1800" b="1" kern="1200" dirty="0" smtClean="0">
              <a:latin typeface="Calibri" panose="020F0502020204030204" pitchFamily="34" charset="0"/>
              <a:cs typeface="B Nazanin" panose="00000400000000000000" pitchFamily="2" charset="-78"/>
            </a:rPr>
            <a:t>مجازی خود، </a:t>
          </a:r>
          <a:r>
            <a:rPr lang="fa-IR" sz="1800" b="1" kern="1200" dirty="0" smtClean="0">
              <a:latin typeface="Calibri" panose="020F0502020204030204" pitchFamily="34" charset="0"/>
              <a:cs typeface="B Nazanin" panose="00000400000000000000" pitchFamily="2" charset="-78"/>
            </a:rPr>
            <a:t>می‌بایست </a:t>
          </a:r>
          <a:r>
            <a:rPr lang="fa-IR" sz="1800" b="1" kern="1200" dirty="0" smtClean="0">
              <a:latin typeface="Calibri" panose="020F0502020204030204" pitchFamily="34" charset="0"/>
              <a:cs typeface="B Nazanin" panose="00000400000000000000" pitchFamily="2" charset="-78"/>
            </a:rPr>
            <a:t>به جای کلیدهای ترکیبی </a:t>
          </a:r>
          <a:r>
            <a:rPr lang="en-US" sz="1800" b="1" kern="1200" dirty="0" err="1" smtClean="0">
              <a:latin typeface="Calibri" panose="020F0502020204030204" pitchFamily="34" charset="0"/>
              <a:cs typeface="B Nazanin" panose="00000400000000000000" pitchFamily="2" charset="-78"/>
            </a:rPr>
            <a:t>Ctrl+Alt+Delete</a:t>
          </a:r>
          <a:r>
            <a:rPr lang="fa-IR" sz="1800" b="1" kern="1200" dirty="0" smtClean="0">
              <a:latin typeface="Calibri" panose="020F0502020204030204" pitchFamily="34" charset="0"/>
              <a:cs typeface="B Nazanin" panose="00000400000000000000" pitchFamily="2" charset="-78"/>
            </a:rPr>
            <a:t> از کلیدهای ترکیبی </a:t>
          </a:r>
          <a:r>
            <a:rPr lang="en-US" sz="1800" b="1" kern="1200" dirty="0" err="1" smtClean="0">
              <a:latin typeface="Calibri" panose="020F0502020204030204" pitchFamily="34" charset="0"/>
              <a:cs typeface="B Nazanin" panose="00000400000000000000" pitchFamily="2" charset="-78"/>
            </a:rPr>
            <a:t>Ctrl+Shift+Esc</a:t>
          </a:r>
          <a:r>
            <a:rPr lang="fa-IR" sz="1800" b="1" kern="1200" dirty="0" smtClean="0">
              <a:latin typeface="Calibri" panose="020F0502020204030204" pitchFamily="34" charset="0"/>
              <a:cs typeface="B Nazanin" panose="00000400000000000000" pitchFamily="2" charset="-78"/>
            </a:rPr>
            <a:t> استفاده شود.</a:t>
          </a:r>
          <a:endParaRPr lang="en-US" sz="1800" b="1" kern="1200" dirty="0">
            <a:latin typeface="Calibri" panose="020F0502020204030204" pitchFamily="34" charset="0"/>
            <a:cs typeface="B Nazanin" panose="00000400000000000000" pitchFamily="2" charset="-78"/>
          </a:endParaRPr>
        </a:p>
      </dsp:txBody>
      <dsp:txXfrm>
        <a:off x="0" y="3130212"/>
        <a:ext cx="8783696" cy="1039500"/>
      </dsp:txXfrm>
    </dsp:sp>
    <dsp:sp modelId="{ED153451-1106-4687-9859-192E37FCA65A}">
      <dsp:nvSpPr>
        <dsp:cNvPr id="0" name=""/>
        <dsp:cNvSpPr/>
      </dsp:nvSpPr>
      <dsp:spPr>
        <a:xfrm>
          <a:off x="2195923" y="2953092"/>
          <a:ext cx="6148587" cy="354240"/>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32402" tIns="0" rIns="232402" bIns="0" numCol="1" spcCol="1270" anchor="ctr" anchorCtr="0">
          <a:noAutofit/>
        </a:bodyPr>
        <a:lstStyle/>
        <a:p>
          <a:pPr lvl="0" algn="r" defTabSz="533400" rtl="1">
            <a:lnSpc>
              <a:spcPct val="90000"/>
            </a:lnSpc>
            <a:spcBef>
              <a:spcPct val="0"/>
            </a:spcBef>
            <a:spcAft>
              <a:spcPct val="35000"/>
            </a:spcAft>
          </a:pPr>
          <a:r>
            <a:rPr lang="fa-IR" sz="1200" b="1" kern="1200" dirty="0" smtClean="0">
              <a:cs typeface="B Nazanin" panose="00000400000000000000" pitchFamily="2" charset="-78"/>
            </a:rPr>
            <a:t>نکته 3</a:t>
          </a:r>
          <a:endParaRPr lang="en-US" sz="1200" b="1" kern="1200" dirty="0">
            <a:cs typeface="B Nazanin" panose="00000400000000000000" pitchFamily="2" charset="-78"/>
          </a:endParaRPr>
        </a:p>
      </dsp:txBody>
      <dsp:txXfrm>
        <a:off x="2213216" y="2970385"/>
        <a:ext cx="6114001" cy="319654"/>
      </dsp:txXfrm>
    </dsp:sp>
    <dsp:sp modelId="{CCC26843-ADFD-4AA7-BB0B-D3B413182B3E}">
      <dsp:nvSpPr>
        <dsp:cNvPr id="0" name=""/>
        <dsp:cNvSpPr/>
      </dsp:nvSpPr>
      <dsp:spPr>
        <a:xfrm>
          <a:off x="0" y="4411632"/>
          <a:ext cx="8783696" cy="1039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712" tIns="249936" rIns="681712" bIns="128016" numCol="1" spcCol="1270" anchor="t" anchorCtr="0">
          <a:noAutofit/>
        </a:bodyPr>
        <a:lstStyle/>
        <a:p>
          <a:pPr marL="171450" lvl="1" indent="-171450" algn="just"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جهت خارج نمودن اشاره گر ماوس از نرم افزار </a:t>
          </a:r>
          <a:r>
            <a:rPr lang="en-US" sz="1800" b="1" kern="1200" dirty="0" smtClean="0">
              <a:latin typeface="Calibri" panose="020F0502020204030204" pitchFamily="34" charset="0"/>
              <a:cs typeface="B Nazanin" panose="00000400000000000000" pitchFamily="2" charset="-78"/>
            </a:rPr>
            <a:t>VMware </a:t>
          </a:r>
          <a:r>
            <a:rPr lang="fa-IR" sz="1800" b="1" kern="1200" dirty="0" smtClean="0">
              <a:latin typeface="Calibri" panose="020F0502020204030204" pitchFamily="34" charset="0"/>
              <a:cs typeface="B Nazanin" panose="00000400000000000000" pitchFamily="2" charset="-78"/>
            </a:rPr>
            <a:t>می‌بایست </a:t>
          </a:r>
          <a:r>
            <a:rPr lang="fa-IR" sz="1800" b="1" kern="1200" dirty="0" smtClean="0">
              <a:latin typeface="Calibri" panose="020F0502020204030204" pitchFamily="34" charset="0"/>
              <a:cs typeface="B Nazanin" panose="00000400000000000000" pitchFamily="2" charset="-78"/>
            </a:rPr>
            <a:t>از کلیدهای ترکیبی </a:t>
          </a:r>
          <a:r>
            <a:rPr lang="en-US" sz="1800" b="1" kern="1200" dirty="0" err="1" smtClean="0">
              <a:latin typeface="Calibri" panose="020F0502020204030204" pitchFamily="34" charset="0"/>
              <a:cs typeface="B Nazanin" panose="00000400000000000000" pitchFamily="2" charset="-78"/>
            </a:rPr>
            <a:t>Ctrl+Alt</a:t>
          </a:r>
          <a:r>
            <a:rPr lang="fa-IR" sz="1800" b="1" kern="1200" dirty="0" smtClean="0">
              <a:latin typeface="Calibri" panose="020F0502020204030204" pitchFamily="34" charset="0"/>
              <a:cs typeface="B Nazanin" panose="00000400000000000000" pitchFamily="2" charset="-78"/>
            </a:rPr>
            <a:t> استفاده شود.</a:t>
          </a:r>
          <a:endParaRPr lang="en-US" sz="1800" b="1" kern="1200" dirty="0">
            <a:latin typeface="Calibri" panose="020F0502020204030204" pitchFamily="34" charset="0"/>
            <a:cs typeface="B Nazanin" panose="00000400000000000000" pitchFamily="2" charset="-78"/>
          </a:endParaRPr>
        </a:p>
      </dsp:txBody>
      <dsp:txXfrm>
        <a:off x="0" y="4411632"/>
        <a:ext cx="8783696" cy="1039500"/>
      </dsp:txXfrm>
    </dsp:sp>
    <dsp:sp modelId="{085F3C04-4B91-4F59-8C70-7803865C3007}">
      <dsp:nvSpPr>
        <dsp:cNvPr id="0" name=""/>
        <dsp:cNvSpPr/>
      </dsp:nvSpPr>
      <dsp:spPr>
        <a:xfrm>
          <a:off x="2195923" y="4234512"/>
          <a:ext cx="6148587" cy="354240"/>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32402" tIns="0" rIns="232402" bIns="0" numCol="1" spcCol="1270" anchor="ctr" anchorCtr="0">
          <a:noAutofit/>
        </a:bodyPr>
        <a:lstStyle/>
        <a:p>
          <a:pPr lvl="0" algn="r" defTabSz="533400" rtl="1">
            <a:lnSpc>
              <a:spcPct val="90000"/>
            </a:lnSpc>
            <a:spcBef>
              <a:spcPct val="0"/>
            </a:spcBef>
            <a:spcAft>
              <a:spcPct val="35000"/>
            </a:spcAft>
          </a:pPr>
          <a:r>
            <a:rPr lang="fa-IR" sz="1200" b="1" kern="1200" dirty="0" smtClean="0">
              <a:cs typeface="B Nazanin" panose="00000400000000000000" pitchFamily="2" charset="-78"/>
            </a:rPr>
            <a:t>نکته 4</a:t>
          </a:r>
          <a:endParaRPr lang="en-US" sz="1200" b="1" kern="1200" dirty="0">
            <a:cs typeface="B Nazanin" panose="00000400000000000000" pitchFamily="2" charset="-78"/>
          </a:endParaRPr>
        </a:p>
      </dsp:txBody>
      <dsp:txXfrm>
        <a:off x="2213216" y="4251805"/>
        <a:ext cx="6114001"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10CF2-1B41-4AF5-9CB4-AA70DF3B305D}">
      <dsp:nvSpPr>
        <dsp:cNvPr id="0" name=""/>
        <dsp:cNvSpPr/>
      </dsp:nvSpPr>
      <dsp:spPr>
        <a:xfrm>
          <a:off x="0" y="4840353"/>
          <a:ext cx="87849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8FBAB-054B-4922-999A-45EA5BDB85DD}">
      <dsp:nvSpPr>
        <dsp:cNvPr id="0" name=""/>
        <dsp:cNvSpPr/>
      </dsp:nvSpPr>
      <dsp:spPr>
        <a:xfrm>
          <a:off x="0" y="3482766"/>
          <a:ext cx="87849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3A228-1780-4CC7-B3D3-2BF307492C24}">
      <dsp:nvSpPr>
        <dsp:cNvPr id="0" name=""/>
        <dsp:cNvSpPr/>
      </dsp:nvSpPr>
      <dsp:spPr>
        <a:xfrm>
          <a:off x="0" y="1805289"/>
          <a:ext cx="87849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809A1-D747-4E85-80F7-1EAE76ABD376}">
      <dsp:nvSpPr>
        <dsp:cNvPr id="0" name=""/>
        <dsp:cNvSpPr/>
      </dsp:nvSpPr>
      <dsp:spPr>
        <a:xfrm>
          <a:off x="0" y="447702"/>
          <a:ext cx="87849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ECDF7-5472-4D6F-82F7-97D0F6F342DA}">
      <dsp:nvSpPr>
        <dsp:cNvPr id="0" name=""/>
        <dsp:cNvSpPr/>
      </dsp:nvSpPr>
      <dsp:spPr>
        <a:xfrm>
          <a:off x="0" y="2635"/>
          <a:ext cx="6500882" cy="44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rtl="1">
            <a:lnSpc>
              <a:spcPct val="90000"/>
            </a:lnSpc>
            <a:spcBef>
              <a:spcPct val="0"/>
            </a:spcBef>
            <a:spcAft>
              <a:spcPct val="35000"/>
            </a:spcAft>
          </a:pPr>
          <a:r>
            <a:rPr lang="fa-IR" sz="2400" kern="1200" dirty="0" smtClean="0"/>
            <a:t> </a:t>
          </a:r>
          <a:endParaRPr lang="en-US" sz="2400" kern="1200" dirty="0"/>
        </a:p>
      </dsp:txBody>
      <dsp:txXfrm>
        <a:off x="0" y="2635"/>
        <a:ext cx="6500882" cy="445066"/>
      </dsp:txXfrm>
    </dsp:sp>
    <dsp:sp modelId="{BBB804E8-19D3-4005-A414-8314CDB12E67}">
      <dsp:nvSpPr>
        <dsp:cNvPr id="0" name=""/>
        <dsp:cNvSpPr/>
      </dsp:nvSpPr>
      <dsp:spPr>
        <a:xfrm>
          <a:off x="6500882" y="2635"/>
          <a:ext cx="2284093" cy="44506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Bridge</a:t>
          </a:r>
          <a:endParaRPr lang="en-US" sz="2400" kern="1200" dirty="0"/>
        </a:p>
      </dsp:txBody>
      <dsp:txXfrm>
        <a:off x="6522612" y="24365"/>
        <a:ext cx="2240633" cy="423336"/>
      </dsp:txXfrm>
    </dsp:sp>
    <dsp:sp modelId="{B9C4CEB1-DDD7-42E8-80DD-D9BB80F789C0}">
      <dsp:nvSpPr>
        <dsp:cNvPr id="0" name=""/>
        <dsp:cNvSpPr/>
      </dsp:nvSpPr>
      <dsp:spPr>
        <a:xfrm>
          <a:off x="0" y="447702"/>
          <a:ext cx="8784976" cy="89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rtl="1">
            <a:lnSpc>
              <a:spcPct val="90000"/>
            </a:lnSpc>
            <a:spcBef>
              <a:spcPct val="0"/>
            </a:spcBef>
            <a:spcAft>
              <a:spcPct val="15000"/>
            </a:spcAft>
            <a:buChar char="••"/>
          </a:pPr>
          <a:r>
            <a:rPr lang="fa-IR" sz="1600" kern="1200" dirty="0" smtClean="0">
              <a:latin typeface="Calibri" panose="020F0502020204030204" pitchFamily="34" charset="0"/>
              <a:cs typeface="B Nazanin" panose="00000400000000000000" pitchFamily="2" charset="-78"/>
            </a:rPr>
            <a:t>ارتباط کاملی با شبکه فیزیکی برقرار می</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کند. مثل این است که شما </a:t>
          </a:r>
          <a:r>
            <a:rPr lang="en-US" sz="1600" kern="1200" dirty="0" smtClean="0">
              <a:latin typeface="Calibri" panose="020F0502020204030204" pitchFamily="34" charset="0"/>
              <a:cs typeface="B Nazanin" panose="00000400000000000000" pitchFamily="2" charset="-78"/>
            </a:rPr>
            <a:t>VM</a:t>
          </a:r>
          <a:r>
            <a:rPr lang="fa-IR" sz="1600" kern="1200" dirty="0" smtClean="0">
              <a:latin typeface="Calibri" panose="020F0502020204030204" pitchFamily="34" charset="0"/>
              <a:cs typeface="B Nazanin" panose="00000400000000000000" pitchFamily="2" charset="-78"/>
            </a:rPr>
            <a:t> را مستقیماً به </a:t>
          </a:r>
          <a:r>
            <a:rPr lang="en-US" sz="1600" kern="1200" dirty="0" smtClean="0">
              <a:latin typeface="Calibri" panose="020F0502020204030204" pitchFamily="34" charset="0"/>
              <a:cs typeface="B Nazanin" panose="00000400000000000000" pitchFamily="2" charset="-78"/>
            </a:rPr>
            <a:t>Switch</a:t>
          </a:r>
          <a:r>
            <a:rPr lang="fa-IR" sz="1600" kern="1200" dirty="0" smtClean="0">
              <a:latin typeface="Calibri" panose="020F0502020204030204" pitchFamily="34" charset="0"/>
              <a:cs typeface="B Nazanin" panose="00000400000000000000" pitchFamily="2" charset="-78"/>
            </a:rPr>
            <a:t> وصل کرده</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اید.</a:t>
          </a:r>
          <a:endParaRPr lang="en-US" sz="1600" kern="1200" dirty="0">
            <a:latin typeface="Calibri" panose="020F0502020204030204" pitchFamily="34" charset="0"/>
            <a:cs typeface="B Nazanin" panose="00000400000000000000" pitchFamily="2" charset="-78"/>
          </a:endParaRPr>
        </a:p>
        <a:p>
          <a:pPr marL="171450" lvl="1" indent="-171450" algn="just" defTabSz="711200" rtl="1">
            <a:lnSpc>
              <a:spcPct val="90000"/>
            </a:lnSpc>
            <a:spcBef>
              <a:spcPct val="0"/>
            </a:spcBef>
            <a:spcAft>
              <a:spcPct val="15000"/>
            </a:spcAft>
            <a:buChar char="••"/>
          </a:pPr>
          <a:r>
            <a:rPr lang="fa-IR" sz="1600" kern="1200" dirty="0" smtClean="0">
              <a:latin typeface="Calibri" panose="020F0502020204030204" pitchFamily="34" charset="0"/>
              <a:cs typeface="B Nazanin" panose="00000400000000000000" pitchFamily="2" charset="-78"/>
            </a:rPr>
            <a:t>در این حالت سیستم عامل مجازی با سایر سیستم</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های داخل شبکه ارتباط داشته و سایر کلاینتهای موجود در شبکه می</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توانند به سیستم مجازی شما دسترسی داشته باشند.</a:t>
          </a:r>
          <a:endParaRPr lang="en-US" sz="1600" kern="1200" dirty="0">
            <a:latin typeface="Calibri" panose="020F0502020204030204" pitchFamily="34" charset="0"/>
            <a:cs typeface="B Nazanin" panose="00000400000000000000" pitchFamily="2" charset="-78"/>
          </a:endParaRPr>
        </a:p>
      </dsp:txBody>
      <dsp:txXfrm>
        <a:off x="0" y="447702"/>
        <a:ext cx="8784976" cy="890266"/>
      </dsp:txXfrm>
    </dsp:sp>
    <dsp:sp modelId="{AE0D3530-B1E0-460F-B848-07360DDB208C}">
      <dsp:nvSpPr>
        <dsp:cNvPr id="0" name=""/>
        <dsp:cNvSpPr/>
      </dsp:nvSpPr>
      <dsp:spPr>
        <a:xfrm>
          <a:off x="0" y="1360222"/>
          <a:ext cx="6500882" cy="44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rtl="1">
            <a:lnSpc>
              <a:spcPct val="90000"/>
            </a:lnSpc>
            <a:spcBef>
              <a:spcPct val="0"/>
            </a:spcBef>
            <a:spcAft>
              <a:spcPct val="35000"/>
            </a:spcAft>
          </a:pPr>
          <a:r>
            <a:rPr lang="fa-IR" sz="2400" kern="1200" dirty="0" smtClean="0"/>
            <a:t> </a:t>
          </a:r>
          <a:endParaRPr lang="en-US" sz="2400" kern="1200" dirty="0"/>
        </a:p>
      </dsp:txBody>
      <dsp:txXfrm>
        <a:off x="0" y="1360222"/>
        <a:ext cx="6500882" cy="445066"/>
      </dsp:txXfrm>
    </dsp:sp>
    <dsp:sp modelId="{ECAF785F-924D-4407-8B11-32806310C78E}">
      <dsp:nvSpPr>
        <dsp:cNvPr id="0" name=""/>
        <dsp:cNvSpPr/>
      </dsp:nvSpPr>
      <dsp:spPr>
        <a:xfrm>
          <a:off x="6500882" y="1360222"/>
          <a:ext cx="2284093" cy="445066"/>
        </a:xfrm>
        <a:prstGeom prst="round2SameRect">
          <a:avLst>
            <a:gd name="adj1" fmla="val 16670"/>
            <a:gd name="adj2" fmla="val 0"/>
          </a:avLst>
        </a:prstGeom>
        <a:solidFill>
          <a:schemeClr val="accent6"/>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NAT</a:t>
          </a:r>
          <a:endParaRPr lang="en-US" sz="2400" kern="1200" dirty="0"/>
        </a:p>
      </dsp:txBody>
      <dsp:txXfrm>
        <a:off x="6522612" y="1381952"/>
        <a:ext cx="2240633" cy="423336"/>
      </dsp:txXfrm>
    </dsp:sp>
    <dsp:sp modelId="{832EF963-76F9-4739-B7B8-71B526536EF9}">
      <dsp:nvSpPr>
        <dsp:cNvPr id="0" name=""/>
        <dsp:cNvSpPr/>
      </dsp:nvSpPr>
      <dsp:spPr>
        <a:xfrm>
          <a:off x="0" y="1805289"/>
          <a:ext cx="8784976" cy="121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rtl="1">
            <a:lnSpc>
              <a:spcPct val="90000"/>
            </a:lnSpc>
            <a:spcBef>
              <a:spcPct val="0"/>
            </a:spcBef>
            <a:spcAft>
              <a:spcPct val="15000"/>
            </a:spcAft>
            <a:buChar char="••"/>
          </a:pPr>
          <a:r>
            <a:rPr lang="fa-IR" sz="1600" kern="1200" dirty="0" smtClean="0">
              <a:latin typeface="Calibri" panose="020F0502020204030204" pitchFamily="34" charset="0"/>
              <a:cs typeface="B Nazanin" panose="00000400000000000000" pitchFamily="2" charset="-78"/>
            </a:rPr>
            <a:t>سیستم شما به صورت </a:t>
          </a:r>
          <a:r>
            <a:rPr lang="en-US" sz="1600" kern="1200" dirty="0" smtClean="0">
              <a:latin typeface="Calibri" panose="020F0502020204030204" pitchFamily="34" charset="0"/>
              <a:cs typeface="B Nazanin" panose="00000400000000000000" pitchFamily="2" charset="-78"/>
            </a:rPr>
            <a:t>Network Address Translation (NAT)</a:t>
          </a:r>
          <a:r>
            <a:rPr lang="fa-IR" sz="1600" kern="1200" dirty="0" smtClean="0">
              <a:latin typeface="Calibri" panose="020F0502020204030204" pitchFamily="34" charset="0"/>
              <a:cs typeface="B Nazanin" panose="00000400000000000000" pitchFamily="2" charset="-78"/>
            </a:rPr>
            <a:t> با شبکه فیزیکی ارتباط دارد یعنی </a:t>
          </a:r>
          <a:r>
            <a:rPr lang="en-US" sz="1600" kern="1200" dirty="0" smtClean="0">
              <a:latin typeface="Calibri" panose="020F0502020204030204" pitchFamily="34" charset="0"/>
              <a:cs typeface="B Nazanin" panose="00000400000000000000" pitchFamily="2" charset="-78"/>
            </a:rPr>
            <a:t>VM</a:t>
          </a:r>
          <a:r>
            <a:rPr lang="fa-IR" sz="1600" kern="1200" dirty="0" smtClean="0">
              <a:latin typeface="Calibri" panose="020F0502020204030204" pitchFamily="34" charset="0"/>
              <a:cs typeface="B Nazanin" panose="00000400000000000000" pitchFamily="2" charset="-78"/>
            </a:rPr>
            <a:t> می تواند با شبکه فیزیکی ارتباط برقرار کند اما شبکه فیزیکی نمی</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تواند با </a:t>
          </a:r>
          <a:r>
            <a:rPr lang="en-US" sz="1600" kern="1200" dirty="0" smtClean="0">
              <a:latin typeface="Calibri" panose="020F0502020204030204" pitchFamily="34" charset="0"/>
              <a:cs typeface="B Nazanin" panose="00000400000000000000" pitchFamily="2" charset="-78"/>
            </a:rPr>
            <a:t>VM</a:t>
          </a:r>
          <a:r>
            <a:rPr lang="fa-IR" sz="1600" kern="1200" dirty="0" smtClean="0">
              <a:latin typeface="Calibri" panose="020F0502020204030204" pitchFamily="34" charset="0"/>
              <a:cs typeface="B Nazanin" panose="00000400000000000000" pitchFamily="2" charset="-78"/>
            </a:rPr>
            <a:t> ارتباط برقرار کند. بدیهی است در این حالت شما بعضی از سرویس</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های بر پایه </a:t>
          </a:r>
          <a:r>
            <a:rPr lang="en-US" sz="1600" kern="1200" dirty="0" smtClean="0">
              <a:latin typeface="Calibri" panose="020F0502020204030204" pitchFamily="34" charset="0"/>
              <a:cs typeface="B Nazanin" panose="00000400000000000000" pitchFamily="2" charset="-78"/>
            </a:rPr>
            <a:t>Broadcast</a:t>
          </a:r>
          <a:r>
            <a:rPr lang="fa-IR" sz="1600" kern="1200" dirty="0" smtClean="0">
              <a:latin typeface="Calibri" panose="020F0502020204030204" pitchFamily="34" charset="0"/>
              <a:cs typeface="B Nazanin" panose="00000400000000000000" pitchFamily="2" charset="-78"/>
            </a:rPr>
            <a:t> را نمی</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توانید به کامپیوتر مجازی خود بدهید. و بدین ترتیب سیستم مجازی توسط کامپیوترهایی که در بیرون شبکه شما قرار دارند، مورد حمله قرار نخواهند گرفت.</a:t>
          </a:r>
          <a:endParaRPr lang="en-US" sz="1600" kern="1200" dirty="0">
            <a:latin typeface="Calibri" panose="020F0502020204030204" pitchFamily="34" charset="0"/>
            <a:cs typeface="B Nazanin" panose="00000400000000000000" pitchFamily="2" charset="-78"/>
          </a:endParaRPr>
        </a:p>
      </dsp:txBody>
      <dsp:txXfrm>
        <a:off x="0" y="1805289"/>
        <a:ext cx="8784976" cy="1210157"/>
      </dsp:txXfrm>
    </dsp:sp>
    <dsp:sp modelId="{1B351906-08E8-457C-BF96-78EB5D6B290E}">
      <dsp:nvSpPr>
        <dsp:cNvPr id="0" name=""/>
        <dsp:cNvSpPr/>
      </dsp:nvSpPr>
      <dsp:spPr>
        <a:xfrm>
          <a:off x="0" y="3037700"/>
          <a:ext cx="6500882" cy="44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rtl="1">
            <a:lnSpc>
              <a:spcPct val="90000"/>
            </a:lnSpc>
            <a:spcBef>
              <a:spcPct val="0"/>
            </a:spcBef>
            <a:spcAft>
              <a:spcPct val="35000"/>
            </a:spcAft>
          </a:pPr>
          <a:r>
            <a:rPr lang="fa-IR" sz="2400" kern="1200" dirty="0" smtClean="0"/>
            <a:t> </a:t>
          </a:r>
          <a:endParaRPr lang="en-US" sz="2400" kern="1200" dirty="0"/>
        </a:p>
      </dsp:txBody>
      <dsp:txXfrm>
        <a:off x="0" y="3037700"/>
        <a:ext cx="6500882" cy="445066"/>
      </dsp:txXfrm>
    </dsp:sp>
    <dsp:sp modelId="{914FB734-381C-49DE-9A8B-A77222CC7927}">
      <dsp:nvSpPr>
        <dsp:cNvPr id="0" name=""/>
        <dsp:cNvSpPr/>
      </dsp:nvSpPr>
      <dsp:spPr>
        <a:xfrm>
          <a:off x="6500882" y="3037700"/>
          <a:ext cx="2284093" cy="445066"/>
        </a:xfrm>
        <a:prstGeom prst="round2SameRect">
          <a:avLst>
            <a:gd name="adj1" fmla="val 16670"/>
            <a:gd name="adj2" fmla="val 0"/>
          </a:avLst>
        </a:prstGeom>
        <a:solidFill>
          <a:schemeClr val="accent5"/>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Host-only</a:t>
          </a:r>
          <a:endParaRPr lang="en-US" sz="2400" kern="1200" dirty="0"/>
        </a:p>
      </dsp:txBody>
      <dsp:txXfrm>
        <a:off x="6522612" y="3059430"/>
        <a:ext cx="2240633" cy="423336"/>
      </dsp:txXfrm>
    </dsp:sp>
    <dsp:sp modelId="{F2523376-7470-4007-9CBF-BD213567C942}">
      <dsp:nvSpPr>
        <dsp:cNvPr id="0" name=""/>
        <dsp:cNvSpPr/>
      </dsp:nvSpPr>
      <dsp:spPr>
        <a:xfrm>
          <a:off x="0" y="3482766"/>
          <a:ext cx="8784976" cy="89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rtl="1">
            <a:lnSpc>
              <a:spcPct val="90000"/>
            </a:lnSpc>
            <a:spcBef>
              <a:spcPct val="0"/>
            </a:spcBef>
            <a:spcAft>
              <a:spcPct val="15000"/>
            </a:spcAft>
            <a:buChar char="••"/>
          </a:pPr>
          <a:r>
            <a:rPr lang="fa-IR" sz="1600" kern="1200" dirty="0" smtClean="0">
              <a:latin typeface="Calibri" panose="020F0502020204030204" pitchFamily="34" charset="0"/>
              <a:cs typeface="B Nazanin" panose="00000400000000000000" pitchFamily="2" charset="-78"/>
            </a:rPr>
            <a:t>در این روش </a:t>
          </a:r>
          <a:r>
            <a:rPr lang="en-US" sz="1600" kern="1200" dirty="0" smtClean="0">
              <a:latin typeface="Calibri" panose="020F0502020204030204" pitchFamily="34" charset="0"/>
              <a:cs typeface="B Nazanin" panose="00000400000000000000" pitchFamily="2" charset="-78"/>
            </a:rPr>
            <a:t>VM</a:t>
          </a:r>
          <a:r>
            <a:rPr lang="fa-IR" sz="1600" kern="1200" dirty="0" smtClean="0">
              <a:latin typeface="Calibri" panose="020F0502020204030204" pitchFamily="34" charset="0"/>
              <a:cs typeface="B Nazanin" panose="00000400000000000000" pitchFamily="2" charset="-78"/>
            </a:rPr>
            <a:t> کاملا مستقل از شبکه حقیقی عمل کرده و برای راه اندازی شبکه</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هایی که قرار نیست هیچ سرویسی به بیرون بدهند استفاده می</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شود.</a:t>
          </a:r>
          <a:r>
            <a:rPr lang="en-US" sz="1600" kern="1200" dirty="0" smtClean="0">
              <a:latin typeface="Calibri" panose="020F0502020204030204" pitchFamily="34" charset="0"/>
              <a:cs typeface="B Nazanin" panose="00000400000000000000" pitchFamily="2" charset="-78"/>
            </a:rPr>
            <a:t> </a:t>
          </a:r>
          <a:r>
            <a:rPr lang="fa-IR" sz="1600" kern="1200" dirty="0" smtClean="0">
              <a:latin typeface="Calibri" panose="020F0502020204030204" pitchFamily="34" charset="0"/>
              <a:cs typeface="B Nazanin" panose="00000400000000000000" pitchFamily="2" charset="-78"/>
            </a:rPr>
            <a:t>در این روش </a:t>
          </a:r>
          <a:r>
            <a:rPr lang="en-US" sz="1600" kern="1200" dirty="0" smtClean="0">
              <a:latin typeface="Calibri" panose="020F0502020204030204" pitchFamily="34" charset="0"/>
              <a:cs typeface="B Nazanin" panose="00000400000000000000" pitchFamily="2" charset="-78"/>
            </a:rPr>
            <a:t>VM</a:t>
          </a:r>
          <a:r>
            <a:rPr lang="fa-IR" sz="1600" kern="1200" dirty="0" smtClean="0">
              <a:latin typeface="Calibri" panose="020F0502020204030204" pitchFamily="34" charset="0"/>
              <a:cs typeface="B Nazanin" panose="00000400000000000000" pitchFamily="2" charset="-78"/>
            </a:rPr>
            <a:t>ها فقط با </a:t>
          </a:r>
          <a:r>
            <a:rPr lang="en-US" sz="1600" kern="1200" dirty="0" smtClean="0">
              <a:latin typeface="Calibri" panose="020F0502020204030204" pitchFamily="34" charset="0"/>
              <a:cs typeface="B Nazanin" panose="00000400000000000000" pitchFamily="2" charset="-78"/>
            </a:rPr>
            <a:t>Host</a:t>
          </a:r>
          <a:r>
            <a:rPr lang="fa-IR" sz="1600" kern="1200" dirty="0" smtClean="0">
              <a:latin typeface="Calibri" panose="020F0502020204030204" pitchFamily="34" charset="0"/>
              <a:cs typeface="B Nazanin" panose="00000400000000000000" pitchFamily="2" charset="-78"/>
            </a:rPr>
            <a:t> و </a:t>
          </a:r>
          <a:r>
            <a:rPr lang="en-US" sz="1600" kern="1200" dirty="0" smtClean="0">
              <a:latin typeface="Calibri" panose="020F0502020204030204" pitchFamily="34" charset="0"/>
              <a:cs typeface="B Nazanin" panose="00000400000000000000" pitchFamily="2" charset="-78"/>
            </a:rPr>
            <a:t>VM</a:t>
          </a:r>
          <a:r>
            <a:rPr lang="fa-IR" sz="1600" kern="1200" dirty="0" smtClean="0">
              <a:latin typeface="Calibri" panose="020F0502020204030204" pitchFamily="34" charset="0"/>
              <a:cs typeface="B Nazanin" panose="00000400000000000000" pitchFamily="2" charset="-78"/>
            </a:rPr>
            <a:t>های مجازی روی آن ارتباط داشته و هیچ ارتباطی با بیرون نخواهند داشت.</a:t>
          </a:r>
          <a:endParaRPr lang="en-US" sz="1600" kern="1200" dirty="0">
            <a:latin typeface="Calibri" panose="020F0502020204030204" pitchFamily="34" charset="0"/>
            <a:cs typeface="B Nazanin" panose="00000400000000000000" pitchFamily="2" charset="-78"/>
          </a:endParaRPr>
        </a:p>
      </dsp:txBody>
      <dsp:txXfrm>
        <a:off x="0" y="3482766"/>
        <a:ext cx="8784976" cy="890266"/>
      </dsp:txXfrm>
    </dsp:sp>
    <dsp:sp modelId="{0DB87FCB-256E-417D-9EB3-778644409165}">
      <dsp:nvSpPr>
        <dsp:cNvPr id="0" name=""/>
        <dsp:cNvSpPr/>
      </dsp:nvSpPr>
      <dsp:spPr>
        <a:xfrm>
          <a:off x="0" y="4395286"/>
          <a:ext cx="6500882" cy="44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a:lnSpc>
              <a:spcPct val="90000"/>
            </a:lnSpc>
            <a:spcBef>
              <a:spcPct val="0"/>
            </a:spcBef>
            <a:spcAft>
              <a:spcPct val="35000"/>
            </a:spcAft>
          </a:pPr>
          <a:endParaRPr lang="en-US" sz="2400" kern="1200" dirty="0"/>
        </a:p>
      </dsp:txBody>
      <dsp:txXfrm>
        <a:off x="0" y="4395286"/>
        <a:ext cx="6500882" cy="445066"/>
      </dsp:txXfrm>
    </dsp:sp>
    <dsp:sp modelId="{3F7E4711-86B5-4646-A039-2977F90D6EC6}">
      <dsp:nvSpPr>
        <dsp:cNvPr id="0" name=""/>
        <dsp:cNvSpPr/>
      </dsp:nvSpPr>
      <dsp:spPr>
        <a:xfrm>
          <a:off x="6500882" y="4395286"/>
          <a:ext cx="2284093" cy="445066"/>
        </a:xfrm>
        <a:prstGeom prst="round2SameRect">
          <a:avLst>
            <a:gd name="adj1" fmla="val 16670"/>
            <a:gd name="adj2" fmla="val 0"/>
          </a:avLst>
        </a:prstGeom>
        <a:solidFill>
          <a:schemeClr val="accent2"/>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Custom</a:t>
          </a:r>
          <a:endParaRPr lang="en-US" sz="2400" kern="1200" dirty="0"/>
        </a:p>
      </dsp:txBody>
      <dsp:txXfrm>
        <a:off x="6522612" y="4417016"/>
        <a:ext cx="2240633" cy="423336"/>
      </dsp:txXfrm>
    </dsp:sp>
    <dsp:sp modelId="{628B6E23-AA2B-461B-A110-0F19F3995F06}">
      <dsp:nvSpPr>
        <dsp:cNvPr id="0" name=""/>
        <dsp:cNvSpPr/>
      </dsp:nvSpPr>
      <dsp:spPr>
        <a:xfrm>
          <a:off x="0" y="4840353"/>
          <a:ext cx="8784976" cy="89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rtl="1">
            <a:lnSpc>
              <a:spcPct val="90000"/>
            </a:lnSpc>
            <a:spcBef>
              <a:spcPct val="0"/>
            </a:spcBef>
            <a:spcAft>
              <a:spcPct val="15000"/>
            </a:spcAft>
            <a:buChar char="••"/>
          </a:pPr>
          <a:r>
            <a:rPr lang="fa-IR" sz="1600" kern="1200" dirty="0" smtClean="0">
              <a:latin typeface="Calibri" panose="020F0502020204030204" pitchFamily="34" charset="0"/>
              <a:cs typeface="B Nazanin" panose="00000400000000000000" pitchFamily="2" charset="-78"/>
            </a:rPr>
            <a:t>اگر شما </a:t>
          </a:r>
          <a:r>
            <a:rPr lang="en-US" sz="1600" kern="1200" dirty="0" err="1" smtClean="0">
              <a:latin typeface="Calibri" panose="020F0502020204030204" pitchFamily="34" charset="0"/>
              <a:cs typeface="B Nazanin" panose="00000400000000000000" pitchFamily="2" charset="-78"/>
            </a:rPr>
            <a:t>VMnet</a:t>
          </a:r>
          <a:r>
            <a:rPr lang="fa-IR" sz="1600" kern="1200" dirty="0" smtClean="0">
              <a:latin typeface="Calibri" panose="020F0502020204030204" pitchFamily="34" charset="0"/>
              <a:cs typeface="B Nazanin" panose="00000400000000000000" pitchFamily="2" charset="-78"/>
            </a:rPr>
            <a:t> خاصی را  انتخاب کنید فقط همان </a:t>
          </a:r>
          <a:r>
            <a:rPr lang="en-US" sz="1600" kern="1200" dirty="0" smtClean="0">
              <a:latin typeface="Calibri" panose="020F0502020204030204" pitchFamily="34" charset="0"/>
              <a:cs typeface="B Nazanin" panose="00000400000000000000" pitchFamily="2" charset="-78"/>
            </a:rPr>
            <a:t>VM</a:t>
          </a:r>
          <a:r>
            <a:rPr lang="fa-IR" sz="1600" kern="1200" dirty="0" smtClean="0">
              <a:latin typeface="Calibri" panose="020F0502020204030204" pitchFamily="34" charset="0"/>
              <a:cs typeface="B Nazanin" panose="00000400000000000000" pitchFamily="2" charset="-78"/>
            </a:rPr>
            <a:t>ها با یکدیگر ارتباط دارند. یعنی سرورهایی که در </a:t>
          </a:r>
          <a:r>
            <a:rPr lang="en-US" sz="1600" kern="1200" dirty="0" smtClean="0">
              <a:latin typeface="Calibri" panose="020F0502020204030204" pitchFamily="34" charset="0"/>
              <a:cs typeface="B Nazanin" panose="00000400000000000000" pitchFamily="2" charset="-78"/>
            </a:rPr>
            <a:t>VMnet1</a:t>
          </a:r>
          <a:r>
            <a:rPr lang="fa-IR" sz="1600" kern="1200" dirty="0" smtClean="0">
              <a:latin typeface="Calibri" panose="020F0502020204030204" pitchFamily="34" charset="0"/>
              <a:cs typeface="B Nazanin" panose="00000400000000000000" pitchFamily="2" charset="-78"/>
            </a:rPr>
            <a:t> قرا دارند با یکدیگر و سرورهایی که بر روی </a:t>
          </a:r>
          <a:r>
            <a:rPr lang="en-US" sz="1600" kern="1200" dirty="0" smtClean="0">
              <a:latin typeface="Calibri" panose="020F0502020204030204" pitchFamily="34" charset="0"/>
              <a:cs typeface="B Nazanin" panose="00000400000000000000" pitchFamily="2" charset="-78"/>
            </a:rPr>
            <a:t>VMnet2</a:t>
          </a:r>
          <a:r>
            <a:rPr lang="fa-IR" sz="1600" kern="1200" dirty="0" smtClean="0">
              <a:latin typeface="Calibri" panose="020F0502020204030204" pitchFamily="34" charset="0"/>
              <a:cs typeface="B Nazanin" panose="00000400000000000000" pitchFamily="2" charset="-78"/>
            </a:rPr>
            <a:t> قرار می</a:t>
          </a:r>
          <a:r>
            <a:rPr lang="fa-IR" sz="1600" b="1" kern="1200" dirty="0" smtClean="0">
              <a:latin typeface="Calibri" panose="020F0502020204030204" pitchFamily="34" charset="0"/>
              <a:cs typeface="B Nazanin" panose="00000400000000000000" pitchFamily="2" charset="-78"/>
            </a:rPr>
            <a:t>‌</a:t>
          </a:r>
          <a:r>
            <a:rPr lang="fa-IR" sz="1600" kern="1200" dirty="0" smtClean="0">
              <a:latin typeface="Calibri" panose="020F0502020204030204" pitchFamily="34" charset="0"/>
              <a:cs typeface="B Nazanin" panose="00000400000000000000" pitchFamily="2" charset="-78"/>
            </a:rPr>
            <a:t>گیرند نیز با یکدیگر ارتباط دارند. اما هیچ ارتباطی بین این دو شبکه وجود ندارد، مگر اینکه روتری در این میان قرار گیرد.</a:t>
          </a:r>
          <a:endParaRPr lang="en-US" sz="1600" kern="1200" dirty="0">
            <a:latin typeface="Calibri" panose="020F0502020204030204" pitchFamily="34" charset="0"/>
            <a:cs typeface="B Nazanin" panose="00000400000000000000" pitchFamily="2" charset="-78"/>
          </a:endParaRPr>
        </a:p>
      </dsp:txBody>
      <dsp:txXfrm>
        <a:off x="0" y="4840353"/>
        <a:ext cx="8784976" cy="8902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10CF2-1B41-4AF5-9CB4-AA70DF3B305D}">
      <dsp:nvSpPr>
        <dsp:cNvPr id="0" name=""/>
        <dsp:cNvSpPr/>
      </dsp:nvSpPr>
      <dsp:spPr>
        <a:xfrm>
          <a:off x="0" y="4840353"/>
          <a:ext cx="87849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8FBAB-054B-4922-999A-45EA5BDB85DD}">
      <dsp:nvSpPr>
        <dsp:cNvPr id="0" name=""/>
        <dsp:cNvSpPr/>
      </dsp:nvSpPr>
      <dsp:spPr>
        <a:xfrm>
          <a:off x="0" y="3482766"/>
          <a:ext cx="87849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3A228-1780-4CC7-B3D3-2BF307492C24}">
      <dsp:nvSpPr>
        <dsp:cNvPr id="0" name=""/>
        <dsp:cNvSpPr/>
      </dsp:nvSpPr>
      <dsp:spPr>
        <a:xfrm>
          <a:off x="0" y="1805289"/>
          <a:ext cx="87849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809A1-D747-4E85-80F7-1EAE76ABD376}">
      <dsp:nvSpPr>
        <dsp:cNvPr id="0" name=""/>
        <dsp:cNvSpPr/>
      </dsp:nvSpPr>
      <dsp:spPr>
        <a:xfrm>
          <a:off x="0" y="447702"/>
          <a:ext cx="87849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ECDF7-5472-4D6F-82F7-97D0F6F342DA}">
      <dsp:nvSpPr>
        <dsp:cNvPr id="0" name=""/>
        <dsp:cNvSpPr/>
      </dsp:nvSpPr>
      <dsp:spPr>
        <a:xfrm>
          <a:off x="0" y="2635"/>
          <a:ext cx="6500882" cy="44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rtl="1">
            <a:lnSpc>
              <a:spcPct val="90000"/>
            </a:lnSpc>
            <a:spcBef>
              <a:spcPct val="0"/>
            </a:spcBef>
            <a:spcAft>
              <a:spcPct val="35000"/>
            </a:spcAft>
          </a:pPr>
          <a:endParaRPr lang="en-US" sz="2400" kern="1200" dirty="0"/>
        </a:p>
      </dsp:txBody>
      <dsp:txXfrm>
        <a:off x="0" y="2635"/>
        <a:ext cx="6500882" cy="445066"/>
      </dsp:txXfrm>
    </dsp:sp>
    <dsp:sp modelId="{BBB804E8-19D3-4005-A414-8314CDB12E67}">
      <dsp:nvSpPr>
        <dsp:cNvPr id="0" name=""/>
        <dsp:cNvSpPr/>
      </dsp:nvSpPr>
      <dsp:spPr>
        <a:xfrm>
          <a:off x="6500882" y="2635"/>
          <a:ext cx="2284093" cy="44506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Bridge</a:t>
          </a:r>
          <a:endParaRPr lang="en-US" sz="2400" kern="1200" dirty="0"/>
        </a:p>
      </dsp:txBody>
      <dsp:txXfrm>
        <a:off x="6522612" y="24365"/>
        <a:ext cx="2240633" cy="423336"/>
      </dsp:txXfrm>
    </dsp:sp>
    <dsp:sp modelId="{B9C4CEB1-DDD7-42E8-80DD-D9BB80F789C0}">
      <dsp:nvSpPr>
        <dsp:cNvPr id="0" name=""/>
        <dsp:cNvSpPr/>
      </dsp:nvSpPr>
      <dsp:spPr>
        <a:xfrm>
          <a:off x="0" y="447702"/>
          <a:ext cx="8784976" cy="89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rtl="1">
            <a:lnSpc>
              <a:spcPct val="90000"/>
            </a:lnSpc>
            <a:spcBef>
              <a:spcPct val="0"/>
            </a:spcBef>
            <a:spcAft>
              <a:spcPct val="15000"/>
            </a:spcAft>
            <a:buChar char="••"/>
          </a:pPr>
          <a:r>
            <a:rPr lang="fa-IR" sz="1800" kern="1200" dirty="0" smtClean="0">
              <a:latin typeface="Calibri" panose="020F0502020204030204" pitchFamily="34" charset="0"/>
              <a:cs typeface="B Nazanin" panose="00000400000000000000" pitchFamily="2" charset="-78"/>
            </a:rPr>
            <a:t>پل یا </a:t>
          </a:r>
          <a:r>
            <a:rPr lang="en-US" sz="1800" kern="1200" dirty="0" smtClean="0">
              <a:latin typeface="Calibri" panose="020F0502020204030204" pitchFamily="34" charset="0"/>
              <a:cs typeface="B Nazanin" panose="00000400000000000000" pitchFamily="2" charset="-78"/>
            </a:rPr>
            <a:t>Bridge</a:t>
          </a:r>
          <a:r>
            <a:rPr lang="fa-IR" sz="1800" kern="1200" dirty="0" smtClean="0">
              <a:latin typeface="Calibri" panose="020F0502020204030204" pitchFamily="34" charset="0"/>
              <a:cs typeface="B Nazanin" panose="00000400000000000000" pitchFamily="2" charset="-78"/>
            </a:rPr>
            <a:t> به شما امکان 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دهد تا از طریق </a:t>
          </a:r>
          <a:r>
            <a:rPr lang="en-US" sz="1800" kern="1200" dirty="0" smtClean="0">
              <a:latin typeface="Calibri" panose="020F0502020204030204" pitchFamily="34" charset="0"/>
              <a:cs typeface="B Nazanin" panose="00000400000000000000" pitchFamily="2" charset="-78"/>
            </a:rPr>
            <a:t>Host</a:t>
          </a:r>
          <a:r>
            <a:rPr lang="fa-IR" sz="1800" kern="1200" dirty="0" smtClean="0">
              <a:latin typeface="Calibri" panose="020F0502020204030204" pitchFamily="34" charset="0"/>
              <a:cs typeface="B Nazanin" panose="00000400000000000000" pitchFamily="2" charset="-78"/>
            </a:rPr>
            <a:t> به شبکه </a:t>
          </a:r>
          <a:r>
            <a:rPr lang="en-US" sz="1800" kern="1200" dirty="0" smtClean="0">
              <a:latin typeface="Calibri" panose="020F0502020204030204" pitchFamily="34" charset="0"/>
              <a:cs typeface="B Nazanin" panose="00000400000000000000" pitchFamily="2" charset="-78"/>
            </a:rPr>
            <a:t>LAN</a:t>
          </a:r>
          <a:r>
            <a:rPr lang="fa-IR" sz="1800" kern="1200" dirty="0" smtClean="0">
              <a:latin typeface="Calibri" panose="020F0502020204030204" pitchFamily="34" charset="0"/>
              <a:cs typeface="B Nazanin" panose="00000400000000000000" pitchFamily="2" charset="-78"/>
            </a:rPr>
            <a:t> ای که </a:t>
          </a:r>
          <a:r>
            <a:rPr lang="en-US" sz="1800" kern="1200" dirty="0" smtClean="0">
              <a:latin typeface="Calibri" panose="020F0502020204030204" pitchFamily="34" charset="0"/>
              <a:cs typeface="B Nazanin" panose="00000400000000000000" pitchFamily="2" charset="-78"/>
            </a:rPr>
            <a:t>Host</a:t>
          </a:r>
          <a:r>
            <a:rPr lang="fa-IR" sz="1800" kern="1200" dirty="0" smtClean="0">
              <a:latin typeface="Calibri" panose="020F0502020204030204" pitchFamily="34" charset="0"/>
              <a:cs typeface="B Nazanin" panose="00000400000000000000" pitchFamily="2" charset="-78"/>
            </a:rPr>
            <a:t> هم از آن شبکه استفاده 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کند ، متصل گردید. به عبارت دیگر یعنی اینکه شما از </a:t>
          </a:r>
          <a:r>
            <a:rPr lang="en-US" sz="1800" kern="1200" dirty="0" smtClean="0">
              <a:latin typeface="Calibri" panose="020F0502020204030204" pitchFamily="34" charset="0"/>
              <a:cs typeface="B Nazanin" panose="00000400000000000000" pitchFamily="2" charset="-78"/>
            </a:rPr>
            <a:t>Host</a:t>
          </a:r>
          <a:r>
            <a:rPr lang="fa-IR" sz="1800" kern="1200" dirty="0" smtClean="0">
              <a:latin typeface="Calibri" panose="020F0502020204030204" pitchFamily="34" charset="0"/>
              <a:cs typeface="B Nazanin" panose="00000400000000000000" pitchFamily="2" charset="-78"/>
            </a:rPr>
            <a:t> به عنوان پل جهت اتصال به شبکه </a:t>
          </a:r>
          <a:r>
            <a:rPr lang="en-US" sz="1800" kern="1200" dirty="0" smtClean="0">
              <a:latin typeface="Calibri" panose="020F0502020204030204" pitchFamily="34" charset="0"/>
              <a:cs typeface="B Nazanin" panose="00000400000000000000" pitchFamily="2" charset="-78"/>
            </a:rPr>
            <a:t>LAN</a:t>
          </a:r>
          <a:r>
            <a:rPr lang="fa-IR" sz="1800" kern="1200" dirty="0" smtClean="0">
              <a:latin typeface="Calibri" panose="020F0502020204030204" pitchFamily="34" charset="0"/>
              <a:cs typeface="B Nazanin" panose="00000400000000000000" pitchFamily="2" charset="-78"/>
            </a:rPr>
            <a:t> استفاده 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کنید.</a:t>
          </a:r>
          <a:endParaRPr lang="en-US" sz="1800" kern="1200" dirty="0">
            <a:latin typeface="Calibri" panose="020F0502020204030204" pitchFamily="34" charset="0"/>
            <a:cs typeface="B Nazanin" panose="00000400000000000000" pitchFamily="2" charset="-78"/>
          </a:endParaRPr>
        </a:p>
      </dsp:txBody>
      <dsp:txXfrm>
        <a:off x="0" y="447702"/>
        <a:ext cx="8784976" cy="890266"/>
      </dsp:txXfrm>
    </dsp:sp>
    <dsp:sp modelId="{AE0D3530-B1E0-460F-B848-07360DDB208C}">
      <dsp:nvSpPr>
        <dsp:cNvPr id="0" name=""/>
        <dsp:cNvSpPr/>
      </dsp:nvSpPr>
      <dsp:spPr>
        <a:xfrm>
          <a:off x="0" y="1360222"/>
          <a:ext cx="6500882" cy="44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rtl="1">
            <a:lnSpc>
              <a:spcPct val="90000"/>
            </a:lnSpc>
            <a:spcBef>
              <a:spcPct val="0"/>
            </a:spcBef>
            <a:spcAft>
              <a:spcPct val="35000"/>
            </a:spcAft>
          </a:pPr>
          <a:r>
            <a:rPr lang="fa-IR" sz="2400" kern="1200" dirty="0" smtClean="0"/>
            <a:t> </a:t>
          </a:r>
          <a:endParaRPr lang="en-US" sz="2400" kern="1200" dirty="0"/>
        </a:p>
      </dsp:txBody>
      <dsp:txXfrm>
        <a:off x="0" y="1360222"/>
        <a:ext cx="6500882" cy="445066"/>
      </dsp:txXfrm>
    </dsp:sp>
    <dsp:sp modelId="{ECAF785F-924D-4407-8B11-32806310C78E}">
      <dsp:nvSpPr>
        <dsp:cNvPr id="0" name=""/>
        <dsp:cNvSpPr/>
      </dsp:nvSpPr>
      <dsp:spPr>
        <a:xfrm>
          <a:off x="6500882" y="1360222"/>
          <a:ext cx="2284093" cy="445066"/>
        </a:xfrm>
        <a:prstGeom prst="round2SameRect">
          <a:avLst>
            <a:gd name="adj1" fmla="val 16670"/>
            <a:gd name="adj2" fmla="val 0"/>
          </a:avLst>
        </a:prstGeom>
        <a:solidFill>
          <a:schemeClr val="accent6"/>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NAT Device</a:t>
          </a:r>
          <a:endParaRPr lang="en-US" sz="2400" kern="1200" dirty="0"/>
        </a:p>
      </dsp:txBody>
      <dsp:txXfrm>
        <a:off x="6522612" y="1381952"/>
        <a:ext cx="2240633" cy="423336"/>
      </dsp:txXfrm>
    </dsp:sp>
    <dsp:sp modelId="{832EF963-76F9-4739-B7B8-71B526536EF9}">
      <dsp:nvSpPr>
        <dsp:cNvPr id="0" name=""/>
        <dsp:cNvSpPr/>
      </dsp:nvSpPr>
      <dsp:spPr>
        <a:xfrm>
          <a:off x="0" y="1805289"/>
          <a:ext cx="8784976" cy="121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rtl="1">
            <a:lnSpc>
              <a:spcPct val="90000"/>
            </a:lnSpc>
            <a:spcBef>
              <a:spcPct val="0"/>
            </a:spcBef>
            <a:spcAft>
              <a:spcPct val="15000"/>
            </a:spcAft>
            <a:buChar char="••"/>
          </a:pPr>
          <a:r>
            <a:rPr lang="fa-IR" sz="1800" kern="1200" dirty="0" smtClean="0">
              <a:latin typeface="Calibri" panose="020F0502020204030204" pitchFamily="34" charset="0"/>
              <a:cs typeface="B Nazanin" panose="00000400000000000000" pitchFamily="2" charset="-78"/>
            </a:rPr>
            <a:t>به کمک این ابزار اتصال به شبکه </a:t>
          </a:r>
          <a:r>
            <a:rPr lang="en-US" sz="1800" kern="1200" dirty="0" smtClean="0">
              <a:latin typeface="Calibri" panose="020F0502020204030204" pitchFamily="34" charset="0"/>
              <a:cs typeface="B Nazanin" panose="00000400000000000000" pitchFamily="2" charset="-78"/>
            </a:rPr>
            <a:t>LAN</a:t>
          </a:r>
          <a:r>
            <a:rPr lang="fa-IR" sz="1800" kern="1200" dirty="0" smtClean="0">
              <a:latin typeface="Calibri" panose="020F0502020204030204" pitchFamily="34" charset="0"/>
              <a:cs typeface="B Nazanin" panose="00000400000000000000" pitchFamily="2" charset="-78"/>
            </a:rPr>
            <a:t> از طریق </a:t>
          </a:r>
          <a:r>
            <a:rPr lang="en-US" sz="1800" kern="1200" dirty="0" smtClean="0">
              <a:latin typeface="Calibri" panose="020F0502020204030204" pitchFamily="34" charset="0"/>
              <a:cs typeface="B Nazanin" panose="00000400000000000000" pitchFamily="2" charset="-78"/>
            </a:rPr>
            <a:t>Host</a:t>
          </a:r>
          <a:r>
            <a:rPr lang="fa-IR" sz="1800" kern="1200" dirty="0" smtClean="0">
              <a:latin typeface="Calibri" panose="020F0502020204030204" pitchFamily="34" charset="0"/>
              <a:cs typeface="B Nazanin" panose="00000400000000000000" pitchFamily="2" charset="-78"/>
            </a:rPr>
            <a:t> را پیدا می کنید با این تفاوت که در این شبکه </a:t>
          </a:r>
          <a:r>
            <a:rPr lang="en-US" sz="1800" kern="1200" dirty="0" smtClean="0">
              <a:latin typeface="Calibri" panose="020F0502020204030204" pitchFamily="34" charset="0"/>
              <a:cs typeface="B Nazanin" panose="00000400000000000000" pitchFamily="2" charset="-78"/>
            </a:rPr>
            <a:t>IP</a:t>
          </a:r>
          <a:r>
            <a:rPr lang="fa-IR" sz="1800" kern="1200" dirty="0" smtClean="0">
              <a:latin typeface="Calibri" panose="020F0502020204030204" pitchFamily="34" charset="0"/>
              <a:cs typeface="B Nazanin" panose="00000400000000000000" pitchFamily="2" charset="-78"/>
            </a:rPr>
            <a:t> به ماشین مجازی اختصاص نمی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یابد بلکه از طریق ابزار </a:t>
          </a:r>
          <a:r>
            <a:rPr lang="en-US" sz="1800" kern="1200" dirty="0" smtClean="0">
              <a:latin typeface="Calibri" panose="020F0502020204030204" pitchFamily="34" charset="0"/>
              <a:cs typeface="B Nazanin" panose="00000400000000000000" pitchFamily="2" charset="-78"/>
            </a:rPr>
            <a:t>NAT</a:t>
          </a:r>
          <a:r>
            <a:rPr lang="fa-IR" sz="1800" kern="1200" dirty="0" smtClean="0">
              <a:latin typeface="Calibri" panose="020F0502020204030204" pitchFamily="34" charset="0"/>
              <a:cs typeface="B Nazanin" panose="00000400000000000000" pitchFamily="2" charset="-78"/>
            </a:rPr>
            <a:t>، یک </a:t>
          </a:r>
          <a:r>
            <a:rPr lang="en-US" sz="1800" kern="1200" dirty="0" smtClean="0">
              <a:latin typeface="Calibri" panose="020F0502020204030204" pitchFamily="34" charset="0"/>
              <a:cs typeface="B Nazanin" panose="00000400000000000000" pitchFamily="2" charset="-78"/>
            </a:rPr>
            <a:t>IP</a:t>
          </a:r>
          <a:r>
            <a:rPr lang="fa-IR" sz="1800" kern="1200" dirty="0" smtClean="0">
              <a:latin typeface="Calibri" panose="020F0502020204030204" pitchFamily="34" charset="0"/>
              <a:cs typeface="B Nazanin" panose="00000400000000000000" pitchFamily="2" charset="-78"/>
            </a:rPr>
            <a:t> تصادفی به ماشین مجازی داده 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شود، که توسط این </a:t>
          </a:r>
          <a:r>
            <a:rPr lang="en-US" sz="1800" kern="1200" dirty="0" smtClean="0">
              <a:latin typeface="Calibri" panose="020F0502020204030204" pitchFamily="34" charset="0"/>
              <a:cs typeface="B Nazanin" panose="00000400000000000000" pitchFamily="2" charset="-78"/>
            </a:rPr>
            <a:t>IP</a:t>
          </a:r>
          <a:r>
            <a:rPr lang="fa-IR" sz="1800" kern="1200" dirty="0" smtClean="0">
              <a:latin typeface="Calibri" panose="020F0502020204030204" pitchFamily="34" charset="0"/>
              <a:cs typeface="B Nazanin" panose="00000400000000000000" pitchFamily="2" charset="-78"/>
            </a:rPr>
            <a:t>، </a:t>
          </a:r>
          <a:r>
            <a:rPr lang="en-US" sz="1800" kern="1200" dirty="0" smtClean="0">
              <a:latin typeface="Calibri" panose="020F0502020204030204" pitchFamily="34" charset="0"/>
              <a:cs typeface="B Nazanin" panose="00000400000000000000" pitchFamily="2" charset="-78"/>
            </a:rPr>
            <a:t>Host</a:t>
          </a:r>
          <a:r>
            <a:rPr lang="fa-IR" sz="1800" kern="1200" dirty="0" smtClean="0">
              <a:latin typeface="Calibri" panose="020F0502020204030204" pitchFamily="34" charset="0"/>
              <a:cs typeface="B Nazanin" panose="00000400000000000000" pitchFamily="2" charset="-78"/>
            </a:rPr>
            <a:t> ، ماشین مجازی را به شبکه </a:t>
          </a:r>
          <a:r>
            <a:rPr lang="en-US" sz="1800" kern="1200" dirty="0" smtClean="0">
              <a:latin typeface="Calibri" panose="020F0502020204030204" pitchFamily="34" charset="0"/>
              <a:cs typeface="B Nazanin" panose="00000400000000000000" pitchFamily="2" charset="-78"/>
            </a:rPr>
            <a:t>LAN</a:t>
          </a:r>
          <a:r>
            <a:rPr lang="fa-IR" sz="1800" kern="1200" dirty="0" smtClean="0">
              <a:latin typeface="Calibri" panose="020F0502020204030204" pitchFamily="34" charset="0"/>
              <a:cs typeface="B Nazanin" panose="00000400000000000000" pitchFamily="2" charset="-78"/>
            </a:rPr>
            <a:t> متصل 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کند.</a:t>
          </a:r>
          <a:endParaRPr lang="en-US" sz="1800" kern="1200" dirty="0">
            <a:latin typeface="Calibri" panose="020F0502020204030204" pitchFamily="34" charset="0"/>
            <a:cs typeface="B Nazanin" panose="00000400000000000000" pitchFamily="2" charset="-78"/>
          </a:endParaRPr>
        </a:p>
      </dsp:txBody>
      <dsp:txXfrm>
        <a:off x="0" y="1805289"/>
        <a:ext cx="8784976" cy="1210157"/>
      </dsp:txXfrm>
    </dsp:sp>
    <dsp:sp modelId="{1B351906-08E8-457C-BF96-78EB5D6B290E}">
      <dsp:nvSpPr>
        <dsp:cNvPr id="0" name=""/>
        <dsp:cNvSpPr/>
      </dsp:nvSpPr>
      <dsp:spPr>
        <a:xfrm>
          <a:off x="0" y="3037700"/>
          <a:ext cx="6500882" cy="44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rtl="1">
            <a:lnSpc>
              <a:spcPct val="90000"/>
            </a:lnSpc>
            <a:spcBef>
              <a:spcPct val="0"/>
            </a:spcBef>
            <a:spcAft>
              <a:spcPct val="35000"/>
            </a:spcAft>
          </a:pPr>
          <a:r>
            <a:rPr lang="fa-IR" sz="2400" kern="1200" dirty="0" smtClean="0"/>
            <a:t> </a:t>
          </a:r>
          <a:endParaRPr lang="en-US" sz="2400" kern="1200" dirty="0"/>
        </a:p>
      </dsp:txBody>
      <dsp:txXfrm>
        <a:off x="0" y="3037700"/>
        <a:ext cx="6500882" cy="445066"/>
      </dsp:txXfrm>
    </dsp:sp>
    <dsp:sp modelId="{914FB734-381C-49DE-9A8B-A77222CC7927}">
      <dsp:nvSpPr>
        <dsp:cNvPr id="0" name=""/>
        <dsp:cNvSpPr/>
      </dsp:nvSpPr>
      <dsp:spPr>
        <a:xfrm>
          <a:off x="6500882" y="3037700"/>
          <a:ext cx="2284093" cy="445066"/>
        </a:xfrm>
        <a:prstGeom prst="round2SameRect">
          <a:avLst>
            <a:gd name="adj1" fmla="val 16670"/>
            <a:gd name="adj2" fmla="val 0"/>
          </a:avLst>
        </a:prstGeom>
        <a:solidFill>
          <a:schemeClr val="accent5"/>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DHCP Server</a:t>
          </a:r>
          <a:endParaRPr lang="en-US" sz="2400" kern="1200" dirty="0"/>
        </a:p>
      </dsp:txBody>
      <dsp:txXfrm>
        <a:off x="6522612" y="3059430"/>
        <a:ext cx="2240633" cy="423336"/>
      </dsp:txXfrm>
    </dsp:sp>
    <dsp:sp modelId="{F2523376-7470-4007-9CBF-BD213567C942}">
      <dsp:nvSpPr>
        <dsp:cNvPr id="0" name=""/>
        <dsp:cNvSpPr/>
      </dsp:nvSpPr>
      <dsp:spPr>
        <a:xfrm>
          <a:off x="0" y="3482766"/>
          <a:ext cx="8784976" cy="89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rtl="1">
            <a:lnSpc>
              <a:spcPct val="90000"/>
            </a:lnSpc>
            <a:spcBef>
              <a:spcPct val="0"/>
            </a:spcBef>
            <a:spcAft>
              <a:spcPct val="15000"/>
            </a:spcAft>
            <a:buChar char="••"/>
          </a:pPr>
          <a:r>
            <a:rPr lang="fa-IR" sz="1800" kern="1200" dirty="0" smtClean="0">
              <a:latin typeface="Calibri" panose="020F0502020204030204" pitchFamily="34" charset="0"/>
              <a:cs typeface="B Nazanin" panose="00000400000000000000" pitchFamily="2" charset="-78"/>
            </a:rPr>
            <a:t>تخصیص اتوماتیک آدرسهای </a:t>
          </a:r>
          <a:r>
            <a:rPr lang="en-US" sz="1800" kern="1200" dirty="0" smtClean="0">
              <a:latin typeface="Calibri" panose="020F0502020204030204" pitchFamily="34" charset="0"/>
              <a:cs typeface="B Nazanin" panose="00000400000000000000" pitchFamily="2" charset="-78"/>
            </a:rPr>
            <a:t>IP</a:t>
          </a:r>
          <a:r>
            <a:rPr lang="fa-IR" sz="1800" kern="1200" dirty="0" smtClean="0">
              <a:latin typeface="Calibri" panose="020F0502020204030204" pitchFamily="34" charset="0"/>
              <a:cs typeface="B Nazanin" panose="00000400000000000000" pitchFamily="2" charset="-78"/>
            </a:rPr>
            <a:t> به ماشین مجازی که در یک شبکه قرار 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گیرند. و امکان تخصیص </a:t>
          </a:r>
          <a:r>
            <a:rPr lang="en-US" sz="1800" kern="1200" dirty="0" smtClean="0">
              <a:latin typeface="Calibri" panose="020F0502020204030204" pitchFamily="34" charset="0"/>
              <a:cs typeface="B Nazanin" panose="00000400000000000000" pitchFamily="2" charset="-78"/>
            </a:rPr>
            <a:t>IP</a:t>
          </a:r>
          <a:r>
            <a:rPr lang="fa-IR" sz="1800" kern="1200" dirty="0" smtClean="0">
              <a:latin typeface="Calibri" panose="020F0502020204030204" pitchFamily="34" charset="0"/>
              <a:cs typeface="B Nazanin" panose="00000400000000000000" pitchFamily="2" charset="-78"/>
            </a:rPr>
            <a:t> آدرس به آنها به صورت دستی وجود ندارد</a:t>
          </a:r>
          <a:r>
            <a:rPr lang="en-US" sz="1800" kern="1200" dirty="0" smtClean="0">
              <a:latin typeface="Calibri" panose="020F0502020204030204" pitchFamily="34" charset="0"/>
              <a:cs typeface="B Nazanin" panose="00000400000000000000" pitchFamily="2" charset="-78"/>
            </a:rPr>
            <a:t>.</a:t>
          </a:r>
          <a:endParaRPr lang="en-US" sz="1800" kern="1200" dirty="0">
            <a:latin typeface="Calibri" panose="020F0502020204030204" pitchFamily="34" charset="0"/>
            <a:cs typeface="B Nazanin" panose="00000400000000000000" pitchFamily="2" charset="-78"/>
          </a:endParaRPr>
        </a:p>
      </dsp:txBody>
      <dsp:txXfrm>
        <a:off x="0" y="3482766"/>
        <a:ext cx="8784976" cy="890266"/>
      </dsp:txXfrm>
    </dsp:sp>
    <dsp:sp modelId="{0DB87FCB-256E-417D-9EB3-778644409165}">
      <dsp:nvSpPr>
        <dsp:cNvPr id="0" name=""/>
        <dsp:cNvSpPr/>
      </dsp:nvSpPr>
      <dsp:spPr>
        <a:xfrm>
          <a:off x="0" y="4395286"/>
          <a:ext cx="6500882" cy="44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a:lnSpc>
              <a:spcPct val="90000"/>
            </a:lnSpc>
            <a:spcBef>
              <a:spcPct val="0"/>
            </a:spcBef>
            <a:spcAft>
              <a:spcPct val="35000"/>
            </a:spcAft>
          </a:pPr>
          <a:endParaRPr lang="en-US" sz="2400" kern="1200" dirty="0"/>
        </a:p>
      </dsp:txBody>
      <dsp:txXfrm>
        <a:off x="0" y="4395286"/>
        <a:ext cx="6500882" cy="445066"/>
      </dsp:txXfrm>
    </dsp:sp>
    <dsp:sp modelId="{3F7E4711-86B5-4646-A039-2977F90D6EC6}">
      <dsp:nvSpPr>
        <dsp:cNvPr id="0" name=""/>
        <dsp:cNvSpPr/>
      </dsp:nvSpPr>
      <dsp:spPr>
        <a:xfrm>
          <a:off x="6500882" y="4395286"/>
          <a:ext cx="2284093" cy="445066"/>
        </a:xfrm>
        <a:prstGeom prst="round2SameRect">
          <a:avLst>
            <a:gd name="adj1" fmla="val 16670"/>
            <a:gd name="adj2" fmla="val 0"/>
          </a:avLst>
        </a:prstGeom>
        <a:solidFill>
          <a:schemeClr val="accent2"/>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fa-IR" sz="2200" kern="1200" dirty="0" smtClean="0">
              <a:cs typeface="B Nazanin" panose="00000400000000000000" pitchFamily="2" charset="-78"/>
            </a:rPr>
            <a:t>کارت شبکه</a:t>
          </a:r>
          <a:endParaRPr lang="en-US" sz="2200" kern="1200" dirty="0">
            <a:cs typeface="B Nazanin" panose="00000400000000000000" pitchFamily="2" charset="-78"/>
          </a:endParaRPr>
        </a:p>
      </dsp:txBody>
      <dsp:txXfrm>
        <a:off x="6522612" y="4417016"/>
        <a:ext cx="2240633" cy="423336"/>
      </dsp:txXfrm>
    </dsp:sp>
    <dsp:sp modelId="{628B6E23-AA2B-461B-A110-0F19F3995F06}">
      <dsp:nvSpPr>
        <dsp:cNvPr id="0" name=""/>
        <dsp:cNvSpPr/>
      </dsp:nvSpPr>
      <dsp:spPr>
        <a:xfrm>
          <a:off x="0" y="4840353"/>
          <a:ext cx="8784976" cy="89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rtl="1">
            <a:lnSpc>
              <a:spcPct val="90000"/>
            </a:lnSpc>
            <a:spcBef>
              <a:spcPct val="0"/>
            </a:spcBef>
            <a:spcAft>
              <a:spcPct val="15000"/>
            </a:spcAft>
            <a:buChar char="••"/>
          </a:pPr>
          <a:r>
            <a:rPr lang="fa-IR" sz="1800" kern="1200" dirty="0" smtClean="0">
              <a:latin typeface="Calibri" panose="020F0502020204030204" pitchFamily="34" charset="0"/>
              <a:cs typeface="B Nazanin" panose="00000400000000000000" pitchFamily="2" charset="-78"/>
            </a:rPr>
            <a:t>کارت شبکه برای ماشین مجازی هنگام ساخت ماشین مجازی ایجاد 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گردد. کارت شبکه مجازی یا </a:t>
          </a:r>
          <a:r>
            <a:rPr lang="en-US" sz="1800" kern="1200" dirty="0" smtClean="0">
              <a:latin typeface="Calibri" panose="020F0502020204030204" pitchFamily="34" charset="0"/>
              <a:cs typeface="B Nazanin" panose="00000400000000000000" pitchFamily="2" charset="-78"/>
            </a:rPr>
            <a:t>Virtual Network Adapter</a:t>
          </a:r>
          <a:r>
            <a:rPr lang="fa-IR" sz="1800" kern="1200" dirty="0" smtClean="0">
              <a:latin typeface="Calibri" panose="020F0502020204030204" pitchFamily="34" charset="0"/>
              <a:cs typeface="B Nazanin" panose="00000400000000000000" pitchFamily="2" charset="-78"/>
            </a:rPr>
            <a:t> از نوع </a:t>
          </a:r>
          <a:r>
            <a:rPr lang="en-US" sz="1800" kern="1200" dirty="0" smtClean="0">
              <a:latin typeface="Calibri" panose="020F0502020204030204" pitchFamily="34" charset="0"/>
              <a:cs typeface="B Nazanin" panose="00000400000000000000" pitchFamily="2" charset="-78"/>
            </a:rPr>
            <a:t>AMD PCNET PCI Adapter</a:t>
          </a:r>
          <a:r>
            <a:rPr lang="fa-IR" sz="1800" kern="1200" dirty="0" smtClean="0">
              <a:latin typeface="Calibri" panose="020F0502020204030204" pitchFamily="34" charset="0"/>
              <a:cs typeface="B Nazanin" panose="00000400000000000000" pitchFamily="2" charset="-78"/>
            </a:rPr>
            <a:t> 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باشد و توسط این کارت شبکه، ماشین مجازی به شبکه</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ای دیگر متصل می</a:t>
          </a:r>
          <a:r>
            <a:rPr lang="fa-IR" sz="1800" b="1" kern="1200" dirty="0" smtClean="0">
              <a:latin typeface="Calibri" panose="020F0502020204030204" pitchFamily="34" charset="0"/>
              <a:cs typeface="B Nazanin" panose="00000400000000000000" pitchFamily="2" charset="-78"/>
            </a:rPr>
            <a:t>‌</a:t>
          </a:r>
          <a:r>
            <a:rPr lang="fa-IR" sz="1800" kern="1200" dirty="0" smtClean="0">
              <a:latin typeface="Calibri" panose="020F0502020204030204" pitchFamily="34" charset="0"/>
              <a:cs typeface="B Nazanin" panose="00000400000000000000" pitchFamily="2" charset="-78"/>
            </a:rPr>
            <a:t>گردد.</a:t>
          </a:r>
          <a:endParaRPr lang="en-US" sz="1800" kern="1200" dirty="0">
            <a:latin typeface="Calibri" panose="020F0502020204030204" pitchFamily="34" charset="0"/>
            <a:cs typeface="B Nazanin" panose="00000400000000000000" pitchFamily="2" charset="-78"/>
          </a:endParaRPr>
        </a:p>
      </dsp:txBody>
      <dsp:txXfrm>
        <a:off x="0" y="4840353"/>
        <a:ext cx="8784976" cy="89026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CDC980D-357A-4F9E-8A07-353E589356AA}" type="datetimeFigureOut">
              <a:rPr lang="en-US"/>
              <a:pPr>
                <a:defRPr/>
              </a:pPr>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BAFB980-F476-4C7F-8FAB-22FE7D65DAA7}" type="slidenum">
              <a:rPr lang="en-US"/>
              <a:pPr>
                <a:defRPr/>
              </a:pPr>
              <a:t>‹#›</a:t>
            </a:fld>
            <a:endParaRPr lang="en-US"/>
          </a:p>
        </p:txBody>
      </p:sp>
    </p:spTree>
    <p:extLst>
      <p:ext uri="{BB962C8B-B14F-4D97-AF65-F5344CB8AC3E}">
        <p14:creationId xmlns:p14="http://schemas.microsoft.com/office/powerpoint/2010/main" val="2184418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p:nvSpPr>
        <p:spPr>
          <a:xfrm>
            <a:off x="0" y="1000125"/>
            <a:ext cx="9140825" cy="58578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latin typeface="Calibri" panose="020F0502020204030204" pitchFamily="34" charset="0"/>
              <a:cs typeface="B Nazanin" panose="00000400000000000000" pitchFamily="2" charset="-78"/>
            </a:endParaRPr>
          </a:p>
        </p:txBody>
      </p:sp>
      <p:sp>
        <p:nvSpPr>
          <p:cNvPr id="5" name="Rectangle 4"/>
          <p:cNvSpPr/>
          <p:nvPr/>
        </p:nvSpPr>
        <p:spPr bwMode="invGray">
          <a:xfrm rot="5400000">
            <a:off x="4464844" y="-3536156"/>
            <a:ext cx="214312" cy="9144000"/>
          </a:xfrm>
          <a:prstGeom prst="rect">
            <a:avLst/>
          </a:prstGeom>
          <a:solidFill>
            <a:schemeClr val="bg1"/>
          </a:solidFill>
          <a:ln w="25400" cap="rnd" cmpd="sng" algn="ctr">
            <a:noFill/>
            <a:prstDash val="solid"/>
          </a:ln>
          <a:effectLst>
            <a:outerShdw blurRad="38550" dist="38000" dir="162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367272" y="831477"/>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603250" y="762000"/>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42844" y="142852"/>
            <a:ext cx="8829692" cy="571504"/>
          </a:xfrm>
        </p:spPr>
        <p:txBody>
          <a:bodyPr anchor="b">
            <a:normAutofit/>
          </a:bodyPr>
          <a:lstStyle>
            <a:lvl1pPr marL="18288" indent="0" algn="r" rtl="1">
              <a:lnSpc>
                <a:spcPts val="2300"/>
              </a:lnSpc>
              <a:spcBef>
                <a:spcPts val="0"/>
              </a:spcBef>
              <a:buNone/>
              <a:defRPr sz="2800" b="1" baseline="0">
                <a:solidFill>
                  <a:srgbClr val="0070C0"/>
                </a:solidFill>
                <a:effectLst/>
                <a:cs typeface="B Nazanin" pitchFamily="2" charset="-7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9" name="Slide Number Placeholder 5"/>
          <p:cNvSpPr>
            <a:spLocks noGrp="1"/>
          </p:cNvSpPr>
          <p:nvPr>
            <p:ph type="sldNum" sz="quarter" idx="11"/>
          </p:nvPr>
        </p:nvSpPr>
        <p:spPr>
          <a:xfrm>
            <a:off x="142875" y="6286500"/>
            <a:ext cx="457200" cy="404813"/>
          </a:xfrm>
        </p:spPr>
        <p:txBody>
          <a:bodyPr/>
          <a:lstStyle>
            <a:lvl1pPr>
              <a:defRPr>
                <a:cs typeface="B Nazanin" panose="00000400000000000000" pitchFamily="2" charset="-78"/>
              </a:defRPr>
            </a:lvl1pPr>
            <a:extLst/>
          </a:lstStyle>
          <a:p>
            <a:pPr>
              <a:defRPr/>
            </a:pPr>
            <a:fld id="{69A725B6-B4B4-4C46-AFF8-C7469C57C7B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ectangle 1"/>
          <p:cNvSpPr/>
          <p:nvPr/>
        </p:nvSpPr>
        <p:spPr>
          <a:xfrm>
            <a:off x="1357290" y="1583792"/>
            <a:ext cx="6572296" cy="3362332"/>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ctr" fontAlgn="auto">
              <a:lnSpc>
                <a:spcPts val="3000"/>
              </a:lnSpc>
              <a:spcBef>
                <a:spcPts val="600"/>
              </a:spcBef>
              <a:spcAft>
                <a:spcPts val="0"/>
              </a:spcAft>
              <a:buClr>
                <a:schemeClr val="accent1"/>
              </a:buClr>
              <a:buSzPct val="80000"/>
              <a:buFont typeface="Wingdings 2"/>
              <a:buNone/>
              <a:defRPr/>
            </a:pPr>
            <a:endParaRPr lang="en-US" sz="3200" dirty="0">
              <a:latin typeface="+mn-lt"/>
              <a:cs typeface="B Nazanin" panose="00000400000000000000" pitchFamily="2" charset="-78"/>
            </a:endParaRPr>
          </a:p>
        </p:txBody>
      </p:sp>
      <p:sp>
        <p:nvSpPr>
          <p:cNvPr id="3" name="Flowchart: Process 2"/>
          <p:cNvSpPr/>
          <p:nvPr/>
        </p:nvSpPr>
        <p:spPr>
          <a:xfrm rot="19468671">
            <a:off x="995363" y="1471613"/>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Flowchart: Process 3"/>
          <p:cNvSpPr/>
          <p:nvPr/>
        </p:nvSpPr>
        <p:spPr>
          <a:xfrm rot="2103354" flipH="1">
            <a:off x="7643813" y="1454150"/>
            <a:ext cx="649287" cy="20320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userDrawn="1"/>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userDrawn="1"/>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userDrawn="1"/>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userDrawn="1"/>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a-IR" dirty="0" smtClean="0"/>
              <a:t>Click to edit Master text styles</a:t>
            </a:r>
          </a:p>
          <a:p>
            <a:pPr lvl="1"/>
            <a:r>
              <a:rPr lang="en-US" altLang="fa-IR" dirty="0" smtClean="0"/>
              <a:t>Second level</a:t>
            </a:r>
          </a:p>
          <a:p>
            <a:pPr lvl="2"/>
            <a:r>
              <a:rPr lang="en-US" altLang="fa-IR" dirty="0" smtClean="0"/>
              <a:t>Third level</a:t>
            </a:r>
          </a:p>
          <a:p>
            <a:pPr lvl="3"/>
            <a:r>
              <a:rPr lang="en-US" altLang="fa-IR" dirty="0" smtClean="0"/>
              <a:t>Fourth level</a:t>
            </a:r>
          </a:p>
          <a:p>
            <a:pPr lvl="4"/>
            <a:r>
              <a:rPr lang="en-US" altLang="fa-IR" dirty="0"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ea typeface="+mn-ea"/>
                <a:cs typeface="+mn-cs"/>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r>
              <a:rPr lang="fa-IR"/>
              <a:t>مباني فناوري اطلاعات و ارتباطات – جلسه 2</a:t>
            </a: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fld id="{7334ED4C-27BA-48AC-AB5A-46771B79BB91}" type="slidenum">
              <a:rPr lang="en-US"/>
              <a:pPr>
                <a:defRPr/>
              </a:pPr>
              <a:t>‹#›</a:t>
            </a:fld>
            <a:endParaRPr lang="en-US"/>
          </a:p>
        </p:txBody>
      </p:sp>
      <p:sp>
        <p:nvSpPr>
          <p:cNvPr id="15"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Lst>
  <p:timing>
    <p:tnLst>
      <p:par>
        <p:cTn id="1" dur="indefinite" restart="never" nodeType="tmRoot"/>
      </p:par>
    </p:tnLst>
  </p:timing>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B Nazanin" panose="00000400000000000000" pitchFamily="2" charset="-78"/>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B Nazanin" panose="00000400000000000000" pitchFamily="2" charset="-7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B Nazanin" panose="00000400000000000000" pitchFamily="2" charset="-78"/>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B Nazanin" panose="00000400000000000000" pitchFamily="2" charset="-78"/>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B Nazanin" panose="00000400000000000000" pitchFamily="2" charset="-78"/>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B Nazanin" panose="00000400000000000000" pitchFamily="2" charset="-78"/>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85750"/>
            <a:ext cx="7772400" cy="642938"/>
          </a:xfrm>
          <a:prstGeom prst="rect">
            <a:avLst/>
          </a:prstGeom>
        </p:spPr>
        <p:txBody>
          <a:bodyPr anchor="ctr"/>
          <a:lstStyle/>
          <a:p>
            <a:pPr algn="ctr" fontAlgn="auto">
              <a:spcAft>
                <a:spcPts val="0"/>
              </a:spcAft>
              <a:defRPr/>
            </a:pPr>
            <a:r>
              <a:rPr lang="fa-IR" sz="3200" b="1" dirty="0">
                <a:latin typeface="Nazanin" pitchFamily="2" charset="-78"/>
                <a:ea typeface="+mj-ea"/>
                <a:cs typeface="B Nazanin" panose="00000400000000000000" pitchFamily="2" charset="-78"/>
              </a:rPr>
              <a:t>به نام خدا</a:t>
            </a:r>
            <a:endParaRPr lang="en-US" sz="3200" b="1" dirty="0">
              <a:latin typeface="Nazanin" pitchFamily="2" charset="-78"/>
              <a:ea typeface="+mj-ea"/>
              <a:cs typeface="B Nazanin" panose="00000400000000000000" pitchFamily="2" charset="-78"/>
            </a:endParaRPr>
          </a:p>
        </p:txBody>
      </p:sp>
      <p:sp>
        <p:nvSpPr>
          <p:cNvPr id="5" name="Rectangle 3"/>
          <p:cNvSpPr txBox="1">
            <a:spLocks noChangeArrowheads="1"/>
          </p:cNvSpPr>
          <p:nvPr/>
        </p:nvSpPr>
        <p:spPr bwMode="auto">
          <a:xfrm>
            <a:off x="1643063" y="1643063"/>
            <a:ext cx="5857875" cy="642937"/>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fa-IR" altLang="fa-IR" sz="3600" b="1" dirty="0" smtClean="0">
                <a:solidFill>
                  <a:srgbClr val="002060"/>
                </a:solidFill>
                <a:latin typeface="Nazanin" pitchFamily="2" charset="-78"/>
                <a:cs typeface="B Nazanin" panose="00000400000000000000" pitchFamily="2" charset="-78"/>
              </a:rPr>
              <a:t>ماشین مجازی</a:t>
            </a:r>
            <a:endParaRPr lang="en-US" altLang="fa-IR" sz="3600" b="1" dirty="0">
              <a:solidFill>
                <a:srgbClr val="002060"/>
              </a:solidFill>
              <a:latin typeface="Nazanin" pitchFamily="2" charset="-78"/>
              <a:cs typeface="B Nazanin" panose="00000400000000000000" pitchFamily="2" charset="-78"/>
            </a:endParaRPr>
          </a:p>
        </p:txBody>
      </p:sp>
      <p:sp>
        <p:nvSpPr>
          <p:cNvPr id="6" name="Rectangle 3"/>
          <p:cNvSpPr txBox="1">
            <a:spLocks noChangeArrowheads="1"/>
          </p:cNvSpPr>
          <p:nvPr/>
        </p:nvSpPr>
        <p:spPr bwMode="auto">
          <a:xfrm>
            <a:off x="2606675" y="5956300"/>
            <a:ext cx="3930650" cy="785813"/>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en-US" sz="2000" kern="0" dirty="0">
                <a:latin typeface="Calibri" panose="020F0502020204030204" pitchFamily="34" charset="0"/>
                <a:cs typeface="Nazanin" pitchFamily="2" charset="-78"/>
              </a:rPr>
              <a:t>Provider : </a:t>
            </a:r>
            <a:r>
              <a:rPr lang="en-US" sz="2000" kern="0" dirty="0" err="1">
                <a:latin typeface="Calibri" panose="020F0502020204030204" pitchFamily="34" charset="0"/>
                <a:cs typeface="Nazanin" pitchFamily="2" charset="-78"/>
              </a:rPr>
              <a:t>M.Miandari</a:t>
            </a:r>
            <a:endParaRPr lang="fa-IR" sz="2000" kern="0" dirty="0">
              <a:latin typeface="Calibri" panose="020F0502020204030204" pitchFamily="34" charset="0"/>
              <a:cs typeface="Nazanin" pitchFamily="2" charset="-78"/>
            </a:endParaRPr>
          </a:p>
          <a:p>
            <a:pPr algn="ctr" fontAlgn="auto">
              <a:spcBef>
                <a:spcPct val="20000"/>
              </a:spcBef>
              <a:spcAft>
                <a:spcPts val="0"/>
              </a:spcAft>
              <a:buClr>
                <a:schemeClr val="hlink"/>
              </a:buClr>
              <a:buSzPct val="80000"/>
              <a:buFont typeface="Wingdings" pitchFamily="2" charset="2"/>
              <a:buNone/>
              <a:defRPr/>
            </a:pPr>
            <a:r>
              <a:rPr lang="en-US" sz="1600" kern="0" dirty="0">
                <a:latin typeface="Calibri" panose="020F0502020204030204" pitchFamily="34" charset="0"/>
                <a:cs typeface="Nazanin" pitchFamily="2" charset="-78"/>
              </a:rPr>
              <a:t>Email:    miyandari@hotmail.com</a:t>
            </a:r>
          </a:p>
        </p:txBody>
      </p:sp>
      <p:sp>
        <p:nvSpPr>
          <p:cNvPr id="8" name="Rectangle 3"/>
          <p:cNvSpPr txBox="1">
            <a:spLocks noChangeArrowheads="1"/>
          </p:cNvSpPr>
          <p:nvPr/>
        </p:nvSpPr>
        <p:spPr bwMode="auto">
          <a:xfrm>
            <a:off x="2606675" y="5143500"/>
            <a:ext cx="3930650" cy="428625"/>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fa-IR" sz="2000" b="1" kern="0" dirty="0">
                <a:latin typeface="Nazanin" pitchFamily="2" charset="-78"/>
                <a:cs typeface="B Nazanin" panose="00000400000000000000" pitchFamily="2" charset="-78"/>
              </a:rPr>
              <a:t>اسلايد </a:t>
            </a:r>
            <a:r>
              <a:rPr lang="fa-IR" sz="2000" b="1" kern="0" dirty="0" smtClean="0">
                <a:latin typeface="Nazanin" pitchFamily="2" charset="-78"/>
                <a:cs typeface="B Nazanin" panose="00000400000000000000" pitchFamily="2" charset="-78"/>
              </a:rPr>
              <a:t>دوم</a:t>
            </a:r>
            <a:endParaRPr lang="en-US" sz="2000" b="1" kern="0" dirty="0">
              <a:latin typeface="Nazanin" pitchFamily="2" charset="-78"/>
              <a:cs typeface="B Nazanin" panose="00000400000000000000" pitchFamily="2" charset="-78"/>
            </a:endParaRPr>
          </a:p>
        </p:txBody>
      </p:sp>
      <p:pic>
        <p:nvPicPr>
          <p:cNvPr id="1026" name="Picture 2" descr="http://www.thedataschool.co.uk/wp-content/uploads/2015/08/vm-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447" y="2420888"/>
            <a:ext cx="2765106"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5">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16" dur="2000"/>
                                        <p:tgtEl>
                                          <p:spTgt spid="6">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22" dur="2000"/>
                                        <p:tgtEl>
                                          <p:spTgt spid="6">
                                            <p:txEl>
                                              <p:pRg st="0" end="0"/>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چند نکته درباره نرم افزرا </a:t>
            </a:r>
            <a:r>
              <a:rPr lang="en-US" altLang="fa-IR" dirty="0" smtClean="0">
                <a:latin typeface="Calibri" pitchFamily="34" charset="0"/>
              </a:rPr>
              <a:t>VMware</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10</a:t>
            </a:fld>
            <a:endParaRPr lang="en-US" dirty="0">
              <a:latin typeface="Nazanin" pitchFamily="2" charset="-78"/>
              <a:cs typeface="Nazanin" pitchFamily="2" charset="-78"/>
            </a:endParaRPr>
          </a:p>
        </p:txBody>
      </p:sp>
      <p:sp>
        <p:nvSpPr>
          <p:cNvPr id="5" name="Rectangle 3"/>
          <p:cNvSpPr txBox="1">
            <a:spLocks noChangeArrowheads="1"/>
          </p:cNvSpPr>
          <p:nvPr/>
        </p:nvSpPr>
        <p:spPr>
          <a:xfrm>
            <a:off x="214313" y="3643314"/>
            <a:ext cx="8786812" cy="2857499"/>
          </a:xfrm>
          <a:prstGeom prst="rect">
            <a:avLst/>
          </a:prstGeom>
        </p:spPr>
        <p:txBody>
          <a:bodyPr/>
          <a:lstStyle/>
          <a:p>
            <a:pPr marL="1077913" indent="-627063" algn="r" rtl="1">
              <a:tabLst>
                <a:tab pos="1255713" algn="l"/>
              </a:tabLst>
              <a:defRPr/>
            </a:pPr>
            <a:endParaRPr lang="fa-IR" altLang="fa-IR" sz="2000" dirty="0">
              <a:latin typeface="Calibri" pitchFamily="34" charset="0"/>
            </a:endParaRPr>
          </a:p>
          <a:p>
            <a:pPr marL="1077913" indent="-627063" algn="r" rtl="1">
              <a:tabLst>
                <a:tab pos="1255713" algn="l"/>
              </a:tabLst>
              <a:defRPr/>
            </a:pPr>
            <a:endParaRPr lang="fa-IR" altLang="fa-IR" sz="2000" dirty="0">
              <a:latin typeface="Calibri" pitchFamily="34" charset="0"/>
            </a:endParaRPr>
          </a:p>
        </p:txBody>
      </p:sp>
      <p:graphicFrame>
        <p:nvGraphicFramePr>
          <p:cNvPr id="4" name="Diagram 3"/>
          <p:cNvGraphicFramePr/>
          <p:nvPr>
            <p:extLst>
              <p:ext uri="{D42A27DB-BD31-4B8C-83A1-F6EECF244321}">
                <p14:modId xmlns:p14="http://schemas.microsoft.com/office/powerpoint/2010/main" val="1261582750"/>
              </p:ext>
            </p:extLst>
          </p:nvPr>
        </p:nvGraphicFramePr>
        <p:xfrm>
          <a:off x="217429" y="980727"/>
          <a:ext cx="8783696" cy="5520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155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altLang="fa-IR" dirty="0" smtClean="0">
                <a:latin typeface="Calibri" pitchFamily="34" charset="0"/>
              </a:rPr>
              <a:t>Clone</a:t>
            </a:r>
            <a:r>
              <a:rPr lang="fa-IR" altLang="fa-IR" dirty="0" smtClean="0">
                <a:latin typeface="Calibri" pitchFamily="34" charset="0"/>
              </a:rPr>
              <a:t> کردن سیستم عامل ها در نرم افزار </a:t>
            </a:r>
            <a:r>
              <a:rPr lang="en-US" altLang="fa-IR" dirty="0" smtClean="0">
                <a:latin typeface="Calibri" pitchFamily="34" charset="0"/>
              </a:rPr>
              <a:t>VMware</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11</a:t>
            </a:fld>
            <a:endParaRPr lang="en-US" dirty="0">
              <a:latin typeface="Nazanin" pitchFamily="2" charset="-78"/>
              <a:cs typeface="Nazanin" pitchFamily="2" charset="-78"/>
            </a:endParaRPr>
          </a:p>
        </p:txBody>
      </p:sp>
      <p:sp>
        <p:nvSpPr>
          <p:cNvPr id="5" name="Rectangle 3"/>
          <p:cNvSpPr txBox="1">
            <a:spLocks noChangeArrowheads="1"/>
          </p:cNvSpPr>
          <p:nvPr/>
        </p:nvSpPr>
        <p:spPr>
          <a:xfrm>
            <a:off x="214313" y="3643314"/>
            <a:ext cx="8786812" cy="2857499"/>
          </a:xfrm>
          <a:prstGeom prst="rect">
            <a:avLst/>
          </a:prstGeom>
        </p:spPr>
        <p:txBody>
          <a:bodyPr/>
          <a:lstStyle/>
          <a:p>
            <a:pPr marL="1077913" indent="-627063" algn="r" rtl="1">
              <a:tabLst>
                <a:tab pos="1255713" algn="l"/>
              </a:tabLst>
              <a:defRPr/>
            </a:pPr>
            <a:endParaRPr lang="fa-IR" altLang="fa-IR" sz="2000" dirty="0">
              <a:latin typeface="Calibri" pitchFamily="34" charset="0"/>
            </a:endParaRPr>
          </a:p>
          <a:p>
            <a:pPr marL="1077913" indent="-627063" algn="r" rtl="1">
              <a:tabLst>
                <a:tab pos="1255713" algn="l"/>
              </a:tabLst>
              <a:defRPr/>
            </a:pPr>
            <a:endParaRPr lang="fa-IR" altLang="fa-IR" sz="2000" dirty="0">
              <a:latin typeface="Calibri" pitchFamily="34" charset="0"/>
            </a:endParaRPr>
          </a:p>
        </p:txBody>
      </p:sp>
      <p:sp>
        <p:nvSpPr>
          <p:cNvPr id="2" name="TextBox 1"/>
          <p:cNvSpPr txBox="1"/>
          <p:nvPr/>
        </p:nvSpPr>
        <p:spPr>
          <a:xfrm>
            <a:off x="214313" y="980728"/>
            <a:ext cx="8770622" cy="5724644"/>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با استفاده از قابلیت </a:t>
            </a:r>
            <a:r>
              <a:rPr lang="en-US" sz="1600" b="1" dirty="0" smtClean="0">
                <a:latin typeface="Calibri" panose="020F0502020204030204" pitchFamily="34" charset="0"/>
                <a:cs typeface="B Nazanin" panose="00000400000000000000" pitchFamily="2" charset="-78"/>
              </a:rPr>
              <a:t>Clone</a:t>
            </a:r>
            <a:r>
              <a:rPr lang="fa-IR" sz="1600" b="1" dirty="0" smtClean="0">
                <a:latin typeface="Calibri" panose="020F0502020204030204" pitchFamily="34" charset="0"/>
                <a:cs typeface="B Nazanin" panose="00000400000000000000" pitchFamily="2" charset="-78"/>
              </a:rPr>
              <a:t> در </a:t>
            </a:r>
            <a:r>
              <a:rPr lang="en-US" sz="1600" b="1" dirty="0" smtClean="0">
                <a:latin typeface="Calibri" panose="020F0502020204030204" pitchFamily="34" charset="0"/>
                <a:cs typeface="B Nazanin" panose="00000400000000000000" pitchFamily="2" charset="-78"/>
              </a:rPr>
              <a:t>VMware</a:t>
            </a:r>
            <a:r>
              <a:rPr lang="fa-IR" sz="1600" b="1" dirty="0" smtClean="0">
                <a:latin typeface="Calibri" panose="020F0502020204030204" pitchFamily="34" charset="0"/>
                <a:cs typeface="B Nazanin" panose="00000400000000000000" pitchFamily="2" charset="-78"/>
              </a:rPr>
              <a:t> </a:t>
            </a:r>
            <a:r>
              <a:rPr lang="fa-IR" sz="1600" b="1" dirty="0">
                <a:latin typeface="Calibri" panose="020F0502020204030204" pitchFamily="34" charset="0"/>
                <a:cs typeface="B Nazanin" panose="00000400000000000000" pitchFamily="2" charset="-78"/>
              </a:rPr>
              <a:t>می‌توان </a:t>
            </a:r>
            <a:r>
              <a:rPr lang="fa-IR" sz="1600" b="1" dirty="0" smtClean="0">
                <a:latin typeface="Calibri" panose="020F0502020204030204" pitchFamily="34" charset="0"/>
                <a:cs typeface="B Nazanin" panose="00000400000000000000" pitchFamily="2" charset="-78"/>
              </a:rPr>
              <a:t>از ماشین مجازی خود به همراه سیستم عامل، نرم افزارها و تنظیمات آن یک </a:t>
            </a:r>
            <a:r>
              <a:rPr lang="en-US" sz="1600" b="1" dirty="0" smtClean="0">
                <a:latin typeface="Calibri" panose="020F0502020204030204" pitchFamily="34" charset="0"/>
                <a:cs typeface="B Nazanin" panose="00000400000000000000" pitchFamily="2" charset="-78"/>
              </a:rPr>
              <a:t>Clone</a:t>
            </a:r>
            <a:r>
              <a:rPr lang="fa-IR" sz="1600" b="1" dirty="0" smtClean="0">
                <a:latin typeface="Calibri" panose="020F0502020204030204" pitchFamily="34" charset="0"/>
                <a:cs typeface="B Nazanin" panose="00000400000000000000" pitchFamily="2" charset="-78"/>
              </a:rPr>
              <a:t> گرفت. در واقع </a:t>
            </a:r>
            <a:r>
              <a:rPr lang="fa-IR" sz="1600" b="1" dirty="0">
                <a:latin typeface="Calibri" panose="020F0502020204030204" pitchFamily="34" charset="0"/>
                <a:cs typeface="B Nazanin" panose="00000400000000000000" pitchFamily="2" charset="-78"/>
              </a:rPr>
              <a:t>می‌توان </a:t>
            </a:r>
            <a:r>
              <a:rPr lang="en-US" sz="1600" b="1" dirty="0" smtClean="0">
                <a:latin typeface="Calibri" panose="020F0502020204030204" pitchFamily="34" charset="0"/>
                <a:cs typeface="B Nazanin" panose="00000400000000000000" pitchFamily="2" charset="-78"/>
              </a:rPr>
              <a:t>Clone</a:t>
            </a:r>
            <a:r>
              <a:rPr lang="fa-IR" sz="1600" b="1" dirty="0" smtClean="0">
                <a:latin typeface="Calibri" panose="020F0502020204030204" pitchFamily="34" charset="0"/>
                <a:cs typeface="B Nazanin" panose="00000400000000000000" pitchFamily="2" charset="-78"/>
              </a:rPr>
              <a:t> گرفتن را نوعی کپی کردن دانست.</a:t>
            </a:r>
          </a:p>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برای این منظور در حالیکه ماشین مجازی در حالت </a:t>
            </a:r>
            <a:r>
              <a:rPr lang="en-US" sz="1600" b="1" dirty="0" smtClean="0">
                <a:latin typeface="Calibri" panose="020F0502020204030204" pitchFamily="34" charset="0"/>
                <a:cs typeface="B Nazanin" panose="00000400000000000000" pitchFamily="2" charset="-78"/>
              </a:rPr>
              <a:t>Power off</a:t>
            </a:r>
            <a:r>
              <a:rPr lang="fa-IR" sz="1600" b="1" dirty="0" smtClean="0">
                <a:latin typeface="Calibri" panose="020F0502020204030204" pitchFamily="34" charset="0"/>
                <a:cs typeface="B Nazanin" panose="00000400000000000000" pitchFamily="2" charset="-78"/>
              </a:rPr>
              <a:t> قرار دارد از منوی </a:t>
            </a:r>
            <a:r>
              <a:rPr lang="en-US" sz="1600" b="1" dirty="0" smtClean="0">
                <a:latin typeface="Calibri" panose="020F0502020204030204" pitchFamily="34" charset="0"/>
                <a:cs typeface="B Nazanin" panose="00000400000000000000" pitchFamily="2" charset="-78"/>
              </a:rPr>
              <a:t>VM\Manage</a:t>
            </a:r>
            <a:r>
              <a:rPr lang="fa-IR" sz="1600" b="1" dirty="0" smtClean="0">
                <a:latin typeface="Calibri" panose="020F0502020204030204" pitchFamily="34" charset="0"/>
                <a:cs typeface="B Nazanin" panose="00000400000000000000" pitchFamily="2" charset="-78"/>
              </a:rPr>
              <a:t> گزینه </a:t>
            </a:r>
            <a:r>
              <a:rPr lang="en-US" sz="1600" b="1" dirty="0" smtClean="0">
                <a:latin typeface="Calibri" panose="020F0502020204030204" pitchFamily="34" charset="0"/>
                <a:cs typeface="B Nazanin" panose="00000400000000000000" pitchFamily="2" charset="-78"/>
              </a:rPr>
              <a:t>Clone</a:t>
            </a:r>
            <a:r>
              <a:rPr lang="fa-IR" sz="1600" b="1" dirty="0" smtClean="0">
                <a:latin typeface="Calibri" panose="020F0502020204030204" pitchFamily="34" charset="0"/>
                <a:cs typeface="B Nazanin" panose="00000400000000000000" pitchFamily="2" charset="-78"/>
              </a:rPr>
              <a:t> را انتخاب کنید. تا ویزارد </a:t>
            </a:r>
            <a:r>
              <a:rPr lang="en-US" sz="1600" b="1" dirty="0" smtClean="0">
                <a:latin typeface="Calibri" panose="020F0502020204030204" pitchFamily="34" charset="0"/>
                <a:cs typeface="B Nazanin" panose="00000400000000000000" pitchFamily="2" charset="-78"/>
              </a:rPr>
              <a:t> </a:t>
            </a:r>
            <a:r>
              <a:rPr lang="fa-IR" sz="1600" b="1" dirty="0" smtClean="0">
                <a:latin typeface="Calibri" panose="020F0502020204030204" pitchFamily="34" charset="0"/>
                <a:cs typeface="B Nazanin" panose="00000400000000000000" pitchFamily="2" charset="-78"/>
              </a:rPr>
              <a:t>مربوطه ظاهر شود بر روی دکمه </a:t>
            </a:r>
            <a:r>
              <a:rPr lang="en-US" sz="1600" b="1" dirty="0" smtClean="0">
                <a:latin typeface="Calibri" panose="020F0502020204030204" pitchFamily="34" charset="0"/>
                <a:cs typeface="B Nazanin" panose="00000400000000000000" pitchFamily="2" charset="-78"/>
              </a:rPr>
              <a:t>Next</a:t>
            </a:r>
            <a:r>
              <a:rPr lang="fa-IR" sz="1600" b="1" dirty="0" smtClean="0">
                <a:latin typeface="Calibri" panose="020F0502020204030204" pitchFamily="34" charset="0"/>
                <a:cs typeface="B Nazanin" panose="00000400000000000000" pitchFamily="2" charset="-78"/>
              </a:rPr>
              <a:t> کلیک کنید.</a:t>
            </a: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smtClean="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smtClean="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smtClean="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smtClean="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با انتخاب گزینه اول سیستم عامل در ماشین مجازی جدید در همان حالتی قرار خواهد داشت که سیستم عامل جاری قراردارد و با انتخاب گزینه دوم سیستم عامل در ماشین مجازی جدید در حالت </a:t>
            </a:r>
            <a:r>
              <a:rPr lang="en-US" sz="1600" b="1" dirty="0" smtClean="0">
                <a:latin typeface="Calibri" panose="020F0502020204030204" pitchFamily="34" charset="0"/>
                <a:cs typeface="B Nazanin" panose="00000400000000000000" pitchFamily="2" charset="-78"/>
              </a:rPr>
              <a:t>Power off</a:t>
            </a:r>
            <a:r>
              <a:rPr lang="fa-IR" sz="1600" b="1" dirty="0" smtClean="0">
                <a:latin typeface="Calibri" panose="020F0502020204030204" pitchFamily="34" charset="0"/>
                <a:cs typeface="B Nazanin" panose="00000400000000000000" pitchFamily="2" charset="-78"/>
              </a:rPr>
              <a:t> قرار خواهد گرفت</a:t>
            </a:r>
            <a:r>
              <a:rPr lang="en-US" dirty="0">
                <a:latin typeface="Calibri" panose="020F0502020204030204" pitchFamily="34" charset="0"/>
                <a:cs typeface="B Nazanin" panose="00000400000000000000" pitchFamily="2" charset="-78"/>
              </a:rPr>
              <a:t>.</a:t>
            </a:r>
            <a:endParaRPr lang="fa-IR" sz="1600" b="1" dirty="0" smtClean="0">
              <a:latin typeface="Calibri" panose="020F0502020204030204" pitchFamily="34" charset="0"/>
              <a:cs typeface="B Nazanin" panose="000004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27" y="2484255"/>
            <a:ext cx="3784241" cy="333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492896"/>
            <a:ext cx="3790853" cy="331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163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altLang="fa-IR" dirty="0" smtClean="0">
                <a:latin typeface="Calibri" pitchFamily="34" charset="0"/>
              </a:rPr>
              <a:t>Clone</a:t>
            </a:r>
            <a:r>
              <a:rPr lang="fa-IR" altLang="fa-IR" dirty="0" smtClean="0">
                <a:latin typeface="Calibri" pitchFamily="34" charset="0"/>
              </a:rPr>
              <a:t> کردن سیستم عامل ها در نرم افزار </a:t>
            </a:r>
            <a:r>
              <a:rPr lang="en-US" altLang="fa-IR" dirty="0" smtClean="0">
                <a:latin typeface="Calibri" pitchFamily="34" charset="0"/>
              </a:rPr>
              <a:t>VMware</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12</a:t>
            </a:fld>
            <a:endParaRPr lang="en-US" dirty="0">
              <a:latin typeface="Nazanin" pitchFamily="2" charset="-78"/>
              <a:cs typeface="Nazanin" pitchFamily="2" charset="-78"/>
            </a:endParaRPr>
          </a:p>
        </p:txBody>
      </p:sp>
      <p:sp>
        <p:nvSpPr>
          <p:cNvPr id="5" name="Rectangle 3"/>
          <p:cNvSpPr txBox="1">
            <a:spLocks noChangeArrowheads="1"/>
          </p:cNvSpPr>
          <p:nvPr/>
        </p:nvSpPr>
        <p:spPr>
          <a:xfrm>
            <a:off x="214313" y="3643314"/>
            <a:ext cx="8786812" cy="2857499"/>
          </a:xfrm>
          <a:prstGeom prst="rect">
            <a:avLst/>
          </a:prstGeom>
        </p:spPr>
        <p:txBody>
          <a:bodyPr/>
          <a:lstStyle/>
          <a:p>
            <a:pPr marL="1077913" indent="-627063" algn="r" rtl="1">
              <a:tabLst>
                <a:tab pos="1255713" algn="l"/>
              </a:tabLst>
              <a:defRPr/>
            </a:pPr>
            <a:endParaRPr lang="fa-IR" altLang="fa-IR" sz="2000" dirty="0">
              <a:latin typeface="Calibri" pitchFamily="34" charset="0"/>
            </a:endParaRPr>
          </a:p>
          <a:p>
            <a:pPr marL="1077913" indent="-627063" algn="r" rtl="1">
              <a:tabLst>
                <a:tab pos="1255713" algn="l"/>
              </a:tabLst>
              <a:defRPr/>
            </a:pPr>
            <a:endParaRPr lang="fa-IR" altLang="fa-IR" sz="2000" dirty="0">
              <a:latin typeface="Calibri" pitchFamily="34" charset="0"/>
            </a:endParaRPr>
          </a:p>
        </p:txBody>
      </p:sp>
      <p:sp>
        <p:nvSpPr>
          <p:cNvPr id="2" name="TextBox 1"/>
          <p:cNvSpPr txBox="1"/>
          <p:nvPr/>
        </p:nvSpPr>
        <p:spPr>
          <a:xfrm>
            <a:off x="214313" y="980728"/>
            <a:ext cx="8770622" cy="5632311"/>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در صفحه</a:t>
            </a:r>
            <a:r>
              <a:rPr lang="en-US" sz="1600" b="1" dirty="0" smtClean="0">
                <a:latin typeface="Calibri" panose="020F0502020204030204" pitchFamily="34" charset="0"/>
                <a:cs typeface="B Nazanin" panose="00000400000000000000" pitchFamily="2" charset="-78"/>
              </a:rPr>
              <a:t> </a:t>
            </a:r>
            <a:r>
              <a:rPr lang="fa-IR" sz="1600" b="1" dirty="0" smtClean="0">
                <a:latin typeface="Calibri" panose="020F0502020204030204" pitchFamily="34" charset="0"/>
                <a:cs typeface="B Nazanin" panose="00000400000000000000" pitchFamily="2" charset="-78"/>
              </a:rPr>
              <a:t> </a:t>
            </a:r>
            <a:r>
              <a:rPr lang="en-US" sz="1600" b="1" dirty="0" smtClean="0">
                <a:latin typeface="Calibri" panose="020F0502020204030204" pitchFamily="34" charset="0"/>
                <a:cs typeface="B Nazanin" panose="00000400000000000000" pitchFamily="2" charset="-78"/>
              </a:rPr>
              <a:t>Clone Type</a:t>
            </a:r>
            <a:r>
              <a:rPr lang="fa-IR" sz="1600" b="1" dirty="0" smtClean="0">
                <a:latin typeface="Calibri" panose="020F0502020204030204" pitchFamily="34" charset="0"/>
                <a:cs typeface="B Nazanin" panose="00000400000000000000" pitchFamily="2" charset="-78"/>
              </a:rPr>
              <a:t> با انتخاب گزینه اول یک</a:t>
            </a:r>
            <a:r>
              <a:rPr lang="en-US" sz="1600" b="1" dirty="0" smtClean="0">
                <a:latin typeface="Calibri" panose="020F0502020204030204" pitchFamily="34" charset="0"/>
                <a:cs typeface="B Nazanin" panose="00000400000000000000" pitchFamily="2" charset="-78"/>
              </a:rPr>
              <a:t> </a:t>
            </a:r>
            <a:r>
              <a:rPr lang="fa-IR" sz="1600" b="1" dirty="0" smtClean="0">
                <a:latin typeface="Calibri" panose="020F0502020204030204" pitchFamily="34" charset="0"/>
                <a:cs typeface="B Nazanin" panose="00000400000000000000" pitchFamily="2" charset="-78"/>
              </a:rPr>
              <a:t> </a:t>
            </a:r>
            <a:r>
              <a:rPr lang="en-US" sz="1600" b="1" dirty="0" smtClean="0">
                <a:latin typeface="Calibri" panose="020F0502020204030204" pitchFamily="34" charset="0"/>
                <a:cs typeface="B Nazanin" panose="00000400000000000000" pitchFamily="2" charset="-78"/>
              </a:rPr>
              <a:t>Clone</a:t>
            </a:r>
            <a:r>
              <a:rPr lang="fa-IR" sz="1600" b="1" dirty="0" smtClean="0">
                <a:latin typeface="Calibri" panose="020F0502020204030204" pitchFamily="34" charset="0"/>
                <a:cs typeface="B Nazanin" panose="00000400000000000000" pitchFamily="2" charset="-78"/>
              </a:rPr>
              <a:t> یا کپی ایجاد خواهد کرد که از سیستم عامل ماشین مجازی اصلی پیروی خواهد کرد و تمام تنظیمات و تغییرات در آن به هنگام تنظیم و تغییری در سیسام عامل ماشین مجازی اصلی تغییر خواهند کرد.</a:t>
            </a:r>
          </a:p>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گزینه دوم دقیقا</a:t>
            </a:r>
            <a:r>
              <a:rPr lang="fa-IR" sz="1600" b="1" dirty="0">
                <a:latin typeface="Calibri" panose="020F0502020204030204" pitchFamily="34" charset="0"/>
                <a:cs typeface="B Nazanin" panose="00000400000000000000" pitchFamily="2" charset="-78"/>
              </a:rPr>
              <a:t>ً</a:t>
            </a:r>
            <a:r>
              <a:rPr lang="fa-IR" sz="1600" b="1" dirty="0" smtClean="0">
                <a:latin typeface="Calibri" panose="020F0502020204030204" pitchFamily="34" charset="0"/>
                <a:cs typeface="B Nazanin" panose="00000400000000000000" pitchFamily="2" charset="-78"/>
              </a:rPr>
              <a:t> یک نمونه از ماشین مجازی اصلی ایجاد خواهد کرد.</a:t>
            </a: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smtClean="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smtClean="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smtClean="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smtClean="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در صفحه </a:t>
            </a:r>
            <a:r>
              <a:rPr lang="en-US" sz="1600" b="1" dirty="0" smtClean="0">
                <a:latin typeface="Calibri" panose="020F0502020204030204" pitchFamily="34" charset="0"/>
                <a:cs typeface="B Nazanin" panose="00000400000000000000" pitchFamily="2" charset="-78"/>
              </a:rPr>
              <a:t>Name of the New Virtual Machine</a:t>
            </a:r>
            <a:r>
              <a:rPr lang="fa-IR" sz="1600" b="1" dirty="0" smtClean="0">
                <a:latin typeface="Calibri" panose="020F0502020204030204" pitchFamily="34" charset="0"/>
                <a:cs typeface="B Nazanin" panose="00000400000000000000" pitchFamily="2" charset="-78"/>
              </a:rPr>
              <a:t> </a:t>
            </a:r>
            <a:r>
              <a:rPr lang="fa-IR" sz="1600" b="1" dirty="0">
                <a:latin typeface="Calibri" panose="020F0502020204030204" pitchFamily="34" charset="0"/>
                <a:cs typeface="B Nazanin" panose="00000400000000000000" pitchFamily="2" charset="-78"/>
              </a:rPr>
              <a:t>می‌توان </a:t>
            </a:r>
            <a:r>
              <a:rPr lang="fa-IR" sz="1600" b="1" dirty="0" smtClean="0">
                <a:latin typeface="Calibri" panose="020F0502020204030204" pitchFamily="34" charset="0"/>
                <a:cs typeface="B Nazanin" panose="00000400000000000000" pitchFamily="2" charset="-78"/>
              </a:rPr>
              <a:t>نام ماشین مجازی جدید و محل ذخیره </a:t>
            </a:r>
            <a:r>
              <a:rPr lang="fa-IR" sz="1600" b="1" dirty="0" smtClean="0">
                <a:latin typeface="Calibri" panose="020F0502020204030204" pitchFamily="34" charset="0"/>
                <a:cs typeface="B Nazanin" panose="00000400000000000000" pitchFamily="2" charset="-78"/>
              </a:rPr>
              <a:t>فایل‌</a:t>
            </a:r>
            <a:r>
              <a:rPr lang="fa-IR" sz="1600" b="1" dirty="0">
                <a:latin typeface="Calibri" panose="020F0502020204030204" pitchFamily="34" charset="0"/>
                <a:cs typeface="B Nazanin" panose="00000400000000000000" pitchFamily="2" charset="-78"/>
              </a:rPr>
              <a:t>‌های </a:t>
            </a:r>
            <a:r>
              <a:rPr lang="fa-IR" sz="1600" b="1" dirty="0" smtClean="0">
                <a:latin typeface="Calibri" panose="020F0502020204030204" pitchFamily="34" charset="0"/>
                <a:cs typeface="B Nazanin" panose="00000400000000000000" pitchFamily="2" charset="-78"/>
              </a:rPr>
              <a:t>ماشین مجازی را تعیین نمود</a:t>
            </a:r>
            <a:r>
              <a:rPr lang="fa-IR" sz="1600" b="1" dirty="0" smtClean="0">
                <a:latin typeface="Calibri" panose="020F0502020204030204" pitchFamily="34" charset="0"/>
                <a:cs typeface="B Nazanin" panose="00000400000000000000" pitchFamily="2" charset="-78"/>
              </a:rPr>
              <a:t>.</a:t>
            </a:r>
            <a:endParaRPr lang="fa-IR" dirty="0" smtClean="0">
              <a:latin typeface="Calibri" panose="020F0502020204030204" pitchFamily="34" charset="0"/>
              <a:cs typeface="B Nazanin" panose="000004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02" y="2493441"/>
            <a:ext cx="3809018" cy="331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719" y="2510977"/>
            <a:ext cx="3809017" cy="3319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580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altLang="fa-IR" dirty="0" smtClean="0">
                <a:latin typeface="Calibri" pitchFamily="34" charset="0"/>
              </a:rPr>
              <a:t>Clone</a:t>
            </a:r>
            <a:r>
              <a:rPr lang="fa-IR" altLang="fa-IR" dirty="0" smtClean="0">
                <a:latin typeface="Calibri" pitchFamily="34" charset="0"/>
              </a:rPr>
              <a:t> کردن سیستم عامل ها در نرم افزار </a:t>
            </a:r>
            <a:r>
              <a:rPr lang="en-US" altLang="fa-IR" dirty="0" smtClean="0">
                <a:latin typeface="Calibri" pitchFamily="34" charset="0"/>
              </a:rPr>
              <a:t>VMware</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13</a:t>
            </a:fld>
            <a:endParaRPr lang="en-US" dirty="0">
              <a:latin typeface="Nazanin" pitchFamily="2" charset="-78"/>
              <a:cs typeface="Nazanin" pitchFamily="2" charset="-78"/>
            </a:endParaRPr>
          </a:p>
        </p:txBody>
      </p:sp>
      <p:sp>
        <p:nvSpPr>
          <p:cNvPr id="5" name="Rectangle 3"/>
          <p:cNvSpPr txBox="1">
            <a:spLocks noChangeArrowheads="1"/>
          </p:cNvSpPr>
          <p:nvPr/>
        </p:nvSpPr>
        <p:spPr>
          <a:xfrm>
            <a:off x="214313" y="3643314"/>
            <a:ext cx="8786812" cy="2857499"/>
          </a:xfrm>
          <a:prstGeom prst="rect">
            <a:avLst/>
          </a:prstGeom>
        </p:spPr>
        <p:txBody>
          <a:bodyPr/>
          <a:lstStyle/>
          <a:p>
            <a:pPr marL="1077913" indent="-627063" algn="r" rtl="1">
              <a:tabLst>
                <a:tab pos="1255713" algn="l"/>
              </a:tabLst>
              <a:defRPr/>
            </a:pPr>
            <a:endParaRPr lang="fa-IR" altLang="fa-IR" sz="2000" dirty="0">
              <a:latin typeface="Calibri" pitchFamily="34" charset="0"/>
            </a:endParaRPr>
          </a:p>
          <a:p>
            <a:pPr marL="1077913" indent="-627063" algn="r" rtl="1">
              <a:tabLst>
                <a:tab pos="1255713" algn="l"/>
              </a:tabLst>
              <a:defRPr/>
            </a:pPr>
            <a:endParaRPr lang="fa-IR" altLang="fa-IR" sz="2000" dirty="0">
              <a:latin typeface="Calibri" pitchFamily="34" charset="0"/>
            </a:endParaRPr>
          </a:p>
        </p:txBody>
      </p:sp>
      <p:sp>
        <p:nvSpPr>
          <p:cNvPr id="2" name="TextBox 1"/>
          <p:cNvSpPr txBox="1"/>
          <p:nvPr/>
        </p:nvSpPr>
        <p:spPr>
          <a:xfrm>
            <a:off x="214313" y="980728"/>
            <a:ext cx="8770622" cy="1477328"/>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به این ترتیب پس از خاتمه عملیات </a:t>
            </a:r>
            <a:r>
              <a:rPr lang="en-US" b="1" dirty="0" smtClean="0">
                <a:latin typeface="Calibri" panose="020F0502020204030204" pitchFamily="34" charset="0"/>
                <a:cs typeface="B Nazanin" panose="00000400000000000000" pitchFamily="2" charset="-78"/>
              </a:rPr>
              <a:t>Clone</a:t>
            </a:r>
            <a:r>
              <a:rPr lang="fa-IR" b="1" dirty="0" smtClean="0">
                <a:latin typeface="Calibri" panose="020F0502020204030204" pitchFamily="34" charset="0"/>
                <a:cs typeface="B Nazanin" panose="00000400000000000000" pitchFamily="2" charset="-78"/>
              </a:rPr>
              <a:t> گیری از روی سیستم عامل بدون نیاز به صرف وقت اقدام به ایجاد </a:t>
            </a:r>
            <a:r>
              <a:rPr lang="fa-IR" b="1" dirty="0" smtClean="0">
                <a:latin typeface="Calibri" panose="020F0502020204030204" pitchFamily="34" charset="0"/>
                <a:cs typeface="B Nazanin" panose="00000400000000000000" pitchFamily="2" charset="-78"/>
              </a:rPr>
              <a:t>ماشین</a:t>
            </a:r>
            <a:r>
              <a:rPr lang="fa-IR" b="1" dirty="0">
                <a:latin typeface="Calibri" panose="020F0502020204030204" pitchFamily="34" charset="0"/>
                <a:cs typeface="B Nazanin" panose="00000400000000000000" pitchFamily="2" charset="-78"/>
              </a:rPr>
              <a:t>‌</a:t>
            </a:r>
            <a:r>
              <a:rPr lang="fa-IR" b="1" dirty="0" smtClean="0">
                <a:latin typeface="Calibri" panose="020F0502020204030204" pitchFamily="34" charset="0"/>
                <a:cs typeface="B Nazanin" panose="00000400000000000000" pitchFamily="2" charset="-78"/>
              </a:rPr>
              <a:t>های </a:t>
            </a:r>
            <a:r>
              <a:rPr lang="fa-IR" b="1" dirty="0" smtClean="0">
                <a:latin typeface="Calibri" panose="020F0502020204030204" pitchFamily="34" charset="0"/>
                <a:cs typeface="B Nazanin" panose="00000400000000000000" pitchFamily="2" charset="-78"/>
              </a:rPr>
              <a:t>مجازی جدید با سیستم عامل های یکسان کردیم.</a:t>
            </a:r>
          </a:p>
          <a:p>
            <a:pPr algn="r" rtl="1"/>
            <a:endParaRPr lang="fa-IR" dirty="0">
              <a:latin typeface="Calibri" panose="020F0502020204030204" pitchFamily="34" charset="0"/>
              <a:cs typeface="B Nazanin" panose="00000400000000000000" pitchFamily="2" charset="-78"/>
            </a:endParaRPr>
          </a:p>
          <a:p>
            <a:pPr algn="r" rtl="1"/>
            <a:endParaRPr lang="fa-IR" dirty="0" smtClean="0">
              <a:latin typeface="Calibri" panose="020F0502020204030204" pitchFamily="34" charset="0"/>
              <a:cs typeface="B Nazanin" panose="000004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525" y="2167950"/>
            <a:ext cx="4720951" cy="414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889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آشنایی با هارد دیسکهای مجازی یا </a:t>
            </a:r>
            <a:r>
              <a:rPr lang="en-US" altLang="fa-IR" dirty="0" smtClean="0">
                <a:latin typeface="Calibri" pitchFamily="34" charset="0"/>
              </a:rPr>
              <a:t>VHD</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14</a:t>
            </a:fld>
            <a:endParaRPr lang="en-US" dirty="0">
              <a:latin typeface="Nazanin" pitchFamily="2" charset="-78"/>
              <a:cs typeface="Nazanin" pitchFamily="2" charset="-78"/>
            </a:endParaRPr>
          </a:p>
        </p:txBody>
      </p:sp>
      <p:sp>
        <p:nvSpPr>
          <p:cNvPr id="2" name="TextBox 1"/>
          <p:cNvSpPr txBox="1"/>
          <p:nvPr/>
        </p:nvSpPr>
        <p:spPr>
          <a:xfrm>
            <a:off x="214313" y="980728"/>
            <a:ext cx="8770622" cy="1800493"/>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گاهی اوقات هنگام کار با سیستم عامل مجازی ممکن است به فضای هار بیشتری نیاز داشته باشیم تا بتوانیم نرم افزارهای بیشتری را نصب کنیم . </a:t>
            </a:r>
          </a:p>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برای این منظور </a:t>
            </a:r>
            <a:r>
              <a:rPr lang="fa-IR" sz="1600" b="1" dirty="0" smtClean="0">
                <a:cs typeface="B Nazanin" panose="00000400000000000000" pitchFamily="2" charset="-78"/>
              </a:rPr>
              <a:t>می</a:t>
            </a:r>
            <a:r>
              <a:rPr lang="fa-IR" sz="1600" b="1" dirty="0">
                <a:latin typeface="Calibri" panose="020F0502020204030204" pitchFamily="34" charset="0"/>
                <a:cs typeface="B Nazanin" panose="00000400000000000000" pitchFamily="2" charset="-78"/>
              </a:rPr>
              <a:t>‌</a:t>
            </a:r>
            <a:r>
              <a:rPr lang="fa-IR" sz="1600" b="1" dirty="0" smtClean="0">
                <a:cs typeface="B Nazanin" panose="00000400000000000000" pitchFamily="2" charset="-78"/>
              </a:rPr>
              <a:t>توان </a:t>
            </a:r>
            <a:r>
              <a:rPr lang="fa-IR" sz="1600" b="1" dirty="0" smtClean="0">
                <a:cs typeface="B Nazanin" panose="00000400000000000000" pitchFamily="2" charset="-78"/>
              </a:rPr>
              <a:t>از هارد دیسکهای مجازی استفاده نمود .</a:t>
            </a: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32856"/>
            <a:ext cx="5843415" cy="428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28183" y="2348880"/>
            <a:ext cx="2756751" cy="2215991"/>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a:latin typeface="Calibri" panose="020F0502020204030204" pitchFamily="34" charset="0"/>
                <a:cs typeface="B Nazanin" panose="00000400000000000000" pitchFamily="2" charset="-78"/>
              </a:rPr>
              <a:t>جهت ساخت یک </a:t>
            </a:r>
            <a:r>
              <a:rPr lang="en-US" sz="1600" b="1" dirty="0">
                <a:latin typeface="Calibri" panose="020F0502020204030204" pitchFamily="34" charset="0"/>
                <a:cs typeface="B Nazanin" panose="00000400000000000000" pitchFamily="2" charset="-78"/>
              </a:rPr>
              <a:t>Virtual Hard Drive</a:t>
            </a:r>
            <a:r>
              <a:rPr lang="fa-IR" sz="1600" b="1" dirty="0">
                <a:latin typeface="Calibri" panose="020F0502020204030204" pitchFamily="34" charset="0"/>
                <a:cs typeface="B Nazanin" panose="00000400000000000000" pitchFamily="2" charset="-78"/>
              </a:rPr>
              <a:t> هنگامیکه ماشین مجازی در حالت </a:t>
            </a:r>
            <a:r>
              <a:rPr lang="en-US" sz="1600" b="1" dirty="0">
                <a:latin typeface="Calibri" panose="020F0502020204030204" pitchFamily="34" charset="0"/>
                <a:cs typeface="B Nazanin" panose="00000400000000000000" pitchFamily="2" charset="-78"/>
              </a:rPr>
              <a:t>off</a:t>
            </a:r>
            <a:r>
              <a:rPr lang="fa-IR" sz="1600" b="1" dirty="0">
                <a:latin typeface="Calibri" panose="020F0502020204030204" pitchFamily="34" charset="0"/>
                <a:cs typeface="B Nazanin" panose="00000400000000000000" pitchFamily="2" charset="-78"/>
              </a:rPr>
              <a:t> قرار دارد بر روی گزینه </a:t>
            </a:r>
            <a:r>
              <a:rPr lang="en-US" sz="1600" b="1" dirty="0">
                <a:latin typeface="Calibri" panose="020F0502020204030204" pitchFamily="34" charset="0"/>
                <a:cs typeface="B Nazanin" panose="00000400000000000000" pitchFamily="2" charset="-78"/>
              </a:rPr>
              <a:t>Edit virtual machine Setting</a:t>
            </a:r>
            <a:r>
              <a:rPr lang="fa-IR" sz="1600" b="1" dirty="0">
                <a:latin typeface="Calibri" panose="020F0502020204030204" pitchFamily="34" charset="0"/>
                <a:cs typeface="B Nazanin" panose="00000400000000000000" pitchFamily="2" charset="-78"/>
              </a:rPr>
              <a:t> کلیک </a:t>
            </a:r>
            <a:r>
              <a:rPr lang="fa-IR" sz="1600" b="1" dirty="0" smtClean="0">
                <a:latin typeface="Calibri" panose="020F0502020204030204" pitchFamily="34" charset="0"/>
                <a:cs typeface="B Nazanin" panose="00000400000000000000" pitchFamily="2" charset="-78"/>
              </a:rPr>
              <a:t>می</a:t>
            </a:r>
            <a:r>
              <a:rPr lang="en-US" sz="1600" b="1" dirty="0" smtClean="0">
                <a:latin typeface="Calibri" panose="020F0502020204030204" pitchFamily="34" charset="0"/>
                <a:cs typeface="B Nazanin" panose="00000400000000000000" pitchFamily="2" charset="-78"/>
              </a:rPr>
              <a:t> </a:t>
            </a:r>
            <a:r>
              <a:rPr lang="fa-IR" sz="1600" b="1" dirty="0" smtClean="0">
                <a:latin typeface="Calibri" panose="020F0502020204030204" pitchFamily="34" charset="0"/>
                <a:cs typeface="B Nazanin" panose="00000400000000000000" pitchFamily="2" charset="-78"/>
              </a:rPr>
              <a:t>کنیم</a:t>
            </a:r>
            <a:r>
              <a:rPr lang="fa-IR" sz="1600" b="1" dirty="0">
                <a:latin typeface="Calibri" panose="020F0502020204030204" pitchFamily="34" charset="0"/>
                <a:cs typeface="B Nazanin" panose="00000400000000000000" pitchFamily="2" charset="-78"/>
              </a:rPr>
              <a:t>.</a:t>
            </a:r>
          </a:p>
          <a:p>
            <a:pPr algn="just" rtl="1"/>
            <a:endParaRPr lang="en-US" dirty="0">
              <a:latin typeface="Calibri" panose="020F0502020204030204" pitchFamily="34" charset="0"/>
            </a:endParaRPr>
          </a:p>
        </p:txBody>
      </p:sp>
    </p:spTree>
    <p:extLst>
      <p:ext uri="{BB962C8B-B14F-4D97-AF65-F5344CB8AC3E}">
        <p14:creationId xmlns:p14="http://schemas.microsoft.com/office/powerpoint/2010/main" val="3404969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آشنایی با هارد دیسکهای مجازی یا </a:t>
            </a:r>
            <a:r>
              <a:rPr lang="en-US" altLang="fa-IR" dirty="0" smtClean="0">
                <a:latin typeface="Calibri" pitchFamily="34" charset="0"/>
              </a:rPr>
              <a:t>VHD</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15</a:t>
            </a:fld>
            <a:endParaRPr lang="en-US" dirty="0">
              <a:latin typeface="Nazanin" pitchFamily="2" charset="-78"/>
              <a:cs typeface="Nazanin" pitchFamily="2" charset="-78"/>
            </a:endParaRPr>
          </a:p>
        </p:txBody>
      </p:sp>
      <p:sp>
        <p:nvSpPr>
          <p:cNvPr id="2" name="TextBox 1"/>
          <p:cNvSpPr txBox="1"/>
          <p:nvPr/>
        </p:nvSpPr>
        <p:spPr>
          <a:xfrm>
            <a:off x="214313" y="980728"/>
            <a:ext cx="8770622" cy="1892826"/>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در پنجره </a:t>
            </a:r>
            <a:r>
              <a:rPr lang="en-US" b="1" dirty="0" smtClean="0">
                <a:latin typeface="Calibri" panose="020F0502020204030204" pitchFamily="34" charset="0"/>
                <a:cs typeface="B Nazanin" panose="00000400000000000000" pitchFamily="2" charset="-78"/>
              </a:rPr>
              <a:t>Virtual Machine Setting</a:t>
            </a:r>
            <a:r>
              <a:rPr lang="fa-IR" b="1" dirty="0" smtClean="0">
                <a:latin typeface="Calibri" panose="020F0502020204030204" pitchFamily="34" charset="0"/>
                <a:cs typeface="B Nazanin" panose="00000400000000000000" pitchFamily="2" charset="-78"/>
              </a:rPr>
              <a:t> درایو سخت ماشین مجازی خود را انتخاب و سپس بر روی دکمه </a:t>
            </a:r>
            <a:r>
              <a:rPr lang="en-US" b="1" dirty="0" smtClean="0">
                <a:latin typeface="Calibri" panose="020F0502020204030204" pitchFamily="34" charset="0"/>
                <a:cs typeface="B Nazanin" panose="00000400000000000000" pitchFamily="2" charset="-78"/>
              </a:rPr>
              <a:t>Add</a:t>
            </a:r>
            <a:r>
              <a:rPr lang="fa-IR" b="1" dirty="0" smtClean="0">
                <a:latin typeface="Calibri" panose="020F0502020204030204" pitchFamily="34" charset="0"/>
                <a:cs typeface="B Nazanin" panose="00000400000000000000" pitchFamily="2" charset="-78"/>
              </a:rPr>
              <a:t> کلیک </a:t>
            </a:r>
            <a:r>
              <a:rPr lang="fa-IR" b="1" dirty="0">
                <a:latin typeface="Calibri" panose="020F0502020204030204" pitchFamily="34" charset="0"/>
                <a:cs typeface="B Nazanin" panose="00000400000000000000" pitchFamily="2" charset="-78"/>
              </a:rPr>
              <a:t>می‌کنیم </a:t>
            </a:r>
            <a:r>
              <a:rPr lang="fa-IR" b="1" dirty="0" smtClean="0">
                <a:latin typeface="Calibri" panose="020F0502020204030204" pitchFamily="34" charset="0"/>
                <a:cs typeface="B Nazanin" panose="00000400000000000000" pitchFamily="2" charset="-78"/>
              </a:rPr>
              <a:t>.</a:t>
            </a:r>
          </a:p>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از لیست </a:t>
            </a:r>
            <a:r>
              <a:rPr lang="en-US" b="1" dirty="0" smtClean="0">
                <a:latin typeface="Calibri" panose="020F0502020204030204" pitchFamily="34" charset="0"/>
                <a:cs typeface="B Nazanin" panose="00000400000000000000" pitchFamily="2" charset="-78"/>
              </a:rPr>
              <a:t>Hardware</a:t>
            </a:r>
            <a:r>
              <a:rPr lang="fa-IR" b="1" dirty="0" smtClean="0">
                <a:latin typeface="Calibri" panose="020F0502020204030204" pitchFamily="34" charset="0"/>
                <a:cs typeface="B Nazanin" panose="00000400000000000000" pitchFamily="2" charset="-78"/>
              </a:rPr>
              <a:t> گزینه </a:t>
            </a:r>
            <a:r>
              <a:rPr lang="en-US" b="1" dirty="0" smtClean="0">
                <a:latin typeface="Calibri" panose="020F0502020204030204" pitchFamily="34" charset="0"/>
                <a:cs typeface="B Nazanin" panose="00000400000000000000" pitchFamily="2" charset="-78"/>
              </a:rPr>
              <a:t>Hard Disk</a:t>
            </a:r>
            <a:r>
              <a:rPr lang="fa-IR" b="1" dirty="0" smtClean="0">
                <a:latin typeface="Calibri" panose="020F0502020204030204" pitchFamily="34" charset="0"/>
                <a:cs typeface="B Nazanin" panose="00000400000000000000" pitchFamily="2" charset="-78"/>
              </a:rPr>
              <a:t> را انتخاب و سپس بر روی دکمه </a:t>
            </a:r>
            <a:r>
              <a:rPr lang="en-US" b="1" dirty="0" smtClean="0">
                <a:latin typeface="Calibri" panose="020F0502020204030204" pitchFamily="34" charset="0"/>
                <a:cs typeface="B Nazanin" panose="00000400000000000000" pitchFamily="2" charset="-78"/>
              </a:rPr>
              <a:t>Next</a:t>
            </a:r>
            <a:r>
              <a:rPr lang="fa-IR" b="1" dirty="0" smtClean="0">
                <a:latin typeface="Calibri" panose="020F0502020204030204" pitchFamily="34" charset="0"/>
                <a:cs typeface="B Nazanin" panose="00000400000000000000" pitchFamily="2" charset="-78"/>
              </a:rPr>
              <a:t> کلیک </a:t>
            </a:r>
            <a:r>
              <a:rPr lang="fa-IR" b="1" dirty="0">
                <a:latin typeface="Calibri" panose="020F0502020204030204" pitchFamily="34" charset="0"/>
                <a:cs typeface="B Nazanin" panose="00000400000000000000" pitchFamily="2" charset="-78"/>
              </a:rPr>
              <a:t>می‌کنیم</a:t>
            </a:r>
            <a:r>
              <a:rPr lang="fa-IR" b="1" dirty="0" smtClean="0">
                <a:latin typeface="Calibri" panose="020F0502020204030204" pitchFamily="34" charset="0"/>
                <a:cs typeface="B Nazanin" panose="00000400000000000000" pitchFamily="2" charset="-78"/>
              </a:rPr>
              <a:t>.</a:t>
            </a:r>
          </a:p>
          <a:p>
            <a:pPr algn="r" rtl="1"/>
            <a:endParaRPr lang="fa-IR" dirty="0">
              <a:latin typeface="Calibri" panose="020F0502020204030204" pitchFamily="34" charset="0"/>
              <a:cs typeface="B Nazanin" panose="00000400000000000000" pitchFamily="2" charset="-78"/>
            </a:endParaRPr>
          </a:p>
          <a:p>
            <a:pPr algn="r" rtl="1"/>
            <a:endParaRPr lang="fa-IR" dirty="0" smtClean="0">
              <a:latin typeface="Calibri" panose="020F0502020204030204" pitchFamily="34" charset="0"/>
              <a:cs typeface="B Nazanin" panose="000004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9" y="2300834"/>
            <a:ext cx="5056913" cy="451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831" y="2538137"/>
            <a:ext cx="423862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123728" y="5805264"/>
            <a:ext cx="0" cy="288032"/>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06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fltVal val="0"/>
                                          </p:val>
                                        </p:tav>
                                        <p:tav tm="100000">
                                          <p:val>
                                            <p:strVal val="#ppt_w"/>
                                          </p:val>
                                        </p:tav>
                                      </p:tavLst>
                                    </p:anim>
                                    <p:anim calcmode="lin" valueType="num">
                                      <p:cBhvr>
                                        <p:cTn id="8" dur="500" fill="hold"/>
                                        <p:tgtEl>
                                          <p:spTgt spid="6147"/>
                                        </p:tgtEl>
                                        <p:attrNameLst>
                                          <p:attrName>ppt_h</p:attrName>
                                        </p:attrNameLst>
                                      </p:cBhvr>
                                      <p:tavLst>
                                        <p:tav tm="0">
                                          <p:val>
                                            <p:fltVal val="0"/>
                                          </p:val>
                                        </p:tav>
                                        <p:tav tm="100000">
                                          <p:val>
                                            <p:strVal val="#ppt_h"/>
                                          </p:val>
                                        </p:tav>
                                      </p:tavLst>
                                    </p:anim>
                                    <p:animEffect transition="in" filter="fade">
                                      <p:cBhvr>
                                        <p:cTn id="9"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آشنایی با هارد دیسکهای مجازی یا </a:t>
            </a:r>
            <a:r>
              <a:rPr lang="en-US" altLang="fa-IR" dirty="0" smtClean="0">
                <a:latin typeface="Calibri" pitchFamily="34" charset="0"/>
              </a:rPr>
              <a:t>VHD</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16</a:t>
            </a:fld>
            <a:endParaRPr lang="en-US" dirty="0">
              <a:latin typeface="Nazanin" pitchFamily="2" charset="-78"/>
              <a:cs typeface="Nazanin" pitchFamily="2" charset="-78"/>
            </a:endParaRPr>
          </a:p>
        </p:txBody>
      </p:sp>
      <p:sp>
        <p:nvSpPr>
          <p:cNvPr id="2" name="TextBox 1"/>
          <p:cNvSpPr txBox="1"/>
          <p:nvPr/>
        </p:nvSpPr>
        <p:spPr>
          <a:xfrm>
            <a:off x="214313" y="980728"/>
            <a:ext cx="8770622" cy="2169825"/>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در صفحه </a:t>
            </a:r>
            <a:r>
              <a:rPr lang="en-US" sz="1600" b="1" dirty="0" smtClean="0">
                <a:cs typeface="B Nazanin" panose="00000400000000000000" pitchFamily="2" charset="-78"/>
              </a:rPr>
              <a:t>Select a Disk</a:t>
            </a:r>
            <a:r>
              <a:rPr lang="fa-IR" sz="1600" b="1" dirty="0" smtClean="0">
                <a:cs typeface="B Nazanin" panose="00000400000000000000" pitchFamily="2" charset="-78"/>
              </a:rPr>
              <a:t> گزینه </a:t>
            </a:r>
            <a:r>
              <a:rPr lang="en-US" sz="1600" b="1" dirty="0" smtClean="0">
                <a:cs typeface="B Nazanin" panose="00000400000000000000" pitchFamily="2" charset="-78"/>
              </a:rPr>
              <a:t>Create a new virtual disk</a:t>
            </a:r>
            <a:r>
              <a:rPr lang="fa-IR" sz="1600" b="1" dirty="0" smtClean="0">
                <a:cs typeface="B Nazanin" panose="00000400000000000000" pitchFamily="2" charset="-78"/>
              </a:rPr>
              <a:t> را جهت ایجاد یک هارد دیسک مجازی جدید انتخاب نموده و </a:t>
            </a:r>
            <a:r>
              <a:rPr lang="en-US" sz="1600" b="1" dirty="0" smtClean="0">
                <a:cs typeface="B Nazanin" panose="00000400000000000000" pitchFamily="2" charset="-78"/>
              </a:rPr>
              <a:t>Next</a:t>
            </a:r>
            <a:r>
              <a:rPr lang="fa-IR" sz="1600" b="1" dirty="0" smtClean="0">
                <a:cs typeface="B Nazanin" panose="00000400000000000000" pitchFamily="2" charset="-78"/>
              </a:rPr>
              <a:t> را کلیک </a:t>
            </a:r>
            <a:r>
              <a:rPr lang="fa-IR" sz="1600" b="1" dirty="0" smtClean="0">
                <a:cs typeface="B Nazanin" panose="00000400000000000000" pitchFamily="2" charset="-78"/>
              </a:rPr>
              <a:t>می</a:t>
            </a:r>
            <a:r>
              <a:rPr lang="fa-IR" sz="1600" b="1" dirty="0">
                <a:latin typeface="Calibri" panose="020F0502020204030204" pitchFamily="34" charset="0"/>
                <a:cs typeface="B Nazanin" panose="00000400000000000000" pitchFamily="2" charset="-78"/>
              </a:rPr>
              <a:t>‌</a:t>
            </a:r>
            <a:r>
              <a:rPr lang="fa-IR" sz="1600" b="1" dirty="0" smtClean="0">
                <a:cs typeface="B Nazanin" panose="00000400000000000000" pitchFamily="2" charset="-78"/>
              </a:rPr>
              <a:t>کنیم</a:t>
            </a:r>
            <a:r>
              <a:rPr lang="fa-IR" sz="1600" b="1" dirty="0" smtClean="0">
                <a:cs typeface="B Nazanin" panose="00000400000000000000" pitchFamily="2" charset="-78"/>
              </a:rPr>
              <a:t>.</a:t>
            </a:r>
          </a:p>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در صفحه </a:t>
            </a:r>
            <a:r>
              <a:rPr lang="en-US" sz="1600" b="1" dirty="0" smtClean="0">
                <a:cs typeface="B Nazanin" panose="00000400000000000000" pitchFamily="2" charset="-78"/>
              </a:rPr>
              <a:t>Select a Disk Type</a:t>
            </a:r>
            <a:r>
              <a:rPr lang="fa-IR" sz="1600" b="1" dirty="0" smtClean="0">
                <a:cs typeface="B Nazanin" panose="00000400000000000000" pitchFamily="2" charset="-78"/>
              </a:rPr>
              <a:t> نوع هارد دیسک خود را انتخاب می کنیم . فقط به یک نکته باید توحه داشت آنهم اینکه </a:t>
            </a:r>
            <a:r>
              <a:rPr lang="fa-IR" sz="1600" b="1" dirty="0" smtClean="0">
                <a:solidFill>
                  <a:srgbClr val="C00000"/>
                </a:solidFill>
                <a:cs typeface="B Nazanin" panose="00000400000000000000" pitchFamily="2" charset="-78"/>
              </a:rPr>
              <a:t>هارد دیسک مجازی جدید خود را مطابق با هارددیسک مجازی قبلی انتخاب </a:t>
            </a:r>
            <a:r>
              <a:rPr lang="fa-IR" sz="1600" b="1" dirty="0" smtClean="0">
                <a:solidFill>
                  <a:srgbClr val="C00000"/>
                </a:solidFill>
                <a:cs typeface="B Nazanin" panose="00000400000000000000" pitchFamily="2" charset="-78"/>
              </a:rPr>
              <a:t>می</a:t>
            </a:r>
            <a:r>
              <a:rPr lang="fa-IR" sz="1600" b="1" dirty="0">
                <a:latin typeface="Calibri" panose="020F0502020204030204" pitchFamily="34" charset="0"/>
                <a:cs typeface="B Nazanin" panose="00000400000000000000" pitchFamily="2" charset="-78"/>
              </a:rPr>
              <a:t>‌</a:t>
            </a:r>
            <a:r>
              <a:rPr lang="fa-IR" sz="1600" b="1" dirty="0" smtClean="0">
                <a:solidFill>
                  <a:srgbClr val="C00000"/>
                </a:solidFill>
                <a:cs typeface="B Nazanin" panose="00000400000000000000" pitchFamily="2" charset="-78"/>
              </a:rPr>
              <a:t>کنیم </a:t>
            </a:r>
            <a:r>
              <a:rPr lang="fa-IR" sz="1600" b="1" dirty="0" smtClean="0">
                <a:cs typeface="B Nazanin" panose="00000400000000000000" pitchFamily="2" charset="-78"/>
              </a:rPr>
              <a:t>.</a:t>
            </a: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996952"/>
            <a:ext cx="4229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86" y="2731864"/>
            <a:ext cx="4191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063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آشنایی با هارد دیسکهای مجازی یا </a:t>
            </a:r>
            <a:r>
              <a:rPr lang="en-US" altLang="fa-IR" dirty="0" smtClean="0">
                <a:latin typeface="Calibri" pitchFamily="34" charset="0"/>
              </a:rPr>
              <a:t>VHD</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17</a:t>
            </a:fld>
            <a:endParaRPr lang="en-US" dirty="0">
              <a:latin typeface="Nazanin" pitchFamily="2" charset="-78"/>
              <a:cs typeface="Nazanin" pitchFamily="2" charset="-78"/>
            </a:endParaRPr>
          </a:p>
        </p:txBody>
      </p:sp>
      <p:sp>
        <p:nvSpPr>
          <p:cNvPr id="2" name="TextBox 1"/>
          <p:cNvSpPr txBox="1"/>
          <p:nvPr/>
        </p:nvSpPr>
        <p:spPr>
          <a:xfrm>
            <a:off x="214313" y="980728"/>
            <a:ext cx="8770622" cy="1892826"/>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در صفحه </a:t>
            </a:r>
            <a:r>
              <a:rPr lang="en-US" b="1" dirty="0" smtClean="0">
                <a:latin typeface="Calibri" panose="020F0502020204030204" pitchFamily="34" charset="0"/>
                <a:cs typeface="B Nazanin" panose="00000400000000000000" pitchFamily="2" charset="-78"/>
              </a:rPr>
              <a:t>Specify Disk Capacity</a:t>
            </a:r>
            <a:r>
              <a:rPr lang="fa-IR" b="1" dirty="0" smtClean="0">
                <a:latin typeface="Calibri" panose="020F0502020204030204" pitchFamily="34" charset="0"/>
                <a:cs typeface="B Nazanin" panose="00000400000000000000" pitchFamily="2" charset="-78"/>
              </a:rPr>
              <a:t> ظرفیت دیسک مجازی جدید خود را مشخص </a:t>
            </a:r>
            <a:r>
              <a:rPr lang="fa-IR" b="1" dirty="0" smtClean="0">
                <a:latin typeface="Calibri" panose="020F0502020204030204" pitchFamily="34" charset="0"/>
                <a:cs typeface="B Nazanin" panose="00000400000000000000" pitchFamily="2" charset="-78"/>
              </a:rPr>
              <a:t>می</a:t>
            </a:r>
            <a:r>
              <a:rPr lang="fa-IR" b="1" dirty="0">
                <a:latin typeface="Calibri" panose="020F0502020204030204" pitchFamily="34" charset="0"/>
                <a:cs typeface="B Nazanin" panose="00000400000000000000" pitchFamily="2" charset="-78"/>
              </a:rPr>
              <a:t>‌</a:t>
            </a:r>
            <a:r>
              <a:rPr lang="fa-IR" b="1" dirty="0" smtClean="0">
                <a:latin typeface="Calibri" panose="020F0502020204030204" pitchFamily="34" charset="0"/>
                <a:cs typeface="B Nazanin" panose="00000400000000000000" pitchFamily="2" charset="-78"/>
              </a:rPr>
              <a:t>کنیم</a:t>
            </a:r>
            <a:r>
              <a:rPr lang="fa-IR" b="1" dirty="0" smtClean="0">
                <a:latin typeface="Calibri" panose="020F0502020204030204" pitchFamily="34" charset="0"/>
                <a:cs typeface="B Nazanin" panose="00000400000000000000" pitchFamily="2" charset="-78"/>
              </a:rPr>
              <a:t>.</a:t>
            </a:r>
          </a:p>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در صفحه </a:t>
            </a:r>
            <a:r>
              <a:rPr lang="en-US" b="1" dirty="0" smtClean="0">
                <a:latin typeface="Calibri" panose="020F0502020204030204" pitchFamily="34" charset="0"/>
                <a:cs typeface="B Nazanin" panose="00000400000000000000" pitchFamily="2" charset="-78"/>
              </a:rPr>
              <a:t>Specify Disk File</a:t>
            </a:r>
            <a:r>
              <a:rPr lang="fa-IR" b="1" dirty="0" smtClean="0">
                <a:latin typeface="Calibri" panose="020F0502020204030204" pitchFamily="34" charset="0"/>
                <a:cs typeface="B Nazanin" panose="00000400000000000000" pitchFamily="2" charset="-78"/>
              </a:rPr>
              <a:t> با استفاده از دکمه </a:t>
            </a:r>
            <a:r>
              <a:rPr lang="en-US" b="1" dirty="0" smtClean="0">
                <a:latin typeface="Calibri" panose="020F0502020204030204" pitchFamily="34" charset="0"/>
                <a:cs typeface="B Nazanin" panose="00000400000000000000" pitchFamily="2" charset="-78"/>
              </a:rPr>
              <a:t>Browse</a:t>
            </a:r>
            <a:r>
              <a:rPr lang="fa-IR" b="1" dirty="0" smtClean="0">
                <a:latin typeface="Calibri" panose="020F0502020204030204" pitchFamily="34" charset="0"/>
                <a:cs typeface="B Nazanin" panose="00000400000000000000" pitchFamily="2" charset="-78"/>
              </a:rPr>
              <a:t> نام و مسیر را جهت ذخیره سازی </a:t>
            </a:r>
            <a:r>
              <a:rPr lang="en-US" b="1" dirty="0" smtClean="0">
                <a:latin typeface="Calibri" panose="020F0502020204030204" pitchFamily="34" charset="0"/>
                <a:cs typeface="B Nazanin" panose="00000400000000000000" pitchFamily="2" charset="-78"/>
              </a:rPr>
              <a:t>VHD</a:t>
            </a:r>
            <a:r>
              <a:rPr lang="fa-IR" b="1" dirty="0" smtClean="0">
                <a:latin typeface="Calibri" panose="020F0502020204030204" pitchFamily="34" charset="0"/>
                <a:cs typeface="B Nazanin" panose="00000400000000000000" pitchFamily="2" charset="-78"/>
              </a:rPr>
              <a:t> جدید خود بر روی هارد دیسک حقیقی خود مشخص و در نهایت بر روی دکمه </a:t>
            </a:r>
            <a:r>
              <a:rPr lang="en-US" b="1" dirty="0" smtClean="0">
                <a:latin typeface="Calibri" panose="020F0502020204030204" pitchFamily="34" charset="0"/>
                <a:cs typeface="B Nazanin" panose="00000400000000000000" pitchFamily="2" charset="-78"/>
              </a:rPr>
              <a:t>Finish</a:t>
            </a:r>
            <a:r>
              <a:rPr lang="fa-IR" b="1" dirty="0" smtClean="0">
                <a:latin typeface="Calibri" panose="020F0502020204030204" pitchFamily="34" charset="0"/>
                <a:cs typeface="B Nazanin" panose="00000400000000000000" pitchFamily="2" charset="-78"/>
              </a:rPr>
              <a:t> کلیک </a:t>
            </a:r>
            <a:r>
              <a:rPr lang="fa-IR" b="1" dirty="0" smtClean="0">
                <a:latin typeface="Calibri" panose="020F0502020204030204" pitchFamily="34" charset="0"/>
                <a:cs typeface="B Nazanin" panose="00000400000000000000" pitchFamily="2" charset="-78"/>
              </a:rPr>
              <a:t>می</a:t>
            </a:r>
            <a:r>
              <a:rPr lang="fa-IR" b="1" dirty="0">
                <a:latin typeface="Calibri" panose="020F0502020204030204" pitchFamily="34" charset="0"/>
                <a:cs typeface="B Nazanin" panose="00000400000000000000" pitchFamily="2" charset="-78"/>
              </a:rPr>
              <a:t>‌</a:t>
            </a:r>
            <a:r>
              <a:rPr lang="fa-IR" b="1" dirty="0" smtClean="0">
                <a:latin typeface="Calibri" panose="020F0502020204030204" pitchFamily="34" charset="0"/>
                <a:cs typeface="B Nazanin" panose="00000400000000000000" pitchFamily="2" charset="-78"/>
              </a:rPr>
              <a:t>کنیم</a:t>
            </a:r>
            <a:r>
              <a:rPr lang="fa-IR" b="1" dirty="0" smtClean="0">
                <a:latin typeface="Calibri" panose="020F0502020204030204" pitchFamily="34" charset="0"/>
                <a:cs typeface="B Nazanin" panose="00000400000000000000" pitchFamily="2" charset="-78"/>
              </a:rPr>
              <a:t>.</a:t>
            </a:r>
          </a:p>
          <a:p>
            <a:pPr algn="r" rtl="1"/>
            <a:endParaRPr lang="fa-IR" dirty="0">
              <a:latin typeface="Calibri" panose="020F0502020204030204" pitchFamily="34" charset="0"/>
              <a:cs typeface="B Nazanin" panose="00000400000000000000" pitchFamily="2" charset="-78"/>
            </a:endParaRPr>
          </a:p>
          <a:p>
            <a:pPr algn="r" rtl="1"/>
            <a:endParaRPr lang="fa-IR" dirty="0" smtClean="0">
              <a:latin typeface="Calibri" panose="020F0502020204030204" pitchFamily="34" charset="0"/>
              <a:cs typeface="B Nazanin" panose="00000400000000000000"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17" y="2420888"/>
            <a:ext cx="42195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882602"/>
            <a:ext cx="42291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595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معرفی هارد دیسک مجازی به سیستم عامل مجازی</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18</a:t>
            </a:fld>
            <a:endParaRPr lang="en-US" dirty="0">
              <a:latin typeface="Nazanin" pitchFamily="2" charset="-78"/>
              <a:cs typeface="Nazanin" pitchFamily="2" charset="-78"/>
            </a:endParaRPr>
          </a:p>
        </p:txBody>
      </p:sp>
      <p:sp>
        <p:nvSpPr>
          <p:cNvPr id="2" name="TextBox 1"/>
          <p:cNvSpPr txBox="1"/>
          <p:nvPr/>
        </p:nvSpPr>
        <p:spPr>
          <a:xfrm>
            <a:off x="4093323" y="980728"/>
            <a:ext cx="4891611" cy="2492990"/>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حال پس از ایجاد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جدید با زدن کلید </a:t>
            </a:r>
            <a:r>
              <a:rPr lang="en-US" sz="1600" b="1" dirty="0" smtClean="0">
                <a:latin typeface="Calibri" panose="020F0502020204030204" pitchFamily="34" charset="0"/>
                <a:cs typeface="B Nazanin" panose="00000400000000000000" pitchFamily="2" charset="-78"/>
              </a:rPr>
              <a:t>Power on</a:t>
            </a:r>
            <a:r>
              <a:rPr lang="fa-IR" sz="1600" b="1" dirty="0" smtClean="0">
                <a:latin typeface="Calibri" panose="020F0502020204030204" pitchFamily="34" charset="0"/>
                <a:cs typeface="B Nazanin" panose="00000400000000000000" pitchFamily="2" charset="-78"/>
              </a:rPr>
              <a:t> سیستم عامل مجازی خود را </a:t>
            </a:r>
            <a:r>
              <a:rPr lang="en-US" sz="1600" b="1" dirty="0" smtClean="0">
                <a:latin typeface="Calibri" panose="020F0502020204030204" pitchFamily="34" charset="0"/>
                <a:cs typeface="B Nazanin" panose="00000400000000000000" pitchFamily="2" charset="-78"/>
              </a:rPr>
              <a:t>Boot</a:t>
            </a:r>
            <a:r>
              <a:rPr lang="fa-IR" sz="1600" b="1" dirty="0" smtClean="0">
                <a:latin typeface="Calibri" panose="020F0502020204030204" pitchFamily="34" charset="0"/>
                <a:cs typeface="B Nazanin" panose="00000400000000000000" pitchFamily="2" charset="-78"/>
              </a:rPr>
              <a:t> می کنیم.</a:t>
            </a:r>
          </a:p>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در صورتی که با پیغام روبرو مواجه شدید با تایید پیغام از این پس در هنگام ورود با معرفی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های جدید به مشکلی برخورد نمی کنید.</a:t>
            </a:r>
          </a:p>
          <a:p>
            <a:pPr algn="r" rtl="1"/>
            <a:endParaRPr lang="fa-IR" dirty="0">
              <a:latin typeface="Calibri" panose="020F0502020204030204" pitchFamily="34" charset="0"/>
              <a:cs typeface="B Nazanin" panose="00000400000000000000" pitchFamily="2" charset="-78"/>
            </a:endParaRPr>
          </a:p>
          <a:p>
            <a:pPr algn="r" rtl="1"/>
            <a:endParaRPr lang="fa-IR" dirty="0" smtClean="0">
              <a:latin typeface="Calibri" panose="020F0502020204030204" pitchFamily="34" charset="0"/>
              <a:cs typeface="B Nazanin" panose="000004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40" y="1285319"/>
            <a:ext cx="37052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872" y="2996952"/>
            <a:ext cx="4954340" cy="371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8640" y="3140968"/>
            <a:ext cx="3456983" cy="2431435"/>
          </a:xfrm>
          <a:prstGeom prst="rect">
            <a:avLst/>
          </a:prstGeom>
          <a:noFill/>
        </p:spPr>
        <p:txBody>
          <a:bodyPr wrap="square" rtlCol="0">
            <a:spAutoFit/>
          </a:bodyPr>
          <a:lstStyle/>
          <a:p>
            <a:pPr marL="285750" indent="-285750" algn="just" rtl="1">
              <a:lnSpc>
                <a:spcPct val="150000"/>
              </a:lnSpc>
              <a:spcAft>
                <a:spcPts val="1200"/>
              </a:spcAft>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جهت معرفی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جدید به سیستم عامل مجازی ، وارد کنسول </a:t>
            </a:r>
            <a:r>
              <a:rPr lang="en-US" sz="1600" b="1" dirty="0" smtClean="0">
                <a:latin typeface="Calibri" panose="020F0502020204030204" pitchFamily="34" charset="0"/>
                <a:cs typeface="B Nazanin" panose="00000400000000000000" pitchFamily="2" charset="-78"/>
              </a:rPr>
              <a:t>Computer </a:t>
            </a:r>
            <a:r>
              <a:rPr lang="en-US" sz="1600" b="1" dirty="0" smtClean="0">
                <a:latin typeface="Calibri" panose="020F0502020204030204" pitchFamily="34" charset="0"/>
                <a:cs typeface="B Nazanin" panose="00000400000000000000" pitchFamily="2" charset="-78"/>
              </a:rPr>
              <a:t>Management</a:t>
            </a:r>
            <a:r>
              <a:rPr lang="fa-IR" sz="1600" b="1" dirty="0" smtClean="0">
                <a:latin typeface="Calibri" panose="020F0502020204030204" pitchFamily="34" charset="0"/>
                <a:cs typeface="B Nazanin" panose="00000400000000000000" pitchFamily="2" charset="-78"/>
              </a:rPr>
              <a:t> </a:t>
            </a:r>
            <a:r>
              <a:rPr lang="fa-IR" sz="1600" b="1" dirty="0" smtClean="0">
                <a:latin typeface="Calibri" panose="020F0502020204030204" pitchFamily="34" charset="0"/>
                <a:cs typeface="B Nazanin" panose="00000400000000000000" pitchFamily="2" charset="-78"/>
              </a:rPr>
              <a:t>شده و گزینه </a:t>
            </a:r>
            <a:r>
              <a:rPr lang="en-US" sz="1600" b="1" dirty="0" smtClean="0">
                <a:latin typeface="Calibri" panose="020F0502020204030204" pitchFamily="34" charset="0"/>
                <a:cs typeface="B Nazanin" panose="00000400000000000000" pitchFamily="2" charset="-78"/>
              </a:rPr>
              <a:t>Disk </a:t>
            </a:r>
            <a:r>
              <a:rPr lang="en-US" sz="1600" b="1" dirty="0" smtClean="0">
                <a:latin typeface="Calibri" panose="020F0502020204030204" pitchFamily="34" charset="0"/>
                <a:cs typeface="B Nazanin" panose="00000400000000000000" pitchFamily="2" charset="-78"/>
              </a:rPr>
              <a:t>Management</a:t>
            </a:r>
            <a:r>
              <a:rPr lang="fa-IR" sz="1600" b="1" dirty="0" smtClean="0">
                <a:latin typeface="Calibri" panose="020F0502020204030204" pitchFamily="34" charset="0"/>
                <a:cs typeface="B Nazanin" panose="00000400000000000000" pitchFamily="2" charset="-78"/>
              </a:rPr>
              <a:t> </a:t>
            </a:r>
            <a:r>
              <a:rPr lang="fa-IR" sz="1600" b="1" dirty="0" smtClean="0">
                <a:latin typeface="Calibri" panose="020F0502020204030204" pitchFamily="34" charset="0"/>
                <a:cs typeface="B Nazanin" panose="00000400000000000000" pitchFamily="2" charset="-78"/>
              </a:rPr>
              <a:t>را انتخاب می کنیم.</a:t>
            </a:r>
          </a:p>
          <a:p>
            <a:pPr marL="285750" indent="-285750" algn="just" rtl="1">
              <a:lnSpc>
                <a:spcPct val="150000"/>
              </a:lnSpc>
              <a:spcAft>
                <a:spcPts val="1200"/>
              </a:spcAft>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همانطور که مشاهده می شود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جدید با نام </a:t>
            </a:r>
            <a:r>
              <a:rPr lang="en-US" sz="1600" b="1" dirty="0" smtClean="0">
                <a:latin typeface="Calibri" panose="020F0502020204030204" pitchFamily="34" charset="0"/>
                <a:cs typeface="B Nazanin" panose="00000400000000000000" pitchFamily="2" charset="-78"/>
              </a:rPr>
              <a:t>Disk 1</a:t>
            </a:r>
            <a:r>
              <a:rPr lang="fa-IR" sz="1600" b="1" dirty="0" smtClean="0">
                <a:latin typeface="Calibri" panose="020F0502020204030204" pitchFamily="34" charset="0"/>
                <a:cs typeface="B Nazanin" panose="00000400000000000000" pitchFamily="2" charset="-78"/>
              </a:rPr>
              <a:t> با رنگ مشکی اضافه شده است.</a:t>
            </a:r>
            <a:endParaRPr lang="fa-IR" dirty="0" smtClean="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78815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معرفی هارد دیسک مجازی به سیستم عامل مجازی</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19</a:t>
            </a:fld>
            <a:endParaRPr lang="en-US" dirty="0">
              <a:latin typeface="Nazanin" pitchFamily="2" charset="-78"/>
              <a:cs typeface="Nazanin" pitchFamily="2" charset="-78"/>
            </a:endParaRPr>
          </a:p>
        </p:txBody>
      </p:sp>
      <p:sp>
        <p:nvSpPr>
          <p:cNvPr id="2" name="TextBox 1"/>
          <p:cNvSpPr txBox="1"/>
          <p:nvPr/>
        </p:nvSpPr>
        <p:spPr>
          <a:xfrm>
            <a:off x="214313" y="980728"/>
            <a:ext cx="8770622" cy="1569660"/>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با انتخاب </a:t>
            </a:r>
            <a:r>
              <a:rPr lang="en-US" sz="1600" b="1" dirty="0" smtClean="0">
                <a:latin typeface="Calibri" panose="020F0502020204030204" pitchFamily="34" charset="0"/>
                <a:cs typeface="B Nazanin" panose="00000400000000000000" pitchFamily="2" charset="-78"/>
              </a:rPr>
              <a:t>Disk Management</a:t>
            </a:r>
            <a:r>
              <a:rPr lang="fa-IR" sz="1600" b="1" dirty="0" smtClean="0">
                <a:latin typeface="Calibri" panose="020F0502020204030204" pitchFamily="34" charset="0"/>
                <a:cs typeface="B Nazanin" panose="00000400000000000000" pitchFamily="2" charset="-78"/>
              </a:rPr>
              <a:t> پنجره ویزاردی ظاهر خواهد شد . بر روی دکمه </a:t>
            </a:r>
            <a:r>
              <a:rPr lang="en-US" sz="1600" b="1" dirty="0" smtClean="0">
                <a:latin typeface="Calibri" panose="020F0502020204030204" pitchFamily="34" charset="0"/>
                <a:cs typeface="B Nazanin" panose="00000400000000000000" pitchFamily="2" charset="-78"/>
              </a:rPr>
              <a:t>Next </a:t>
            </a:r>
            <a:r>
              <a:rPr lang="fa-IR" sz="1600" b="1" dirty="0" smtClean="0">
                <a:latin typeface="Calibri" panose="020F0502020204030204" pitchFamily="34" charset="0"/>
                <a:cs typeface="B Nazanin" panose="00000400000000000000" pitchFamily="2" charset="-78"/>
              </a:rPr>
              <a:t> کلیک کنید.</a:t>
            </a:r>
          </a:p>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در صفحه </a:t>
            </a:r>
            <a:r>
              <a:rPr lang="en-US" sz="1600" b="1" dirty="0" smtClean="0">
                <a:latin typeface="Calibri" panose="020F0502020204030204" pitchFamily="34" charset="0"/>
                <a:cs typeface="B Nazanin" panose="00000400000000000000" pitchFamily="2" charset="-78"/>
              </a:rPr>
              <a:t>Select Disk to Initialize</a:t>
            </a:r>
            <a:r>
              <a:rPr lang="fa-IR" sz="1600" b="1" dirty="0" smtClean="0">
                <a:latin typeface="Calibri" panose="020F0502020204030204" pitchFamily="34" charset="0"/>
                <a:cs typeface="B Nazanin" panose="00000400000000000000" pitchFamily="2" charset="-78"/>
              </a:rPr>
              <a:t> نام </a:t>
            </a:r>
            <a:r>
              <a:rPr lang="en-US" sz="1600" b="1" dirty="0" smtClean="0">
                <a:latin typeface="Calibri" panose="020F0502020204030204" pitchFamily="34" charset="0"/>
                <a:cs typeface="B Nazanin" panose="00000400000000000000" pitchFamily="2" charset="-78"/>
              </a:rPr>
              <a:t>Disk1 </a:t>
            </a:r>
            <a:r>
              <a:rPr lang="fa-IR" sz="1600" b="1" dirty="0" smtClean="0">
                <a:latin typeface="Calibri" panose="020F0502020204030204" pitchFamily="34" charset="0"/>
                <a:cs typeface="B Nazanin" panose="00000400000000000000" pitchFamily="2" charset="-78"/>
              </a:rPr>
              <a:t> را انتخاب و </a:t>
            </a:r>
            <a:r>
              <a:rPr lang="fa-IR" sz="1600" b="1" dirty="0">
                <a:latin typeface="Calibri" panose="020F0502020204030204" pitchFamily="34" charset="0"/>
                <a:cs typeface="B Nazanin" panose="00000400000000000000" pitchFamily="2" charset="-78"/>
              </a:rPr>
              <a:t>بر روی دکمه </a:t>
            </a:r>
            <a:r>
              <a:rPr lang="en-US" sz="1600" b="1" dirty="0">
                <a:latin typeface="Calibri" panose="020F0502020204030204" pitchFamily="34" charset="0"/>
                <a:cs typeface="B Nazanin" panose="00000400000000000000" pitchFamily="2" charset="-78"/>
              </a:rPr>
              <a:t>Next </a:t>
            </a:r>
            <a:r>
              <a:rPr lang="fa-IR" sz="1600" b="1" dirty="0">
                <a:latin typeface="Calibri" panose="020F0502020204030204" pitchFamily="34" charset="0"/>
                <a:cs typeface="B Nazanin" panose="00000400000000000000" pitchFamily="2" charset="-78"/>
              </a:rPr>
              <a:t> کلیک </a:t>
            </a:r>
            <a:r>
              <a:rPr lang="fa-IR" sz="1600" b="1" dirty="0" smtClean="0">
                <a:latin typeface="Calibri" panose="020F0502020204030204" pitchFamily="34" charset="0"/>
                <a:cs typeface="B Nazanin" panose="00000400000000000000" pitchFamily="2" charset="-78"/>
              </a:rPr>
              <a:t>کنید.</a:t>
            </a:r>
          </a:p>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و در صفحه </a:t>
            </a:r>
            <a:r>
              <a:rPr lang="en-US" sz="1600" b="1" dirty="0" smtClean="0">
                <a:latin typeface="Calibri" panose="020F0502020204030204" pitchFamily="34" charset="0"/>
                <a:cs typeface="B Nazanin" panose="00000400000000000000" pitchFamily="2" charset="-78"/>
              </a:rPr>
              <a:t>Select Disk to Convert</a:t>
            </a:r>
            <a:r>
              <a:rPr lang="fa-IR" sz="1600" b="1" dirty="0" smtClean="0">
                <a:latin typeface="Calibri" panose="020F0502020204030204" pitchFamily="34" charset="0"/>
                <a:cs typeface="B Nazanin" panose="00000400000000000000" pitchFamily="2" charset="-78"/>
              </a:rPr>
              <a:t> با انتخاب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مورد نظر جهت تبدیل شدن به یک </a:t>
            </a:r>
            <a:r>
              <a:rPr lang="en-US" sz="1600" b="1" dirty="0" smtClean="0">
                <a:latin typeface="Calibri" panose="020F0502020204030204" pitchFamily="34" charset="0"/>
                <a:cs typeface="B Nazanin" panose="00000400000000000000" pitchFamily="2" charset="-78"/>
              </a:rPr>
              <a:t>Dynamic Disk</a:t>
            </a:r>
            <a:r>
              <a:rPr lang="fa-IR" sz="1600" b="1" dirty="0" smtClean="0">
                <a:latin typeface="Calibri" panose="020F0502020204030204" pitchFamily="34" charset="0"/>
                <a:cs typeface="B Nazanin" panose="00000400000000000000" pitchFamily="2" charset="-78"/>
              </a:rPr>
              <a:t> بر روی دکمه </a:t>
            </a:r>
            <a:r>
              <a:rPr lang="en-US" sz="1600" b="1" dirty="0" smtClean="0">
                <a:latin typeface="Calibri" panose="020F0502020204030204" pitchFamily="34" charset="0"/>
                <a:cs typeface="B Nazanin" panose="00000400000000000000" pitchFamily="2" charset="-78"/>
              </a:rPr>
              <a:t>Next</a:t>
            </a:r>
            <a:r>
              <a:rPr lang="fa-IR" sz="1600" b="1" dirty="0" smtClean="0">
                <a:latin typeface="Calibri" panose="020F0502020204030204" pitchFamily="34" charset="0"/>
                <a:cs typeface="B Nazanin" panose="00000400000000000000" pitchFamily="2" charset="-78"/>
              </a:rPr>
              <a:t> کلیک کنید.</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852936"/>
            <a:ext cx="4232466" cy="333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624" y="2852936"/>
            <a:ext cx="4303265" cy="337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93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فصل دوم:</a:t>
            </a:r>
            <a:endParaRPr lang="en-US" altLang="fa-IR" dirty="0" smtClean="0">
              <a:latin typeface="Calibri" pitchFamily="34" charset="0"/>
            </a:endParaRPr>
          </a:p>
        </p:txBody>
      </p:sp>
      <p:grpSp>
        <p:nvGrpSpPr>
          <p:cNvPr id="6147" name="Group 213"/>
          <p:cNvGrpSpPr>
            <a:grpSpLocks/>
          </p:cNvGrpSpPr>
          <p:nvPr/>
        </p:nvGrpSpPr>
        <p:grpSpPr bwMode="auto">
          <a:xfrm>
            <a:off x="598488" y="1214438"/>
            <a:ext cx="8116887" cy="5214937"/>
            <a:chOff x="1338" y="975"/>
            <a:chExt cx="3988" cy="2805"/>
          </a:xfrm>
        </p:grpSpPr>
        <p:grpSp>
          <p:nvGrpSpPr>
            <p:cNvPr id="6148" name="Group 206"/>
            <p:cNvGrpSpPr>
              <a:grpSpLocks/>
            </p:cNvGrpSpPr>
            <p:nvPr/>
          </p:nvGrpSpPr>
          <p:grpSpPr bwMode="auto">
            <a:xfrm>
              <a:off x="3016" y="975"/>
              <a:ext cx="2310" cy="986"/>
              <a:chOff x="2971" y="657"/>
              <a:chExt cx="2310" cy="986"/>
            </a:xfrm>
          </p:grpSpPr>
          <p:pic>
            <p:nvPicPr>
              <p:cNvPr id="6152" name="Picture 199" descr="j0301252"/>
              <p:cNvPicPr>
                <a:picLocks noChangeAspect="1" noChangeArrowheads="1"/>
              </p:cNvPicPr>
              <p:nvPr/>
            </p:nvPicPr>
            <p:blipFill>
              <a:blip r:embed="rId2"/>
              <a:srcRect/>
              <a:stretch>
                <a:fillRect/>
              </a:stretch>
            </p:blipFill>
            <p:spPr bwMode="auto">
              <a:xfrm>
                <a:off x="4128" y="657"/>
                <a:ext cx="1153" cy="986"/>
              </a:xfrm>
              <a:prstGeom prst="rect">
                <a:avLst/>
              </a:prstGeom>
              <a:noFill/>
              <a:ln w="9525">
                <a:noFill/>
                <a:miter lim="800000"/>
                <a:headEnd/>
                <a:tailEnd/>
              </a:ln>
            </p:spPr>
          </p:pic>
          <p:grpSp>
            <p:nvGrpSpPr>
              <p:cNvPr id="6153" name="Group 204"/>
              <p:cNvGrpSpPr>
                <a:grpSpLocks/>
              </p:cNvGrpSpPr>
              <p:nvPr/>
            </p:nvGrpSpPr>
            <p:grpSpPr bwMode="auto">
              <a:xfrm>
                <a:off x="2971" y="845"/>
                <a:ext cx="1180" cy="318"/>
                <a:chOff x="657" y="527"/>
                <a:chExt cx="1180" cy="318"/>
              </a:xfrm>
            </p:grpSpPr>
            <p:sp>
              <p:nvSpPr>
                <p:cNvPr id="6154" name="AutoShape 201"/>
                <p:cNvSpPr>
                  <a:spLocks noChangeArrowheads="1"/>
                </p:cNvSpPr>
                <p:nvPr/>
              </p:nvSpPr>
              <p:spPr bwMode="auto">
                <a:xfrm>
                  <a:off x="657" y="527"/>
                  <a:ext cx="1180" cy="318"/>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endParaRPr lang="fa-IR" altLang="fa-IR"/>
                </a:p>
              </p:txBody>
            </p:sp>
            <p:sp>
              <p:nvSpPr>
                <p:cNvPr id="6155" name="Text Box 202"/>
                <p:cNvSpPr txBox="1">
                  <a:spLocks noChangeArrowheads="1"/>
                </p:cNvSpPr>
                <p:nvPr/>
              </p:nvSpPr>
              <p:spPr bwMode="auto">
                <a:xfrm>
                  <a:off x="657" y="572"/>
                  <a:ext cx="1089" cy="182"/>
                </a:xfrm>
                <a:prstGeom prst="rect">
                  <a:avLst/>
                </a:prstGeom>
                <a:noFill/>
                <a:ln w="9525">
                  <a:noFill/>
                  <a:miter lim="800000"/>
                  <a:headEnd/>
                  <a:tailEnd/>
                </a:ln>
              </p:spPr>
              <p:txBody>
                <a:bodyPr>
                  <a:spAutoFit/>
                </a:bodyPr>
                <a:lstStyle/>
                <a:p>
                  <a:pPr algn="r">
                    <a:spcBef>
                      <a:spcPct val="50000"/>
                    </a:spcBef>
                  </a:pPr>
                  <a:r>
                    <a:rPr lang="fa-IR" altLang="fa-IR" sz="1600" dirty="0">
                      <a:solidFill>
                        <a:srgbClr val="FF0000"/>
                      </a:solidFill>
                      <a:cs typeface="B Titr" panose="00000700000000000000" pitchFamily="2" charset="-78"/>
                    </a:rPr>
                    <a:t>هدفهاي آموزشي :</a:t>
                  </a:r>
                  <a:endParaRPr lang="en-US" altLang="fa-IR" sz="1600" dirty="0">
                    <a:solidFill>
                      <a:srgbClr val="FF0000"/>
                    </a:solidFill>
                    <a:cs typeface="B Titr" panose="00000700000000000000" pitchFamily="2" charset="-78"/>
                  </a:endParaRPr>
                </a:p>
              </p:txBody>
            </p:sp>
          </p:grpSp>
        </p:grpSp>
        <p:grpSp>
          <p:nvGrpSpPr>
            <p:cNvPr id="6149" name="Group 211"/>
            <p:cNvGrpSpPr>
              <a:grpSpLocks/>
            </p:cNvGrpSpPr>
            <p:nvPr/>
          </p:nvGrpSpPr>
          <p:grpSpPr bwMode="auto">
            <a:xfrm>
              <a:off x="1338" y="1920"/>
              <a:ext cx="2902" cy="1860"/>
              <a:chOff x="1565" y="1693"/>
              <a:chExt cx="2902" cy="1860"/>
            </a:xfrm>
          </p:grpSpPr>
          <p:sp>
            <p:nvSpPr>
              <p:cNvPr id="6150" name="AutoShape 208"/>
              <p:cNvSpPr>
                <a:spLocks noChangeArrowheads="1"/>
              </p:cNvSpPr>
              <p:nvPr/>
            </p:nvSpPr>
            <p:spPr bwMode="auto">
              <a:xfrm>
                <a:off x="1565" y="1693"/>
                <a:ext cx="2902" cy="1860"/>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pPr algn="ctr"/>
                <a:endParaRPr lang="fa-IR" altLang="fa-IR">
                  <a:solidFill>
                    <a:srgbClr val="006666"/>
                  </a:solidFill>
                  <a:cs typeface="Titr" pitchFamily="2" charset="-78"/>
                </a:endParaRPr>
              </a:p>
            </p:txBody>
          </p:sp>
          <p:sp>
            <p:nvSpPr>
              <p:cNvPr id="6151" name="Text Box 210"/>
              <p:cNvSpPr txBox="1">
                <a:spLocks noChangeArrowheads="1"/>
              </p:cNvSpPr>
              <p:nvPr/>
            </p:nvSpPr>
            <p:spPr bwMode="auto">
              <a:xfrm>
                <a:off x="1622" y="1978"/>
                <a:ext cx="2812" cy="646"/>
              </a:xfrm>
              <a:prstGeom prst="rect">
                <a:avLst/>
              </a:prstGeom>
              <a:noFill/>
              <a:ln w="9525">
                <a:noFill/>
                <a:miter lim="800000"/>
                <a:headEnd/>
                <a:tailEnd/>
              </a:ln>
            </p:spPr>
            <p:txBody>
              <a:bodyPr>
                <a:spAutoFit/>
              </a:bodyPr>
              <a:lstStyle/>
              <a:p>
                <a:pPr marL="285750" indent="-285750" algn="r" rtl="1">
                  <a:spcBef>
                    <a:spcPct val="50000"/>
                  </a:spcBef>
                  <a:buFont typeface="Arial" panose="020B0604020202020204" pitchFamily="34" charset="0"/>
                  <a:buChar char="•"/>
                </a:pPr>
                <a:r>
                  <a:rPr lang="fa-IR" altLang="fa-IR" b="1" dirty="0" smtClean="0">
                    <a:solidFill>
                      <a:srgbClr val="000066"/>
                    </a:solidFill>
                    <a:latin typeface="Calibri" pitchFamily="34" charset="0"/>
                    <a:cs typeface="B Lotus" pitchFamily="2" charset="-78"/>
                  </a:rPr>
                  <a:t>آشنایی با نرم </a:t>
                </a:r>
                <a:r>
                  <a:rPr lang="fa-IR" altLang="fa-IR" b="1" dirty="0" smtClean="0">
                    <a:solidFill>
                      <a:srgbClr val="000066"/>
                    </a:solidFill>
                    <a:latin typeface="Calibri" pitchFamily="34" charset="0"/>
                    <a:cs typeface="B Lotus" pitchFamily="2" charset="-78"/>
                  </a:rPr>
                  <a:t>افزا</a:t>
                </a:r>
                <a:r>
                  <a:rPr lang="fa-IR" altLang="fa-IR" b="1" dirty="0">
                    <a:solidFill>
                      <a:srgbClr val="000066"/>
                    </a:solidFill>
                    <a:latin typeface="Calibri" pitchFamily="34" charset="0"/>
                    <a:cs typeface="B Lotus" pitchFamily="2" charset="-78"/>
                  </a:rPr>
                  <a:t>ر</a:t>
                </a:r>
                <a:r>
                  <a:rPr lang="fa-IR" altLang="fa-IR" b="1" dirty="0" smtClean="0">
                    <a:solidFill>
                      <a:srgbClr val="000066"/>
                    </a:solidFill>
                    <a:latin typeface="Calibri" pitchFamily="34" charset="0"/>
                    <a:cs typeface="B Lotus" pitchFamily="2" charset="-78"/>
                  </a:rPr>
                  <a:t> </a:t>
                </a:r>
                <a:r>
                  <a:rPr lang="en-US" altLang="fa-IR" b="1" dirty="0" err="1" smtClean="0">
                    <a:solidFill>
                      <a:srgbClr val="000066"/>
                    </a:solidFill>
                    <a:latin typeface="Calibri" pitchFamily="34" charset="0"/>
                    <a:cs typeface="B Lotus" pitchFamily="2" charset="-78"/>
                  </a:rPr>
                  <a:t>Vmware</a:t>
                </a:r>
                <a:r>
                  <a:rPr lang="en-US" altLang="fa-IR" b="1" dirty="0" smtClean="0">
                    <a:solidFill>
                      <a:srgbClr val="000066"/>
                    </a:solidFill>
                    <a:latin typeface="Calibri" pitchFamily="34" charset="0"/>
                    <a:cs typeface="B Lotus" pitchFamily="2" charset="-78"/>
                  </a:rPr>
                  <a:t> Workstation</a:t>
                </a:r>
                <a:endParaRPr lang="fa-IR" altLang="fa-IR" b="1" dirty="0" smtClean="0">
                  <a:solidFill>
                    <a:srgbClr val="000066"/>
                  </a:solidFill>
                  <a:latin typeface="Calibri" pitchFamily="34" charset="0"/>
                  <a:cs typeface="B Lotus" pitchFamily="2" charset="-78"/>
                </a:endParaRPr>
              </a:p>
              <a:p>
                <a:pPr marL="285750" indent="-285750" algn="r" rtl="1">
                  <a:spcBef>
                    <a:spcPct val="50000"/>
                  </a:spcBef>
                  <a:buFont typeface="Arial" panose="020B0604020202020204" pitchFamily="34" charset="0"/>
                  <a:buChar char="•"/>
                </a:pPr>
                <a:r>
                  <a:rPr lang="fa-IR" altLang="fa-IR" b="1" dirty="0" smtClean="0">
                    <a:solidFill>
                      <a:srgbClr val="000066"/>
                    </a:solidFill>
                    <a:latin typeface="Calibri" pitchFamily="34" charset="0"/>
                    <a:cs typeface="B Lotus" pitchFamily="2" charset="-78"/>
                  </a:rPr>
                  <a:t>هارد دیسکهای مجازی یا </a:t>
                </a:r>
                <a:r>
                  <a:rPr lang="en-US" altLang="fa-IR" b="1" dirty="0" smtClean="0">
                    <a:solidFill>
                      <a:srgbClr val="000066"/>
                    </a:solidFill>
                    <a:latin typeface="Calibri" pitchFamily="34" charset="0"/>
                    <a:cs typeface="B Lotus" pitchFamily="2" charset="-78"/>
                  </a:rPr>
                  <a:t>VHD</a:t>
                </a:r>
                <a:endParaRPr lang="fa-IR" altLang="fa-IR" b="1" dirty="0">
                  <a:solidFill>
                    <a:srgbClr val="000066"/>
                  </a:solidFill>
                  <a:latin typeface="Calibri" pitchFamily="34" charset="0"/>
                  <a:cs typeface="B Lotus" pitchFamily="2" charset="-78"/>
                </a:endParaRPr>
              </a:p>
              <a:p>
                <a:pPr marL="273050" indent="-273050" algn="r" rtl="1">
                  <a:spcBef>
                    <a:spcPct val="50000"/>
                  </a:spcBef>
                  <a:buFontTx/>
                  <a:buChar char="•"/>
                </a:pPr>
                <a:r>
                  <a:rPr lang="fa-IR" altLang="fa-IR" b="1" dirty="0" smtClean="0">
                    <a:solidFill>
                      <a:srgbClr val="000066"/>
                    </a:solidFill>
                    <a:latin typeface="Calibri" pitchFamily="34" charset="0"/>
                    <a:cs typeface="B Lotus" pitchFamily="2" charset="-78"/>
                  </a:rPr>
                  <a:t>پیکربندی اتصالهای عمومی شبکه قابل استفاده در </a:t>
                </a:r>
                <a:r>
                  <a:rPr lang="en-US" altLang="fa-IR" b="1" dirty="0" smtClean="0">
                    <a:solidFill>
                      <a:srgbClr val="000066"/>
                    </a:solidFill>
                    <a:latin typeface="Calibri" pitchFamily="34" charset="0"/>
                    <a:cs typeface="B Lotus" pitchFamily="2" charset="-78"/>
                  </a:rPr>
                  <a:t>VMware</a:t>
                </a:r>
                <a:endParaRPr lang="fa-IR" altLang="fa-IR" b="1" dirty="0" smtClean="0">
                  <a:solidFill>
                    <a:srgbClr val="000066"/>
                  </a:solidFill>
                  <a:latin typeface="Calibri" pitchFamily="34" charset="0"/>
                  <a:cs typeface="B Lotus" pitchFamily="2" charset="-78"/>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معرفی هارد دیسک مجازی به سیستم عامل مجازی</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20</a:t>
            </a:fld>
            <a:endParaRPr lang="en-US" dirty="0">
              <a:latin typeface="Nazanin" pitchFamily="2" charset="-78"/>
              <a:cs typeface="Nazanin" pitchFamily="2" charset="-78"/>
            </a:endParaRPr>
          </a:p>
        </p:txBody>
      </p:sp>
      <p:sp>
        <p:nvSpPr>
          <p:cNvPr id="2" name="TextBox 1"/>
          <p:cNvSpPr txBox="1"/>
          <p:nvPr/>
        </p:nvSpPr>
        <p:spPr>
          <a:xfrm>
            <a:off x="214313" y="980728"/>
            <a:ext cx="8770622" cy="1754326"/>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مراحل ویزارد مقداردهی و تبدیل شدن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به پایان رسیده است .</a:t>
            </a:r>
          </a:p>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حال بر روی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مورد نظر در پنجره کنسول </a:t>
            </a:r>
            <a:r>
              <a:rPr lang="en-US" sz="1600" b="1" dirty="0" smtClean="0">
                <a:latin typeface="Calibri" panose="020F0502020204030204" pitchFamily="34" charset="0"/>
                <a:cs typeface="B Nazanin" panose="00000400000000000000" pitchFamily="2" charset="-78"/>
              </a:rPr>
              <a:t>Computer Management</a:t>
            </a:r>
            <a:r>
              <a:rPr lang="fa-IR" sz="1600" b="1" dirty="0" smtClean="0">
                <a:latin typeface="Calibri" panose="020F0502020204030204" pitchFamily="34" charset="0"/>
                <a:cs typeface="B Nazanin" panose="00000400000000000000" pitchFamily="2" charset="-78"/>
              </a:rPr>
              <a:t> راست کلیک کرده و از منوی ظاهر شده گزینه </a:t>
            </a:r>
            <a:r>
              <a:rPr lang="en-US" sz="1600" b="1" dirty="0" smtClean="0">
                <a:latin typeface="Calibri" panose="020F0502020204030204" pitchFamily="34" charset="0"/>
                <a:cs typeface="B Nazanin" panose="00000400000000000000" pitchFamily="2" charset="-78"/>
              </a:rPr>
              <a:t>New </a:t>
            </a:r>
            <a:r>
              <a:rPr lang="en-US" sz="1600" b="1" dirty="0" smtClean="0">
                <a:latin typeface="Calibri" panose="020F0502020204030204" pitchFamily="34" charset="0"/>
                <a:cs typeface="B Nazanin" panose="00000400000000000000" pitchFamily="2" charset="-78"/>
              </a:rPr>
              <a:t>Volume</a:t>
            </a:r>
            <a:r>
              <a:rPr lang="fa-IR" sz="1600" b="1" dirty="0" smtClean="0">
                <a:latin typeface="Calibri" panose="020F0502020204030204" pitchFamily="34" charset="0"/>
                <a:cs typeface="B Nazanin" panose="00000400000000000000" pitchFamily="2" charset="-78"/>
              </a:rPr>
              <a:t> </a:t>
            </a:r>
            <a:r>
              <a:rPr lang="fa-IR" sz="1600" b="1" dirty="0" smtClean="0">
                <a:latin typeface="Calibri" panose="020F0502020204030204" pitchFamily="34" charset="0"/>
                <a:cs typeface="B Nazanin" panose="00000400000000000000" pitchFamily="2" charset="-78"/>
              </a:rPr>
              <a:t>را انتخاب کنید.</a:t>
            </a:r>
          </a:p>
          <a:p>
            <a:pPr algn="r" rtl="1"/>
            <a:endParaRPr lang="fa-IR" dirty="0">
              <a:latin typeface="Calibri" panose="020F0502020204030204" pitchFamily="34" charset="0"/>
              <a:cs typeface="B Nazanin" panose="00000400000000000000" pitchFamily="2" charset="-78"/>
            </a:endParaRPr>
          </a:p>
          <a:p>
            <a:pPr algn="r" rtl="1"/>
            <a:endParaRPr lang="fa-IR" dirty="0" smtClean="0">
              <a:latin typeface="Calibri" panose="020F0502020204030204" pitchFamily="34" charset="0"/>
              <a:cs typeface="B Nazanin" panose="00000400000000000000"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38" y="2276872"/>
            <a:ext cx="47910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688" y="2735054"/>
            <a:ext cx="5197059" cy="389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947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معرفی هارد دیسک مجازی به سیستم عامل مجازی</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21</a:t>
            </a:fld>
            <a:endParaRPr lang="en-US" dirty="0">
              <a:latin typeface="Nazanin" pitchFamily="2" charset="-78"/>
              <a:cs typeface="Nazanin" pitchFamily="2" charset="-78"/>
            </a:endParaRPr>
          </a:p>
        </p:txBody>
      </p:sp>
      <p:sp>
        <p:nvSpPr>
          <p:cNvPr id="2" name="TextBox 1"/>
          <p:cNvSpPr txBox="1"/>
          <p:nvPr/>
        </p:nvSpPr>
        <p:spPr>
          <a:xfrm>
            <a:off x="214313" y="980728"/>
            <a:ext cx="8770622" cy="1477328"/>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در صفحه </a:t>
            </a:r>
            <a:r>
              <a:rPr lang="en-US" b="1" dirty="0" smtClean="0">
                <a:latin typeface="Calibri" panose="020F0502020204030204" pitchFamily="34" charset="0"/>
                <a:cs typeface="B Nazanin" panose="00000400000000000000" pitchFamily="2" charset="-78"/>
              </a:rPr>
              <a:t>Select Volume Type</a:t>
            </a:r>
            <a:r>
              <a:rPr lang="fa-IR" b="1" dirty="0" smtClean="0">
                <a:latin typeface="Calibri" panose="020F0502020204030204" pitchFamily="34" charset="0"/>
                <a:cs typeface="B Nazanin" panose="00000400000000000000" pitchFamily="2" charset="-78"/>
              </a:rPr>
              <a:t> با تایید گزینه پیش فرض بر روی دکمه </a:t>
            </a:r>
            <a:r>
              <a:rPr lang="en-US" b="1" dirty="0" smtClean="0">
                <a:latin typeface="Calibri" panose="020F0502020204030204" pitchFamily="34" charset="0"/>
                <a:cs typeface="B Nazanin" panose="00000400000000000000" pitchFamily="2" charset="-78"/>
              </a:rPr>
              <a:t>Next </a:t>
            </a:r>
            <a:r>
              <a:rPr lang="fa-IR" b="1" dirty="0" smtClean="0">
                <a:latin typeface="Calibri" panose="020F0502020204030204" pitchFamily="34" charset="0"/>
                <a:cs typeface="B Nazanin" panose="00000400000000000000" pitchFamily="2" charset="-78"/>
              </a:rPr>
              <a:t>کلیک کنید.</a:t>
            </a:r>
          </a:p>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در صفحه </a:t>
            </a:r>
            <a:r>
              <a:rPr lang="en-US" b="1" dirty="0" smtClean="0">
                <a:latin typeface="Calibri" panose="020F0502020204030204" pitchFamily="34" charset="0"/>
                <a:cs typeface="B Nazanin" panose="00000400000000000000" pitchFamily="2" charset="-78"/>
              </a:rPr>
              <a:t>Select Disk</a:t>
            </a:r>
            <a:r>
              <a:rPr lang="fa-IR" b="1" dirty="0" smtClean="0">
                <a:latin typeface="Calibri" panose="020F0502020204030204" pitchFamily="34" charset="0"/>
                <a:cs typeface="B Nazanin" panose="00000400000000000000" pitchFamily="2" charset="-78"/>
              </a:rPr>
              <a:t> بر روی دکمه </a:t>
            </a:r>
            <a:r>
              <a:rPr lang="en-US" b="1" dirty="0" smtClean="0">
                <a:latin typeface="Calibri" panose="020F0502020204030204" pitchFamily="34" charset="0"/>
                <a:cs typeface="B Nazanin" panose="00000400000000000000" pitchFamily="2" charset="-78"/>
              </a:rPr>
              <a:t>Next</a:t>
            </a:r>
            <a:r>
              <a:rPr lang="fa-IR" b="1" dirty="0" smtClean="0">
                <a:latin typeface="Calibri" panose="020F0502020204030204" pitchFamily="34" charset="0"/>
                <a:cs typeface="B Nazanin" panose="00000400000000000000" pitchFamily="2" charset="-78"/>
              </a:rPr>
              <a:t> کلیک کنید.</a:t>
            </a: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08" y="2492896"/>
            <a:ext cx="4495227" cy="350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068960"/>
            <a:ext cx="4569138" cy="360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119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معرفی هارد دیسک مجازی به سیستم عامل مجازی</a:t>
            </a:r>
            <a:endParaRPr lang="en-US" altLang="fa-IR" dirty="0" smtClean="0">
              <a:latin typeface="Calibri" pitchFamily="34" charset="0"/>
            </a:endParaRPr>
          </a:p>
        </p:txBody>
      </p:sp>
      <p:sp>
        <p:nvSpPr>
          <p:cNvPr id="8" name="Slide Number Placeholder 7"/>
          <p:cNvSpPr>
            <a:spLocks noGrp="1"/>
          </p:cNvSpPr>
          <p:nvPr>
            <p:ph type="sldNum" sz="quarter" idx="11"/>
          </p:nvPr>
        </p:nvSpPr>
        <p:spPr>
          <a:xfrm>
            <a:off x="142875" y="6336555"/>
            <a:ext cx="457200" cy="404813"/>
          </a:xfrm>
        </p:spPr>
        <p:txBody>
          <a:bodyPr/>
          <a:lstStyle/>
          <a:p>
            <a:pPr>
              <a:defRPr/>
            </a:pPr>
            <a:fld id="{4A7A3143-31FB-4477-ABC8-0324768C9C54}" type="slidenum">
              <a:rPr lang="en-US">
                <a:latin typeface="Nazanin" pitchFamily="2" charset="-78"/>
                <a:cs typeface="Nazanin" pitchFamily="2" charset="-78"/>
              </a:rPr>
              <a:pPr>
                <a:defRPr/>
              </a:pPr>
              <a:t>22</a:t>
            </a:fld>
            <a:endParaRPr lang="en-US" dirty="0">
              <a:latin typeface="Nazanin" pitchFamily="2" charset="-78"/>
              <a:cs typeface="Nazanin" pitchFamily="2" charset="-78"/>
            </a:endParaRPr>
          </a:p>
        </p:txBody>
      </p:sp>
      <p:sp>
        <p:nvSpPr>
          <p:cNvPr id="2" name="TextBox 1"/>
          <p:cNvSpPr txBox="1"/>
          <p:nvPr/>
        </p:nvSpPr>
        <p:spPr>
          <a:xfrm>
            <a:off x="214313" y="980728"/>
            <a:ext cx="8770622" cy="1892826"/>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در صفحه </a:t>
            </a:r>
            <a:r>
              <a:rPr lang="en-US" b="1" dirty="0" smtClean="0">
                <a:latin typeface="Calibri" panose="020F0502020204030204" pitchFamily="34" charset="0"/>
                <a:cs typeface="B Nazanin" panose="00000400000000000000" pitchFamily="2" charset="-78"/>
              </a:rPr>
              <a:t>Assign Drive Letter or Path</a:t>
            </a:r>
            <a:r>
              <a:rPr lang="fa-IR" b="1" dirty="0" smtClean="0">
                <a:latin typeface="Calibri" panose="020F0502020204030204" pitchFamily="34" charset="0"/>
                <a:cs typeface="B Nazanin" panose="00000400000000000000" pitchFamily="2" charset="-78"/>
              </a:rPr>
              <a:t> از کادر پایین افتادنی حرفی را به </a:t>
            </a:r>
            <a:r>
              <a:rPr lang="en-US" b="1" dirty="0" smtClean="0">
                <a:latin typeface="Calibri" panose="020F0502020204030204" pitchFamily="34" charset="0"/>
                <a:cs typeface="B Nazanin" panose="00000400000000000000" pitchFamily="2" charset="-78"/>
              </a:rPr>
              <a:t>VHD</a:t>
            </a:r>
            <a:r>
              <a:rPr lang="fa-IR" b="1" dirty="0" smtClean="0">
                <a:latin typeface="Calibri" panose="020F0502020204030204" pitchFamily="34" charset="0"/>
                <a:cs typeface="B Nazanin" panose="00000400000000000000" pitchFamily="2" charset="-78"/>
              </a:rPr>
              <a:t> خود اختصاص دهید .</a:t>
            </a:r>
          </a:p>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در صفحه </a:t>
            </a:r>
            <a:r>
              <a:rPr lang="en-US" b="1" dirty="0" smtClean="0">
                <a:latin typeface="Calibri" panose="020F0502020204030204" pitchFamily="34" charset="0"/>
                <a:cs typeface="B Nazanin" panose="00000400000000000000" pitchFamily="2" charset="-78"/>
              </a:rPr>
              <a:t>Format Volume</a:t>
            </a:r>
            <a:r>
              <a:rPr lang="fa-IR" b="1" dirty="0" smtClean="0">
                <a:latin typeface="Calibri" panose="020F0502020204030204" pitchFamily="34" charset="0"/>
                <a:cs typeface="B Nazanin" panose="00000400000000000000" pitchFamily="2" charset="-78"/>
              </a:rPr>
              <a:t> تنظیمات مربوط به نوع فرمت ، نام درایو مجازی جدید و ... را مشخص نموده و بر روی </a:t>
            </a:r>
            <a:r>
              <a:rPr lang="en-US" b="1" dirty="0" smtClean="0">
                <a:latin typeface="Calibri" panose="020F0502020204030204" pitchFamily="34" charset="0"/>
                <a:cs typeface="B Nazanin" panose="00000400000000000000" pitchFamily="2" charset="-78"/>
              </a:rPr>
              <a:t>Next</a:t>
            </a:r>
            <a:r>
              <a:rPr lang="fa-IR" b="1" dirty="0" smtClean="0">
                <a:latin typeface="Calibri" panose="020F0502020204030204" pitchFamily="34" charset="0"/>
                <a:cs typeface="B Nazanin" panose="00000400000000000000" pitchFamily="2" charset="-78"/>
              </a:rPr>
              <a:t> کلیک کنید.</a:t>
            </a:r>
          </a:p>
          <a:p>
            <a:pPr algn="r" rtl="1"/>
            <a:endParaRPr lang="fa-IR" dirty="0">
              <a:latin typeface="Calibri" panose="020F0502020204030204" pitchFamily="34" charset="0"/>
              <a:cs typeface="B Nazanin" panose="00000400000000000000" pitchFamily="2" charset="-78"/>
            </a:endParaRPr>
          </a:p>
          <a:p>
            <a:pPr algn="r" rtl="1"/>
            <a:endParaRPr lang="fa-IR" dirty="0" smtClean="0">
              <a:latin typeface="Calibri" panose="020F0502020204030204" pitchFamily="34" charset="0"/>
              <a:cs typeface="B Nazanin" panose="00000400000000000000"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81" y="2360596"/>
            <a:ext cx="4489662" cy="352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080676"/>
            <a:ext cx="4464496" cy="351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247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معرفی هارد دیسک مجازی به سیستم عامل مجازی</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23</a:t>
            </a:fld>
            <a:endParaRPr lang="en-US" dirty="0">
              <a:latin typeface="Nazanin" pitchFamily="2" charset="-78"/>
              <a:cs typeface="Nazanin" pitchFamily="2" charset="-78"/>
            </a:endParaRPr>
          </a:p>
        </p:txBody>
      </p:sp>
      <p:sp>
        <p:nvSpPr>
          <p:cNvPr id="2" name="TextBox 1"/>
          <p:cNvSpPr txBox="1"/>
          <p:nvPr/>
        </p:nvSpPr>
        <p:spPr>
          <a:xfrm>
            <a:off x="214313" y="980728"/>
            <a:ext cx="8770622" cy="2123658"/>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در صفحه </a:t>
            </a:r>
            <a:r>
              <a:rPr lang="en-US" sz="1600" b="1" dirty="0" smtClean="0">
                <a:latin typeface="Calibri" panose="020F0502020204030204" pitchFamily="34" charset="0"/>
                <a:cs typeface="B Nazanin" panose="00000400000000000000" pitchFamily="2" charset="-78"/>
              </a:rPr>
              <a:t>Completing the New Volume Wizard</a:t>
            </a:r>
            <a:r>
              <a:rPr lang="fa-IR" sz="1600" b="1" dirty="0" smtClean="0">
                <a:latin typeface="Calibri" panose="020F0502020204030204" pitchFamily="34" charset="0"/>
                <a:cs typeface="B Nazanin" panose="00000400000000000000" pitchFamily="2" charset="-78"/>
              </a:rPr>
              <a:t> جهت پایان دادن به ویزارد معرفی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جدید به سیستم عامل مجازی خود بر روی دکمه </a:t>
            </a:r>
            <a:r>
              <a:rPr lang="en-US" sz="1600" b="1" dirty="0" smtClean="0">
                <a:latin typeface="Calibri" panose="020F0502020204030204" pitchFamily="34" charset="0"/>
                <a:cs typeface="B Nazanin" panose="00000400000000000000" pitchFamily="2" charset="-78"/>
              </a:rPr>
              <a:t>Finish</a:t>
            </a:r>
            <a:r>
              <a:rPr lang="fa-IR" sz="1600" b="1" dirty="0" smtClean="0">
                <a:latin typeface="Calibri" panose="020F0502020204030204" pitchFamily="34" charset="0"/>
                <a:cs typeface="B Nazanin" panose="00000400000000000000" pitchFamily="2" charset="-78"/>
              </a:rPr>
              <a:t> کلیک نمایید.</a:t>
            </a:r>
          </a:p>
          <a:p>
            <a:pPr marL="285750" indent="-285750" algn="just" rtl="1">
              <a:lnSpc>
                <a:spcPct val="150000"/>
              </a:lnSpc>
              <a:buFont typeface="Arial" panose="020B0604020202020204" pitchFamily="34" charset="0"/>
              <a:buChar char="•"/>
            </a:pPr>
            <a:r>
              <a:rPr lang="fa-IR" sz="1600" b="1" dirty="0" smtClean="0">
                <a:latin typeface="Calibri" panose="020F0502020204030204" pitchFamily="34" charset="0"/>
                <a:cs typeface="B Nazanin" panose="00000400000000000000" pitchFamily="2" charset="-78"/>
              </a:rPr>
              <a:t>پس از اتمام ویزارد معرفی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جدید به سیستم عامل مجازی ، فرمت نمودن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جدید آغاز خواهد شد. حال اگر نگاهی به پنجره </a:t>
            </a:r>
            <a:r>
              <a:rPr lang="en-US" sz="1600" b="1" dirty="0" smtClean="0">
                <a:latin typeface="Calibri" panose="020F0502020204030204" pitchFamily="34" charset="0"/>
                <a:cs typeface="B Nazanin" panose="00000400000000000000" pitchFamily="2" charset="-78"/>
              </a:rPr>
              <a:t>My Computer</a:t>
            </a:r>
            <a:r>
              <a:rPr lang="fa-IR" sz="1600" b="1" dirty="0" smtClean="0">
                <a:latin typeface="Calibri" panose="020F0502020204030204" pitchFamily="34" charset="0"/>
                <a:cs typeface="B Nazanin" panose="00000400000000000000" pitchFamily="2" charset="-78"/>
              </a:rPr>
              <a:t> ویندوز خود نمایید </a:t>
            </a:r>
            <a:r>
              <a:rPr lang="en-US" sz="1600" b="1" dirty="0" smtClean="0">
                <a:latin typeface="Calibri" panose="020F0502020204030204" pitchFamily="34" charset="0"/>
                <a:cs typeface="B Nazanin" panose="00000400000000000000" pitchFamily="2" charset="-78"/>
              </a:rPr>
              <a:t>VHD</a:t>
            </a:r>
            <a:r>
              <a:rPr lang="fa-IR" sz="1600" b="1" dirty="0" smtClean="0">
                <a:latin typeface="Calibri" panose="020F0502020204030204" pitchFamily="34" charset="0"/>
                <a:cs typeface="B Nazanin" panose="00000400000000000000" pitchFamily="2" charset="-78"/>
              </a:rPr>
              <a:t> جدید را مشاهده خواهید کرد.</a:t>
            </a:r>
          </a:p>
          <a:p>
            <a:pPr algn="r" rtl="1"/>
            <a:endParaRPr lang="fa-IR" dirty="0">
              <a:latin typeface="Calibri" panose="020F0502020204030204" pitchFamily="34" charset="0"/>
              <a:cs typeface="B Nazanin" panose="00000400000000000000" pitchFamily="2" charset="-78"/>
            </a:endParaRPr>
          </a:p>
          <a:p>
            <a:pPr algn="r" rtl="1"/>
            <a:endParaRPr lang="fa-IR" dirty="0" smtClean="0">
              <a:latin typeface="Calibri" panose="020F0502020204030204" pitchFamily="34" charset="0"/>
              <a:cs typeface="B Nazanin" panose="00000400000000000000" pitchFamily="2" charset="-78"/>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181" y="2710011"/>
            <a:ext cx="479107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988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ایجاد </a:t>
            </a:r>
            <a:r>
              <a:rPr lang="en-US" altLang="fa-IR" dirty="0" smtClean="0">
                <a:latin typeface="Calibri" pitchFamily="34" charset="0"/>
              </a:rPr>
              <a:t>Map Drive</a:t>
            </a:r>
            <a:r>
              <a:rPr lang="fa-IR" altLang="fa-IR" dirty="0" smtClean="0">
                <a:latin typeface="Calibri" pitchFamily="34" charset="0"/>
              </a:rPr>
              <a:t> مجازی</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24</a:t>
            </a:fld>
            <a:endParaRPr lang="en-US" dirty="0">
              <a:latin typeface="Nazanin" pitchFamily="2" charset="-78"/>
              <a:cs typeface="Nazanin" pitchFamily="2" charset="-78"/>
            </a:endParaRPr>
          </a:p>
        </p:txBody>
      </p:sp>
      <p:sp>
        <p:nvSpPr>
          <p:cNvPr id="2" name="TextBox 1"/>
          <p:cNvSpPr txBox="1"/>
          <p:nvPr/>
        </p:nvSpPr>
        <p:spPr>
          <a:xfrm>
            <a:off x="214313" y="980728"/>
            <a:ext cx="8770622" cy="1754326"/>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نرم افزار </a:t>
            </a:r>
            <a:r>
              <a:rPr lang="en-US" sz="1600" b="1" dirty="0" smtClean="0">
                <a:cs typeface="B Nazanin" panose="00000400000000000000" pitchFamily="2" charset="-78"/>
              </a:rPr>
              <a:t>V</a:t>
            </a:r>
            <a:r>
              <a:rPr lang="en-US" sz="1600" b="1" dirty="0">
                <a:cs typeface="B Nazanin" panose="00000400000000000000" pitchFamily="2" charset="-78"/>
              </a:rPr>
              <a:t>M</a:t>
            </a:r>
            <a:r>
              <a:rPr lang="en-US" sz="1600" b="1" dirty="0" smtClean="0">
                <a:cs typeface="B Nazanin" panose="00000400000000000000" pitchFamily="2" charset="-78"/>
              </a:rPr>
              <a:t>ware Workstation</a:t>
            </a:r>
            <a:r>
              <a:rPr lang="fa-IR" sz="1600" b="1" dirty="0" smtClean="0">
                <a:cs typeface="B Nazanin" panose="00000400000000000000" pitchFamily="2" charset="-78"/>
              </a:rPr>
              <a:t> قابلیت جالبی دارد که بواسطه آن می توان به محتویات پارتیشن های موجود در سیستم عامل های مهمان از طریق سیستم عامل میزبان براحتی دسترسی پیدا کرد. این درحالی است که نیازی به روشن بودن سیستم عامل مهمان نمی باشد.</a:t>
            </a: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p:txBody>
      </p:sp>
      <p:sp>
        <p:nvSpPr>
          <p:cNvPr id="3" name="TextBox 2"/>
          <p:cNvSpPr txBox="1"/>
          <p:nvPr/>
        </p:nvSpPr>
        <p:spPr>
          <a:xfrm>
            <a:off x="6228183" y="2348880"/>
            <a:ext cx="2756751" cy="2677656"/>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همانند شکل مقابل یکی از هارد دیسکها را که می خواهید در سیستم عامل میزبان نمایش دهده شود را انتخاب و سپس از کادر پایین افتادنی دکمه </a:t>
            </a:r>
            <a:r>
              <a:rPr lang="en-US" sz="1600" b="1" dirty="0" smtClean="0">
                <a:cs typeface="B Nazanin" panose="00000400000000000000" pitchFamily="2" charset="-78"/>
              </a:rPr>
              <a:t>Utilities</a:t>
            </a:r>
            <a:r>
              <a:rPr lang="fa-IR" sz="1600" b="1" dirty="0" smtClean="0">
                <a:cs typeface="B Nazanin" panose="00000400000000000000" pitchFamily="2" charset="-78"/>
              </a:rPr>
              <a:t> گزینه </a:t>
            </a:r>
            <a:r>
              <a:rPr lang="en-US" sz="1600" b="1" dirty="0" smtClean="0">
                <a:cs typeface="B Nazanin" panose="00000400000000000000" pitchFamily="2" charset="-78"/>
              </a:rPr>
              <a:t>Map…</a:t>
            </a:r>
            <a:r>
              <a:rPr lang="fa-IR" sz="1600" b="1" dirty="0" smtClean="0">
                <a:cs typeface="B Nazanin" panose="00000400000000000000" pitchFamily="2" charset="-78"/>
              </a:rPr>
              <a:t> را انتخاب کنید.</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5292080" cy="473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65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ایجاد </a:t>
            </a:r>
            <a:r>
              <a:rPr lang="en-US" altLang="fa-IR" dirty="0" smtClean="0">
                <a:latin typeface="Calibri" pitchFamily="34" charset="0"/>
              </a:rPr>
              <a:t>Map Drive</a:t>
            </a:r>
            <a:r>
              <a:rPr lang="fa-IR" altLang="fa-IR" dirty="0" smtClean="0">
                <a:latin typeface="Calibri" pitchFamily="34" charset="0"/>
              </a:rPr>
              <a:t> مجازی</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25</a:t>
            </a:fld>
            <a:endParaRPr lang="en-US" dirty="0">
              <a:latin typeface="Nazanin" pitchFamily="2" charset="-78"/>
              <a:cs typeface="Nazanin" pitchFamily="2" charset="-78"/>
            </a:endParaRPr>
          </a:p>
        </p:txBody>
      </p:sp>
      <p:sp>
        <p:nvSpPr>
          <p:cNvPr id="2" name="TextBox 1"/>
          <p:cNvSpPr txBox="1"/>
          <p:nvPr/>
        </p:nvSpPr>
        <p:spPr>
          <a:xfrm>
            <a:off x="214313" y="980728"/>
            <a:ext cx="8770622" cy="2492990"/>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در پنجره </a:t>
            </a:r>
            <a:r>
              <a:rPr lang="en-US" sz="1600" b="1" dirty="0" smtClean="0">
                <a:cs typeface="B Nazanin" panose="00000400000000000000" pitchFamily="2" charset="-78"/>
              </a:rPr>
              <a:t>Map Virtual Disk</a:t>
            </a:r>
            <a:r>
              <a:rPr lang="fa-IR" sz="1600" b="1" dirty="0" smtClean="0">
                <a:cs typeface="B Nazanin" panose="00000400000000000000" pitchFamily="2" charset="-78"/>
              </a:rPr>
              <a:t> از کادر پایین افتادنی </a:t>
            </a:r>
            <a:r>
              <a:rPr lang="en-US" sz="1600" b="1" dirty="0" smtClean="0">
                <a:cs typeface="B Nazanin" panose="00000400000000000000" pitchFamily="2" charset="-78"/>
              </a:rPr>
              <a:t>Drive</a:t>
            </a:r>
            <a:r>
              <a:rPr lang="fa-IR" sz="1600" b="1" dirty="0" smtClean="0">
                <a:cs typeface="B Nazanin" panose="00000400000000000000" pitchFamily="2" charset="-78"/>
              </a:rPr>
              <a:t> نامی را به درایو مجازی خود اختصاص دهید . پیشنهاد می گردد بهمنظور ایجاد تغییرات ناخواسته در محتویات پارتیشن مورد نظر خود، گزینه </a:t>
            </a:r>
            <a:r>
              <a:rPr lang="en-US" sz="1600" b="1" dirty="0" smtClean="0">
                <a:cs typeface="B Nazanin" panose="00000400000000000000" pitchFamily="2" charset="-78"/>
              </a:rPr>
              <a:t>Open file in read-only mode</a:t>
            </a:r>
            <a:r>
              <a:rPr lang="fa-IR" sz="1600" b="1" dirty="0" smtClean="0">
                <a:cs typeface="B Nazanin" panose="00000400000000000000" pitchFamily="2" charset="-78"/>
              </a:rPr>
              <a:t> را در حالت انتخاب شده قرار دهید.</a:t>
            </a:r>
          </a:p>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جهت حذف </a:t>
            </a:r>
            <a:r>
              <a:rPr lang="en-US" sz="1600" b="1" dirty="0" smtClean="0">
                <a:cs typeface="B Nazanin" panose="00000400000000000000" pitchFamily="2" charset="-78"/>
              </a:rPr>
              <a:t>Map Drive</a:t>
            </a:r>
            <a:r>
              <a:rPr lang="fa-IR" sz="1600" b="1" dirty="0" smtClean="0">
                <a:cs typeface="B Nazanin" panose="00000400000000000000" pitchFamily="2" charset="-78"/>
              </a:rPr>
              <a:t> کافی است از کارد پایین افتادنی دکمه </a:t>
            </a:r>
            <a:r>
              <a:rPr lang="en-US" sz="1600" b="1" dirty="0" smtClean="0">
                <a:cs typeface="B Nazanin" panose="00000400000000000000" pitchFamily="2" charset="-78"/>
              </a:rPr>
              <a:t>Utilities</a:t>
            </a:r>
            <a:r>
              <a:rPr lang="fa-IR" sz="1600" b="1" dirty="0" smtClean="0">
                <a:cs typeface="B Nazanin" panose="00000400000000000000" pitchFamily="2" charset="-78"/>
              </a:rPr>
              <a:t> بر روی گزینه </a:t>
            </a:r>
            <a:r>
              <a:rPr lang="en-US" sz="1600" b="1" dirty="0" smtClean="0">
                <a:cs typeface="B Nazanin" panose="00000400000000000000" pitchFamily="2" charset="-78"/>
              </a:rPr>
              <a:t>Disconnect</a:t>
            </a:r>
            <a:r>
              <a:rPr lang="fa-IR" sz="1600" b="1" dirty="0" smtClean="0">
                <a:cs typeface="B Nazanin" panose="00000400000000000000" pitchFamily="2" charset="-78"/>
              </a:rPr>
              <a:t> کلیک نمایید.</a:t>
            </a:r>
          </a:p>
          <a:p>
            <a:pPr marL="285750" indent="-285750" algn="just" rtl="1">
              <a:lnSpc>
                <a:spcPct val="150000"/>
              </a:lnSpc>
              <a:buFont typeface="Arial" panose="020B0604020202020204" pitchFamily="34" charset="0"/>
              <a:buChar char="•"/>
            </a:pPr>
            <a:endParaRPr lang="fa-IR" sz="1600" b="1" dirty="0" smtClean="0">
              <a:cs typeface="B Nazanin" panose="00000400000000000000" pitchFamily="2" charset="-78"/>
            </a:endParaRP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 y="2746970"/>
            <a:ext cx="45624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931" y="2564904"/>
            <a:ext cx="4571565" cy="40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919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ایجاد شبکه های مجازی یا </a:t>
            </a:r>
            <a:r>
              <a:rPr lang="en-US" altLang="fa-IR" dirty="0" smtClean="0">
                <a:latin typeface="Calibri" pitchFamily="34" charset="0"/>
              </a:rPr>
              <a:t>Virtual Network</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26</a:t>
            </a:fld>
            <a:endParaRPr lang="en-US" dirty="0">
              <a:latin typeface="Nazanin" pitchFamily="2" charset="-78"/>
              <a:cs typeface="Nazanin" pitchFamily="2" charset="-78"/>
            </a:endParaRPr>
          </a:p>
        </p:txBody>
      </p:sp>
      <p:sp>
        <p:nvSpPr>
          <p:cNvPr id="2" name="TextBox 1"/>
          <p:cNvSpPr txBox="1"/>
          <p:nvPr/>
        </p:nvSpPr>
        <p:spPr>
          <a:xfrm>
            <a:off x="214313" y="980728"/>
            <a:ext cx="8770622" cy="1754326"/>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نمایش بخش </a:t>
            </a:r>
            <a:r>
              <a:rPr lang="en-US" sz="1600" b="1" dirty="0" smtClean="0">
                <a:cs typeface="B Nazanin" panose="00000400000000000000" pitchFamily="2" charset="-78"/>
              </a:rPr>
              <a:t>Network Adapter</a:t>
            </a:r>
            <a:r>
              <a:rPr lang="fa-IR" sz="1600" b="1" dirty="0" smtClean="0">
                <a:cs typeface="B Nazanin" panose="00000400000000000000" pitchFamily="2" charset="-78"/>
              </a:rPr>
              <a:t> از پنجره </a:t>
            </a:r>
            <a:r>
              <a:rPr lang="en-US" sz="1600" b="1" dirty="0" smtClean="0">
                <a:cs typeface="B Nazanin" panose="00000400000000000000" pitchFamily="2" charset="-78"/>
              </a:rPr>
              <a:t>Virtual Machine Setting</a:t>
            </a:r>
            <a:r>
              <a:rPr lang="fa-IR" sz="1600" b="1" dirty="0" smtClean="0">
                <a:cs typeface="B Nazanin" panose="00000400000000000000" pitchFamily="2" charset="-78"/>
              </a:rPr>
              <a:t> جهت دسترسی به تنظیمات کارت شبکه </a:t>
            </a:r>
            <a:r>
              <a:rPr lang="fa-IR" sz="1600" b="1" dirty="0" smtClean="0">
                <a:cs typeface="B Nazanin" panose="00000400000000000000" pitchFamily="2" charset="-78"/>
              </a:rPr>
              <a:t>ماشین </a:t>
            </a:r>
            <a:r>
              <a:rPr lang="fa-IR" sz="1600" b="1" dirty="0" smtClean="0">
                <a:cs typeface="B Nazanin" panose="00000400000000000000" pitchFamily="2" charset="-78"/>
              </a:rPr>
              <a:t>مجازی</a:t>
            </a:r>
            <a:endParaRPr lang="fa-IR" sz="1600" b="1" dirty="0" smtClean="0">
              <a:cs typeface="B Nazanin" panose="00000400000000000000" pitchFamily="2" charset="-78"/>
            </a:endParaRPr>
          </a:p>
          <a:p>
            <a:pPr marL="285750" indent="-285750" algn="just" rtl="1">
              <a:lnSpc>
                <a:spcPct val="150000"/>
              </a:lnSpc>
              <a:buFont typeface="Arial" panose="020B0604020202020204" pitchFamily="34" charset="0"/>
              <a:buChar char="•"/>
            </a:pPr>
            <a:endParaRPr lang="fa-IR" sz="1600" b="1" dirty="0" smtClean="0">
              <a:cs typeface="B Nazanin" panose="00000400000000000000" pitchFamily="2" charset="-78"/>
            </a:endParaRP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08745"/>
            <a:ext cx="4734135" cy="48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48064" y="1916832"/>
            <a:ext cx="3836872" cy="2308324"/>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sz="1600" b="1" dirty="0" smtClean="0">
                <a:cs typeface="B Nazanin" panose="00000400000000000000" pitchFamily="2" charset="-78"/>
              </a:rPr>
              <a:t>همانطور که در شکل می بینید کارت شبکه در چندین حالت می تواند قرار گیرد:</a:t>
            </a:r>
          </a:p>
          <a:p>
            <a:pPr marL="441325" indent="-173038" algn="just" rtl="1">
              <a:lnSpc>
                <a:spcPct val="150000"/>
              </a:lnSpc>
              <a:buFont typeface="Arial" panose="020B0604020202020204" pitchFamily="34" charset="0"/>
              <a:buChar char="•"/>
            </a:pPr>
            <a:r>
              <a:rPr lang="en-US" sz="1600" b="1" dirty="0" smtClean="0">
                <a:solidFill>
                  <a:srgbClr val="C00000"/>
                </a:solidFill>
                <a:cs typeface="B Nazanin" panose="00000400000000000000" pitchFamily="2" charset="-78"/>
              </a:rPr>
              <a:t>Bridge</a:t>
            </a:r>
          </a:p>
          <a:p>
            <a:pPr marL="441325" indent="-173038" algn="just" rtl="1">
              <a:lnSpc>
                <a:spcPct val="150000"/>
              </a:lnSpc>
              <a:buFont typeface="Arial" panose="020B0604020202020204" pitchFamily="34" charset="0"/>
              <a:buChar char="•"/>
            </a:pPr>
            <a:r>
              <a:rPr lang="en-US" sz="1600" b="1" dirty="0" smtClean="0">
                <a:solidFill>
                  <a:srgbClr val="C00000"/>
                </a:solidFill>
                <a:cs typeface="B Nazanin" panose="00000400000000000000" pitchFamily="2" charset="-78"/>
              </a:rPr>
              <a:t>NAT</a:t>
            </a:r>
          </a:p>
          <a:p>
            <a:pPr marL="441325" indent="-173038" algn="just" rtl="1">
              <a:lnSpc>
                <a:spcPct val="150000"/>
              </a:lnSpc>
              <a:buFont typeface="Arial" panose="020B0604020202020204" pitchFamily="34" charset="0"/>
              <a:buChar char="•"/>
            </a:pPr>
            <a:r>
              <a:rPr lang="en-US" sz="1600" b="1" dirty="0" smtClean="0">
                <a:solidFill>
                  <a:srgbClr val="C00000"/>
                </a:solidFill>
                <a:cs typeface="B Nazanin" panose="00000400000000000000" pitchFamily="2" charset="-78"/>
              </a:rPr>
              <a:t>Host-only</a:t>
            </a:r>
          </a:p>
          <a:p>
            <a:pPr marL="441325" indent="-173038" algn="just" rtl="1">
              <a:lnSpc>
                <a:spcPct val="150000"/>
              </a:lnSpc>
              <a:buFont typeface="Arial" panose="020B0604020202020204" pitchFamily="34" charset="0"/>
              <a:buChar char="•"/>
            </a:pPr>
            <a:r>
              <a:rPr lang="en-US" sz="1600" b="1" dirty="0" smtClean="0">
                <a:solidFill>
                  <a:srgbClr val="C00000"/>
                </a:solidFill>
                <a:cs typeface="B Nazanin" panose="00000400000000000000" pitchFamily="2" charset="-78"/>
              </a:rPr>
              <a:t>Custom: Specific virtual network</a:t>
            </a:r>
            <a:endParaRPr lang="en-US" dirty="0">
              <a:solidFill>
                <a:srgbClr val="C00000"/>
              </a:solidFill>
            </a:endParaRPr>
          </a:p>
        </p:txBody>
      </p:sp>
    </p:spTree>
    <p:extLst>
      <p:ext uri="{BB962C8B-B14F-4D97-AF65-F5344CB8AC3E}">
        <p14:creationId xmlns:p14="http://schemas.microsoft.com/office/powerpoint/2010/main" val="868775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انواع حالات کارت شبکه در ماشین مجازی</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27</a:t>
            </a:fld>
            <a:endParaRPr lang="en-US" dirty="0">
              <a:latin typeface="Nazanin" pitchFamily="2" charset="-78"/>
              <a:cs typeface="Nazanin" pitchFamily="2" charset="-78"/>
            </a:endParaRPr>
          </a:p>
        </p:txBody>
      </p:sp>
      <p:graphicFrame>
        <p:nvGraphicFramePr>
          <p:cNvPr id="3" name="Diagram 2"/>
          <p:cNvGraphicFramePr/>
          <p:nvPr>
            <p:extLst>
              <p:ext uri="{D42A27DB-BD31-4B8C-83A1-F6EECF244321}">
                <p14:modId xmlns:p14="http://schemas.microsoft.com/office/powerpoint/2010/main" val="809811800"/>
              </p:ext>
            </p:extLst>
          </p:nvPr>
        </p:nvGraphicFramePr>
        <p:xfrm>
          <a:off x="179512" y="1052736"/>
          <a:ext cx="8784976"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742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اجزای تشکیل دهنده شبکه مجازی در </a:t>
            </a:r>
            <a:r>
              <a:rPr lang="en-US" altLang="fa-IR" dirty="0" smtClean="0">
                <a:latin typeface="Calibri" pitchFamily="34" charset="0"/>
              </a:rPr>
              <a:t>VMware</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28</a:t>
            </a:fld>
            <a:endParaRPr lang="en-US" dirty="0">
              <a:latin typeface="Nazanin" pitchFamily="2" charset="-78"/>
              <a:cs typeface="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18" y="4364310"/>
            <a:ext cx="79057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980728"/>
            <a:ext cx="8594299" cy="4247317"/>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fa-IR" b="1" dirty="0" smtClean="0">
                <a:solidFill>
                  <a:srgbClr val="FF0000"/>
                </a:solidFill>
                <a:latin typeface="Calibri" panose="020F0502020204030204" pitchFamily="34" charset="0"/>
                <a:cs typeface="B Nazanin" panose="00000400000000000000" pitchFamily="2" charset="-78"/>
              </a:rPr>
              <a:t>سوئیچ مجازی </a:t>
            </a:r>
            <a:r>
              <a:rPr lang="en-US" b="1" dirty="0" smtClean="0">
                <a:solidFill>
                  <a:srgbClr val="FF0000"/>
                </a:solidFill>
                <a:latin typeface="Calibri" panose="020F0502020204030204" pitchFamily="34" charset="0"/>
                <a:cs typeface="B Nazanin" panose="00000400000000000000" pitchFamily="2" charset="-78"/>
              </a:rPr>
              <a:t>(Virtual Switch)</a:t>
            </a:r>
            <a:r>
              <a:rPr lang="fa-IR" b="1" dirty="0" smtClean="0">
                <a:solidFill>
                  <a:srgbClr val="FF0000"/>
                </a:solidFill>
                <a:latin typeface="Calibri" panose="020F0502020204030204" pitchFamily="34" charset="0"/>
                <a:cs typeface="B Nazanin" panose="00000400000000000000" pitchFamily="2" charset="-78"/>
              </a:rPr>
              <a:t>:</a:t>
            </a:r>
          </a:p>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در یک شبکه مجازی ، سوئیچ مجازی ، همان کار سوئیچ اصلی را در یک شبکه فیزیکی انجام می دهد.</a:t>
            </a:r>
          </a:p>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نرم افزار </a:t>
            </a:r>
            <a:r>
              <a:rPr lang="en-US" b="1" dirty="0" smtClean="0">
                <a:latin typeface="Calibri" panose="020F0502020204030204" pitchFamily="34" charset="0"/>
                <a:cs typeface="B Nazanin" panose="00000400000000000000" pitchFamily="2" charset="-78"/>
              </a:rPr>
              <a:t>VMware</a:t>
            </a:r>
            <a:r>
              <a:rPr lang="fa-IR" b="1" dirty="0" smtClean="0">
                <a:latin typeface="Calibri" panose="020F0502020204030204" pitchFamily="34" charset="0"/>
                <a:cs typeface="B Nazanin" panose="00000400000000000000" pitchFamily="2" charset="-78"/>
              </a:rPr>
              <a:t> حداکثر 9 سوئیچ مجازی ایجاد می کند که هرکدام را در چند شبکه مجازی می</a:t>
            </a:r>
            <a:r>
              <a:rPr lang="fa-IR" b="1" dirty="0">
                <a:latin typeface="Calibri" panose="020F0502020204030204" pitchFamily="34" charset="0"/>
                <a:cs typeface="B Nazanin" panose="00000400000000000000" pitchFamily="2" charset="-78"/>
              </a:rPr>
              <a:t>‌</a:t>
            </a:r>
            <a:r>
              <a:rPr lang="fa-IR" b="1" dirty="0" smtClean="0">
                <a:latin typeface="Calibri" panose="020F0502020204030204" pitchFamily="34" charset="0"/>
                <a:cs typeface="B Nazanin" panose="00000400000000000000" pitchFamily="2" charset="-78"/>
              </a:rPr>
              <a:t>توان بکار برد.</a:t>
            </a:r>
          </a:p>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نام سوئیچ های مجازی در </a:t>
            </a:r>
            <a:r>
              <a:rPr lang="en-US" b="1" dirty="0" smtClean="0">
                <a:latin typeface="Calibri" panose="020F0502020204030204" pitchFamily="34" charset="0"/>
                <a:cs typeface="B Nazanin" panose="00000400000000000000" pitchFamily="2" charset="-78"/>
              </a:rPr>
              <a:t>Control Panel\Network Connection</a:t>
            </a:r>
            <a:r>
              <a:rPr lang="fa-IR" b="1" dirty="0" smtClean="0">
                <a:latin typeface="Calibri" panose="020F0502020204030204" pitchFamily="34" charset="0"/>
                <a:cs typeface="B Nazanin" panose="00000400000000000000" pitchFamily="2" charset="-78"/>
              </a:rPr>
              <a:t> از </a:t>
            </a:r>
            <a:r>
              <a:rPr lang="en-US" b="1" dirty="0" smtClean="0">
                <a:latin typeface="Calibri" panose="020F0502020204030204" pitchFamily="34" charset="0"/>
                <a:cs typeface="B Nazanin" panose="00000400000000000000" pitchFamily="2" charset="-78"/>
              </a:rPr>
              <a:t>VMnet0</a:t>
            </a:r>
            <a:r>
              <a:rPr lang="fa-IR" b="1" dirty="0" smtClean="0">
                <a:latin typeface="Calibri" panose="020F0502020204030204" pitchFamily="34" charset="0"/>
                <a:cs typeface="B Nazanin" panose="00000400000000000000" pitchFamily="2" charset="-78"/>
              </a:rPr>
              <a:t> تا </a:t>
            </a:r>
            <a:r>
              <a:rPr lang="en-US" b="1" dirty="0" smtClean="0">
                <a:latin typeface="Calibri" panose="020F0502020204030204" pitchFamily="34" charset="0"/>
                <a:cs typeface="B Nazanin" panose="00000400000000000000" pitchFamily="2" charset="-78"/>
              </a:rPr>
              <a:t>VMnet8</a:t>
            </a:r>
            <a:r>
              <a:rPr lang="fa-IR" b="1" dirty="0" smtClean="0">
                <a:latin typeface="Calibri" panose="020F0502020204030204" pitchFamily="34" charset="0"/>
                <a:cs typeface="B Nazanin" panose="00000400000000000000" pitchFamily="2" charset="-78"/>
              </a:rPr>
              <a:t> نام گذاری شده و هر کدام که فعال باشد در این پنجره نشان داده می</a:t>
            </a:r>
            <a:r>
              <a:rPr lang="fa-IR" b="1" dirty="0">
                <a:latin typeface="Calibri" panose="020F0502020204030204" pitchFamily="34" charset="0"/>
                <a:cs typeface="B Nazanin" panose="00000400000000000000" pitchFamily="2" charset="-78"/>
              </a:rPr>
              <a:t>‌</a:t>
            </a:r>
            <a:r>
              <a:rPr lang="fa-IR" b="1" dirty="0" smtClean="0">
                <a:latin typeface="Calibri" panose="020F0502020204030204" pitchFamily="34" charset="0"/>
                <a:cs typeface="B Nazanin" panose="00000400000000000000" pitchFamily="2" charset="-78"/>
              </a:rPr>
              <a:t>شود.</a:t>
            </a:r>
          </a:p>
          <a:p>
            <a:pPr marL="285750" indent="-285750" algn="just" rtl="1">
              <a:lnSpc>
                <a:spcPct val="150000"/>
              </a:lnSpc>
              <a:buFont typeface="Arial" panose="020B0604020202020204" pitchFamily="34" charset="0"/>
              <a:buChar char="•"/>
            </a:pPr>
            <a:r>
              <a:rPr lang="fa-IR" b="1" dirty="0" smtClean="0">
                <a:latin typeface="Calibri" panose="020F0502020204030204" pitchFamily="34" charset="0"/>
                <a:cs typeface="B Nazanin" panose="00000400000000000000" pitchFamily="2" charset="-78"/>
              </a:rPr>
              <a:t>همانطور که به یک کارت شبکه </a:t>
            </a:r>
            <a:r>
              <a:rPr lang="en-US" b="1" dirty="0" smtClean="0">
                <a:latin typeface="Calibri" panose="020F0502020204030204" pitchFamily="34" charset="0"/>
                <a:cs typeface="B Nazanin" panose="00000400000000000000" pitchFamily="2" charset="-78"/>
              </a:rPr>
              <a:t>IP</a:t>
            </a:r>
            <a:r>
              <a:rPr lang="fa-IR" b="1" dirty="0" smtClean="0">
                <a:latin typeface="Calibri" panose="020F0502020204030204" pitchFamily="34" charset="0"/>
                <a:cs typeface="B Nazanin" panose="00000400000000000000" pitchFamily="2" charset="-78"/>
              </a:rPr>
              <a:t> و </a:t>
            </a:r>
            <a:r>
              <a:rPr lang="en-US" b="1" dirty="0" smtClean="0">
                <a:latin typeface="Calibri" panose="020F0502020204030204" pitchFamily="34" charset="0"/>
                <a:cs typeface="B Nazanin" panose="00000400000000000000" pitchFamily="2" charset="-78"/>
              </a:rPr>
              <a:t>Subnet Mask</a:t>
            </a:r>
            <a:r>
              <a:rPr lang="fa-IR" b="1" dirty="0" smtClean="0">
                <a:latin typeface="Calibri" panose="020F0502020204030204" pitchFamily="34" charset="0"/>
                <a:cs typeface="B Nazanin" panose="00000400000000000000" pitchFamily="2" charset="-78"/>
              </a:rPr>
              <a:t> و.. اختصاص می دهید ، رفتاری مشابه را با یک سوئیچ مجازی می</a:t>
            </a:r>
            <a:r>
              <a:rPr lang="fa-IR" b="1" dirty="0">
                <a:latin typeface="Calibri" panose="020F0502020204030204" pitchFamily="34" charset="0"/>
                <a:cs typeface="B Nazanin" panose="00000400000000000000" pitchFamily="2" charset="-78"/>
              </a:rPr>
              <a:t>‌</a:t>
            </a:r>
            <a:r>
              <a:rPr lang="fa-IR" b="1" dirty="0" smtClean="0">
                <a:latin typeface="Calibri" panose="020F0502020204030204" pitchFamily="34" charset="0"/>
                <a:cs typeface="B Nazanin" panose="00000400000000000000" pitchFamily="2" charset="-78"/>
              </a:rPr>
              <a:t>توانید داشته باشید.</a:t>
            </a:r>
          </a:p>
          <a:p>
            <a:pPr marL="285750" indent="-285750" algn="just" rtl="1">
              <a:lnSpc>
                <a:spcPct val="150000"/>
              </a:lnSpc>
              <a:buFont typeface="Arial" panose="020B0604020202020204" pitchFamily="34" charset="0"/>
              <a:buChar char="•"/>
            </a:pPr>
            <a:endParaRPr lang="fa-IR" b="1" dirty="0" smtClean="0">
              <a:latin typeface="Calibri" panose="020F0502020204030204" pitchFamily="34" charset="0"/>
              <a:cs typeface="B Nazanin" panose="00000400000000000000" pitchFamily="2" charset="-78"/>
            </a:endParaRPr>
          </a:p>
          <a:p>
            <a:pPr marL="285750" indent="-285750" algn="just" rtl="1">
              <a:lnSpc>
                <a:spcPct val="150000"/>
              </a:lnSpc>
              <a:buFont typeface="Arial" panose="020B0604020202020204" pitchFamily="34" charset="0"/>
              <a:buChar char="•"/>
            </a:pPr>
            <a:endParaRPr lang="en-US" b="1"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641917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اجزای تشکیل دهنده شبکه مجازی در </a:t>
            </a:r>
            <a:r>
              <a:rPr lang="en-US" altLang="fa-IR" dirty="0" smtClean="0">
                <a:latin typeface="Calibri" pitchFamily="34" charset="0"/>
              </a:rPr>
              <a:t>VMware</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29</a:t>
            </a:fld>
            <a:endParaRPr lang="en-US" dirty="0">
              <a:latin typeface="Nazanin" pitchFamily="2" charset="-78"/>
              <a:cs typeface="Nazanin" pitchFamily="2" charset="-78"/>
            </a:endParaRPr>
          </a:p>
        </p:txBody>
      </p:sp>
      <p:graphicFrame>
        <p:nvGraphicFramePr>
          <p:cNvPr id="3" name="Diagram 2"/>
          <p:cNvGraphicFramePr/>
          <p:nvPr>
            <p:extLst>
              <p:ext uri="{D42A27DB-BD31-4B8C-83A1-F6EECF244321}">
                <p14:modId xmlns:p14="http://schemas.microsoft.com/office/powerpoint/2010/main" val="2998418285"/>
              </p:ext>
            </p:extLst>
          </p:nvPr>
        </p:nvGraphicFramePr>
        <p:xfrm>
          <a:off x="179512" y="1052736"/>
          <a:ext cx="8784976"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189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آشنایی با نرم افزار </a:t>
            </a:r>
            <a:r>
              <a:rPr lang="en-US" altLang="fa-IR" dirty="0" smtClean="0">
                <a:latin typeface="Calibri" pitchFamily="34" charset="0"/>
              </a:rPr>
              <a:t>VMware </a:t>
            </a:r>
            <a:r>
              <a:rPr lang="en-US" altLang="fa-IR" dirty="0" smtClean="0">
                <a:latin typeface="Calibri" pitchFamily="34" charset="0"/>
              </a:rPr>
              <a:t>Workstation</a:t>
            </a:r>
          </a:p>
        </p:txBody>
      </p:sp>
      <p:sp>
        <p:nvSpPr>
          <p:cNvPr id="8" name="Slide Number Placeholder 7"/>
          <p:cNvSpPr>
            <a:spLocks noGrp="1"/>
          </p:cNvSpPr>
          <p:nvPr>
            <p:ph type="sldNum" sz="quarter" idx="11"/>
          </p:nvPr>
        </p:nvSpPr>
        <p:spPr/>
        <p:txBody>
          <a:bodyPr/>
          <a:lstStyle/>
          <a:p>
            <a:pPr rtl="1">
              <a:defRPr/>
            </a:pPr>
            <a:fld id="{598EF61B-9C9B-4EED-8B5F-83511E928145}" type="slidenum">
              <a:rPr lang="en-US">
                <a:latin typeface="Calibri" panose="020F0502020204030204" pitchFamily="34" charset="0"/>
              </a:rPr>
              <a:pPr rtl="1">
                <a:defRPr/>
              </a:pPr>
              <a:t>3</a:t>
            </a:fld>
            <a:endParaRPr lang="en-US" dirty="0">
              <a:latin typeface="Calibri" panose="020F0502020204030204" pitchFamily="34" charset="0"/>
            </a:endParaRPr>
          </a:p>
        </p:txBody>
      </p:sp>
      <p:sp>
        <p:nvSpPr>
          <p:cNvPr id="18" name="Rectangle 3"/>
          <p:cNvSpPr txBox="1">
            <a:spLocks noChangeArrowheads="1"/>
          </p:cNvSpPr>
          <p:nvPr/>
        </p:nvSpPr>
        <p:spPr bwMode="auto">
          <a:xfrm>
            <a:off x="214313" y="1143000"/>
            <a:ext cx="8786812" cy="3150095"/>
          </a:xfrm>
          <a:prstGeom prst="rect">
            <a:avLst/>
          </a:prstGeom>
          <a:noFill/>
          <a:ln w="9525">
            <a:noFill/>
            <a:miter lim="800000"/>
            <a:headEnd/>
            <a:tailEnd/>
          </a:ln>
        </p:spPr>
        <p:txBody>
          <a:bodyPr/>
          <a:lstStyle/>
          <a:p>
            <a:pPr marL="177800" indent="-95250" algn="justLow" rtl="1">
              <a:lnSpc>
                <a:spcPct val="150000"/>
              </a:lnSpc>
              <a:spcBef>
                <a:spcPct val="20000"/>
              </a:spcBef>
              <a:buSzPct val="80000"/>
              <a:buFontTx/>
              <a:buChar char="-"/>
            </a:pPr>
            <a:r>
              <a:rPr lang="fa-IR" sz="1600" b="1" dirty="0" smtClean="0">
                <a:latin typeface="Calibri" pitchFamily="34" charset="0"/>
                <a:cs typeface="B Nazanin" panose="00000400000000000000" pitchFamily="2" charset="-78"/>
              </a:rPr>
              <a:t>ایجاد یک محیط مجازی برای سهولت در استفاده از سیستم </a:t>
            </a:r>
            <a:r>
              <a:rPr lang="fa-IR" sz="1600" b="1" dirty="0">
                <a:latin typeface="Calibri" pitchFamily="34" charset="0"/>
                <a:cs typeface="B Nazanin" panose="00000400000000000000" pitchFamily="2" charset="-78"/>
              </a:rPr>
              <a:t>عامل‌ها </a:t>
            </a:r>
            <a:r>
              <a:rPr lang="fa-IR" sz="1600" b="1" dirty="0" smtClean="0">
                <a:latin typeface="Calibri" pitchFamily="34" charset="0"/>
                <a:cs typeface="B Nazanin" panose="00000400000000000000" pitchFamily="2" charset="-78"/>
              </a:rPr>
              <a:t>همیشه برای برنامه نویسان و کارشناسان شبکه و همچنین هر کسی گه درگیر فعالیتهایی است که باعث تخریب سیستم عامل می شود یک نیاز است.</a:t>
            </a:r>
          </a:p>
          <a:p>
            <a:pPr marL="177800" indent="-95250" algn="justLow" rtl="1">
              <a:lnSpc>
                <a:spcPct val="150000"/>
              </a:lnSpc>
              <a:spcBef>
                <a:spcPct val="20000"/>
              </a:spcBef>
              <a:buSzPct val="80000"/>
              <a:buFontTx/>
              <a:buChar char="-"/>
            </a:pPr>
            <a:r>
              <a:rPr lang="fa-IR" sz="1600" b="1" dirty="0" smtClean="0">
                <a:latin typeface="Calibri" pitchFamily="34" charset="0"/>
                <a:cs typeface="B Nazanin" panose="00000400000000000000" pitchFamily="2" charset="-78"/>
              </a:rPr>
              <a:t>نرم افزار </a:t>
            </a:r>
            <a:r>
              <a:rPr lang="en-US" sz="1600" b="1" dirty="0" smtClean="0">
                <a:latin typeface="Calibri" pitchFamily="34" charset="0"/>
                <a:cs typeface="B Nazanin" panose="00000400000000000000" pitchFamily="2" charset="-78"/>
              </a:rPr>
              <a:t>Virtual Machine Workstation</a:t>
            </a:r>
            <a:r>
              <a:rPr lang="fa-IR" sz="1600" b="1" dirty="0" smtClean="0">
                <a:latin typeface="Calibri" pitchFamily="34" charset="0"/>
                <a:cs typeface="B Nazanin" panose="00000400000000000000" pitchFamily="2" charset="-78"/>
              </a:rPr>
              <a:t> که به طور مختصر با </a:t>
            </a:r>
            <a:r>
              <a:rPr lang="fa-IR" sz="1600" b="1" dirty="0" smtClean="0">
                <a:latin typeface="Calibri" pitchFamily="34" charset="0"/>
                <a:cs typeface="B Nazanin" panose="00000400000000000000" pitchFamily="2" charset="-78"/>
              </a:rPr>
              <a:t>نام </a:t>
            </a:r>
            <a:r>
              <a:rPr lang="en-US" sz="1600" b="1" dirty="0" smtClean="0">
                <a:latin typeface="Calibri" pitchFamily="34" charset="0"/>
                <a:cs typeface="B Nazanin" panose="00000400000000000000" pitchFamily="2" charset="-78"/>
              </a:rPr>
              <a:t>VMware</a:t>
            </a:r>
            <a:r>
              <a:rPr lang="fa-IR" sz="1600" b="1" dirty="0" smtClean="0">
                <a:latin typeface="Calibri" pitchFamily="34" charset="0"/>
                <a:cs typeface="B Nazanin" panose="00000400000000000000" pitchFamily="2" charset="-78"/>
              </a:rPr>
              <a:t> </a:t>
            </a:r>
            <a:r>
              <a:rPr lang="fa-IR" sz="1600" b="1" dirty="0" smtClean="0">
                <a:latin typeface="Calibri" pitchFamily="34" charset="0"/>
                <a:cs typeface="B Nazanin" panose="00000400000000000000" pitchFamily="2" charset="-78"/>
              </a:rPr>
              <a:t>شناخته می شود یک نرم افزار قدرتمند ماشین مجازی است.</a:t>
            </a:r>
          </a:p>
          <a:p>
            <a:pPr marL="177800" indent="-95250" algn="justLow" rtl="1">
              <a:lnSpc>
                <a:spcPct val="150000"/>
              </a:lnSpc>
              <a:spcBef>
                <a:spcPct val="20000"/>
              </a:spcBef>
              <a:buSzPct val="80000"/>
              <a:buFontTx/>
              <a:buChar char="-"/>
            </a:pPr>
            <a:r>
              <a:rPr lang="fa-IR" sz="1600" b="1" dirty="0" smtClean="0">
                <a:latin typeface="Calibri" pitchFamily="34" charset="0"/>
                <a:cs typeface="B Nazanin" panose="00000400000000000000" pitchFamily="2" charset="-78"/>
              </a:rPr>
              <a:t>توسعه دهندگان نرم افزار را قادر </a:t>
            </a:r>
            <a:r>
              <a:rPr lang="fa-IR" sz="1600" b="1" dirty="0">
                <a:latin typeface="Calibri" pitchFamily="34" charset="0"/>
                <a:cs typeface="B Nazanin" panose="00000400000000000000" pitchFamily="2" charset="-78"/>
              </a:rPr>
              <a:t>می‌سازد</a:t>
            </a:r>
            <a:r>
              <a:rPr lang="fa-IR" sz="1600" b="1" dirty="0" smtClean="0">
                <a:latin typeface="Calibri" pitchFamily="34" charset="0"/>
                <a:cs typeface="B Nazanin" panose="00000400000000000000" pitchFamily="2" charset="-78"/>
              </a:rPr>
              <a:t>، پیچیده ترین </a:t>
            </a:r>
            <a:r>
              <a:rPr lang="fa-IR" sz="1600" b="1" dirty="0">
                <a:latin typeface="Calibri" pitchFamily="34" charset="0"/>
                <a:cs typeface="B Nazanin" panose="00000400000000000000" pitchFamily="2" charset="-78"/>
              </a:rPr>
              <a:t>برنامه‌های </a:t>
            </a:r>
            <a:r>
              <a:rPr lang="fa-IR" sz="1600" b="1" dirty="0" smtClean="0">
                <a:latin typeface="Calibri" pitchFamily="34" charset="0"/>
                <a:cs typeface="B Nazanin" panose="00000400000000000000" pitchFamily="2" charset="-78"/>
              </a:rPr>
              <a:t>تحت شبکه را که در </a:t>
            </a:r>
            <a:r>
              <a:rPr lang="en-US" sz="1600" b="1" dirty="0" smtClean="0">
                <a:latin typeface="Calibri" pitchFamily="34" charset="0"/>
                <a:cs typeface="B Nazanin" panose="00000400000000000000" pitchFamily="2" charset="-78"/>
              </a:rPr>
              <a:t>Microsoft Windows</a:t>
            </a:r>
            <a:r>
              <a:rPr lang="fa-IR" sz="1600" b="1" dirty="0" smtClean="0">
                <a:latin typeface="Calibri" pitchFamily="34" charset="0"/>
                <a:cs typeface="B Nazanin" panose="00000400000000000000" pitchFamily="2" charset="-78"/>
              </a:rPr>
              <a:t> و </a:t>
            </a:r>
            <a:r>
              <a:rPr lang="en-US" sz="1600" b="1" dirty="0" smtClean="0">
                <a:latin typeface="Calibri" pitchFamily="34" charset="0"/>
                <a:cs typeface="B Nazanin" panose="00000400000000000000" pitchFamily="2" charset="-78"/>
              </a:rPr>
              <a:t>Linux</a:t>
            </a:r>
            <a:r>
              <a:rPr lang="fa-IR" sz="1600" b="1" dirty="0" smtClean="0">
                <a:latin typeface="Calibri" pitchFamily="34" charset="0"/>
                <a:cs typeface="B Nazanin" panose="00000400000000000000" pitchFamily="2" charset="-78"/>
              </a:rPr>
              <a:t> و </a:t>
            </a:r>
            <a:r>
              <a:rPr lang="en-US" sz="1600" b="1" dirty="0" smtClean="0">
                <a:latin typeface="Calibri" pitchFamily="34" charset="0"/>
                <a:cs typeface="B Nazanin" panose="00000400000000000000" pitchFamily="2" charset="-78"/>
              </a:rPr>
              <a:t>Novell Netware</a:t>
            </a:r>
            <a:r>
              <a:rPr lang="fa-IR" sz="1600" b="1" dirty="0" smtClean="0">
                <a:latin typeface="Calibri" pitchFamily="34" charset="0"/>
                <a:cs typeface="B Nazanin" panose="00000400000000000000" pitchFamily="2" charset="-78"/>
              </a:rPr>
              <a:t> و </a:t>
            </a:r>
            <a:r>
              <a:rPr lang="en-US" sz="1600" b="1" dirty="0" smtClean="0">
                <a:latin typeface="Calibri" pitchFamily="34" charset="0"/>
                <a:cs typeface="B Nazanin" panose="00000400000000000000" pitchFamily="2" charset="-78"/>
              </a:rPr>
              <a:t>Sun Solaris</a:t>
            </a:r>
            <a:r>
              <a:rPr lang="fa-IR" sz="1600" b="1" dirty="0" smtClean="0">
                <a:latin typeface="Calibri" pitchFamily="34" charset="0"/>
                <a:cs typeface="B Nazanin" panose="00000400000000000000" pitchFamily="2" charset="-78"/>
              </a:rPr>
              <a:t> و دیگر سیستم عامل ها اجرا می شوند روی تنها یک رایانه دسکتاپ، اجرا کنند.</a:t>
            </a:r>
          </a:p>
          <a:p>
            <a:pPr marL="177800" indent="-95250" algn="justLow" rtl="1">
              <a:lnSpc>
                <a:spcPct val="150000"/>
              </a:lnSpc>
              <a:spcBef>
                <a:spcPct val="20000"/>
              </a:spcBef>
              <a:buSzPct val="80000"/>
              <a:buFontTx/>
              <a:buChar char="-"/>
            </a:pPr>
            <a:endParaRPr lang="fa-IR" b="1" dirty="0">
              <a:latin typeface="Calibri" pitchFamily="34" charset="0"/>
              <a:cs typeface="B Nazanin" panose="00000400000000000000" pitchFamily="2" charset="-78"/>
            </a:endParaRPr>
          </a:p>
        </p:txBody>
      </p:sp>
      <p:sp>
        <p:nvSpPr>
          <p:cNvPr id="2" name="AutoShape 4" descr="Image result for rosenblum vmw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rosenblum vmw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rosenblum vmwa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rosenblum vmwa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rosenblum vmwar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rosenblum vmwar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rosenblum vmwar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0" name="Diagram 9"/>
          <p:cNvGraphicFramePr/>
          <p:nvPr>
            <p:extLst>
              <p:ext uri="{D42A27DB-BD31-4B8C-83A1-F6EECF244321}">
                <p14:modId xmlns:p14="http://schemas.microsoft.com/office/powerpoint/2010/main" val="1118235686"/>
              </p:ext>
            </p:extLst>
          </p:nvPr>
        </p:nvGraphicFramePr>
        <p:xfrm>
          <a:off x="1086743" y="3645024"/>
          <a:ext cx="6941641"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ایستگاه کاری </a:t>
            </a:r>
            <a:r>
              <a:rPr lang="en-US" altLang="fa-IR" dirty="0" smtClean="0">
                <a:latin typeface="Calibri" pitchFamily="34" charset="0"/>
              </a:rPr>
              <a:t>VMware</a:t>
            </a:r>
            <a:r>
              <a:rPr lang="fa-IR" altLang="fa-IR" dirty="0" smtClean="0">
                <a:latin typeface="Calibri" pitchFamily="34" charset="0"/>
              </a:rPr>
              <a:t> چگونه کار می کند ؟</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rtl="1">
              <a:defRPr/>
            </a:pPr>
            <a:fld id="{429830D8-B413-4124-B6C7-00A4AD994C3B}" type="slidenum">
              <a:rPr lang="en-US">
                <a:latin typeface="Nazanin" pitchFamily="2" charset="-78"/>
              </a:rPr>
              <a:pPr rtl="1">
                <a:defRPr/>
              </a:pPr>
              <a:t>4</a:t>
            </a:fld>
            <a:endParaRPr lang="en-US" dirty="0">
              <a:latin typeface="Nazanin" pitchFamily="2" charset="-78"/>
            </a:endParaRPr>
          </a:p>
        </p:txBody>
      </p:sp>
      <p:sp>
        <p:nvSpPr>
          <p:cNvPr id="5" name="Rectangle 3"/>
          <p:cNvSpPr txBox="1">
            <a:spLocks noChangeArrowheads="1"/>
          </p:cNvSpPr>
          <p:nvPr/>
        </p:nvSpPr>
        <p:spPr>
          <a:xfrm>
            <a:off x="214313" y="980728"/>
            <a:ext cx="8786812" cy="1637928"/>
          </a:xfrm>
          <a:prstGeom prst="rect">
            <a:avLst/>
          </a:prstGeom>
        </p:spPr>
        <p:txBody>
          <a:bodyPr/>
          <a:lstStyle/>
          <a:p>
            <a:pPr marL="793750" indent="-342900" algn="justLow" rtl="1" fontAlgn="auto">
              <a:lnSpc>
                <a:spcPct val="150000"/>
              </a:lnSpc>
              <a:spcBef>
                <a:spcPct val="20000"/>
              </a:spcBef>
              <a:spcAft>
                <a:spcPts val="0"/>
              </a:spcAft>
              <a:buSzPct val="80000"/>
              <a:buFont typeface="Arial" panose="020B0604020202020204" pitchFamily="34" charset="0"/>
              <a:buChar char="•"/>
              <a:defRPr/>
            </a:pPr>
            <a:r>
              <a:rPr lang="fa-IR" sz="2000" b="1" dirty="0" smtClean="0">
                <a:latin typeface="Calibri" pitchFamily="34" charset="0"/>
                <a:cs typeface="B Nazanin" pitchFamily="2" charset="-78"/>
              </a:rPr>
              <a:t>هر کدام از سیستم </a:t>
            </a:r>
            <a:r>
              <a:rPr lang="fa-IR" sz="2000" b="1" dirty="0" smtClean="0">
                <a:latin typeface="Calibri" pitchFamily="34" charset="0"/>
                <a:cs typeface="B Nazanin" pitchFamily="2" charset="-78"/>
              </a:rPr>
              <a:t>عامل‌</a:t>
            </a:r>
            <a:r>
              <a:rPr lang="fa-IR" sz="2000" b="1" dirty="0">
                <a:latin typeface="Calibri" pitchFamily="34" charset="0"/>
                <a:cs typeface="B Nazanin" pitchFamily="2" charset="-78"/>
              </a:rPr>
              <a:t>‌ها </a:t>
            </a:r>
            <a:r>
              <a:rPr lang="fa-IR" sz="2000" b="1" dirty="0" smtClean="0">
                <a:latin typeface="Calibri" pitchFamily="34" charset="0"/>
                <a:cs typeface="B Nazanin" pitchFamily="2" charset="-78"/>
              </a:rPr>
              <a:t>به همراه نرم افزارهای کاربردیشان در ماشین مجازی همگی بر روی یک فایل بر روی سخت افزار ذخیره </a:t>
            </a:r>
            <a:r>
              <a:rPr lang="fa-IR" sz="2000" b="1" dirty="0">
                <a:latin typeface="Calibri" pitchFamily="34" charset="0"/>
                <a:cs typeface="B Nazanin" pitchFamily="2" charset="-78"/>
              </a:rPr>
              <a:t>می‌گردند</a:t>
            </a:r>
            <a:r>
              <a:rPr lang="fa-IR" sz="2000" b="1" dirty="0" smtClean="0">
                <a:latin typeface="Calibri" pitchFamily="34" charset="0"/>
                <a:cs typeface="B Nazanin" pitchFamily="2" charset="-78"/>
              </a:rPr>
              <a:t>.</a:t>
            </a:r>
          </a:p>
          <a:p>
            <a:pPr marL="793750" indent="-342900" algn="justLow" rtl="1" fontAlgn="auto">
              <a:lnSpc>
                <a:spcPct val="150000"/>
              </a:lnSpc>
              <a:spcBef>
                <a:spcPct val="20000"/>
              </a:spcBef>
              <a:spcAft>
                <a:spcPts val="0"/>
              </a:spcAft>
              <a:buSzPct val="80000"/>
              <a:buFont typeface="Arial" panose="020B0604020202020204" pitchFamily="34" charset="0"/>
              <a:buChar char="•"/>
              <a:defRPr/>
            </a:pPr>
            <a:r>
              <a:rPr lang="fa-IR" sz="2000" b="1" dirty="0" smtClean="0">
                <a:latin typeface="Calibri" pitchFamily="34" charset="0"/>
                <a:cs typeface="B Nazanin" pitchFamily="2" charset="-78"/>
              </a:rPr>
              <a:t>لایه مجازی سازی </a:t>
            </a:r>
            <a:r>
              <a:rPr lang="en-US" sz="2000" b="1" dirty="0" smtClean="0">
                <a:latin typeface="Calibri" pitchFamily="34" charset="0"/>
                <a:cs typeface="B Nazanin" pitchFamily="2" charset="-78"/>
              </a:rPr>
              <a:t>VMware</a:t>
            </a:r>
            <a:r>
              <a:rPr lang="fa-IR" sz="2000" b="1" dirty="0" smtClean="0">
                <a:latin typeface="Calibri" pitchFamily="34" charset="0"/>
                <a:cs typeface="B Nazanin" pitchFamily="2" charset="-78"/>
              </a:rPr>
              <a:t> منابع سخت افزار فیزیکی را به منابع ماشین مجازی </a:t>
            </a:r>
            <a:r>
              <a:rPr lang="fa-IR" sz="2000" b="1" dirty="0">
                <a:latin typeface="Calibri" pitchFamily="34" charset="0"/>
                <a:cs typeface="B Nazanin" pitchFamily="2" charset="-78"/>
              </a:rPr>
              <a:t>می‌نگارد </a:t>
            </a:r>
            <a:r>
              <a:rPr lang="fa-IR" sz="2000" b="1" dirty="0" smtClean="0">
                <a:latin typeface="Calibri" pitchFamily="34" charset="0"/>
                <a:cs typeface="B Nazanin" pitchFamily="2" charset="-78"/>
              </a:rPr>
              <a:t>بطوریکه انگار هر ماشین، پردازنده – حافطه – دیسک – کارت شبکه و ابزارهای </a:t>
            </a:r>
            <a:r>
              <a:rPr lang="en-US" sz="2000" b="1" dirty="0" smtClean="0">
                <a:latin typeface="Calibri" pitchFamily="34" charset="0"/>
                <a:cs typeface="B Nazanin" pitchFamily="2" charset="-78"/>
              </a:rPr>
              <a:t>I/O</a:t>
            </a:r>
            <a:r>
              <a:rPr lang="fa-IR" sz="2000" b="1" dirty="0" smtClean="0">
                <a:latin typeface="Calibri" pitchFamily="34" charset="0"/>
                <a:cs typeface="B Nazanin" pitchFamily="2" charset="-78"/>
              </a:rPr>
              <a:t> ویژه خود را دارد و همگی مطابق استاندارد رایانه های </a:t>
            </a:r>
            <a:r>
              <a:rPr lang="en-US" sz="2000" b="1" dirty="0" smtClean="0">
                <a:latin typeface="Calibri" pitchFamily="34" charset="0"/>
                <a:cs typeface="B Nazanin" pitchFamily="2" charset="-78"/>
              </a:rPr>
              <a:t>x86</a:t>
            </a:r>
            <a:r>
              <a:rPr lang="fa-IR" sz="2000" b="1" dirty="0" smtClean="0">
                <a:latin typeface="Calibri" pitchFamily="34" charset="0"/>
                <a:cs typeface="B Nazanin" pitchFamily="2" charset="-78"/>
              </a:rPr>
              <a:t> و </a:t>
            </a:r>
            <a:r>
              <a:rPr lang="en-US" sz="2000" b="1" dirty="0" smtClean="0">
                <a:latin typeface="Calibri" pitchFamily="34" charset="0"/>
                <a:cs typeface="B Nazanin" pitchFamily="2" charset="-78"/>
              </a:rPr>
              <a:t>x64</a:t>
            </a:r>
            <a:r>
              <a:rPr lang="fa-IR" sz="2000" b="1" dirty="0" smtClean="0">
                <a:latin typeface="Calibri" pitchFamily="34" charset="0"/>
                <a:cs typeface="B Nazanin" pitchFamily="2" charset="-78"/>
              </a:rPr>
              <a:t> هستند.</a:t>
            </a:r>
            <a:endParaRPr lang="fa-IR" sz="2000" b="1" dirty="0">
              <a:latin typeface="Calibri" pitchFamily="34" charset="0"/>
              <a:cs typeface="B Nazanin" pitchFamily="2" charset="-78"/>
            </a:endParaRPr>
          </a:p>
          <a:p>
            <a:pPr marL="177800" indent="-95250" algn="justLow" rtl="1" fontAlgn="auto">
              <a:lnSpc>
                <a:spcPct val="200000"/>
              </a:lnSpc>
              <a:spcBef>
                <a:spcPct val="20000"/>
              </a:spcBef>
              <a:spcAft>
                <a:spcPts val="0"/>
              </a:spcAft>
              <a:buSzPct val="80000"/>
              <a:buFontTx/>
              <a:buChar char="-"/>
              <a:defRPr/>
            </a:pPr>
            <a:endParaRPr lang="fa-IR" sz="2000" b="1" dirty="0">
              <a:latin typeface="Calibri" pitchFamily="34" charset="0"/>
              <a:cs typeface="Nazanin" pitchFamily="2" charset="-78"/>
            </a:endParaRPr>
          </a:p>
          <a:p>
            <a:pPr algn="r" rtl="1"/>
            <a:endParaRPr lang="en-US" sz="2000" dirty="0"/>
          </a:p>
          <a:p>
            <a:pPr marL="793750" indent="-342900" algn="justLow" rtl="1" fontAlgn="auto">
              <a:lnSpc>
                <a:spcPct val="150000"/>
              </a:lnSpc>
              <a:spcBef>
                <a:spcPct val="20000"/>
              </a:spcBef>
              <a:spcAft>
                <a:spcPts val="0"/>
              </a:spcAft>
              <a:buSzPct val="80000"/>
              <a:buFont typeface="Arial" panose="020B0604020202020204" pitchFamily="34" charset="0"/>
              <a:buChar char="•"/>
              <a:defRPr/>
            </a:pPr>
            <a:endParaRPr lang="fa-IR" sz="2000" b="1" dirty="0" smtClean="0">
              <a:latin typeface="Calibri" pitchFamily="34" charset="0"/>
              <a:cs typeface="B Nazanin" pitchFamily="2" charset="-78"/>
            </a:endParaRPr>
          </a:p>
        </p:txBody>
      </p:sp>
      <p:pic>
        <p:nvPicPr>
          <p:cNvPr id="4100" name="Picture 4" descr="http://isg-tech.ir/wp-content/uploads/2015/10/figure1_virtualiz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73016"/>
            <a:ext cx="6696744" cy="3200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altLang="fa-IR" dirty="0" smtClean="0">
                <a:latin typeface="Calibri" pitchFamily="34" charset="0"/>
              </a:rPr>
              <a:t>VMware Tools</a:t>
            </a:r>
            <a:r>
              <a:rPr lang="fa-IR" altLang="fa-IR" dirty="0" smtClean="0">
                <a:latin typeface="Calibri" pitchFamily="34" charset="0"/>
              </a:rPr>
              <a:t> چیست ؟</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DBA06ABA-0937-4EDD-8E9E-809C2BAD83E9}" type="slidenum">
              <a:rPr lang="en-US">
                <a:latin typeface="Nazanin" pitchFamily="2" charset="-78"/>
                <a:cs typeface="Nazanin" pitchFamily="2" charset="-78"/>
              </a:rPr>
              <a:pPr>
                <a:defRPr/>
              </a:pPr>
              <a:t>5</a:t>
            </a:fld>
            <a:endParaRPr lang="en-US" dirty="0">
              <a:latin typeface="Nazanin" pitchFamily="2" charset="-78"/>
              <a:cs typeface="Nazanin" pitchFamily="2" charset="-78"/>
            </a:endParaRPr>
          </a:p>
        </p:txBody>
      </p:sp>
      <p:sp>
        <p:nvSpPr>
          <p:cNvPr id="5" name="Rectangle 3"/>
          <p:cNvSpPr txBox="1">
            <a:spLocks noChangeArrowheads="1"/>
          </p:cNvSpPr>
          <p:nvPr/>
        </p:nvSpPr>
        <p:spPr bwMode="auto">
          <a:xfrm>
            <a:off x="179512" y="1020447"/>
            <a:ext cx="8786812" cy="5357813"/>
          </a:xfrm>
          <a:prstGeom prst="rect">
            <a:avLst/>
          </a:prstGeom>
          <a:noFill/>
          <a:ln w="9525">
            <a:noFill/>
            <a:miter lim="800000"/>
            <a:headEnd/>
            <a:tailEnd/>
          </a:ln>
        </p:spPr>
        <p:txBody>
          <a:bodyPr/>
          <a:lstStyle/>
          <a:p>
            <a:pPr marL="712788" indent="-261938" algn="justLow" rtl="1">
              <a:lnSpc>
                <a:spcPct val="200000"/>
              </a:lnSpc>
              <a:spcBef>
                <a:spcPct val="20000"/>
              </a:spcBef>
              <a:buSzPct val="80000"/>
              <a:buFont typeface="Arial" panose="020B0604020202020204" pitchFamily="34" charset="0"/>
              <a:buChar char="•"/>
            </a:pPr>
            <a:r>
              <a:rPr lang="fa-IR" b="1" dirty="0">
                <a:latin typeface="Calibri" pitchFamily="34" charset="0"/>
                <a:cs typeface="B Nazanin" panose="00000400000000000000" pitchFamily="2" charset="-78"/>
              </a:rPr>
              <a:t>مجموعه‌ای </a:t>
            </a:r>
            <a:r>
              <a:rPr lang="fa-IR" b="1" dirty="0" smtClean="0">
                <a:latin typeface="Calibri" pitchFamily="34" charset="0"/>
                <a:cs typeface="B Nazanin" panose="00000400000000000000" pitchFamily="2" charset="-78"/>
              </a:rPr>
              <a:t>از ابزارهاست که به عملکرد سیستم عامل های مهمان کمک کرده و همچنین نحوه مدیریت آنها را ارتقاء می بخشد. </a:t>
            </a:r>
            <a:endParaRPr lang="fa-IR" b="1" dirty="0">
              <a:latin typeface="Calibri" pitchFamily="34" charset="0"/>
              <a:cs typeface="B Nazanin" panose="00000400000000000000" pitchFamily="2" charset="-78"/>
            </a:endParaRPr>
          </a:p>
        </p:txBody>
      </p:sp>
      <p:graphicFrame>
        <p:nvGraphicFramePr>
          <p:cNvPr id="9" name="Diagram 8"/>
          <p:cNvGraphicFramePr/>
          <p:nvPr>
            <p:extLst>
              <p:ext uri="{D42A27DB-BD31-4B8C-83A1-F6EECF244321}">
                <p14:modId xmlns:p14="http://schemas.microsoft.com/office/powerpoint/2010/main" val="2917252627"/>
              </p:ext>
            </p:extLst>
          </p:nvPr>
        </p:nvGraphicFramePr>
        <p:xfrm>
          <a:off x="179512" y="2441760"/>
          <a:ext cx="8747356" cy="393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altLang="fa-IR" dirty="0" smtClean="0">
                <a:latin typeface="Calibri" pitchFamily="34" charset="0"/>
              </a:rPr>
              <a:t>VMware Tools Service</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6</a:t>
            </a:fld>
            <a:endParaRPr lang="en-US" dirty="0">
              <a:latin typeface="Nazanin" pitchFamily="2" charset="-78"/>
              <a:cs typeface="Nazanin" pitchFamily="2" charset="-78"/>
            </a:endParaRPr>
          </a:p>
        </p:txBody>
      </p:sp>
      <p:sp>
        <p:nvSpPr>
          <p:cNvPr id="5" name="Rectangle 3"/>
          <p:cNvSpPr txBox="1">
            <a:spLocks noChangeArrowheads="1"/>
          </p:cNvSpPr>
          <p:nvPr/>
        </p:nvSpPr>
        <p:spPr>
          <a:xfrm>
            <a:off x="214313" y="3643314"/>
            <a:ext cx="8786812" cy="2857499"/>
          </a:xfrm>
          <a:prstGeom prst="rect">
            <a:avLst/>
          </a:prstGeom>
        </p:spPr>
        <p:txBody>
          <a:bodyPr/>
          <a:lstStyle/>
          <a:p>
            <a:pPr marL="1077913" indent="-627063" algn="r" rtl="1">
              <a:tabLst>
                <a:tab pos="1255713" algn="l"/>
              </a:tabLst>
              <a:defRPr/>
            </a:pPr>
            <a:endParaRPr lang="fa-IR" altLang="fa-IR" sz="2000" dirty="0">
              <a:latin typeface="Calibri" pitchFamily="34" charset="0"/>
            </a:endParaRPr>
          </a:p>
          <a:p>
            <a:pPr marL="1077913" indent="-627063" algn="r" rtl="1">
              <a:tabLst>
                <a:tab pos="1255713" algn="l"/>
              </a:tabLst>
              <a:defRPr/>
            </a:pPr>
            <a:endParaRPr lang="fa-IR" altLang="fa-IR" sz="2000" dirty="0">
              <a:latin typeface="Calibri" pitchFamily="34" charset="0"/>
            </a:endParaRPr>
          </a:p>
        </p:txBody>
      </p:sp>
      <p:graphicFrame>
        <p:nvGraphicFramePr>
          <p:cNvPr id="7" name="Diagram 6"/>
          <p:cNvGraphicFramePr/>
          <p:nvPr>
            <p:extLst>
              <p:ext uri="{D42A27DB-BD31-4B8C-83A1-F6EECF244321}">
                <p14:modId xmlns:p14="http://schemas.microsoft.com/office/powerpoint/2010/main" val="2905853000"/>
              </p:ext>
            </p:extLst>
          </p:nvPr>
        </p:nvGraphicFramePr>
        <p:xfrm>
          <a:off x="190544" y="2132856"/>
          <a:ext cx="8810612" cy="436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14312" y="1052736"/>
            <a:ext cx="8664767" cy="923330"/>
          </a:xfrm>
          <a:prstGeom prst="rect">
            <a:avLst/>
          </a:prstGeom>
          <a:noFill/>
        </p:spPr>
        <p:txBody>
          <a:bodyPr wrap="square" rtlCol="0">
            <a:spAutoFit/>
          </a:bodyPr>
          <a:lstStyle/>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این سرویس با نام </a:t>
            </a:r>
            <a:r>
              <a:rPr lang="en-US" b="1" dirty="0" smtClean="0">
                <a:cs typeface="B Nazanin" panose="00000400000000000000" pitchFamily="2" charset="-78"/>
              </a:rPr>
              <a:t>VMware Tools Service</a:t>
            </a:r>
            <a:r>
              <a:rPr lang="fa-IR" b="1" dirty="0" smtClean="0">
                <a:cs typeface="B Nazanin" panose="00000400000000000000" pitchFamily="2" charset="-78"/>
              </a:rPr>
              <a:t> در ابزار </a:t>
            </a:r>
            <a:r>
              <a:rPr lang="en-US" b="1" dirty="0" err="1" smtClean="0">
                <a:cs typeface="B Nazanin" panose="00000400000000000000" pitchFamily="2" charset="-78"/>
              </a:rPr>
              <a:t>Services.msc</a:t>
            </a:r>
            <a:r>
              <a:rPr lang="fa-IR" b="1" dirty="0" smtClean="0">
                <a:cs typeface="B Nazanin" panose="00000400000000000000" pitchFamily="2" charset="-78"/>
              </a:rPr>
              <a:t> در ویندوز شناخته می شود.</a:t>
            </a:r>
          </a:p>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این سرویس در هنگام بالا آمدن سیستم عامل مهمان به صورت خودکار شروع به فعالیت می کند.</a:t>
            </a:r>
            <a:endParaRPr lang="en-US"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درایورهای سخت افزاری</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7</a:t>
            </a:fld>
            <a:endParaRPr lang="en-US" dirty="0">
              <a:latin typeface="Nazanin" pitchFamily="2" charset="-78"/>
              <a:cs typeface="Nazanin" pitchFamily="2" charset="-78"/>
            </a:endParaRPr>
          </a:p>
        </p:txBody>
      </p:sp>
      <p:sp>
        <p:nvSpPr>
          <p:cNvPr id="5" name="Rectangle 3"/>
          <p:cNvSpPr txBox="1">
            <a:spLocks noChangeArrowheads="1"/>
          </p:cNvSpPr>
          <p:nvPr/>
        </p:nvSpPr>
        <p:spPr>
          <a:xfrm>
            <a:off x="214313" y="3643314"/>
            <a:ext cx="8786812" cy="2857499"/>
          </a:xfrm>
          <a:prstGeom prst="rect">
            <a:avLst/>
          </a:prstGeom>
        </p:spPr>
        <p:txBody>
          <a:bodyPr/>
          <a:lstStyle/>
          <a:p>
            <a:pPr marL="1077913" indent="-627063" algn="r" rtl="1">
              <a:tabLst>
                <a:tab pos="1255713" algn="l"/>
              </a:tabLst>
              <a:defRPr/>
            </a:pPr>
            <a:endParaRPr lang="fa-IR" altLang="fa-IR" sz="2000" dirty="0">
              <a:latin typeface="Calibri" pitchFamily="34" charset="0"/>
            </a:endParaRPr>
          </a:p>
          <a:p>
            <a:pPr marL="1077913" indent="-627063" algn="r" rtl="1">
              <a:tabLst>
                <a:tab pos="1255713" algn="l"/>
              </a:tabLst>
              <a:defRPr/>
            </a:pPr>
            <a:endParaRPr lang="fa-IR" altLang="fa-IR" sz="2000" dirty="0">
              <a:latin typeface="Calibri" pitchFamily="34" charset="0"/>
            </a:endParaRPr>
          </a:p>
        </p:txBody>
      </p:sp>
      <p:graphicFrame>
        <p:nvGraphicFramePr>
          <p:cNvPr id="7" name="Diagram 6"/>
          <p:cNvGraphicFramePr/>
          <p:nvPr>
            <p:extLst>
              <p:ext uri="{D42A27DB-BD31-4B8C-83A1-F6EECF244321}">
                <p14:modId xmlns:p14="http://schemas.microsoft.com/office/powerpoint/2010/main" val="429990680"/>
              </p:ext>
            </p:extLst>
          </p:nvPr>
        </p:nvGraphicFramePr>
        <p:xfrm>
          <a:off x="190544" y="1196752"/>
          <a:ext cx="8810612" cy="5296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461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عملیات کاربری </a:t>
            </a:r>
            <a:r>
              <a:rPr lang="en-US" altLang="fa-IR" dirty="0" smtClean="0">
                <a:latin typeface="Calibri" pitchFamily="34" charset="0"/>
              </a:rPr>
              <a:t>(VMware User Process)</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8</a:t>
            </a:fld>
            <a:endParaRPr lang="en-US" dirty="0">
              <a:latin typeface="Nazanin" pitchFamily="2" charset="-78"/>
              <a:cs typeface="Nazanin" pitchFamily="2" charset="-78"/>
            </a:endParaRPr>
          </a:p>
        </p:txBody>
      </p:sp>
      <p:sp>
        <p:nvSpPr>
          <p:cNvPr id="5" name="Rectangle 3"/>
          <p:cNvSpPr txBox="1">
            <a:spLocks noChangeArrowheads="1"/>
          </p:cNvSpPr>
          <p:nvPr/>
        </p:nvSpPr>
        <p:spPr>
          <a:xfrm>
            <a:off x="214313" y="3643314"/>
            <a:ext cx="8786812" cy="2857499"/>
          </a:xfrm>
          <a:prstGeom prst="rect">
            <a:avLst/>
          </a:prstGeom>
        </p:spPr>
        <p:txBody>
          <a:bodyPr/>
          <a:lstStyle/>
          <a:p>
            <a:pPr marL="1077913" indent="-627063" algn="r" rtl="1">
              <a:tabLst>
                <a:tab pos="1255713" algn="l"/>
              </a:tabLst>
              <a:defRPr/>
            </a:pPr>
            <a:endParaRPr lang="fa-IR" altLang="fa-IR" sz="2000" dirty="0">
              <a:latin typeface="Calibri" pitchFamily="34" charset="0"/>
            </a:endParaRPr>
          </a:p>
          <a:p>
            <a:pPr marL="1077913" indent="-627063" algn="r" rtl="1">
              <a:tabLst>
                <a:tab pos="1255713" algn="l"/>
              </a:tabLst>
              <a:defRPr/>
            </a:pPr>
            <a:endParaRPr lang="fa-IR" altLang="fa-IR" sz="2000" dirty="0">
              <a:latin typeface="Calibri" pitchFamily="34" charset="0"/>
            </a:endParaRPr>
          </a:p>
        </p:txBody>
      </p:sp>
      <p:graphicFrame>
        <p:nvGraphicFramePr>
          <p:cNvPr id="7" name="Diagram 6"/>
          <p:cNvGraphicFramePr/>
          <p:nvPr>
            <p:extLst>
              <p:ext uri="{D42A27DB-BD31-4B8C-83A1-F6EECF244321}">
                <p14:modId xmlns:p14="http://schemas.microsoft.com/office/powerpoint/2010/main" val="1192710035"/>
              </p:ext>
            </p:extLst>
          </p:nvPr>
        </p:nvGraphicFramePr>
        <p:xfrm>
          <a:off x="190544" y="1988840"/>
          <a:ext cx="8810612" cy="4720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14313" y="1196752"/>
            <a:ext cx="8770622" cy="923330"/>
          </a:xfrm>
          <a:prstGeom prst="rect">
            <a:avLst/>
          </a:prstGeom>
          <a:noFill/>
        </p:spPr>
        <p:txBody>
          <a:bodyPr wrap="square" rtlCol="0">
            <a:spAutoFit/>
          </a:bodyPr>
          <a:lstStyle/>
          <a:p>
            <a:pPr algn="just" rtl="1">
              <a:lnSpc>
                <a:spcPct val="150000"/>
              </a:lnSpc>
            </a:pPr>
            <a:r>
              <a:rPr lang="fa-IR" b="1" dirty="0" smtClean="0">
                <a:latin typeface="Calibri" panose="020F0502020204030204" pitchFamily="34" charset="0"/>
                <a:cs typeface="B Nazanin" panose="00000400000000000000" pitchFamily="2" charset="-78"/>
              </a:rPr>
              <a:t>برنامه انجام دهنده این عملیات در سیستم </a:t>
            </a:r>
            <a:r>
              <a:rPr lang="fa-IR" b="1" dirty="0">
                <a:latin typeface="Calibri" panose="020F0502020204030204" pitchFamily="34" charset="0"/>
                <a:cs typeface="B Nazanin" panose="00000400000000000000" pitchFamily="2" charset="-78"/>
              </a:rPr>
              <a:t>عامل‌های </a:t>
            </a:r>
            <a:r>
              <a:rPr lang="fa-IR" b="1" dirty="0" smtClean="0">
                <a:latin typeface="Calibri" panose="020F0502020204030204" pitchFamily="34" charset="0"/>
                <a:cs typeface="B Nazanin" panose="00000400000000000000" pitchFamily="2" charset="-78"/>
              </a:rPr>
              <a:t>مهمان از نوع ویندوزی </a:t>
            </a:r>
            <a:r>
              <a:rPr lang="en-US" b="1" dirty="0" smtClean="0">
                <a:latin typeface="Calibri" panose="020F0502020204030204" pitchFamily="34" charset="0"/>
                <a:cs typeface="B Nazanin" panose="00000400000000000000" pitchFamily="2" charset="-78"/>
              </a:rPr>
              <a:t>VMwareUser.exe</a:t>
            </a:r>
            <a:r>
              <a:rPr lang="fa-IR" b="1" dirty="0" smtClean="0">
                <a:latin typeface="Calibri" panose="020F0502020204030204" pitchFamily="34" charset="0"/>
                <a:cs typeface="B Nazanin" panose="00000400000000000000" pitchFamily="2" charset="-78"/>
              </a:rPr>
              <a:t> و </a:t>
            </a:r>
            <a:r>
              <a:rPr lang="fa-IR" b="1" dirty="0" smtClean="0">
                <a:latin typeface="Calibri" panose="020F0502020204030204" pitchFamily="34" charset="0"/>
                <a:cs typeface="B Nazanin" panose="00000400000000000000" pitchFamily="2" charset="-78"/>
              </a:rPr>
              <a:t>در </a:t>
            </a:r>
            <a:r>
              <a:rPr lang="fa-IR" b="1" dirty="0">
                <a:latin typeface="Calibri" panose="020F0502020204030204" pitchFamily="34" charset="0"/>
                <a:cs typeface="B Nazanin" panose="00000400000000000000" pitchFamily="2" charset="-78"/>
              </a:rPr>
              <a:t>سیستم‌عامل‌های </a:t>
            </a:r>
            <a:r>
              <a:rPr lang="fa-IR" b="1" dirty="0" smtClean="0">
                <a:latin typeface="Calibri" panose="020F0502020204030204" pitchFamily="34" charset="0"/>
                <a:cs typeface="B Nazanin" panose="00000400000000000000" pitchFamily="2" charset="-78"/>
              </a:rPr>
              <a:t>مهمان از نوع لینوکس و سولاریس </a:t>
            </a:r>
            <a:r>
              <a:rPr lang="en-US" b="1" dirty="0" smtClean="0">
                <a:latin typeface="Calibri" panose="020F0502020204030204" pitchFamily="34" charset="0"/>
                <a:cs typeface="B Nazanin" panose="00000400000000000000" pitchFamily="2" charset="-78"/>
              </a:rPr>
              <a:t>VMware-user</a:t>
            </a:r>
            <a:r>
              <a:rPr lang="fa-IR" b="1" dirty="0" smtClean="0">
                <a:latin typeface="Calibri" panose="020F0502020204030204" pitchFamily="34" charset="0"/>
                <a:cs typeface="B Nazanin" panose="00000400000000000000" pitchFamily="2" charset="-78"/>
              </a:rPr>
              <a:t> نامیده </a:t>
            </a:r>
            <a:r>
              <a:rPr lang="fa-IR" b="1" dirty="0">
                <a:latin typeface="Calibri" panose="020F0502020204030204" pitchFamily="34" charset="0"/>
                <a:cs typeface="B Nazanin" panose="00000400000000000000" pitchFamily="2" charset="-78"/>
              </a:rPr>
              <a:t>می‌شود</a:t>
            </a:r>
            <a:r>
              <a:rPr lang="fa-IR" b="1" dirty="0" smtClean="0">
                <a:latin typeface="Calibri" panose="020F0502020204030204" pitchFamily="34" charset="0"/>
                <a:cs typeface="B Nazanin" panose="00000400000000000000" pitchFamily="2" charset="-78"/>
              </a:rPr>
              <a:t>.</a:t>
            </a:r>
            <a:endParaRPr lang="en-US" b="1"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793678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آشنایی با محیط نرم افزار </a:t>
            </a:r>
            <a:r>
              <a:rPr lang="en-US" altLang="fa-IR" dirty="0" smtClean="0">
                <a:latin typeface="Calibri" pitchFamily="34" charset="0"/>
              </a:rPr>
              <a:t>VMware Workstation</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9</a:t>
            </a:fld>
            <a:endParaRPr lang="en-US" dirty="0">
              <a:latin typeface="Nazanin" pitchFamily="2" charset="-78"/>
              <a:cs typeface="Nazanin" pitchFamily="2" charset="-78"/>
            </a:endParaRPr>
          </a:p>
        </p:txBody>
      </p:sp>
      <p:sp>
        <p:nvSpPr>
          <p:cNvPr id="5" name="Rectangle 3"/>
          <p:cNvSpPr txBox="1">
            <a:spLocks noChangeArrowheads="1"/>
          </p:cNvSpPr>
          <p:nvPr/>
        </p:nvSpPr>
        <p:spPr>
          <a:xfrm>
            <a:off x="214313" y="3643314"/>
            <a:ext cx="8786812" cy="2857499"/>
          </a:xfrm>
          <a:prstGeom prst="rect">
            <a:avLst/>
          </a:prstGeom>
        </p:spPr>
        <p:txBody>
          <a:bodyPr/>
          <a:lstStyle/>
          <a:p>
            <a:pPr marL="1077913" indent="-627063" algn="r" rtl="1">
              <a:tabLst>
                <a:tab pos="1255713" algn="l"/>
              </a:tabLst>
              <a:defRPr/>
            </a:pPr>
            <a:endParaRPr lang="fa-IR" altLang="fa-IR" sz="2000" dirty="0">
              <a:latin typeface="Calibri" pitchFamily="34" charset="0"/>
            </a:endParaRPr>
          </a:p>
          <a:p>
            <a:pPr marL="1077913" indent="-627063" algn="r" rtl="1">
              <a:tabLst>
                <a:tab pos="1255713" algn="l"/>
              </a:tabLst>
              <a:defRPr/>
            </a:pPr>
            <a:endParaRPr lang="fa-IR" altLang="fa-IR" sz="2000" dirty="0">
              <a:latin typeface="Calibri" pitchFamily="34" charset="0"/>
            </a:endParaRPr>
          </a:p>
        </p:txBody>
      </p:sp>
      <p:sp>
        <p:nvSpPr>
          <p:cNvPr id="2" name="TextBox 1"/>
          <p:cNvSpPr txBox="1"/>
          <p:nvPr/>
        </p:nvSpPr>
        <p:spPr>
          <a:xfrm>
            <a:off x="214313" y="1052736"/>
            <a:ext cx="8770622" cy="6447919"/>
          </a:xfrm>
          <a:prstGeom prst="rect">
            <a:avLst/>
          </a:prstGeom>
          <a:noFill/>
        </p:spPr>
        <p:txBody>
          <a:bodyPr wrap="square" rtlCol="0">
            <a:spAutoFit/>
          </a:bodyPr>
          <a:lstStyle/>
          <a:p>
            <a:pPr algn="just" rtl="1"/>
            <a:r>
              <a:rPr lang="fa-IR" b="1" dirty="0" smtClean="0">
                <a:solidFill>
                  <a:srgbClr val="00B050"/>
                </a:solidFill>
                <a:cs typeface="B Nazanin" panose="00000400000000000000" pitchFamily="2" charset="-78"/>
              </a:rPr>
              <a:t>بررسی نوار ابزار </a:t>
            </a:r>
            <a:r>
              <a:rPr lang="en-US" b="1" dirty="0" smtClean="0">
                <a:solidFill>
                  <a:srgbClr val="00B050"/>
                </a:solidFill>
                <a:cs typeface="B Nazanin" panose="00000400000000000000" pitchFamily="2" charset="-78"/>
              </a:rPr>
              <a:t>VMware</a:t>
            </a:r>
            <a:r>
              <a:rPr lang="fa-IR" b="1" dirty="0" smtClean="0">
                <a:solidFill>
                  <a:srgbClr val="00B050"/>
                </a:solidFill>
                <a:cs typeface="B Nazanin" panose="00000400000000000000" pitchFamily="2" charset="-78"/>
              </a:rPr>
              <a:t> : </a:t>
            </a:r>
          </a:p>
          <a:p>
            <a:pPr algn="just" rtl="1">
              <a:lnSpc>
                <a:spcPct val="150000"/>
              </a:lnSpc>
            </a:pPr>
            <a:r>
              <a:rPr lang="fa-IR" sz="1600" b="1" dirty="0" smtClean="0">
                <a:cs typeface="B Nazanin" panose="00000400000000000000" pitchFamily="2" charset="-78"/>
              </a:rPr>
              <a:t>در صورتیکه این نوار ابزار را در بالای پنجره نرم افزار خود مشاهده </a:t>
            </a:r>
            <a:r>
              <a:rPr lang="fa-IR" sz="1600" b="1" dirty="0" smtClean="0">
                <a:cs typeface="B Nazanin" panose="00000400000000000000" pitchFamily="2" charset="-78"/>
              </a:rPr>
              <a:t>نمی</a:t>
            </a:r>
            <a:r>
              <a:rPr lang="fa-IR" sz="1600" b="1" dirty="0">
                <a:latin typeface="Calibri" panose="020F0502020204030204" pitchFamily="34" charset="0"/>
                <a:cs typeface="B Nazanin" panose="00000400000000000000" pitchFamily="2" charset="-78"/>
              </a:rPr>
              <a:t>‌</a:t>
            </a:r>
            <a:r>
              <a:rPr lang="fa-IR" sz="1600" b="1" dirty="0" smtClean="0">
                <a:cs typeface="B Nazanin" panose="00000400000000000000" pitchFamily="2" charset="-78"/>
              </a:rPr>
              <a:t>کنید </a:t>
            </a:r>
            <a:r>
              <a:rPr lang="fa-IR" sz="1600" b="1" dirty="0" smtClean="0">
                <a:cs typeface="B Nazanin" panose="00000400000000000000" pitchFamily="2" charset="-78"/>
              </a:rPr>
              <a:t>به </a:t>
            </a:r>
            <a:r>
              <a:rPr lang="en-US" sz="1600" b="1" dirty="0" smtClean="0">
                <a:cs typeface="B Nazanin" panose="00000400000000000000" pitchFamily="2" charset="-78"/>
              </a:rPr>
              <a:t>View\Customize</a:t>
            </a:r>
            <a:r>
              <a:rPr lang="fa-IR" sz="1600" b="1" dirty="0" smtClean="0">
                <a:cs typeface="B Nazanin" panose="00000400000000000000" pitchFamily="2" charset="-78"/>
              </a:rPr>
              <a:t> رفته و گزینه </a:t>
            </a:r>
            <a:r>
              <a:rPr lang="en-US" sz="1600" b="1" dirty="0" smtClean="0">
                <a:cs typeface="B Nazanin" panose="00000400000000000000" pitchFamily="2" charset="-78"/>
              </a:rPr>
              <a:t>Toolbar</a:t>
            </a:r>
            <a:r>
              <a:rPr lang="fa-IR" sz="1600" b="1" dirty="0" smtClean="0">
                <a:cs typeface="B Nazanin" panose="00000400000000000000" pitchFamily="2" charset="-78"/>
              </a:rPr>
              <a:t> را در حالت انتخاب قرار دهید.</a:t>
            </a: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a:p>
            <a:pPr algn="r" rtl="1"/>
            <a:endParaRPr lang="fa-IR" sz="1400" dirty="0" smtClean="0">
              <a:cs typeface="B Nazanin" panose="00000400000000000000" pitchFamily="2" charset="-78"/>
            </a:endParaRPr>
          </a:p>
          <a:p>
            <a:pPr algn="r" rtl="1">
              <a:lnSpc>
                <a:spcPct val="150000"/>
              </a:lnSpc>
            </a:pPr>
            <a:r>
              <a:rPr lang="fa-IR" sz="1400" b="1" dirty="0" smtClean="0">
                <a:solidFill>
                  <a:srgbClr val="FF0000"/>
                </a:solidFill>
                <a:cs typeface="B Nazanin" panose="00000400000000000000" pitchFamily="2" charset="-78"/>
              </a:rPr>
              <a:t>دکمه </a:t>
            </a:r>
            <a:r>
              <a:rPr lang="en-US" sz="1400" b="1" dirty="0" smtClean="0">
                <a:solidFill>
                  <a:srgbClr val="FF0000"/>
                </a:solidFill>
                <a:cs typeface="B Nazanin" panose="00000400000000000000" pitchFamily="2" charset="-78"/>
              </a:rPr>
              <a:t>Start Up Guest</a:t>
            </a:r>
            <a:r>
              <a:rPr lang="fa-IR" sz="1400" b="1" dirty="0" smtClean="0">
                <a:solidFill>
                  <a:srgbClr val="FF0000"/>
                </a:solidFill>
                <a:cs typeface="B Nazanin" panose="00000400000000000000" pitchFamily="2" charset="-78"/>
              </a:rPr>
              <a:t> : </a:t>
            </a:r>
            <a:r>
              <a:rPr lang="fa-IR" sz="1400" dirty="0" smtClean="0">
                <a:cs typeface="B Nazanin" panose="00000400000000000000" pitchFamily="2" charset="-78"/>
              </a:rPr>
              <a:t>جهت روشن نمودن و اجرای ماشین مجازی جاری استفاده </a:t>
            </a:r>
            <a:r>
              <a:rPr lang="fa-IR" sz="1400" dirty="0" smtClean="0">
                <a:cs typeface="B Nazanin" panose="00000400000000000000" pitchFamily="2" charset="-78"/>
              </a:rPr>
              <a:t>می</a:t>
            </a:r>
            <a:r>
              <a:rPr lang="fa-IR" sz="1400" b="1" dirty="0">
                <a:latin typeface="Calibri" panose="020F0502020204030204" pitchFamily="34" charset="0"/>
                <a:cs typeface="B Nazanin" panose="00000400000000000000" pitchFamily="2" charset="-78"/>
              </a:rPr>
              <a:t>‌</a:t>
            </a:r>
            <a:r>
              <a:rPr lang="fa-IR" sz="1400" dirty="0" smtClean="0">
                <a:cs typeface="B Nazanin" panose="00000400000000000000" pitchFamily="2" charset="-78"/>
              </a:rPr>
              <a:t>شود</a:t>
            </a:r>
            <a:r>
              <a:rPr lang="fa-IR" sz="1400" dirty="0" smtClean="0">
                <a:cs typeface="B Nazanin" panose="00000400000000000000" pitchFamily="2" charset="-78"/>
              </a:rPr>
              <a:t>.</a:t>
            </a:r>
          </a:p>
          <a:p>
            <a:pPr algn="r" rtl="1">
              <a:lnSpc>
                <a:spcPct val="150000"/>
              </a:lnSpc>
            </a:pPr>
            <a:r>
              <a:rPr lang="fa-IR" sz="1400" b="1" dirty="0" smtClean="0">
                <a:solidFill>
                  <a:srgbClr val="FF0000"/>
                </a:solidFill>
                <a:cs typeface="B Nazanin" panose="00000400000000000000" pitchFamily="2" charset="-78"/>
              </a:rPr>
              <a:t>دکمه </a:t>
            </a:r>
            <a:r>
              <a:rPr lang="en-US" sz="1400" b="1" dirty="0" smtClean="0">
                <a:solidFill>
                  <a:srgbClr val="FF0000"/>
                </a:solidFill>
                <a:cs typeface="B Nazanin" panose="00000400000000000000" pitchFamily="2" charset="-78"/>
              </a:rPr>
              <a:t>Shut Down Guest</a:t>
            </a:r>
            <a:r>
              <a:rPr lang="fa-IR" sz="1400" b="1" dirty="0" smtClean="0">
                <a:solidFill>
                  <a:srgbClr val="FF0000"/>
                </a:solidFill>
                <a:cs typeface="B Nazanin" panose="00000400000000000000" pitchFamily="2" charset="-78"/>
              </a:rPr>
              <a:t> : </a:t>
            </a:r>
            <a:r>
              <a:rPr lang="fa-IR" sz="1400" dirty="0" smtClean="0">
                <a:cs typeface="B Nazanin" panose="00000400000000000000" pitchFamily="2" charset="-78"/>
              </a:rPr>
              <a:t>به آن </a:t>
            </a:r>
            <a:r>
              <a:rPr lang="en-US" sz="1400" dirty="0" smtClean="0">
                <a:cs typeface="B Nazanin" panose="00000400000000000000" pitchFamily="2" charset="-78"/>
              </a:rPr>
              <a:t>Power off</a:t>
            </a:r>
            <a:r>
              <a:rPr lang="fa-IR" sz="1400" dirty="0" smtClean="0">
                <a:cs typeface="B Nazanin" panose="00000400000000000000" pitchFamily="2" charset="-78"/>
              </a:rPr>
              <a:t> هم می گویند و برای خاموش کردن ماشین استفاده </a:t>
            </a:r>
            <a:r>
              <a:rPr lang="fa-IR" sz="1400" dirty="0" smtClean="0">
                <a:cs typeface="B Nazanin" panose="00000400000000000000" pitchFamily="2" charset="-78"/>
              </a:rPr>
              <a:t>می</a:t>
            </a:r>
            <a:r>
              <a:rPr lang="fa-IR" sz="1400" b="1" dirty="0">
                <a:latin typeface="Calibri" panose="020F0502020204030204" pitchFamily="34" charset="0"/>
                <a:cs typeface="B Nazanin" panose="00000400000000000000" pitchFamily="2" charset="-78"/>
              </a:rPr>
              <a:t>‌</a:t>
            </a:r>
            <a:r>
              <a:rPr lang="fa-IR" sz="1400" dirty="0" smtClean="0">
                <a:cs typeface="B Nazanin" panose="00000400000000000000" pitchFamily="2" charset="-78"/>
              </a:rPr>
              <a:t>شود</a:t>
            </a:r>
            <a:r>
              <a:rPr lang="fa-IR" sz="1400" dirty="0" smtClean="0">
                <a:cs typeface="B Nazanin" panose="00000400000000000000" pitchFamily="2" charset="-78"/>
              </a:rPr>
              <a:t>.</a:t>
            </a:r>
          </a:p>
          <a:p>
            <a:pPr algn="r" rtl="1">
              <a:lnSpc>
                <a:spcPct val="150000"/>
              </a:lnSpc>
            </a:pPr>
            <a:r>
              <a:rPr lang="fa-IR" sz="1400" b="1" dirty="0" smtClean="0">
                <a:solidFill>
                  <a:srgbClr val="FF0000"/>
                </a:solidFill>
                <a:cs typeface="B Nazanin" panose="00000400000000000000" pitchFamily="2" charset="-78"/>
              </a:rPr>
              <a:t>دکمه </a:t>
            </a:r>
            <a:r>
              <a:rPr lang="en-US" sz="1400" b="1" dirty="0" smtClean="0">
                <a:solidFill>
                  <a:srgbClr val="FF0000"/>
                </a:solidFill>
                <a:cs typeface="B Nazanin" panose="00000400000000000000" pitchFamily="2" charset="-78"/>
              </a:rPr>
              <a:t>Suspend</a:t>
            </a:r>
            <a:r>
              <a:rPr lang="fa-IR" sz="1400" b="1" dirty="0" smtClean="0">
                <a:solidFill>
                  <a:srgbClr val="FF0000"/>
                </a:solidFill>
                <a:cs typeface="B Nazanin" panose="00000400000000000000" pitchFamily="2" charset="-78"/>
              </a:rPr>
              <a:t> : </a:t>
            </a:r>
            <a:r>
              <a:rPr lang="fa-IR" sz="1400" dirty="0" smtClean="0">
                <a:cs typeface="B Nazanin" panose="00000400000000000000" pitchFamily="2" charset="-78"/>
              </a:rPr>
              <a:t>جهت ذخیره سازی حالت فعلی ماشین مجازی جاری استفاده </a:t>
            </a:r>
            <a:r>
              <a:rPr lang="fa-IR" sz="1400" dirty="0" smtClean="0">
                <a:cs typeface="B Nazanin" panose="00000400000000000000" pitchFamily="2" charset="-78"/>
              </a:rPr>
              <a:t>می</a:t>
            </a:r>
            <a:r>
              <a:rPr lang="fa-IR" sz="1400" b="1" dirty="0">
                <a:latin typeface="Calibri" panose="020F0502020204030204" pitchFamily="34" charset="0"/>
                <a:cs typeface="B Nazanin" panose="00000400000000000000" pitchFamily="2" charset="-78"/>
              </a:rPr>
              <a:t>‌</a:t>
            </a:r>
            <a:r>
              <a:rPr lang="fa-IR" sz="1400" dirty="0" smtClean="0">
                <a:cs typeface="B Nazanin" panose="00000400000000000000" pitchFamily="2" charset="-78"/>
              </a:rPr>
              <a:t>شود</a:t>
            </a:r>
            <a:r>
              <a:rPr lang="fa-IR" sz="1400" dirty="0" smtClean="0">
                <a:cs typeface="B Nazanin" panose="00000400000000000000" pitchFamily="2" charset="-78"/>
              </a:rPr>
              <a:t>.</a:t>
            </a:r>
          </a:p>
          <a:p>
            <a:pPr algn="r" rtl="1">
              <a:lnSpc>
                <a:spcPct val="150000"/>
              </a:lnSpc>
            </a:pPr>
            <a:r>
              <a:rPr lang="fa-IR" sz="1400" b="1" dirty="0" smtClean="0">
                <a:solidFill>
                  <a:srgbClr val="FF0000"/>
                </a:solidFill>
                <a:cs typeface="B Nazanin" panose="00000400000000000000" pitchFamily="2" charset="-78"/>
              </a:rPr>
              <a:t>دکمه </a:t>
            </a:r>
            <a:r>
              <a:rPr lang="en-US" sz="1400" b="1" dirty="0" smtClean="0">
                <a:solidFill>
                  <a:srgbClr val="FF0000"/>
                </a:solidFill>
                <a:cs typeface="B Nazanin" panose="00000400000000000000" pitchFamily="2" charset="-78"/>
              </a:rPr>
              <a:t>Restart Guest</a:t>
            </a:r>
            <a:r>
              <a:rPr lang="fa-IR" sz="1400" b="1" dirty="0" smtClean="0">
                <a:solidFill>
                  <a:srgbClr val="FF0000"/>
                </a:solidFill>
                <a:cs typeface="B Nazanin" panose="00000400000000000000" pitchFamily="2" charset="-78"/>
              </a:rPr>
              <a:t> : </a:t>
            </a:r>
            <a:r>
              <a:rPr lang="fa-IR" sz="1400" dirty="0" smtClean="0">
                <a:cs typeface="B Nazanin" panose="00000400000000000000" pitchFamily="2" charset="-78"/>
              </a:rPr>
              <a:t>جهت </a:t>
            </a:r>
            <a:r>
              <a:rPr lang="en-US" sz="1400" dirty="0" smtClean="0">
                <a:cs typeface="B Nazanin" panose="00000400000000000000" pitchFamily="2" charset="-78"/>
              </a:rPr>
              <a:t>Reset</a:t>
            </a:r>
            <a:r>
              <a:rPr lang="fa-IR" sz="1400" dirty="0" smtClean="0">
                <a:cs typeface="B Nazanin" panose="00000400000000000000" pitchFamily="2" charset="-78"/>
              </a:rPr>
              <a:t> کردن و راه اندازی مجدد ماشین مجازی استفاده </a:t>
            </a:r>
            <a:r>
              <a:rPr lang="fa-IR" sz="1400" dirty="0" smtClean="0">
                <a:cs typeface="B Nazanin" panose="00000400000000000000" pitchFamily="2" charset="-78"/>
              </a:rPr>
              <a:t>می</a:t>
            </a:r>
            <a:r>
              <a:rPr lang="fa-IR" sz="1400" b="1" dirty="0">
                <a:latin typeface="Calibri" panose="020F0502020204030204" pitchFamily="34" charset="0"/>
                <a:cs typeface="B Nazanin" panose="00000400000000000000" pitchFamily="2" charset="-78"/>
              </a:rPr>
              <a:t>‌</a:t>
            </a:r>
            <a:r>
              <a:rPr lang="fa-IR" sz="1400" dirty="0" smtClean="0">
                <a:cs typeface="B Nazanin" panose="00000400000000000000" pitchFamily="2" charset="-78"/>
              </a:rPr>
              <a:t>شود</a:t>
            </a:r>
            <a:r>
              <a:rPr lang="fa-IR" sz="1400" dirty="0" smtClean="0">
                <a:cs typeface="B Nazanin" panose="00000400000000000000" pitchFamily="2" charset="-78"/>
              </a:rPr>
              <a:t>.</a:t>
            </a:r>
          </a:p>
          <a:p>
            <a:pPr algn="r" rtl="1">
              <a:lnSpc>
                <a:spcPct val="150000"/>
              </a:lnSpc>
            </a:pPr>
            <a:endParaRPr lang="fa-IR" dirty="0" smtClean="0">
              <a:cs typeface="B Nazanin" panose="00000400000000000000" pitchFamily="2" charset="-78"/>
            </a:endParaRPr>
          </a:p>
          <a:p>
            <a:pPr algn="just" rtl="1">
              <a:lnSpc>
                <a:spcPct val="150000"/>
              </a:lnSpc>
            </a:pPr>
            <a:r>
              <a:rPr lang="fa-IR" sz="1600" b="1" dirty="0" smtClean="0">
                <a:cs typeface="B Nazanin" panose="00000400000000000000" pitchFamily="2" charset="-78"/>
              </a:rPr>
              <a:t>در قسمت پایین سمت راست پنجره اصلی </a:t>
            </a:r>
            <a:r>
              <a:rPr lang="en-US" sz="1600" b="1" dirty="0" smtClean="0">
                <a:cs typeface="B Nazanin" panose="00000400000000000000" pitchFamily="2" charset="-78"/>
              </a:rPr>
              <a:t>VMware</a:t>
            </a:r>
            <a:r>
              <a:rPr lang="fa-IR" sz="1600" b="1" dirty="0" smtClean="0">
                <a:cs typeface="B Nazanin" panose="00000400000000000000" pitchFamily="2" charset="-78"/>
              </a:rPr>
              <a:t> لیستی از سخت افزارهای هر ماشین مجازی مشاهده </a:t>
            </a:r>
            <a:r>
              <a:rPr lang="fa-IR" sz="1600" b="1" dirty="0" smtClean="0">
                <a:cs typeface="B Nazanin" panose="00000400000000000000" pitchFamily="2" charset="-78"/>
              </a:rPr>
              <a:t>می</a:t>
            </a:r>
            <a:r>
              <a:rPr lang="fa-IR" sz="1600" b="1" dirty="0">
                <a:latin typeface="Calibri" panose="020F0502020204030204" pitchFamily="34" charset="0"/>
                <a:cs typeface="B Nazanin" panose="00000400000000000000" pitchFamily="2" charset="-78"/>
              </a:rPr>
              <a:t>‌</a:t>
            </a:r>
            <a:r>
              <a:rPr lang="fa-IR" sz="1600" b="1" dirty="0" smtClean="0">
                <a:cs typeface="B Nazanin" panose="00000400000000000000" pitchFamily="2" charset="-78"/>
              </a:rPr>
              <a:t>شود </a:t>
            </a:r>
            <a:r>
              <a:rPr lang="fa-IR" sz="1600" b="1" dirty="0" smtClean="0">
                <a:cs typeface="B Nazanin" panose="00000400000000000000" pitchFamily="2" charset="-78"/>
              </a:rPr>
              <a:t>که با راست کلیک کردن بر روی هر گزینه </a:t>
            </a:r>
            <a:r>
              <a:rPr lang="fa-IR" sz="1600" b="1" dirty="0" smtClean="0">
                <a:cs typeface="B Nazanin" panose="00000400000000000000" pitchFamily="2" charset="-78"/>
              </a:rPr>
              <a:t>می</a:t>
            </a:r>
            <a:r>
              <a:rPr lang="fa-IR" sz="1600" b="1" dirty="0">
                <a:latin typeface="Calibri" panose="020F0502020204030204" pitchFamily="34" charset="0"/>
                <a:cs typeface="B Nazanin" panose="00000400000000000000" pitchFamily="2" charset="-78"/>
              </a:rPr>
              <a:t>‌</a:t>
            </a:r>
            <a:r>
              <a:rPr lang="fa-IR" sz="1600" b="1" dirty="0" smtClean="0">
                <a:cs typeface="B Nazanin" panose="00000400000000000000" pitchFamily="2" charset="-78"/>
              </a:rPr>
              <a:t>توان </a:t>
            </a:r>
            <a:r>
              <a:rPr lang="fa-IR" sz="1600" b="1" dirty="0" smtClean="0">
                <a:cs typeface="B Nazanin" panose="00000400000000000000" pitchFamily="2" charset="-78"/>
              </a:rPr>
              <a:t>سخت افزار مورد نظر را غیرفعال کرده و یا به تنظیمات آن دسترسی داشت.</a:t>
            </a:r>
          </a:p>
          <a:p>
            <a:pPr algn="r" rtl="1">
              <a:lnSpc>
                <a:spcPct val="150000"/>
              </a:lnSpc>
            </a:pPr>
            <a:r>
              <a:rPr lang="fa-IR" sz="1600" b="1" dirty="0" smtClean="0">
                <a:cs typeface="B Nazanin" panose="00000400000000000000" pitchFamily="2" charset="-78"/>
              </a:rPr>
              <a:t>در صورتی که این لیست مشاهده نشود از منوی </a:t>
            </a:r>
            <a:r>
              <a:rPr lang="en-US" sz="1600" b="1" dirty="0" smtClean="0">
                <a:cs typeface="B Nazanin" panose="00000400000000000000" pitchFamily="2" charset="-78"/>
              </a:rPr>
              <a:t>View\Customize</a:t>
            </a:r>
            <a:r>
              <a:rPr lang="fa-IR" sz="1600" b="1" dirty="0" smtClean="0">
                <a:cs typeface="B Nazanin" panose="00000400000000000000" pitchFamily="2" charset="-78"/>
              </a:rPr>
              <a:t> گزینه </a:t>
            </a:r>
            <a:r>
              <a:rPr lang="en-US" sz="1600" b="1" dirty="0" smtClean="0">
                <a:cs typeface="B Nazanin" panose="00000400000000000000" pitchFamily="2" charset="-78"/>
              </a:rPr>
              <a:t>Status Bar</a:t>
            </a:r>
            <a:r>
              <a:rPr lang="fa-IR" sz="1600" b="1" dirty="0" smtClean="0">
                <a:cs typeface="B Nazanin" panose="00000400000000000000" pitchFamily="2" charset="-78"/>
              </a:rPr>
              <a:t> را در حالت انتخاب قرار دهید.</a:t>
            </a:r>
            <a:endParaRPr lang="fa-IR" sz="1600" b="1" dirty="0">
              <a:cs typeface="B Nazanin" panose="00000400000000000000" pitchFamily="2" charset="-78"/>
            </a:endParaRPr>
          </a:p>
          <a:p>
            <a:pPr algn="r" rtl="1"/>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a:p>
            <a:pPr algn="r" rtl="1"/>
            <a:endParaRPr lang="en-US" dirty="0">
              <a:cs typeface="B Nazanin" panose="00000400000000000000" pitchFamily="2" charset="-78"/>
            </a:endParaRPr>
          </a:p>
        </p:txBody>
      </p:sp>
      <p:grpSp>
        <p:nvGrpSpPr>
          <p:cNvPr id="3" name="Group 2"/>
          <p:cNvGrpSpPr/>
          <p:nvPr/>
        </p:nvGrpSpPr>
        <p:grpSpPr>
          <a:xfrm>
            <a:off x="107504" y="1844824"/>
            <a:ext cx="5653831" cy="2520280"/>
            <a:chOff x="683568" y="2711871"/>
            <a:chExt cx="7313789" cy="3694653"/>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11871"/>
              <a:ext cx="7313789" cy="57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82031"/>
              <a:ext cx="3096344" cy="312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5921276"/>
            <a:ext cx="6536737" cy="53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957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5678</TotalTime>
  <Words>2603</Words>
  <Application>Microsoft Office PowerPoint</Application>
  <PresentationFormat>On-screen Show (4:3)</PresentationFormat>
  <Paragraphs>217</Paragraphs>
  <Slides>29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Arial</vt:lpstr>
      <vt:lpstr>Nazanin</vt:lpstr>
      <vt:lpstr>B Lotus</vt:lpstr>
      <vt:lpstr>B Nazanin</vt:lpstr>
      <vt:lpstr>Wingdings 2</vt:lpstr>
      <vt:lpstr>Titr</vt:lpstr>
      <vt:lpstr>Wingdings</vt:lpstr>
      <vt:lpstr>Majalla UI</vt:lpstr>
      <vt:lpstr>B Titr</vt:lpstr>
      <vt:lpstr>Gill Sans MT</vt:lpstr>
      <vt:lpstr>Verdana</vt:lpstr>
      <vt:lpstr>Calibri</vt:lpstr>
      <vt:lpstr>B Roya</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Javanmard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Miandari</dc:creator>
  <cp:keywords>اسلاید دوم درس مجازی سازی</cp:keywords>
  <cp:lastModifiedBy>n</cp:lastModifiedBy>
  <cp:revision>390</cp:revision>
  <dcterms:created xsi:type="dcterms:W3CDTF">2010-11-18T23:30:56Z</dcterms:created>
  <dcterms:modified xsi:type="dcterms:W3CDTF">2016-02-22T11:14:32Z</dcterms:modified>
</cp:coreProperties>
</file>