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8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8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2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8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5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A6D1-9E54-4759-B806-58A26EE0385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2E3-5B53-44A4-9643-7DAD502F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16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خلاص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60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خلاص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33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خلاص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48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خلاص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72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خلاص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63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خلاص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41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خلاص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57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2016-07-10T17:18:18Z</dcterms:created>
  <dcterms:modified xsi:type="dcterms:W3CDTF">2016-07-10T17:18:52Z</dcterms:modified>
</cp:coreProperties>
</file>