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97" r:id="rId3"/>
    <p:sldId id="298" r:id="rId4"/>
    <p:sldId id="257" r:id="rId5"/>
    <p:sldId id="275"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80" r:id="rId21"/>
    <p:sldId id="279" r:id="rId22"/>
    <p:sldId id="281" r:id="rId23"/>
    <p:sldId id="299" r:id="rId24"/>
    <p:sldId id="289" r:id="rId25"/>
    <p:sldId id="300" r:id="rId26"/>
    <p:sldId id="282" r:id="rId27"/>
    <p:sldId id="283" r:id="rId28"/>
    <p:sldId id="284" r:id="rId29"/>
    <p:sldId id="285" r:id="rId30"/>
    <p:sldId id="286" r:id="rId31"/>
    <p:sldId id="288" r:id="rId32"/>
    <p:sldId id="290" r:id="rId33"/>
    <p:sldId id="293" r:id="rId34"/>
    <p:sldId id="291" r:id="rId35"/>
    <p:sldId id="292" r:id="rId36"/>
    <p:sldId id="294" r:id="rId37"/>
    <p:sldId id="295" r:id="rId38"/>
    <p:sldId id="296" r:id="rId39"/>
    <p:sldId id="302" r:id="rId40"/>
    <p:sldId id="301" r:id="rId41"/>
  </p:sldIdLst>
  <p:sldSz cx="12192000" cy="6858000"/>
  <p:notesSz cx="6858000" cy="9144000"/>
  <p:embeddedFontLst>
    <p:embeddedFont>
      <p:font typeface="B Badr" panose="00000400000000000000" pitchFamily="2" charset="-78"/>
      <p:regular r:id="rId42"/>
      <p:bold r:id="rId43"/>
    </p:embeddedFont>
    <p:embeddedFont>
      <p:font typeface="Adobe Arabic" panose="02040503050201020203" pitchFamily="18" charset="-78"/>
      <p:regular r:id="rId44"/>
      <p:bold r:id="rId45"/>
      <p:italic r:id="rId46"/>
      <p:boldItalic r:id="rId47"/>
    </p:embeddedFont>
    <p:embeddedFont>
      <p:font typeface="Adobe Naskh Medium" panose="01010101010101010101" pitchFamily="50" charset="-78"/>
      <p:regular r:id="rId48"/>
    </p:embeddedFont>
    <p:embeddedFont>
      <p:font typeface="Century Gothic" panose="020B0502020202020204" pitchFamily="34" charset="0"/>
      <p:regular r:id="rId49"/>
      <p:bold r:id="rId50"/>
      <p:italic r:id="rId51"/>
      <p:boldItalic r:id="rId52"/>
    </p:embeddedFont>
    <p:embeddedFont>
      <p:font typeface="Wingdings 3" panose="05040102010807070707" pitchFamily="18" charset="2"/>
      <p:regular r:id="rId53"/>
    </p:embeddedFont>
    <p:embeddedFont>
      <p:font typeface="Far.Alphabet" panose="00000400000000000000" pitchFamily="2" charset="-78"/>
      <p:bold r:id="rId54"/>
    </p:embeddedFont>
    <p:embeddedFont>
      <p:font typeface="Nabi" panose="02000500000000020002" pitchFamily="2" charset="0"/>
      <p:regular r:id="rId55"/>
    </p:embeddedFont>
    <p:embeddedFont>
      <p:font typeface="Aharoni" panose="02010803020104030203" pitchFamily="2" charset="-79"/>
      <p:bold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11B3C127-A28D-44CB-8A1C-F7E8E49A93AD}">
      <dgm:prSet custT="1"/>
      <dgm:spPr/>
      <dgm:t>
        <a:bodyPr/>
        <a:lstStyle/>
        <a:p>
          <a:pPr rtl="1"/>
          <a:r>
            <a:rPr lang="fa-IR" sz="4400" smtClean="0">
              <a:solidFill>
                <a:srgbClr val="FF0000"/>
              </a:solidFill>
              <a:cs typeface="B Badr" panose="00000400000000000000" pitchFamily="2" charset="-78"/>
            </a:rPr>
            <a:t>مقدمه</a:t>
          </a:r>
          <a:endParaRPr lang="fa-IR" sz="4400">
            <a:solidFill>
              <a:srgbClr val="FF0000"/>
            </a:solidFill>
            <a:latin typeface="Adobe Naskh Medium" panose="01010101010101010101" pitchFamily="50" charset="-78"/>
            <a:cs typeface="B Badr" panose="00000400000000000000" pitchFamily="2" charset="-78"/>
          </a:endParaRPr>
        </a:p>
      </dgm:t>
    </dgm:pt>
    <dgm:pt modelId="{1C59EFC5-337E-4D83-A34E-C9C7F26BBE68}" type="parTrans" cxnId="{12893AE0-AFB9-46D8-BC2C-0719DBC32EAE}">
      <dgm:prSet/>
      <dgm:spPr/>
      <dgm:t>
        <a:bodyPr/>
        <a:lstStyle/>
        <a:p>
          <a:pPr rtl="1"/>
          <a:endParaRPr lang="fa-IR" sz="4800">
            <a:latin typeface="Adobe Naskh Medium" panose="01010101010101010101" pitchFamily="50" charset="-78"/>
            <a:cs typeface="B Badr" panose="00000400000000000000" pitchFamily="2" charset="-78"/>
          </a:endParaRPr>
        </a:p>
      </dgm:t>
    </dgm:pt>
    <dgm:pt modelId="{EC251CCE-4674-4B3C-853F-FBA83ED7AD88}" type="sibTrans" cxnId="{12893AE0-AFB9-46D8-BC2C-0719DBC32EAE}">
      <dgm:prSet/>
      <dgm:spPr/>
      <dgm:t>
        <a:bodyPr/>
        <a:lstStyle/>
        <a:p>
          <a:pPr rtl="1"/>
          <a:endParaRPr lang="fa-IR" sz="4800">
            <a:latin typeface="Adobe Naskh Medium" panose="01010101010101010101" pitchFamily="50" charset="-78"/>
            <a:cs typeface="B Badr" panose="00000400000000000000" pitchFamily="2" charset="-78"/>
          </a:endParaRPr>
        </a:p>
      </dgm:t>
    </dgm:pt>
    <dgm:pt modelId="{6BBAA71C-0EEF-4E29-925D-BF8B982521B5}">
      <dgm:prSet custT="1"/>
      <dgm:spPr/>
      <dgm:t>
        <a:bodyPr/>
        <a:lstStyle/>
        <a:p>
          <a:pPr rtl="1"/>
          <a:r>
            <a:rPr lang="fa-IR" sz="1600" smtClean="0">
              <a:solidFill>
                <a:srgbClr val="FF0000"/>
              </a:solidFill>
              <a:cs typeface="B Badr" panose="00000400000000000000" pitchFamily="2" charset="-78"/>
            </a:rPr>
            <a:t>تعریف علم </a:t>
          </a:r>
          <a:endParaRPr lang="fa-IR" sz="1600">
            <a:solidFill>
              <a:srgbClr val="FF0000"/>
            </a:solidFill>
            <a:cs typeface="B Badr" panose="00000400000000000000" pitchFamily="2" charset="-78"/>
          </a:endParaRPr>
        </a:p>
      </dgm:t>
    </dgm:pt>
    <dgm:pt modelId="{9FF7CF88-5071-4D54-BF0E-9032127AFBFD}" type="parTrans" cxnId="{05FD3A0C-1B9F-422B-81EC-59809B62831D}">
      <dgm:prSet custT="1"/>
      <dgm:spPr/>
      <dgm:t>
        <a:bodyPr/>
        <a:lstStyle/>
        <a:p>
          <a:pPr rtl="1"/>
          <a:endParaRPr lang="fa-IR" sz="1400">
            <a:cs typeface="B Badr" panose="00000400000000000000" pitchFamily="2" charset="-78"/>
          </a:endParaRPr>
        </a:p>
      </dgm:t>
    </dgm:pt>
    <dgm:pt modelId="{28727AC4-9293-4285-BA7C-9023507E2B38}" type="sibTrans" cxnId="{05FD3A0C-1B9F-422B-81EC-59809B62831D}">
      <dgm:prSet/>
      <dgm:spPr/>
      <dgm:t>
        <a:bodyPr/>
        <a:lstStyle/>
        <a:p>
          <a:pPr rtl="1"/>
          <a:endParaRPr lang="fa-IR" sz="4800">
            <a:cs typeface="B Badr" panose="00000400000000000000" pitchFamily="2" charset="-78"/>
          </a:endParaRPr>
        </a:p>
      </dgm:t>
    </dgm:pt>
    <dgm:pt modelId="{1AB8DA8E-6597-453A-A19A-D83FA572C850}">
      <dgm:prSet custT="1"/>
      <dgm:spPr/>
      <dgm:t>
        <a:bodyPr/>
        <a:lstStyle/>
        <a:p>
          <a:pPr rtl="1"/>
          <a:r>
            <a:rPr lang="fa-IR" sz="1600" smtClean="0">
              <a:cs typeface="B Badr" panose="00000400000000000000" pitchFamily="2" charset="-78"/>
            </a:rPr>
            <a:t>و هو علم يعرف به إيراد المعنى الواحد، بطرق مختلفة، فى وضوح الدلالة عليه.</a:t>
          </a:r>
          <a:endParaRPr lang="fa-IR" sz="1600">
            <a:cs typeface="B Badr" panose="00000400000000000000" pitchFamily="2" charset="-78"/>
          </a:endParaRPr>
        </a:p>
      </dgm:t>
    </dgm:pt>
    <dgm:pt modelId="{EF9F06DA-11EC-49EA-94B1-E9D13E8D1C5A}" type="parTrans" cxnId="{ADC1F36F-F020-4361-8AD9-1D71F0E7F8D9}">
      <dgm:prSet custT="1"/>
      <dgm:spPr/>
      <dgm:t>
        <a:bodyPr/>
        <a:lstStyle/>
        <a:p>
          <a:pPr rtl="1"/>
          <a:endParaRPr lang="fa-IR" sz="1200">
            <a:cs typeface="B Badr" panose="00000400000000000000" pitchFamily="2" charset="-78"/>
          </a:endParaRPr>
        </a:p>
      </dgm:t>
    </dgm:pt>
    <dgm:pt modelId="{372B5CD0-BB0A-4002-8526-24CD096CBB39}" type="sibTrans" cxnId="{ADC1F36F-F020-4361-8AD9-1D71F0E7F8D9}">
      <dgm:prSet/>
      <dgm:spPr/>
      <dgm:t>
        <a:bodyPr/>
        <a:lstStyle/>
        <a:p>
          <a:pPr rtl="1"/>
          <a:endParaRPr lang="fa-IR" sz="4800">
            <a:cs typeface="B Badr" panose="00000400000000000000" pitchFamily="2" charset="-78"/>
          </a:endParaRPr>
        </a:p>
      </dgm:t>
    </dgm:pt>
    <dgm:pt modelId="{042E409A-F108-4BE1-879B-ABC5FAC958D0}">
      <dgm:prSet custT="1"/>
      <dgm:spPr/>
      <dgm:t>
        <a:bodyPr/>
        <a:lstStyle/>
        <a:p>
          <a:pPr rtl="1"/>
          <a:r>
            <a:rPr lang="fa-IR" sz="1600" smtClean="0">
              <a:cs typeface="B Badr" panose="00000400000000000000" pitchFamily="2" charset="-78"/>
            </a:rPr>
            <a:t>و دلالة اللفظ </a:t>
          </a:r>
          <a:endParaRPr lang="fa-IR" sz="1600">
            <a:cs typeface="B Badr" panose="00000400000000000000" pitchFamily="2" charset="-78"/>
          </a:endParaRPr>
        </a:p>
      </dgm:t>
    </dgm:pt>
    <dgm:pt modelId="{03B6CD2D-9F64-4086-88A1-1419CF2E7021}" type="parTrans" cxnId="{40667F18-9A49-4708-896D-8B3855486A7C}">
      <dgm:prSet custT="1"/>
      <dgm:spPr/>
      <dgm:t>
        <a:bodyPr/>
        <a:lstStyle/>
        <a:p>
          <a:pPr rtl="1"/>
          <a:endParaRPr lang="fa-IR" sz="1200">
            <a:cs typeface="B Badr" panose="00000400000000000000" pitchFamily="2" charset="-78"/>
          </a:endParaRPr>
        </a:p>
      </dgm:t>
    </dgm:pt>
    <dgm:pt modelId="{C59CDB4D-834E-499B-953F-79825D1A4E0E}" type="sibTrans" cxnId="{40667F18-9A49-4708-896D-8B3855486A7C}">
      <dgm:prSet/>
      <dgm:spPr/>
      <dgm:t>
        <a:bodyPr/>
        <a:lstStyle/>
        <a:p>
          <a:pPr rtl="1"/>
          <a:endParaRPr lang="fa-IR" sz="4800">
            <a:cs typeface="B Badr" panose="00000400000000000000" pitchFamily="2" charset="-78"/>
          </a:endParaRPr>
        </a:p>
      </dgm:t>
    </dgm:pt>
    <dgm:pt modelId="{83D0CEF7-F820-4426-8D38-BDDBC5E0ACC7}">
      <dgm:prSet custT="1"/>
      <dgm:spPr/>
      <dgm:t>
        <a:bodyPr/>
        <a:lstStyle/>
        <a:p>
          <a:pPr rtl="1"/>
          <a:r>
            <a:rPr lang="fa-IR" sz="1600" smtClean="0">
              <a:cs typeface="B Badr" panose="00000400000000000000" pitchFamily="2" charset="-78"/>
            </a:rPr>
            <a:t>إما على </a:t>
          </a:r>
          <a:endParaRPr lang="fa-IR" sz="1600">
            <a:cs typeface="B Badr" panose="00000400000000000000" pitchFamily="2" charset="-78"/>
          </a:endParaRPr>
        </a:p>
      </dgm:t>
    </dgm:pt>
    <dgm:pt modelId="{759D644A-0BBF-43B9-8C75-A5A9184BCBE0}" type="parTrans" cxnId="{9296FCF0-FC87-4EC8-BF6F-72DAFF680478}">
      <dgm:prSet custT="1"/>
      <dgm:spPr/>
      <dgm:t>
        <a:bodyPr/>
        <a:lstStyle/>
        <a:p>
          <a:pPr rtl="1"/>
          <a:endParaRPr lang="fa-IR" sz="1200">
            <a:cs typeface="B Badr" panose="00000400000000000000" pitchFamily="2" charset="-78"/>
          </a:endParaRPr>
        </a:p>
      </dgm:t>
    </dgm:pt>
    <dgm:pt modelId="{45C13FD5-D2F7-4694-9857-95880A4E607F}" type="sibTrans" cxnId="{9296FCF0-FC87-4EC8-BF6F-72DAFF680478}">
      <dgm:prSet/>
      <dgm:spPr/>
      <dgm:t>
        <a:bodyPr/>
        <a:lstStyle/>
        <a:p>
          <a:pPr rtl="1"/>
          <a:endParaRPr lang="fa-IR" sz="4800">
            <a:cs typeface="B Badr" panose="00000400000000000000" pitchFamily="2" charset="-78"/>
          </a:endParaRPr>
        </a:p>
      </dgm:t>
    </dgm:pt>
    <dgm:pt modelId="{2491D244-5B32-4A7B-9D7A-CEDD1B1494F9}">
      <dgm:prSet custT="1"/>
      <dgm:spPr/>
      <dgm:t>
        <a:bodyPr/>
        <a:lstStyle/>
        <a:p>
          <a:pPr rtl="1"/>
          <a:r>
            <a:rPr lang="fa-IR" sz="1600" smtClean="0">
              <a:cs typeface="B Badr" panose="00000400000000000000" pitchFamily="2" charset="-78"/>
            </a:rPr>
            <a:t>تمام ما وضع له، </a:t>
          </a:r>
          <a:endParaRPr lang="fa-IR" sz="1600">
            <a:cs typeface="B Badr" panose="00000400000000000000" pitchFamily="2" charset="-78"/>
          </a:endParaRPr>
        </a:p>
      </dgm:t>
    </dgm:pt>
    <dgm:pt modelId="{50E20F3A-3C4A-4676-88ED-69883E78447C}" type="parTrans" cxnId="{DCD477EA-A775-4BA8-A04E-7BBB70613C50}">
      <dgm:prSet custT="1"/>
      <dgm:spPr/>
      <dgm:t>
        <a:bodyPr/>
        <a:lstStyle/>
        <a:p>
          <a:pPr rtl="1"/>
          <a:endParaRPr lang="fa-IR" sz="1200">
            <a:cs typeface="B Badr" panose="00000400000000000000" pitchFamily="2" charset="-78"/>
          </a:endParaRPr>
        </a:p>
      </dgm:t>
    </dgm:pt>
    <dgm:pt modelId="{B60987D3-605E-42E1-B69F-91E236958979}" type="sibTrans" cxnId="{DCD477EA-A775-4BA8-A04E-7BBB70613C50}">
      <dgm:prSet/>
      <dgm:spPr/>
      <dgm:t>
        <a:bodyPr/>
        <a:lstStyle/>
        <a:p>
          <a:pPr rtl="1"/>
          <a:endParaRPr lang="fa-IR" sz="4800">
            <a:cs typeface="B Badr" panose="00000400000000000000" pitchFamily="2" charset="-78"/>
          </a:endParaRPr>
        </a:p>
      </dgm:t>
    </dgm:pt>
    <dgm:pt modelId="{D9B954B2-619C-403C-A3E3-3468BBE57CBD}">
      <dgm:prSet custT="1"/>
      <dgm:spPr/>
      <dgm:t>
        <a:bodyPr/>
        <a:lstStyle/>
        <a:p>
          <a:pPr rtl="1"/>
          <a:r>
            <a:rPr lang="fa-IR" sz="1600" smtClean="0">
              <a:cs typeface="B Badr" panose="00000400000000000000" pitchFamily="2" charset="-78"/>
            </a:rPr>
            <a:t>أو على جزئه، </a:t>
          </a:r>
          <a:endParaRPr lang="fa-IR" sz="1600">
            <a:cs typeface="B Badr" panose="00000400000000000000" pitchFamily="2" charset="-78"/>
          </a:endParaRPr>
        </a:p>
      </dgm:t>
    </dgm:pt>
    <dgm:pt modelId="{44E697D7-8373-433A-9E81-E934AFE6B2AD}" type="parTrans" cxnId="{912759F1-2B24-4680-9CFF-274AEE03071B}">
      <dgm:prSet custT="1"/>
      <dgm:spPr/>
      <dgm:t>
        <a:bodyPr/>
        <a:lstStyle/>
        <a:p>
          <a:pPr rtl="1"/>
          <a:endParaRPr lang="fa-IR" sz="1200">
            <a:cs typeface="B Badr" panose="00000400000000000000" pitchFamily="2" charset="-78"/>
          </a:endParaRPr>
        </a:p>
      </dgm:t>
    </dgm:pt>
    <dgm:pt modelId="{CCD285A3-5FC7-4607-AA9E-2BBA08E1E33D}" type="sibTrans" cxnId="{912759F1-2B24-4680-9CFF-274AEE03071B}">
      <dgm:prSet/>
      <dgm:spPr/>
      <dgm:t>
        <a:bodyPr/>
        <a:lstStyle/>
        <a:p>
          <a:pPr rtl="1"/>
          <a:endParaRPr lang="fa-IR" sz="4800">
            <a:cs typeface="B Badr" panose="00000400000000000000" pitchFamily="2" charset="-78"/>
          </a:endParaRPr>
        </a:p>
      </dgm:t>
    </dgm:pt>
    <dgm:pt modelId="{11F98879-0108-476F-BEA8-7D36AB936E4C}">
      <dgm:prSet custT="1"/>
      <dgm:spPr/>
      <dgm:t>
        <a:bodyPr/>
        <a:lstStyle/>
        <a:p>
          <a:pPr rtl="1"/>
          <a:r>
            <a:rPr lang="fa-IR" sz="1600" smtClean="0">
              <a:cs typeface="B Badr" panose="00000400000000000000" pitchFamily="2" charset="-78"/>
            </a:rPr>
            <a:t>أو على خارج عنه. </a:t>
          </a:r>
          <a:endParaRPr lang="fa-IR" sz="1600">
            <a:cs typeface="B Badr" panose="00000400000000000000" pitchFamily="2" charset="-78"/>
          </a:endParaRPr>
        </a:p>
      </dgm:t>
    </dgm:pt>
    <dgm:pt modelId="{4B3EBEB3-EBCD-4FBB-9F02-4AAF05E36F04}" type="parTrans" cxnId="{6696D50E-4F7C-4BCE-8DDF-B1B4C4573901}">
      <dgm:prSet custT="1"/>
      <dgm:spPr/>
      <dgm:t>
        <a:bodyPr/>
        <a:lstStyle/>
        <a:p>
          <a:pPr rtl="1"/>
          <a:endParaRPr lang="fa-IR" sz="1200">
            <a:cs typeface="B Badr" panose="00000400000000000000" pitchFamily="2" charset="-78"/>
          </a:endParaRPr>
        </a:p>
      </dgm:t>
    </dgm:pt>
    <dgm:pt modelId="{FBAE7FC4-FB2E-46B3-AA5D-B184DBC805C8}" type="sibTrans" cxnId="{6696D50E-4F7C-4BCE-8DDF-B1B4C4573901}">
      <dgm:prSet/>
      <dgm:spPr/>
      <dgm:t>
        <a:bodyPr/>
        <a:lstStyle/>
        <a:p>
          <a:pPr rtl="1"/>
          <a:endParaRPr lang="fa-IR" sz="4800">
            <a:cs typeface="B Badr" panose="00000400000000000000" pitchFamily="2" charset="-78"/>
          </a:endParaRPr>
        </a:p>
      </dgm:t>
    </dgm:pt>
    <dgm:pt modelId="{7F852961-513B-4F0D-AE5D-5507ACAB89EC}">
      <dgm:prSet custT="1"/>
      <dgm:spPr/>
      <dgm:t>
        <a:bodyPr/>
        <a:lstStyle/>
        <a:p>
          <a:pPr rtl="1"/>
          <a:r>
            <a:rPr lang="fa-IR" sz="1600" smtClean="0">
              <a:cs typeface="B Badr" panose="00000400000000000000" pitchFamily="2" charset="-78"/>
            </a:rPr>
            <a:t>و تسمى </a:t>
          </a:r>
          <a:endParaRPr lang="fa-IR" sz="1600">
            <a:cs typeface="B Badr" panose="00000400000000000000" pitchFamily="2" charset="-78"/>
          </a:endParaRPr>
        </a:p>
      </dgm:t>
    </dgm:pt>
    <dgm:pt modelId="{DA83F82D-083A-4EB6-804D-72989FF4974D}" type="parTrans" cxnId="{349C02EF-3D9F-4CF6-932A-C34FDED61F6E}">
      <dgm:prSet custT="1"/>
      <dgm:spPr/>
      <dgm:t>
        <a:bodyPr/>
        <a:lstStyle/>
        <a:p>
          <a:pPr rtl="1"/>
          <a:endParaRPr lang="fa-IR" sz="1200">
            <a:cs typeface="B Badr" panose="00000400000000000000" pitchFamily="2" charset="-78"/>
          </a:endParaRPr>
        </a:p>
      </dgm:t>
    </dgm:pt>
    <dgm:pt modelId="{EBDEE0C7-A573-4D62-9A75-F10830097D74}" type="sibTrans" cxnId="{349C02EF-3D9F-4CF6-932A-C34FDED61F6E}">
      <dgm:prSet/>
      <dgm:spPr/>
      <dgm:t>
        <a:bodyPr/>
        <a:lstStyle/>
        <a:p>
          <a:pPr rtl="1"/>
          <a:endParaRPr lang="fa-IR" sz="4800">
            <a:cs typeface="B Badr" panose="00000400000000000000" pitchFamily="2" charset="-78"/>
          </a:endParaRPr>
        </a:p>
      </dgm:t>
    </dgm:pt>
    <dgm:pt modelId="{2F6BE2DB-4955-46FB-B89D-3AD701792D6F}">
      <dgm:prSet custT="1"/>
      <dgm:spPr/>
      <dgm:t>
        <a:bodyPr/>
        <a:lstStyle/>
        <a:p>
          <a:pPr rtl="1"/>
          <a:r>
            <a:rPr lang="fa-IR" sz="1600" smtClean="0">
              <a:cs typeface="B Badr" panose="00000400000000000000" pitchFamily="2" charset="-78"/>
            </a:rPr>
            <a:t>الأولى وضعية، </a:t>
          </a:r>
          <a:endParaRPr lang="fa-IR" sz="1600">
            <a:cs typeface="B Badr" panose="00000400000000000000" pitchFamily="2" charset="-78"/>
          </a:endParaRPr>
        </a:p>
      </dgm:t>
    </dgm:pt>
    <dgm:pt modelId="{DAABF2A2-998B-4FCD-AA8D-25BA5C1B4FF0}" type="parTrans" cxnId="{0D964E94-8105-451B-B30E-0779A173405A}">
      <dgm:prSet custT="1"/>
      <dgm:spPr/>
      <dgm:t>
        <a:bodyPr/>
        <a:lstStyle/>
        <a:p>
          <a:pPr rtl="1"/>
          <a:endParaRPr lang="fa-IR" sz="1200">
            <a:cs typeface="B Badr" panose="00000400000000000000" pitchFamily="2" charset="-78"/>
          </a:endParaRPr>
        </a:p>
      </dgm:t>
    </dgm:pt>
    <dgm:pt modelId="{99AE581A-0350-49EB-8DD5-94992EFB3732}" type="sibTrans" cxnId="{0D964E94-8105-451B-B30E-0779A173405A}">
      <dgm:prSet/>
      <dgm:spPr/>
      <dgm:t>
        <a:bodyPr/>
        <a:lstStyle/>
        <a:p>
          <a:pPr rtl="1"/>
          <a:endParaRPr lang="fa-IR" sz="4800">
            <a:cs typeface="B Badr" panose="00000400000000000000" pitchFamily="2" charset="-78"/>
          </a:endParaRPr>
        </a:p>
      </dgm:t>
    </dgm:pt>
    <dgm:pt modelId="{8C4E0BF8-B50E-461F-9D41-C9EDFF3C78ED}">
      <dgm:prSet custT="1"/>
      <dgm:spPr/>
      <dgm:t>
        <a:bodyPr/>
        <a:lstStyle/>
        <a:p>
          <a:pPr rtl="1"/>
          <a:r>
            <a:rPr lang="fa-IR" sz="1400" smtClean="0">
              <a:cs typeface="B Badr" panose="00000400000000000000" pitchFamily="2" charset="-78"/>
            </a:rPr>
            <a:t>و كل من الأخيرتين عقلية. </a:t>
          </a:r>
          <a:endParaRPr lang="fa-IR" sz="1400">
            <a:cs typeface="B Badr" panose="00000400000000000000" pitchFamily="2" charset="-78"/>
          </a:endParaRPr>
        </a:p>
      </dgm:t>
    </dgm:pt>
    <dgm:pt modelId="{4FD10B65-A9C8-4584-91F7-12AE978143E4}" type="parTrans" cxnId="{612B6E4C-E037-4CD6-A89E-4620E14ED845}">
      <dgm:prSet custT="1"/>
      <dgm:spPr/>
      <dgm:t>
        <a:bodyPr/>
        <a:lstStyle/>
        <a:p>
          <a:pPr rtl="1"/>
          <a:endParaRPr lang="fa-IR" sz="1200">
            <a:cs typeface="B Badr" panose="00000400000000000000" pitchFamily="2" charset="-78"/>
          </a:endParaRPr>
        </a:p>
      </dgm:t>
    </dgm:pt>
    <dgm:pt modelId="{48DF4A45-B75B-4EC1-9350-C3AE238DEC40}" type="sibTrans" cxnId="{612B6E4C-E037-4CD6-A89E-4620E14ED845}">
      <dgm:prSet/>
      <dgm:spPr/>
      <dgm:t>
        <a:bodyPr/>
        <a:lstStyle/>
        <a:p>
          <a:pPr rtl="1"/>
          <a:endParaRPr lang="fa-IR" sz="4800">
            <a:cs typeface="B Badr" panose="00000400000000000000" pitchFamily="2" charset="-78"/>
          </a:endParaRPr>
        </a:p>
      </dgm:t>
    </dgm:pt>
    <dgm:pt modelId="{F8C98037-0F80-4AFE-8D48-F98F4F7DC553}">
      <dgm:prSet custT="1"/>
      <dgm:spPr/>
      <dgm:t>
        <a:bodyPr/>
        <a:lstStyle/>
        <a:p>
          <a:pPr rtl="1"/>
          <a:r>
            <a:rPr lang="fa-IR" sz="1600" smtClean="0">
              <a:cs typeface="B Badr" panose="00000400000000000000" pitchFamily="2" charset="-78"/>
            </a:rPr>
            <a:t>و تختصّ </a:t>
          </a:r>
          <a:endParaRPr lang="fa-IR" sz="1600">
            <a:cs typeface="B Badr" panose="00000400000000000000" pitchFamily="2" charset="-78"/>
          </a:endParaRPr>
        </a:p>
      </dgm:t>
    </dgm:pt>
    <dgm:pt modelId="{45248434-942D-4B9A-9EF7-14DCBCFDA8EF}" type="parTrans" cxnId="{12556B7A-223F-47D3-BAD3-415969E94AC2}">
      <dgm:prSet custT="1"/>
      <dgm:spPr/>
      <dgm:t>
        <a:bodyPr/>
        <a:lstStyle/>
        <a:p>
          <a:pPr rtl="1"/>
          <a:endParaRPr lang="fa-IR" sz="1200">
            <a:cs typeface="B Badr" panose="00000400000000000000" pitchFamily="2" charset="-78"/>
          </a:endParaRPr>
        </a:p>
      </dgm:t>
    </dgm:pt>
    <dgm:pt modelId="{9C64BDFA-EC8D-4D1B-85E8-0BEFC71D92BD}" type="sibTrans" cxnId="{12556B7A-223F-47D3-BAD3-415969E94AC2}">
      <dgm:prSet/>
      <dgm:spPr/>
      <dgm:t>
        <a:bodyPr/>
        <a:lstStyle/>
        <a:p>
          <a:pPr rtl="1"/>
          <a:endParaRPr lang="fa-IR" sz="4800">
            <a:cs typeface="B Badr" panose="00000400000000000000" pitchFamily="2" charset="-78"/>
          </a:endParaRPr>
        </a:p>
      </dgm:t>
    </dgm:pt>
    <dgm:pt modelId="{C7D4F5A4-F9FA-49F5-BC46-280F783DB120}">
      <dgm:prSet custT="1"/>
      <dgm:spPr/>
      <dgm:t>
        <a:bodyPr/>
        <a:lstStyle/>
        <a:p>
          <a:pPr rtl="1"/>
          <a:r>
            <a:rPr lang="fa-IR" sz="1600" smtClean="0">
              <a:cs typeface="B Badr" panose="00000400000000000000" pitchFamily="2" charset="-78"/>
            </a:rPr>
            <a:t>الأولى بالمطابقة، </a:t>
          </a:r>
          <a:endParaRPr lang="fa-IR" sz="1600">
            <a:cs typeface="B Badr" panose="00000400000000000000" pitchFamily="2" charset="-78"/>
          </a:endParaRPr>
        </a:p>
      </dgm:t>
    </dgm:pt>
    <dgm:pt modelId="{23165059-9342-4964-9881-1B861BB77F00}" type="parTrans" cxnId="{88B41A20-6634-41AA-9097-73EF9D353719}">
      <dgm:prSet custT="1"/>
      <dgm:spPr/>
      <dgm:t>
        <a:bodyPr/>
        <a:lstStyle/>
        <a:p>
          <a:pPr rtl="1"/>
          <a:endParaRPr lang="fa-IR" sz="1200">
            <a:cs typeface="B Badr" panose="00000400000000000000" pitchFamily="2" charset="-78"/>
          </a:endParaRPr>
        </a:p>
      </dgm:t>
    </dgm:pt>
    <dgm:pt modelId="{56064319-F5B7-4807-B685-8A70215D6D68}" type="sibTrans" cxnId="{88B41A20-6634-41AA-9097-73EF9D353719}">
      <dgm:prSet/>
      <dgm:spPr/>
      <dgm:t>
        <a:bodyPr/>
        <a:lstStyle/>
        <a:p>
          <a:pPr rtl="1"/>
          <a:endParaRPr lang="fa-IR" sz="4800">
            <a:cs typeface="B Badr" panose="00000400000000000000" pitchFamily="2" charset="-78"/>
          </a:endParaRPr>
        </a:p>
      </dgm:t>
    </dgm:pt>
    <dgm:pt modelId="{011140F8-4BC8-4F14-9387-66E7637B842E}">
      <dgm:prSet custT="1"/>
      <dgm:spPr/>
      <dgm:t>
        <a:bodyPr/>
        <a:lstStyle/>
        <a:p>
          <a:pPr rtl="1"/>
          <a:r>
            <a:rPr lang="fa-IR" sz="1600" smtClean="0">
              <a:cs typeface="B Badr" panose="00000400000000000000" pitchFamily="2" charset="-78"/>
            </a:rPr>
            <a:t>و الثانية بالتضمّن، </a:t>
          </a:r>
          <a:endParaRPr lang="fa-IR" sz="1600">
            <a:cs typeface="B Badr" panose="00000400000000000000" pitchFamily="2" charset="-78"/>
          </a:endParaRPr>
        </a:p>
      </dgm:t>
    </dgm:pt>
    <dgm:pt modelId="{C4DE15C6-E824-46EC-B8E7-9D3AC3341B1A}" type="parTrans" cxnId="{8F0E8D99-04E0-447F-B9F5-DCE153052350}">
      <dgm:prSet custT="1"/>
      <dgm:spPr/>
      <dgm:t>
        <a:bodyPr/>
        <a:lstStyle/>
        <a:p>
          <a:pPr rtl="1"/>
          <a:endParaRPr lang="fa-IR" sz="1200">
            <a:cs typeface="B Badr" panose="00000400000000000000" pitchFamily="2" charset="-78"/>
          </a:endParaRPr>
        </a:p>
      </dgm:t>
    </dgm:pt>
    <dgm:pt modelId="{0DF03B62-D65C-4D97-AFDF-CA49DB376BF1}" type="sibTrans" cxnId="{8F0E8D99-04E0-447F-B9F5-DCE153052350}">
      <dgm:prSet/>
      <dgm:spPr/>
      <dgm:t>
        <a:bodyPr/>
        <a:lstStyle/>
        <a:p>
          <a:pPr rtl="1"/>
          <a:endParaRPr lang="fa-IR" sz="4800">
            <a:cs typeface="B Badr" panose="00000400000000000000" pitchFamily="2" charset="-78"/>
          </a:endParaRPr>
        </a:p>
      </dgm:t>
    </dgm:pt>
    <dgm:pt modelId="{A5A66D95-6E12-492A-A507-8D0E6C995765}">
      <dgm:prSet custT="1"/>
      <dgm:spPr/>
      <dgm:t>
        <a:bodyPr/>
        <a:lstStyle/>
        <a:p>
          <a:pPr rtl="1"/>
          <a:r>
            <a:rPr lang="fa-IR" sz="1600" smtClean="0">
              <a:cs typeface="B Badr" panose="00000400000000000000" pitchFamily="2" charset="-78"/>
            </a:rPr>
            <a:t>و الثالثة بالالتزام. </a:t>
          </a:r>
          <a:endParaRPr lang="fa-IR" sz="1600">
            <a:cs typeface="B Badr" panose="00000400000000000000" pitchFamily="2" charset="-78"/>
          </a:endParaRPr>
        </a:p>
      </dgm:t>
    </dgm:pt>
    <dgm:pt modelId="{D25D2A4A-94D2-4046-8519-FDF4BE82D059}" type="parTrans" cxnId="{F84EE959-A2C3-4B92-8C47-FC933492FA68}">
      <dgm:prSet custT="1"/>
      <dgm:spPr/>
      <dgm:t>
        <a:bodyPr/>
        <a:lstStyle/>
        <a:p>
          <a:pPr rtl="1"/>
          <a:endParaRPr lang="fa-IR" sz="1200">
            <a:cs typeface="B Badr" panose="00000400000000000000" pitchFamily="2" charset="-78"/>
          </a:endParaRPr>
        </a:p>
      </dgm:t>
    </dgm:pt>
    <dgm:pt modelId="{C1A3B8F4-BFC4-40AB-82FD-50463B570E39}" type="sibTrans" cxnId="{F84EE959-A2C3-4B92-8C47-FC933492FA68}">
      <dgm:prSet/>
      <dgm:spPr/>
      <dgm:t>
        <a:bodyPr/>
        <a:lstStyle/>
        <a:p>
          <a:pPr rtl="1"/>
          <a:endParaRPr lang="fa-IR" sz="4800">
            <a:cs typeface="B Badr" panose="00000400000000000000" pitchFamily="2" charset="-78"/>
          </a:endParaRPr>
        </a:p>
      </dgm:t>
    </dgm:pt>
    <dgm:pt modelId="{2C9A5D28-629E-4C4B-AE15-2015F406D482}">
      <dgm:prSet custT="1"/>
      <dgm:spPr/>
      <dgm:t>
        <a:bodyPr/>
        <a:lstStyle/>
        <a:p>
          <a:pPr rtl="1"/>
          <a:r>
            <a:rPr lang="fa-IR" sz="1600" smtClean="0">
              <a:cs typeface="B Badr" panose="00000400000000000000" pitchFamily="2" charset="-78"/>
            </a:rPr>
            <a:t>و شرطه اللزوم الذهنى </a:t>
          </a:r>
          <a:endParaRPr lang="fa-IR" sz="1600">
            <a:cs typeface="B Badr" panose="00000400000000000000" pitchFamily="2" charset="-78"/>
          </a:endParaRPr>
        </a:p>
      </dgm:t>
    </dgm:pt>
    <dgm:pt modelId="{E43F16E0-A61A-460C-8C6A-D9A3EDF16828}" type="parTrans" cxnId="{64CCD396-0DFD-43BB-A52F-8D0283BC5C23}">
      <dgm:prSet custT="1"/>
      <dgm:spPr/>
      <dgm:t>
        <a:bodyPr/>
        <a:lstStyle/>
        <a:p>
          <a:pPr rtl="1"/>
          <a:endParaRPr lang="fa-IR" sz="1200">
            <a:cs typeface="B Badr" panose="00000400000000000000" pitchFamily="2" charset="-78"/>
          </a:endParaRPr>
        </a:p>
      </dgm:t>
    </dgm:pt>
    <dgm:pt modelId="{8CC4169C-C307-4A2B-9AAB-FF001438B66D}" type="sibTrans" cxnId="{64CCD396-0DFD-43BB-A52F-8D0283BC5C23}">
      <dgm:prSet/>
      <dgm:spPr/>
      <dgm:t>
        <a:bodyPr/>
        <a:lstStyle/>
        <a:p>
          <a:pPr rtl="1"/>
          <a:endParaRPr lang="fa-IR" sz="4800">
            <a:cs typeface="B Badr" panose="00000400000000000000" pitchFamily="2" charset="-78"/>
          </a:endParaRPr>
        </a:p>
      </dgm:t>
    </dgm:pt>
    <dgm:pt modelId="{6D64CE93-1604-4070-AC09-7A7F6AE83DCC}">
      <dgm:prSet custT="1"/>
      <dgm:spPr/>
      <dgm:t>
        <a:bodyPr/>
        <a:lstStyle/>
        <a:p>
          <a:pPr rtl="1"/>
          <a:r>
            <a:rPr lang="fa-IR" sz="1400" smtClean="0">
              <a:cs typeface="B Badr" panose="00000400000000000000" pitchFamily="2" charset="-78"/>
            </a:rPr>
            <a:t>و لو لاعتقاد المخاطب بعرف عام أو غيره. و الإيراد المذكور </a:t>
          </a:r>
          <a:endParaRPr lang="fa-IR" sz="1400">
            <a:cs typeface="B Badr" panose="00000400000000000000" pitchFamily="2" charset="-78"/>
          </a:endParaRPr>
        </a:p>
      </dgm:t>
    </dgm:pt>
    <dgm:pt modelId="{7194010A-1D78-4AE6-8EB7-0AF0EE614274}" type="parTrans" cxnId="{BFF6ACFC-2AE2-4827-8BC1-003C330F0117}">
      <dgm:prSet custT="1"/>
      <dgm:spPr/>
      <dgm:t>
        <a:bodyPr/>
        <a:lstStyle/>
        <a:p>
          <a:pPr rtl="1"/>
          <a:endParaRPr lang="fa-IR" sz="1200">
            <a:cs typeface="B Badr" panose="00000400000000000000" pitchFamily="2" charset="-78"/>
          </a:endParaRPr>
        </a:p>
      </dgm:t>
    </dgm:pt>
    <dgm:pt modelId="{A8D9D32F-23E2-469B-AB97-0CACEB6F29B7}" type="sibTrans" cxnId="{BFF6ACFC-2AE2-4827-8BC1-003C330F0117}">
      <dgm:prSet/>
      <dgm:spPr/>
      <dgm:t>
        <a:bodyPr/>
        <a:lstStyle/>
        <a:p>
          <a:pPr rtl="1"/>
          <a:endParaRPr lang="fa-IR" sz="4800">
            <a:cs typeface="B Badr" panose="00000400000000000000" pitchFamily="2" charset="-78"/>
          </a:endParaRPr>
        </a:p>
      </dgm:t>
    </dgm:pt>
    <dgm:pt modelId="{1064F268-9A8B-4CD6-956E-DBB0E177DF28}">
      <dgm:prSet custT="1"/>
      <dgm:spPr/>
      <dgm:t>
        <a:bodyPr/>
        <a:lstStyle/>
        <a:p>
          <a:pPr rtl="1"/>
          <a:r>
            <a:rPr lang="fa-IR" sz="1600" smtClean="0">
              <a:cs typeface="B Badr" panose="00000400000000000000" pitchFamily="2" charset="-78"/>
            </a:rPr>
            <a:t>لا يتأتّى بالوضعية؛ </a:t>
          </a:r>
          <a:endParaRPr lang="fa-IR" sz="1600">
            <a:cs typeface="B Badr" panose="00000400000000000000" pitchFamily="2" charset="-78"/>
          </a:endParaRPr>
        </a:p>
      </dgm:t>
    </dgm:pt>
    <dgm:pt modelId="{BBAF9D02-58F4-4A23-949A-DBA32583A368}" type="parTrans" cxnId="{C78698FB-90CB-48BE-A70B-314ECA48703B}">
      <dgm:prSet custT="1"/>
      <dgm:spPr/>
      <dgm:t>
        <a:bodyPr/>
        <a:lstStyle/>
        <a:p>
          <a:pPr rtl="1"/>
          <a:endParaRPr lang="fa-IR" sz="1200">
            <a:cs typeface="B Badr" panose="00000400000000000000" pitchFamily="2" charset="-78"/>
          </a:endParaRPr>
        </a:p>
      </dgm:t>
    </dgm:pt>
    <dgm:pt modelId="{7BC3BC92-12D5-4B83-9384-D2EE6B9F83D2}" type="sibTrans" cxnId="{C78698FB-90CB-48BE-A70B-314ECA48703B}">
      <dgm:prSet/>
      <dgm:spPr/>
      <dgm:t>
        <a:bodyPr/>
        <a:lstStyle/>
        <a:p>
          <a:pPr rtl="1"/>
          <a:endParaRPr lang="fa-IR" sz="4800">
            <a:cs typeface="B Badr" panose="00000400000000000000" pitchFamily="2" charset="-78"/>
          </a:endParaRPr>
        </a:p>
      </dgm:t>
    </dgm:pt>
    <dgm:pt modelId="{36890E7F-1511-4001-AB95-7AA02B92DCE9}">
      <dgm:prSet custT="1"/>
      <dgm:spPr/>
      <dgm:t>
        <a:bodyPr/>
        <a:lstStyle/>
        <a:p>
          <a:pPr rtl="1"/>
          <a:r>
            <a:rPr lang="fa-IR" sz="1400" smtClean="0">
              <a:cs typeface="B Badr" panose="00000400000000000000" pitchFamily="2" charset="-78"/>
            </a:rPr>
            <a:t>لأن السامع إذا كان عالما بوضع الألفاظ لم يكن بعضها أوضح؛ و إلا لم يكن كل واحد منها دالا عليه. </a:t>
          </a:r>
          <a:endParaRPr lang="fa-IR" sz="1400">
            <a:cs typeface="B Badr" panose="00000400000000000000" pitchFamily="2" charset="-78"/>
          </a:endParaRPr>
        </a:p>
      </dgm:t>
    </dgm:pt>
    <dgm:pt modelId="{D72D6A3A-3C40-4950-80B9-ADF4C3DC240C}" type="parTrans" cxnId="{4D31DF0C-F953-4F67-80A4-52548909C137}">
      <dgm:prSet custT="1"/>
      <dgm:spPr/>
      <dgm:t>
        <a:bodyPr/>
        <a:lstStyle/>
        <a:p>
          <a:pPr rtl="1"/>
          <a:endParaRPr lang="fa-IR" sz="1200">
            <a:cs typeface="B Badr" panose="00000400000000000000" pitchFamily="2" charset="-78"/>
          </a:endParaRPr>
        </a:p>
      </dgm:t>
    </dgm:pt>
    <dgm:pt modelId="{E9E1DBCE-B352-4E17-8A89-6C54C86491C6}" type="sibTrans" cxnId="{4D31DF0C-F953-4F67-80A4-52548909C137}">
      <dgm:prSet/>
      <dgm:spPr/>
      <dgm:t>
        <a:bodyPr/>
        <a:lstStyle/>
        <a:p>
          <a:pPr rtl="1"/>
          <a:endParaRPr lang="fa-IR" sz="4800">
            <a:cs typeface="B Badr" panose="00000400000000000000" pitchFamily="2" charset="-78"/>
          </a:endParaRPr>
        </a:p>
      </dgm:t>
    </dgm:pt>
    <dgm:pt modelId="{FE3A1E69-FCEA-4726-ADC0-A672B9F22F96}">
      <dgm:prSet custT="1"/>
      <dgm:spPr/>
      <dgm:t>
        <a:bodyPr/>
        <a:lstStyle/>
        <a:p>
          <a:pPr rtl="1"/>
          <a:r>
            <a:rPr lang="fa-IR" sz="1600" smtClean="0">
              <a:cs typeface="B Badr" panose="00000400000000000000" pitchFamily="2" charset="-78"/>
            </a:rPr>
            <a:t>و يتأتّى بالعقلية؛</a:t>
          </a:r>
          <a:endParaRPr lang="fa-IR" sz="1600">
            <a:cs typeface="B Badr" panose="00000400000000000000" pitchFamily="2" charset="-78"/>
          </a:endParaRPr>
        </a:p>
      </dgm:t>
    </dgm:pt>
    <dgm:pt modelId="{A1B18FEE-69A8-49D0-A350-B48E24912FB2}" type="parTrans" cxnId="{B2089470-3576-40B4-AFAA-3B9D9F8209E5}">
      <dgm:prSet custT="1"/>
      <dgm:spPr/>
      <dgm:t>
        <a:bodyPr/>
        <a:lstStyle/>
        <a:p>
          <a:pPr rtl="1"/>
          <a:endParaRPr lang="fa-IR" sz="1200">
            <a:cs typeface="B Badr" panose="00000400000000000000" pitchFamily="2" charset="-78"/>
          </a:endParaRPr>
        </a:p>
      </dgm:t>
    </dgm:pt>
    <dgm:pt modelId="{1E957882-515E-423E-9FE4-A1505D7E2254}" type="sibTrans" cxnId="{B2089470-3576-40B4-AFAA-3B9D9F8209E5}">
      <dgm:prSet/>
      <dgm:spPr/>
      <dgm:t>
        <a:bodyPr/>
        <a:lstStyle/>
        <a:p>
          <a:pPr rtl="1"/>
          <a:endParaRPr lang="fa-IR" sz="4800">
            <a:cs typeface="B Badr" panose="00000400000000000000" pitchFamily="2" charset="-78"/>
          </a:endParaRPr>
        </a:p>
      </dgm:t>
    </dgm:pt>
    <dgm:pt modelId="{789D67D1-11DD-4FB6-A184-0C708455F88D}">
      <dgm:prSet custT="1"/>
      <dgm:spPr/>
      <dgm:t>
        <a:bodyPr/>
        <a:lstStyle/>
        <a:p>
          <a:pPr rtl="1"/>
          <a:r>
            <a:rPr lang="fa-IR" sz="1600" smtClean="0">
              <a:cs typeface="B Badr" panose="00000400000000000000" pitchFamily="2" charset="-78"/>
            </a:rPr>
            <a:t>لجواز أن تختلف مراتب اللزوم فى الوضوح. </a:t>
          </a:r>
          <a:endParaRPr lang="fa-IR" sz="1600">
            <a:cs typeface="B Badr" panose="00000400000000000000" pitchFamily="2" charset="-78"/>
          </a:endParaRPr>
        </a:p>
      </dgm:t>
    </dgm:pt>
    <dgm:pt modelId="{C8854ADB-20A9-4368-AFF1-D2D6FA487A7E}" type="parTrans" cxnId="{62D3F2E4-9BB9-496C-8813-C8FD4484BDCD}">
      <dgm:prSet custT="1"/>
      <dgm:spPr/>
      <dgm:t>
        <a:bodyPr/>
        <a:lstStyle/>
        <a:p>
          <a:pPr rtl="1"/>
          <a:endParaRPr lang="fa-IR" sz="1200">
            <a:cs typeface="B Badr" panose="00000400000000000000" pitchFamily="2" charset="-78"/>
          </a:endParaRPr>
        </a:p>
      </dgm:t>
    </dgm:pt>
    <dgm:pt modelId="{8C66A108-B30C-4918-8D1B-C909259B9505}" type="sibTrans" cxnId="{62D3F2E4-9BB9-496C-8813-C8FD4484BDCD}">
      <dgm:prSet/>
      <dgm:spPr/>
      <dgm:t>
        <a:bodyPr/>
        <a:lstStyle/>
        <a:p>
          <a:pPr rtl="1"/>
          <a:endParaRPr lang="fa-IR" sz="4800">
            <a:cs typeface="B Badr" panose="00000400000000000000" pitchFamily="2" charset="-78"/>
          </a:endParaRPr>
        </a:p>
      </dgm:t>
    </dgm:pt>
    <dgm:pt modelId="{E867F573-7B80-44F5-910F-EB0A50D6FAC7}">
      <dgm:prSet custT="1"/>
      <dgm:spPr/>
      <dgm:t>
        <a:bodyPr/>
        <a:lstStyle/>
        <a:p>
          <a:pPr rtl="1"/>
          <a:r>
            <a:rPr lang="fa-IR" sz="1600" smtClean="0">
              <a:cs typeface="B Badr" panose="00000400000000000000" pitchFamily="2" charset="-78"/>
            </a:rPr>
            <a:t>ثم اللّفظ المراد به لازم ما وضع له</a:t>
          </a:r>
          <a:endParaRPr lang="fa-IR" sz="1600">
            <a:cs typeface="B Badr" panose="00000400000000000000" pitchFamily="2" charset="-78"/>
          </a:endParaRPr>
        </a:p>
      </dgm:t>
    </dgm:pt>
    <dgm:pt modelId="{86CFF948-4874-42C7-9BF0-715BC012FA8D}" type="parTrans" cxnId="{2E242A70-71DC-43A0-ADAC-0AB124BB30BF}">
      <dgm:prSet custT="1"/>
      <dgm:spPr/>
      <dgm:t>
        <a:bodyPr/>
        <a:lstStyle/>
        <a:p>
          <a:pPr rtl="1"/>
          <a:endParaRPr lang="fa-IR" sz="1200">
            <a:cs typeface="B Badr" panose="00000400000000000000" pitchFamily="2" charset="-78"/>
          </a:endParaRPr>
        </a:p>
      </dgm:t>
    </dgm:pt>
    <dgm:pt modelId="{A46C3F6A-109A-4A83-AB8F-05C0DFA3774A}" type="sibTrans" cxnId="{2E242A70-71DC-43A0-ADAC-0AB124BB30BF}">
      <dgm:prSet/>
      <dgm:spPr/>
      <dgm:t>
        <a:bodyPr/>
        <a:lstStyle/>
        <a:p>
          <a:pPr rtl="1"/>
          <a:endParaRPr lang="fa-IR" sz="4800">
            <a:cs typeface="B Badr" panose="00000400000000000000" pitchFamily="2" charset="-78"/>
          </a:endParaRPr>
        </a:p>
      </dgm:t>
    </dgm:pt>
    <dgm:pt modelId="{1D07C1D1-E0B9-483E-AEDB-09241B467588}">
      <dgm:prSet custT="1"/>
      <dgm:spPr/>
      <dgm:t>
        <a:bodyPr/>
        <a:lstStyle/>
        <a:p>
          <a:pPr rtl="1"/>
          <a:r>
            <a:rPr lang="fa-IR" sz="1600" smtClean="0">
              <a:cs typeface="B Badr" panose="00000400000000000000" pitchFamily="2" charset="-78"/>
            </a:rPr>
            <a:t>إن دلّت قرينة على عدم إرادته،</a:t>
          </a:r>
          <a:endParaRPr lang="fa-IR" sz="1600">
            <a:cs typeface="B Badr" panose="00000400000000000000" pitchFamily="2" charset="-78"/>
          </a:endParaRPr>
        </a:p>
      </dgm:t>
    </dgm:pt>
    <dgm:pt modelId="{0E95D290-80DE-4E9E-9F13-D9EA409D14CC}" type="parTrans" cxnId="{EF93AA2C-8C8B-4349-A557-36C01EAC773E}">
      <dgm:prSet custT="1"/>
      <dgm:spPr/>
      <dgm:t>
        <a:bodyPr/>
        <a:lstStyle/>
        <a:p>
          <a:pPr rtl="1"/>
          <a:endParaRPr lang="fa-IR" sz="1200">
            <a:cs typeface="B Badr" panose="00000400000000000000" pitchFamily="2" charset="-78"/>
          </a:endParaRPr>
        </a:p>
      </dgm:t>
    </dgm:pt>
    <dgm:pt modelId="{3F86420A-3EFE-427A-8E0E-E48C36C45D88}" type="sibTrans" cxnId="{EF93AA2C-8C8B-4349-A557-36C01EAC773E}">
      <dgm:prSet/>
      <dgm:spPr/>
      <dgm:t>
        <a:bodyPr/>
        <a:lstStyle/>
        <a:p>
          <a:pPr rtl="1"/>
          <a:endParaRPr lang="fa-IR" sz="4800">
            <a:cs typeface="B Badr" panose="00000400000000000000" pitchFamily="2" charset="-78"/>
          </a:endParaRPr>
        </a:p>
      </dgm:t>
    </dgm:pt>
    <dgm:pt modelId="{D065490A-AD3E-4943-89B8-7B50C5AE33CF}">
      <dgm:prSet custT="1"/>
      <dgm:spPr/>
      <dgm:t>
        <a:bodyPr/>
        <a:lstStyle/>
        <a:p>
          <a:pPr rtl="1"/>
          <a:r>
            <a:rPr lang="fa-IR" sz="1600" smtClean="0">
              <a:cs typeface="B Badr" panose="00000400000000000000" pitchFamily="2" charset="-78"/>
            </a:rPr>
            <a:t>فمجاز</a:t>
          </a:r>
          <a:endParaRPr lang="fa-IR" sz="1600">
            <a:cs typeface="B Badr" panose="00000400000000000000" pitchFamily="2" charset="-78"/>
          </a:endParaRPr>
        </a:p>
      </dgm:t>
    </dgm:pt>
    <dgm:pt modelId="{5C26A8F4-29C2-4E6E-AB36-C32396AB5C00}" type="parTrans" cxnId="{C89D1E92-17FF-4F25-8D3C-DD51CDAB9AA3}">
      <dgm:prSet custT="1"/>
      <dgm:spPr/>
      <dgm:t>
        <a:bodyPr/>
        <a:lstStyle/>
        <a:p>
          <a:pPr rtl="1"/>
          <a:endParaRPr lang="fa-IR" sz="1200">
            <a:cs typeface="B Badr" panose="00000400000000000000" pitchFamily="2" charset="-78"/>
          </a:endParaRPr>
        </a:p>
      </dgm:t>
    </dgm:pt>
    <dgm:pt modelId="{078B3655-EAB5-4948-85B8-EF3DA9E931ED}" type="sibTrans" cxnId="{C89D1E92-17FF-4F25-8D3C-DD51CDAB9AA3}">
      <dgm:prSet/>
      <dgm:spPr/>
      <dgm:t>
        <a:bodyPr/>
        <a:lstStyle/>
        <a:p>
          <a:pPr rtl="1"/>
          <a:endParaRPr lang="fa-IR" sz="4800">
            <a:cs typeface="B Badr" panose="00000400000000000000" pitchFamily="2" charset="-78"/>
          </a:endParaRPr>
        </a:p>
      </dgm:t>
    </dgm:pt>
    <dgm:pt modelId="{D4DCABE1-1B2A-43BB-A96C-0C32FC997C3F}">
      <dgm:prSet custT="1"/>
      <dgm:spPr/>
      <dgm:t>
        <a:bodyPr/>
        <a:lstStyle/>
        <a:p>
          <a:pPr rtl="1"/>
          <a:r>
            <a:rPr lang="fa-IR" sz="1600" smtClean="0">
              <a:cs typeface="B Badr" panose="00000400000000000000" pitchFamily="2" charset="-78"/>
            </a:rPr>
            <a:t>و إلا </a:t>
          </a:r>
          <a:endParaRPr lang="fa-IR" sz="1600">
            <a:cs typeface="B Badr" panose="00000400000000000000" pitchFamily="2" charset="-78"/>
          </a:endParaRPr>
        </a:p>
      </dgm:t>
    </dgm:pt>
    <dgm:pt modelId="{2C8B2FC6-D1C7-4D00-A75A-86886022A67E}" type="parTrans" cxnId="{CCCEB762-217A-4D2B-8AC9-49E32D24E34F}">
      <dgm:prSet custT="1"/>
      <dgm:spPr/>
      <dgm:t>
        <a:bodyPr/>
        <a:lstStyle/>
        <a:p>
          <a:pPr rtl="1"/>
          <a:endParaRPr lang="fa-IR" sz="1200">
            <a:cs typeface="B Badr" panose="00000400000000000000" pitchFamily="2" charset="-78"/>
          </a:endParaRPr>
        </a:p>
      </dgm:t>
    </dgm:pt>
    <dgm:pt modelId="{625362F9-7F68-4F50-BC73-9A6571576EFE}" type="sibTrans" cxnId="{CCCEB762-217A-4D2B-8AC9-49E32D24E34F}">
      <dgm:prSet/>
      <dgm:spPr/>
      <dgm:t>
        <a:bodyPr/>
        <a:lstStyle/>
        <a:p>
          <a:pPr rtl="1"/>
          <a:endParaRPr lang="fa-IR" sz="4800">
            <a:cs typeface="B Badr" panose="00000400000000000000" pitchFamily="2" charset="-78"/>
          </a:endParaRPr>
        </a:p>
      </dgm:t>
    </dgm:pt>
    <dgm:pt modelId="{476B9100-C0A6-4779-927C-C7FD9B0E4145}">
      <dgm:prSet custT="1"/>
      <dgm:spPr/>
      <dgm:t>
        <a:bodyPr/>
        <a:lstStyle/>
        <a:p>
          <a:pPr rtl="1"/>
          <a:r>
            <a:rPr lang="fa-IR" sz="1600" smtClean="0">
              <a:cs typeface="B Badr" panose="00000400000000000000" pitchFamily="2" charset="-78"/>
            </a:rPr>
            <a:t>فكناية</a:t>
          </a:r>
          <a:endParaRPr lang="fa-IR" sz="1600">
            <a:cs typeface="B Badr" panose="00000400000000000000" pitchFamily="2" charset="-78"/>
          </a:endParaRPr>
        </a:p>
      </dgm:t>
    </dgm:pt>
    <dgm:pt modelId="{9D122094-EEE2-4D0E-8C35-CD3C12A29B41}" type="parTrans" cxnId="{EDE31E49-3B31-42AD-A695-AD21C3CD0B3B}">
      <dgm:prSet custT="1"/>
      <dgm:spPr/>
      <dgm:t>
        <a:bodyPr/>
        <a:lstStyle/>
        <a:p>
          <a:pPr rtl="1"/>
          <a:endParaRPr lang="fa-IR" sz="1200">
            <a:cs typeface="B Badr" panose="00000400000000000000" pitchFamily="2" charset="-78"/>
          </a:endParaRPr>
        </a:p>
      </dgm:t>
    </dgm:pt>
    <dgm:pt modelId="{01890582-6319-43AB-97DC-AA53E3DECBBE}" type="sibTrans" cxnId="{EDE31E49-3B31-42AD-A695-AD21C3CD0B3B}">
      <dgm:prSet/>
      <dgm:spPr/>
      <dgm:t>
        <a:bodyPr/>
        <a:lstStyle/>
        <a:p>
          <a:pPr rtl="1"/>
          <a:endParaRPr lang="fa-IR" sz="4800">
            <a:cs typeface="B Badr" panose="00000400000000000000" pitchFamily="2" charset="-78"/>
          </a:endParaRPr>
        </a:p>
      </dgm:t>
    </dgm:pt>
    <dgm:pt modelId="{FB2E2020-6892-48F8-8D67-3A7FEE5D1818}">
      <dgm:prSet custT="1"/>
      <dgm:spPr/>
      <dgm:t>
        <a:bodyPr/>
        <a:lstStyle/>
        <a:p>
          <a:pPr rtl="1"/>
          <a:r>
            <a:rPr lang="fa-IR" sz="1600" smtClean="0">
              <a:cs typeface="B Badr" panose="00000400000000000000" pitchFamily="2" charset="-78"/>
            </a:rPr>
            <a:t>و قدّم (مجاز) عليها</a:t>
          </a:r>
          <a:endParaRPr lang="fa-IR" sz="1600">
            <a:cs typeface="B Badr" panose="00000400000000000000" pitchFamily="2" charset="-78"/>
          </a:endParaRPr>
        </a:p>
      </dgm:t>
    </dgm:pt>
    <dgm:pt modelId="{3D4DAA02-8D7D-4420-A460-4C40BCEDE4CB}" type="parTrans" cxnId="{04399CB6-F67C-4D5F-ADB9-9CC273B49CF8}">
      <dgm:prSet custT="1"/>
      <dgm:spPr/>
      <dgm:t>
        <a:bodyPr/>
        <a:lstStyle/>
        <a:p>
          <a:pPr rtl="1"/>
          <a:endParaRPr lang="fa-IR" sz="1200">
            <a:cs typeface="B Badr" panose="00000400000000000000" pitchFamily="2" charset="-78"/>
          </a:endParaRPr>
        </a:p>
      </dgm:t>
    </dgm:pt>
    <dgm:pt modelId="{32535C56-7525-44E4-BF65-ADE39AD3A6D2}" type="sibTrans" cxnId="{04399CB6-F67C-4D5F-ADB9-9CC273B49CF8}">
      <dgm:prSet/>
      <dgm:spPr/>
      <dgm:t>
        <a:bodyPr/>
        <a:lstStyle/>
        <a:p>
          <a:pPr rtl="1"/>
          <a:endParaRPr lang="fa-IR" sz="4800">
            <a:cs typeface="B Badr" panose="00000400000000000000" pitchFamily="2" charset="-78"/>
          </a:endParaRPr>
        </a:p>
      </dgm:t>
    </dgm:pt>
    <dgm:pt modelId="{CDAE9521-E13C-4C3F-86D9-2DD23CABC6F8}">
      <dgm:prSet custT="1"/>
      <dgm:spPr/>
      <dgm:t>
        <a:bodyPr/>
        <a:lstStyle/>
        <a:p>
          <a:pPr rtl="1"/>
          <a:r>
            <a:rPr lang="fa-IR" sz="1600" smtClean="0">
              <a:cs typeface="B Badr" panose="00000400000000000000" pitchFamily="2" charset="-78"/>
            </a:rPr>
            <a:t>لأنّ معناه كجزء معناها، </a:t>
          </a:r>
          <a:endParaRPr lang="fa-IR" sz="1600">
            <a:cs typeface="B Badr" panose="00000400000000000000" pitchFamily="2" charset="-78"/>
          </a:endParaRPr>
        </a:p>
      </dgm:t>
    </dgm:pt>
    <dgm:pt modelId="{DE4ECFEE-C7D6-4E34-81CC-6B1ECCEA4884}" type="parTrans" cxnId="{BB0C72DE-3B0D-4C4C-B5E0-3C9240F98B97}">
      <dgm:prSet custT="1"/>
      <dgm:spPr/>
      <dgm:t>
        <a:bodyPr/>
        <a:lstStyle/>
        <a:p>
          <a:pPr rtl="1"/>
          <a:endParaRPr lang="fa-IR" sz="1200">
            <a:cs typeface="B Badr" panose="00000400000000000000" pitchFamily="2" charset="-78"/>
          </a:endParaRPr>
        </a:p>
      </dgm:t>
    </dgm:pt>
    <dgm:pt modelId="{25282684-7930-47D6-B950-992567BA8C8A}" type="sibTrans" cxnId="{BB0C72DE-3B0D-4C4C-B5E0-3C9240F98B97}">
      <dgm:prSet/>
      <dgm:spPr/>
      <dgm:t>
        <a:bodyPr/>
        <a:lstStyle/>
        <a:p>
          <a:pPr rtl="1"/>
          <a:endParaRPr lang="fa-IR" sz="4800">
            <a:cs typeface="B Badr" panose="00000400000000000000" pitchFamily="2" charset="-78"/>
          </a:endParaRPr>
        </a:p>
      </dgm:t>
    </dgm:pt>
    <dgm:pt modelId="{2DB45F1E-5288-4194-9AF3-CAF8885C7E81}">
      <dgm:prSet custT="1"/>
      <dgm:spPr/>
      <dgm:t>
        <a:bodyPr/>
        <a:lstStyle/>
        <a:p>
          <a:pPr rtl="1"/>
          <a:r>
            <a:rPr lang="fa-IR" sz="1600" smtClean="0">
              <a:cs typeface="B Badr" panose="00000400000000000000" pitchFamily="2" charset="-78"/>
            </a:rPr>
            <a:t>ثم منه ما يبنى على التشبيه</a:t>
          </a:r>
          <a:endParaRPr lang="fa-IR" sz="1600">
            <a:cs typeface="B Badr" panose="00000400000000000000" pitchFamily="2" charset="-78"/>
          </a:endParaRPr>
        </a:p>
      </dgm:t>
    </dgm:pt>
    <dgm:pt modelId="{F47E4A1B-3403-4CD1-9805-138C6A5D4FD0}" type="parTrans" cxnId="{F647FD26-334F-42B0-9F3A-A4C15DD8ED8D}">
      <dgm:prSet custT="1"/>
      <dgm:spPr/>
      <dgm:t>
        <a:bodyPr/>
        <a:lstStyle/>
        <a:p>
          <a:pPr rtl="1"/>
          <a:endParaRPr lang="fa-IR" sz="1200">
            <a:cs typeface="B Badr" panose="00000400000000000000" pitchFamily="2" charset="-78"/>
          </a:endParaRPr>
        </a:p>
      </dgm:t>
    </dgm:pt>
    <dgm:pt modelId="{20DAC50A-A696-4C25-B815-1B56D375351A}" type="sibTrans" cxnId="{F647FD26-334F-42B0-9F3A-A4C15DD8ED8D}">
      <dgm:prSet/>
      <dgm:spPr/>
      <dgm:t>
        <a:bodyPr/>
        <a:lstStyle/>
        <a:p>
          <a:pPr rtl="1"/>
          <a:endParaRPr lang="fa-IR" sz="4800">
            <a:cs typeface="B Badr" panose="00000400000000000000" pitchFamily="2" charset="-78"/>
          </a:endParaRPr>
        </a:p>
      </dgm:t>
    </dgm:pt>
    <dgm:pt modelId="{0C02B075-EC93-41D1-815F-A96364DB3866}">
      <dgm:prSet custT="1"/>
      <dgm:spPr/>
      <dgm:t>
        <a:bodyPr/>
        <a:lstStyle/>
        <a:p>
          <a:pPr rtl="1"/>
          <a:r>
            <a:rPr lang="fa-IR" sz="1600" smtClean="0">
              <a:cs typeface="B Badr" panose="00000400000000000000" pitchFamily="2" charset="-78"/>
            </a:rPr>
            <a:t>فتعيّن التعرض له</a:t>
          </a:r>
          <a:endParaRPr lang="fa-IR" sz="1600">
            <a:cs typeface="B Badr" panose="00000400000000000000" pitchFamily="2" charset="-78"/>
          </a:endParaRPr>
        </a:p>
      </dgm:t>
    </dgm:pt>
    <dgm:pt modelId="{F61031F2-0AB6-44AE-9829-38E69EC61ED4}" type="parTrans" cxnId="{6BC23B21-F0D8-4066-B773-D73A866C1BED}">
      <dgm:prSet custT="1"/>
      <dgm:spPr/>
      <dgm:t>
        <a:bodyPr/>
        <a:lstStyle/>
        <a:p>
          <a:pPr rtl="1"/>
          <a:endParaRPr lang="fa-IR" sz="1200">
            <a:cs typeface="B Badr" panose="00000400000000000000" pitchFamily="2" charset="-78"/>
          </a:endParaRPr>
        </a:p>
      </dgm:t>
    </dgm:pt>
    <dgm:pt modelId="{C302462D-8FA7-44E0-AFD5-0E0091F0EC8E}" type="sibTrans" cxnId="{6BC23B21-F0D8-4066-B773-D73A866C1BED}">
      <dgm:prSet/>
      <dgm:spPr/>
      <dgm:t>
        <a:bodyPr/>
        <a:lstStyle/>
        <a:p>
          <a:pPr rtl="1"/>
          <a:endParaRPr lang="fa-IR" sz="4800">
            <a:cs typeface="B Badr" panose="00000400000000000000" pitchFamily="2" charset="-78"/>
          </a:endParaRPr>
        </a:p>
      </dgm:t>
    </dgm:pt>
    <dgm:pt modelId="{3D4F6163-26BE-4D04-A87B-0E3ED31CEAC0}">
      <dgm:prSet custT="1"/>
      <dgm:spPr/>
      <dgm:t>
        <a:bodyPr/>
        <a:lstStyle/>
        <a:p>
          <a:pPr rtl="1"/>
          <a:r>
            <a:rPr lang="fa-IR" sz="1600" smtClean="0">
              <a:cs typeface="B Badr" panose="00000400000000000000" pitchFamily="2" charset="-78"/>
            </a:rPr>
            <a:t>فانحصر المقصود فى الثلاثة: التشبيه، و المجاز، و الكناية.</a:t>
          </a:r>
          <a:endParaRPr lang="fa-IR" sz="1600">
            <a:cs typeface="B Badr" panose="00000400000000000000" pitchFamily="2" charset="-78"/>
          </a:endParaRPr>
        </a:p>
      </dgm:t>
    </dgm:pt>
    <dgm:pt modelId="{43453B9D-DA5B-4460-BEFD-C25D2999CB14}" type="parTrans" cxnId="{BEB38E6F-3A97-4F6A-8E07-23EF73889062}">
      <dgm:prSet custT="1"/>
      <dgm:spPr/>
      <dgm:t>
        <a:bodyPr/>
        <a:lstStyle/>
        <a:p>
          <a:pPr rtl="1"/>
          <a:endParaRPr lang="fa-IR" sz="1400">
            <a:cs typeface="B Badr" panose="00000400000000000000" pitchFamily="2" charset="-78"/>
          </a:endParaRPr>
        </a:p>
      </dgm:t>
    </dgm:pt>
    <dgm:pt modelId="{C4164239-FE8F-4A64-A7C9-D88812062EF3}" type="sibTrans" cxnId="{BEB38E6F-3A97-4F6A-8E07-23EF73889062}">
      <dgm:prSet/>
      <dgm:spPr/>
      <dgm:t>
        <a:bodyPr/>
        <a:lstStyle/>
        <a:p>
          <a:pPr rtl="1"/>
          <a:endParaRPr lang="fa-IR" sz="48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7FBA84E5-927F-40DA-A510-8451F24A6113}" type="pres">
      <dgm:prSet presAssocID="{11B3C127-A28D-44CB-8A1C-F7E8E49A93AD}" presName="root1" presStyleCnt="0"/>
      <dgm:spPr/>
      <dgm:t>
        <a:bodyPr/>
        <a:lstStyle/>
        <a:p>
          <a:pPr rtl="1"/>
          <a:endParaRPr lang="fa-IR"/>
        </a:p>
      </dgm:t>
    </dgm:pt>
    <dgm:pt modelId="{5F1F68EA-D075-4B93-92AE-07634B42627B}" type="pres">
      <dgm:prSet presAssocID="{11B3C127-A28D-44CB-8A1C-F7E8E49A93AD}" presName="LevelOneTextNode" presStyleLbl="node0" presStyleIdx="0" presStyleCnt="1" custScaleX="160622">
        <dgm:presLayoutVars>
          <dgm:chPref val="3"/>
        </dgm:presLayoutVars>
      </dgm:prSet>
      <dgm:spPr/>
      <dgm:t>
        <a:bodyPr/>
        <a:lstStyle/>
        <a:p>
          <a:pPr rtl="1"/>
          <a:endParaRPr lang="fa-IR"/>
        </a:p>
      </dgm:t>
    </dgm:pt>
    <dgm:pt modelId="{68E0C926-703B-4486-A1FB-1AF1EC9F8B2D}" type="pres">
      <dgm:prSet presAssocID="{11B3C127-A28D-44CB-8A1C-F7E8E49A93AD}" presName="level2hierChild" presStyleCnt="0"/>
      <dgm:spPr/>
      <dgm:t>
        <a:bodyPr/>
        <a:lstStyle/>
        <a:p>
          <a:pPr rtl="1"/>
          <a:endParaRPr lang="fa-IR"/>
        </a:p>
      </dgm:t>
    </dgm:pt>
    <dgm:pt modelId="{20CC2386-3CB8-47A7-9C35-742A15450A06}" type="pres">
      <dgm:prSet presAssocID="{9FF7CF88-5071-4D54-BF0E-9032127AFBFD}" presName="conn2-1" presStyleLbl="parChTrans1D2" presStyleIdx="0" presStyleCnt="4"/>
      <dgm:spPr/>
      <dgm:t>
        <a:bodyPr/>
        <a:lstStyle/>
        <a:p>
          <a:pPr rtl="1"/>
          <a:endParaRPr lang="fa-IR"/>
        </a:p>
      </dgm:t>
    </dgm:pt>
    <dgm:pt modelId="{CB3539CD-2818-48AF-8BF5-EA3967816B5A}" type="pres">
      <dgm:prSet presAssocID="{9FF7CF88-5071-4D54-BF0E-9032127AFBFD}" presName="connTx" presStyleLbl="parChTrans1D2" presStyleIdx="0" presStyleCnt="4"/>
      <dgm:spPr/>
      <dgm:t>
        <a:bodyPr/>
        <a:lstStyle/>
        <a:p>
          <a:pPr rtl="1"/>
          <a:endParaRPr lang="fa-IR"/>
        </a:p>
      </dgm:t>
    </dgm:pt>
    <dgm:pt modelId="{FFC9FE8A-EAE8-4A2A-A05F-4C04A8F049DC}" type="pres">
      <dgm:prSet presAssocID="{6BBAA71C-0EEF-4E29-925D-BF8B982521B5}" presName="root2" presStyleCnt="0"/>
      <dgm:spPr/>
    </dgm:pt>
    <dgm:pt modelId="{88E85174-4214-488B-93CE-062E3BDF4532}" type="pres">
      <dgm:prSet presAssocID="{6BBAA71C-0EEF-4E29-925D-BF8B982521B5}" presName="LevelTwoTextNode" presStyleLbl="node2" presStyleIdx="0" presStyleCnt="4" custScaleX="47185" custScaleY="150604">
        <dgm:presLayoutVars>
          <dgm:chPref val="3"/>
        </dgm:presLayoutVars>
      </dgm:prSet>
      <dgm:spPr/>
      <dgm:t>
        <a:bodyPr/>
        <a:lstStyle/>
        <a:p>
          <a:pPr rtl="1"/>
          <a:endParaRPr lang="fa-IR"/>
        </a:p>
      </dgm:t>
    </dgm:pt>
    <dgm:pt modelId="{F885026A-03FF-40DF-BAB7-87BBB2BFD3D2}" type="pres">
      <dgm:prSet presAssocID="{6BBAA71C-0EEF-4E29-925D-BF8B982521B5}" presName="level3hierChild" presStyleCnt="0"/>
      <dgm:spPr/>
    </dgm:pt>
    <dgm:pt modelId="{34D513B6-F87C-4632-AE57-383B0017AA04}" type="pres">
      <dgm:prSet presAssocID="{EF9F06DA-11EC-49EA-94B1-E9D13E8D1C5A}" presName="conn2-1" presStyleLbl="parChTrans1D3" presStyleIdx="0" presStyleCnt="8"/>
      <dgm:spPr/>
      <dgm:t>
        <a:bodyPr/>
        <a:lstStyle/>
        <a:p>
          <a:pPr rtl="1"/>
          <a:endParaRPr lang="fa-IR"/>
        </a:p>
      </dgm:t>
    </dgm:pt>
    <dgm:pt modelId="{845DBDF2-1237-4F5C-A2D5-CFDBB01AEF52}" type="pres">
      <dgm:prSet presAssocID="{EF9F06DA-11EC-49EA-94B1-E9D13E8D1C5A}" presName="connTx" presStyleLbl="parChTrans1D3" presStyleIdx="0" presStyleCnt="8"/>
      <dgm:spPr/>
      <dgm:t>
        <a:bodyPr/>
        <a:lstStyle/>
        <a:p>
          <a:pPr rtl="1"/>
          <a:endParaRPr lang="fa-IR"/>
        </a:p>
      </dgm:t>
    </dgm:pt>
    <dgm:pt modelId="{0787F1D2-3364-4C5A-A17A-38FEC5C65D10}" type="pres">
      <dgm:prSet presAssocID="{1AB8DA8E-6597-453A-A19A-D83FA572C850}" presName="root2" presStyleCnt="0"/>
      <dgm:spPr/>
    </dgm:pt>
    <dgm:pt modelId="{E97563D2-4856-4FEE-A44A-9E86319262FA}" type="pres">
      <dgm:prSet presAssocID="{1AB8DA8E-6597-453A-A19A-D83FA572C850}" presName="LevelTwoTextNode" presStyleLbl="node3" presStyleIdx="0" presStyleCnt="8" custScaleX="155573" custScaleY="225235">
        <dgm:presLayoutVars>
          <dgm:chPref val="3"/>
        </dgm:presLayoutVars>
      </dgm:prSet>
      <dgm:spPr/>
      <dgm:t>
        <a:bodyPr/>
        <a:lstStyle/>
        <a:p>
          <a:pPr rtl="1"/>
          <a:endParaRPr lang="fa-IR"/>
        </a:p>
      </dgm:t>
    </dgm:pt>
    <dgm:pt modelId="{2C57BEBB-F86E-4F9D-A7A6-8418D8C10C47}" type="pres">
      <dgm:prSet presAssocID="{1AB8DA8E-6597-453A-A19A-D83FA572C850}" presName="level3hierChild" presStyleCnt="0"/>
      <dgm:spPr/>
    </dgm:pt>
    <dgm:pt modelId="{ADF974D7-DEA8-4C2F-AEDD-ABFE67FD7513}" type="pres">
      <dgm:prSet presAssocID="{03B6CD2D-9F64-4086-88A1-1419CF2E7021}" presName="conn2-1" presStyleLbl="parChTrans1D2" presStyleIdx="1" presStyleCnt="4"/>
      <dgm:spPr/>
      <dgm:t>
        <a:bodyPr/>
        <a:lstStyle/>
        <a:p>
          <a:pPr rtl="1"/>
          <a:endParaRPr lang="fa-IR"/>
        </a:p>
      </dgm:t>
    </dgm:pt>
    <dgm:pt modelId="{2DF51513-3393-485A-8FFE-5B91806EDDD3}" type="pres">
      <dgm:prSet presAssocID="{03B6CD2D-9F64-4086-88A1-1419CF2E7021}" presName="connTx" presStyleLbl="parChTrans1D2" presStyleIdx="1" presStyleCnt="4"/>
      <dgm:spPr/>
      <dgm:t>
        <a:bodyPr/>
        <a:lstStyle/>
        <a:p>
          <a:pPr rtl="1"/>
          <a:endParaRPr lang="fa-IR"/>
        </a:p>
      </dgm:t>
    </dgm:pt>
    <dgm:pt modelId="{8B344E40-6822-4C31-BD11-706631E06B9B}" type="pres">
      <dgm:prSet presAssocID="{042E409A-F108-4BE1-879B-ABC5FAC958D0}" presName="root2" presStyleCnt="0"/>
      <dgm:spPr/>
    </dgm:pt>
    <dgm:pt modelId="{058E86D0-B2ED-4A31-A565-F622C15915F4}" type="pres">
      <dgm:prSet presAssocID="{042E409A-F108-4BE1-879B-ABC5FAC958D0}" presName="LevelTwoTextNode" presStyleLbl="node2" presStyleIdx="1" presStyleCnt="4" custScaleX="221953">
        <dgm:presLayoutVars>
          <dgm:chPref val="3"/>
        </dgm:presLayoutVars>
      </dgm:prSet>
      <dgm:spPr/>
      <dgm:t>
        <a:bodyPr/>
        <a:lstStyle/>
        <a:p>
          <a:pPr rtl="1"/>
          <a:endParaRPr lang="fa-IR"/>
        </a:p>
      </dgm:t>
    </dgm:pt>
    <dgm:pt modelId="{93345443-4361-4B3E-9052-888E6C7F1795}" type="pres">
      <dgm:prSet presAssocID="{042E409A-F108-4BE1-879B-ABC5FAC958D0}" presName="level3hierChild" presStyleCnt="0"/>
      <dgm:spPr/>
    </dgm:pt>
    <dgm:pt modelId="{D02F01B7-F1B0-4445-B946-6F106C5A4F72}" type="pres">
      <dgm:prSet presAssocID="{759D644A-0BBF-43B9-8C75-A5A9184BCBE0}" presName="conn2-1" presStyleLbl="parChTrans1D3" presStyleIdx="1" presStyleCnt="8"/>
      <dgm:spPr/>
      <dgm:t>
        <a:bodyPr/>
        <a:lstStyle/>
        <a:p>
          <a:pPr rtl="1"/>
          <a:endParaRPr lang="fa-IR"/>
        </a:p>
      </dgm:t>
    </dgm:pt>
    <dgm:pt modelId="{D3ED2320-B9CB-4B75-BC3A-F843F601BC6F}" type="pres">
      <dgm:prSet presAssocID="{759D644A-0BBF-43B9-8C75-A5A9184BCBE0}" presName="connTx" presStyleLbl="parChTrans1D3" presStyleIdx="1" presStyleCnt="8"/>
      <dgm:spPr/>
      <dgm:t>
        <a:bodyPr/>
        <a:lstStyle/>
        <a:p>
          <a:pPr rtl="1"/>
          <a:endParaRPr lang="fa-IR"/>
        </a:p>
      </dgm:t>
    </dgm:pt>
    <dgm:pt modelId="{53494696-8536-4A29-83C7-340D580E98AD}" type="pres">
      <dgm:prSet presAssocID="{83D0CEF7-F820-4426-8D38-BDDBC5E0ACC7}" presName="root2" presStyleCnt="0"/>
      <dgm:spPr/>
    </dgm:pt>
    <dgm:pt modelId="{2EE2D282-0A35-4D76-97AE-4E6DD6D8EA09}" type="pres">
      <dgm:prSet presAssocID="{83D0CEF7-F820-4426-8D38-BDDBC5E0ACC7}" presName="LevelTwoTextNode" presStyleLbl="node3" presStyleIdx="1" presStyleCnt="8" custScaleX="39539">
        <dgm:presLayoutVars>
          <dgm:chPref val="3"/>
        </dgm:presLayoutVars>
      </dgm:prSet>
      <dgm:spPr/>
      <dgm:t>
        <a:bodyPr/>
        <a:lstStyle/>
        <a:p>
          <a:pPr rtl="1"/>
          <a:endParaRPr lang="fa-IR"/>
        </a:p>
      </dgm:t>
    </dgm:pt>
    <dgm:pt modelId="{2AB4EBAE-89F2-45C8-BC04-D432BAE8D112}" type="pres">
      <dgm:prSet presAssocID="{83D0CEF7-F820-4426-8D38-BDDBC5E0ACC7}" presName="level3hierChild" presStyleCnt="0"/>
      <dgm:spPr/>
    </dgm:pt>
    <dgm:pt modelId="{73AA7FDC-9854-4C34-B5FF-28C7E3928FE9}" type="pres">
      <dgm:prSet presAssocID="{50E20F3A-3C4A-4676-88ED-69883E78447C}" presName="conn2-1" presStyleLbl="parChTrans1D4" presStyleIdx="0" presStyleCnt="18"/>
      <dgm:spPr/>
      <dgm:t>
        <a:bodyPr/>
        <a:lstStyle/>
        <a:p>
          <a:pPr rtl="1"/>
          <a:endParaRPr lang="fa-IR"/>
        </a:p>
      </dgm:t>
    </dgm:pt>
    <dgm:pt modelId="{4250FAC0-3600-429A-8297-F4B637B9A4CF}" type="pres">
      <dgm:prSet presAssocID="{50E20F3A-3C4A-4676-88ED-69883E78447C}" presName="connTx" presStyleLbl="parChTrans1D4" presStyleIdx="0" presStyleCnt="18"/>
      <dgm:spPr/>
      <dgm:t>
        <a:bodyPr/>
        <a:lstStyle/>
        <a:p>
          <a:pPr rtl="1"/>
          <a:endParaRPr lang="fa-IR"/>
        </a:p>
      </dgm:t>
    </dgm:pt>
    <dgm:pt modelId="{B44AE690-EBDD-4B0C-9E89-986A30C00FE1}" type="pres">
      <dgm:prSet presAssocID="{2491D244-5B32-4A7B-9D7A-CEDD1B1494F9}" presName="root2" presStyleCnt="0"/>
      <dgm:spPr/>
    </dgm:pt>
    <dgm:pt modelId="{F11A0F18-45D6-4586-A7D1-AE93B295A619}" type="pres">
      <dgm:prSet presAssocID="{2491D244-5B32-4A7B-9D7A-CEDD1B1494F9}" presName="LevelTwoTextNode" presStyleLbl="node4" presStyleIdx="0" presStyleCnt="18" custScaleX="117585">
        <dgm:presLayoutVars>
          <dgm:chPref val="3"/>
        </dgm:presLayoutVars>
      </dgm:prSet>
      <dgm:spPr/>
      <dgm:t>
        <a:bodyPr/>
        <a:lstStyle/>
        <a:p>
          <a:pPr rtl="1"/>
          <a:endParaRPr lang="fa-IR"/>
        </a:p>
      </dgm:t>
    </dgm:pt>
    <dgm:pt modelId="{B6B4C4E4-1023-46C6-A7D3-D64F5B338D24}" type="pres">
      <dgm:prSet presAssocID="{2491D244-5B32-4A7B-9D7A-CEDD1B1494F9}" presName="level3hierChild" presStyleCnt="0"/>
      <dgm:spPr/>
    </dgm:pt>
    <dgm:pt modelId="{A1B11263-2813-47C9-B2FF-0789C3D04E87}" type="pres">
      <dgm:prSet presAssocID="{44E697D7-8373-433A-9E81-E934AFE6B2AD}" presName="conn2-1" presStyleLbl="parChTrans1D4" presStyleIdx="1" presStyleCnt="18"/>
      <dgm:spPr/>
      <dgm:t>
        <a:bodyPr/>
        <a:lstStyle/>
        <a:p>
          <a:pPr rtl="1"/>
          <a:endParaRPr lang="fa-IR"/>
        </a:p>
      </dgm:t>
    </dgm:pt>
    <dgm:pt modelId="{29A9502A-1EDE-4FC6-A92D-E221F18F90A6}" type="pres">
      <dgm:prSet presAssocID="{44E697D7-8373-433A-9E81-E934AFE6B2AD}" presName="connTx" presStyleLbl="parChTrans1D4" presStyleIdx="1" presStyleCnt="18"/>
      <dgm:spPr/>
      <dgm:t>
        <a:bodyPr/>
        <a:lstStyle/>
        <a:p>
          <a:pPr rtl="1"/>
          <a:endParaRPr lang="fa-IR"/>
        </a:p>
      </dgm:t>
    </dgm:pt>
    <dgm:pt modelId="{1520AE67-DB4D-41A6-80FC-A3FF0A9D5F10}" type="pres">
      <dgm:prSet presAssocID="{D9B954B2-619C-403C-A3E3-3468BBE57CBD}" presName="root2" presStyleCnt="0"/>
      <dgm:spPr/>
    </dgm:pt>
    <dgm:pt modelId="{7E758905-8975-4934-94FF-4FE4F169DE21}" type="pres">
      <dgm:prSet presAssocID="{D9B954B2-619C-403C-A3E3-3468BBE57CBD}" presName="LevelTwoTextNode" presStyleLbl="node4" presStyleIdx="1" presStyleCnt="18" custScaleX="117585">
        <dgm:presLayoutVars>
          <dgm:chPref val="3"/>
        </dgm:presLayoutVars>
      </dgm:prSet>
      <dgm:spPr/>
      <dgm:t>
        <a:bodyPr/>
        <a:lstStyle/>
        <a:p>
          <a:pPr rtl="1"/>
          <a:endParaRPr lang="fa-IR"/>
        </a:p>
      </dgm:t>
    </dgm:pt>
    <dgm:pt modelId="{0DBB13BE-36A7-401E-ACE2-29B7A2F774ED}" type="pres">
      <dgm:prSet presAssocID="{D9B954B2-619C-403C-A3E3-3468BBE57CBD}" presName="level3hierChild" presStyleCnt="0"/>
      <dgm:spPr/>
    </dgm:pt>
    <dgm:pt modelId="{1C0E8809-D303-452E-95DD-AA133E5D9D33}" type="pres">
      <dgm:prSet presAssocID="{4B3EBEB3-EBCD-4FBB-9F02-4AAF05E36F04}" presName="conn2-1" presStyleLbl="parChTrans1D4" presStyleIdx="2" presStyleCnt="18"/>
      <dgm:spPr/>
      <dgm:t>
        <a:bodyPr/>
        <a:lstStyle/>
        <a:p>
          <a:pPr rtl="1"/>
          <a:endParaRPr lang="fa-IR"/>
        </a:p>
      </dgm:t>
    </dgm:pt>
    <dgm:pt modelId="{92E49A19-4132-49BC-80BB-9EBE884F858E}" type="pres">
      <dgm:prSet presAssocID="{4B3EBEB3-EBCD-4FBB-9F02-4AAF05E36F04}" presName="connTx" presStyleLbl="parChTrans1D4" presStyleIdx="2" presStyleCnt="18"/>
      <dgm:spPr/>
      <dgm:t>
        <a:bodyPr/>
        <a:lstStyle/>
        <a:p>
          <a:pPr rtl="1"/>
          <a:endParaRPr lang="fa-IR"/>
        </a:p>
      </dgm:t>
    </dgm:pt>
    <dgm:pt modelId="{03D7DCAE-9DC6-4CFD-A53E-F24B09844A49}" type="pres">
      <dgm:prSet presAssocID="{11F98879-0108-476F-BEA8-7D36AB936E4C}" presName="root2" presStyleCnt="0"/>
      <dgm:spPr/>
    </dgm:pt>
    <dgm:pt modelId="{58EC14E2-C5E2-4375-8976-7A72250BDF49}" type="pres">
      <dgm:prSet presAssocID="{11F98879-0108-476F-BEA8-7D36AB936E4C}" presName="LevelTwoTextNode" presStyleLbl="node4" presStyleIdx="2" presStyleCnt="18" custScaleX="117585">
        <dgm:presLayoutVars>
          <dgm:chPref val="3"/>
        </dgm:presLayoutVars>
      </dgm:prSet>
      <dgm:spPr/>
      <dgm:t>
        <a:bodyPr/>
        <a:lstStyle/>
        <a:p>
          <a:pPr rtl="1"/>
          <a:endParaRPr lang="fa-IR"/>
        </a:p>
      </dgm:t>
    </dgm:pt>
    <dgm:pt modelId="{4B65D2CD-D10B-41B7-8CFB-10192171E246}" type="pres">
      <dgm:prSet presAssocID="{11F98879-0108-476F-BEA8-7D36AB936E4C}" presName="level3hierChild" presStyleCnt="0"/>
      <dgm:spPr/>
    </dgm:pt>
    <dgm:pt modelId="{C2CF60AF-3113-47F8-9341-E50CA80848A7}" type="pres">
      <dgm:prSet presAssocID="{DA83F82D-083A-4EB6-804D-72989FF4974D}" presName="conn2-1" presStyleLbl="parChTrans1D3" presStyleIdx="2" presStyleCnt="8"/>
      <dgm:spPr/>
      <dgm:t>
        <a:bodyPr/>
        <a:lstStyle/>
        <a:p>
          <a:pPr rtl="1"/>
          <a:endParaRPr lang="fa-IR"/>
        </a:p>
      </dgm:t>
    </dgm:pt>
    <dgm:pt modelId="{A15A1CBC-1570-43DA-B29A-698C29909644}" type="pres">
      <dgm:prSet presAssocID="{DA83F82D-083A-4EB6-804D-72989FF4974D}" presName="connTx" presStyleLbl="parChTrans1D3" presStyleIdx="2" presStyleCnt="8"/>
      <dgm:spPr/>
      <dgm:t>
        <a:bodyPr/>
        <a:lstStyle/>
        <a:p>
          <a:pPr rtl="1"/>
          <a:endParaRPr lang="fa-IR"/>
        </a:p>
      </dgm:t>
    </dgm:pt>
    <dgm:pt modelId="{1A34780C-66D6-4E24-9A9D-439DE26DF436}" type="pres">
      <dgm:prSet presAssocID="{7F852961-513B-4F0D-AE5D-5507ACAB89EC}" presName="root2" presStyleCnt="0"/>
      <dgm:spPr/>
    </dgm:pt>
    <dgm:pt modelId="{FC17EBDF-5F20-4C6B-8A4E-48611AE01C8C}" type="pres">
      <dgm:prSet presAssocID="{7F852961-513B-4F0D-AE5D-5507ACAB89EC}" presName="LevelTwoTextNode" presStyleLbl="node3" presStyleIdx="2" presStyleCnt="8" custScaleX="39435">
        <dgm:presLayoutVars>
          <dgm:chPref val="3"/>
        </dgm:presLayoutVars>
      </dgm:prSet>
      <dgm:spPr/>
      <dgm:t>
        <a:bodyPr/>
        <a:lstStyle/>
        <a:p>
          <a:pPr rtl="1"/>
          <a:endParaRPr lang="fa-IR"/>
        </a:p>
      </dgm:t>
    </dgm:pt>
    <dgm:pt modelId="{84F13C6A-D1EE-4C69-80C5-A1685819B1F8}" type="pres">
      <dgm:prSet presAssocID="{7F852961-513B-4F0D-AE5D-5507ACAB89EC}" presName="level3hierChild" presStyleCnt="0"/>
      <dgm:spPr/>
    </dgm:pt>
    <dgm:pt modelId="{15B272A9-A17C-4689-98E0-F30FE1C662F3}" type="pres">
      <dgm:prSet presAssocID="{DAABF2A2-998B-4FCD-AA8D-25BA5C1B4FF0}" presName="conn2-1" presStyleLbl="parChTrans1D4" presStyleIdx="3" presStyleCnt="18"/>
      <dgm:spPr/>
      <dgm:t>
        <a:bodyPr/>
        <a:lstStyle/>
        <a:p>
          <a:pPr rtl="1"/>
          <a:endParaRPr lang="fa-IR"/>
        </a:p>
      </dgm:t>
    </dgm:pt>
    <dgm:pt modelId="{A1441527-56D3-475D-9ABC-B40C31D50A76}" type="pres">
      <dgm:prSet presAssocID="{DAABF2A2-998B-4FCD-AA8D-25BA5C1B4FF0}" presName="connTx" presStyleLbl="parChTrans1D4" presStyleIdx="3" presStyleCnt="18"/>
      <dgm:spPr/>
      <dgm:t>
        <a:bodyPr/>
        <a:lstStyle/>
        <a:p>
          <a:pPr rtl="1"/>
          <a:endParaRPr lang="fa-IR"/>
        </a:p>
      </dgm:t>
    </dgm:pt>
    <dgm:pt modelId="{E1B1C250-4715-4052-BFC7-A059916819BC}" type="pres">
      <dgm:prSet presAssocID="{2F6BE2DB-4955-46FB-B89D-3AD701792D6F}" presName="root2" presStyleCnt="0"/>
      <dgm:spPr/>
    </dgm:pt>
    <dgm:pt modelId="{CD1C5749-B9F1-46D5-B8CF-486DCFD2F69B}" type="pres">
      <dgm:prSet presAssocID="{2F6BE2DB-4955-46FB-B89D-3AD701792D6F}" presName="LevelTwoTextNode" presStyleLbl="node4" presStyleIdx="3" presStyleCnt="18" custScaleX="117585">
        <dgm:presLayoutVars>
          <dgm:chPref val="3"/>
        </dgm:presLayoutVars>
      </dgm:prSet>
      <dgm:spPr/>
      <dgm:t>
        <a:bodyPr/>
        <a:lstStyle/>
        <a:p>
          <a:pPr rtl="1"/>
          <a:endParaRPr lang="fa-IR"/>
        </a:p>
      </dgm:t>
    </dgm:pt>
    <dgm:pt modelId="{FCB40E85-1A26-4A58-B229-8A7FD488A45C}" type="pres">
      <dgm:prSet presAssocID="{2F6BE2DB-4955-46FB-B89D-3AD701792D6F}" presName="level3hierChild" presStyleCnt="0"/>
      <dgm:spPr/>
    </dgm:pt>
    <dgm:pt modelId="{CAC444C8-C83E-4C44-8C3A-75A42A5DEF30}" type="pres">
      <dgm:prSet presAssocID="{4FD10B65-A9C8-4584-91F7-12AE978143E4}" presName="conn2-1" presStyleLbl="parChTrans1D4" presStyleIdx="4" presStyleCnt="18"/>
      <dgm:spPr/>
      <dgm:t>
        <a:bodyPr/>
        <a:lstStyle/>
        <a:p>
          <a:pPr rtl="1"/>
          <a:endParaRPr lang="fa-IR"/>
        </a:p>
      </dgm:t>
    </dgm:pt>
    <dgm:pt modelId="{CB2828D7-1AE6-40C2-B84C-B9BE70DD9CB9}" type="pres">
      <dgm:prSet presAssocID="{4FD10B65-A9C8-4584-91F7-12AE978143E4}" presName="connTx" presStyleLbl="parChTrans1D4" presStyleIdx="4" presStyleCnt="18"/>
      <dgm:spPr/>
      <dgm:t>
        <a:bodyPr/>
        <a:lstStyle/>
        <a:p>
          <a:pPr rtl="1"/>
          <a:endParaRPr lang="fa-IR"/>
        </a:p>
      </dgm:t>
    </dgm:pt>
    <dgm:pt modelId="{58F47CB8-4B96-48CB-8428-8B2E184C2A97}" type="pres">
      <dgm:prSet presAssocID="{8C4E0BF8-B50E-461F-9D41-C9EDFF3C78ED}" presName="root2" presStyleCnt="0"/>
      <dgm:spPr/>
    </dgm:pt>
    <dgm:pt modelId="{08A6DDE3-08DD-4908-A40A-F88ADC679343}" type="pres">
      <dgm:prSet presAssocID="{8C4E0BF8-B50E-461F-9D41-C9EDFF3C78ED}" presName="LevelTwoTextNode" presStyleLbl="node4" presStyleIdx="4" presStyleCnt="18" custScaleX="117585">
        <dgm:presLayoutVars>
          <dgm:chPref val="3"/>
        </dgm:presLayoutVars>
      </dgm:prSet>
      <dgm:spPr/>
      <dgm:t>
        <a:bodyPr/>
        <a:lstStyle/>
        <a:p>
          <a:pPr rtl="1"/>
          <a:endParaRPr lang="fa-IR"/>
        </a:p>
      </dgm:t>
    </dgm:pt>
    <dgm:pt modelId="{56921D99-5211-4FF5-879D-21520552D93C}" type="pres">
      <dgm:prSet presAssocID="{8C4E0BF8-B50E-461F-9D41-C9EDFF3C78ED}" presName="level3hierChild" presStyleCnt="0"/>
      <dgm:spPr/>
    </dgm:pt>
    <dgm:pt modelId="{DB2DFB83-50E2-4EB7-8052-BD23EB746E02}" type="pres">
      <dgm:prSet presAssocID="{45248434-942D-4B9A-9EF7-14DCBCFDA8EF}" presName="conn2-1" presStyleLbl="parChTrans1D3" presStyleIdx="3" presStyleCnt="8"/>
      <dgm:spPr/>
      <dgm:t>
        <a:bodyPr/>
        <a:lstStyle/>
        <a:p>
          <a:pPr rtl="1"/>
          <a:endParaRPr lang="fa-IR"/>
        </a:p>
      </dgm:t>
    </dgm:pt>
    <dgm:pt modelId="{D8030872-BFF0-426A-AD81-7F621980DC78}" type="pres">
      <dgm:prSet presAssocID="{45248434-942D-4B9A-9EF7-14DCBCFDA8EF}" presName="connTx" presStyleLbl="parChTrans1D3" presStyleIdx="3" presStyleCnt="8"/>
      <dgm:spPr/>
      <dgm:t>
        <a:bodyPr/>
        <a:lstStyle/>
        <a:p>
          <a:pPr rtl="1"/>
          <a:endParaRPr lang="fa-IR"/>
        </a:p>
      </dgm:t>
    </dgm:pt>
    <dgm:pt modelId="{46B3DDDF-FEB7-48C1-9A5C-F0A12A7C9F40}" type="pres">
      <dgm:prSet presAssocID="{F8C98037-0F80-4AFE-8D48-F98F4F7DC553}" presName="root2" presStyleCnt="0"/>
      <dgm:spPr/>
    </dgm:pt>
    <dgm:pt modelId="{BADFA903-E58E-4521-8915-B6B3E513466A}" type="pres">
      <dgm:prSet presAssocID="{F8C98037-0F80-4AFE-8D48-F98F4F7DC553}" presName="LevelTwoTextNode" presStyleLbl="node3" presStyleIdx="3" presStyleCnt="8" custScaleX="176499">
        <dgm:presLayoutVars>
          <dgm:chPref val="3"/>
        </dgm:presLayoutVars>
      </dgm:prSet>
      <dgm:spPr/>
      <dgm:t>
        <a:bodyPr/>
        <a:lstStyle/>
        <a:p>
          <a:pPr rtl="1"/>
          <a:endParaRPr lang="fa-IR"/>
        </a:p>
      </dgm:t>
    </dgm:pt>
    <dgm:pt modelId="{DC1B5E53-5440-45F5-92CC-D08DF8D07FA6}" type="pres">
      <dgm:prSet presAssocID="{F8C98037-0F80-4AFE-8D48-F98F4F7DC553}" presName="level3hierChild" presStyleCnt="0"/>
      <dgm:spPr/>
    </dgm:pt>
    <dgm:pt modelId="{3B877E7F-A096-4617-AE9B-B597835638DD}" type="pres">
      <dgm:prSet presAssocID="{23165059-9342-4964-9881-1B861BB77F00}" presName="conn2-1" presStyleLbl="parChTrans1D4" presStyleIdx="5" presStyleCnt="18"/>
      <dgm:spPr/>
      <dgm:t>
        <a:bodyPr/>
        <a:lstStyle/>
        <a:p>
          <a:pPr rtl="1"/>
          <a:endParaRPr lang="fa-IR"/>
        </a:p>
      </dgm:t>
    </dgm:pt>
    <dgm:pt modelId="{427A7D4D-7378-4EFD-A4BB-3BC81DCDA217}" type="pres">
      <dgm:prSet presAssocID="{23165059-9342-4964-9881-1B861BB77F00}" presName="connTx" presStyleLbl="parChTrans1D4" presStyleIdx="5" presStyleCnt="18"/>
      <dgm:spPr/>
      <dgm:t>
        <a:bodyPr/>
        <a:lstStyle/>
        <a:p>
          <a:pPr rtl="1"/>
          <a:endParaRPr lang="fa-IR"/>
        </a:p>
      </dgm:t>
    </dgm:pt>
    <dgm:pt modelId="{8B185B9A-2765-45CC-8D2A-4F1035B3E28D}" type="pres">
      <dgm:prSet presAssocID="{C7D4F5A4-F9FA-49F5-BC46-280F783DB120}" presName="root2" presStyleCnt="0"/>
      <dgm:spPr/>
    </dgm:pt>
    <dgm:pt modelId="{F3E11873-396F-4104-984E-6234D2966607}" type="pres">
      <dgm:prSet presAssocID="{C7D4F5A4-F9FA-49F5-BC46-280F783DB120}" presName="LevelTwoTextNode" presStyleLbl="node4" presStyleIdx="5" presStyleCnt="18">
        <dgm:presLayoutVars>
          <dgm:chPref val="3"/>
        </dgm:presLayoutVars>
      </dgm:prSet>
      <dgm:spPr/>
      <dgm:t>
        <a:bodyPr/>
        <a:lstStyle/>
        <a:p>
          <a:pPr rtl="1"/>
          <a:endParaRPr lang="fa-IR"/>
        </a:p>
      </dgm:t>
    </dgm:pt>
    <dgm:pt modelId="{5D80E0EA-F795-4C43-8268-353C2225DBB0}" type="pres">
      <dgm:prSet presAssocID="{C7D4F5A4-F9FA-49F5-BC46-280F783DB120}" presName="level3hierChild" presStyleCnt="0"/>
      <dgm:spPr/>
    </dgm:pt>
    <dgm:pt modelId="{55F3134E-844A-443C-9902-CE6FD33DC3AD}" type="pres">
      <dgm:prSet presAssocID="{C4DE15C6-E824-46EC-B8E7-9D3AC3341B1A}" presName="conn2-1" presStyleLbl="parChTrans1D4" presStyleIdx="6" presStyleCnt="18"/>
      <dgm:spPr/>
      <dgm:t>
        <a:bodyPr/>
        <a:lstStyle/>
        <a:p>
          <a:pPr rtl="1"/>
          <a:endParaRPr lang="fa-IR"/>
        </a:p>
      </dgm:t>
    </dgm:pt>
    <dgm:pt modelId="{C56D9C65-C83F-4C06-86DB-7FB6F912CBA8}" type="pres">
      <dgm:prSet presAssocID="{C4DE15C6-E824-46EC-B8E7-9D3AC3341B1A}" presName="connTx" presStyleLbl="parChTrans1D4" presStyleIdx="6" presStyleCnt="18"/>
      <dgm:spPr/>
      <dgm:t>
        <a:bodyPr/>
        <a:lstStyle/>
        <a:p>
          <a:pPr rtl="1"/>
          <a:endParaRPr lang="fa-IR"/>
        </a:p>
      </dgm:t>
    </dgm:pt>
    <dgm:pt modelId="{B0469330-486E-4747-A4F4-B549C7759FB4}" type="pres">
      <dgm:prSet presAssocID="{011140F8-4BC8-4F14-9387-66E7637B842E}" presName="root2" presStyleCnt="0"/>
      <dgm:spPr/>
    </dgm:pt>
    <dgm:pt modelId="{CF37415F-D2B7-4A9D-A386-59215E1C75D6}" type="pres">
      <dgm:prSet presAssocID="{011140F8-4BC8-4F14-9387-66E7637B842E}" presName="LevelTwoTextNode" presStyleLbl="node4" presStyleIdx="6" presStyleCnt="18">
        <dgm:presLayoutVars>
          <dgm:chPref val="3"/>
        </dgm:presLayoutVars>
      </dgm:prSet>
      <dgm:spPr/>
      <dgm:t>
        <a:bodyPr/>
        <a:lstStyle/>
        <a:p>
          <a:pPr rtl="1"/>
          <a:endParaRPr lang="fa-IR"/>
        </a:p>
      </dgm:t>
    </dgm:pt>
    <dgm:pt modelId="{B6A156DE-6168-49FF-94FD-61F458F43025}" type="pres">
      <dgm:prSet presAssocID="{011140F8-4BC8-4F14-9387-66E7637B842E}" presName="level3hierChild" presStyleCnt="0"/>
      <dgm:spPr/>
    </dgm:pt>
    <dgm:pt modelId="{475514D5-84ED-4F96-9A4E-4D0C43498A3C}" type="pres">
      <dgm:prSet presAssocID="{D25D2A4A-94D2-4046-8519-FDF4BE82D059}" presName="conn2-1" presStyleLbl="parChTrans1D4" presStyleIdx="7" presStyleCnt="18"/>
      <dgm:spPr/>
      <dgm:t>
        <a:bodyPr/>
        <a:lstStyle/>
        <a:p>
          <a:pPr rtl="1"/>
          <a:endParaRPr lang="fa-IR"/>
        </a:p>
      </dgm:t>
    </dgm:pt>
    <dgm:pt modelId="{526CDBC1-9BFB-4EC3-8E73-A2E465A8669F}" type="pres">
      <dgm:prSet presAssocID="{D25D2A4A-94D2-4046-8519-FDF4BE82D059}" presName="connTx" presStyleLbl="parChTrans1D4" presStyleIdx="7" presStyleCnt="18"/>
      <dgm:spPr/>
      <dgm:t>
        <a:bodyPr/>
        <a:lstStyle/>
        <a:p>
          <a:pPr rtl="1"/>
          <a:endParaRPr lang="fa-IR"/>
        </a:p>
      </dgm:t>
    </dgm:pt>
    <dgm:pt modelId="{2EF6DF44-A43E-4D4E-B829-0B4033B5BCEC}" type="pres">
      <dgm:prSet presAssocID="{A5A66D95-6E12-492A-A507-8D0E6C995765}" presName="root2" presStyleCnt="0"/>
      <dgm:spPr/>
    </dgm:pt>
    <dgm:pt modelId="{DE779C49-6214-41D0-B462-E330E2ED135F}" type="pres">
      <dgm:prSet presAssocID="{A5A66D95-6E12-492A-A507-8D0E6C995765}" presName="LevelTwoTextNode" presStyleLbl="node4" presStyleIdx="7" presStyleCnt="18">
        <dgm:presLayoutVars>
          <dgm:chPref val="3"/>
        </dgm:presLayoutVars>
      </dgm:prSet>
      <dgm:spPr/>
      <dgm:t>
        <a:bodyPr/>
        <a:lstStyle/>
        <a:p>
          <a:pPr rtl="1"/>
          <a:endParaRPr lang="fa-IR"/>
        </a:p>
      </dgm:t>
    </dgm:pt>
    <dgm:pt modelId="{890F40E8-E614-4EB7-B5C6-C1D43EF3AEA0}" type="pres">
      <dgm:prSet presAssocID="{A5A66D95-6E12-492A-A507-8D0E6C995765}" presName="level3hierChild" presStyleCnt="0"/>
      <dgm:spPr/>
    </dgm:pt>
    <dgm:pt modelId="{8A528EE7-26BA-40CB-89FE-5A857F6AF262}" type="pres">
      <dgm:prSet presAssocID="{E43F16E0-A61A-460C-8C6A-D9A3EDF16828}" presName="conn2-1" presStyleLbl="parChTrans1D3" presStyleIdx="4" presStyleCnt="8"/>
      <dgm:spPr/>
      <dgm:t>
        <a:bodyPr/>
        <a:lstStyle/>
        <a:p>
          <a:pPr rtl="1"/>
          <a:endParaRPr lang="fa-IR"/>
        </a:p>
      </dgm:t>
    </dgm:pt>
    <dgm:pt modelId="{F5BA0761-1BB9-4D8A-97ED-49D9CCE2E61A}" type="pres">
      <dgm:prSet presAssocID="{E43F16E0-A61A-460C-8C6A-D9A3EDF16828}" presName="connTx" presStyleLbl="parChTrans1D3" presStyleIdx="4" presStyleCnt="8"/>
      <dgm:spPr/>
      <dgm:t>
        <a:bodyPr/>
        <a:lstStyle/>
        <a:p>
          <a:pPr rtl="1"/>
          <a:endParaRPr lang="fa-IR"/>
        </a:p>
      </dgm:t>
    </dgm:pt>
    <dgm:pt modelId="{F41C79B3-7BCE-4FFC-A501-537F434C3C55}" type="pres">
      <dgm:prSet presAssocID="{2C9A5D28-629E-4C4B-AE15-2015F406D482}" presName="root2" presStyleCnt="0"/>
      <dgm:spPr/>
    </dgm:pt>
    <dgm:pt modelId="{64000E7A-DEDC-4CC2-8EC6-EC6A469FAE46}" type="pres">
      <dgm:prSet presAssocID="{2C9A5D28-629E-4C4B-AE15-2015F406D482}" presName="LevelTwoTextNode" presStyleLbl="node3" presStyleIdx="4" presStyleCnt="8" custScaleX="176499">
        <dgm:presLayoutVars>
          <dgm:chPref val="3"/>
        </dgm:presLayoutVars>
      </dgm:prSet>
      <dgm:spPr/>
      <dgm:t>
        <a:bodyPr/>
        <a:lstStyle/>
        <a:p>
          <a:pPr rtl="1"/>
          <a:endParaRPr lang="fa-IR"/>
        </a:p>
      </dgm:t>
    </dgm:pt>
    <dgm:pt modelId="{B57B57B2-01A5-4CFC-99E0-DD08ADF25E84}" type="pres">
      <dgm:prSet presAssocID="{2C9A5D28-629E-4C4B-AE15-2015F406D482}" presName="level3hierChild" presStyleCnt="0"/>
      <dgm:spPr/>
    </dgm:pt>
    <dgm:pt modelId="{8F23A64C-E644-493D-899E-D894A90FF995}" type="pres">
      <dgm:prSet presAssocID="{7194010A-1D78-4AE6-8EB7-0AF0EE614274}" presName="conn2-1" presStyleLbl="parChTrans1D4" presStyleIdx="8" presStyleCnt="18"/>
      <dgm:spPr/>
      <dgm:t>
        <a:bodyPr/>
        <a:lstStyle/>
        <a:p>
          <a:pPr rtl="1"/>
          <a:endParaRPr lang="fa-IR"/>
        </a:p>
      </dgm:t>
    </dgm:pt>
    <dgm:pt modelId="{3F361387-636C-4C59-8FD2-44143136CDD6}" type="pres">
      <dgm:prSet presAssocID="{7194010A-1D78-4AE6-8EB7-0AF0EE614274}" presName="connTx" presStyleLbl="parChTrans1D4" presStyleIdx="8" presStyleCnt="18"/>
      <dgm:spPr/>
      <dgm:t>
        <a:bodyPr/>
        <a:lstStyle/>
        <a:p>
          <a:pPr rtl="1"/>
          <a:endParaRPr lang="fa-IR"/>
        </a:p>
      </dgm:t>
    </dgm:pt>
    <dgm:pt modelId="{95726D78-5CF2-44B4-9EA4-7649B5E7B217}" type="pres">
      <dgm:prSet presAssocID="{6D64CE93-1604-4070-AC09-7A7F6AE83DCC}" presName="root2" presStyleCnt="0"/>
      <dgm:spPr/>
    </dgm:pt>
    <dgm:pt modelId="{D12A3F8C-979A-47E0-82BC-9C493AF17170}" type="pres">
      <dgm:prSet presAssocID="{6D64CE93-1604-4070-AC09-7A7F6AE83DCC}" presName="LevelTwoTextNode" presStyleLbl="node4" presStyleIdx="8" presStyleCnt="18" custScaleY="231077">
        <dgm:presLayoutVars>
          <dgm:chPref val="3"/>
        </dgm:presLayoutVars>
      </dgm:prSet>
      <dgm:spPr/>
      <dgm:t>
        <a:bodyPr/>
        <a:lstStyle/>
        <a:p>
          <a:pPr rtl="1"/>
          <a:endParaRPr lang="fa-IR"/>
        </a:p>
      </dgm:t>
    </dgm:pt>
    <dgm:pt modelId="{73FF069F-F11A-4035-8658-6E05CA279AAF}" type="pres">
      <dgm:prSet presAssocID="{6D64CE93-1604-4070-AC09-7A7F6AE83DCC}" presName="level3hierChild" presStyleCnt="0"/>
      <dgm:spPr/>
    </dgm:pt>
    <dgm:pt modelId="{653198FA-E220-4160-9088-D58A34DC2CE8}" type="pres">
      <dgm:prSet presAssocID="{BBAF9D02-58F4-4A23-949A-DBA32583A368}" presName="conn2-1" presStyleLbl="parChTrans1D4" presStyleIdx="9" presStyleCnt="18"/>
      <dgm:spPr/>
      <dgm:t>
        <a:bodyPr/>
        <a:lstStyle/>
        <a:p>
          <a:pPr rtl="1"/>
          <a:endParaRPr lang="fa-IR"/>
        </a:p>
      </dgm:t>
    </dgm:pt>
    <dgm:pt modelId="{0A5BCC09-3907-49CF-B32C-2666EFFEEDA6}" type="pres">
      <dgm:prSet presAssocID="{BBAF9D02-58F4-4A23-949A-DBA32583A368}" presName="connTx" presStyleLbl="parChTrans1D4" presStyleIdx="9" presStyleCnt="18"/>
      <dgm:spPr/>
      <dgm:t>
        <a:bodyPr/>
        <a:lstStyle/>
        <a:p>
          <a:pPr rtl="1"/>
          <a:endParaRPr lang="fa-IR"/>
        </a:p>
      </dgm:t>
    </dgm:pt>
    <dgm:pt modelId="{90A930E3-D6CA-4C09-98DF-EA881D071270}" type="pres">
      <dgm:prSet presAssocID="{1064F268-9A8B-4CD6-956E-DBB0E177DF28}" presName="root2" presStyleCnt="0"/>
      <dgm:spPr/>
    </dgm:pt>
    <dgm:pt modelId="{3B1E1997-C679-4AD7-AA81-D9510401AA41}" type="pres">
      <dgm:prSet presAssocID="{1064F268-9A8B-4CD6-956E-DBB0E177DF28}" presName="LevelTwoTextNode" presStyleLbl="node4" presStyleIdx="9" presStyleCnt="18">
        <dgm:presLayoutVars>
          <dgm:chPref val="3"/>
        </dgm:presLayoutVars>
      </dgm:prSet>
      <dgm:spPr/>
      <dgm:t>
        <a:bodyPr/>
        <a:lstStyle/>
        <a:p>
          <a:pPr rtl="1"/>
          <a:endParaRPr lang="fa-IR"/>
        </a:p>
      </dgm:t>
    </dgm:pt>
    <dgm:pt modelId="{B8694891-36BE-4A20-B498-948B08A9C0ED}" type="pres">
      <dgm:prSet presAssocID="{1064F268-9A8B-4CD6-956E-DBB0E177DF28}" presName="level3hierChild" presStyleCnt="0"/>
      <dgm:spPr/>
    </dgm:pt>
    <dgm:pt modelId="{EBF53F63-5D20-456B-98F1-C6F9BCA5D338}" type="pres">
      <dgm:prSet presAssocID="{D72D6A3A-3C40-4950-80B9-ADF4C3DC240C}" presName="conn2-1" presStyleLbl="parChTrans1D4" presStyleIdx="10" presStyleCnt="18"/>
      <dgm:spPr/>
      <dgm:t>
        <a:bodyPr/>
        <a:lstStyle/>
        <a:p>
          <a:pPr rtl="1"/>
          <a:endParaRPr lang="fa-IR"/>
        </a:p>
      </dgm:t>
    </dgm:pt>
    <dgm:pt modelId="{0345A36E-0821-49BE-918A-05C6B3577284}" type="pres">
      <dgm:prSet presAssocID="{D72D6A3A-3C40-4950-80B9-ADF4C3DC240C}" presName="connTx" presStyleLbl="parChTrans1D4" presStyleIdx="10" presStyleCnt="18"/>
      <dgm:spPr/>
      <dgm:t>
        <a:bodyPr/>
        <a:lstStyle/>
        <a:p>
          <a:pPr rtl="1"/>
          <a:endParaRPr lang="fa-IR"/>
        </a:p>
      </dgm:t>
    </dgm:pt>
    <dgm:pt modelId="{D390AB33-364F-4D49-BE81-E3995B1D8E98}" type="pres">
      <dgm:prSet presAssocID="{36890E7F-1511-4001-AB95-7AA02B92DCE9}" presName="root2" presStyleCnt="0"/>
      <dgm:spPr/>
    </dgm:pt>
    <dgm:pt modelId="{7EBB83E4-8336-4705-A0C5-5D544E6C3465}" type="pres">
      <dgm:prSet presAssocID="{36890E7F-1511-4001-AB95-7AA02B92DCE9}" presName="LevelTwoTextNode" presStyleLbl="node4" presStyleIdx="10" presStyleCnt="18" custScaleX="117152" custScaleY="296894">
        <dgm:presLayoutVars>
          <dgm:chPref val="3"/>
        </dgm:presLayoutVars>
      </dgm:prSet>
      <dgm:spPr/>
      <dgm:t>
        <a:bodyPr/>
        <a:lstStyle/>
        <a:p>
          <a:pPr rtl="1"/>
          <a:endParaRPr lang="fa-IR"/>
        </a:p>
      </dgm:t>
    </dgm:pt>
    <dgm:pt modelId="{18772ECF-C8D8-46F8-AE11-6A13E1EFF332}" type="pres">
      <dgm:prSet presAssocID="{36890E7F-1511-4001-AB95-7AA02B92DCE9}" presName="level3hierChild" presStyleCnt="0"/>
      <dgm:spPr/>
    </dgm:pt>
    <dgm:pt modelId="{239D97A5-70C5-43FA-B6EB-053388AD770F}" type="pres">
      <dgm:prSet presAssocID="{A1B18FEE-69A8-49D0-A350-B48E24912FB2}" presName="conn2-1" presStyleLbl="parChTrans1D4" presStyleIdx="11" presStyleCnt="18"/>
      <dgm:spPr/>
      <dgm:t>
        <a:bodyPr/>
        <a:lstStyle/>
        <a:p>
          <a:pPr rtl="1"/>
          <a:endParaRPr lang="fa-IR"/>
        </a:p>
      </dgm:t>
    </dgm:pt>
    <dgm:pt modelId="{30A6ABB8-7A3C-4386-83DC-A18E0BBB3C7C}" type="pres">
      <dgm:prSet presAssocID="{A1B18FEE-69A8-49D0-A350-B48E24912FB2}" presName="connTx" presStyleLbl="parChTrans1D4" presStyleIdx="11" presStyleCnt="18"/>
      <dgm:spPr/>
      <dgm:t>
        <a:bodyPr/>
        <a:lstStyle/>
        <a:p>
          <a:pPr rtl="1"/>
          <a:endParaRPr lang="fa-IR"/>
        </a:p>
      </dgm:t>
    </dgm:pt>
    <dgm:pt modelId="{50CB6192-3F00-4B7A-A880-D40E755742F5}" type="pres">
      <dgm:prSet presAssocID="{FE3A1E69-FCEA-4726-ADC0-A672B9F22F96}" presName="root2" presStyleCnt="0"/>
      <dgm:spPr/>
    </dgm:pt>
    <dgm:pt modelId="{94474E4A-B0BD-47FC-8D06-E1D5DE8F3601}" type="pres">
      <dgm:prSet presAssocID="{FE3A1E69-FCEA-4726-ADC0-A672B9F22F96}" presName="LevelTwoTextNode" presStyleLbl="node4" presStyleIdx="11" presStyleCnt="18">
        <dgm:presLayoutVars>
          <dgm:chPref val="3"/>
        </dgm:presLayoutVars>
      </dgm:prSet>
      <dgm:spPr/>
      <dgm:t>
        <a:bodyPr/>
        <a:lstStyle/>
        <a:p>
          <a:pPr rtl="1"/>
          <a:endParaRPr lang="fa-IR"/>
        </a:p>
      </dgm:t>
    </dgm:pt>
    <dgm:pt modelId="{2E4D90B8-3C93-4F7D-B227-0E73D257DC88}" type="pres">
      <dgm:prSet presAssocID="{FE3A1E69-FCEA-4726-ADC0-A672B9F22F96}" presName="level3hierChild" presStyleCnt="0"/>
      <dgm:spPr/>
    </dgm:pt>
    <dgm:pt modelId="{9273775E-2195-4F0C-B2B7-E98B73BBBA8C}" type="pres">
      <dgm:prSet presAssocID="{C8854ADB-20A9-4368-AFF1-D2D6FA487A7E}" presName="conn2-1" presStyleLbl="parChTrans1D4" presStyleIdx="12" presStyleCnt="18"/>
      <dgm:spPr/>
      <dgm:t>
        <a:bodyPr/>
        <a:lstStyle/>
        <a:p>
          <a:pPr rtl="1"/>
          <a:endParaRPr lang="fa-IR"/>
        </a:p>
      </dgm:t>
    </dgm:pt>
    <dgm:pt modelId="{77D0FEA9-2238-4742-B1F6-2C802019E6DC}" type="pres">
      <dgm:prSet presAssocID="{C8854ADB-20A9-4368-AFF1-D2D6FA487A7E}" presName="connTx" presStyleLbl="parChTrans1D4" presStyleIdx="12" presStyleCnt="18"/>
      <dgm:spPr/>
      <dgm:t>
        <a:bodyPr/>
        <a:lstStyle/>
        <a:p>
          <a:pPr rtl="1"/>
          <a:endParaRPr lang="fa-IR"/>
        </a:p>
      </dgm:t>
    </dgm:pt>
    <dgm:pt modelId="{28395390-9EA3-4DDB-8A49-2FF8918201B5}" type="pres">
      <dgm:prSet presAssocID="{789D67D1-11DD-4FB6-A184-0C708455F88D}" presName="root2" presStyleCnt="0"/>
      <dgm:spPr/>
    </dgm:pt>
    <dgm:pt modelId="{ABA28B67-9E57-4720-B2B4-D6019DCEEF2A}" type="pres">
      <dgm:prSet presAssocID="{789D67D1-11DD-4FB6-A184-0C708455F88D}" presName="LevelTwoTextNode" presStyleLbl="node4" presStyleIdx="12" presStyleCnt="18" custScaleX="117152" custScaleY="174441">
        <dgm:presLayoutVars>
          <dgm:chPref val="3"/>
        </dgm:presLayoutVars>
      </dgm:prSet>
      <dgm:spPr/>
      <dgm:t>
        <a:bodyPr/>
        <a:lstStyle/>
        <a:p>
          <a:pPr rtl="1"/>
          <a:endParaRPr lang="fa-IR"/>
        </a:p>
      </dgm:t>
    </dgm:pt>
    <dgm:pt modelId="{98873CE9-1E69-40C4-9A78-4D8345FFF6D8}" type="pres">
      <dgm:prSet presAssocID="{789D67D1-11DD-4FB6-A184-0C708455F88D}" presName="level3hierChild" presStyleCnt="0"/>
      <dgm:spPr/>
    </dgm:pt>
    <dgm:pt modelId="{681EC766-F03F-4093-AF5C-95E7827D38D1}" type="pres">
      <dgm:prSet presAssocID="{86CFF948-4874-42C7-9BF0-715BC012FA8D}" presName="conn2-1" presStyleLbl="parChTrans1D2" presStyleIdx="2" presStyleCnt="4"/>
      <dgm:spPr/>
      <dgm:t>
        <a:bodyPr/>
        <a:lstStyle/>
        <a:p>
          <a:pPr rtl="1"/>
          <a:endParaRPr lang="fa-IR"/>
        </a:p>
      </dgm:t>
    </dgm:pt>
    <dgm:pt modelId="{EDA0C01D-85B8-4311-AD97-F0321DE811C8}" type="pres">
      <dgm:prSet presAssocID="{86CFF948-4874-42C7-9BF0-715BC012FA8D}" presName="connTx" presStyleLbl="parChTrans1D2" presStyleIdx="2" presStyleCnt="4"/>
      <dgm:spPr/>
      <dgm:t>
        <a:bodyPr/>
        <a:lstStyle/>
        <a:p>
          <a:pPr rtl="1"/>
          <a:endParaRPr lang="fa-IR"/>
        </a:p>
      </dgm:t>
    </dgm:pt>
    <dgm:pt modelId="{E41D927B-B228-473E-A337-348A7014BA0F}" type="pres">
      <dgm:prSet presAssocID="{E867F573-7B80-44F5-910F-EB0A50D6FAC7}" presName="root2" presStyleCnt="0"/>
      <dgm:spPr/>
    </dgm:pt>
    <dgm:pt modelId="{4FD6A971-C3DB-4F59-93E2-33829E0B29FE}" type="pres">
      <dgm:prSet presAssocID="{E867F573-7B80-44F5-910F-EB0A50D6FAC7}" presName="LevelTwoTextNode" presStyleLbl="node2" presStyleIdx="2" presStyleCnt="4" custScaleX="221953">
        <dgm:presLayoutVars>
          <dgm:chPref val="3"/>
        </dgm:presLayoutVars>
      </dgm:prSet>
      <dgm:spPr/>
      <dgm:t>
        <a:bodyPr/>
        <a:lstStyle/>
        <a:p>
          <a:pPr rtl="1"/>
          <a:endParaRPr lang="fa-IR"/>
        </a:p>
      </dgm:t>
    </dgm:pt>
    <dgm:pt modelId="{4B152DB2-891D-4DEC-82AD-91183F3DE8B4}" type="pres">
      <dgm:prSet presAssocID="{E867F573-7B80-44F5-910F-EB0A50D6FAC7}" presName="level3hierChild" presStyleCnt="0"/>
      <dgm:spPr/>
    </dgm:pt>
    <dgm:pt modelId="{BED4085E-7A3D-4E0F-A44B-11F35B23F41A}" type="pres">
      <dgm:prSet presAssocID="{0E95D290-80DE-4E9E-9F13-D9EA409D14CC}" presName="conn2-1" presStyleLbl="parChTrans1D3" presStyleIdx="5" presStyleCnt="8"/>
      <dgm:spPr/>
      <dgm:t>
        <a:bodyPr/>
        <a:lstStyle/>
        <a:p>
          <a:pPr rtl="1"/>
          <a:endParaRPr lang="fa-IR"/>
        </a:p>
      </dgm:t>
    </dgm:pt>
    <dgm:pt modelId="{E206E8C0-03BF-41F8-979C-A53C7BEF5C9D}" type="pres">
      <dgm:prSet presAssocID="{0E95D290-80DE-4E9E-9F13-D9EA409D14CC}" presName="connTx" presStyleLbl="parChTrans1D3" presStyleIdx="5" presStyleCnt="8"/>
      <dgm:spPr/>
      <dgm:t>
        <a:bodyPr/>
        <a:lstStyle/>
        <a:p>
          <a:pPr rtl="1"/>
          <a:endParaRPr lang="fa-IR"/>
        </a:p>
      </dgm:t>
    </dgm:pt>
    <dgm:pt modelId="{564BDC60-07BA-4EA9-AD5A-6D991F1EBF7E}" type="pres">
      <dgm:prSet presAssocID="{1D07C1D1-E0B9-483E-AEDB-09241B467588}" presName="root2" presStyleCnt="0"/>
      <dgm:spPr/>
    </dgm:pt>
    <dgm:pt modelId="{BA8CFDA1-0C90-4226-9CCB-D0D7AEC960E3}" type="pres">
      <dgm:prSet presAssocID="{1D07C1D1-E0B9-483E-AEDB-09241B467588}" presName="LevelTwoTextNode" presStyleLbl="node3" presStyleIdx="5" presStyleCnt="8" custScaleX="176499">
        <dgm:presLayoutVars>
          <dgm:chPref val="3"/>
        </dgm:presLayoutVars>
      </dgm:prSet>
      <dgm:spPr/>
      <dgm:t>
        <a:bodyPr/>
        <a:lstStyle/>
        <a:p>
          <a:pPr rtl="1"/>
          <a:endParaRPr lang="fa-IR"/>
        </a:p>
      </dgm:t>
    </dgm:pt>
    <dgm:pt modelId="{35B6941A-E346-4D9E-9BF4-F5D4CB304FC3}" type="pres">
      <dgm:prSet presAssocID="{1D07C1D1-E0B9-483E-AEDB-09241B467588}" presName="level3hierChild" presStyleCnt="0"/>
      <dgm:spPr/>
    </dgm:pt>
    <dgm:pt modelId="{3EBA0254-0F2A-4DBC-91D0-B1317891ABA7}" type="pres">
      <dgm:prSet presAssocID="{5C26A8F4-29C2-4E6E-AB36-C32396AB5C00}" presName="conn2-1" presStyleLbl="parChTrans1D4" presStyleIdx="13" presStyleCnt="18"/>
      <dgm:spPr/>
      <dgm:t>
        <a:bodyPr/>
        <a:lstStyle/>
        <a:p>
          <a:pPr rtl="1"/>
          <a:endParaRPr lang="fa-IR"/>
        </a:p>
      </dgm:t>
    </dgm:pt>
    <dgm:pt modelId="{267573F6-7B28-4D5B-AEF0-79EE23297938}" type="pres">
      <dgm:prSet presAssocID="{5C26A8F4-29C2-4E6E-AB36-C32396AB5C00}" presName="connTx" presStyleLbl="parChTrans1D4" presStyleIdx="13" presStyleCnt="18"/>
      <dgm:spPr/>
      <dgm:t>
        <a:bodyPr/>
        <a:lstStyle/>
        <a:p>
          <a:pPr rtl="1"/>
          <a:endParaRPr lang="fa-IR"/>
        </a:p>
      </dgm:t>
    </dgm:pt>
    <dgm:pt modelId="{F831C1A5-A057-4772-979F-DFC03DE196C4}" type="pres">
      <dgm:prSet presAssocID="{D065490A-AD3E-4943-89B8-7B50C5AE33CF}" presName="root2" presStyleCnt="0"/>
      <dgm:spPr/>
    </dgm:pt>
    <dgm:pt modelId="{4D621FF3-4743-4437-8DCA-681D07047BB0}" type="pres">
      <dgm:prSet presAssocID="{D065490A-AD3E-4943-89B8-7B50C5AE33CF}" presName="LevelTwoTextNode" presStyleLbl="node4" presStyleIdx="13" presStyleCnt="18">
        <dgm:presLayoutVars>
          <dgm:chPref val="3"/>
        </dgm:presLayoutVars>
      </dgm:prSet>
      <dgm:spPr/>
      <dgm:t>
        <a:bodyPr/>
        <a:lstStyle/>
        <a:p>
          <a:pPr rtl="1"/>
          <a:endParaRPr lang="fa-IR"/>
        </a:p>
      </dgm:t>
    </dgm:pt>
    <dgm:pt modelId="{99FBB41D-9842-469A-BBD6-0C2A81BB3483}" type="pres">
      <dgm:prSet presAssocID="{D065490A-AD3E-4943-89B8-7B50C5AE33CF}" presName="level3hierChild" presStyleCnt="0"/>
      <dgm:spPr/>
    </dgm:pt>
    <dgm:pt modelId="{0ED93754-4F23-400A-B797-1A6FEAE7639A}" type="pres">
      <dgm:prSet presAssocID="{2C8B2FC6-D1C7-4D00-A75A-86886022A67E}" presName="conn2-1" presStyleLbl="parChTrans1D3" presStyleIdx="6" presStyleCnt="8"/>
      <dgm:spPr/>
      <dgm:t>
        <a:bodyPr/>
        <a:lstStyle/>
        <a:p>
          <a:pPr rtl="1"/>
          <a:endParaRPr lang="fa-IR"/>
        </a:p>
      </dgm:t>
    </dgm:pt>
    <dgm:pt modelId="{775C86D2-3EA0-4FBF-961F-C9C7542BF4F2}" type="pres">
      <dgm:prSet presAssocID="{2C8B2FC6-D1C7-4D00-A75A-86886022A67E}" presName="connTx" presStyleLbl="parChTrans1D3" presStyleIdx="6" presStyleCnt="8"/>
      <dgm:spPr/>
      <dgm:t>
        <a:bodyPr/>
        <a:lstStyle/>
        <a:p>
          <a:pPr rtl="1"/>
          <a:endParaRPr lang="fa-IR"/>
        </a:p>
      </dgm:t>
    </dgm:pt>
    <dgm:pt modelId="{3CB78796-9554-4984-8D78-E27368717EF2}" type="pres">
      <dgm:prSet presAssocID="{D4DCABE1-1B2A-43BB-A96C-0C32FC997C3F}" presName="root2" presStyleCnt="0"/>
      <dgm:spPr/>
    </dgm:pt>
    <dgm:pt modelId="{0ED9168A-8662-4EAA-8690-5E738FCF2047}" type="pres">
      <dgm:prSet presAssocID="{D4DCABE1-1B2A-43BB-A96C-0C32FC997C3F}" presName="LevelTwoTextNode" presStyleLbl="node3" presStyleIdx="6" presStyleCnt="8" custScaleX="176499">
        <dgm:presLayoutVars>
          <dgm:chPref val="3"/>
        </dgm:presLayoutVars>
      </dgm:prSet>
      <dgm:spPr/>
      <dgm:t>
        <a:bodyPr/>
        <a:lstStyle/>
        <a:p>
          <a:pPr rtl="1"/>
          <a:endParaRPr lang="fa-IR"/>
        </a:p>
      </dgm:t>
    </dgm:pt>
    <dgm:pt modelId="{0EEAADD0-EB6D-41D8-A8AE-87F9A7E31126}" type="pres">
      <dgm:prSet presAssocID="{D4DCABE1-1B2A-43BB-A96C-0C32FC997C3F}" presName="level3hierChild" presStyleCnt="0"/>
      <dgm:spPr/>
    </dgm:pt>
    <dgm:pt modelId="{700F251A-CD78-448C-B17C-9911F6320CBD}" type="pres">
      <dgm:prSet presAssocID="{9D122094-EEE2-4D0E-8C35-CD3C12A29B41}" presName="conn2-1" presStyleLbl="parChTrans1D4" presStyleIdx="14" presStyleCnt="18"/>
      <dgm:spPr/>
      <dgm:t>
        <a:bodyPr/>
        <a:lstStyle/>
        <a:p>
          <a:pPr rtl="1"/>
          <a:endParaRPr lang="fa-IR"/>
        </a:p>
      </dgm:t>
    </dgm:pt>
    <dgm:pt modelId="{C22546C3-D1AE-48CB-B1E7-0ECA97FF3BC4}" type="pres">
      <dgm:prSet presAssocID="{9D122094-EEE2-4D0E-8C35-CD3C12A29B41}" presName="connTx" presStyleLbl="parChTrans1D4" presStyleIdx="14" presStyleCnt="18"/>
      <dgm:spPr/>
      <dgm:t>
        <a:bodyPr/>
        <a:lstStyle/>
        <a:p>
          <a:pPr rtl="1"/>
          <a:endParaRPr lang="fa-IR"/>
        </a:p>
      </dgm:t>
    </dgm:pt>
    <dgm:pt modelId="{E8DECCD7-8891-4A08-9019-6C4ABD10CDE9}" type="pres">
      <dgm:prSet presAssocID="{476B9100-C0A6-4779-927C-C7FD9B0E4145}" presName="root2" presStyleCnt="0"/>
      <dgm:spPr/>
    </dgm:pt>
    <dgm:pt modelId="{17F0696E-4314-4AAB-B0CB-2B8A34987BFC}" type="pres">
      <dgm:prSet presAssocID="{476B9100-C0A6-4779-927C-C7FD9B0E4145}" presName="LevelTwoTextNode" presStyleLbl="node4" presStyleIdx="14" presStyleCnt="18">
        <dgm:presLayoutVars>
          <dgm:chPref val="3"/>
        </dgm:presLayoutVars>
      </dgm:prSet>
      <dgm:spPr/>
      <dgm:t>
        <a:bodyPr/>
        <a:lstStyle/>
        <a:p>
          <a:pPr rtl="1"/>
          <a:endParaRPr lang="fa-IR"/>
        </a:p>
      </dgm:t>
    </dgm:pt>
    <dgm:pt modelId="{D39FB4AF-DFC1-4FEE-B26D-0E83AC9E2238}" type="pres">
      <dgm:prSet presAssocID="{476B9100-C0A6-4779-927C-C7FD9B0E4145}" presName="level3hierChild" presStyleCnt="0"/>
      <dgm:spPr/>
    </dgm:pt>
    <dgm:pt modelId="{52E7ECEA-D25A-4C9A-B350-A3440C395C98}" type="pres">
      <dgm:prSet presAssocID="{3D4DAA02-8D7D-4420-A460-4C40BCEDE4CB}" presName="conn2-1" presStyleLbl="parChTrans1D4" presStyleIdx="15" presStyleCnt="18"/>
      <dgm:spPr/>
      <dgm:t>
        <a:bodyPr/>
        <a:lstStyle/>
        <a:p>
          <a:pPr rtl="1"/>
          <a:endParaRPr lang="fa-IR"/>
        </a:p>
      </dgm:t>
    </dgm:pt>
    <dgm:pt modelId="{DBCA767D-2740-4E8D-8F0B-BFD09B2DBD59}" type="pres">
      <dgm:prSet presAssocID="{3D4DAA02-8D7D-4420-A460-4C40BCEDE4CB}" presName="connTx" presStyleLbl="parChTrans1D4" presStyleIdx="15" presStyleCnt="18"/>
      <dgm:spPr/>
      <dgm:t>
        <a:bodyPr/>
        <a:lstStyle/>
        <a:p>
          <a:pPr rtl="1"/>
          <a:endParaRPr lang="fa-IR"/>
        </a:p>
      </dgm:t>
    </dgm:pt>
    <dgm:pt modelId="{62E18B94-CDA9-4FB3-AC6A-A61B210BA702}" type="pres">
      <dgm:prSet presAssocID="{FB2E2020-6892-48F8-8D67-3A7FEE5D1818}" presName="root2" presStyleCnt="0"/>
      <dgm:spPr/>
    </dgm:pt>
    <dgm:pt modelId="{34C1A696-3D7A-421F-A84E-2AFF7748EF6D}" type="pres">
      <dgm:prSet presAssocID="{FB2E2020-6892-48F8-8D67-3A7FEE5D1818}" presName="LevelTwoTextNode" presStyleLbl="node4" presStyleIdx="15" presStyleCnt="18">
        <dgm:presLayoutVars>
          <dgm:chPref val="3"/>
        </dgm:presLayoutVars>
      </dgm:prSet>
      <dgm:spPr/>
      <dgm:t>
        <a:bodyPr/>
        <a:lstStyle/>
        <a:p>
          <a:pPr rtl="1"/>
          <a:endParaRPr lang="fa-IR"/>
        </a:p>
      </dgm:t>
    </dgm:pt>
    <dgm:pt modelId="{028148D5-0C7D-4227-8866-3057460BFF2E}" type="pres">
      <dgm:prSet presAssocID="{FB2E2020-6892-48F8-8D67-3A7FEE5D1818}" presName="level3hierChild" presStyleCnt="0"/>
      <dgm:spPr/>
    </dgm:pt>
    <dgm:pt modelId="{46336C72-8801-417E-9382-1F788D51351D}" type="pres">
      <dgm:prSet presAssocID="{DE4ECFEE-C7D6-4E34-81CC-6B1ECCEA4884}" presName="conn2-1" presStyleLbl="parChTrans1D4" presStyleIdx="16" presStyleCnt="18"/>
      <dgm:spPr/>
      <dgm:t>
        <a:bodyPr/>
        <a:lstStyle/>
        <a:p>
          <a:pPr rtl="1"/>
          <a:endParaRPr lang="fa-IR"/>
        </a:p>
      </dgm:t>
    </dgm:pt>
    <dgm:pt modelId="{5EC5C9CB-3B38-4993-B361-C25917B8213A}" type="pres">
      <dgm:prSet presAssocID="{DE4ECFEE-C7D6-4E34-81CC-6B1ECCEA4884}" presName="connTx" presStyleLbl="parChTrans1D4" presStyleIdx="16" presStyleCnt="18"/>
      <dgm:spPr/>
      <dgm:t>
        <a:bodyPr/>
        <a:lstStyle/>
        <a:p>
          <a:pPr rtl="1"/>
          <a:endParaRPr lang="fa-IR"/>
        </a:p>
      </dgm:t>
    </dgm:pt>
    <dgm:pt modelId="{A0EA2666-6EC4-412A-8DAA-4E20AAFCAC46}" type="pres">
      <dgm:prSet presAssocID="{CDAE9521-E13C-4C3F-86D9-2DD23CABC6F8}" presName="root2" presStyleCnt="0"/>
      <dgm:spPr/>
    </dgm:pt>
    <dgm:pt modelId="{91E5E30B-BF0D-4163-AB86-C42C5C43DEC2}" type="pres">
      <dgm:prSet presAssocID="{CDAE9521-E13C-4C3F-86D9-2DD23CABC6F8}" presName="LevelTwoTextNode" presStyleLbl="node4" presStyleIdx="16" presStyleCnt="18" custScaleX="138527">
        <dgm:presLayoutVars>
          <dgm:chPref val="3"/>
        </dgm:presLayoutVars>
      </dgm:prSet>
      <dgm:spPr/>
      <dgm:t>
        <a:bodyPr/>
        <a:lstStyle/>
        <a:p>
          <a:pPr rtl="1"/>
          <a:endParaRPr lang="fa-IR"/>
        </a:p>
      </dgm:t>
    </dgm:pt>
    <dgm:pt modelId="{2CA73687-B9E0-4E81-BFB9-F0B359598295}" type="pres">
      <dgm:prSet presAssocID="{CDAE9521-E13C-4C3F-86D9-2DD23CABC6F8}" presName="level3hierChild" presStyleCnt="0"/>
      <dgm:spPr/>
    </dgm:pt>
    <dgm:pt modelId="{479F8797-167E-4FDD-A449-B07E71367D67}" type="pres">
      <dgm:prSet presAssocID="{F47E4A1B-3403-4CD1-9805-138C6A5D4FD0}" presName="conn2-1" presStyleLbl="parChTrans1D3" presStyleIdx="7" presStyleCnt="8"/>
      <dgm:spPr/>
      <dgm:t>
        <a:bodyPr/>
        <a:lstStyle/>
        <a:p>
          <a:pPr rtl="1"/>
          <a:endParaRPr lang="fa-IR"/>
        </a:p>
      </dgm:t>
    </dgm:pt>
    <dgm:pt modelId="{3E066789-6FB5-4695-9249-BB9D005ADD23}" type="pres">
      <dgm:prSet presAssocID="{F47E4A1B-3403-4CD1-9805-138C6A5D4FD0}" presName="connTx" presStyleLbl="parChTrans1D3" presStyleIdx="7" presStyleCnt="8"/>
      <dgm:spPr/>
      <dgm:t>
        <a:bodyPr/>
        <a:lstStyle/>
        <a:p>
          <a:pPr rtl="1"/>
          <a:endParaRPr lang="fa-IR"/>
        </a:p>
      </dgm:t>
    </dgm:pt>
    <dgm:pt modelId="{AD86E0D8-D8A4-4906-8029-09E2FA3C4D26}" type="pres">
      <dgm:prSet presAssocID="{2DB45F1E-5288-4194-9AF3-CAF8885C7E81}" presName="root2" presStyleCnt="0"/>
      <dgm:spPr/>
    </dgm:pt>
    <dgm:pt modelId="{BFB5EB91-934C-4E99-8F75-10E69217B058}" type="pres">
      <dgm:prSet presAssocID="{2DB45F1E-5288-4194-9AF3-CAF8885C7E81}" presName="LevelTwoTextNode" presStyleLbl="node3" presStyleIdx="7" presStyleCnt="8" custScaleX="176499">
        <dgm:presLayoutVars>
          <dgm:chPref val="3"/>
        </dgm:presLayoutVars>
      </dgm:prSet>
      <dgm:spPr/>
      <dgm:t>
        <a:bodyPr/>
        <a:lstStyle/>
        <a:p>
          <a:pPr rtl="1"/>
          <a:endParaRPr lang="fa-IR"/>
        </a:p>
      </dgm:t>
    </dgm:pt>
    <dgm:pt modelId="{723BB0A1-8E72-4BBF-A832-9282B1C04B67}" type="pres">
      <dgm:prSet presAssocID="{2DB45F1E-5288-4194-9AF3-CAF8885C7E81}" presName="level3hierChild" presStyleCnt="0"/>
      <dgm:spPr/>
    </dgm:pt>
    <dgm:pt modelId="{EBBFC0A3-6AF5-4D98-AC4A-20B4B94D811C}" type="pres">
      <dgm:prSet presAssocID="{F61031F2-0AB6-44AE-9829-38E69EC61ED4}" presName="conn2-1" presStyleLbl="parChTrans1D4" presStyleIdx="17" presStyleCnt="18"/>
      <dgm:spPr/>
      <dgm:t>
        <a:bodyPr/>
        <a:lstStyle/>
        <a:p>
          <a:pPr rtl="1"/>
          <a:endParaRPr lang="fa-IR"/>
        </a:p>
      </dgm:t>
    </dgm:pt>
    <dgm:pt modelId="{C7A8C29C-9F59-45A4-B4AA-79D36200F6AB}" type="pres">
      <dgm:prSet presAssocID="{F61031F2-0AB6-44AE-9829-38E69EC61ED4}" presName="connTx" presStyleLbl="parChTrans1D4" presStyleIdx="17" presStyleCnt="18"/>
      <dgm:spPr/>
      <dgm:t>
        <a:bodyPr/>
        <a:lstStyle/>
        <a:p>
          <a:pPr rtl="1"/>
          <a:endParaRPr lang="fa-IR"/>
        </a:p>
      </dgm:t>
    </dgm:pt>
    <dgm:pt modelId="{989641F2-D692-4331-941B-8B06A34329C7}" type="pres">
      <dgm:prSet presAssocID="{0C02B075-EC93-41D1-815F-A96364DB3866}" presName="root2" presStyleCnt="0"/>
      <dgm:spPr/>
    </dgm:pt>
    <dgm:pt modelId="{046410FE-F305-47BC-8D5A-16D29ABE8155}" type="pres">
      <dgm:prSet presAssocID="{0C02B075-EC93-41D1-815F-A96364DB3866}" presName="LevelTwoTextNode" presStyleLbl="node4" presStyleIdx="17" presStyleCnt="18">
        <dgm:presLayoutVars>
          <dgm:chPref val="3"/>
        </dgm:presLayoutVars>
      </dgm:prSet>
      <dgm:spPr/>
      <dgm:t>
        <a:bodyPr/>
        <a:lstStyle/>
        <a:p>
          <a:pPr rtl="1"/>
          <a:endParaRPr lang="fa-IR"/>
        </a:p>
      </dgm:t>
    </dgm:pt>
    <dgm:pt modelId="{46F84CF2-8C02-48D1-9553-561F6E466880}" type="pres">
      <dgm:prSet presAssocID="{0C02B075-EC93-41D1-815F-A96364DB3866}" presName="level3hierChild" presStyleCnt="0"/>
      <dgm:spPr/>
    </dgm:pt>
    <dgm:pt modelId="{A586E5DF-8761-4044-B130-3A4066B86D2F}" type="pres">
      <dgm:prSet presAssocID="{43453B9D-DA5B-4460-BEFD-C25D2999CB14}" presName="conn2-1" presStyleLbl="parChTrans1D2" presStyleIdx="3" presStyleCnt="4"/>
      <dgm:spPr/>
      <dgm:t>
        <a:bodyPr/>
        <a:lstStyle/>
        <a:p>
          <a:pPr rtl="1"/>
          <a:endParaRPr lang="fa-IR"/>
        </a:p>
      </dgm:t>
    </dgm:pt>
    <dgm:pt modelId="{1A06E462-B65F-423B-B73D-0DC471CCCE88}" type="pres">
      <dgm:prSet presAssocID="{43453B9D-DA5B-4460-BEFD-C25D2999CB14}" presName="connTx" presStyleLbl="parChTrans1D2" presStyleIdx="3" presStyleCnt="4"/>
      <dgm:spPr/>
      <dgm:t>
        <a:bodyPr/>
        <a:lstStyle/>
        <a:p>
          <a:pPr rtl="1"/>
          <a:endParaRPr lang="fa-IR"/>
        </a:p>
      </dgm:t>
    </dgm:pt>
    <dgm:pt modelId="{B2941A88-89B3-4064-A9C3-8B1AB5D9903B}" type="pres">
      <dgm:prSet presAssocID="{3D4F6163-26BE-4D04-A87B-0E3ED31CEAC0}" presName="root2" presStyleCnt="0"/>
      <dgm:spPr/>
    </dgm:pt>
    <dgm:pt modelId="{B73E79F2-54D0-4775-83C5-DD7F3E02453B}" type="pres">
      <dgm:prSet presAssocID="{3D4F6163-26BE-4D04-A87B-0E3ED31CEAC0}" presName="LevelTwoTextNode" presStyleLbl="node2" presStyleIdx="3" presStyleCnt="4" custScaleX="221953" custScaleY="155621">
        <dgm:presLayoutVars>
          <dgm:chPref val="3"/>
        </dgm:presLayoutVars>
      </dgm:prSet>
      <dgm:spPr/>
      <dgm:t>
        <a:bodyPr/>
        <a:lstStyle/>
        <a:p>
          <a:pPr rtl="1"/>
          <a:endParaRPr lang="fa-IR"/>
        </a:p>
      </dgm:t>
    </dgm:pt>
    <dgm:pt modelId="{030E9463-BEEB-4900-9ABF-E254E58FE019}" type="pres">
      <dgm:prSet presAssocID="{3D4F6163-26BE-4D04-A87B-0E3ED31CEAC0}" presName="level3hierChild" presStyleCnt="0"/>
      <dgm:spPr/>
    </dgm:pt>
  </dgm:ptLst>
  <dgm:cxnLst>
    <dgm:cxn modelId="{197EC9AA-32C4-458A-AAF4-9C2F206A279E}" type="presOf" srcId="{E43F16E0-A61A-460C-8C6A-D9A3EDF16828}" destId="{8A528EE7-26BA-40CB-89FE-5A857F6AF262}" srcOrd="0" destOrd="0" presId="urn:microsoft.com/office/officeart/2008/layout/HorizontalMultiLevelHierarchy"/>
    <dgm:cxn modelId="{2C591B95-F5CB-4450-8FA9-7BF13803953D}" type="presOf" srcId="{D065490A-AD3E-4943-89B8-7B50C5AE33CF}" destId="{4D621FF3-4743-4437-8DCA-681D07047BB0}" srcOrd="0" destOrd="0" presId="urn:microsoft.com/office/officeart/2008/layout/HorizontalMultiLevelHierarchy"/>
    <dgm:cxn modelId="{349C02EF-3D9F-4CF6-932A-C34FDED61F6E}" srcId="{042E409A-F108-4BE1-879B-ABC5FAC958D0}" destId="{7F852961-513B-4F0D-AE5D-5507ACAB89EC}" srcOrd="1" destOrd="0" parTransId="{DA83F82D-083A-4EB6-804D-72989FF4974D}" sibTransId="{EBDEE0C7-A573-4D62-9A75-F10830097D74}"/>
    <dgm:cxn modelId="{304D3F7B-9B8D-46B0-8086-318EDA6D5CF7}" type="presOf" srcId="{4B3EBEB3-EBCD-4FBB-9F02-4AAF05E36F04}" destId="{92E49A19-4132-49BC-80BB-9EBE884F858E}" srcOrd="1" destOrd="0" presId="urn:microsoft.com/office/officeart/2008/layout/HorizontalMultiLevelHierarchy"/>
    <dgm:cxn modelId="{851B8AFE-A70F-4E2C-8A0B-CC7CDDBBDB22}" type="presOf" srcId="{D72D6A3A-3C40-4950-80B9-ADF4C3DC240C}" destId="{EBF53F63-5D20-456B-98F1-C6F9BCA5D338}" srcOrd="0" destOrd="0" presId="urn:microsoft.com/office/officeart/2008/layout/HorizontalMultiLevelHierarchy"/>
    <dgm:cxn modelId="{5CD27C13-F067-45EB-A2FC-F3813289ABBC}" type="presOf" srcId="{4FD10B65-A9C8-4584-91F7-12AE978143E4}" destId="{CB2828D7-1AE6-40C2-B84C-B9BE70DD9CB9}" srcOrd="1" destOrd="0" presId="urn:microsoft.com/office/officeart/2008/layout/HorizontalMultiLevelHierarchy"/>
    <dgm:cxn modelId="{EF93AA2C-8C8B-4349-A557-36C01EAC773E}" srcId="{E867F573-7B80-44F5-910F-EB0A50D6FAC7}" destId="{1D07C1D1-E0B9-483E-AEDB-09241B467588}" srcOrd="0" destOrd="0" parTransId="{0E95D290-80DE-4E9E-9F13-D9EA409D14CC}" sibTransId="{3F86420A-3EFE-427A-8E0E-E48C36C45D88}"/>
    <dgm:cxn modelId="{2E242A70-71DC-43A0-ADAC-0AB124BB30BF}" srcId="{11B3C127-A28D-44CB-8A1C-F7E8E49A93AD}" destId="{E867F573-7B80-44F5-910F-EB0A50D6FAC7}" srcOrd="2" destOrd="0" parTransId="{86CFF948-4874-42C7-9BF0-715BC012FA8D}" sibTransId="{A46C3F6A-109A-4A83-AB8F-05C0DFA3774A}"/>
    <dgm:cxn modelId="{C9B1DC39-E7E2-4FD9-A27E-597BF87F0DB4}" type="presOf" srcId="{5C26A8F4-29C2-4E6E-AB36-C32396AB5C00}" destId="{3EBA0254-0F2A-4DBC-91D0-B1317891ABA7}" srcOrd="0" destOrd="0" presId="urn:microsoft.com/office/officeart/2008/layout/HorizontalMultiLevelHierarchy"/>
    <dgm:cxn modelId="{4BC8C3C5-09B6-4093-8691-96449F128FE8}" type="presOf" srcId="{3D4DAA02-8D7D-4420-A460-4C40BCEDE4CB}" destId="{52E7ECEA-D25A-4C9A-B350-A3440C395C98}" srcOrd="0" destOrd="0" presId="urn:microsoft.com/office/officeart/2008/layout/HorizontalMultiLevelHierarchy"/>
    <dgm:cxn modelId="{4E722F13-AB6E-4121-8078-F686F8EC97C5}" type="presOf" srcId="{5C26A8F4-29C2-4E6E-AB36-C32396AB5C00}" destId="{267573F6-7B28-4D5B-AEF0-79EE23297938}" srcOrd="1" destOrd="0" presId="urn:microsoft.com/office/officeart/2008/layout/HorizontalMultiLevelHierarchy"/>
    <dgm:cxn modelId="{CCCEB762-217A-4D2B-8AC9-49E32D24E34F}" srcId="{E867F573-7B80-44F5-910F-EB0A50D6FAC7}" destId="{D4DCABE1-1B2A-43BB-A96C-0C32FC997C3F}" srcOrd="1" destOrd="0" parTransId="{2C8B2FC6-D1C7-4D00-A75A-86886022A67E}" sibTransId="{625362F9-7F68-4F50-BC73-9A6571576EFE}"/>
    <dgm:cxn modelId="{82703EE2-F935-4235-A009-9AE39982A0C0}" type="presOf" srcId="{44E697D7-8373-433A-9E81-E934AFE6B2AD}" destId="{A1B11263-2813-47C9-B2FF-0789C3D04E87}" srcOrd="0" destOrd="0" presId="urn:microsoft.com/office/officeart/2008/layout/HorizontalMultiLevelHierarchy"/>
    <dgm:cxn modelId="{653811AC-3C6D-45D1-9F93-A83C05DD2DAD}" type="presOf" srcId="{9FF7CF88-5071-4D54-BF0E-9032127AFBFD}" destId="{20CC2386-3CB8-47A7-9C35-742A15450A06}" srcOrd="0" destOrd="0" presId="urn:microsoft.com/office/officeart/2008/layout/HorizontalMultiLevelHierarchy"/>
    <dgm:cxn modelId="{EDE31E49-3B31-42AD-A695-AD21C3CD0B3B}" srcId="{D4DCABE1-1B2A-43BB-A96C-0C32FC997C3F}" destId="{476B9100-C0A6-4779-927C-C7FD9B0E4145}" srcOrd="0" destOrd="0" parTransId="{9D122094-EEE2-4D0E-8C35-CD3C12A29B41}" sibTransId="{01890582-6319-43AB-97DC-AA53E3DECBBE}"/>
    <dgm:cxn modelId="{25F6D179-AEF0-4A28-A484-39B989C18D49}" type="presOf" srcId="{F61031F2-0AB6-44AE-9829-38E69EC61ED4}" destId="{C7A8C29C-9F59-45A4-B4AA-79D36200F6AB}" srcOrd="1" destOrd="0" presId="urn:microsoft.com/office/officeart/2008/layout/HorizontalMultiLevelHierarchy"/>
    <dgm:cxn modelId="{F307C96F-50CD-40F8-A4D5-CA1452B83668}" type="presOf" srcId="{476B9100-C0A6-4779-927C-C7FD9B0E4145}" destId="{17F0696E-4314-4AAB-B0CB-2B8A34987BFC}" srcOrd="0" destOrd="0" presId="urn:microsoft.com/office/officeart/2008/layout/HorizontalMultiLevelHierarchy"/>
    <dgm:cxn modelId="{64CCD396-0DFD-43BB-A52F-8D0283BC5C23}" srcId="{042E409A-F108-4BE1-879B-ABC5FAC958D0}" destId="{2C9A5D28-629E-4C4B-AE15-2015F406D482}" srcOrd="3" destOrd="0" parTransId="{E43F16E0-A61A-460C-8C6A-D9A3EDF16828}" sibTransId="{8CC4169C-C307-4A2B-9AAB-FF001438B66D}"/>
    <dgm:cxn modelId="{0C265351-11D6-4595-990D-BA39657BA537}" type="presOf" srcId="{23165059-9342-4964-9881-1B861BB77F00}" destId="{3B877E7F-A096-4617-AE9B-B597835638DD}" srcOrd="0" destOrd="0" presId="urn:microsoft.com/office/officeart/2008/layout/HorizontalMultiLevelHierarchy"/>
    <dgm:cxn modelId="{40667F18-9A49-4708-896D-8B3855486A7C}" srcId="{11B3C127-A28D-44CB-8A1C-F7E8E49A93AD}" destId="{042E409A-F108-4BE1-879B-ABC5FAC958D0}" srcOrd="1" destOrd="0" parTransId="{03B6CD2D-9F64-4086-88A1-1419CF2E7021}" sibTransId="{C59CDB4D-834E-499B-953F-79825D1A4E0E}"/>
    <dgm:cxn modelId="{A61C0FEC-0AF5-4965-A2C4-4871AB39032C}" type="presOf" srcId="{45248434-942D-4B9A-9EF7-14DCBCFDA8EF}" destId="{D8030872-BFF0-426A-AD81-7F621980DC78}" srcOrd="1" destOrd="0" presId="urn:microsoft.com/office/officeart/2008/layout/HorizontalMultiLevelHierarchy"/>
    <dgm:cxn modelId="{FB13B57E-D54F-4B76-8D8F-B6EDBABF8948}" type="presOf" srcId="{DE4ECFEE-C7D6-4E34-81CC-6B1ECCEA4884}" destId="{46336C72-8801-417E-9382-1F788D51351D}" srcOrd="0" destOrd="0" presId="urn:microsoft.com/office/officeart/2008/layout/HorizontalMultiLevelHierarchy"/>
    <dgm:cxn modelId="{05FD3A0C-1B9F-422B-81EC-59809B62831D}" srcId="{11B3C127-A28D-44CB-8A1C-F7E8E49A93AD}" destId="{6BBAA71C-0EEF-4E29-925D-BF8B982521B5}" srcOrd="0" destOrd="0" parTransId="{9FF7CF88-5071-4D54-BF0E-9032127AFBFD}" sibTransId="{28727AC4-9293-4285-BA7C-9023507E2B38}"/>
    <dgm:cxn modelId="{BB0C72DE-3B0D-4C4C-B5E0-3C9240F98B97}" srcId="{FB2E2020-6892-48F8-8D67-3A7FEE5D1818}" destId="{CDAE9521-E13C-4C3F-86D9-2DD23CABC6F8}" srcOrd="0" destOrd="0" parTransId="{DE4ECFEE-C7D6-4E34-81CC-6B1ECCEA4884}" sibTransId="{25282684-7930-47D6-B950-992567BA8C8A}"/>
    <dgm:cxn modelId="{DCD477EA-A775-4BA8-A04E-7BBB70613C50}" srcId="{83D0CEF7-F820-4426-8D38-BDDBC5E0ACC7}" destId="{2491D244-5B32-4A7B-9D7A-CEDD1B1494F9}" srcOrd="0" destOrd="0" parTransId="{50E20F3A-3C4A-4676-88ED-69883E78447C}" sibTransId="{B60987D3-605E-42E1-B69F-91E236958979}"/>
    <dgm:cxn modelId="{62D3F2E4-9BB9-496C-8813-C8FD4484BDCD}" srcId="{FE3A1E69-FCEA-4726-ADC0-A672B9F22F96}" destId="{789D67D1-11DD-4FB6-A184-0C708455F88D}" srcOrd="0" destOrd="0" parTransId="{C8854ADB-20A9-4368-AFF1-D2D6FA487A7E}" sibTransId="{8C66A108-B30C-4918-8D1B-C909259B9505}"/>
    <dgm:cxn modelId="{ED029459-643D-4DA0-864A-FAB1AA358675}" type="presOf" srcId="{3D4DAA02-8D7D-4420-A460-4C40BCEDE4CB}" destId="{DBCA767D-2740-4E8D-8F0B-BFD09B2DBD59}" srcOrd="1" destOrd="0" presId="urn:microsoft.com/office/officeart/2008/layout/HorizontalMultiLevelHierarchy"/>
    <dgm:cxn modelId="{D3F7D8B6-DE22-47B2-B332-43BB04A71CA1}" type="presOf" srcId="{C7D4F5A4-F9FA-49F5-BC46-280F783DB120}" destId="{F3E11873-396F-4104-984E-6234D2966607}" srcOrd="0" destOrd="0" presId="urn:microsoft.com/office/officeart/2008/layout/HorizontalMultiLevelHierarchy"/>
    <dgm:cxn modelId="{F84EE959-A2C3-4B92-8C47-FC933492FA68}" srcId="{F8C98037-0F80-4AFE-8D48-F98F4F7DC553}" destId="{A5A66D95-6E12-492A-A507-8D0E6C995765}" srcOrd="2" destOrd="0" parTransId="{D25D2A4A-94D2-4046-8519-FDF4BE82D059}" sibTransId="{C1A3B8F4-BFC4-40AB-82FD-50463B570E39}"/>
    <dgm:cxn modelId="{912759F1-2B24-4680-9CFF-274AEE03071B}" srcId="{83D0CEF7-F820-4426-8D38-BDDBC5E0ACC7}" destId="{D9B954B2-619C-403C-A3E3-3468BBE57CBD}" srcOrd="1" destOrd="0" parTransId="{44E697D7-8373-433A-9E81-E934AFE6B2AD}" sibTransId="{CCD285A3-5FC7-4607-AA9E-2BBA08E1E33D}"/>
    <dgm:cxn modelId="{12B85BC7-6556-41E6-A0B7-F5770AAE90F3}" type="presOf" srcId="{2491D244-5B32-4A7B-9D7A-CEDD1B1494F9}" destId="{F11A0F18-45D6-4586-A7D1-AE93B295A619}" srcOrd="0" destOrd="0" presId="urn:microsoft.com/office/officeart/2008/layout/HorizontalMultiLevelHierarchy"/>
    <dgm:cxn modelId="{6D71A324-62D0-49B9-BB5A-F0C6BCFC8457}" type="presOf" srcId="{DAABF2A2-998B-4FCD-AA8D-25BA5C1B4FF0}" destId="{A1441527-56D3-475D-9ABC-B40C31D50A76}" srcOrd="1" destOrd="0" presId="urn:microsoft.com/office/officeart/2008/layout/HorizontalMultiLevelHierarchy"/>
    <dgm:cxn modelId="{4B37E0D6-BEE3-43D1-86A0-1B968B609BEE}" type="presOf" srcId="{BBAF9D02-58F4-4A23-949A-DBA32583A368}" destId="{653198FA-E220-4160-9088-D58A34DC2CE8}" srcOrd="0" destOrd="0" presId="urn:microsoft.com/office/officeart/2008/layout/HorizontalMultiLevelHierarchy"/>
    <dgm:cxn modelId="{A0B11427-7AE4-4EC1-8343-02599FA01135}" type="presOf" srcId="{1AB8DA8E-6597-453A-A19A-D83FA572C850}" destId="{E97563D2-4856-4FEE-A44A-9E86319262FA}" srcOrd="0" destOrd="0" presId="urn:microsoft.com/office/officeart/2008/layout/HorizontalMultiLevelHierarchy"/>
    <dgm:cxn modelId="{CF275C7B-576C-4328-81E2-488780F42FCA}" type="presOf" srcId="{1064F268-9A8B-4CD6-956E-DBB0E177DF28}" destId="{3B1E1997-C679-4AD7-AA81-D9510401AA41}" srcOrd="0" destOrd="0" presId="urn:microsoft.com/office/officeart/2008/layout/HorizontalMultiLevelHierarchy"/>
    <dgm:cxn modelId="{EA51DBEC-05DE-48EC-8B6B-1B9F9BE3AD86}" type="presOf" srcId="{7194010A-1D78-4AE6-8EB7-0AF0EE614274}" destId="{8F23A64C-E644-493D-899E-D894A90FF995}" srcOrd="0" destOrd="0" presId="urn:microsoft.com/office/officeart/2008/layout/HorizontalMultiLevelHierarchy"/>
    <dgm:cxn modelId="{F8C43237-6630-40C7-9DF5-9BF01013B54E}" type="presOf" srcId="{C4DE15C6-E824-46EC-B8E7-9D3AC3341B1A}" destId="{55F3134E-844A-443C-9902-CE6FD33DC3AD}" srcOrd="0" destOrd="0" presId="urn:microsoft.com/office/officeart/2008/layout/HorizontalMultiLevelHierarchy"/>
    <dgm:cxn modelId="{D08AB8A2-46AF-4B5E-A07F-AD2F0CF7E948}" type="presOf" srcId="{BBAF9D02-58F4-4A23-949A-DBA32583A368}" destId="{0A5BCC09-3907-49CF-B32C-2666EFFEEDA6}" srcOrd="1" destOrd="0" presId="urn:microsoft.com/office/officeart/2008/layout/HorizontalMultiLevelHierarchy"/>
    <dgm:cxn modelId="{ED7A6F79-0CEA-4202-9E98-1F2561DAE1E8}" type="presOf" srcId="{50E20F3A-3C4A-4676-88ED-69883E78447C}" destId="{73AA7FDC-9854-4C34-B5FF-28C7E3928FE9}" srcOrd="0" destOrd="0" presId="urn:microsoft.com/office/officeart/2008/layout/HorizontalMultiLevelHierarchy"/>
    <dgm:cxn modelId="{30357C01-CEEE-422C-A634-D2F65C403120}" type="presOf" srcId="{4FD10B65-A9C8-4584-91F7-12AE978143E4}" destId="{CAC444C8-C83E-4C44-8C3A-75A42A5DEF30}" srcOrd="0" destOrd="0" presId="urn:microsoft.com/office/officeart/2008/layout/HorizontalMultiLevelHierarchy"/>
    <dgm:cxn modelId="{9DAA08E4-3533-41DD-8296-438B6373C6F5}" type="presOf" srcId="{F47E4A1B-3403-4CD1-9805-138C6A5D4FD0}" destId="{479F8797-167E-4FDD-A449-B07E71367D67}" srcOrd="0" destOrd="0" presId="urn:microsoft.com/office/officeart/2008/layout/HorizontalMultiLevelHierarchy"/>
    <dgm:cxn modelId="{FB3C7E6C-0A01-40D8-A1BE-C4959A1777A5}" type="presOf" srcId="{7194010A-1D78-4AE6-8EB7-0AF0EE614274}" destId="{3F361387-636C-4C59-8FD2-44143136CDD6}" srcOrd="1" destOrd="0" presId="urn:microsoft.com/office/officeart/2008/layout/HorizontalMultiLevelHierarchy"/>
    <dgm:cxn modelId="{0009383E-C4D0-41A7-B60A-BBAAFD9F497F}" type="presOf" srcId="{D9B954B2-619C-403C-A3E3-3468BBE57CBD}" destId="{7E758905-8975-4934-94FF-4FE4F169DE21}" srcOrd="0" destOrd="0" presId="urn:microsoft.com/office/officeart/2008/layout/HorizontalMultiLevelHierarchy"/>
    <dgm:cxn modelId="{493CA444-1DAD-4F56-9AE9-BA1A72E89AED}" type="presOf" srcId="{43453B9D-DA5B-4460-BEFD-C25D2999CB14}" destId="{1A06E462-B65F-423B-B73D-0DC471CCCE88}" srcOrd="1" destOrd="0" presId="urn:microsoft.com/office/officeart/2008/layout/HorizontalMultiLevelHierarchy"/>
    <dgm:cxn modelId="{62A5C613-D990-487C-B824-77A4DE37A218}" type="presOf" srcId="{6BBAA71C-0EEF-4E29-925D-BF8B982521B5}" destId="{88E85174-4214-488B-93CE-062E3BDF4532}" srcOrd="0" destOrd="0" presId="urn:microsoft.com/office/officeart/2008/layout/HorizontalMultiLevelHierarchy"/>
    <dgm:cxn modelId="{2B920ED4-9A1A-40A6-BAF5-4A556AA64A0A}" type="presOf" srcId="{EF9F06DA-11EC-49EA-94B1-E9D13E8D1C5A}" destId="{845DBDF2-1237-4F5C-A2D5-CFDBB01AEF52}" srcOrd="1" destOrd="0" presId="urn:microsoft.com/office/officeart/2008/layout/HorizontalMultiLevelHierarchy"/>
    <dgm:cxn modelId="{D58478D2-5C6F-40E8-B334-37066B33F95E}" type="presOf" srcId="{CDAE9521-E13C-4C3F-86D9-2DD23CABC6F8}" destId="{91E5E30B-BF0D-4163-AB86-C42C5C43DEC2}" srcOrd="0" destOrd="0" presId="urn:microsoft.com/office/officeart/2008/layout/HorizontalMultiLevelHierarchy"/>
    <dgm:cxn modelId="{EED832AD-F1AC-4C3D-8AD8-923AFC66E79B}" type="presOf" srcId="{C8854ADB-20A9-4368-AFF1-D2D6FA487A7E}" destId="{9273775E-2195-4F0C-B2B7-E98B73BBBA8C}" srcOrd="0" destOrd="0" presId="urn:microsoft.com/office/officeart/2008/layout/HorizontalMultiLevelHierarchy"/>
    <dgm:cxn modelId="{9296FCF0-FC87-4EC8-BF6F-72DAFF680478}" srcId="{042E409A-F108-4BE1-879B-ABC5FAC958D0}" destId="{83D0CEF7-F820-4426-8D38-BDDBC5E0ACC7}" srcOrd="0" destOrd="0" parTransId="{759D644A-0BBF-43B9-8C75-A5A9184BCBE0}" sibTransId="{45C13FD5-D2F7-4694-9857-95880A4E607F}"/>
    <dgm:cxn modelId="{4A9E4AC0-486C-4ECF-8040-833C556AA04A}" type="presOf" srcId="{9D122094-EEE2-4D0E-8C35-CD3C12A29B41}" destId="{C22546C3-D1AE-48CB-B1E7-0ECA97FF3BC4}" srcOrd="1" destOrd="0" presId="urn:microsoft.com/office/officeart/2008/layout/HorizontalMultiLevelHierarchy"/>
    <dgm:cxn modelId="{BF4797A3-546F-4CDD-A47D-2D3E3FCA28EE}" type="presOf" srcId="{D25D2A4A-94D2-4046-8519-FDF4BE82D059}" destId="{475514D5-84ED-4F96-9A4E-4D0C43498A3C}" srcOrd="0" destOrd="0" presId="urn:microsoft.com/office/officeart/2008/layout/HorizontalMultiLevelHierarchy"/>
    <dgm:cxn modelId="{685D8543-81BC-47FC-8A3E-CDF7EB4084DE}" type="presOf" srcId="{E867F573-7B80-44F5-910F-EB0A50D6FAC7}" destId="{4FD6A971-C3DB-4F59-93E2-33829E0B29FE}" srcOrd="0" destOrd="0" presId="urn:microsoft.com/office/officeart/2008/layout/HorizontalMultiLevelHierarchy"/>
    <dgm:cxn modelId="{485363FA-F8FF-48B9-9450-499E64734B20}" type="presOf" srcId="{23165059-9342-4964-9881-1B861BB77F00}" destId="{427A7D4D-7378-4EFD-A4BB-3BC81DCDA217}" srcOrd="1" destOrd="0" presId="urn:microsoft.com/office/officeart/2008/layout/HorizontalMultiLevelHierarchy"/>
    <dgm:cxn modelId="{31CA774D-604D-4193-A595-F015E4383F30}" type="presOf" srcId="{4B3EBEB3-EBCD-4FBB-9F02-4AAF05E36F04}" destId="{1C0E8809-D303-452E-95DD-AA133E5D9D33}" srcOrd="0" destOrd="0" presId="urn:microsoft.com/office/officeart/2008/layout/HorizontalMultiLevelHierarchy"/>
    <dgm:cxn modelId="{C4AD7BEB-6DB8-4A94-84AE-2D33D57934F1}" type="presOf" srcId="{DE4ECFEE-C7D6-4E34-81CC-6B1ECCEA4884}" destId="{5EC5C9CB-3B38-4993-B361-C25917B8213A}" srcOrd="1" destOrd="0" presId="urn:microsoft.com/office/officeart/2008/layout/HorizontalMultiLevelHierarchy"/>
    <dgm:cxn modelId="{B2089470-3576-40B4-AFAA-3B9D9F8209E5}" srcId="{6D64CE93-1604-4070-AC09-7A7F6AE83DCC}" destId="{FE3A1E69-FCEA-4726-ADC0-A672B9F22F96}" srcOrd="1" destOrd="0" parTransId="{A1B18FEE-69A8-49D0-A350-B48E24912FB2}" sibTransId="{1E957882-515E-423E-9FE4-A1505D7E2254}"/>
    <dgm:cxn modelId="{1A3EB258-DAEF-44D0-A0ED-922A8F83C79A}" type="presOf" srcId="{2C8B2FC6-D1C7-4D00-A75A-86886022A67E}" destId="{0ED93754-4F23-400A-B797-1A6FEAE7639A}" srcOrd="0" destOrd="0" presId="urn:microsoft.com/office/officeart/2008/layout/HorizontalMultiLevelHierarchy"/>
    <dgm:cxn modelId="{2FB12139-809B-4D4A-BA85-9CF359BD4D9A}" type="presOf" srcId="{C8854ADB-20A9-4368-AFF1-D2D6FA487A7E}" destId="{77D0FEA9-2238-4742-B1F6-2C802019E6DC}" srcOrd="1" destOrd="0" presId="urn:microsoft.com/office/officeart/2008/layout/HorizontalMultiLevelHierarchy"/>
    <dgm:cxn modelId="{686AB6D7-0ECB-4041-BCF1-6D99E7305525}" type="presOf" srcId="{F61031F2-0AB6-44AE-9829-38E69EC61ED4}" destId="{EBBFC0A3-6AF5-4D98-AC4A-20B4B94D811C}" srcOrd="0" destOrd="0" presId="urn:microsoft.com/office/officeart/2008/layout/HorizontalMultiLevelHierarchy"/>
    <dgm:cxn modelId="{8F0E8D99-04E0-447F-B9F5-DCE153052350}" srcId="{F8C98037-0F80-4AFE-8D48-F98F4F7DC553}" destId="{011140F8-4BC8-4F14-9387-66E7637B842E}" srcOrd="1" destOrd="0" parTransId="{C4DE15C6-E824-46EC-B8E7-9D3AC3341B1A}" sibTransId="{0DF03B62-D65C-4D97-AFDF-CA49DB376BF1}"/>
    <dgm:cxn modelId="{A0425160-0076-48B7-A43C-008192D035D0}" type="presOf" srcId="{A1B18FEE-69A8-49D0-A350-B48E24912FB2}" destId="{239D97A5-70C5-43FA-B6EB-053388AD770F}" srcOrd="0" destOrd="0" presId="urn:microsoft.com/office/officeart/2008/layout/HorizontalMultiLevelHierarchy"/>
    <dgm:cxn modelId="{29A4D9F2-C307-4182-8620-0A93E0333750}" type="presOf" srcId="{042E409A-F108-4BE1-879B-ABC5FAC958D0}" destId="{058E86D0-B2ED-4A31-A565-F622C15915F4}" srcOrd="0" destOrd="0" presId="urn:microsoft.com/office/officeart/2008/layout/HorizontalMultiLevelHierarchy"/>
    <dgm:cxn modelId="{A09CBC3C-DFBD-46D6-AB8E-08846981BA90}" type="presOf" srcId="{03B6CD2D-9F64-4086-88A1-1419CF2E7021}" destId="{2DF51513-3393-485A-8FFE-5B91806EDDD3}" srcOrd="1" destOrd="0" presId="urn:microsoft.com/office/officeart/2008/layout/HorizontalMultiLevelHierarchy"/>
    <dgm:cxn modelId="{0D964E94-8105-451B-B30E-0779A173405A}" srcId="{7F852961-513B-4F0D-AE5D-5507ACAB89EC}" destId="{2F6BE2DB-4955-46FB-B89D-3AD701792D6F}" srcOrd="0" destOrd="0" parTransId="{DAABF2A2-998B-4FCD-AA8D-25BA5C1B4FF0}" sibTransId="{99AE581A-0350-49EB-8DD5-94992EFB3732}"/>
    <dgm:cxn modelId="{B6FC46E3-9D5B-4D31-9F4C-BC81A2E29067}" type="presOf" srcId="{FB6BE362-A138-494A-AA77-1293C67966EF}" destId="{7B49004F-4F6C-4E42-8E78-3169C65DCE7A}" srcOrd="0" destOrd="0" presId="urn:microsoft.com/office/officeart/2008/layout/HorizontalMultiLevelHierarchy"/>
    <dgm:cxn modelId="{6696D50E-4F7C-4BCE-8DDF-B1B4C4573901}" srcId="{83D0CEF7-F820-4426-8D38-BDDBC5E0ACC7}" destId="{11F98879-0108-476F-BEA8-7D36AB936E4C}" srcOrd="2" destOrd="0" parTransId="{4B3EBEB3-EBCD-4FBB-9F02-4AAF05E36F04}" sibTransId="{FBAE7FC4-FB2E-46B3-AA5D-B184DBC805C8}"/>
    <dgm:cxn modelId="{8F9CB9E2-387A-4315-A7FB-F98B08D2C5DB}" type="presOf" srcId="{86CFF948-4874-42C7-9BF0-715BC012FA8D}" destId="{681EC766-F03F-4093-AF5C-95E7827D38D1}" srcOrd="0" destOrd="0" presId="urn:microsoft.com/office/officeart/2008/layout/HorizontalMultiLevelHierarchy"/>
    <dgm:cxn modelId="{F9F2AC48-27AE-4CF7-98CF-2CA48074A07F}" type="presOf" srcId="{86CFF948-4874-42C7-9BF0-715BC012FA8D}" destId="{EDA0C01D-85B8-4311-AD97-F0321DE811C8}" srcOrd="1" destOrd="0" presId="urn:microsoft.com/office/officeart/2008/layout/HorizontalMultiLevelHierarchy"/>
    <dgm:cxn modelId="{ECF3C5B3-D5BC-4F9D-8971-6C4ED1CB1B97}" type="presOf" srcId="{A1B18FEE-69A8-49D0-A350-B48E24912FB2}" destId="{30A6ABB8-7A3C-4386-83DC-A18E0BBB3C7C}" srcOrd="1" destOrd="0" presId="urn:microsoft.com/office/officeart/2008/layout/HorizontalMultiLevelHierarchy"/>
    <dgm:cxn modelId="{2F231051-4247-4A39-AECD-7272B667CC8C}" type="presOf" srcId="{2DB45F1E-5288-4194-9AF3-CAF8885C7E81}" destId="{BFB5EB91-934C-4E99-8F75-10E69217B058}" srcOrd="0" destOrd="0" presId="urn:microsoft.com/office/officeart/2008/layout/HorizontalMultiLevelHierarchy"/>
    <dgm:cxn modelId="{26132AC3-713E-4EDE-80B7-3E83089EC04A}" type="presOf" srcId="{36890E7F-1511-4001-AB95-7AA02B92DCE9}" destId="{7EBB83E4-8336-4705-A0C5-5D544E6C3465}" srcOrd="0" destOrd="0" presId="urn:microsoft.com/office/officeart/2008/layout/HorizontalMultiLevelHierarchy"/>
    <dgm:cxn modelId="{88B41A20-6634-41AA-9097-73EF9D353719}" srcId="{F8C98037-0F80-4AFE-8D48-F98F4F7DC553}" destId="{C7D4F5A4-F9FA-49F5-BC46-280F783DB120}" srcOrd="0" destOrd="0" parTransId="{23165059-9342-4964-9881-1B861BB77F00}" sibTransId="{56064319-F5B7-4807-B685-8A70215D6D68}"/>
    <dgm:cxn modelId="{6BD36F40-2759-497F-B5E8-5183EFC9B1D3}" type="presOf" srcId="{50E20F3A-3C4A-4676-88ED-69883E78447C}" destId="{4250FAC0-3600-429A-8297-F4B637B9A4CF}" srcOrd="1" destOrd="0" presId="urn:microsoft.com/office/officeart/2008/layout/HorizontalMultiLevelHierarchy"/>
    <dgm:cxn modelId="{336F9B09-71CF-4E0D-82BE-A9DA34C1A898}" type="presOf" srcId="{9D122094-EEE2-4D0E-8C35-CD3C12A29B41}" destId="{700F251A-CD78-448C-B17C-9911F6320CBD}" srcOrd="0" destOrd="0" presId="urn:microsoft.com/office/officeart/2008/layout/HorizontalMultiLevelHierarchy"/>
    <dgm:cxn modelId="{0378966C-10FE-4005-9081-FCD8F6672687}" type="presOf" srcId="{DA83F82D-083A-4EB6-804D-72989FF4974D}" destId="{C2CF60AF-3113-47F8-9341-E50CA80848A7}" srcOrd="0" destOrd="0" presId="urn:microsoft.com/office/officeart/2008/layout/HorizontalMultiLevelHierarchy"/>
    <dgm:cxn modelId="{7D725133-1EBD-4F72-8E1A-3FDAF1ED3A10}" type="presOf" srcId="{2C9A5D28-629E-4C4B-AE15-2015F406D482}" destId="{64000E7A-DEDC-4CC2-8EC6-EC6A469FAE46}" srcOrd="0" destOrd="0" presId="urn:microsoft.com/office/officeart/2008/layout/HorizontalMultiLevelHierarchy"/>
    <dgm:cxn modelId="{C89D1E92-17FF-4F25-8D3C-DD51CDAB9AA3}" srcId="{1D07C1D1-E0B9-483E-AEDB-09241B467588}" destId="{D065490A-AD3E-4943-89B8-7B50C5AE33CF}" srcOrd="0" destOrd="0" parTransId="{5C26A8F4-29C2-4E6E-AB36-C32396AB5C00}" sibTransId="{078B3655-EAB5-4948-85B8-EF3DA9E931ED}"/>
    <dgm:cxn modelId="{26E99D76-01E0-4E36-9A2B-CFE89B6FC4B4}" type="presOf" srcId="{EF9F06DA-11EC-49EA-94B1-E9D13E8D1C5A}" destId="{34D513B6-F87C-4632-AE57-383B0017AA04}" srcOrd="0" destOrd="0" presId="urn:microsoft.com/office/officeart/2008/layout/HorizontalMultiLevelHierarchy"/>
    <dgm:cxn modelId="{12893AE0-AFB9-46D8-BC2C-0719DBC32EAE}" srcId="{FB6BE362-A138-494A-AA77-1293C67966EF}" destId="{11B3C127-A28D-44CB-8A1C-F7E8E49A93AD}" srcOrd="0" destOrd="0" parTransId="{1C59EFC5-337E-4D83-A34E-C9C7F26BBE68}" sibTransId="{EC251CCE-4674-4B3C-853F-FBA83ED7AD88}"/>
    <dgm:cxn modelId="{C81816F5-D7E7-4F3B-91E2-C3E448844797}" type="presOf" srcId="{FE3A1E69-FCEA-4726-ADC0-A672B9F22F96}" destId="{94474E4A-B0BD-47FC-8D06-E1D5DE8F3601}" srcOrd="0" destOrd="0" presId="urn:microsoft.com/office/officeart/2008/layout/HorizontalMultiLevelHierarchy"/>
    <dgm:cxn modelId="{EEC69E85-1072-433F-A2F2-A024A28001F2}" type="presOf" srcId="{D4DCABE1-1B2A-43BB-A96C-0C32FC997C3F}" destId="{0ED9168A-8662-4EAA-8690-5E738FCF2047}" srcOrd="0" destOrd="0" presId="urn:microsoft.com/office/officeart/2008/layout/HorizontalMultiLevelHierarchy"/>
    <dgm:cxn modelId="{B19682C9-D9D4-4DE0-94A1-5C53AC1B47BB}" type="presOf" srcId="{DAABF2A2-998B-4FCD-AA8D-25BA5C1B4FF0}" destId="{15B272A9-A17C-4689-98E0-F30FE1C662F3}" srcOrd="0" destOrd="0" presId="urn:microsoft.com/office/officeart/2008/layout/HorizontalMultiLevelHierarchy"/>
    <dgm:cxn modelId="{A24697B7-FDAF-4E77-AB24-2CCDBE8ABBB4}" type="presOf" srcId="{F8C98037-0F80-4AFE-8D48-F98F4F7DC553}" destId="{BADFA903-E58E-4521-8915-B6B3E513466A}" srcOrd="0" destOrd="0" presId="urn:microsoft.com/office/officeart/2008/layout/HorizontalMultiLevelHierarchy"/>
    <dgm:cxn modelId="{8F75573D-D4DF-43CA-B11E-B1D47777496B}" type="presOf" srcId="{DA83F82D-083A-4EB6-804D-72989FF4974D}" destId="{A15A1CBC-1570-43DA-B29A-698C29909644}" srcOrd="1" destOrd="0" presId="urn:microsoft.com/office/officeart/2008/layout/HorizontalMultiLevelHierarchy"/>
    <dgm:cxn modelId="{69951D77-34E3-423A-A107-5C0B8FF8E3E9}" type="presOf" srcId="{2F6BE2DB-4955-46FB-B89D-3AD701792D6F}" destId="{CD1C5749-B9F1-46D5-B8CF-486DCFD2F69B}" srcOrd="0" destOrd="0" presId="urn:microsoft.com/office/officeart/2008/layout/HorizontalMultiLevelHierarchy"/>
    <dgm:cxn modelId="{567C5178-48E5-46F5-A93A-0CC76D1BD057}" type="presOf" srcId="{43453B9D-DA5B-4460-BEFD-C25D2999CB14}" destId="{A586E5DF-8761-4044-B130-3A4066B86D2F}" srcOrd="0" destOrd="0" presId="urn:microsoft.com/office/officeart/2008/layout/HorizontalMultiLevelHierarchy"/>
    <dgm:cxn modelId="{612B6E4C-E037-4CD6-A89E-4620E14ED845}" srcId="{7F852961-513B-4F0D-AE5D-5507ACAB89EC}" destId="{8C4E0BF8-B50E-461F-9D41-C9EDFF3C78ED}" srcOrd="1" destOrd="0" parTransId="{4FD10B65-A9C8-4584-91F7-12AE978143E4}" sibTransId="{48DF4A45-B75B-4EC1-9350-C3AE238DEC40}"/>
    <dgm:cxn modelId="{9027C2AC-6BB0-455C-A21F-15DE4DA6EE73}" type="presOf" srcId="{45248434-942D-4B9A-9EF7-14DCBCFDA8EF}" destId="{DB2DFB83-50E2-4EB7-8052-BD23EB746E02}" srcOrd="0" destOrd="0" presId="urn:microsoft.com/office/officeart/2008/layout/HorizontalMultiLevelHierarchy"/>
    <dgm:cxn modelId="{37BA7822-5B9B-4132-9B8E-6169DA838DA3}" type="presOf" srcId="{1D07C1D1-E0B9-483E-AEDB-09241B467588}" destId="{BA8CFDA1-0C90-4226-9CCB-D0D7AEC960E3}" srcOrd="0" destOrd="0" presId="urn:microsoft.com/office/officeart/2008/layout/HorizontalMultiLevelHierarchy"/>
    <dgm:cxn modelId="{4CF53BEC-7385-4805-B219-E580F4A4344F}" type="presOf" srcId="{F47E4A1B-3403-4CD1-9805-138C6A5D4FD0}" destId="{3E066789-6FB5-4695-9249-BB9D005ADD23}" srcOrd="1" destOrd="0" presId="urn:microsoft.com/office/officeart/2008/layout/HorizontalMultiLevelHierarchy"/>
    <dgm:cxn modelId="{58D5FDFA-8114-4CCF-848F-DF7D61734383}" type="presOf" srcId="{44E697D7-8373-433A-9E81-E934AFE6B2AD}" destId="{29A9502A-1EDE-4FC6-A92D-E221F18F90A6}" srcOrd="1" destOrd="0" presId="urn:microsoft.com/office/officeart/2008/layout/HorizontalMultiLevelHierarchy"/>
    <dgm:cxn modelId="{C78698FB-90CB-48BE-A70B-314ECA48703B}" srcId="{6D64CE93-1604-4070-AC09-7A7F6AE83DCC}" destId="{1064F268-9A8B-4CD6-956E-DBB0E177DF28}" srcOrd="0" destOrd="0" parTransId="{BBAF9D02-58F4-4A23-949A-DBA32583A368}" sibTransId="{7BC3BC92-12D5-4B83-9384-D2EE6B9F83D2}"/>
    <dgm:cxn modelId="{124760A0-0E57-4A29-BD22-77DD4F1F22CD}" type="presOf" srcId="{3D4F6163-26BE-4D04-A87B-0E3ED31CEAC0}" destId="{B73E79F2-54D0-4775-83C5-DD7F3E02453B}" srcOrd="0" destOrd="0" presId="urn:microsoft.com/office/officeart/2008/layout/HorizontalMultiLevelHierarchy"/>
    <dgm:cxn modelId="{EE5ED5AB-72CA-4869-8E2A-BB5D9D9A9BFC}" type="presOf" srcId="{011140F8-4BC8-4F14-9387-66E7637B842E}" destId="{CF37415F-D2B7-4A9D-A386-59215E1C75D6}" srcOrd="0" destOrd="0" presId="urn:microsoft.com/office/officeart/2008/layout/HorizontalMultiLevelHierarchy"/>
    <dgm:cxn modelId="{55C8C043-514C-4164-92A3-E80C5ED81867}" type="presOf" srcId="{A5A66D95-6E12-492A-A507-8D0E6C995765}" destId="{DE779C49-6214-41D0-B462-E330E2ED135F}" srcOrd="0" destOrd="0" presId="urn:microsoft.com/office/officeart/2008/layout/HorizontalMultiLevelHierarchy"/>
    <dgm:cxn modelId="{F647FD26-334F-42B0-9F3A-A4C15DD8ED8D}" srcId="{E867F573-7B80-44F5-910F-EB0A50D6FAC7}" destId="{2DB45F1E-5288-4194-9AF3-CAF8885C7E81}" srcOrd="2" destOrd="0" parTransId="{F47E4A1B-3403-4CD1-9805-138C6A5D4FD0}" sibTransId="{20DAC50A-A696-4C25-B815-1B56D375351A}"/>
    <dgm:cxn modelId="{5DD91770-FCEF-402A-A0E5-3991958126FF}" type="presOf" srcId="{759D644A-0BBF-43B9-8C75-A5A9184BCBE0}" destId="{D3ED2320-B9CB-4B75-BC3A-F843F601BC6F}" srcOrd="1" destOrd="0" presId="urn:microsoft.com/office/officeart/2008/layout/HorizontalMultiLevelHierarchy"/>
    <dgm:cxn modelId="{9268BBC5-2B58-4ADA-B199-588181DF3874}" type="presOf" srcId="{9FF7CF88-5071-4D54-BF0E-9032127AFBFD}" destId="{CB3539CD-2818-48AF-8BF5-EA3967816B5A}" srcOrd="1" destOrd="0" presId="urn:microsoft.com/office/officeart/2008/layout/HorizontalMultiLevelHierarchy"/>
    <dgm:cxn modelId="{12556B7A-223F-47D3-BAD3-415969E94AC2}" srcId="{042E409A-F108-4BE1-879B-ABC5FAC958D0}" destId="{F8C98037-0F80-4AFE-8D48-F98F4F7DC553}" srcOrd="2" destOrd="0" parTransId="{45248434-942D-4B9A-9EF7-14DCBCFDA8EF}" sibTransId="{9C64BDFA-EC8D-4D1B-85E8-0BEFC71D92BD}"/>
    <dgm:cxn modelId="{FC935CDE-9033-45AE-8373-BC63F39EF740}" type="presOf" srcId="{0C02B075-EC93-41D1-815F-A96364DB3866}" destId="{046410FE-F305-47BC-8D5A-16D29ABE8155}" srcOrd="0" destOrd="0" presId="urn:microsoft.com/office/officeart/2008/layout/HorizontalMultiLevelHierarchy"/>
    <dgm:cxn modelId="{27CB3DE2-71A2-4751-B1A7-C45DFBA52C10}" type="presOf" srcId="{6D64CE93-1604-4070-AC09-7A7F6AE83DCC}" destId="{D12A3F8C-979A-47E0-82BC-9C493AF17170}" srcOrd="0" destOrd="0" presId="urn:microsoft.com/office/officeart/2008/layout/HorizontalMultiLevelHierarchy"/>
    <dgm:cxn modelId="{04399CB6-F67C-4D5F-ADB9-9CC273B49CF8}" srcId="{D4DCABE1-1B2A-43BB-A96C-0C32FC997C3F}" destId="{FB2E2020-6892-48F8-8D67-3A7FEE5D1818}" srcOrd="1" destOrd="0" parTransId="{3D4DAA02-8D7D-4420-A460-4C40BCEDE4CB}" sibTransId="{32535C56-7525-44E4-BF65-ADE39AD3A6D2}"/>
    <dgm:cxn modelId="{CF594F6D-D661-4531-BD5D-69D4D94B3287}" type="presOf" srcId="{FB2E2020-6892-48F8-8D67-3A7FEE5D1818}" destId="{34C1A696-3D7A-421F-A84E-2AFF7748EF6D}" srcOrd="0" destOrd="0" presId="urn:microsoft.com/office/officeart/2008/layout/HorizontalMultiLevelHierarchy"/>
    <dgm:cxn modelId="{BFF6ACFC-2AE2-4827-8BC1-003C330F0117}" srcId="{2C9A5D28-629E-4C4B-AE15-2015F406D482}" destId="{6D64CE93-1604-4070-AC09-7A7F6AE83DCC}" srcOrd="0" destOrd="0" parTransId="{7194010A-1D78-4AE6-8EB7-0AF0EE614274}" sibTransId="{A8D9D32F-23E2-469B-AB97-0CACEB6F29B7}"/>
    <dgm:cxn modelId="{CDCDF727-0C49-4127-84B0-849A52648058}" type="presOf" srcId="{83D0CEF7-F820-4426-8D38-BDDBC5E0ACC7}" destId="{2EE2D282-0A35-4D76-97AE-4E6DD6D8EA09}" srcOrd="0" destOrd="0" presId="urn:microsoft.com/office/officeart/2008/layout/HorizontalMultiLevelHierarchy"/>
    <dgm:cxn modelId="{6B471ACE-05DC-46EE-BBD9-7567A0ED5881}" type="presOf" srcId="{D25D2A4A-94D2-4046-8519-FDF4BE82D059}" destId="{526CDBC1-9BFB-4EC3-8E73-A2E465A8669F}" srcOrd="1" destOrd="0" presId="urn:microsoft.com/office/officeart/2008/layout/HorizontalMultiLevelHierarchy"/>
    <dgm:cxn modelId="{AB11E5CB-5DEE-4481-8B5E-83C95094D2BE}" type="presOf" srcId="{789D67D1-11DD-4FB6-A184-0C708455F88D}" destId="{ABA28B67-9E57-4720-B2B4-D6019DCEEF2A}" srcOrd="0" destOrd="0" presId="urn:microsoft.com/office/officeart/2008/layout/HorizontalMultiLevelHierarchy"/>
    <dgm:cxn modelId="{DC44FA1E-E8EF-4BD1-AB66-B52DF8CC8C9E}" type="presOf" srcId="{7F852961-513B-4F0D-AE5D-5507ACAB89EC}" destId="{FC17EBDF-5F20-4C6B-8A4E-48611AE01C8C}" srcOrd="0" destOrd="0" presId="urn:microsoft.com/office/officeart/2008/layout/HorizontalMultiLevelHierarchy"/>
    <dgm:cxn modelId="{0BD6AF3E-CF59-4986-9209-ADD2895432E0}" type="presOf" srcId="{E43F16E0-A61A-460C-8C6A-D9A3EDF16828}" destId="{F5BA0761-1BB9-4D8A-97ED-49D9CCE2E61A}" srcOrd="1" destOrd="0" presId="urn:microsoft.com/office/officeart/2008/layout/HorizontalMultiLevelHierarchy"/>
    <dgm:cxn modelId="{4D31DF0C-F953-4F67-80A4-52548909C137}" srcId="{1064F268-9A8B-4CD6-956E-DBB0E177DF28}" destId="{36890E7F-1511-4001-AB95-7AA02B92DCE9}" srcOrd="0" destOrd="0" parTransId="{D72D6A3A-3C40-4950-80B9-ADF4C3DC240C}" sibTransId="{E9E1DBCE-B352-4E17-8A89-6C54C86491C6}"/>
    <dgm:cxn modelId="{957EC1A3-0425-4AD2-9588-7FCA5DFE5945}" type="presOf" srcId="{D72D6A3A-3C40-4950-80B9-ADF4C3DC240C}" destId="{0345A36E-0821-49BE-918A-05C6B3577284}" srcOrd="1" destOrd="0" presId="urn:microsoft.com/office/officeart/2008/layout/HorizontalMultiLevelHierarchy"/>
    <dgm:cxn modelId="{BEB38E6F-3A97-4F6A-8E07-23EF73889062}" srcId="{11B3C127-A28D-44CB-8A1C-F7E8E49A93AD}" destId="{3D4F6163-26BE-4D04-A87B-0E3ED31CEAC0}" srcOrd="3" destOrd="0" parTransId="{43453B9D-DA5B-4460-BEFD-C25D2999CB14}" sibTransId="{C4164239-FE8F-4A64-A7C9-D88812062EF3}"/>
    <dgm:cxn modelId="{ADC1F36F-F020-4361-8AD9-1D71F0E7F8D9}" srcId="{6BBAA71C-0EEF-4E29-925D-BF8B982521B5}" destId="{1AB8DA8E-6597-453A-A19A-D83FA572C850}" srcOrd="0" destOrd="0" parTransId="{EF9F06DA-11EC-49EA-94B1-E9D13E8D1C5A}" sibTransId="{372B5CD0-BB0A-4002-8526-24CD096CBB39}"/>
    <dgm:cxn modelId="{648CB688-F208-460A-9BB1-53766F9F26FB}" type="presOf" srcId="{11B3C127-A28D-44CB-8A1C-F7E8E49A93AD}" destId="{5F1F68EA-D075-4B93-92AE-07634B42627B}" srcOrd="0" destOrd="0" presId="urn:microsoft.com/office/officeart/2008/layout/HorizontalMultiLevelHierarchy"/>
    <dgm:cxn modelId="{BC788686-2EA1-42DB-9712-94A154005DA7}" type="presOf" srcId="{C4DE15C6-E824-46EC-B8E7-9D3AC3341B1A}" destId="{C56D9C65-C83F-4C06-86DB-7FB6F912CBA8}" srcOrd="1" destOrd="0" presId="urn:microsoft.com/office/officeart/2008/layout/HorizontalMultiLevelHierarchy"/>
    <dgm:cxn modelId="{4E5C8BBA-AA40-4B63-AF81-4B173E337B08}" type="presOf" srcId="{2C8B2FC6-D1C7-4D00-A75A-86886022A67E}" destId="{775C86D2-3EA0-4FBF-961F-C9C7542BF4F2}" srcOrd="1" destOrd="0" presId="urn:microsoft.com/office/officeart/2008/layout/HorizontalMultiLevelHierarchy"/>
    <dgm:cxn modelId="{6B15A3E0-3365-484C-91F4-0D268DF2F331}" type="presOf" srcId="{0E95D290-80DE-4E9E-9F13-D9EA409D14CC}" destId="{E206E8C0-03BF-41F8-979C-A53C7BEF5C9D}" srcOrd="1" destOrd="0" presId="urn:microsoft.com/office/officeart/2008/layout/HorizontalMultiLevelHierarchy"/>
    <dgm:cxn modelId="{C5BAA616-906A-4A63-A841-C6E54C8B0004}" type="presOf" srcId="{0E95D290-80DE-4E9E-9F13-D9EA409D14CC}" destId="{BED4085E-7A3D-4E0F-A44B-11F35B23F41A}" srcOrd="0" destOrd="0" presId="urn:microsoft.com/office/officeart/2008/layout/HorizontalMultiLevelHierarchy"/>
    <dgm:cxn modelId="{0CCA50A8-F96C-4B1F-AB20-B59E46DDD6E1}" type="presOf" srcId="{8C4E0BF8-B50E-461F-9D41-C9EDFF3C78ED}" destId="{08A6DDE3-08DD-4908-A40A-F88ADC679343}" srcOrd="0" destOrd="0" presId="urn:microsoft.com/office/officeart/2008/layout/HorizontalMultiLevelHierarchy"/>
    <dgm:cxn modelId="{6BC23B21-F0D8-4066-B773-D73A866C1BED}" srcId="{2DB45F1E-5288-4194-9AF3-CAF8885C7E81}" destId="{0C02B075-EC93-41D1-815F-A96364DB3866}" srcOrd="0" destOrd="0" parTransId="{F61031F2-0AB6-44AE-9829-38E69EC61ED4}" sibTransId="{C302462D-8FA7-44E0-AFD5-0E0091F0EC8E}"/>
    <dgm:cxn modelId="{A7365738-A6FE-4CB0-9339-514F13E6533F}" type="presOf" srcId="{759D644A-0BBF-43B9-8C75-A5A9184BCBE0}" destId="{D02F01B7-F1B0-4445-B946-6F106C5A4F72}" srcOrd="0" destOrd="0" presId="urn:microsoft.com/office/officeart/2008/layout/HorizontalMultiLevelHierarchy"/>
    <dgm:cxn modelId="{870A6F6D-3150-4D7A-A496-B43AB88557D8}" type="presOf" srcId="{11F98879-0108-476F-BEA8-7D36AB936E4C}" destId="{58EC14E2-C5E2-4375-8976-7A72250BDF49}" srcOrd="0" destOrd="0" presId="urn:microsoft.com/office/officeart/2008/layout/HorizontalMultiLevelHierarchy"/>
    <dgm:cxn modelId="{AD4BEE4D-6B53-4968-BF2D-8BF8776B59C4}" type="presOf" srcId="{03B6CD2D-9F64-4086-88A1-1419CF2E7021}" destId="{ADF974D7-DEA8-4C2F-AEDD-ABFE67FD7513}" srcOrd="0" destOrd="0" presId="urn:microsoft.com/office/officeart/2008/layout/HorizontalMultiLevelHierarchy"/>
    <dgm:cxn modelId="{5F30C495-9E81-42C7-B7FE-5304A7397387}" type="presParOf" srcId="{7B49004F-4F6C-4E42-8E78-3169C65DCE7A}" destId="{7FBA84E5-927F-40DA-A510-8451F24A6113}" srcOrd="0" destOrd="0" presId="urn:microsoft.com/office/officeart/2008/layout/HorizontalMultiLevelHierarchy"/>
    <dgm:cxn modelId="{2D5E71C1-C5EC-47E4-AF89-BBFCCA58049B}" type="presParOf" srcId="{7FBA84E5-927F-40DA-A510-8451F24A6113}" destId="{5F1F68EA-D075-4B93-92AE-07634B42627B}" srcOrd="0" destOrd="0" presId="urn:microsoft.com/office/officeart/2008/layout/HorizontalMultiLevelHierarchy"/>
    <dgm:cxn modelId="{BCDFF4D0-E828-4F1A-8C97-323068AF260A}" type="presParOf" srcId="{7FBA84E5-927F-40DA-A510-8451F24A6113}" destId="{68E0C926-703B-4486-A1FB-1AF1EC9F8B2D}" srcOrd="1" destOrd="0" presId="urn:microsoft.com/office/officeart/2008/layout/HorizontalMultiLevelHierarchy"/>
    <dgm:cxn modelId="{EC99275A-7844-40F5-B6F8-847655C8CB2C}" type="presParOf" srcId="{68E0C926-703B-4486-A1FB-1AF1EC9F8B2D}" destId="{20CC2386-3CB8-47A7-9C35-742A15450A06}" srcOrd="0" destOrd="0" presId="urn:microsoft.com/office/officeart/2008/layout/HorizontalMultiLevelHierarchy"/>
    <dgm:cxn modelId="{CDD59FF6-4E76-4B12-A82F-5B9120AF7D68}" type="presParOf" srcId="{20CC2386-3CB8-47A7-9C35-742A15450A06}" destId="{CB3539CD-2818-48AF-8BF5-EA3967816B5A}" srcOrd="0" destOrd="0" presId="urn:microsoft.com/office/officeart/2008/layout/HorizontalMultiLevelHierarchy"/>
    <dgm:cxn modelId="{AD378FD4-6815-4FBC-82B3-103A2BF662C7}" type="presParOf" srcId="{68E0C926-703B-4486-A1FB-1AF1EC9F8B2D}" destId="{FFC9FE8A-EAE8-4A2A-A05F-4C04A8F049DC}" srcOrd="1" destOrd="0" presId="urn:microsoft.com/office/officeart/2008/layout/HorizontalMultiLevelHierarchy"/>
    <dgm:cxn modelId="{3B381C4C-681C-40E7-8573-3302BF8343D6}" type="presParOf" srcId="{FFC9FE8A-EAE8-4A2A-A05F-4C04A8F049DC}" destId="{88E85174-4214-488B-93CE-062E3BDF4532}" srcOrd="0" destOrd="0" presId="urn:microsoft.com/office/officeart/2008/layout/HorizontalMultiLevelHierarchy"/>
    <dgm:cxn modelId="{1AF069D7-2F03-4032-AE4F-D1C4E14E29F5}" type="presParOf" srcId="{FFC9FE8A-EAE8-4A2A-A05F-4C04A8F049DC}" destId="{F885026A-03FF-40DF-BAB7-87BBB2BFD3D2}" srcOrd="1" destOrd="0" presId="urn:microsoft.com/office/officeart/2008/layout/HorizontalMultiLevelHierarchy"/>
    <dgm:cxn modelId="{8F3CDDDC-AB0B-410C-9E5F-67F061D686ED}" type="presParOf" srcId="{F885026A-03FF-40DF-BAB7-87BBB2BFD3D2}" destId="{34D513B6-F87C-4632-AE57-383B0017AA04}" srcOrd="0" destOrd="0" presId="urn:microsoft.com/office/officeart/2008/layout/HorizontalMultiLevelHierarchy"/>
    <dgm:cxn modelId="{7995BAC9-D15B-4E04-B98E-4DAE629500AB}" type="presParOf" srcId="{34D513B6-F87C-4632-AE57-383B0017AA04}" destId="{845DBDF2-1237-4F5C-A2D5-CFDBB01AEF52}" srcOrd="0" destOrd="0" presId="urn:microsoft.com/office/officeart/2008/layout/HorizontalMultiLevelHierarchy"/>
    <dgm:cxn modelId="{E2402BA0-A600-4099-ADB4-8FB9E409A66A}" type="presParOf" srcId="{F885026A-03FF-40DF-BAB7-87BBB2BFD3D2}" destId="{0787F1D2-3364-4C5A-A17A-38FEC5C65D10}" srcOrd="1" destOrd="0" presId="urn:microsoft.com/office/officeart/2008/layout/HorizontalMultiLevelHierarchy"/>
    <dgm:cxn modelId="{20C690F4-0C4B-4835-926E-FC4BB6F5C07F}" type="presParOf" srcId="{0787F1D2-3364-4C5A-A17A-38FEC5C65D10}" destId="{E97563D2-4856-4FEE-A44A-9E86319262FA}" srcOrd="0" destOrd="0" presId="urn:microsoft.com/office/officeart/2008/layout/HorizontalMultiLevelHierarchy"/>
    <dgm:cxn modelId="{337358FD-9A18-49E4-A12D-441404EC3811}" type="presParOf" srcId="{0787F1D2-3364-4C5A-A17A-38FEC5C65D10}" destId="{2C57BEBB-F86E-4F9D-A7A6-8418D8C10C47}" srcOrd="1" destOrd="0" presId="urn:microsoft.com/office/officeart/2008/layout/HorizontalMultiLevelHierarchy"/>
    <dgm:cxn modelId="{DB0ED575-C990-412E-9F9E-DBF7EDAACDA5}" type="presParOf" srcId="{68E0C926-703B-4486-A1FB-1AF1EC9F8B2D}" destId="{ADF974D7-DEA8-4C2F-AEDD-ABFE67FD7513}" srcOrd="2" destOrd="0" presId="urn:microsoft.com/office/officeart/2008/layout/HorizontalMultiLevelHierarchy"/>
    <dgm:cxn modelId="{D0D706B6-D503-4139-B4F0-AE37C7843B46}" type="presParOf" srcId="{ADF974D7-DEA8-4C2F-AEDD-ABFE67FD7513}" destId="{2DF51513-3393-485A-8FFE-5B91806EDDD3}" srcOrd="0" destOrd="0" presId="urn:microsoft.com/office/officeart/2008/layout/HorizontalMultiLevelHierarchy"/>
    <dgm:cxn modelId="{502E56CB-61BD-4002-BFD3-2775580B14AB}" type="presParOf" srcId="{68E0C926-703B-4486-A1FB-1AF1EC9F8B2D}" destId="{8B344E40-6822-4C31-BD11-706631E06B9B}" srcOrd="3" destOrd="0" presId="urn:microsoft.com/office/officeart/2008/layout/HorizontalMultiLevelHierarchy"/>
    <dgm:cxn modelId="{35EDF4C8-59A8-403D-9DA4-0B8946A11425}" type="presParOf" srcId="{8B344E40-6822-4C31-BD11-706631E06B9B}" destId="{058E86D0-B2ED-4A31-A565-F622C15915F4}" srcOrd="0" destOrd="0" presId="urn:microsoft.com/office/officeart/2008/layout/HorizontalMultiLevelHierarchy"/>
    <dgm:cxn modelId="{A8D9628F-33C5-4E0C-AF23-FFD9305A49D9}" type="presParOf" srcId="{8B344E40-6822-4C31-BD11-706631E06B9B}" destId="{93345443-4361-4B3E-9052-888E6C7F1795}" srcOrd="1" destOrd="0" presId="urn:microsoft.com/office/officeart/2008/layout/HorizontalMultiLevelHierarchy"/>
    <dgm:cxn modelId="{E73A069F-93D3-4905-9E4A-215450FF375C}" type="presParOf" srcId="{93345443-4361-4B3E-9052-888E6C7F1795}" destId="{D02F01B7-F1B0-4445-B946-6F106C5A4F72}" srcOrd="0" destOrd="0" presId="urn:microsoft.com/office/officeart/2008/layout/HorizontalMultiLevelHierarchy"/>
    <dgm:cxn modelId="{F3128CBF-638A-40C6-B1C5-82F9D80FA209}" type="presParOf" srcId="{D02F01B7-F1B0-4445-B946-6F106C5A4F72}" destId="{D3ED2320-B9CB-4B75-BC3A-F843F601BC6F}" srcOrd="0" destOrd="0" presId="urn:microsoft.com/office/officeart/2008/layout/HorizontalMultiLevelHierarchy"/>
    <dgm:cxn modelId="{86E88B4C-EA45-46E2-BA99-148432E9C8A6}" type="presParOf" srcId="{93345443-4361-4B3E-9052-888E6C7F1795}" destId="{53494696-8536-4A29-83C7-340D580E98AD}" srcOrd="1" destOrd="0" presId="urn:microsoft.com/office/officeart/2008/layout/HorizontalMultiLevelHierarchy"/>
    <dgm:cxn modelId="{204F3491-1B6C-4F10-919B-AD91D1615E90}" type="presParOf" srcId="{53494696-8536-4A29-83C7-340D580E98AD}" destId="{2EE2D282-0A35-4D76-97AE-4E6DD6D8EA09}" srcOrd="0" destOrd="0" presId="urn:microsoft.com/office/officeart/2008/layout/HorizontalMultiLevelHierarchy"/>
    <dgm:cxn modelId="{FC6A7B76-6C94-44CE-BC6B-2FA448DB929F}" type="presParOf" srcId="{53494696-8536-4A29-83C7-340D580E98AD}" destId="{2AB4EBAE-89F2-45C8-BC04-D432BAE8D112}" srcOrd="1" destOrd="0" presId="urn:microsoft.com/office/officeart/2008/layout/HorizontalMultiLevelHierarchy"/>
    <dgm:cxn modelId="{6E437744-D4B9-4B45-89F9-1892C51734F2}" type="presParOf" srcId="{2AB4EBAE-89F2-45C8-BC04-D432BAE8D112}" destId="{73AA7FDC-9854-4C34-B5FF-28C7E3928FE9}" srcOrd="0" destOrd="0" presId="urn:microsoft.com/office/officeart/2008/layout/HorizontalMultiLevelHierarchy"/>
    <dgm:cxn modelId="{DC2B0A48-5A49-4B81-96E5-A72015A9E40F}" type="presParOf" srcId="{73AA7FDC-9854-4C34-B5FF-28C7E3928FE9}" destId="{4250FAC0-3600-429A-8297-F4B637B9A4CF}" srcOrd="0" destOrd="0" presId="urn:microsoft.com/office/officeart/2008/layout/HorizontalMultiLevelHierarchy"/>
    <dgm:cxn modelId="{0AB2E926-87A4-4D0F-9C77-CEBE91293BFF}" type="presParOf" srcId="{2AB4EBAE-89F2-45C8-BC04-D432BAE8D112}" destId="{B44AE690-EBDD-4B0C-9E89-986A30C00FE1}" srcOrd="1" destOrd="0" presId="urn:microsoft.com/office/officeart/2008/layout/HorizontalMultiLevelHierarchy"/>
    <dgm:cxn modelId="{B6422B57-FED7-4368-AAF9-0808A0AA7B6B}" type="presParOf" srcId="{B44AE690-EBDD-4B0C-9E89-986A30C00FE1}" destId="{F11A0F18-45D6-4586-A7D1-AE93B295A619}" srcOrd="0" destOrd="0" presId="urn:microsoft.com/office/officeart/2008/layout/HorizontalMultiLevelHierarchy"/>
    <dgm:cxn modelId="{A56CF1E6-B655-4640-B192-62C87D17107F}" type="presParOf" srcId="{B44AE690-EBDD-4B0C-9E89-986A30C00FE1}" destId="{B6B4C4E4-1023-46C6-A7D3-D64F5B338D24}" srcOrd="1" destOrd="0" presId="urn:microsoft.com/office/officeart/2008/layout/HorizontalMultiLevelHierarchy"/>
    <dgm:cxn modelId="{83D36C4C-2CAE-463C-8262-58B06E302650}" type="presParOf" srcId="{2AB4EBAE-89F2-45C8-BC04-D432BAE8D112}" destId="{A1B11263-2813-47C9-B2FF-0789C3D04E87}" srcOrd="2" destOrd="0" presId="urn:microsoft.com/office/officeart/2008/layout/HorizontalMultiLevelHierarchy"/>
    <dgm:cxn modelId="{2E9F5290-C402-4397-BF42-0049EAC1B0C3}" type="presParOf" srcId="{A1B11263-2813-47C9-B2FF-0789C3D04E87}" destId="{29A9502A-1EDE-4FC6-A92D-E221F18F90A6}" srcOrd="0" destOrd="0" presId="urn:microsoft.com/office/officeart/2008/layout/HorizontalMultiLevelHierarchy"/>
    <dgm:cxn modelId="{C94EF4F2-7379-4A22-95F3-28AFDA620261}" type="presParOf" srcId="{2AB4EBAE-89F2-45C8-BC04-D432BAE8D112}" destId="{1520AE67-DB4D-41A6-80FC-A3FF0A9D5F10}" srcOrd="3" destOrd="0" presId="urn:microsoft.com/office/officeart/2008/layout/HorizontalMultiLevelHierarchy"/>
    <dgm:cxn modelId="{B995FE12-EF38-49D3-A9DB-1B93E0F70B10}" type="presParOf" srcId="{1520AE67-DB4D-41A6-80FC-A3FF0A9D5F10}" destId="{7E758905-8975-4934-94FF-4FE4F169DE21}" srcOrd="0" destOrd="0" presId="urn:microsoft.com/office/officeart/2008/layout/HorizontalMultiLevelHierarchy"/>
    <dgm:cxn modelId="{4DBE2A68-7E35-4418-B741-607E00DCD656}" type="presParOf" srcId="{1520AE67-DB4D-41A6-80FC-A3FF0A9D5F10}" destId="{0DBB13BE-36A7-401E-ACE2-29B7A2F774ED}" srcOrd="1" destOrd="0" presId="urn:microsoft.com/office/officeart/2008/layout/HorizontalMultiLevelHierarchy"/>
    <dgm:cxn modelId="{C7E90EAF-51D5-42D0-ACB5-964B66B5599C}" type="presParOf" srcId="{2AB4EBAE-89F2-45C8-BC04-D432BAE8D112}" destId="{1C0E8809-D303-452E-95DD-AA133E5D9D33}" srcOrd="4" destOrd="0" presId="urn:microsoft.com/office/officeart/2008/layout/HorizontalMultiLevelHierarchy"/>
    <dgm:cxn modelId="{07E5F5FF-2DD0-4D1B-A0BB-3328205E1F40}" type="presParOf" srcId="{1C0E8809-D303-452E-95DD-AA133E5D9D33}" destId="{92E49A19-4132-49BC-80BB-9EBE884F858E}" srcOrd="0" destOrd="0" presId="urn:microsoft.com/office/officeart/2008/layout/HorizontalMultiLevelHierarchy"/>
    <dgm:cxn modelId="{E7B67B92-2184-4E72-ACEF-F5E6BD4679E7}" type="presParOf" srcId="{2AB4EBAE-89F2-45C8-BC04-D432BAE8D112}" destId="{03D7DCAE-9DC6-4CFD-A53E-F24B09844A49}" srcOrd="5" destOrd="0" presId="urn:microsoft.com/office/officeart/2008/layout/HorizontalMultiLevelHierarchy"/>
    <dgm:cxn modelId="{905A0CB4-2BB0-496C-9972-A939FCFB0E2E}" type="presParOf" srcId="{03D7DCAE-9DC6-4CFD-A53E-F24B09844A49}" destId="{58EC14E2-C5E2-4375-8976-7A72250BDF49}" srcOrd="0" destOrd="0" presId="urn:microsoft.com/office/officeart/2008/layout/HorizontalMultiLevelHierarchy"/>
    <dgm:cxn modelId="{23338800-A079-4B06-8A64-512EBE4E65A1}" type="presParOf" srcId="{03D7DCAE-9DC6-4CFD-A53E-F24B09844A49}" destId="{4B65D2CD-D10B-41B7-8CFB-10192171E246}" srcOrd="1" destOrd="0" presId="urn:microsoft.com/office/officeart/2008/layout/HorizontalMultiLevelHierarchy"/>
    <dgm:cxn modelId="{9DB8593E-EDE9-47E2-B8D5-51EEB46A3ABE}" type="presParOf" srcId="{93345443-4361-4B3E-9052-888E6C7F1795}" destId="{C2CF60AF-3113-47F8-9341-E50CA80848A7}" srcOrd="2" destOrd="0" presId="urn:microsoft.com/office/officeart/2008/layout/HorizontalMultiLevelHierarchy"/>
    <dgm:cxn modelId="{347C3822-DA0F-4C3E-A1BE-EA4EF9A834D0}" type="presParOf" srcId="{C2CF60AF-3113-47F8-9341-E50CA80848A7}" destId="{A15A1CBC-1570-43DA-B29A-698C29909644}" srcOrd="0" destOrd="0" presId="urn:microsoft.com/office/officeart/2008/layout/HorizontalMultiLevelHierarchy"/>
    <dgm:cxn modelId="{3EACC319-06AD-4B4A-8963-18A2A00BE2CC}" type="presParOf" srcId="{93345443-4361-4B3E-9052-888E6C7F1795}" destId="{1A34780C-66D6-4E24-9A9D-439DE26DF436}" srcOrd="3" destOrd="0" presId="urn:microsoft.com/office/officeart/2008/layout/HorizontalMultiLevelHierarchy"/>
    <dgm:cxn modelId="{D3229333-5364-445E-A938-9FF986C07C1D}" type="presParOf" srcId="{1A34780C-66D6-4E24-9A9D-439DE26DF436}" destId="{FC17EBDF-5F20-4C6B-8A4E-48611AE01C8C}" srcOrd="0" destOrd="0" presId="urn:microsoft.com/office/officeart/2008/layout/HorizontalMultiLevelHierarchy"/>
    <dgm:cxn modelId="{7B27B8D4-C32D-4269-9077-31E4206E8061}" type="presParOf" srcId="{1A34780C-66D6-4E24-9A9D-439DE26DF436}" destId="{84F13C6A-D1EE-4C69-80C5-A1685819B1F8}" srcOrd="1" destOrd="0" presId="urn:microsoft.com/office/officeart/2008/layout/HorizontalMultiLevelHierarchy"/>
    <dgm:cxn modelId="{869825F0-8677-44AD-A56B-1ED3C27CF064}" type="presParOf" srcId="{84F13C6A-D1EE-4C69-80C5-A1685819B1F8}" destId="{15B272A9-A17C-4689-98E0-F30FE1C662F3}" srcOrd="0" destOrd="0" presId="urn:microsoft.com/office/officeart/2008/layout/HorizontalMultiLevelHierarchy"/>
    <dgm:cxn modelId="{B822D9E8-1FC5-4A9C-8F17-2F54630FDA9B}" type="presParOf" srcId="{15B272A9-A17C-4689-98E0-F30FE1C662F3}" destId="{A1441527-56D3-475D-9ABC-B40C31D50A76}" srcOrd="0" destOrd="0" presId="urn:microsoft.com/office/officeart/2008/layout/HorizontalMultiLevelHierarchy"/>
    <dgm:cxn modelId="{5E77697B-43F4-45B9-88D8-90EC74CC6BAC}" type="presParOf" srcId="{84F13C6A-D1EE-4C69-80C5-A1685819B1F8}" destId="{E1B1C250-4715-4052-BFC7-A059916819BC}" srcOrd="1" destOrd="0" presId="urn:microsoft.com/office/officeart/2008/layout/HorizontalMultiLevelHierarchy"/>
    <dgm:cxn modelId="{5D57419E-27EA-4FB3-860A-133CF9D45E69}" type="presParOf" srcId="{E1B1C250-4715-4052-BFC7-A059916819BC}" destId="{CD1C5749-B9F1-46D5-B8CF-486DCFD2F69B}" srcOrd="0" destOrd="0" presId="urn:microsoft.com/office/officeart/2008/layout/HorizontalMultiLevelHierarchy"/>
    <dgm:cxn modelId="{5A4B6564-D599-471F-B8A9-C6C00BD8B0B4}" type="presParOf" srcId="{E1B1C250-4715-4052-BFC7-A059916819BC}" destId="{FCB40E85-1A26-4A58-B229-8A7FD488A45C}" srcOrd="1" destOrd="0" presId="urn:microsoft.com/office/officeart/2008/layout/HorizontalMultiLevelHierarchy"/>
    <dgm:cxn modelId="{E70C5327-087B-48AA-BCA1-5229C34F0B01}" type="presParOf" srcId="{84F13C6A-D1EE-4C69-80C5-A1685819B1F8}" destId="{CAC444C8-C83E-4C44-8C3A-75A42A5DEF30}" srcOrd="2" destOrd="0" presId="urn:microsoft.com/office/officeart/2008/layout/HorizontalMultiLevelHierarchy"/>
    <dgm:cxn modelId="{5BBA0659-344F-4AD9-857B-51BB1972444D}" type="presParOf" srcId="{CAC444C8-C83E-4C44-8C3A-75A42A5DEF30}" destId="{CB2828D7-1AE6-40C2-B84C-B9BE70DD9CB9}" srcOrd="0" destOrd="0" presId="urn:microsoft.com/office/officeart/2008/layout/HorizontalMultiLevelHierarchy"/>
    <dgm:cxn modelId="{D4483925-6BC1-43E9-B281-F4AB39964B87}" type="presParOf" srcId="{84F13C6A-D1EE-4C69-80C5-A1685819B1F8}" destId="{58F47CB8-4B96-48CB-8428-8B2E184C2A97}" srcOrd="3" destOrd="0" presId="urn:microsoft.com/office/officeart/2008/layout/HorizontalMultiLevelHierarchy"/>
    <dgm:cxn modelId="{C849BD59-41ED-48D5-928F-AAF408883CF7}" type="presParOf" srcId="{58F47CB8-4B96-48CB-8428-8B2E184C2A97}" destId="{08A6DDE3-08DD-4908-A40A-F88ADC679343}" srcOrd="0" destOrd="0" presId="urn:microsoft.com/office/officeart/2008/layout/HorizontalMultiLevelHierarchy"/>
    <dgm:cxn modelId="{6A0245F8-5F1F-432E-9541-373B13B45251}" type="presParOf" srcId="{58F47CB8-4B96-48CB-8428-8B2E184C2A97}" destId="{56921D99-5211-4FF5-879D-21520552D93C}" srcOrd="1" destOrd="0" presId="urn:microsoft.com/office/officeart/2008/layout/HorizontalMultiLevelHierarchy"/>
    <dgm:cxn modelId="{BB6C3FA0-8DA3-436F-A1F2-633700EE66FA}" type="presParOf" srcId="{93345443-4361-4B3E-9052-888E6C7F1795}" destId="{DB2DFB83-50E2-4EB7-8052-BD23EB746E02}" srcOrd="4" destOrd="0" presId="urn:microsoft.com/office/officeart/2008/layout/HorizontalMultiLevelHierarchy"/>
    <dgm:cxn modelId="{8FD4EBAB-3E81-4083-A248-CB70C5766EE4}" type="presParOf" srcId="{DB2DFB83-50E2-4EB7-8052-BD23EB746E02}" destId="{D8030872-BFF0-426A-AD81-7F621980DC78}" srcOrd="0" destOrd="0" presId="urn:microsoft.com/office/officeart/2008/layout/HorizontalMultiLevelHierarchy"/>
    <dgm:cxn modelId="{48D9B19D-C2B1-4FD3-90FF-077A24F9D289}" type="presParOf" srcId="{93345443-4361-4B3E-9052-888E6C7F1795}" destId="{46B3DDDF-FEB7-48C1-9A5C-F0A12A7C9F40}" srcOrd="5" destOrd="0" presId="urn:microsoft.com/office/officeart/2008/layout/HorizontalMultiLevelHierarchy"/>
    <dgm:cxn modelId="{5B6243E6-7033-434C-9178-0DBF13D20AA7}" type="presParOf" srcId="{46B3DDDF-FEB7-48C1-9A5C-F0A12A7C9F40}" destId="{BADFA903-E58E-4521-8915-B6B3E513466A}" srcOrd="0" destOrd="0" presId="urn:microsoft.com/office/officeart/2008/layout/HorizontalMultiLevelHierarchy"/>
    <dgm:cxn modelId="{3D8107CA-3B3F-40C6-BF9C-2DAC631E3727}" type="presParOf" srcId="{46B3DDDF-FEB7-48C1-9A5C-F0A12A7C9F40}" destId="{DC1B5E53-5440-45F5-92CC-D08DF8D07FA6}" srcOrd="1" destOrd="0" presId="urn:microsoft.com/office/officeart/2008/layout/HorizontalMultiLevelHierarchy"/>
    <dgm:cxn modelId="{06FB25C7-D36D-42F5-A07D-191CA75044F0}" type="presParOf" srcId="{DC1B5E53-5440-45F5-92CC-D08DF8D07FA6}" destId="{3B877E7F-A096-4617-AE9B-B597835638DD}" srcOrd="0" destOrd="0" presId="urn:microsoft.com/office/officeart/2008/layout/HorizontalMultiLevelHierarchy"/>
    <dgm:cxn modelId="{4CF2762D-58B4-4023-A66D-73F022695F65}" type="presParOf" srcId="{3B877E7F-A096-4617-AE9B-B597835638DD}" destId="{427A7D4D-7378-4EFD-A4BB-3BC81DCDA217}" srcOrd="0" destOrd="0" presId="urn:microsoft.com/office/officeart/2008/layout/HorizontalMultiLevelHierarchy"/>
    <dgm:cxn modelId="{AD19B4F3-1D2B-432D-BC73-29ED74315FF0}" type="presParOf" srcId="{DC1B5E53-5440-45F5-92CC-D08DF8D07FA6}" destId="{8B185B9A-2765-45CC-8D2A-4F1035B3E28D}" srcOrd="1" destOrd="0" presId="urn:microsoft.com/office/officeart/2008/layout/HorizontalMultiLevelHierarchy"/>
    <dgm:cxn modelId="{1BCEE8F8-263B-468B-90E2-39BFD5C0D826}" type="presParOf" srcId="{8B185B9A-2765-45CC-8D2A-4F1035B3E28D}" destId="{F3E11873-396F-4104-984E-6234D2966607}" srcOrd="0" destOrd="0" presId="urn:microsoft.com/office/officeart/2008/layout/HorizontalMultiLevelHierarchy"/>
    <dgm:cxn modelId="{5B19E3E6-FD83-422C-AF20-29F10CF72A39}" type="presParOf" srcId="{8B185B9A-2765-45CC-8D2A-4F1035B3E28D}" destId="{5D80E0EA-F795-4C43-8268-353C2225DBB0}" srcOrd="1" destOrd="0" presId="urn:microsoft.com/office/officeart/2008/layout/HorizontalMultiLevelHierarchy"/>
    <dgm:cxn modelId="{B1FF6BB7-4672-441E-A0CD-1011A5198C63}" type="presParOf" srcId="{DC1B5E53-5440-45F5-92CC-D08DF8D07FA6}" destId="{55F3134E-844A-443C-9902-CE6FD33DC3AD}" srcOrd="2" destOrd="0" presId="urn:microsoft.com/office/officeart/2008/layout/HorizontalMultiLevelHierarchy"/>
    <dgm:cxn modelId="{8F29CBF2-6412-440B-8B73-88F6393227EA}" type="presParOf" srcId="{55F3134E-844A-443C-9902-CE6FD33DC3AD}" destId="{C56D9C65-C83F-4C06-86DB-7FB6F912CBA8}" srcOrd="0" destOrd="0" presId="urn:microsoft.com/office/officeart/2008/layout/HorizontalMultiLevelHierarchy"/>
    <dgm:cxn modelId="{B12C0F04-B843-490B-80D5-025711C02330}" type="presParOf" srcId="{DC1B5E53-5440-45F5-92CC-D08DF8D07FA6}" destId="{B0469330-486E-4747-A4F4-B549C7759FB4}" srcOrd="3" destOrd="0" presId="urn:microsoft.com/office/officeart/2008/layout/HorizontalMultiLevelHierarchy"/>
    <dgm:cxn modelId="{01E7805F-A31D-4A6C-991C-5F9D2A022E0D}" type="presParOf" srcId="{B0469330-486E-4747-A4F4-B549C7759FB4}" destId="{CF37415F-D2B7-4A9D-A386-59215E1C75D6}" srcOrd="0" destOrd="0" presId="urn:microsoft.com/office/officeart/2008/layout/HorizontalMultiLevelHierarchy"/>
    <dgm:cxn modelId="{F579C703-4270-4AA7-BF80-B9275C86B4CC}" type="presParOf" srcId="{B0469330-486E-4747-A4F4-B549C7759FB4}" destId="{B6A156DE-6168-49FF-94FD-61F458F43025}" srcOrd="1" destOrd="0" presId="urn:microsoft.com/office/officeart/2008/layout/HorizontalMultiLevelHierarchy"/>
    <dgm:cxn modelId="{7C9AE2FF-FCB7-4592-B2CD-8F3E71AE4AEF}" type="presParOf" srcId="{DC1B5E53-5440-45F5-92CC-D08DF8D07FA6}" destId="{475514D5-84ED-4F96-9A4E-4D0C43498A3C}" srcOrd="4" destOrd="0" presId="urn:microsoft.com/office/officeart/2008/layout/HorizontalMultiLevelHierarchy"/>
    <dgm:cxn modelId="{293F1C4F-F855-4E49-B89C-C464E9404281}" type="presParOf" srcId="{475514D5-84ED-4F96-9A4E-4D0C43498A3C}" destId="{526CDBC1-9BFB-4EC3-8E73-A2E465A8669F}" srcOrd="0" destOrd="0" presId="urn:microsoft.com/office/officeart/2008/layout/HorizontalMultiLevelHierarchy"/>
    <dgm:cxn modelId="{ADBE17FB-7F8F-429A-9AA5-27DDD24259FF}" type="presParOf" srcId="{DC1B5E53-5440-45F5-92CC-D08DF8D07FA6}" destId="{2EF6DF44-A43E-4D4E-B829-0B4033B5BCEC}" srcOrd="5" destOrd="0" presId="urn:microsoft.com/office/officeart/2008/layout/HorizontalMultiLevelHierarchy"/>
    <dgm:cxn modelId="{5B06E708-71C5-4CD7-A630-AD044DB73FCA}" type="presParOf" srcId="{2EF6DF44-A43E-4D4E-B829-0B4033B5BCEC}" destId="{DE779C49-6214-41D0-B462-E330E2ED135F}" srcOrd="0" destOrd="0" presId="urn:microsoft.com/office/officeart/2008/layout/HorizontalMultiLevelHierarchy"/>
    <dgm:cxn modelId="{10701FE7-AA16-4403-8D30-79987690CE56}" type="presParOf" srcId="{2EF6DF44-A43E-4D4E-B829-0B4033B5BCEC}" destId="{890F40E8-E614-4EB7-B5C6-C1D43EF3AEA0}" srcOrd="1" destOrd="0" presId="urn:microsoft.com/office/officeart/2008/layout/HorizontalMultiLevelHierarchy"/>
    <dgm:cxn modelId="{FA07067D-448C-4A99-8CFA-2AB55989ECBE}" type="presParOf" srcId="{93345443-4361-4B3E-9052-888E6C7F1795}" destId="{8A528EE7-26BA-40CB-89FE-5A857F6AF262}" srcOrd="6" destOrd="0" presId="urn:microsoft.com/office/officeart/2008/layout/HorizontalMultiLevelHierarchy"/>
    <dgm:cxn modelId="{AD29DF45-1169-434E-891A-8848F27DD2A9}" type="presParOf" srcId="{8A528EE7-26BA-40CB-89FE-5A857F6AF262}" destId="{F5BA0761-1BB9-4D8A-97ED-49D9CCE2E61A}" srcOrd="0" destOrd="0" presId="urn:microsoft.com/office/officeart/2008/layout/HorizontalMultiLevelHierarchy"/>
    <dgm:cxn modelId="{98A40EB1-BB6E-4ACA-9956-8B2A25599637}" type="presParOf" srcId="{93345443-4361-4B3E-9052-888E6C7F1795}" destId="{F41C79B3-7BCE-4FFC-A501-537F434C3C55}" srcOrd="7" destOrd="0" presId="urn:microsoft.com/office/officeart/2008/layout/HorizontalMultiLevelHierarchy"/>
    <dgm:cxn modelId="{FBAB88B2-3EFF-428B-AFDE-4FE42D9476D0}" type="presParOf" srcId="{F41C79B3-7BCE-4FFC-A501-537F434C3C55}" destId="{64000E7A-DEDC-4CC2-8EC6-EC6A469FAE46}" srcOrd="0" destOrd="0" presId="urn:microsoft.com/office/officeart/2008/layout/HorizontalMultiLevelHierarchy"/>
    <dgm:cxn modelId="{288A9B23-09DE-4BF9-A744-777F8C4A47C7}" type="presParOf" srcId="{F41C79B3-7BCE-4FFC-A501-537F434C3C55}" destId="{B57B57B2-01A5-4CFC-99E0-DD08ADF25E84}" srcOrd="1" destOrd="0" presId="urn:microsoft.com/office/officeart/2008/layout/HorizontalMultiLevelHierarchy"/>
    <dgm:cxn modelId="{82B42C8F-F64D-43C0-8BDB-399626D111C9}" type="presParOf" srcId="{B57B57B2-01A5-4CFC-99E0-DD08ADF25E84}" destId="{8F23A64C-E644-493D-899E-D894A90FF995}" srcOrd="0" destOrd="0" presId="urn:microsoft.com/office/officeart/2008/layout/HorizontalMultiLevelHierarchy"/>
    <dgm:cxn modelId="{92FFA09A-4959-483B-8B75-3BAC905AD1D6}" type="presParOf" srcId="{8F23A64C-E644-493D-899E-D894A90FF995}" destId="{3F361387-636C-4C59-8FD2-44143136CDD6}" srcOrd="0" destOrd="0" presId="urn:microsoft.com/office/officeart/2008/layout/HorizontalMultiLevelHierarchy"/>
    <dgm:cxn modelId="{5A159734-A06E-4A91-8873-42168F1E4F46}" type="presParOf" srcId="{B57B57B2-01A5-4CFC-99E0-DD08ADF25E84}" destId="{95726D78-5CF2-44B4-9EA4-7649B5E7B217}" srcOrd="1" destOrd="0" presId="urn:microsoft.com/office/officeart/2008/layout/HorizontalMultiLevelHierarchy"/>
    <dgm:cxn modelId="{906B0806-5A80-45F8-8BAB-8204D21ABA19}" type="presParOf" srcId="{95726D78-5CF2-44B4-9EA4-7649B5E7B217}" destId="{D12A3F8C-979A-47E0-82BC-9C493AF17170}" srcOrd="0" destOrd="0" presId="urn:microsoft.com/office/officeart/2008/layout/HorizontalMultiLevelHierarchy"/>
    <dgm:cxn modelId="{81C03941-86E4-4400-93A6-187B956BCE4B}" type="presParOf" srcId="{95726D78-5CF2-44B4-9EA4-7649B5E7B217}" destId="{73FF069F-F11A-4035-8658-6E05CA279AAF}" srcOrd="1" destOrd="0" presId="urn:microsoft.com/office/officeart/2008/layout/HorizontalMultiLevelHierarchy"/>
    <dgm:cxn modelId="{DE831DE7-4EEE-45DA-AB7C-430DD073FC97}" type="presParOf" srcId="{73FF069F-F11A-4035-8658-6E05CA279AAF}" destId="{653198FA-E220-4160-9088-D58A34DC2CE8}" srcOrd="0" destOrd="0" presId="urn:microsoft.com/office/officeart/2008/layout/HorizontalMultiLevelHierarchy"/>
    <dgm:cxn modelId="{F5FB90B8-4A7F-4718-BCE5-F371B933A295}" type="presParOf" srcId="{653198FA-E220-4160-9088-D58A34DC2CE8}" destId="{0A5BCC09-3907-49CF-B32C-2666EFFEEDA6}" srcOrd="0" destOrd="0" presId="urn:microsoft.com/office/officeart/2008/layout/HorizontalMultiLevelHierarchy"/>
    <dgm:cxn modelId="{E7593BDE-0516-49B6-A5FC-3484CF3903ED}" type="presParOf" srcId="{73FF069F-F11A-4035-8658-6E05CA279AAF}" destId="{90A930E3-D6CA-4C09-98DF-EA881D071270}" srcOrd="1" destOrd="0" presId="urn:microsoft.com/office/officeart/2008/layout/HorizontalMultiLevelHierarchy"/>
    <dgm:cxn modelId="{A8E05E97-4935-4245-8748-C9E5C1B51832}" type="presParOf" srcId="{90A930E3-D6CA-4C09-98DF-EA881D071270}" destId="{3B1E1997-C679-4AD7-AA81-D9510401AA41}" srcOrd="0" destOrd="0" presId="urn:microsoft.com/office/officeart/2008/layout/HorizontalMultiLevelHierarchy"/>
    <dgm:cxn modelId="{917FE2F5-6FA8-4A4A-A0CB-1DF55AE0F370}" type="presParOf" srcId="{90A930E3-D6CA-4C09-98DF-EA881D071270}" destId="{B8694891-36BE-4A20-B498-948B08A9C0ED}" srcOrd="1" destOrd="0" presId="urn:microsoft.com/office/officeart/2008/layout/HorizontalMultiLevelHierarchy"/>
    <dgm:cxn modelId="{ED889D80-ACAB-41B4-AB51-C32F7180CDC5}" type="presParOf" srcId="{B8694891-36BE-4A20-B498-948B08A9C0ED}" destId="{EBF53F63-5D20-456B-98F1-C6F9BCA5D338}" srcOrd="0" destOrd="0" presId="urn:microsoft.com/office/officeart/2008/layout/HorizontalMultiLevelHierarchy"/>
    <dgm:cxn modelId="{DC960C42-6257-4F2D-9F33-E228B96DB38A}" type="presParOf" srcId="{EBF53F63-5D20-456B-98F1-C6F9BCA5D338}" destId="{0345A36E-0821-49BE-918A-05C6B3577284}" srcOrd="0" destOrd="0" presId="urn:microsoft.com/office/officeart/2008/layout/HorizontalMultiLevelHierarchy"/>
    <dgm:cxn modelId="{A304480C-5214-4D1F-845E-886372B324CB}" type="presParOf" srcId="{B8694891-36BE-4A20-B498-948B08A9C0ED}" destId="{D390AB33-364F-4D49-BE81-E3995B1D8E98}" srcOrd="1" destOrd="0" presId="urn:microsoft.com/office/officeart/2008/layout/HorizontalMultiLevelHierarchy"/>
    <dgm:cxn modelId="{5073D62F-1B8A-44A5-BF6B-E4317779BAB7}" type="presParOf" srcId="{D390AB33-364F-4D49-BE81-E3995B1D8E98}" destId="{7EBB83E4-8336-4705-A0C5-5D544E6C3465}" srcOrd="0" destOrd="0" presId="urn:microsoft.com/office/officeart/2008/layout/HorizontalMultiLevelHierarchy"/>
    <dgm:cxn modelId="{54DCF5CB-CCC4-42F2-A40B-257C1E88F93D}" type="presParOf" srcId="{D390AB33-364F-4D49-BE81-E3995B1D8E98}" destId="{18772ECF-C8D8-46F8-AE11-6A13E1EFF332}" srcOrd="1" destOrd="0" presId="urn:microsoft.com/office/officeart/2008/layout/HorizontalMultiLevelHierarchy"/>
    <dgm:cxn modelId="{AEDBAB56-6B00-4B80-8E37-1D24815D7E2C}" type="presParOf" srcId="{73FF069F-F11A-4035-8658-6E05CA279AAF}" destId="{239D97A5-70C5-43FA-B6EB-053388AD770F}" srcOrd="2" destOrd="0" presId="urn:microsoft.com/office/officeart/2008/layout/HorizontalMultiLevelHierarchy"/>
    <dgm:cxn modelId="{667EE237-0139-4D30-9A9F-8399E5C2C17A}" type="presParOf" srcId="{239D97A5-70C5-43FA-B6EB-053388AD770F}" destId="{30A6ABB8-7A3C-4386-83DC-A18E0BBB3C7C}" srcOrd="0" destOrd="0" presId="urn:microsoft.com/office/officeart/2008/layout/HorizontalMultiLevelHierarchy"/>
    <dgm:cxn modelId="{D9F4A83D-2B1D-4646-BC82-B83A384E42D8}" type="presParOf" srcId="{73FF069F-F11A-4035-8658-6E05CA279AAF}" destId="{50CB6192-3F00-4B7A-A880-D40E755742F5}" srcOrd="3" destOrd="0" presId="urn:microsoft.com/office/officeart/2008/layout/HorizontalMultiLevelHierarchy"/>
    <dgm:cxn modelId="{40ED31AB-D48B-447B-9654-D25F40CA3894}" type="presParOf" srcId="{50CB6192-3F00-4B7A-A880-D40E755742F5}" destId="{94474E4A-B0BD-47FC-8D06-E1D5DE8F3601}" srcOrd="0" destOrd="0" presId="urn:microsoft.com/office/officeart/2008/layout/HorizontalMultiLevelHierarchy"/>
    <dgm:cxn modelId="{3184ACF2-5188-4CD0-A22F-A9DC0C180D59}" type="presParOf" srcId="{50CB6192-3F00-4B7A-A880-D40E755742F5}" destId="{2E4D90B8-3C93-4F7D-B227-0E73D257DC88}" srcOrd="1" destOrd="0" presId="urn:microsoft.com/office/officeart/2008/layout/HorizontalMultiLevelHierarchy"/>
    <dgm:cxn modelId="{2978F090-F01E-4073-8FE8-335E9D63BBAB}" type="presParOf" srcId="{2E4D90B8-3C93-4F7D-B227-0E73D257DC88}" destId="{9273775E-2195-4F0C-B2B7-E98B73BBBA8C}" srcOrd="0" destOrd="0" presId="urn:microsoft.com/office/officeart/2008/layout/HorizontalMultiLevelHierarchy"/>
    <dgm:cxn modelId="{040D692B-813A-4746-A15A-A455A38B3EDB}" type="presParOf" srcId="{9273775E-2195-4F0C-B2B7-E98B73BBBA8C}" destId="{77D0FEA9-2238-4742-B1F6-2C802019E6DC}" srcOrd="0" destOrd="0" presId="urn:microsoft.com/office/officeart/2008/layout/HorizontalMultiLevelHierarchy"/>
    <dgm:cxn modelId="{E62A85BE-A832-4EC0-8A11-FC03B968EF5E}" type="presParOf" srcId="{2E4D90B8-3C93-4F7D-B227-0E73D257DC88}" destId="{28395390-9EA3-4DDB-8A49-2FF8918201B5}" srcOrd="1" destOrd="0" presId="urn:microsoft.com/office/officeart/2008/layout/HorizontalMultiLevelHierarchy"/>
    <dgm:cxn modelId="{8F00B685-1FEC-4AFE-A091-587C52E5956C}" type="presParOf" srcId="{28395390-9EA3-4DDB-8A49-2FF8918201B5}" destId="{ABA28B67-9E57-4720-B2B4-D6019DCEEF2A}" srcOrd="0" destOrd="0" presId="urn:microsoft.com/office/officeart/2008/layout/HorizontalMultiLevelHierarchy"/>
    <dgm:cxn modelId="{6FE9BFB4-C7D8-45BB-893B-1561EFFAB099}" type="presParOf" srcId="{28395390-9EA3-4DDB-8A49-2FF8918201B5}" destId="{98873CE9-1E69-40C4-9A78-4D8345FFF6D8}" srcOrd="1" destOrd="0" presId="urn:microsoft.com/office/officeart/2008/layout/HorizontalMultiLevelHierarchy"/>
    <dgm:cxn modelId="{BE844578-8085-4CF1-8BE9-93E91E53ABAA}" type="presParOf" srcId="{68E0C926-703B-4486-A1FB-1AF1EC9F8B2D}" destId="{681EC766-F03F-4093-AF5C-95E7827D38D1}" srcOrd="4" destOrd="0" presId="urn:microsoft.com/office/officeart/2008/layout/HorizontalMultiLevelHierarchy"/>
    <dgm:cxn modelId="{4BEEAD64-1CDA-4741-B524-8C4FCC631F05}" type="presParOf" srcId="{681EC766-F03F-4093-AF5C-95E7827D38D1}" destId="{EDA0C01D-85B8-4311-AD97-F0321DE811C8}" srcOrd="0" destOrd="0" presId="urn:microsoft.com/office/officeart/2008/layout/HorizontalMultiLevelHierarchy"/>
    <dgm:cxn modelId="{84C489FB-1FFB-4DFB-AA26-0B4D22F86E66}" type="presParOf" srcId="{68E0C926-703B-4486-A1FB-1AF1EC9F8B2D}" destId="{E41D927B-B228-473E-A337-348A7014BA0F}" srcOrd="5" destOrd="0" presId="urn:microsoft.com/office/officeart/2008/layout/HorizontalMultiLevelHierarchy"/>
    <dgm:cxn modelId="{21C1805F-D56D-4791-B5B0-362489724777}" type="presParOf" srcId="{E41D927B-B228-473E-A337-348A7014BA0F}" destId="{4FD6A971-C3DB-4F59-93E2-33829E0B29FE}" srcOrd="0" destOrd="0" presId="urn:microsoft.com/office/officeart/2008/layout/HorizontalMultiLevelHierarchy"/>
    <dgm:cxn modelId="{FA759154-3117-44F4-B22F-31F50522E357}" type="presParOf" srcId="{E41D927B-B228-473E-A337-348A7014BA0F}" destId="{4B152DB2-891D-4DEC-82AD-91183F3DE8B4}" srcOrd="1" destOrd="0" presId="urn:microsoft.com/office/officeart/2008/layout/HorizontalMultiLevelHierarchy"/>
    <dgm:cxn modelId="{11720C33-90AF-4243-98C1-17FBB50FBB2B}" type="presParOf" srcId="{4B152DB2-891D-4DEC-82AD-91183F3DE8B4}" destId="{BED4085E-7A3D-4E0F-A44B-11F35B23F41A}" srcOrd="0" destOrd="0" presId="urn:microsoft.com/office/officeart/2008/layout/HorizontalMultiLevelHierarchy"/>
    <dgm:cxn modelId="{14AC2DC6-2B45-4392-BB2E-A2B09C90C36F}" type="presParOf" srcId="{BED4085E-7A3D-4E0F-A44B-11F35B23F41A}" destId="{E206E8C0-03BF-41F8-979C-A53C7BEF5C9D}" srcOrd="0" destOrd="0" presId="urn:microsoft.com/office/officeart/2008/layout/HorizontalMultiLevelHierarchy"/>
    <dgm:cxn modelId="{1B4F5700-F94F-4337-9F77-4D8CBEEF5734}" type="presParOf" srcId="{4B152DB2-891D-4DEC-82AD-91183F3DE8B4}" destId="{564BDC60-07BA-4EA9-AD5A-6D991F1EBF7E}" srcOrd="1" destOrd="0" presId="urn:microsoft.com/office/officeart/2008/layout/HorizontalMultiLevelHierarchy"/>
    <dgm:cxn modelId="{A0D83B45-C898-4672-AEE6-A98A4EA6D870}" type="presParOf" srcId="{564BDC60-07BA-4EA9-AD5A-6D991F1EBF7E}" destId="{BA8CFDA1-0C90-4226-9CCB-D0D7AEC960E3}" srcOrd="0" destOrd="0" presId="urn:microsoft.com/office/officeart/2008/layout/HorizontalMultiLevelHierarchy"/>
    <dgm:cxn modelId="{65DB11E6-ABBD-4328-9119-AEA0D2F2CC3D}" type="presParOf" srcId="{564BDC60-07BA-4EA9-AD5A-6D991F1EBF7E}" destId="{35B6941A-E346-4D9E-9BF4-F5D4CB304FC3}" srcOrd="1" destOrd="0" presId="urn:microsoft.com/office/officeart/2008/layout/HorizontalMultiLevelHierarchy"/>
    <dgm:cxn modelId="{06EA37E2-73DB-401E-8034-B89F68B7A236}" type="presParOf" srcId="{35B6941A-E346-4D9E-9BF4-F5D4CB304FC3}" destId="{3EBA0254-0F2A-4DBC-91D0-B1317891ABA7}" srcOrd="0" destOrd="0" presId="urn:microsoft.com/office/officeart/2008/layout/HorizontalMultiLevelHierarchy"/>
    <dgm:cxn modelId="{159A4987-7FD0-45EF-997A-7A70B7F34AFE}" type="presParOf" srcId="{3EBA0254-0F2A-4DBC-91D0-B1317891ABA7}" destId="{267573F6-7B28-4D5B-AEF0-79EE23297938}" srcOrd="0" destOrd="0" presId="urn:microsoft.com/office/officeart/2008/layout/HorizontalMultiLevelHierarchy"/>
    <dgm:cxn modelId="{3D34B4CD-B982-4B40-BD39-E47EA7858D54}" type="presParOf" srcId="{35B6941A-E346-4D9E-9BF4-F5D4CB304FC3}" destId="{F831C1A5-A057-4772-979F-DFC03DE196C4}" srcOrd="1" destOrd="0" presId="urn:microsoft.com/office/officeart/2008/layout/HorizontalMultiLevelHierarchy"/>
    <dgm:cxn modelId="{51D2C179-3773-4957-8652-E6039B83AC57}" type="presParOf" srcId="{F831C1A5-A057-4772-979F-DFC03DE196C4}" destId="{4D621FF3-4743-4437-8DCA-681D07047BB0}" srcOrd="0" destOrd="0" presId="urn:microsoft.com/office/officeart/2008/layout/HorizontalMultiLevelHierarchy"/>
    <dgm:cxn modelId="{38BB9373-52F1-4B22-8057-103A28897A43}" type="presParOf" srcId="{F831C1A5-A057-4772-979F-DFC03DE196C4}" destId="{99FBB41D-9842-469A-BBD6-0C2A81BB3483}" srcOrd="1" destOrd="0" presId="urn:microsoft.com/office/officeart/2008/layout/HorizontalMultiLevelHierarchy"/>
    <dgm:cxn modelId="{6038A735-7755-4288-8E3F-66F6F377E4D1}" type="presParOf" srcId="{4B152DB2-891D-4DEC-82AD-91183F3DE8B4}" destId="{0ED93754-4F23-400A-B797-1A6FEAE7639A}" srcOrd="2" destOrd="0" presId="urn:microsoft.com/office/officeart/2008/layout/HorizontalMultiLevelHierarchy"/>
    <dgm:cxn modelId="{9869CCD5-E3D6-4230-A4B1-ED9ADC1700C2}" type="presParOf" srcId="{0ED93754-4F23-400A-B797-1A6FEAE7639A}" destId="{775C86D2-3EA0-4FBF-961F-C9C7542BF4F2}" srcOrd="0" destOrd="0" presId="urn:microsoft.com/office/officeart/2008/layout/HorizontalMultiLevelHierarchy"/>
    <dgm:cxn modelId="{4FFBC0E3-FFED-4D6B-9598-8A2CC93A045C}" type="presParOf" srcId="{4B152DB2-891D-4DEC-82AD-91183F3DE8B4}" destId="{3CB78796-9554-4984-8D78-E27368717EF2}" srcOrd="3" destOrd="0" presId="urn:microsoft.com/office/officeart/2008/layout/HorizontalMultiLevelHierarchy"/>
    <dgm:cxn modelId="{BDAA5FED-047E-43FC-9C84-9EF647B9CF93}" type="presParOf" srcId="{3CB78796-9554-4984-8D78-E27368717EF2}" destId="{0ED9168A-8662-4EAA-8690-5E738FCF2047}" srcOrd="0" destOrd="0" presId="urn:microsoft.com/office/officeart/2008/layout/HorizontalMultiLevelHierarchy"/>
    <dgm:cxn modelId="{C1089F52-2F27-4330-B97A-A5F0B5C55261}" type="presParOf" srcId="{3CB78796-9554-4984-8D78-E27368717EF2}" destId="{0EEAADD0-EB6D-41D8-A8AE-87F9A7E31126}" srcOrd="1" destOrd="0" presId="urn:microsoft.com/office/officeart/2008/layout/HorizontalMultiLevelHierarchy"/>
    <dgm:cxn modelId="{49851271-5588-4393-9A01-3C5CF26F467D}" type="presParOf" srcId="{0EEAADD0-EB6D-41D8-A8AE-87F9A7E31126}" destId="{700F251A-CD78-448C-B17C-9911F6320CBD}" srcOrd="0" destOrd="0" presId="urn:microsoft.com/office/officeart/2008/layout/HorizontalMultiLevelHierarchy"/>
    <dgm:cxn modelId="{A81FACF6-5274-4CB1-B0CD-30400E653BCE}" type="presParOf" srcId="{700F251A-CD78-448C-B17C-9911F6320CBD}" destId="{C22546C3-D1AE-48CB-B1E7-0ECA97FF3BC4}" srcOrd="0" destOrd="0" presId="urn:microsoft.com/office/officeart/2008/layout/HorizontalMultiLevelHierarchy"/>
    <dgm:cxn modelId="{4078ADCC-4418-400D-9574-595B78136553}" type="presParOf" srcId="{0EEAADD0-EB6D-41D8-A8AE-87F9A7E31126}" destId="{E8DECCD7-8891-4A08-9019-6C4ABD10CDE9}" srcOrd="1" destOrd="0" presId="urn:microsoft.com/office/officeart/2008/layout/HorizontalMultiLevelHierarchy"/>
    <dgm:cxn modelId="{87C3E485-3180-4438-BEA2-9EF3840E1D8F}" type="presParOf" srcId="{E8DECCD7-8891-4A08-9019-6C4ABD10CDE9}" destId="{17F0696E-4314-4AAB-B0CB-2B8A34987BFC}" srcOrd="0" destOrd="0" presId="urn:microsoft.com/office/officeart/2008/layout/HorizontalMultiLevelHierarchy"/>
    <dgm:cxn modelId="{FAC54960-008D-45BF-8220-A46D05DACF8C}" type="presParOf" srcId="{E8DECCD7-8891-4A08-9019-6C4ABD10CDE9}" destId="{D39FB4AF-DFC1-4FEE-B26D-0E83AC9E2238}" srcOrd="1" destOrd="0" presId="urn:microsoft.com/office/officeart/2008/layout/HorizontalMultiLevelHierarchy"/>
    <dgm:cxn modelId="{A526C4A7-2F0A-45BA-A8FB-5E67C224744E}" type="presParOf" srcId="{0EEAADD0-EB6D-41D8-A8AE-87F9A7E31126}" destId="{52E7ECEA-D25A-4C9A-B350-A3440C395C98}" srcOrd="2" destOrd="0" presId="urn:microsoft.com/office/officeart/2008/layout/HorizontalMultiLevelHierarchy"/>
    <dgm:cxn modelId="{6C650EC2-EFD3-4C2F-888A-398DD0D88A9F}" type="presParOf" srcId="{52E7ECEA-D25A-4C9A-B350-A3440C395C98}" destId="{DBCA767D-2740-4E8D-8F0B-BFD09B2DBD59}" srcOrd="0" destOrd="0" presId="urn:microsoft.com/office/officeart/2008/layout/HorizontalMultiLevelHierarchy"/>
    <dgm:cxn modelId="{A158AF22-7A07-4EB5-B18F-F392A4959777}" type="presParOf" srcId="{0EEAADD0-EB6D-41D8-A8AE-87F9A7E31126}" destId="{62E18B94-CDA9-4FB3-AC6A-A61B210BA702}" srcOrd="3" destOrd="0" presId="urn:microsoft.com/office/officeart/2008/layout/HorizontalMultiLevelHierarchy"/>
    <dgm:cxn modelId="{CBF81E0E-46D3-4CCB-B749-AA1C481E0882}" type="presParOf" srcId="{62E18B94-CDA9-4FB3-AC6A-A61B210BA702}" destId="{34C1A696-3D7A-421F-A84E-2AFF7748EF6D}" srcOrd="0" destOrd="0" presId="urn:microsoft.com/office/officeart/2008/layout/HorizontalMultiLevelHierarchy"/>
    <dgm:cxn modelId="{AF9B5C28-8C2A-4CAD-A969-0B7E38E9C93B}" type="presParOf" srcId="{62E18B94-CDA9-4FB3-AC6A-A61B210BA702}" destId="{028148D5-0C7D-4227-8866-3057460BFF2E}" srcOrd="1" destOrd="0" presId="urn:microsoft.com/office/officeart/2008/layout/HorizontalMultiLevelHierarchy"/>
    <dgm:cxn modelId="{3702D219-4675-4998-9FD1-2284FB17B8AC}" type="presParOf" srcId="{028148D5-0C7D-4227-8866-3057460BFF2E}" destId="{46336C72-8801-417E-9382-1F788D51351D}" srcOrd="0" destOrd="0" presId="urn:microsoft.com/office/officeart/2008/layout/HorizontalMultiLevelHierarchy"/>
    <dgm:cxn modelId="{5C96A9A9-3818-4346-87D2-8D76B94B3EEC}" type="presParOf" srcId="{46336C72-8801-417E-9382-1F788D51351D}" destId="{5EC5C9CB-3B38-4993-B361-C25917B8213A}" srcOrd="0" destOrd="0" presId="urn:microsoft.com/office/officeart/2008/layout/HorizontalMultiLevelHierarchy"/>
    <dgm:cxn modelId="{666D8B60-8E91-4134-AE92-91DF6C37255C}" type="presParOf" srcId="{028148D5-0C7D-4227-8866-3057460BFF2E}" destId="{A0EA2666-6EC4-412A-8DAA-4E20AAFCAC46}" srcOrd="1" destOrd="0" presId="urn:microsoft.com/office/officeart/2008/layout/HorizontalMultiLevelHierarchy"/>
    <dgm:cxn modelId="{47D69592-63FA-40A2-8C07-903E9C837373}" type="presParOf" srcId="{A0EA2666-6EC4-412A-8DAA-4E20AAFCAC46}" destId="{91E5E30B-BF0D-4163-AB86-C42C5C43DEC2}" srcOrd="0" destOrd="0" presId="urn:microsoft.com/office/officeart/2008/layout/HorizontalMultiLevelHierarchy"/>
    <dgm:cxn modelId="{8F94607C-E1B1-4215-81A3-F6BC5A3AF3A9}" type="presParOf" srcId="{A0EA2666-6EC4-412A-8DAA-4E20AAFCAC46}" destId="{2CA73687-B9E0-4E81-BFB9-F0B359598295}" srcOrd="1" destOrd="0" presId="urn:microsoft.com/office/officeart/2008/layout/HorizontalMultiLevelHierarchy"/>
    <dgm:cxn modelId="{F95ADB81-D57F-419F-B16F-F55E628EA9F1}" type="presParOf" srcId="{4B152DB2-891D-4DEC-82AD-91183F3DE8B4}" destId="{479F8797-167E-4FDD-A449-B07E71367D67}" srcOrd="4" destOrd="0" presId="urn:microsoft.com/office/officeart/2008/layout/HorizontalMultiLevelHierarchy"/>
    <dgm:cxn modelId="{21700452-E35E-48B6-B526-12F77AC77433}" type="presParOf" srcId="{479F8797-167E-4FDD-A449-B07E71367D67}" destId="{3E066789-6FB5-4695-9249-BB9D005ADD23}" srcOrd="0" destOrd="0" presId="urn:microsoft.com/office/officeart/2008/layout/HorizontalMultiLevelHierarchy"/>
    <dgm:cxn modelId="{BF38C992-3E45-47C0-ACB0-753DA9DE9EC2}" type="presParOf" srcId="{4B152DB2-891D-4DEC-82AD-91183F3DE8B4}" destId="{AD86E0D8-D8A4-4906-8029-09E2FA3C4D26}" srcOrd="5" destOrd="0" presId="urn:microsoft.com/office/officeart/2008/layout/HorizontalMultiLevelHierarchy"/>
    <dgm:cxn modelId="{1FEC7C99-F89E-45AA-B15F-3DA6D2F1CE9E}" type="presParOf" srcId="{AD86E0D8-D8A4-4906-8029-09E2FA3C4D26}" destId="{BFB5EB91-934C-4E99-8F75-10E69217B058}" srcOrd="0" destOrd="0" presId="urn:microsoft.com/office/officeart/2008/layout/HorizontalMultiLevelHierarchy"/>
    <dgm:cxn modelId="{A0AF00C7-1A07-4D14-984D-C3698D0BC96C}" type="presParOf" srcId="{AD86E0D8-D8A4-4906-8029-09E2FA3C4D26}" destId="{723BB0A1-8E72-4BBF-A832-9282B1C04B67}" srcOrd="1" destOrd="0" presId="urn:microsoft.com/office/officeart/2008/layout/HorizontalMultiLevelHierarchy"/>
    <dgm:cxn modelId="{4FA8B3B4-31E6-4907-BA81-90611A3E6F53}" type="presParOf" srcId="{723BB0A1-8E72-4BBF-A832-9282B1C04B67}" destId="{EBBFC0A3-6AF5-4D98-AC4A-20B4B94D811C}" srcOrd="0" destOrd="0" presId="urn:microsoft.com/office/officeart/2008/layout/HorizontalMultiLevelHierarchy"/>
    <dgm:cxn modelId="{90D3C8DD-D517-4465-A9E2-7306CBCDC5FF}" type="presParOf" srcId="{EBBFC0A3-6AF5-4D98-AC4A-20B4B94D811C}" destId="{C7A8C29C-9F59-45A4-B4AA-79D36200F6AB}" srcOrd="0" destOrd="0" presId="urn:microsoft.com/office/officeart/2008/layout/HorizontalMultiLevelHierarchy"/>
    <dgm:cxn modelId="{44B8F3F8-7200-4E89-A497-F042522B2BE4}" type="presParOf" srcId="{723BB0A1-8E72-4BBF-A832-9282B1C04B67}" destId="{989641F2-D692-4331-941B-8B06A34329C7}" srcOrd="1" destOrd="0" presId="urn:microsoft.com/office/officeart/2008/layout/HorizontalMultiLevelHierarchy"/>
    <dgm:cxn modelId="{DF2B2121-0BD9-47FC-92BD-60CEB6DADE73}" type="presParOf" srcId="{989641F2-D692-4331-941B-8B06A34329C7}" destId="{046410FE-F305-47BC-8D5A-16D29ABE8155}" srcOrd="0" destOrd="0" presId="urn:microsoft.com/office/officeart/2008/layout/HorizontalMultiLevelHierarchy"/>
    <dgm:cxn modelId="{EC6138B9-7924-4244-9594-BB3FC5D8F651}" type="presParOf" srcId="{989641F2-D692-4331-941B-8B06A34329C7}" destId="{46F84CF2-8C02-48D1-9553-561F6E466880}" srcOrd="1" destOrd="0" presId="urn:microsoft.com/office/officeart/2008/layout/HorizontalMultiLevelHierarchy"/>
    <dgm:cxn modelId="{B21009B1-D1D7-42A5-B3EE-5BADF2712A1C}" type="presParOf" srcId="{68E0C926-703B-4486-A1FB-1AF1EC9F8B2D}" destId="{A586E5DF-8761-4044-B130-3A4066B86D2F}" srcOrd="6" destOrd="0" presId="urn:microsoft.com/office/officeart/2008/layout/HorizontalMultiLevelHierarchy"/>
    <dgm:cxn modelId="{752DFB80-E27E-4187-9D44-D2D6556AA9AA}" type="presParOf" srcId="{A586E5DF-8761-4044-B130-3A4066B86D2F}" destId="{1A06E462-B65F-423B-B73D-0DC471CCCE88}" srcOrd="0" destOrd="0" presId="urn:microsoft.com/office/officeart/2008/layout/HorizontalMultiLevelHierarchy"/>
    <dgm:cxn modelId="{79BA780F-FA0D-4926-803E-C9F36D4C180E}" type="presParOf" srcId="{68E0C926-703B-4486-A1FB-1AF1EC9F8B2D}" destId="{B2941A88-89B3-4064-A9C3-8B1AB5D9903B}" srcOrd="7" destOrd="0" presId="urn:microsoft.com/office/officeart/2008/layout/HorizontalMultiLevelHierarchy"/>
    <dgm:cxn modelId="{0269C155-5935-44FE-8C35-AD2F11263F85}" type="presParOf" srcId="{B2941A88-89B3-4064-A9C3-8B1AB5D9903B}" destId="{B73E79F2-54D0-4775-83C5-DD7F3E02453B}" srcOrd="0" destOrd="0" presId="urn:microsoft.com/office/officeart/2008/layout/HorizontalMultiLevelHierarchy"/>
    <dgm:cxn modelId="{83A829D3-E55F-4661-911B-6C11A27CB836}" type="presParOf" srcId="{B2941A88-89B3-4064-A9C3-8B1AB5D9903B}" destId="{030E9463-BEEB-4900-9ABF-E254E58FE01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A13B8044-72A8-47AF-9291-6487A8309807}">
      <dgm:prSet custT="1"/>
      <dgm:spPr/>
      <dgm:t>
        <a:bodyPr/>
        <a:lstStyle/>
        <a:p>
          <a:pPr rtl="1"/>
          <a:r>
            <a:rPr lang="fa-IR" sz="3600" smtClean="0">
              <a:cs typeface="B Badr" panose="00000400000000000000" pitchFamily="2" charset="-78"/>
            </a:rPr>
            <a:t>و هو باعتبار طرفيه:</a:t>
          </a:r>
          <a:endParaRPr lang="fa-IR" sz="3600">
            <a:cs typeface="B Badr" panose="00000400000000000000" pitchFamily="2" charset="-78"/>
          </a:endParaRPr>
        </a:p>
      </dgm:t>
    </dgm:pt>
    <dgm:pt modelId="{B8AFCC08-CCB3-4C39-A99F-5978D5CBDA8D}" type="parTrans" cxnId="{AA3C9104-4C5D-4184-8E97-6FDFEC907312}">
      <dgm:prSet/>
      <dgm:spPr/>
      <dgm:t>
        <a:bodyPr/>
        <a:lstStyle/>
        <a:p>
          <a:pPr rtl="1"/>
          <a:endParaRPr lang="fa-IR" sz="2400">
            <a:cs typeface="B Badr" panose="00000400000000000000" pitchFamily="2" charset="-78"/>
          </a:endParaRPr>
        </a:p>
      </dgm:t>
    </dgm:pt>
    <dgm:pt modelId="{318CB0D0-0C24-4A4B-A136-179E7D42C1C3}" type="sibTrans" cxnId="{AA3C9104-4C5D-4184-8E97-6FDFEC907312}">
      <dgm:prSet/>
      <dgm:spPr/>
      <dgm:t>
        <a:bodyPr/>
        <a:lstStyle/>
        <a:p>
          <a:pPr rtl="1"/>
          <a:endParaRPr lang="fa-IR" sz="2400">
            <a:cs typeface="B Badr" panose="00000400000000000000" pitchFamily="2" charset="-78"/>
          </a:endParaRPr>
        </a:p>
      </dgm:t>
    </dgm:pt>
    <dgm:pt modelId="{D257B861-04C5-45A1-9181-FBC57F015D29}">
      <dgm:prSet custT="1"/>
      <dgm:spPr/>
      <dgm:t>
        <a:bodyPr/>
        <a:lstStyle/>
        <a:p>
          <a:pPr rtl="1"/>
          <a:r>
            <a:rPr lang="fa-IR" sz="2000" smtClean="0">
              <a:cs typeface="B Badr" panose="00000400000000000000" pitchFamily="2" charset="-78"/>
            </a:rPr>
            <a:t>إما تشبيه مفرد بمفرد، و هما </a:t>
          </a:r>
          <a:endParaRPr lang="fa-IR" sz="2000">
            <a:cs typeface="B Badr" panose="00000400000000000000" pitchFamily="2" charset="-78"/>
          </a:endParaRPr>
        </a:p>
      </dgm:t>
    </dgm:pt>
    <dgm:pt modelId="{3B2AE37A-8F69-4E8A-9C7C-B9E0B3780943}" type="parTrans" cxnId="{DF86F6E0-0844-45FE-B661-B71F0C75BFFD}">
      <dgm:prSet custT="1"/>
      <dgm:spPr/>
      <dgm:t>
        <a:bodyPr/>
        <a:lstStyle/>
        <a:p>
          <a:pPr rtl="1"/>
          <a:endParaRPr lang="fa-IR" sz="700">
            <a:cs typeface="B Badr" panose="00000400000000000000" pitchFamily="2" charset="-78"/>
          </a:endParaRPr>
        </a:p>
      </dgm:t>
    </dgm:pt>
    <dgm:pt modelId="{7FEB6AEE-0507-41D1-8F50-D32BDE102A6C}" type="sibTrans" cxnId="{DF86F6E0-0844-45FE-B661-B71F0C75BFFD}">
      <dgm:prSet/>
      <dgm:spPr/>
      <dgm:t>
        <a:bodyPr/>
        <a:lstStyle/>
        <a:p>
          <a:pPr rtl="1"/>
          <a:endParaRPr lang="fa-IR" sz="2400">
            <a:cs typeface="B Badr" panose="00000400000000000000" pitchFamily="2" charset="-78"/>
          </a:endParaRPr>
        </a:p>
      </dgm:t>
    </dgm:pt>
    <dgm:pt modelId="{D49B1A73-64BF-4237-A934-0FBBCC6D4404}">
      <dgm:prSet custT="1"/>
      <dgm:spPr/>
      <dgm:t>
        <a:bodyPr/>
        <a:lstStyle/>
        <a:p>
          <a:pPr rtl="1"/>
          <a:r>
            <a:rPr lang="fa-IR" sz="2000" smtClean="0">
              <a:cs typeface="B Badr" panose="00000400000000000000" pitchFamily="2" charset="-78"/>
            </a:rPr>
            <a:t>غير مقيدين؛ </a:t>
          </a:r>
          <a:endParaRPr lang="fa-IR" sz="2000">
            <a:cs typeface="B Badr" panose="00000400000000000000" pitchFamily="2" charset="-78"/>
          </a:endParaRPr>
        </a:p>
      </dgm:t>
    </dgm:pt>
    <dgm:pt modelId="{0F69B6E2-6E06-4ECC-883A-01A96E95F1DB}" type="parTrans" cxnId="{31BA1632-7D30-4EAD-AB5A-10D3E8128C82}">
      <dgm:prSet custT="1"/>
      <dgm:spPr/>
      <dgm:t>
        <a:bodyPr/>
        <a:lstStyle/>
        <a:p>
          <a:pPr rtl="1"/>
          <a:endParaRPr lang="fa-IR" sz="700">
            <a:cs typeface="B Badr" panose="00000400000000000000" pitchFamily="2" charset="-78"/>
          </a:endParaRPr>
        </a:p>
      </dgm:t>
    </dgm:pt>
    <dgm:pt modelId="{6E3869C5-6BD5-469A-8771-DFBAA2217097}" type="sibTrans" cxnId="{31BA1632-7D30-4EAD-AB5A-10D3E8128C82}">
      <dgm:prSet/>
      <dgm:spPr/>
      <dgm:t>
        <a:bodyPr/>
        <a:lstStyle/>
        <a:p>
          <a:pPr rtl="1"/>
          <a:endParaRPr lang="fa-IR" sz="2400">
            <a:cs typeface="B Badr" panose="00000400000000000000" pitchFamily="2" charset="-78"/>
          </a:endParaRPr>
        </a:p>
      </dgm:t>
    </dgm:pt>
    <dgm:pt modelId="{82478039-86B4-43D0-85DF-B6EBC9C510D6}">
      <dgm:prSet custT="1"/>
      <dgm:spPr/>
      <dgm:t>
        <a:bodyPr/>
        <a:lstStyle/>
        <a:p>
          <a:pPr rtl="1"/>
          <a:r>
            <a:rPr lang="fa-IR" sz="2000" smtClean="0">
              <a:cs typeface="B Badr" panose="00000400000000000000" pitchFamily="2" charset="-78"/>
            </a:rPr>
            <a:t>كتشبيه الخد بالورد. </a:t>
          </a:r>
          <a:endParaRPr lang="fa-IR" sz="2000">
            <a:cs typeface="B Badr" panose="00000400000000000000" pitchFamily="2" charset="-78"/>
          </a:endParaRPr>
        </a:p>
      </dgm:t>
    </dgm:pt>
    <dgm:pt modelId="{7E41BEF6-A8A8-4DA2-829D-2C8C15E9E1CC}" type="parTrans" cxnId="{59F5B134-C50C-4145-A7D8-98BDB2BCB6C9}">
      <dgm:prSet custT="1"/>
      <dgm:spPr/>
      <dgm:t>
        <a:bodyPr/>
        <a:lstStyle/>
        <a:p>
          <a:pPr rtl="1"/>
          <a:endParaRPr lang="fa-IR" sz="700">
            <a:cs typeface="B Badr" panose="00000400000000000000" pitchFamily="2" charset="-78"/>
          </a:endParaRPr>
        </a:p>
      </dgm:t>
    </dgm:pt>
    <dgm:pt modelId="{81A2D771-9D2F-4F83-B700-1ECBA5455914}" type="sibTrans" cxnId="{59F5B134-C50C-4145-A7D8-98BDB2BCB6C9}">
      <dgm:prSet/>
      <dgm:spPr/>
      <dgm:t>
        <a:bodyPr/>
        <a:lstStyle/>
        <a:p>
          <a:pPr rtl="1"/>
          <a:endParaRPr lang="fa-IR" sz="2400">
            <a:cs typeface="B Badr" panose="00000400000000000000" pitchFamily="2" charset="-78"/>
          </a:endParaRPr>
        </a:p>
      </dgm:t>
    </dgm:pt>
    <dgm:pt modelId="{BB7986B4-7C79-480A-B294-C44E81E7AE10}">
      <dgm:prSet custT="1"/>
      <dgm:spPr/>
      <dgm:t>
        <a:bodyPr/>
        <a:lstStyle/>
        <a:p>
          <a:pPr rtl="1"/>
          <a:r>
            <a:rPr lang="fa-IR" sz="2000" smtClean="0">
              <a:cs typeface="B Badr" panose="00000400000000000000" pitchFamily="2" charset="-78"/>
            </a:rPr>
            <a:t>أو مقيدان؛ </a:t>
          </a:r>
          <a:endParaRPr lang="fa-IR" sz="2000">
            <a:cs typeface="B Badr" panose="00000400000000000000" pitchFamily="2" charset="-78"/>
          </a:endParaRPr>
        </a:p>
      </dgm:t>
    </dgm:pt>
    <dgm:pt modelId="{CE03ADCE-7DB1-4E63-B29B-836DF6C3B0AA}" type="parTrans" cxnId="{52F18907-4A6D-44DC-8AC7-51DA6BCA4E2D}">
      <dgm:prSet custT="1"/>
      <dgm:spPr/>
      <dgm:t>
        <a:bodyPr/>
        <a:lstStyle/>
        <a:p>
          <a:pPr rtl="1"/>
          <a:endParaRPr lang="fa-IR" sz="700">
            <a:cs typeface="B Badr" panose="00000400000000000000" pitchFamily="2" charset="-78"/>
          </a:endParaRPr>
        </a:p>
      </dgm:t>
    </dgm:pt>
    <dgm:pt modelId="{10F03AB1-DB46-4071-AA23-DB8F11EDD7B6}" type="sibTrans" cxnId="{52F18907-4A6D-44DC-8AC7-51DA6BCA4E2D}">
      <dgm:prSet/>
      <dgm:spPr/>
      <dgm:t>
        <a:bodyPr/>
        <a:lstStyle/>
        <a:p>
          <a:pPr rtl="1"/>
          <a:endParaRPr lang="fa-IR" sz="2400">
            <a:cs typeface="B Badr" panose="00000400000000000000" pitchFamily="2" charset="-78"/>
          </a:endParaRPr>
        </a:p>
      </dgm:t>
    </dgm:pt>
    <dgm:pt modelId="{21C67775-4332-4675-9B9C-BA2A04A1B41C}">
      <dgm:prSet custT="1"/>
      <dgm:spPr/>
      <dgm:t>
        <a:bodyPr/>
        <a:lstStyle/>
        <a:p>
          <a:pPr rtl="1"/>
          <a:r>
            <a:rPr lang="fa-IR" sz="2000" smtClean="0">
              <a:cs typeface="B Badr" panose="00000400000000000000" pitchFamily="2" charset="-78"/>
            </a:rPr>
            <a:t>كقولهم: هو كالراقم على الماء.</a:t>
          </a:r>
          <a:endParaRPr lang="fa-IR" sz="2000">
            <a:cs typeface="B Badr" panose="00000400000000000000" pitchFamily="2" charset="-78"/>
          </a:endParaRPr>
        </a:p>
      </dgm:t>
    </dgm:pt>
    <dgm:pt modelId="{1AB9A430-A570-44D7-ABE2-B4833086F409}" type="parTrans" cxnId="{316063D0-7050-44C5-AF0A-05D8FD765CA8}">
      <dgm:prSet custT="1"/>
      <dgm:spPr/>
      <dgm:t>
        <a:bodyPr/>
        <a:lstStyle/>
        <a:p>
          <a:pPr rtl="1"/>
          <a:endParaRPr lang="fa-IR" sz="700">
            <a:cs typeface="B Badr" panose="00000400000000000000" pitchFamily="2" charset="-78"/>
          </a:endParaRPr>
        </a:p>
      </dgm:t>
    </dgm:pt>
    <dgm:pt modelId="{3C2A0ED9-FE11-45FA-892A-455C3B2830E4}" type="sibTrans" cxnId="{316063D0-7050-44C5-AF0A-05D8FD765CA8}">
      <dgm:prSet/>
      <dgm:spPr/>
      <dgm:t>
        <a:bodyPr/>
        <a:lstStyle/>
        <a:p>
          <a:pPr rtl="1"/>
          <a:endParaRPr lang="fa-IR" sz="2400">
            <a:cs typeface="B Badr" panose="00000400000000000000" pitchFamily="2" charset="-78"/>
          </a:endParaRPr>
        </a:p>
      </dgm:t>
    </dgm:pt>
    <dgm:pt modelId="{64969A4F-9072-4CE6-800E-7F45F5E038D6}">
      <dgm:prSet custT="1"/>
      <dgm:spPr/>
      <dgm:t>
        <a:bodyPr/>
        <a:lstStyle/>
        <a:p>
          <a:pPr rtl="1"/>
          <a:r>
            <a:rPr lang="fa-IR" sz="2000" smtClean="0">
              <a:cs typeface="B Badr" panose="00000400000000000000" pitchFamily="2" charset="-78"/>
            </a:rPr>
            <a:t>أو مختلفان؛ </a:t>
          </a:r>
          <a:endParaRPr lang="fa-IR" sz="2000">
            <a:cs typeface="B Badr" panose="00000400000000000000" pitchFamily="2" charset="-78"/>
          </a:endParaRPr>
        </a:p>
      </dgm:t>
    </dgm:pt>
    <dgm:pt modelId="{BF53CC77-A10D-43C6-8109-AFA85885DF02}" type="parTrans" cxnId="{A105C49D-753E-459C-9355-2F450E35D9B3}">
      <dgm:prSet custT="1"/>
      <dgm:spPr/>
      <dgm:t>
        <a:bodyPr/>
        <a:lstStyle/>
        <a:p>
          <a:pPr rtl="1"/>
          <a:endParaRPr lang="fa-IR" sz="700">
            <a:cs typeface="B Badr" panose="00000400000000000000" pitchFamily="2" charset="-78"/>
          </a:endParaRPr>
        </a:p>
      </dgm:t>
    </dgm:pt>
    <dgm:pt modelId="{6CCC7F70-EF50-4777-97DF-FE208E9F9920}" type="sibTrans" cxnId="{A105C49D-753E-459C-9355-2F450E35D9B3}">
      <dgm:prSet/>
      <dgm:spPr/>
      <dgm:t>
        <a:bodyPr/>
        <a:lstStyle/>
        <a:p>
          <a:pPr rtl="1"/>
          <a:endParaRPr lang="fa-IR" sz="2400">
            <a:cs typeface="B Badr" panose="00000400000000000000" pitchFamily="2" charset="-78"/>
          </a:endParaRPr>
        </a:p>
      </dgm:t>
    </dgm:pt>
    <dgm:pt modelId="{F6DE1924-74D7-4643-A852-881B8DD9565D}">
      <dgm:prSet custT="1"/>
      <dgm:spPr/>
      <dgm:t>
        <a:bodyPr/>
        <a:lstStyle/>
        <a:p>
          <a:pPr rtl="1"/>
          <a:r>
            <a:rPr lang="fa-IR" sz="1600" smtClean="0">
              <a:cs typeface="B Badr" panose="00000400000000000000" pitchFamily="2" charset="-78"/>
            </a:rPr>
            <a:t>كقولهم : و الشمس كالمرآة فى كف الأشل </a:t>
          </a:r>
          <a:endParaRPr lang="fa-IR" sz="1600">
            <a:cs typeface="B Badr" panose="00000400000000000000" pitchFamily="2" charset="-78"/>
          </a:endParaRPr>
        </a:p>
      </dgm:t>
    </dgm:pt>
    <dgm:pt modelId="{D19BA5CB-08EA-49FE-9CB7-D3613CBCF6BD}" type="parTrans" cxnId="{DC92101A-3F28-40E9-9279-63A191111528}">
      <dgm:prSet custT="1"/>
      <dgm:spPr/>
      <dgm:t>
        <a:bodyPr/>
        <a:lstStyle/>
        <a:p>
          <a:pPr rtl="1"/>
          <a:endParaRPr lang="fa-IR" sz="700">
            <a:cs typeface="B Badr" panose="00000400000000000000" pitchFamily="2" charset="-78"/>
          </a:endParaRPr>
        </a:p>
      </dgm:t>
    </dgm:pt>
    <dgm:pt modelId="{BAD22BA6-4528-4279-BACD-B8C05D0D010A}" type="sibTrans" cxnId="{DC92101A-3F28-40E9-9279-63A191111528}">
      <dgm:prSet/>
      <dgm:spPr/>
      <dgm:t>
        <a:bodyPr/>
        <a:lstStyle/>
        <a:p>
          <a:pPr rtl="1"/>
          <a:endParaRPr lang="fa-IR" sz="2400">
            <a:cs typeface="B Badr" panose="00000400000000000000" pitchFamily="2" charset="-78"/>
          </a:endParaRPr>
        </a:p>
      </dgm:t>
    </dgm:pt>
    <dgm:pt modelId="{0C4CBFC7-3132-454D-B2E7-24FCB17BF943}">
      <dgm:prSet custT="1"/>
      <dgm:spPr/>
      <dgm:t>
        <a:bodyPr/>
        <a:lstStyle/>
        <a:p>
          <a:pPr rtl="1"/>
          <a:r>
            <a:rPr lang="fa-IR" sz="2000" smtClean="0">
              <a:cs typeface="B Badr" panose="00000400000000000000" pitchFamily="2" charset="-78"/>
            </a:rPr>
            <a:t>و عكسه </a:t>
          </a:r>
          <a:endParaRPr lang="fa-IR" sz="2000">
            <a:cs typeface="B Badr" panose="00000400000000000000" pitchFamily="2" charset="-78"/>
          </a:endParaRPr>
        </a:p>
      </dgm:t>
    </dgm:pt>
    <dgm:pt modelId="{6C390792-3573-401E-8C11-2CB622C929D4}" type="parTrans" cxnId="{FD6E1908-5411-4430-B981-129B0E5AD477}">
      <dgm:prSet custT="1"/>
      <dgm:spPr/>
      <dgm:t>
        <a:bodyPr/>
        <a:lstStyle/>
        <a:p>
          <a:pPr rtl="1"/>
          <a:endParaRPr lang="fa-IR" sz="700">
            <a:cs typeface="B Badr" panose="00000400000000000000" pitchFamily="2" charset="-78"/>
          </a:endParaRPr>
        </a:p>
      </dgm:t>
    </dgm:pt>
    <dgm:pt modelId="{74523E83-01C4-4D49-9704-8C7A1CA36D03}" type="sibTrans" cxnId="{FD6E1908-5411-4430-B981-129B0E5AD477}">
      <dgm:prSet/>
      <dgm:spPr/>
      <dgm:t>
        <a:bodyPr/>
        <a:lstStyle/>
        <a:p>
          <a:pPr rtl="1"/>
          <a:endParaRPr lang="fa-IR" sz="2400">
            <a:cs typeface="B Badr" panose="00000400000000000000" pitchFamily="2" charset="-78"/>
          </a:endParaRPr>
        </a:p>
      </dgm:t>
    </dgm:pt>
    <dgm:pt modelId="{06363B94-B7B2-4701-92B1-D472B641A140}">
      <dgm:prSet custT="1"/>
      <dgm:spPr/>
      <dgm:t>
        <a:bodyPr/>
        <a:lstStyle/>
        <a:p>
          <a:pPr rtl="1"/>
          <a:r>
            <a:rPr lang="fa-IR" sz="2000" smtClean="0">
              <a:cs typeface="B Badr" panose="00000400000000000000" pitchFamily="2" charset="-78"/>
            </a:rPr>
            <a:t>و إما تشبيه مركب بمركب</a:t>
          </a:r>
          <a:endParaRPr lang="fa-IR" sz="2000">
            <a:cs typeface="B Badr" panose="00000400000000000000" pitchFamily="2" charset="-78"/>
          </a:endParaRPr>
        </a:p>
      </dgm:t>
    </dgm:pt>
    <dgm:pt modelId="{7D6FF8AA-6435-4DB1-A25F-BFA376FD57EB}" type="parTrans" cxnId="{E655719E-0659-456E-BBC2-7A476CBF769D}">
      <dgm:prSet custT="1"/>
      <dgm:spPr/>
      <dgm:t>
        <a:bodyPr/>
        <a:lstStyle/>
        <a:p>
          <a:pPr rtl="1"/>
          <a:endParaRPr lang="fa-IR" sz="700">
            <a:cs typeface="B Badr" panose="00000400000000000000" pitchFamily="2" charset="-78"/>
          </a:endParaRPr>
        </a:p>
      </dgm:t>
    </dgm:pt>
    <dgm:pt modelId="{F8E75882-BC44-45AD-934B-F42517345FB7}" type="sibTrans" cxnId="{E655719E-0659-456E-BBC2-7A476CBF769D}">
      <dgm:prSet/>
      <dgm:spPr/>
      <dgm:t>
        <a:bodyPr/>
        <a:lstStyle/>
        <a:p>
          <a:pPr rtl="1"/>
          <a:endParaRPr lang="fa-IR" sz="2400">
            <a:cs typeface="B Badr" panose="00000400000000000000" pitchFamily="2" charset="-78"/>
          </a:endParaRPr>
        </a:p>
      </dgm:t>
    </dgm:pt>
    <dgm:pt modelId="{E3A39912-E784-4A94-AA49-4084C5CEAD74}">
      <dgm:prSet custT="1"/>
      <dgm:spPr/>
      <dgm:t>
        <a:bodyPr/>
        <a:lstStyle/>
        <a:p>
          <a:pPr rtl="1"/>
          <a:r>
            <a:rPr lang="fa-IR" sz="2000" smtClean="0">
              <a:cs typeface="B Badr" panose="00000400000000000000" pitchFamily="2" charset="-78"/>
            </a:rPr>
            <a:t>كما فى بيت بشار </a:t>
          </a:r>
          <a:endParaRPr lang="fa-IR" sz="2000">
            <a:cs typeface="B Badr" panose="00000400000000000000" pitchFamily="2" charset="-78"/>
          </a:endParaRPr>
        </a:p>
      </dgm:t>
    </dgm:pt>
    <dgm:pt modelId="{DB0B6C9C-779F-4C91-972C-309A8E4FC96A}" type="parTrans" cxnId="{810C9C1F-C776-4309-960A-D0EC257590CE}">
      <dgm:prSet custT="1"/>
      <dgm:spPr/>
      <dgm:t>
        <a:bodyPr/>
        <a:lstStyle/>
        <a:p>
          <a:pPr rtl="1"/>
          <a:endParaRPr lang="fa-IR" sz="700">
            <a:cs typeface="B Badr" panose="00000400000000000000" pitchFamily="2" charset="-78"/>
          </a:endParaRPr>
        </a:p>
      </dgm:t>
    </dgm:pt>
    <dgm:pt modelId="{31864394-DD2D-4BD7-90F6-44381874F29C}" type="sibTrans" cxnId="{810C9C1F-C776-4309-960A-D0EC257590CE}">
      <dgm:prSet/>
      <dgm:spPr/>
      <dgm:t>
        <a:bodyPr/>
        <a:lstStyle/>
        <a:p>
          <a:pPr rtl="1"/>
          <a:endParaRPr lang="fa-IR" sz="2400">
            <a:cs typeface="B Badr" panose="00000400000000000000" pitchFamily="2" charset="-78"/>
          </a:endParaRPr>
        </a:p>
      </dgm:t>
    </dgm:pt>
    <dgm:pt modelId="{A8AF507A-B133-48BE-8A2C-F7A906A44801}">
      <dgm:prSet custT="1"/>
      <dgm:spPr/>
      <dgm:t>
        <a:bodyPr/>
        <a:lstStyle/>
        <a:p>
          <a:pPr rtl="1"/>
          <a:r>
            <a:rPr lang="fa-IR" sz="2000" smtClean="0">
              <a:cs typeface="B Badr" panose="00000400000000000000" pitchFamily="2" charset="-78"/>
            </a:rPr>
            <a:t>و إما تشبيه مفرد بمركب</a:t>
          </a:r>
          <a:endParaRPr lang="fa-IR" sz="2000">
            <a:cs typeface="B Badr" panose="00000400000000000000" pitchFamily="2" charset="-78"/>
          </a:endParaRPr>
        </a:p>
      </dgm:t>
    </dgm:pt>
    <dgm:pt modelId="{0272AB04-BB21-4C06-860F-B2AD5E8DE959}" type="parTrans" cxnId="{FF9B9678-8580-4C3C-BE35-FA756E8C03DA}">
      <dgm:prSet custT="1"/>
      <dgm:spPr/>
      <dgm:t>
        <a:bodyPr/>
        <a:lstStyle/>
        <a:p>
          <a:pPr rtl="1"/>
          <a:endParaRPr lang="fa-IR" sz="700">
            <a:cs typeface="B Badr" panose="00000400000000000000" pitchFamily="2" charset="-78"/>
          </a:endParaRPr>
        </a:p>
      </dgm:t>
    </dgm:pt>
    <dgm:pt modelId="{B52B7E9B-4A50-4951-8D84-A0067D5F273C}" type="sibTrans" cxnId="{FF9B9678-8580-4C3C-BE35-FA756E8C03DA}">
      <dgm:prSet/>
      <dgm:spPr/>
      <dgm:t>
        <a:bodyPr/>
        <a:lstStyle/>
        <a:p>
          <a:pPr rtl="1"/>
          <a:endParaRPr lang="fa-IR" sz="2400">
            <a:cs typeface="B Badr" panose="00000400000000000000" pitchFamily="2" charset="-78"/>
          </a:endParaRPr>
        </a:p>
      </dgm:t>
    </dgm:pt>
    <dgm:pt modelId="{178F18B6-0065-4EE4-8EBC-75AA1DE00A20}">
      <dgm:prSet custT="1"/>
      <dgm:spPr/>
      <dgm:t>
        <a:bodyPr/>
        <a:lstStyle/>
        <a:p>
          <a:pPr rtl="1"/>
          <a:r>
            <a:rPr lang="fa-IR" sz="2000" smtClean="0">
              <a:cs typeface="B Badr" panose="00000400000000000000" pitchFamily="2" charset="-78"/>
            </a:rPr>
            <a:t>كما مر فى تشبيه الشقيق.</a:t>
          </a:r>
          <a:endParaRPr lang="fa-IR" sz="2000">
            <a:cs typeface="B Badr" panose="00000400000000000000" pitchFamily="2" charset="-78"/>
          </a:endParaRPr>
        </a:p>
      </dgm:t>
    </dgm:pt>
    <dgm:pt modelId="{E5DCE443-94F3-435C-9229-3DCB77A8E879}" type="parTrans" cxnId="{01E0BE15-95DB-4FBC-A42E-31464F2E3B00}">
      <dgm:prSet custT="1"/>
      <dgm:spPr/>
      <dgm:t>
        <a:bodyPr/>
        <a:lstStyle/>
        <a:p>
          <a:pPr rtl="1"/>
          <a:endParaRPr lang="fa-IR" sz="700">
            <a:cs typeface="B Badr" panose="00000400000000000000" pitchFamily="2" charset="-78"/>
          </a:endParaRPr>
        </a:p>
      </dgm:t>
    </dgm:pt>
    <dgm:pt modelId="{F0937AE3-3CC5-4E6C-9F93-4171FC850F2E}" type="sibTrans" cxnId="{01E0BE15-95DB-4FBC-A42E-31464F2E3B00}">
      <dgm:prSet/>
      <dgm:spPr/>
      <dgm:t>
        <a:bodyPr/>
        <a:lstStyle/>
        <a:p>
          <a:pPr rtl="1"/>
          <a:endParaRPr lang="fa-IR" sz="2400">
            <a:cs typeface="B Badr" panose="00000400000000000000" pitchFamily="2" charset="-78"/>
          </a:endParaRPr>
        </a:p>
      </dgm:t>
    </dgm:pt>
    <dgm:pt modelId="{D90897D7-FC30-4236-92E3-89657A99F288}">
      <dgm:prSet custT="1"/>
      <dgm:spPr/>
      <dgm:t>
        <a:bodyPr/>
        <a:lstStyle/>
        <a:p>
          <a:pPr rtl="1"/>
          <a:r>
            <a:rPr lang="fa-IR" sz="2000" smtClean="0">
              <a:cs typeface="B Badr" panose="00000400000000000000" pitchFamily="2" charset="-78"/>
            </a:rPr>
            <a:t>و إما تشبيه مركب بمفرد كقوله : </a:t>
          </a:r>
          <a:endParaRPr lang="fa-IR" sz="2000">
            <a:cs typeface="B Badr" panose="00000400000000000000" pitchFamily="2" charset="-78"/>
          </a:endParaRPr>
        </a:p>
      </dgm:t>
    </dgm:pt>
    <dgm:pt modelId="{8FC27CC8-F65B-47D4-8413-FD2977FCA126}" type="parTrans" cxnId="{6324ADD9-1513-42F4-97F8-982FBD2DC7B8}">
      <dgm:prSet custT="1"/>
      <dgm:spPr/>
      <dgm:t>
        <a:bodyPr/>
        <a:lstStyle/>
        <a:p>
          <a:pPr rtl="1"/>
          <a:endParaRPr lang="fa-IR" sz="700">
            <a:cs typeface="B Badr" panose="00000400000000000000" pitchFamily="2" charset="-78"/>
          </a:endParaRPr>
        </a:p>
      </dgm:t>
    </dgm:pt>
    <dgm:pt modelId="{85E1DEA4-0968-4F14-9E38-C5DE0E3400CB}" type="sibTrans" cxnId="{6324ADD9-1513-42F4-97F8-982FBD2DC7B8}">
      <dgm:prSet/>
      <dgm:spPr/>
      <dgm:t>
        <a:bodyPr/>
        <a:lstStyle/>
        <a:p>
          <a:pPr rtl="1"/>
          <a:endParaRPr lang="fa-IR" sz="2400">
            <a:cs typeface="B Badr" panose="00000400000000000000" pitchFamily="2" charset="-78"/>
          </a:endParaRPr>
        </a:p>
      </dgm:t>
    </dgm:pt>
    <dgm:pt modelId="{6E70FDF1-3990-4551-A0D6-62ECAFB43E72}">
      <dgm:prSet custT="1"/>
      <dgm:spPr/>
      <dgm:t>
        <a:bodyPr/>
        <a:lstStyle/>
        <a:p>
          <a:pPr rtl="1"/>
          <a:r>
            <a:rPr lang="fa-IR" sz="2000" smtClean="0">
              <a:cs typeface="B Badr" panose="00000400000000000000" pitchFamily="2" charset="-78"/>
            </a:rPr>
            <a:t>يا صاحبى تقصيا نظريكما *** تريا وجوه الأرض كيف تصور</a:t>
          </a:r>
        </a:p>
        <a:p>
          <a:pPr rtl="1"/>
          <a:r>
            <a:rPr lang="fa-IR" sz="2000" smtClean="0">
              <a:cs typeface="B Badr" panose="00000400000000000000" pitchFamily="2" charset="-78"/>
            </a:rPr>
            <a:t>تريا نهارا مشمسا قد شابه *** زهر الربا فكأنما هو مقمر </a:t>
          </a:r>
          <a:endParaRPr lang="fa-IR" sz="2000">
            <a:cs typeface="B Badr" panose="00000400000000000000" pitchFamily="2" charset="-78"/>
          </a:endParaRPr>
        </a:p>
      </dgm:t>
    </dgm:pt>
    <dgm:pt modelId="{1E49B452-7C5E-4AA8-9B70-C5434A0B5AD6}" type="parTrans" cxnId="{B2F2909D-17E6-4A80-BBD5-F1A6DC6807A0}">
      <dgm:prSet custT="1"/>
      <dgm:spPr/>
      <dgm:t>
        <a:bodyPr/>
        <a:lstStyle/>
        <a:p>
          <a:pPr rtl="1"/>
          <a:endParaRPr lang="fa-IR" sz="700">
            <a:cs typeface="B Badr" panose="00000400000000000000" pitchFamily="2" charset="-78"/>
          </a:endParaRPr>
        </a:p>
      </dgm:t>
    </dgm:pt>
    <dgm:pt modelId="{F7CD05FF-67DA-45F2-951C-44D1B514A6A9}" type="sibTrans" cxnId="{B2F2909D-17E6-4A80-BBD5-F1A6DC6807A0}">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0D75272-512F-473E-8CB8-263D7E705CF9}" type="pres">
      <dgm:prSet presAssocID="{A13B8044-72A8-47AF-9291-6487A8309807}" presName="root1" presStyleCnt="0"/>
      <dgm:spPr/>
    </dgm:pt>
    <dgm:pt modelId="{C8B408D3-CFDC-43FB-A978-4B475DEA669D}" type="pres">
      <dgm:prSet presAssocID="{A13B8044-72A8-47AF-9291-6487A8309807}" presName="LevelOneTextNode" presStyleLbl="node0" presStyleIdx="0" presStyleCnt="1">
        <dgm:presLayoutVars>
          <dgm:chPref val="3"/>
        </dgm:presLayoutVars>
      </dgm:prSet>
      <dgm:spPr/>
      <dgm:t>
        <a:bodyPr/>
        <a:lstStyle/>
        <a:p>
          <a:pPr rtl="1"/>
          <a:endParaRPr lang="fa-IR"/>
        </a:p>
      </dgm:t>
    </dgm:pt>
    <dgm:pt modelId="{591D8C9F-C987-4294-A6E2-AAE14112B6D6}" type="pres">
      <dgm:prSet presAssocID="{A13B8044-72A8-47AF-9291-6487A8309807}" presName="level2hierChild" presStyleCnt="0"/>
      <dgm:spPr/>
    </dgm:pt>
    <dgm:pt modelId="{F886E73E-793F-422E-B520-E313B30F54E8}" type="pres">
      <dgm:prSet presAssocID="{3B2AE37A-8F69-4E8A-9C7C-B9E0B3780943}" presName="conn2-1" presStyleLbl="parChTrans1D2" presStyleIdx="0" presStyleCnt="4"/>
      <dgm:spPr/>
      <dgm:t>
        <a:bodyPr/>
        <a:lstStyle/>
        <a:p>
          <a:pPr rtl="1"/>
          <a:endParaRPr lang="fa-IR"/>
        </a:p>
      </dgm:t>
    </dgm:pt>
    <dgm:pt modelId="{D95C41AA-16A5-45E2-B5C3-EBE7445C612E}" type="pres">
      <dgm:prSet presAssocID="{3B2AE37A-8F69-4E8A-9C7C-B9E0B3780943}" presName="connTx" presStyleLbl="parChTrans1D2" presStyleIdx="0" presStyleCnt="4"/>
      <dgm:spPr/>
      <dgm:t>
        <a:bodyPr/>
        <a:lstStyle/>
        <a:p>
          <a:pPr rtl="1"/>
          <a:endParaRPr lang="fa-IR"/>
        </a:p>
      </dgm:t>
    </dgm:pt>
    <dgm:pt modelId="{2AC3B266-0FDB-4547-87CE-5355B455C39D}" type="pres">
      <dgm:prSet presAssocID="{D257B861-04C5-45A1-9181-FBC57F015D29}" presName="root2" presStyleCnt="0"/>
      <dgm:spPr/>
    </dgm:pt>
    <dgm:pt modelId="{8D6F0984-7BA6-4DD8-AF27-956FC0D01554}" type="pres">
      <dgm:prSet presAssocID="{D257B861-04C5-45A1-9181-FBC57F015D29}" presName="LevelTwoTextNode" presStyleLbl="node2" presStyleIdx="0" presStyleCnt="4">
        <dgm:presLayoutVars>
          <dgm:chPref val="3"/>
        </dgm:presLayoutVars>
      </dgm:prSet>
      <dgm:spPr/>
      <dgm:t>
        <a:bodyPr/>
        <a:lstStyle/>
        <a:p>
          <a:pPr rtl="1"/>
          <a:endParaRPr lang="fa-IR"/>
        </a:p>
      </dgm:t>
    </dgm:pt>
    <dgm:pt modelId="{8E6C1553-7949-4390-8A41-ECC1F4224358}" type="pres">
      <dgm:prSet presAssocID="{D257B861-04C5-45A1-9181-FBC57F015D29}" presName="level3hierChild" presStyleCnt="0"/>
      <dgm:spPr/>
    </dgm:pt>
    <dgm:pt modelId="{58B3DE47-AF48-4E71-8A69-8D5056039929}" type="pres">
      <dgm:prSet presAssocID="{0F69B6E2-6E06-4ECC-883A-01A96E95F1DB}" presName="conn2-1" presStyleLbl="parChTrans1D3" presStyleIdx="0" presStyleCnt="6"/>
      <dgm:spPr/>
      <dgm:t>
        <a:bodyPr/>
        <a:lstStyle/>
        <a:p>
          <a:pPr rtl="1"/>
          <a:endParaRPr lang="fa-IR"/>
        </a:p>
      </dgm:t>
    </dgm:pt>
    <dgm:pt modelId="{9A4E5E06-E862-408F-8D52-459806425EED}" type="pres">
      <dgm:prSet presAssocID="{0F69B6E2-6E06-4ECC-883A-01A96E95F1DB}" presName="connTx" presStyleLbl="parChTrans1D3" presStyleIdx="0" presStyleCnt="6"/>
      <dgm:spPr/>
      <dgm:t>
        <a:bodyPr/>
        <a:lstStyle/>
        <a:p>
          <a:pPr rtl="1"/>
          <a:endParaRPr lang="fa-IR"/>
        </a:p>
      </dgm:t>
    </dgm:pt>
    <dgm:pt modelId="{9B292A0E-408D-4B68-B8D0-D23EBF18DA2C}" type="pres">
      <dgm:prSet presAssocID="{D49B1A73-64BF-4237-A934-0FBBCC6D4404}" presName="root2" presStyleCnt="0"/>
      <dgm:spPr/>
    </dgm:pt>
    <dgm:pt modelId="{1754127A-423E-44FB-9456-56385F471FDF}" type="pres">
      <dgm:prSet presAssocID="{D49B1A73-64BF-4237-A934-0FBBCC6D4404}" presName="LevelTwoTextNode" presStyleLbl="node3" presStyleIdx="0" presStyleCnt="6">
        <dgm:presLayoutVars>
          <dgm:chPref val="3"/>
        </dgm:presLayoutVars>
      </dgm:prSet>
      <dgm:spPr/>
      <dgm:t>
        <a:bodyPr/>
        <a:lstStyle/>
        <a:p>
          <a:pPr rtl="1"/>
          <a:endParaRPr lang="fa-IR"/>
        </a:p>
      </dgm:t>
    </dgm:pt>
    <dgm:pt modelId="{D8CF313C-22CE-4A44-9016-A0EBC2223CD6}" type="pres">
      <dgm:prSet presAssocID="{D49B1A73-64BF-4237-A934-0FBBCC6D4404}" presName="level3hierChild" presStyleCnt="0"/>
      <dgm:spPr/>
    </dgm:pt>
    <dgm:pt modelId="{67E89FAA-82E4-4405-B122-D48D0D55F073}" type="pres">
      <dgm:prSet presAssocID="{7E41BEF6-A8A8-4DA2-829D-2C8C15E9E1CC}" presName="conn2-1" presStyleLbl="parChTrans1D4" presStyleIdx="0" presStyleCnt="4"/>
      <dgm:spPr/>
      <dgm:t>
        <a:bodyPr/>
        <a:lstStyle/>
        <a:p>
          <a:pPr rtl="1"/>
          <a:endParaRPr lang="fa-IR"/>
        </a:p>
      </dgm:t>
    </dgm:pt>
    <dgm:pt modelId="{5984ACB5-50F7-48C2-BE48-D8F8EC9E0968}" type="pres">
      <dgm:prSet presAssocID="{7E41BEF6-A8A8-4DA2-829D-2C8C15E9E1CC}" presName="connTx" presStyleLbl="parChTrans1D4" presStyleIdx="0" presStyleCnt="4"/>
      <dgm:spPr/>
      <dgm:t>
        <a:bodyPr/>
        <a:lstStyle/>
        <a:p>
          <a:pPr rtl="1"/>
          <a:endParaRPr lang="fa-IR"/>
        </a:p>
      </dgm:t>
    </dgm:pt>
    <dgm:pt modelId="{7C188BAA-3B27-44AF-886C-4C5BD5B2CBF2}" type="pres">
      <dgm:prSet presAssocID="{82478039-86B4-43D0-85DF-B6EBC9C510D6}" presName="root2" presStyleCnt="0"/>
      <dgm:spPr/>
    </dgm:pt>
    <dgm:pt modelId="{43E9309D-BE9B-4A4F-9EFB-67015316B96B}" type="pres">
      <dgm:prSet presAssocID="{82478039-86B4-43D0-85DF-B6EBC9C510D6}" presName="LevelTwoTextNode" presStyleLbl="node4" presStyleIdx="0" presStyleCnt="4">
        <dgm:presLayoutVars>
          <dgm:chPref val="3"/>
        </dgm:presLayoutVars>
      </dgm:prSet>
      <dgm:spPr/>
      <dgm:t>
        <a:bodyPr/>
        <a:lstStyle/>
        <a:p>
          <a:pPr rtl="1"/>
          <a:endParaRPr lang="fa-IR"/>
        </a:p>
      </dgm:t>
    </dgm:pt>
    <dgm:pt modelId="{ED0434D2-F200-40D5-AC03-6DA591535A11}" type="pres">
      <dgm:prSet presAssocID="{82478039-86B4-43D0-85DF-B6EBC9C510D6}" presName="level3hierChild" presStyleCnt="0"/>
      <dgm:spPr/>
    </dgm:pt>
    <dgm:pt modelId="{C11CDF3C-2AA8-4AA9-89DC-6DFD521726F3}" type="pres">
      <dgm:prSet presAssocID="{CE03ADCE-7DB1-4E63-B29B-836DF6C3B0AA}" presName="conn2-1" presStyleLbl="parChTrans1D3" presStyleIdx="1" presStyleCnt="6"/>
      <dgm:spPr/>
      <dgm:t>
        <a:bodyPr/>
        <a:lstStyle/>
        <a:p>
          <a:pPr rtl="1"/>
          <a:endParaRPr lang="fa-IR"/>
        </a:p>
      </dgm:t>
    </dgm:pt>
    <dgm:pt modelId="{681ADB01-B1AC-4BBD-878F-133A744FD232}" type="pres">
      <dgm:prSet presAssocID="{CE03ADCE-7DB1-4E63-B29B-836DF6C3B0AA}" presName="connTx" presStyleLbl="parChTrans1D3" presStyleIdx="1" presStyleCnt="6"/>
      <dgm:spPr/>
      <dgm:t>
        <a:bodyPr/>
        <a:lstStyle/>
        <a:p>
          <a:pPr rtl="1"/>
          <a:endParaRPr lang="fa-IR"/>
        </a:p>
      </dgm:t>
    </dgm:pt>
    <dgm:pt modelId="{CC15C62A-494C-4C70-88D8-865DA3D32578}" type="pres">
      <dgm:prSet presAssocID="{BB7986B4-7C79-480A-B294-C44E81E7AE10}" presName="root2" presStyleCnt="0"/>
      <dgm:spPr/>
    </dgm:pt>
    <dgm:pt modelId="{22105EA1-016F-488F-8148-53EA003F5318}" type="pres">
      <dgm:prSet presAssocID="{BB7986B4-7C79-480A-B294-C44E81E7AE10}" presName="LevelTwoTextNode" presStyleLbl="node3" presStyleIdx="1" presStyleCnt="6">
        <dgm:presLayoutVars>
          <dgm:chPref val="3"/>
        </dgm:presLayoutVars>
      </dgm:prSet>
      <dgm:spPr/>
      <dgm:t>
        <a:bodyPr/>
        <a:lstStyle/>
        <a:p>
          <a:pPr rtl="1"/>
          <a:endParaRPr lang="fa-IR"/>
        </a:p>
      </dgm:t>
    </dgm:pt>
    <dgm:pt modelId="{0C128CD5-33C1-42C6-9C7F-D4F6AF0B3C15}" type="pres">
      <dgm:prSet presAssocID="{BB7986B4-7C79-480A-B294-C44E81E7AE10}" presName="level3hierChild" presStyleCnt="0"/>
      <dgm:spPr/>
    </dgm:pt>
    <dgm:pt modelId="{B849405D-981C-455B-BB96-FD0DC00AE2E6}" type="pres">
      <dgm:prSet presAssocID="{1AB9A430-A570-44D7-ABE2-B4833086F409}" presName="conn2-1" presStyleLbl="parChTrans1D4" presStyleIdx="1" presStyleCnt="4"/>
      <dgm:spPr/>
      <dgm:t>
        <a:bodyPr/>
        <a:lstStyle/>
        <a:p>
          <a:pPr rtl="1"/>
          <a:endParaRPr lang="fa-IR"/>
        </a:p>
      </dgm:t>
    </dgm:pt>
    <dgm:pt modelId="{D4A0E248-95A5-434C-B2F0-23E3AEA4B04B}" type="pres">
      <dgm:prSet presAssocID="{1AB9A430-A570-44D7-ABE2-B4833086F409}" presName="connTx" presStyleLbl="parChTrans1D4" presStyleIdx="1" presStyleCnt="4"/>
      <dgm:spPr/>
      <dgm:t>
        <a:bodyPr/>
        <a:lstStyle/>
        <a:p>
          <a:pPr rtl="1"/>
          <a:endParaRPr lang="fa-IR"/>
        </a:p>
      </dgm:t>
    </dgm:pt>
    <dgm:pt modelId="{A3F6014B-C506-4C4D-957B-91FAD163256A}" type="pres">
      <dgm:prSet presAssocID="{21C67775-4332-4675-9B9C-BA2A04A1B41C}" presName="root2" presStyleCnt="0"/>
      <dgm:spPr/>
    </dgm:pt>
    <dgm:pt modelId="{A6F57341-E410-4983-8DB4-E7A7E4CA2DB4}" type="pres">
      <dgm:prSet presAssocID="{21C67775-4332-4675-9B9C-BA2A04A1B41C}" presName="LevelTwoTextNode" presStyleLbl="node4" presStyleIdx="1" presStyleCnt="4">
        <dgm:presLayoutVars>
          <dgm:chPref val="3"/>
        </dgm:presLayoutVars>
      </dgm:prSet>
      <dgm:spPr/>
      <dgm:t>
        <a:bodyPr/>
        <a:lstStyle/>
        <a:p>
          <a:pPr rtl="1"/>
          <a:endParaRPr lang="fa-IR"/>
        </a:p>
      </dgm:t>
    </dgm:pt>
    <dgm:pt modelId="{716EFFED-8A68-44E9-A0DB-550EB5286B32}" type="pres">
      <dgm:prSet presAssocID="{21C67775-4332-4675-9B9C-BA2A04A1B41C}" presName="level3hierChild" presStyleCnt="0"/>
      <dgm:spPr/>
    </dgm:pt>
    <dgm:pt modelId="{3D7AB579-A09B-42D4-954A-C6B860BCF9A0}" type="pres">
      <dgm:prSet presAssocID="{BF53CC77-A10D-43C6-8109-AFA85885DF02}" presName="conn2-1" presStyleLbl="parChTrans1D3" presStyleIdx="2" presStyleCnt="6"/>
      <dgm:spPr/>
      <dgm:t>
        <a:bodyPr/>
        <a:lstStyle/>
        <a:p>
          <a:pPr rtl="1"/>
          <a:endParaRPr lang="fa-IR"/>
        </a:p>
      </dgm:t>
    </dgm:pt>
    <dgm:pt modelId="{2F3E8973-885F-4F2C-8BD2-FB79656AD363}" type="pres">
      <dgm:prSet presAssocID="{BF53CC77-A10D-43C6-8109-AFA85885DF02}" presName="connTx" presStyleLbl="parChTrans1D3" presStyleIdx="2" presStyleCnt="6"/>
      <dgm:spPr/>
      <dgm:t>
        <a:bodyPr/>
        <a:lstStyle/>
        <a:p>
          <a:pPr rtl="1"/>
          <a:endParaRPr lang="fa-IR"/>
        </a:p>
      </dgm:t>
    </dgm:pt>
    <dgm:pt modelId="{B42DCFC8-BFDC-48E6-9188-84F46A0ACEF0}" type="pres">
      <dgm:prSet presAssocID="{64969A4F-9072-4CE6-800E-7F45F5E038D6}" presName="root2" presStyleCnt="0"/>
      <dgm:spPr/>
    </dgm:pt>
    <dgm:pt modelId="{C3104AFC-26CC-411C-B5E8-5F20FD5C355E}" type="pres">
      <dgm:prSet presAssocID="{64969A4F-9072-4CE6-800E-7F45F5E038D6}" presName="LevelTwoTextNode" presStyleLbl="node3" presStyleIdx="2" presStyleCnt="6">
        <dgm:presLayoutVars>
          <dgm:chPref val="3"/>
        </dgm:presLayoutVars>
      </dgm:prSet>
      <dgm:spPr/>
      <dgm:t>
        <a:bodyPr/>
        <a:lstStyle/>
        <a:p>
          <a:pPr rtl="1"/>
          <a:endParaRPr lang="fa-IR"/>
        </a:p>
      </dgm:t>
    </dgm:pt>
    <dgm:pt modelId="{BCF1813F-C8FD-4B47-9469-850767F3857A}" type="pres">
      <dgm:prSet presAssocID="{64969A4F-9072-4CE6-800E-7F45F5E038D6}" presName="level3hierChild" presStyleCnt="0"/>
      <dgm:spPr/>
    </dgm:pt>
    <dgm:pt modelId="{0CA85C71-6251-43C3-BCEC-CAEB63A06037}" type="pres">
      <dgm:prSet presAssocID="{D19BA5CB-08EA-49FE-9CB7-D3613CBCF6BD}" presName="conn2-1" presStyleLbl="parChTrans1D4" presStyleIdx="2" presStyleCnt="4"/>
      <dgm:spPr/>
      <dgm:t>
        <a:bodyPr/>
        <a:lstStyle/>
        <a:p>
          <a:pPr rtl="1"/>
          <a:endParaRPr lang="fa-IR"/>
        </a:p>
      </dgm:t>
    </dgm:pt>
    <dgm:pt modelId="{000856BF-55E8-4310-BB2E-CDEBB20E9254}" type="pres">
      <dgm:prSet presAssocID="{D19BA5CB-08EA-49FE-9CB7-D3613CBCF6BD}" presName="connTx" presStyleLbl="parChTrans1D4" presStyleIdx="2" presStyleCnt="4"/>
      <dgm:spPr/>
      <dgm:t>
        <a:bodyPr/>
        <a:lstStyle/>
        <a:p>
          <a:pPr rtl="1"/>
          <a:endParaRPr lang="fa-IR"/>
        </a:p>
      </dgm:t>
    </dgm:pt>
    <dgm:pt modelId="{AF308198-8E95-4615-8D1C-4BFC1C2D45E6}" type="pres">
      <dgm:prSet presAssocID="{F6DE1924-74D7-4643-A852-881B8DD9565D}" presName="root2" presStyleCnt="0"/>
      <dgm:spPr/>
    </dgm:pt>
    <dgm:pt modelId="{2C1F97D3-A1D4-4428-9063-FD8C4F5E634E}" type="pres">
      <dgm:prSet presAssocID="{F6DE1924-74D7-4643-A852-881B8DD9565D}" presName="LevelTwoTextNode" presStyleLbl="node4" presStyleIdx="2" presStyleCnt="4">
        <dgm:presLayoutVars>
          <dgm:chPref val="3"/>
        </dgm:presLayoutVars>
      </dgm:prSet>
      <dgm:spPr/>
      <dgm:t>
        <a:bodyPr/>
        <a:lstStyle/>
        <a:p>
          <a:pPr rtl="1"/>
          <a:endParaRPr lang="fa-IR"/>
        </a:p>
      </dgm:t>
    </dgm:pt>
    <dgm:pt modelId="{5F487893-B4C9-4C3C-ACD0-52F3E5FFBCA0}" type="pres">
      <dgm:prSet presAssocID="{F6DE1924-74D7-4643-A852-881B8DD9565D}" presName="level3hierChild" presStyleCnt="0"/>
      <dgm:spPr/>
    </dgm:pt>
    <dgm:pt modelId="{C68CFC4C-F362-434E-985E-BE85C2185672}" type="pres">
      <dgm:prSet presAssocID="{6C390792-3573-401E-8C11-2CB622C929D4}" presName="conn2-1" presStyleLbl="parChTrans1D4" presStyleIdx="3" presStyleCnt="4"/>
      <dgm:spPr/>
      <dgm:t>
        <a:bodyPr/>
        <a:lstStyle/>
        <a:p>
          <a:pPr rtl="1"/>
          <a:endParaRPr lang="fa-IR"/>
        </a:p>
      </dgm:t>
    </dgm:pt>
    <dgm:pt modelId="{8308A610-EFC4-48D1-8E78-4C884CDFC173}" type="pres">
      <dgm:prSet presAssocID="{6C390792-3573-401E-8C11-2CB622C929D4}" presName="connTx" presStyleLbl="parChTrans1D4" presStyleIdx="3" presStyleCnt="4"/>
      <dgm:spPr/>
      <dgm:t>
        <a:bodyPr/>
        <a:lstStyle/>
        <a:p>
          <a:pPr rtl="1"/>
          <a:endParaRPr lang="fa-IR"/>
        </a:p>
      </dgm:t>
    </dgm:pt>
    <dgm:pt modelId="{5EC14528-C755-4339-8B34-BEFB2CCB9D94}" type="pres">
      <dgm:prSet presAssocID="{0C4CBFC7-3132-454D-B2E7-24FCB17BF943}" presName="root2" presStyleCnt="0"/>
      <dgm:spPr/>
    </dgm:pt>
    <dgm:pt modelId="{057B86BC-43CC-4D27-B7E5-7F49EB158D00}" type="pres">
      <dgm:prSet presAssocID="{0C4CBFC7-3132-454D-B2E7-24FCB17BF943}" presName="LevelTwoTextNode" presStyleLbl="node4" presStyleIdx="3" presStyleCnt="4">
        <dgm:presLayoutVars>
          <dgm:chPref val="3"/>
        </dgm:presLayoutVars>
      </dgm:prSet>
      <dgm:spPr/>
      <dgm:t>
        <a:bodyPr/>
        <a:lstStyle/>
        <a:p>
          <a:pPr rtl="1"/>
          <a:endParaRPr lang="fa-IR"/>
        </a:p>
      </dgm:t>
    </dgm:pt>
    <dgm:pt modelId="{12E367A1-DD2E-4C66-9AE2-5864468334AC}" type="pres">
      <dgm:prSet presAssocID="{0C4CBFC7-3132-454D-B2E7-24FCB17BF943}" presName="level3hierChild" presStyleCnt="0"/>
      <dgm:spPr/>
    </dgm:pt>
    <dgm:pt modelId="{3BCC00B6-E04C-4D74-AE2C-08BFC0B27B6D}" type="pres">
      <dgm:prSet presAssocID="{7D6FF8AA-6435-4DB1-A25F-BFA376FD57EB}" presName="conn2-1" presStyleLbl="parChTrans1D2" presStyleIdx="1" presStyleCnt="4"/>
      <dgm:spPr/>
      <dgm:t>
        <a:bodyPr/>
        <a:lstStyle/>
        <a:p>
          <a:pPr rtl="1"/>
          <a:endParaRPr lang="fa-IR"/>
        </a:p>
      </dgm:t>
    </dgm:pt>
    <dgm:pt modelId="{54A70785-222C-4EC0-B40F-32555050C939}" type="pres">
      <dgm:prSet presAssocID="{7D6FF8AA-6435-4DB1-A25F-BFA376FD57EB}" presName="connTx" presStyleLbl="parChTrans1D2" presStyleIdx="1" presStyleCnt="4"/>
      <dgm:spPr/>
      <dgm:t>
        <a:bodyPr/>
        <a:lstStyle/>
        <a:p>
          <a:pPr rtl="1"/>
          <a:endParaRPr lang="fa-IR"/>
        </a:p>
      </dgm:t>
    </dgm:pt>
    <dgm:pt modelId="{BE07A4C6-293D-4F50-A5B8-2D0D80148420}" type="pres">
      <dgm:prSet presAssocID="{06363B94-B7B2-4701-92B1-D472B641A140}" presName="root2" presStyleCnt="0"/>
      <dgm:spPr/>
    </dgm:pt>
    <dgm:pt modelId="{53912677-FCBC-4766-9B2D-79E3B10D65E8}" type="pres">
      <dgm:prSet presAssocID="{06363B94-B7B2-4701-92B1-D472B641A140}" presName="LevelTwoTextNode" presStyleLbl="node2" presStyleIdx="1" presStyleCnt="4">
        <dgm:presLayoutVars>
          <dgm:chPref val="3"/>
        </dgm:presLayoutVars>
      </dgm:prSet>
      <dgm:spPr/>
      <dgm:t>
        <a:bodyPr/>
        <a:lstStyle/>
        <a:p>
          <a:pPr rtl="1"/>
          <a:endParaRPr lang="fa-IR"/>
        </a:p>
      </dgm:t>
    </dgm:pt>
    <dgm:pt modelId="{465E2AEB-F1C1-4017-B277-898F374F83F1}" type="pres">
      <dgm:prSet presAssocID="{06363B94-B7B2-4701-92B1-D472B641A140}" presName="level3hierChild" presStyleCnt="0"/>
      <dgm:spPr/>
    </dgm:pt>
    <dgm:pt modelId="{C911903D-C3FF-4E0F-9418-0E61BB320ECC}" type="pres">
      <dgm:prSet presAssocID="{DB0B6C9C-779F-4C91-972C-309A8E4FC96A}" presName="conn2-1" presStyleLbl="parChTrans1D3" presStyleIdx="3" presStyleCnt="6"/>
      <dgm:spPr/>
      <dgm:t>
        <a:bodyPr/>
        <a:lstStyle/>
        <a:p>
          <a:pPr rtl="1"/>
          <a:endParaRPr lang="fa-IR"/>
        </a:p>
      </dgm:t>
    </dgm:pt>
    <dgm:pt modelId="{DC3ECD6D-9B04-461B-8E80-5496EF8CAB80}" type="pres">
      <dgm:prSet presAssocID="{DB0B6C9C-779F-4C91-972C-309A8E4FC96A}" presName="connTx" presStyleLbl="parChTrans1D3" presStyleIdx="3" presStyleCnt="6"/>
      <dgm:spPr/>
      <dgm:t>
        <a:bodyPr/>
        <a:lstStyle/>
        <a:p>
          <a:pPr rtl="1"/>
          <a:endParaRPr lang="fa-IR"/>
        </a:p>
      </dgm:t>
    </dgm:pt>
    <dgm:pt modelId="{8BE14071-0D36-48AD-9867-EB2CAF5236CE}" type="pres">
      <dgm:prSet presAssocID="{E3A39912-E784-4A94-AA49-4084C5CEAD74}" presName="root2" presStyleCnt="0"/>
      <dgm:spPr/>
    </dgm:pt>
    <dgm:pt modelId="{95DDD9BD-8D47-49BF-AB38-4771ED4A8A28}" type="pres">
      <dgm:prSet presAssocID="{E3A39912-E784-4A94-AA49-4084C5CEAD74}" presName="LevelTwoTextNode" presStyleLbl="node3" presStyleIdx="3" presStyleCnt="6">
        <dgm:presLayoutVars>
          <dgm:chPref val="3"/>
        </dgm:presLayoutVars>
      </dgm:prSet>
      <dgm:spPr/>
      <dgm:t>
        <a:bodyPr/>
        <a:lstStyle/>
        <a:p>
          <a:pPr rtl="1"/>
          <a:endParaRPr lang="fa-IR"/>
        </a:p>
      </dgm:t>
    </dgm:pt>
    <dgm:pt modelId="{4094D084-9D11-45BD-9748-B180E48EF583}" type="pres">
      <dgm:prSet presAssocID="{E3A39912-E784-4A94-AA49-4084C5CEAD74}" presName="level3hierChild" presStyleCnt="0"/>
      <dgm:spPr/>
    </dgm:pt>
    <dgm:pt modelId="{52B54EFF-CCE9-4B9A-B8C6-E9E59BC51622}" type="pres">
      <dgm:prSet presAssocID="{0272AB04-BB21-4C06-860F-B2AD5E8DE959}" presName="conn2-1" presStyleLbl="parChTrans1D2" presStyleIdx="2" presStyleCnt="4"/>
      <dgm:spPr/>
      <dgm:t>
        <a:bodyPr/>
        <a:lstStyle/>
        <a:p>
          <a:pPr rtl="1"/>
          <a:endParaRPr lang="fa-IR"/>
        </a:p>
      </dgm:t>
    </dgm:pt>
    <dgm:pt modelId="{D8F08EC3-E28D-465B-8B1C-D6FCDCE49712}" type="pres">
      <dgm:prSet presAssocID="{0272AB04-BB21-4C06-860F-B2AD5E8DE959}" presName="connTx" presStyleLbl="parChTrans1D2" presStyleIdx="2" presStyleCnt="4"/>
      <dgm:spPr/>
      <dgm:t>
        <a:bodyPr/>
        <a:lstStyle/>
        <a:p>
          <a:pPr rtl="1"/>
          <a:endParaRPr lang="fa-IR"/>
        </a:p>
      </dgm:t>
    </dgm:pt>
    <dgm:pt modelId="{7285C3D8-03B6-4388-BA7D-A772B54CCD54}" type="pres">
      <dgm:prSet presAssocID="{A8AF507A-B133-48BE-8A2C-F7A906A44801}" presName="root2" presStyleCnt="0"/>
      <dgm:spPr/>
    </dgm:pt>
    <dgm:pt modelId="{5C8C68A7-D2D0-435D-8FE7-48FADD74AB6A}" type="pres">
      <dgm:prSet presAssocID="{A8AF507A-B133-48BE-8A2C-F7A906A44801}" presName="LevelTwoTextNode" presStyleLbl="node2" presStyleIdx="2" presStyleCnt="4">
        <dgm:presLayoutVars>
          <dgm:chPref val="3"/>
        </dgm:presLayoutVars>
      </dgm:prSet>
      <dgm:spPr/>
      <dgm:t>
        <a:bodyPr/>
        <a:lstStyle/>
        <a:p>
          <a:pPr rtl="1"/>
          <a:endParaRPr lang="fa-IR"/>
        </a:p>
      </dgm:t>
    </dgm:pt>
    <dgm:pt modelId="{FDBCAC4E-6702-455B-A347-E20E2E170DFD}" type="pres">
      <dgm:prSet presAssocID="{A8AF507A-B133-48BE-8A2C-F7A906A44801}" presName="level3hierChild" presStyleCnt="0"/>
      <dgm:spPr/>
    </dgm:pt>
    <dgm:pt modelId="{176BE7A6-6393-4FED-9078-F5A6460156D6}" type="pres">
      <dgm:prSet presAssocID="{E5DCE443-94F3-435C-9229-3DCB77A8E879}" presName="conn2-1" presStyleLbl="parChTrans1D3" presStyleIdx="4" presStyleCnt="6"/>
      <dgm:spPr/>
      <dgm:t>
        <a:bodyPr/>
        <a:lstStyle/>
        <a:p>
          <a:pPr rtl="1"/>
          <a:endParaRPr lang="fa-IR"/>
        </a:p>
      </dgm:t>
    </dgm:pt>
    <dgm:pt modelId="{2D98D1B7-F654-4B84-8BFF-D95AB62A432B}" type="pres">
      <dgm:prSet presAssocID="{E5DCE443-94F3-435C-9229-3DCB77A8E879}" presName="connTx" presStyleLbl="parChTrans1D3" presStyleIdx="4" presStyleCnt="6"/>
      <dgm:spPr/>
      <dgm:t>
        <a:bodyPr/>
        <a:lstStyle/>
        <a:p>
          <a:pPr rtl="1"/>
          <a:endParaRPr lang="fa-IR"/>
        </a:p>
      </dgm:t>
    </dgm:pt>
    <dgm:pt modelId="{61E3A93C-475C-481A-9EFF-9B37EC924DAE}" type="pres">
      <dgm:prSet presAssocID="{178F18B6-0065-4EE4-8EBC-75AA1DE00A20}" presName="root2" presStyleCnt="0"/>
      <dgm:spPr/>
    </dgm:pt>
    <dgm:pt modelId="{09605009-FF16-4E97-86CC-2E5EA2FD8204}" type="pres">
      <dgm:prSet presAssocID="{178F18B6-0065-4EE4-8EBC-75AA1DE00A20}" presName="LevelTwoTextNode" presStyleLbl="node3" presStyleIdx="4" presStyleCnt="6">
        <dgm:presLayoutVars>
          <dgm:chPref val="3"/>
        </dgm:presLayoutVars>
      </dgm:prSet>
      <dgm:spPr/>
      <dgm:t>
        <a:bodyPr/>
        <a:lstStyle/>
        <a:p>
          <a:pPr rtl="1"/>
          <a:endParaRPr lang="fa-IR"/>
        </a:p>
      </dgm:t>
    </dgm:pt>
    <dgm:pt modelId="{ACD1C799-008B-4FF4-8A55-0317DC4C7A5B}" type="pres">
      <dgm:prSet presAssocID="{178F18B6-0065-4EE4-8EBC-75AA1DE00A20}" presName="level3hierChild" presStyleCnt="0"/>
      <dgm:spPr/>
    </dgm:pt>
    <dgm:pt modelId="{8640D4A2-8D5F-41E0-9BC9-318A56F890C7}" type="pres">
      <dgm:prSet presAssocID="{8FC27CC8-F65B-47D4-8413-FD2977FCA126}" presName="conn2-1" presStyleLbl="parChTrans1D2" presStyleIdx="3" presStyleCnt="4"/>
      <dgm:spPr/>
      <dgm:t>
        <a:bodyPr/>
        <a:lstStyle/>
        <a:p>
          <a:pPr rtl="1"/>
          <a:endParaRPr lang="fa-IR"/>
        </a:p>
      </dgm:t>
    </dgm:pt>
    <dgm:pt modelId="{1734B936-A37F-4A9A-A0C0-04A14F8832B4}" type="pres">
      <dgm:prSet presAssocID="{8FC27CC8-F65B-47D4-8413-FD2977FCA126}" presName="connTx" presStyleLbl="parChTrans1D2" presStyleIdx="3" presStyleCnt="4"/>
      <dgm:spPr/>
      <dgm:t>
        <a:bodyPr/>
        <a:lstStyle/>
        <a:p>
          <a:pPr rtl="1"/>
          <a:endParaRPr lang="fa-IR"/>
        </a:p>
      </dgm:t>
    </dgm:pt>
    <dgm:pt modelId="{4C5BE761-8856-4DF4-B6EC-6C2C9371255D}" type="pres">
      <dgm:prSet presAssocID="{D90897D7-FC30-4236-92E3-89657A99F288}" presName="root2" presStyleCnt="0"/>
      <dgm:spPr/>
    </dgm:pt>
    <dgm:pt modelId="{C6DB5510-E073-4B54-A56E-4DD9DFE26EB2}" type="pres">
      <dgm:prSet presAssocID="{D90897D7-FC30-4236-92E3-89657A99F288}" presName="LevelTwoTextNode" presStyleLbl="node2" presStyleIdx="3" presStyleCnt="4">
        <dgm:presLayoutVars>
          <dgm:chPref val="3"/>
        </dgm:presLayoutVars>
      </dgm:prSet>
      <dgm:spPr/>
      <dgm:t>
        <a:bodyPr/>
        <a:lstStyle/>
        <a:p>
          <a:pPr rtl="1"/>
          <a:endParaRPr lang="fa-IR"/>
        </a:p>
      </dgm:t>
    </dgm:pt>
    <dgm:pt modelId="{1F267AAD-5469-4A21-8102-E8E0A3CC6BD9}" type="pres">
      <dgm:prSet presAssocID="{D90897D7-FC30-4236-92E3-89657A99F288}" presName="level3hierChild" presStyleCnt="0"/>
      <dgm:spPr/>
    </dgm:pt>
    <dgm:pt modelId="{46739507-AF22-4D2E-9D8D-E9B36EAA606D}" type="pres">
      <dgm:prSet presAssocID="{1E49B452-7C5E-4AA8-9B70-C5434A0B5AD6}" presName="conn2-1" presStyleLbl="parChTrans1D3" presStyleIdx="5" presStyleCnt="6"/>
      <dgm:spPr/>
      <dgm:t>
        <a:bodyPr/>
        <a:lstStyle/>
        <a:p>
          <a:pPr rtl="1"/>
          <a:endParaRPr lang="fa-IR"/>
        </a:p>
      </dgm:t>
    </dgm:pt>
    <dgm:pt modelId="{0ED632E1-799C-4C17-AD1F-CE5312301B46}" type="pres">
      <dgm:prSet presAssocID="{1E49B452-7C5E-4AA8-9B70-C5434A0B5AD6}" presName="connTx" presStyleLbl="parChTrans1D3" presStyleIdx="5" presStyleCnt="6"/>
      <dgm:spPr/>
      <dgm:t>
        <a:bodyPr/>
        <a:lstStyle/>
        <a:p>
          <a:pPr rtl="1"/>
          <a:endParaRPr lang="fa-IR"/>
        </a:p>
      </dgm:t>
    </dgm:pt>
    <dgm:pt modelId="{E1711D47-6A9A-4B0E-8B77-BDB027DD55A2}" type="pres">
      <dgm:prSet presAssocID="{6E70FDF1-3990-4551-A0D6-62ECAFB43E72}" presName="root2" presStyleCnt="0"/>
      <dgm:spPr/>
    </dgm:pt>
    <dgm:pt modelId="{70677918-1698-47E1-8112-EF8C577BD051}" type="pres">
      <dgm:prSet presAssocID="{6E70FDF1-3990-4551-A0D6-62ECAFB43E72}" presName="LevelTwoTextNode" presStyleLbl="node3" presStyleIdx="5" presStyleCnt="6" custScaleX="217734" custScaleY="155815">
        <dgm:presLayoutVars>
          <dgm:chPref val="3"/>
        </dgm:presLayoutVars>
      </dgm:prSet>
      <dgm:spPr/>
      <dgm:t>
        <a:bodyPr/>
        <a:lstStyle/>
        <a:p>
          <a:pPr rtl="1"/>
          <a:endParaRPr lang="fa-IR"/>
        </a:p>
      </dgm:t>
    </dgm:pt>
    <dgm:pt modelId="{E4B51863-7869-4C66-835F-64042AA1EEC9}" type="pres">
      <dgm:prSet presAssocID="{6E70FDF1-3990-4551-A0D6-62ECAFB43E72}" presName="level3hierChild" presStyleCnt="0"/>
      <dgm:spPr/>
    </dgm:pt>
  </dgm:ptLst>
  <dgm:cxnLst>
    <dgm:cxn modelId="{2654C93B-1CCF-4FCA-984F-0249F89AD54E}" type="presOf" srcId="{7E41BEF6-A8A8-4DA2-829D-2C8C15E9E1CC}" destId="{5984ACB5-50F7-48C2-BE48-D8F8EC9E0968}" srcOrd="1" destOrd="0" presId="urn:microsoft.com/office/officeart/2008/layout/HorizontalMultiLevelHierarchy"/>
    <dgm:cxn modelId="{747F5BF0-C9A3-44AD-8728-B94F462FCCAC}" type="presOf" srcId="{DB0B6C9C-779F-4C91-972C-309A8E4FC96A}" destId="{DC3ECD6D-9B04-461B-8E80-5496EF8CAB80}" srcOrd="1" destOrd="0" presId="urn:microsoft.com/office/officeart/2008/layout/HorizontalMultiLevelHierarchy"/>
    <dgm:cxn modelId="{66CC0944-4E43-418E-B42A-D4824F38E800}" type="presOf" srcId="{D49B1A73-64BF-4237-A934-0FBBCC6D4404}" destId="{1754127A-423E-44FB-9456-56385F471FDF}" srcOrd="0" destOrd="0" presId="urn:microsoft.com/office/officeart/2008/layout/HorizontalMultiLevelHierarchy"/>
    <dgm:cxn modelId="{80E9E628-15BC-4EE0-AC1D-51856929A55D}" type="presOf" srcId="{DB0B6C9C-779F-4C91-972C-309A8E4FC96A}" destId="{C911903D-C3FF-4E0F-9418-0E61BB320ECC}" srcOrd="0" destOrd="0" presId="urn:microsoft.com/office/officeart/2008/layout/HorizontalMultiLevelHierarchy"/>
    <dgm:cxn modelId="{6324ADD9-1513-42F4-97F8-982FBD2DC7B8}" srcId="{A13B8044-72A8-47AF-9291-6487A8309807}" destId="{D90897D7-FC30-4236-92E3-89657A99F288}" srcOrd="3" destOrd="0" parTransId="{8FC27CC8-F65B-47D4-8413-FD2977FCA126}" sibTransId="{85E1DEA4-0968-4F14-9E38-C5DE0E3400CB}"/>
    <dgm:cxn modelId="{36550599-77E9-4807-B259-DE3C1E435EA3}" type="presOf" srcId="{BF53CC77-A10D-43C6-8109-AFA85885DF02}" destId="{2F3E8973-885F-4F2C-8BD2-FB79656AD363}" srcOrd="1" destOrd="0" presId="urn:microsoft.com/office/officeart/2008/layout/HorizontalMultiLevelHierarchy"/>
    <dgm:cxn modelId="{0F23A3E2-F422-46FF-9D4D-65D457F1936F}" type="presOf" srcId="{1E49B452-7C5E-4AA8-9B70-C5434A0B5AD6}" destId="{0ED632E1-799C-4C17-AD1F-CE5312301B46}" srcOrd="1" destOrd="0" presId="urn:microsoft.com/office/officeart/2008/layout/HorizontalMultiLevelHierarchy"/>
    <dgm:cxn modelId="{59F5B134-C50C-4145-A7D8-98BDB2BCB6C9}" srcId="{D49B1A73-64BF-4237-A934-0FBBCC6D4404}" destId="{82478039-86B4-43D0-85DF-B6EBC9C510D6}" srcOrd="0" destOrd="0" parTransId="{7E41BEF6-A8A8-4DA2-829D-2C8C15E9E1CC}" sibTransId="{81A2D771-9D2F-4F83-B700-1ECBA5455914}"/>
    <dgm:cxn modelId="{0E5EAAF5-01D2-4336-9810-224FC94E3731}" type="presOf" srcId="{E3A39912-E784-4A94-AA49-4084C5CEAD74}" destId="{95DDD9BD-8D47-49BF-AB38-4771ED4A8A28}" srcOrd="0" destOrd="0" presId="urn:microsoft.com/office/officeart/2008/layout/HorizontalMultiLevelHierarchy"/>
    <dgm:cxn modelId="{A9A5DFFF-7766-4BD5-96E3-810D554DE5C9}" type="presOf" srcId="{0F69B6E2-6E06-4ECC-883A-01A96E95F1DB}" destId="{9A4E5E06-E862-408F-8D52-459806425EED}" srcOrd="1" destOrd="0" presId="urn:microsoft.com/office/officeart/2008/layout/HorizontalMultiLevelHierarchy"/>
    <dgm:cxn modelId="{8BCD7FAE-2D6B-43B4-804B-1DCEB4D9DFF2}" type="presOf" srcId="{64969A4F-9072-4CE6-800E-7F45F5E038D6}" destId="{C3104AFC-26CC-411C-B5E8-5F20FD5C355E}" srcOrd="0" destOrd="0" presId="urn:microsoft.com/office/officeart/2008/layout/HorizontalMultiLevelHierarchy"/>
    <dgm:cxn modelId="{55B0610B-CFE5-4607-A6DA-3E3DB81B9E05}" type="presOf" srcId="{7D6FF8AA-6435-4DB1-A25F-BFA376FD57EB}" destId="{3BCC00B6-E04C-4D74-AE2C-08BFC0B27B6D}" srcOrd="0" destOrd="0" presId="urn:microsoft.com/office/officeart/2008/layout/HorizontalMultiLevelHierarchy"/>
    <dgm:cxn modelId="{E23DB430-7848-4967-A20B-F8179CEE09E5}" type="presOf" srcId="{0C4CBFC7-3132-454D-B2E7-24FCB17BF943}" destId="{057B86BC-43CC-4D27-B7E5-7F49EB158D00}" srcOrd="0" destOrd="0" presId="urn:microsoft.com/office/officeart/2008/layout/HorizontalMultiLevelHierarchy"/>
    <dgm:cxn modelId="{C4A9EAA7-BCB6-40DC-8301-53AB4222C960}" type="presOf" srcId="{21C67775-4332-4675-9B9C-BA2A04A1B41C}" destId="{A6F57341-E410-4983-8DB4-E7A7E4CA2DB4}" srcOrd="0" destOrd="0" presId="urn:microsoft.com/office/officeart/2008/layout/HorizontalMultiLevelHierarchy"/>
    <dgm:cxn modelId="{398F5800-6B43-47C4-B1C5-C9A09C385858}" type="presOf" srcId="{7D6FF8AA-6435-4DB1-A25F-BFA376FD57EB}" destId="{54A70785-222C-4EC0-B40F-32555050C939}" srcOrd="1" destOrd="0" presId="urn:microsoft.com/office/officeart/2008/layout/HorizontalMultiLevelHierarchy"/>
    <dgm:cxn modelId="{88C35B3D-86D6-41FE-8E8A-38133CCB8223}" type="presOf" srcId="{0272AB04-BB21-4C06-860F-B2AD5E8DE959}" destId="{52B54EFF-CCE9-4B9A-B8C6-E9E59BC51622}" srcOrd="0" destOrd="0" presId="urn:microsoft.com/office/officeart/2008/layout/HorizontalMultiLevelHierarchy"/>
    <dgm:cxn modelId="{11EE094E-8153-43E4-B2A9-A13D7DD66C66}" type="presOf" srcId="{3B2AE37A-8F69-4E8A-9C7C-B9E0B3780943}" destId="{F886E73E-793F-422E-B520-E313B30F54E8}" srcOrd="0" destOrd="0" presId="urn:microsoft.com/office/officeart/2008/layout/HorizontalMultiLevelHierarchy"/>
    <dgm:cxn modelId="{3A4BB9B9-ABF3-413F-BCCA-DDA43B693262}" type="presOf" srcId="{D19BA5CB-08EA-49FE-9CB7-D3613CBCF6BD}" destId="{000856BF-55E8-4310-BB2E-CDEBB20E9254}" srcOrd="1" destOrd="0" presId="urn:microsoft.com/office/officeart/2008/layout/HorizontalMultiLevelHierarchy"/>
    <dgm:cxn modelId="{BF6B8A1B-290C-4566-8F46-B7461EB38184}" type="presOf" srcId="{BF53CC77-A10D-43C6-8109-AFA85885DF02}" destId="{3D7AB579-A09B-42D4-954A-C6B860BCF9A0}" srcOrd="0" destOrd="0" presId="urn:microsoft.com/office/officeart/2008/layout/HorizontalMultiLevelHierarchy"/>
    <dgm:cxn modelId="{316063D0-7050-44C5-AF0A-05D8FD765CA8}" srcId="{BB7986B4-7C79-480A-B294-C44E81E7AE10}" destId="{21C67775-4332-4675-9B9C-BA2A04A1B41C}" srcOrd="0" destOrd="0" parTransId="{1AB9A430-A570-44D7-ABE2-B4833086F409}" sibTransId="{3C2A0ED9-FE11-45FA-892A-455C3B2830E4}"/>
    <dgm:cxn modelId="{F6EA5F19-A917-4CA4-BDB5-C201EB9AD02C}" type="presOf" srcId="{82478039-86B4-43D0-85DF-B6EBC9C510D6}" destId="{43E9309D-BE9B-4A4F-9EFB-67015316B96B}" srcOrd="0" destOrd="0" presId="urn:microsoft.com/office/officeart/2008/layout/HorizontalMultiLevelHierarchy"/>
    <dgm:cxn modelId="{A690C1C6-3371-4BFB-B155-375ADD520AB1}" type="presOf" srcId="{1AB9A430-A570-44D7-ABE2-B4833086F409}" destId="{D4A0E248-95A5-434C-B2F0-23E3AEA4B04B}" srcOrd="1" destOrd="0" presId="urn:microsoft.com/office/officeart/2008/layout/HorizontalMultiLevelHierarchy"/>
    <dgm:cxn modelId="{4E1350EB-A995-4A3A-96F0-4194DAAD48CB}" type="presOf" srcId="{06363B94-B7B2-4701-92B1-D472B641A140}" destId="{53912677-FCBC-4766-9B2D-79E3B10D65E8}" srcOrd="0" destOrd="0" presId="urn:microsoft.com/office/officeart/2008/layout/HorizontalMultiLevelHierarchy"/>
    <dgm:cxn modelId="{DF86F6E0-0844-45FE-B661-B71F0C75BFFD}" srcId="{A13B8044-72A8-47AF-9291-6487A8309807}" destId="{D257B861-04C5-45A1-9181-FBC57F015D29}" srcOrd="0" destOrd="0" parTransId="{3B2AE37A-8F69-4E8A-9C7C-B9E0B3780943}" sibTransId="{7FEB6AEE-0507-41D1-8F50-D32BDE102A6C}"/>
    <dgm:cxn modelId="{BFDD3A90-D488-449F-921A-E58B89C8DECA}" type="presOf" srcId="{CE03ADCE-7DB1-4E63-B29B-836DF6C3B0AA}" destId="{C11CDF3C-2AA8-4AA9-89DC-6DFD521726F3}" srcOrd="0" destOrd="0" presId="urn:microsoft.com/office/officeart/2008/layout/HorizontalMultiLevelHierarchy"/>
    <dgm:cxn modelId="{AB020DB6-A00D-4FB2-9219-652D643CFE5F}" type="presOf" srcId="{1E49B452-7C5E-4AA8-9B70-C5434A0B5AD6}" destId="{46739507-AF22-4D2E-9D8D-E9B36EAA606D}" srcOrd="0" destOrd="0" presId="urn:microsoft.com/office/officeart/2008/layout/HorizontalMultiLevelHierarchy"/>
    <dgm:cxn modelId="{7E194227-9EA1-4655-B11F-70F73CE4FBB0}" type="presOf" srcId="{E5DCE443-94F3-435C-9229-3DCB77A8E879}" destId="{2D98D1B7-F654-4B84-8BFF-D95AB62A432B}" srcOrd="1" destOrd="0" presId="urn:microsoft.com/office/officeart/2008/layout/HorizontalMultiLevelHierarchy"/>
    <dgm:cxn modelId="{FFDEB600-34F0-490F-918A-F11552083434}" type="presOf" srcId="{0272AB04-BB21-4C06-860F-B2AD5E8DE959}" destId="{D8F08EC3-E28D-465B-8B1C-D6FCDCE49712}" srcOrd="1" destOrd="0" presId="urn:microsoft.com/office/officeart/2008/layout/HorizontalMultiLevelHierarchy"/>
    <dgm:cxn modelId="{540E2517-53BA-4D9D-8564-9D296F2484D0}" type="presOf" srcId="{D19BA5CB-08EA-49FE-9CB7-D3613CBCF6BD}" destId="{0CA85C71-6251-43C3-BCEC-CAEB63A06037}" srcOrd="0" destOrd="0" presId="urn:microsoft.com/office/officeart/2008/layout/HorizontalMultiLevelHierarchy"/>
    <dgm:cxn modelId="{AA3C9104-4C5D-4184-8E97-6FDFEC907312}" srcId="{FB6BE362-A138-494A-AA77-1293C67966EF}" destId="{A13B8044-72A8-47AF-9291-6487A8309807}" srcOrd="0" destOrd="0" parTransId="{B8AFCC08-CCB3-4C39-A99F-5978D5CBDA8D}" sibTransId="{318CB0D0-0C24-4A4B-A136-179E7D42C1C3}"/>
    <dgm:cxn modelId="{2A506299-B11F-4490-9B43-A990C9CF60FE}" type="presOf" srcId="{178F18B6-0065-4EE4-8EBC-75AA1DE00A20}" destId="{09605009-FF16-4E97-86CC-2E5EA2FD8204}" srcOrd="0" destOrd="0" presId="urn:microsoft.com/office/officeart/2008/layout/HorizontalMultiLevelHierarchy"/>
    <dgm:cxn modelId="{1FD2744F-5976-4AC1-8648-A5D3EB6B01E5}" type="presOf" srcId="{A8AF507A-B133-48BE-8A2C-F7A906A44801}" destId="{5C8C68A7-D2D0-435D-8FE7-48FADD74AB6A}" srcOrd="0" destOrd="0" presId="urn:microsoft.com/office/officeart/2008/layout/HorizontalMultiLevelHierarchy"/>
    <dgm:cxn modelId="{DC92101A-3F28-40E9-9279-63A191111528}" srcId="{64969A4F-9072-4CE6-800E-7F45F5E038D6}" destId="{F6DE1924-74D7-4643-A852-881B8DD9565D}" srcOrd="0" destOrd="0" parTransId="{D19BA5CB-08EA-49FE-9CB7-D3613CBCF6BD}" sibTransId="{BAD22BA6-4528-4279-BACD-B8C05D0D010A}"/>
    <dgm:cxn modelId="{E21E1295-DB6D-4A67-9E1A-963C053FF350}" type="presOf" srcId="{8FC27CC8-F65B-47D4-8413-FD2977FCA126}" destId="{1734B936-A37F-4A9A-A0C0-04A14F8832B4}" srcOrd="1" destOrd="0" presId="urn:microsoft.com/office/officeart/2008/layout/HorizontalMultiLevelHierarchy"/>
    <dgm:cxn modelId="{B2F2909D-17E6-4A80-BBD5-F1A6DC6807A0}" srcId="{D90897D7-FC30-4236-92E3-89657A99F288}" destId="{6E70FDF1-3990-4551-A0D6-62ECAFB43E72}" srcOrd="0" destOrd="0" parTransId="{1E49B452-7C5E-4AA8-9B70-C5434A0B5AD6}" sibTransId="{F7CD05FF-67DA-45F2-951C-44D1B514A6A9}"/>
    <dgm:cxn modelId="{7DA1A0C3-347D-4D9E-A76B-26E0FE19436B}" type="presOf" srcId="{D90897D7-FC30-4236-92E3-89657A99F288}" destId="{C6DB5510-E073-4B54-A56E-4DD9DFE26EB2}" srcOrd="0" destOrd="0" presId="urn:microsoft.com/office/officeart/2008/layout/HorizontalMultiLevelHierarchy"/>
    <dgm:cxn modelId="{FD6E1908-5411-4430-B981-129B0E5AD477}" srcId="{64969A4F-9072-4CE6-800E-7F45F5E038D6}" destId="{0C4CBFC7-3132-454D-B2E7-24FCB17BF943}" srcOrd="1" destOrd="0" parTransId="{6C390792-3573-401E-8C11-2CB622C929D4}" sibTransId="{74523E83-01C4-4D49-9704-8C7A1CA36D03}"/>
    <dgm:cxn modelId="{8AA75F7C-D186-4A73-A4D6-59E18132FEFE}" type="presOf" srcId="{BB7986B4-7C79-480A-B294-C44E81E7AE10}" destId="{22105EA1-016F-488F-8148-53EA003F5318}" srcOrd="0" destOrd="0" presId="urn:microsoft.com/office/officeart/2008/layout/HorizontalMultiLevelHierarchy"/>
    <dgm:cxn modelId="{17604C1E-E663-412F-AD4D-73D9B2E5D94E}" type="presOf" srcId="{0F69B6E2-6E06-4ECC-883A-01A96E95F1DB}" destId="{58B3DE47-AF48-4E71-8A69-8D5056039929}" srcOrd="0" destOrd="0" presId="urn:microsoft.com/office/officeart/2008/layout/HorizontalMultiLevelHierarchy"/>
    <dgm:cxn modelId="{A105C49D-753E-459C-9355-2F450E35D9B3}" srcId="{D257B861-04C5-45A1-9181-FBC57F015D29}" destId="{64969A4F-9072-4CE6-800E-7F45F5E038D6}" srcOrd="2" destOrd="0" parTransId="{BF53CC77-A10D-43C6-8109-AFA85885DF02}" sibTransId="{6CCC7F70-EF50-4777-97DF-FE208E9F9920}"/>
    <dgm:cxn modelId="{9F5A7B88-8C95-499F-A660-2679CE90B423}" type="presOf" srcId="{6C390792-3573-401E-8C11-2CB622C929D4}" destId="{8308A610-EFC4-48D1-8E78-4C884CDFC173}" srcOrd="1" destOrd="0" presId="urn:microsoft.com/office/officeart/2008/layout/HorizontalMultiLevelHierarchy"/>
    <dgm:cxn modelId="{FCE3F1F6-74A7-4DF0-9D8C-5426B8B5C27F}" type="presOf" srcId="{6E70FDF1-3990-4551-A0D6-62ECAFB43E72}" destId="{70677918-1698-47E1-8112-EF8C577BD051}" srcOrd="0" destOrd="0" presId="urn:microsoft.com/office/officeart/2008/layout/HorizontalMultiLevelHierarchy"/>
    <dgm:cxn modelId="{FF9B9678-8580-4C3C-BE35-FA756E8C03DA}" srcId="{A13B8044-72A8-47AF-9291-6487A8309807}" destId="{A8AF507A-B133-48BE-8A2C-F7A906A44801}" srcOrd="2" destOrd="0" parTransId="{0272AB04-BB21-4C06-860F-B2AD5E8DE959}" sibTransId="{B52B7E9B-4A50-4951-8D84-A0067D5F273C}"/>
    <dgm:cxn modelId="{E8A1A654-1341-40E1-B838-ECF6BB692918}" type="presOf" srcId="{8FC27CC8-F65B-47D4-8413-FD2977FCA126}" destId="{8640D4A2-8D5F-41E0-9BC9-318A56F890C7}" srcOrd="0" destOrd="0" presId="urn:microsoft.com/office/officeart/2008/layout/HorizontalMultiLevelHierarchy"/>
    <dgm:cxn modelId="{590159BD-22B5-435A-8FBA-B973DA68F5BF}" type="presOf" srcId="{7E41BEF6-A8A8-4DA2-829D-2C8C15E9E1CC}" destId="{67E89FAA-82E4-4405-B122-D48D0D55F073}" srcOrd="0" destOrd="0" presId="urn:microsoft.com/office/officeart/2008/layout/HorizontalMultiLevelHierarchy"/>
    <dgm:cxn modelId="{7F30B12A-86DE-4E82-9C1B-5BB23157725E}" type="presOf" srcId="{E5DCE443-94F3-435C-9229-3DCB77A8E879}" destId="{176BE7A6-6393-4FED-9078-F5A6460156D6}" srcOrd="0" destOrd="0" presId="urn:microsoft.com/office/officeart/2008/layout/HorizontalMultiLevelHierarchy"/>
    <dgm:cxn modelId="{4FC2768C-3DFC-4B98-B6C4-8C99C6985E55}" type="presOf" srcId="{CE03ADCE-7DB1-4E63-B29B-836DF6C3B0AA}" destId="{681ADB01-B1AC-4BBD-878F-133A744FD232}" srcOrd="1" destOrd="0" presId="urn:microsoft.com/office/officeart/2008/layout/HorizontalMultiLevelHierarchy"/>
    <dgm:cxn modelId="{EF03FFF9-D923-4BD9-B3FD-3B478169739F}" type="presOf" srcId="{1AB9A430-A570-44D7-ABE2-B4833086F409}" destId="{B849405D-981C-455B-BB96-FD0DC00AE2E6}" srcOrd="0" destOrd="0" presId="urn:microsoft.com/office/officeart/2008/layout/HorizontalMultiLevelHierarchy"/>
    <dgm:cxn modelId="{FAED0CAC-A170-4365-8514-927D07AF49F1}" type="presOf" srcId="{D257B861-04C5-45A1-9181-FBC57F015D29}" destId="{8D6F0984-7BA6-4DD8-AF27-956FC0D01554}" srcOrd="0" destOrd="0" presId="urn:microsoft.com/office/officeart/2008/layout/HorizontalMultiLevelHierarchy"/>
    <dgm:cxn modelId="{5C6DCBE7-D3E6-4314-B761-CDD2D1C82A7E}" type="presOf" srcId="{6C390792-3573-401E-8C11-2CB622C929D4}" destId="{C68CFC4C-F362-434E-985E-BE85C2185672}" srcOrd="0" destOrd="0" presId="urn:microsoft.com/office/officeart/2008/layout/HorizontalMultiLevelHierarchy"/>
    <dgm:cxn modelId="{31BA1632-7D30-4EAD-AB5A-10D3E8128C82}" srcId="{D257B861-04C5-45A1-9181-FBC57F015D29}" destId="{D49B1A73-64BF-4237-A934-0FBBCC6D4404}" srcOrd="0" destOrd="0" parTransId="{0F69B6E2-6E06-4ECC-883A-01A96E95F1DB}" sibTransId="{6E3869C5-6BD5-469A-8771-DFBAA2217097}"/>
    <dgm:cxn modelId="{52F18907-4A6D-44DC-8AC7-51DA6BCA4E2D}" srcId="{D257B861-04C5-45A1-9181-FBC57F015D29}" destId="{BB7986B4-7C79-480A-B294-C44E81E7AE10}" srcOrd="1" destOrd="0" parTransId="{CE03ADCE-7DB1-4E63-B29B-836DF6C3B0AA}" sibTransId="{10F03AB1-DB46-4071-AA23-DB8F11EDD7B6}"/>
    <dgm:cxn modelId="{E36AE743-16C9-4B53-ABED-39DB6BC7105F}" type="presOf" srcId="{3B2AE37A-8F69-4E8A-9C7C-B9E0B3780943}" destId="{D95C41AA-16A5-45E2-B5C3-EBE7445C612E}" srcOrd="1" destOrd="0" presId="urn:microsoft.com/office/officeart/2008/layout/HorizontalMultiLevelHierarchy"/>
    <dgm:cxn modelId="{39FD7C43-1B58-424A-94D3-51C97D90C8E5}" type="presOf" srcId="{F6DE1924-74D7-4643-A852-881B8DD9565D}" destId="{2C1F97D3-A1D4-4428-9063-FD8C4F5E634E}" srcOrd="0" destOrd="0" presId="urn:microsoft.com/office/officeart/2008/layout/HorizontalMultiLevelHierarchy"/>
    <dgm:cxn modelId="{E655719E-0659-456E-BBC2-7A476CBF769D}" srcId="{A13B8044-72A8-47AF-9291-6487A8309807}" destId="{06363B94-B7B2-4701-92B1-D472B641A140}" srcOrd="1" destOrd="0" parTransId="{7D6FF8AA-6435-4DB1-A25F-BFA376FD57EB}" sibTransId="{F8E75882-BC44-45AD-934B-F42517345FB7}"/>
    <dgm:cxn modelId="{810C9C1F-C776-4309-960A-D0EC257590CE}" srcId="{06363B94-B7B2-4701-92B1-D472B641A140}" destId="{E3A39912-E784-4A94-AA49-4084C5CEAD74}" srcOrd="0" destOrd="0" parTransId="{DB0B6C9C-779F-4C91-972C-309A8E4FC96A}" sibTransId="{31864394-DD2D-4BD7-90F6-44381874F29C}"/>
    <dgm:cxn modelId="{4AB3994B-2514-4C7D-BE02-7E817E5496C1}" type="presOf" srcId="{FB6BE362-A138-494A-AA77-1293C67966EF}" destId="{7B49004F-4F6C-4E42-8E78-3169C65DCE7A}" srcOrd="0" destOrd="0" presId="urn:microsoft.com/office/officeart/2008/layout/HorizontalMultiLevelHierarchy"/>
    <dgm:cxn modelId="{A1ADC0C8-5EF5-4D6C-8228-CCFBFC65A762}" type="presOf" srcId="{A13B8044-72A8-47AF-9291-6487A8309807}" destId="{C8B408D3-CFDC-43FB-A978-4B475DEA669D}" srcOrd="0" destOrd="0" presId="urn:microsoft.com/office/officeart/2008/layout/HorizontalMultiLevelHierarchy"/>
    <dgm:cxn modelId="{01E0BE15-95DB-4FBC-A42E-31464F2E3B00}" srcId="{A8AF507A-B133-48BE-8A2C-F7A906A44801}" destId="{178F18B6-0065-4EE4-8EBC-75AA1DE00A20}" srcOrd="0" destOrd="0" parTransId="{E5DCE443-94F3-435C-9229-3DCB77A8E879}" sibTransId="{F0937AE3-3CC5-4E6C-9F93-4171FC850F2E}"/>
    <dgm:cxn modelId="{7B824407-6A42-46D1-AC56-C6420A032B37}" type="presParOf" srcId="{7B49004F-4F6C-4E42-8E78-3169C65DCE7A}" destId="{40D75272-512F-473E-8CB8-263D7E705CF9}" srcOrd="0" destOrd="0" presId="urn:microsoft.com/office/officeart/2008/layout/HorizontalMultiLevelHierarchy"/>
    <dgm:cxn modelId="{06335C92-7DE7-4FE0-8885-5A4C45517927}" type="presParOf" srcId="{40D75272-512F-473E-8CB8-263D7E705CF9}" destId="{C8B408D3-CFDC-43FB-A978-4B475DEA669D}" srcOrd="0" destOrd="0" presId="urn:microsoft.com/office/officeart/2008/layout/HorizontalMultiLevelHierarchy"/>
    <dgm:cxn modelId="{8196FCD7-843F-470C-BED0-238A1D7ADC5E}" type="presParOf" srcId="{40D75272-512F-473E-8CB8-263D7E705CF9}" destId="{591D8C9F-C987-4294-A6E2-AAE14112B6D6}" srcOrd="1" destOrd="0" presId="urn:microsoft.com/office/officeart/2008/layout/HorizontalMultiLevelHierarchy"/>
    <dgm:cxn modelId="{EFE61800-9D69-4BAD-9D65-EA64541D4572}" type="presParOf" srcId="{591D8C9F-C987-4294-A6E2-AAE14112B6D6}" destId="{F886E73E-793F-422E-B520-E313B30F54E8}" srcOrd="0" destOrd="0" presId="urn:microsoft.com/office/officeart/2008/layout/HorizontalMultiLevelHierarchy"/>
    <dgm:cxn modelId="{352EF9E3-A1D7-41C0-911D-505FCCA5EA29}" type="presParOf" srcId="{F886E73E-793F-422E-B520-E313B30F54E8}" destId="{D95C41AA-16A5-45E2-B5C3-EBE7445C612E}" srcOrd="0" destOrd="0" presId="urn:microsoft.com/office/officeart/2008/layout/HorizontalMultiLevelHierarchy"/>
    <dgm:cxn modelId="{1513EAB2-63EB-42A8-815C-385517054F70}" type="presParOf" srcId="{591D8C9F-C987-4294-A6E2-AAE14112B6D6}" destId="{2AC3B266-0FDB-4547-87CE-5355B455C39D}" srcOrd="1" destOrd="0" presId="urn:microsoft.com/office/officeart/2008/layout/HorizontalMultiLevelHierarchy"/>
    <dgm:cxn modelId="{EF750F53-E73F-47C8-A30E-1CE16B3D1A13}" type="presParOf" srcId="{2AC3B266-0FDB-4547-87CE-5355B455C39D}" destId="{8D6F0984-7BA6-4DD8-AF27-956FC0D01554}" srcOrd="0" destOrd="0" presId="urn:microsoft.com/office/officeart/2008/layout/HorizontalMultiLevelHierarchy"/>
    <dgm:cxn modelId="{593E9C50-77A8-4648-80E9-E0BBB8D98994}" type="presParOf" srcId="{2AC3B266-0FDB-4547-87CE-5355B455C39D}" destId="{8E6C1553-7949-4390-8A41-ECC1F4224358}" srcOrd="1" destOrd="0" presId="urn:microsoft.com/office/officeart/2008/layout/HorizontalMultiLevelHierarchy"/>
    <dgm:cxn modelId="{FEC67ED2-992E-4A2B-B5E4-8F6FD2FFCF2B}" type="presParOf" srcId="{8E6C1553-7949-4390-8A41-ECC1F4224358}" destId="{58B3DE47-AF48-4E71-8A69-8D5056039929}" srcOrd="0" destOrd="0" presId="urn:microsoft.com/office/officeart/2008/layout/HorizontalMultiLevelHierarchy"/>
    <dgm:cxn modelId="{0B701791-5A36-42C4-A537-27EF18ADFD19}" type="presParOf" srcId="{58B3DE47-AF48-4E71-8A69-8D5056039929}" destId="{9A4E5E06-E862-408F-8D52-459806425EED}" srcOrd="0" destOrd="0" presId="urn:microsoft.com/office/officeart/2008/layout/HorizontalMultiLevelHierarchy"/>
    <dgm:cxn modelId="{50B2D1A0-E1BF-441A-BD6B-1762B667118F}" type="presParOf" srcId="{8E6C1553-7949-4390-8A41-ECC1F4224358}" destId="{9B292A0E-408D-4B68-B8D0-D23EBF18DA2C}" srcOrd="1" destOrd="0" presId="urn:microsoft.com/office/officeart/2008/layout/HorizontalMultiLevelHierarchy"/>
    <dgm:cxn modelId="{071570A4-2180-4FE5-AB07-82A652669880}" type="presParOf" srcId="{9B292A0E-408D-4B68-B8D0-D23EBF18DA2C}" destId="{1754127A-423E-44FB-9456-56385F471FDF}" srcOrd="0" destOrd="0" presId="urn:microsoft.com/office/officeart/2008/layout/HorizontalMultiLevelHierarchy"/>
    <dgm:cxn modelId="{15A05186-680B-4EFD-9062-759D19189F96}" type="presParOf" srcId="{9B292A0E-408D-4B68-B8D0-D23EBF18DA2C}" destId="{D8CF313C-22CE-4A44-9016-A0EBC2223CD6}" srcOrd="1" destOrd="0" presId="urn:microsoft.com/office/officeart/2008/layout/HorizontalMultiLevelHierarchy"/>
    <dgm:cxn modelId="{DA1ACC4E-8190-444C-9955-A0C1BCA1BE7E}" type="presParOf" srcId="{D8CF313C-22CE-4A44-9016-A0EBC2223CD6}" destId="{67E89FAA-82E4-4405-B122-D48D0D55F073}" srcOrd="0" destOrd="0" presId="urn:microsoft.com/office/officeart/2008/layout/HorizontalMultiLevelHierarchy"/>
    <dgm:cxn modelId="{3BA02BAC-5B2E-4568-9321-615F9D1EFFA0}" type="presParOf" srcId="{67E89FAA-82E4-4405-B122-D48D0D55F073}" destId="{5984ACB5-50F7-48C2-BE48-D8F8EC9E0968}" srcOrd="0" destOrd="0" presId="urn:microsoft.com/office/officeart/2008/layout/HorizontalMultiLevelHierarchy"/>
    <dgm:cxn modelId="{F7D65D1E-8D7E-428A-A07C-C3EDEA496FBA}" type="presParOf" srcId="{D8CF313C-22CE-4A44-9016-A0EBC2223CD6}" destId="{7C188BAA-3B27-44AF-886C-4C5BD5B2CBF2}" srcOrd="1" destOrd="0" presId="urn:microsoft.com/office/officeart/2008/layout/HorizontalMultiLevelHierarchy"/>
    <dgm:cxn modelId="{0C9AC483-8B54-4B20-A8A2-353A1032AD79}" type="presParOf" srcId="{7C188BAA-3B27-44AF-886C-4C5BD5B2CBF2}" destId="{43E9309D-BE9B-4A4F-9EFB-67015316B96B}" srcOrd="0" destOrd="0" presId="urn:microsoft.com/office/officeart/2008/layout/HorizontalMultiLevelHierarchy"/>
    <dgm:cxn modelId="{6FE7C8F6-78D1-4E51-8677-0C7CFFBCADAD}" type="presParOf" srcId="{7C188BAA-3B27-44AF-886C-4C5BD5B2CBF2}" destId="{ED0434D2-F200-40D5-AC03-6DA591535A11}" srcOrd="1" destOrd="0" presId="urn:microsoft.com/office/officeart/2008/layout/HorizontalMultiLevelHierarchy"/>
    <dgm:cxn modelId="{F6FD47D0-780A-4B16-A982-0E0CF9EDA8B2}" type="presParOf" srcId="{8E6C1553-7949-4390-8A41-ECC1F4224358}" destId="{C11CDF3C-2AA8-4AA9-89DC-6DFD521726F3}" srcOrd="2" destOrd="0" presId="urn:microsoft.com/office/officeart/2008/layout/HorizontalMultiLevelHierarchy"/>
    <dgm:cxn modelId="{A7D43A35-9AAB-4436-A512-A88DB98AD9DE}" type="presParOf" srcId="{C11CDF3C-2AA8-4AA9-89DC-6DFD521726F3}" destId="{681ADB01-B1AC-4BBD-878F-133A744FD232}" srcOrd="0" destOrd="0" presId="urn:microsoft.com/office/officeart/2008/layout/HorizontalMultiLevelHierarchy"/>
    <dgm:cxn modelId="{D2AC5986-984E-4A23-A4F3-8B70CA8EE858}" type="presParOf" srcId="{8E6C1553-7949-4390-8A41-ECC1F4224358}" destId="{CC15C62A-494C-4C70-88D8-865DA3D32578}" srcOrd="3" destOrd="0" presId="urn:microsoft.com/office/officeart/2008/layout/HorizontalMultiLevelHierarchy"/>
    <dgm:cxn modelId="{99B7B587-8498-409F-A1D8-72C89C8B3515}" type="presParOf" srcId="{CC15C62A-494C-4C70-88D8-865DA3D32578}" destId="{22105EA1-016F-488F-8148-53EA003F5318}" srcOrd="0" destOrd="0" presId="urn:microsoft.com/office/officeart/2008/layout/HorizontalMultiLevelHierarchy"/>
    <dgm:cxn modelId="{7BF5E572-B1BA-4EE9-BF70-CD89BB4DF452}" type="presParOf" srcId="{CC15C62A-494C-4C70-88D8-865DA3D32578}" destId="{0C128CD5-33C1-42C6-9C7F-D4F6AF0B3C15}" srcOrd="1" destOrd="0" presId="urn:microsoft.com/office/officeart/2008/layout/HorizontalMultiLevelHierarchy"/>
    <dgm:cxn modelId="{1922B22C-DC2E-4F10-852F-06C20398E741}" type="presParOf" srcId="{0C128CD5-33C1-42C6-9C7F-D4F6AF0B3C15}" destId="{B849405D-981C-455B-BB96-FD0DC00AE2E6}" srcOrd="0" destOrd="0" presId="urn:microsoft.com/office/officeart/2008/layout/HorizontalMultiLevelHierarchy"/>
    <dgm:cxn modelId="{D836EEAD-8FAD-434D-962C-0F97EBCE08A4}" type="presParOf" srcId="{B849405D-981C-455B-BB96-FD0DC00AE2E6}" destId="{D4A0E248-95A5-434C-B2F0-23E3AEA4B04B}" srcOrd="0" destOrd="0" presId="urn:microsoft.com/office/officeart/2008/layout/HorizontalMultiLevelHierarchy"/>
    <dgm:cxn modelId="{FB5C27BA-CBEC-49FA-916B-B7703650CA26}" type="presParOf" srcId="{0C128CD5-33C1-42C6-9C7F-D4F6AF0B3C15}" destId="{A3F6014B-C506-4C4D-957B-91FAD163256A}" srcOrd="1" destOrd="0" presId="urn:microsoft.com/office/officeart/2008/layout/HorizontalMultiLevelHierarchy"/>
    <dgm:cxn modelId="{43A85F41-23C1-4CEF-995F-6AB193359EFA}" type="presParOf" srcId="{A3F6014B-C506-4C4D-957B-91FAD163256A}" destId="{A6F57341-E410-4983-8DB4-E7A7E4CA2DB4}" srcOrd="0" destOrd="0" presId="urn:microsoft.com/office/officeart/2008/layout/HorizontalMultiLevelHierarchy"/>
    <dgm:cxn modelId="{FCCDB9D3-DF23-4CF2-90C5-42BBD38D0E6D}" type="presParOf" srcId="{A3F6014B-C506-4C4D-957B-91FAD163256A}" destId="{716EFFED-8A68-44E9-A0DB-550EB5286B32}" srcOrd="1" destOrd="0" presId="urn:microsoft.com/office/officeart/2008/layout/HorizontalMultiLevelHierarchy"/>
    <dgm:cxn modelId="{914DBB96-24A4-41E7-B8FF-052B8D5EF7E6}" type="presParOf" srcId="{8E6C1553-7949-4390-8A41-ECC1F4224358}" destId="{3D7AB579-A09B-42D4-954A-C6B860BCF9A0}" srcOrd="4" destOrd="0" presId="urn:microsoft.com/office/officeart/2008/layout/HorizontalMultiLevelHierarchy"/>
    <dgm:cxn modelId="{42695BE5-B693-4D0B-93CB-14EBD65A5CC3}" type="presParOf" srcId="{3D7AB579-A09B-42D4-954A-C6B860BCF9A0}" destId="{2F3E8973-885F-4F2C-8BD2-FB79656AD363}" srcOrd="0" destOrd="0" presId="urn:microsoft.com/office/officeart/2008/layout/HorizontalMultiLevelHierarchy"/>
    <dgm:cxn modelId="{AD06AE36-13F7-4DB7-9BCF-14E4BED857EB}" type="presParOf" srcId="{8E6C1553-7949-4390-8A41-ECC1F4224358}" destId="{B42DCFC8-BFDC-48E6-9188-84F46A0ACEF0}" srcOrd="5" destOrd="0" presId="urn:microsoft.com/office/officeart/2008/layout/HorizontalMultiLevelHierarchy"/>
    <dgm:cxn modelId="{0642CE7F-6825-4999-BEC9-D4C564D40F44}" type="presParOf" srcId="{B42DCFC8-BFDC-48E6-9188-84F46A0ACEF0}" destId="{C3104AFC-26CC-411C-B5E8-5F20FD5C355E}" srcOrd="0" destOrd="0" presId="urn:microsoft.com/office/officeart/2008/layout/HorizontalMultiLevelHierarchy"/>
    <dgm:cxn modelId="{A16C0DD6-2BF1-4E18-9199-A3F38A3A3307}" type="presParOf" srcId="{B42DCFC8-BFDC-48E6-9188-84F46A0ACEF0}" destId="{BCF1813F-C8FD-4B47-9469-850767F3857A}" srcOrd="1" destOrd="0" presId="urn:microsoft.com/office/officeart/2008/layout/HorizontalMultiLevelHierarchy"/>
    <dgm:cxn modelId="{C440E95B-34D1-4AC2-9BA4-C5D82193EABC}" type="presParOf" srcId="{BCF1813F-C8FD-4B47-9469-850767F3857A}" destId="{0CA85C71-6251-43C3-BCEC-CAEB63A06037}" srcOrd="0" destOrd="0" presId="urn:microsoft.com/office/officeart/2008/layout/HorizontalMultiLevelHierarchy"/>
    <dgm:cxn modelId="{ECC12EF9-A471-4F19-8155-7B8C093D92AD}" type="presParOf" srcId="{0CA85C71-6251-43C3-BCEC-CAEB63A06037}" destId="{000856BF-55E8-4310-BB2E-CDEBB20E9254}" srcOrd="0" destOrd="0" presId="urn:microsoft.com/office/officeart/2008/layout/HorizontalMultiLevelHierarchy"/>
    <dgm:cxn modelId="{D5CFAD16-43B0-410B-859F-30528AB16762}" type="presParOf" srcId="{BCF1813F-C8FD-4B47-9469-850767F3857A}" destId="{AF308198-8E95-4615-8D1C-4BFC1C2D45E6}" srcOrd="1" destOrd="0" presId="urn:microsoft.com/office/officeart/2008/layout/HorizontalMultiLevelHierarchy"/>
    <dgm:cxn modelId="{DF574DAF-3125-4482-A0C4-A388619DACC2}" type="presParOf" srcId="{AF308198-8E95-4615-8D1C-4BFC1C2D45E6}" destId="{2C1F97D3-A1D4-4428-9063-FD8C4F5E634E}" srcOrd="0" destOrd="0" presId="urn:microsoft.com/office/officeart/2008/layout/HorizontalMultiLevelHierarchy"/>
    <dgm:cxn modelId="{D3E50C5E-10D9-412F-906C-625E26E2B9E3}" type="presParOf" srcId="{AF308198-8E95-4615-8D1C-4BFC1C2D45E6}" destId="{5F487893-B4C9-4C3C-ACD0-52F3E5FFBCA0}" srcOrd="1" destOrd="0" presId="urn:microsoft.com/office/officeart/2008/layout/HorizontalMultiLevelHierarchy"/>
    <dgm:cxn modelId="{58521918-82A8-43BD-8413-A4E0ED7BDBD8}" type="presParOf" srcId="{BCF1813F-C8FD-4B47-9469-850767F3857A}" destId="{C68CFC4C-F362-434E-985E-BE85C2185672}" srcOrd="2" destOrd="0" presId="urn:microsoft.com/office/officeart/2008/layout/HorizontalMultiLevelHierarchy"/>
    <dgm:cxn modelId="{A4C7079C-8C7B-4453-993F-9D4320576044}" type="presParOf" srcId="{C68CFC4C-F362-434E-985E-BE85C2185672}" destId="{8308A610-EFC4-48D1-8E78-4C884CDFC173}" srcOrd="0" destOrd="0" presId="urn:microsoft.com/office/officeart/2008/layout/HorizontalMultiLevelHierarchy"/>
    <dgm:cxn modelId="{08F4207F-B100-451B-8174-2642DCAAF282}" type="presParOf" srcId="{BCF1813F-C8FD-4B47-9469-850767F3857A}" destId="{5EC14528-C755-4339-8B34-BEFB2CCB9D94}" srcOrd="3" destOrd="0" presId="urn:microsoft.com/office/officeart/2008/layout/HorizontalMultiLevelHierarchy"/>
    <dgm:cxn modelId="{DD68D99E-71D6-4326-AD82-6F044CC39EB4}" type="presParOf" srcId="{5EC14528-C755-4339-8B34-BEFB2CCB9D94}" destId="{057B86BC-43CC-4D27-B7E5-7F49EB158D00}" srcOrd="0" destOrd="0" presId="urn:microsoft.com/office/officeart/2008/layout/HorizontalMultiLevelHierarchy"/>
    <dgm:cxn modelId="{BAE2AB68-B6E4-408B-9772-E40A8E60516B}" type="presParOf" srcId="{5EC14528-C755-4339-8B34-BEFB2CCB9D94}" destId="{12E367A1-DD2E-4C66-9AE2-5864468334AC}" srcOrd="1" destOrd="0" presId="urn:microsoft.com/office/officeart/2008/layout/HorizontalMultiLevelHierarchy"/>
    <dgm:cxn modelId="{0C61391B-58B5-4EB0-B33C-8B09942B4500}" type="presParOf" srcId="{591D8C9F-C987-4294-A6E2-AAE14112B6D6}" destId="{3BCC00B6-E04C-4D74-AE2C-08BFC0B27B6D}" srcOrd="2" destOrd="0" presId="urn:microsoft.com/office/officeart/2008/layout/HorizontalMultiLevelHierarchy"/>
    <dgm:cxn modelId="{C2E107C8-DCB4-4A96-B0AB-C6DA7661ED4D}" type="presParOf" srcId="{3BCC00B6-E04C-4D74-AE2C-08BFC0B27B6D}" destId="{54A70785-222C-4EC0-B40F-32555050C939}" srcOrd="0" destOrd="0" presId="urn:microsoft.com/office/officeart/2008/layout/HorizontalMultiLevelHierarchy"/>
    <dgm:cxn modelId="{2B711F14-AA1C-4360-886E-EE33BEC4485F}" type="presParOf" srcId="{591D8C9F-C987-4294-A6E2-AAE14112B6D6}" destId="{BE07A4C6-293D-4F50-A5B8-2D0D80148420}" srcOrd="3" destOrd="0" presId="urn:microsoft.com/office/officeart/2008/layout/HorizontalMultiLevelHierarchy"/>
    <dgm:cxn modelId="{8924EEC9-9168-4DA9-86D4-F8967E97503A}" type="presParOf" srcId="{BE07A4C6-293D-4F50-A5B8-2D0D80148420}" destId="{53912677-FCBC-4766-9B2D-79E3B10D65E8}" srcOrd="0" destOrd="0" presId="urn:microsoft.com/office/officeart/2008/layout/HorizontalMultiLevelHierarchy"/>
    <dgm:cxn modelId="{D1292337-62C1-43BC-862A-97783C372E7F}" type="presParOf" srcId="{BE07A4C6-293D-4F50-A5B8-2D0D80148420}" destId="{465E2AEB-F1C1-4017-B277-898F374F83F1}" srcOrd="1" destOrd="0" presId="urn:microsoft.com/office/officeart/2008/layout/HorizontalMultiLevelHierarchy"/>
    <dgm:cxn modelId="{CEC35D27-7353-474D-BD92-8870D0F489AF}" type="presParOf" srcId="{465E2AEB-F1C1-4017-B277-898F374F83F1}" destId="{C911903D-C3FF-4E0F-9418-0E61BB320ECC}" srcOrd="0" destOrd="0" presId="urn:microsoft.com/office/officeart/2008/layout/HorizontalMultiLevelHierarchy"/>
    <dgm:cxn modelId="{DB01E574-0A3C-4CAA-9050-E3F99CDC170F}" type="presParOf" srcId="{C911903D-C3FF-4E0F-9418-0E61BB320ECC}" destId="{DC3ECD6D-9B04-461B-8E80-5496EF8CAB80}" srcOrd="0" destOrd="0" presId="urn:microsoft.com/office/officeart/2008/layout/HorizontalMultiLevelHierarchy"/>
    <dgm:cxn modelId="{30A7E70F-4CCF-4604-B92B-694D44A06B26}" type="presParOf" srcId="{465E2AEB-F1C1-4017-B277-898F374F83F1}" destId="{8BE14071-0D36-48AD-9867-EB2CAF5236CE}" srcOrd="1" destOrd="0" presId="urn:microsoft.com/office/officeart/2008/layout/HorizontalMultiLevelHierarchy"/>
    <dgm:cxn modelId="{01881E35-68E0-4CEF-BED2-1D249194D9D0}" type="presParOf" srcId="{8BE14071-0D36-48AD-9867-EB2CAF5236CE}" destId="{95DDD9BD-8D47-49BF-AB38-4771ED4A8A28}" srcOrd="0" destOrd="0" presId="urn:microsoft.com/office/officeart/2008/layout/HorizontalMultiLevelHierarchy"/>
    <dgm:cxn modelId="{DF744E65-08BB-4FB0-9C90-6BF0FD602A9C}" type="presParOf" srcId="{8BE14071-0D36-48AD-9867-EB2CAF5236CE}" destId="{4094D084-9D11-45BD-9748-B180E48EF583}" srcOrd="1" destOrd="0" presId="urn:microsoft.com/office/officeart/2008/layout/HorizontalMultiLevelHierarchy"/>
    <dgm:cxn modelId="{C3B0B58D-F864-4AFA-9688-2B5862197E20}" type="presParOf" srcId="{591D8C9F-C987-4294-A6E2-AAE14112B6D6}" destId="{52B54EFF-CCE9-4B9A-B8C6-E9E59BC51622}" srcOrd="4" destOrd="0" presId="urn:microsoft.com/office/officeart/2008/layout/HorizontalMultiLevelHierarchy"/>
    <dgm:cxn modelId="{06E8C581-F953-4D86-A830-D14B03983B40}" type="presParOf" srcId="{52B54EFF-CCE9-4B9A-B8C6-E9E59BC51622}" destId="{D8F08EC3-E28D-465B-8B1C-D6FCDCE49712}" srcOrd="0" destOrd="0" presId="urn:microsoft.com/office/officeart/2008/layout/HorizontalMultiLevelHierarchy"/>
    <dgm:cxn modelId="{A02E94A2-ACC9-45F8-95F6-BB2A945492BA}" type="presParOf" srcId="{591D8C9F-C987-4294-A6E2-AAE14112B6D6}" destId="{7285C3D8-03B6-4388-BA7D-A772B54CCD54}" srcOrd="5" destOrd="0" presId="urn:microsoft.com/office/officeart/2008/layout/HorizontalMultiLevelHierarchy"/>
    <dgm:cxn modelId="{F71FCD4C-79DC-472F-AA4C-F4D3BC011F84}" type="presParOf" srcId="{7285C3D8-03B6-4388-BA7D-A772B54CCD54}" destId="{5C8C68A7-D2D0-435D-8FE7-48FADD74AB6A}" srcOrd="0" destOrd="0" presId="urn:microsoft.com/office/officeart/2008/layout/HorizontalMultiLevelHierarchy"/>
    <dgm:cxn modelId="{044701A5-DBDA-44AF-9BFE-01376810D915}" type="presParOf" srcId="{7285C3D8-03B6-4388-BA7D-A772B54CCD54}" destId="{FDBCAC4E-6702-455B-A347-E20E2E170DFD}" srcOrd="1" destOrd="0" presId="urn:microsoft.com/office/officeart/2008/layout/HorizontalMultiLevelHierarchy"/>
    <dgm:cxn modelId="{AA8688CA-8C7B-4817-BB29-51E855E0DAAC}" type="presParOf" srcId="{FDBCAC4E-6702-455B-A347-E20E2E170DFD}" destId="{176BE7A6-6393-4FED-9078-F5A6460156D6}" srcOrd="0" destOrd="0" presId="urn:microsoft.com/office/officeart/2008/layout/HorizontalMultiLevelHierarchy"/>
    <dgm:cxn modelId="{4C411535-6704-4AAD-9802-EB8948433BF3}" type="presParOf" srcId="{176BE7A6-6393-4FED-9078-F5A6460156D6}" destId="{2D98D1B7-F654-4B84-8BFF-D95AB62A432B}" srcOrd="0" destOrd="0" presId="urn:microsoft.com/office/officeart/2008/layout/HorizontalMultiLevelHierarchy"/>
    <dgm:cxn modelId="{EDF08270-806A-4A09-8DAE-EF20557DCED8}" type="presParOf" srcId="{FDBCAC4E-6702-455B-A347-E20E2E170DFD}" destId="{61E3A93C-475C-481A-9EFF-9B37EC924DAE}" srcOrd="1" destOrd="0" presId="urn:microsoft.com/office/officeart/2008/layout/HorizontalMultiLevelHierarchy"/>
    <dgm:cxn modelId="{1698316C-49B7-4C73-B558-C9E275FF41D9}" type="presParOf" srcId="{61E3A93C-475C-481A-9EFF-9B37EC924DAE}" destId="{09605009-FF16-4E97-86CC-2E5EA2FD8204}" srcOrd="0" destOrd="0" presId="urn:microsoft.com/office/officeart/2008/layout/HorizontalMultiLevelHierarchy"/>
    <dgm:cxn modelId="{FF458AE3-F2B4-495C-95AD-4D32C67C01D1}" type="presParOf" srcId="{61E3A93C-475C-481A-9EFF-9B37EC924DAE}" destId="{ACD1C799-008B-4FF4-8A55-0317DC4C7A5B}" srcOrd="1" destOrd="0" presId="urn:microsoft.com/office/officeart/2008/layout/HorizontalMultiLevelHierarchy"/>
    <dgm:cxn modelId="{8474E53F-0E02-4F75-91B2-5EE54445E521}" type="presParOf" srcId="{591D8C9F-C987-4294-A6E2-AAE14112B6D6}" destId="{8640D4A2-8D5F-41E0-9BC9-318A56F890C7}" srcOrd="6" destOrd="0" presId="urn:microsoft.com/office/officeart/2008/layout/HorizontalMultiLevelHierarchy"/>
    <dgm:cxn modelId="{12CE380C-C039-4630-BA62-C4D9D89010B6}" type="presParOf" srcId="{8640D4A2-8D5F-41E0-9BC9-318A56F890C7}" destId="{1734B936-A37F-4A9A-A0C0-04A14F8832B4}" srcOrd="0" destOrd="0" presId="urn:microsoft.com/office/officeart/2008/layout/HorizontalMultiLevelHierarchy"/>
    <dgm:cxn modelId="{B3C4A336-ABE9-4FF8-8E78-51780C232D18}" type="presParOf" srcId="{591D8C9F-C987-4294-A6E2-AAE14112B6D6}" destId="{4C5BE761-8856-4DF4-B6EC-6C2C9371255D}" srcOrd="7" destOrd="0" presId="urn:microsoft.com/office/officeart/2008/layout/HorizontalMultiLevelHierarchy"/>
    <dgm:cxn modelId="{EE477F8A-0D29-4257-86A9-855A68F6877C}" type="presParOf" srcId="{4C5BE761-8856-4DF4-B6EC-6C2C9371255D}" destId="{C6DB5510-E073-4B54-A56E-4DD9DFE26EB2}" srcOrd="0" destOrd="0" presId="urn:microsoft.com/office/officeart/2008/layout/HorizontalMultiLevelHierarchy"/>
    <dgm:cxn modelId="{BEAFDF04-2F1E-4554-994D-5AAB324C3593}" type="presParOf" srcId="{4C5BE761-8856-4DF4-B6EC-6C2C9371255D}" destId="{1F267AAD-5469-4A21-8102-E8E0A3CC6BD9}" srcOrd="1" destOrd="0" presId="urn:microsoft.com/office/officeart/2008/layout/HorizontalMultiLevelHierarchy"/>
    <dgm:cxn modelId="{57F953EF-A7BF-4FCF-8EEE-3549BB30FC77}" type="presParOf" srcId="{1F267AAD-5469-4A21-8102-E8E0A3CC6BD9}" destId="{46739507-AF22-4D2E-9D8D-E9B36EAA606D}" srcOrd="0" destOrd="0" presId="urn:microsoft.com/office/officeart/2008/layout/HorizontalMultiLevelHierarchy"/>
    <dgm:cxn modelId="{562E2606-72EE-4A19-9F24-BB970DBE6CFD}" type="presParOf" srcId="{46739507-AF22-4D2E-9D8D-E9B36EAA606D}" destId="{0ED632E1-799C-4C17-AD1F-CE5312301B46}" srcOrd="0" destOrd="0" presId="urn:microsoft.com/office/officeart/2008/layout/HorizontalMultiLevelHierarchy"/>
    <dgm:cxn modelId="{C670094C-90C4-48AD-A878-011BEC4F9316}" type="presParOf" srcId="{1F267AAD-5469-4A21-8102-E8E0A3CC6BD9}" destId="{E1711D47-6A9A-4B0E-8B77-BDB027DD55A2}" srcOrd="1" destOrd="0" presId="urn:microsoft.com/office/officeart/2008/layout/HorizontalMultiLevelHierarchy"/>
    <dgm:cxn modelId="{D4630740-0C0A-43CA-AE9C-A296EF79858C}" type="presParOf" srcId="{E1711D47-6A9A-4B0E-8B77-BDB027DD55A2}" destId="{70677918-1698-47E1-8112-EF8C577BD051}" srcOrd="0" destOrd="0" presId="urn:microsoft.com/office/officeart/2008/layout/HorizontalMultiLevelHierarchy"/>
    <dgm:cxn modelId="{872352BA-3847-4D92-8154-806B64C26597}" type="presParOf" srcId="{E1711D47-6A9A-4B0E-8B77-BDB027DD55A2}" destId="{E4B51863-7869-4C66-835F-64042AA1EEC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A13B8044-72A8-47AF-9291-6487A8309807}">
      <dgm:prSet custT="1"/>
      <dgm:spPr/>
      <dgm:t>
        <a:bodyPr/>
        <a:lstStyle/>
        <a:p>
          <a:pPr rtl="1"/>
          <a:r>
            <a:rPr lang="fa-IR" sz="3600" smtClean="0">
              <a:cs typeface="B Badr" panose="00000400000000000000" pitchFamily="2" charset="-78"/>
            </a:rPr>
            <a:t>و أيضا (تقسیم دیگر): </a:t>
          </a:r>
          <a:endParaRPr lang="fa-IR" sz="3600">
            <a:cs typeface="B Badr" panose="00000400000000000000" pitchFamily="2" charset="-78"/>
          </a:endParaRPr>
        </a:p>
      </dgm:t>
    </dgm:pt>
    <dgm:pt modelId="{B8AFCC08-CCB3-4C39-A99F-5978D5CBDA8D}" type="parTrans" cxnId="{AA3C9104-4C5D-4184-8E97-6FDFEC907312}">
      <dgm:prSet/>
      <dgm:spPr/>
      <dgm:t>
        <a:bodyPr/>
        <a:lstStyle/>
        <a:p>
          <a:pPr rtl="1"/>
          <a:endParaRPr lang="fa-IR" sz="2400">
            <a:cs typeface="B Badr" panose="00000400000000000000" pitchFamily="2" charset="-78"/>
          </a:endParaRPr>
        </a:p>
      </dgm:t>
    </dgm:pt>
    <dgm:pt modelId="{318CB0D0-0C24-4A4B-A136-179E7D42C1C3}" type="sibTrans" cxnId="{AA3C9104-4C5D-4184-8E97-6FDFEC907312}">
      <dgm:prSet/>
      <dgm:spPr/>
      <dgm:t>
        <a:bodyPr/>
        <a:lstStyle/>
        <a:p>
          <a:pPr rtl="1"/>
          <a:endParaRPr lang="fa-IR" sz="2400">
            <a:cs typeface="B Badr" panose="00000400000000000000" pitchFamily="2" charset="-78"/>
          </a:endParaRPr>
        </a:p>
      </dgm:t>
    </dgm:pt>
    <dgm:pt modelId="{772022E6-ED56-4F52-A153-EA31E76C366D}">
      <dgm:prSet/>
      <dgm:spPr/>
      <dgm:t>
        <a:bodyPr/>
        <a:lstStyle/>
        <a:p>
          <a:pPr rtl="1"/>
          <a:r>
            <a:rPr lang="fa-IR" smtClean="0">
              <a:cs typeface="B Badr" panose="00000400000000000000" pitchFamily="2" charset="-78"/>
            </a:rPr>
            <a:t>إن تعدد طرفاه: </a:t>
          </a:r>
          <a:endParaRPr lang="fa-IR">
            <a:cs typeface="B Badr" panose="00000400000000000000" pitchFamily="2" charset="-78"/>
          </a:endParaRPr>
        </a:p>
      </dgm:t>
    </dgm:pt>
    <dgm:pt modelId="{50751111-7F05-41F1-9019-2BEFA6EAA0F5}" type="parTrans" cxnId="{18F0F0FB-3A86-4111-86E3-0199B88687D2}">
      <dgm:prSet/>
      <dgm:spPr/>
      <dgm:t>
        <a:bodyPr/>
        <a:lstStyle/>
        <a:p>
          <a:pPr rtl="1"/>
          <a:endParaRPr lang="fa-IR">
            <a:cs typeface="B Badr" panose="00000400000000000000" pitchFamily="2" charset="-78"/>
          </a:endParaRPr>
        </a:p>
      </dgm:t>
    </dgm:pt>
    <dgm:pt modelId="{14A719F5-4769-4CD9-A6EE-D91B98690DB1}" type="sibTrans" cxnId="{18F0F0FB-3A86-4111-86E3-0199B88687D2}">
      <dgm:prSet/>
      <dgm:spPr/>
      <dgm:t>
        <a:bodyPr/>
        <a:lstStyle/>
        <a:p>
          <a:pPr rtl="1"/>
          <a:endParaRPr lang="fa-IR">
            <a:cs typeface="B Badr" panose="00000400000000000000" pitchFamily="2" charset="-78"/>
          </a:endParaRPr>
        </a:p>
      </dgm:t>
    </dgm:pt>
    <dgm:pt modelId="{84A0F5BA-234B-41E9-B704-86CCF61CD049}">
      <dgm:prSet/>
      <dgm:spPr/>
      <dgm:t>
        <a:bodyPr/>
        <a:lstStyle/>
        <a:p>
          <a:pPr rtl="1"/>
          <a:r>
            <a:rPr lang="fa-IR" smtClean="0">
              <a:cs typeface="B Badr" panose="00000400000000000000" pitchFamily="2" charset="-78"/>
            </a:rPr>
            <a:t>فإما ملفوف؛ </a:t>
          </a:r>
          <a:endParaRPr lang="fa-IR">
            <a:cs typeface="B Badr" panose="00000400000000000000" pitchFamily="2" charset="-78"/>
          </a:endParaRPr>
        </a:p>
      </dgm:t>
    </dgm:pt>
    <dgm:pt modelId="{79562F42-C40E-474E-B733-4B71B247AC08}" type="parTrans" cxnId="{8A4E5082-8C81-4A20-A85B-715F1B5B7BB9}">
      <dgm:prSet/>
      <dgm:spPr/>
      <dgm:t>
        <a:bodyPr/>
        <a:lstStyle/>
        <a:p>
          <a:pPr rtl="1"/>
          <a:endParaRPr lang="fa-IR">
            <a:cs typeface="B Badr" panose="00000400000000000000" pitchFamily="2" charset="-78"/>
          </a:endParaRPr>
        </a:p>
      </dgm:t>
    </dgm:pt>
    <dgm:pt modelId="{36F161AA-48C7-4886-ADC4-8FDCA5EA0CE0}" type="sibTrans" cxnId="{8A4E5082-8C81-4A20-A85B-715F1B5B7BB9}">
      <dgm:prSet/>
      <dgm:spPr/>
      <dgm:t>
        <a:bodyPr/>
        <a:lstStyle/>
        <a:p>
          <a:pPr rtl="1"/>
          <a:endParaRPr lang="fa-IR">
            <a:cs typeface="B Badr" panose="00000400000000000000" pitchFamily="2" charset="-78"/>
          </a:endParaRPr>
        </a:p>
      </dgm:t>
    </dgm:pt>
    <dgm:pt modelId="{FC7E68BE-61B8-4E81-A35C-9347608290D7}">
      <dgm:prSet/>
      <dgm:spPr/>
      <dgm:t>
        <a:bodyPr/>
        <a:lstStyle/>
        <a:p>
          <a:pPr rtl="1"/>
          <a:r>
            <a:rPr lang="fa-IR" smtClean="0">
              <a:cs typeface="B Badr" panose="00000400000000000000" pitchFamily="2" charset="-78"/>
            </a:rPr>
            <a:t>كقوله:أن قلوب الطير رطبا و يابسا *** لدى وكرها العناب و الحشف البالي‏</a:t>
          </a:r>
          <a:endParaRPr lang="fa-IR">
            <a:cs typeface="B Badr" panose="00000400000000000000" pitchFamily="2" charset="-78"/>
          </a:endParaRPr>
        </a:p>
      </dgm:t>
    </dgm:pt>
    <dgm:pt modelId="{09CC0804-B752-4458-8D39-35FF35ECF319}" type="parTrans" cxnId="{478AD189-5980-4BC9-A576-3048E663D931}">
      <dgm:prSet/>
      <dgm:spPr/>
      <dgm:t>
        <a:bodyPr/>
        <a:lstStyle/>
        <a:p>
          <a:pPr rtl="1"/>
          <a:endParaRPr lang="fa-IR">
            <a:cs typeface="B Badr" panose="00000400000000000000" pitchFamily="2" charset="-78"/>
          </a:endParaRPr>
        </a:p>
      </dgm:t>
    </dgm:pt>
    <dgm:pt modelId="{1430BD92-6E25-40D9-8765-A1CC065E5AC5}" type="sibTrans" cxnId="{478AD189-5980-4BC9-A576-3048E663D931}">
      <dgm:prSet/>
      <dgm:spPr/>
      <dgm:t>
        <a:bodyPr/>
        <a:lstStyle/>
        <a:p>
          <a:pPr rtl="1"/>
          <a:endParaRPr lang="fa-IR">
            <a:cs typeface="B Badr" panose="00000400000000000000" pitchFamily="2" charset="-78"/>
          </a:endParaRPr>
        </a:p>
      </dgm:t>
    </dgm:pt>
    <dgm:pt modelId="{8181576B-4BD7-4F2A-85AB-E80D23E6D8BB}">
      <dgm:prSet/>
      <dgm:spPr/>
      <dgm:t>
        <a:bodyPr/>
        <a:lstStyle/>
        <a:p>
          <a:pPr rtl="1"/>
          <a:r>
            <a:rPr lang="fa-IR" smtClean="0">
              <a:cs typeface="B Badr" panose="00000400000000000000" pitchFamily="2" charset="-78"/>
            </a:rPr>
            <a:t>أو مفروق؛ </a:t>
          </a:r>
          <a:endParaRPr lang="fa-IR">
            <a:cs typeface="B Badr" panose="00000400000000000000" pitchFamily="2" charset="-78"/>
          </a:endParaRPr>
        </a:p>
      </dgm:t>
    </dgm:pt>
    <dgm:pt modelId="{480D170E-4341-4339-93D1-CBC6FB7351B5}" type="parTrans" cxnId="{DE1BF470-0D91-4CF7-8E8B-A6E35343C910}">
      <dgm:prSet/>
      <dgm:spPr/>
      <dgm:t>
        <a:bodyPr/>
        <a:lstStyle/>
        <a:p>
          <a:pPr rtl="1"/>
          <a:endParaRPr lang="fa-IR">
            <a:cs typeface="B Badr" panose="00000400000000000000" pitchFamily="2" charset="-78"/>
          </a:endParaRPr>
        </a:p>
      </dgm:t>
    </dgm:pt>
    <dgm:pt modelId="{553C60C0-0EED-4D63-A66B-0084536B3352}" type="sibTrans" cxnId="{DE1BF470-0D91-4CF7-8E8B-A6E35343C910}">
      <dgm:prSet/>
      <dgm:spPr/>
      <dgm:t>
        <a:bodyPr/>
        <a:lstStyle/>
        <a:p>
          <a:pPr rtl="1"/>
          <a:endParaRPr lang="fa-IR">
            <a:cs typeface="B Badr" panose="00000400000000000000" pitchFamily="2" charset="-78"/>
          </a:endParaRPr>
        </a:p>
      </dgm:t>
    </dgm:pt>
    <dgm:pt modelId="{12AD5674-7E69-4F8D-94D8-D6250BBB1498}">
      <dgm:prSet/>
      <dgm:spPr/>
      <dgm:t>
        <a:bodyPr/>
        <a:lstStyle/>
        <a:p>
          <a:pPr rtl="1"/>
          <a:r>
            <a:rPr lang="fa-IR" smtClean="0">
              <a:cs typeface="B Badr" panose="00000400000000000000" pitchFamily="2" charset="-78"/>
            </a:rPr>
            <a:t>كقوله: النشر مسك و الوجوه دنانير و أطراف الأكف عنم‏</a:t>
          </a:r>
          <a:endParaRPr lang="fa-IR">
            <a:cs typeface="B Badr" panose="00000400000000000000" pitchFamily="2" charset="-78"/>
          </a:endParaRPr>
        </a:p>
      </dgm:t>
    </dgm:pt>
    <dgm:pt modelId="{C6CFDC8B-D2BA-4A88-97C9-5E5AD0C832E8}" type="parTrans" cxnId="{4119C1B5-CBC0-462C-9B74-86005505D393}">
      <dgm:prSet/>
      <dgm:spPr/>
      <dgm:t>
        <a:bodyPr/>
        <a:lstStyle/>
        <a:p>
          <a:pPr rtl="1"/>
          <a:endParaRPr lang="fa-IR">
            <a:cs typeface="B Badr" panose="00000400000000000000" pitchFamily="2" charset="-78"/>
          </a:endParaRPr>
        </a:p>
      </dgm:t>
    </dgm:pt>
    <dgm:pt modelId="{86BCAE04-0463-4F7A-96E4-6D226C5F08D3}" type="sibTrans" cxnId="{4119C1B5-CBC0-462C-9B74-86005505D393}">
      <dgm:prSet/>
      <dgm:spPr/>
      <dgm:t>
        <a:bodyPr/>
        <a:lstStyle/>
        <a:p>
          <a:pPr rtl="1"/>
          <a:endParaRPr lang="fa-IR">
            <a:cs typeface="B Badr" panose="00000400000000000000" pitchFamily="2" charset="-78"/>
          </a:endParaRPr>
        </a:p>
      </dgm:t>
    </dgm:pt>
    <dgm:pt modelId="{69191C73-F5D9-4F23-A90A-3227D88D0EFE}">
      <dgm:prSet custT="1"/>
      <dgm:spPr/>
      <dgm:t>
        <a:bodyPr/>
        <a:lstStyle/>
        <a:p>
          <a:pPr rtl="1"/>
          <a:r>
            <a:rPr lang="fa-IR" sz="2000" smtClean="0">
              <a:cs typeface="B Badr" panose="00000400000000000000" pitchFamily="2" charset="-78"/>
            </a:rPr>
            <a:t>و إن تعدد طرفه الأول: فتشبيه التسوية؛ كقوله :</a:t>
          </a:r>
          <a:endParaRPr lang="fa-IR" sz="2000">
            <a:cs typeface="B Badr" panose="00000400000000000000" pitchFamily="2" charset="-78"/>
          </a:endParaRPr>
        </a:p>
      </dgm:t>
    </dgm:pt>
    <dgm:pt modelId="{2D76E635-694D-4596-B208-761E70C31B89}" type="parTrans" cxnId="{22814294-CFA9-4A23-95C2-110FC8FED736}">
      <dgm:prSet/>
      <dgm:spPr/>
      <dgm:t>
        <a:bodyPr/>
        <a:lstStyle/>
        <a:p>
          <a:pPr rtl="1"/>
          <a:endParaRPr lang="fa-IR">
            <a:cs typeface="B Badr" panose="00000400000000000000" pitchFamily="2" charset="-78"/>
          </a:endParaRPr>
        </a:p>
      </dgm:t>
    </dgm:pt>
    <dgm:pt modelId="{A5662DE1-4A96-4A8D-A35D-63F6630BD71A}" type="sibTrans" cxnId="{22814294-CFA9-4A23-95C2-110FC8FED736}">
      <dgm:prSet/>
      <dgm:spPr/>
      <dgm:t>
        <a:bodyPr/>
        <a:lstStyle/>
        <a:p>
          <a:pPr rtl="1"/>
          <a:endParaRPr lang="fa-IR">
            <a:cs typeface="B Badr" panose="00000400000000000000" pitchFamily="2" charset="-78"/>
          </a:endParaRPr>
        </a:p>
      </dgm:t>
    </dgm:pt>
    <dgm:pt modelId="{2D58B136-5AD4-450F-987A-79C68F678D18}">
      <dgm:prSet/>
      <dgm:spPr/>
      <dgm:t>
        <a:bodyPr/>
        <a:lstStyle/>
        <a:p>
          <a:pPr rtl="1"/>
          <a:r>
            <a:rPr lang="fa-IR" smtClean="0">
              <a:cs typeface="B Badr" panose="00000400000000000000" pitchFamily="2" charset="-78"/>
            </a:rPr>
            <a:t>صدغ الحبيب و حالى*** كلاهما كالليالى‏</a:t>
          </a:r>
          <a:endParaRPr lang="fa-IR">
            <a:cs typeface="B Badr" panose="00000400000000000000" pitchFamily="2" charset="-78"/>
          </a:endParaRPr>
        </a:p>
      </dgm:t>
    </dgm:pt>
    <dgm:pt modelId="{F13B88CE-1097-4315-99AA-A75BA7EF0B3E}" type="parTrans" cxnId="{8315A3DE-722D-4E20-B6E7-C76A93496D2A}">
      <dgm:prSet/>
      <dgm:spPr/>
      <dgm:t>
        <a:bodyPr/>
        <a:lstStyle/>
        <a:p>
          <a:pPr rtl="1"/>
          <a:endParaRPr lang="fa-IR">
            <a:cs typeface="B Badr" panose="00000400000000000000" pitchFamily="2" charset="-78"/>
          </a:endParaRPr>
        </a:p>
      </dgm:t>
    </dgm:pt>
    <dgm:pt modelId="{906EA522-B493-4C9E-9F06-BB9FC118E815}" type="sibTrans" cxnId="{8315A3DE-722D-4E20-B6E7-C76A93496D2A}">
      <dgm:prSet/>
      <dgm:spPr/>
      <dgm:t>
        <a:bodyPr/>
        <a:lstStyle/>
        <a:p>
          <a:pPr rtl="1"/>
          <a:endParaRPr lang="fa-IR">
            <a:cs typeface="B Badr" panose="00000400000000000000" pitchFamily="2" charset="-78"/>
          </a:endParaRPr>
        </a:p>
      </dgm:t>
    </dgm:pt>
    <dgm:pt modelId="{91884ABB-762F-431A-9F12-478DE15A8E8A}">
      <dgm:prSet custT="1"/>
      <dgm:spPr/>
      <dgm:t>
        <a:bodyPr/>
        <a:lstStyle/>
        <a:p>
          <a:pPr rtl="1"/>
          <a:r>
            <a:rPr lang="fa-IR" sz="2000" smtClean="0">
              <a:cs typeface="B Badr" panose="00000400000000000000" pitchFamily="2" charset="-78"/>
            </a:rPr>
            <a:t>و إن تعدد طرفه الثانى: فتشبيه الجمع؛ كقوله:</a:t>
          </a:r>
          <a:endParaRPr lang="fa-IR" sz="2000">
            <a:cs typeface="B Badr" panose="00000400000000000000" pitchFamily="2" charset="-78"/>
          </a:endParaRPr>
        </a:p>
      </dgm:t>
    </dgm:pt>
    <dgm:pt modelId="{7F84DB1C-A2D6-47DE-A5F4-AC644AA1F7B7}" type="parTrans" cxnId="{0E304CA1-D7E4-44AB-B1E6-27A933199658}">
      <dgm:prSet/>
      <dgm:spPr/>
      <dgm:t>
        <a:bodyPr/>
        <a:lstStyle/>
        <a:p>
          <a:pPr rtl="1"/>
          <a:endParaRPr lang="fa-IR">
            <a:cs typeface="B Badr" panose="00000400000000000000" pitchFamily="2" charset="-78"/>
          </a:endParaRPr>
        </a:p>
      </dgm:t>
    </dgm:pt>
    <dgm:pt modelId="{2E4A7E0E-A35E-45C9-9FD3-D8603743C8E7}" type="sibTrans" cxnId="{0E304CA1-D7E4-44AB-B1E6-27A933199658}">
      <dgm:prSet/>
      <dgm:spPr/>
      <dgm:t>
        <a:bodyPr/>
        <a:lstStyle/>
        <a:p>
          <a:pPr rtl="1"/>
          <a:endParaRPr lang="fa-IR">
            <a:cs typeface="B Badr" panose="00000400000000000000" pitchFamily="2" charset="-78"/>
          </a:endParaRPr>
        </a:p>
      </dgm:t>
    </dgm:pt>
    <dgm:pt modelId="{CF04D591-39BF-43B1-BDB7-81D7BE32CC31}">
      <dgm:prSet/>
      <dgm:spPr/>
      <dgm:t>
        <a:bodyPr/>
        <a:lstStyle/>
        <a:p>
          <a:pPr rtl="1"/>
          <a:r>
            <a:rPr lang="fa-IR" smtClean="0">
              <a:cs typeface="B Badr" panose="00000400000000000000" pitchFamily="2" charset="-78"/>
            </a:rPr>
            <a:t>كأنما يبسم عن لؤلؤ *** منضد أو برد أو أقاح‏</a:t>
          </a:r>
          <a:endParaRPr lang="fa-IR">
            <a:cs typeface="B Badr" panose="00000400000000000000" pitchFamily="2" charset="-78"/>
          </a:endParaRPr>
        </a:p>
      </dgm:t>
    </dgm:pt>
    <dgm:pt modelId="{54AD723A-3FB1-4C7F-9C9E-B7BBDA9AC50E}" type="parTrans" cxnId="{F3D229E8-D135-455A-B81F-1F605B861103}">
      <dgm:prSet/>
      <dgm:spPr/>
      <dgm:t>
        <a:bodyPr/>
        <a:lstStyle/>
        <a:p>
          <a:pPr rtl="1"/>
          <a:endParaRPr lang="fa-IR">
            <a:cs typeface="B Badr" panose="00000400000000000000" pitchFamily="2" charset="-78"/>
          </a:endParaRPr>
        </a:p>
      </dgm:t>
    </dgm:pt>
    <dgm:pt modelId="{DABF147D-6807-4EBC-8CB1-5DFD374E0E18}" type="sibTrans" cxnId="{F3D229E8-D135-455A-B81F-1F605B861103}">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0D75272-512F-473E-8CB8-263D7E705CF9}" type="pres">
      <dgm:prSet presAssocID="{A13B8044-72A8-47AF-9291-6487A8309807}" presName="root1" presStyleCnt="0"/>
      <dgm:spPr/>
    </dgm:pt>
    <dgm:pt modelId="{C8B408D3-CFDC-43FB-A978-4B475DEA669D}" type="pres">
      <dgm:prSet presAssocID="{A13B8044-72A8-47AF-9291-6487A8309807}" presName="LevelOneTextNode" presStyleLbl="node0" presStyleIdx="0" presStyleCnt="1">
        <dgm:presLayoutVars>
          <dgm:chPref val="3"/>
        </dgm:presLayoutVars>
      </dgm:prSet>
      <dgm:spPr/>
      <dgm:t>
        <a:bodyPr/>
        <a:lstStyle/>
        <a:p>
          <a:pPr rtl="1"/>
          <a:endParaRPr lang="fa-IR"/>
        </a:p>
      </dgm:t>
    </dgm:pt>
    <dgm:pt modelId="{591D8C9F-C987-4294-A6E2-AAE14112B6D6}" type="pres">
      <dgm:prSet presAssocID="{A13B8044-72A8-47AF-9291-6487A8309807}" presName="level2hierChild" presStyleCnt="0"/>
      <dgm:spPr/>
    </dgm:pt>
    <dgm:pt modelId="{C2FAF83A-19BA-47E4-8212-A092E28FD718}" type="pres">
      <dgm:prSet presAssocID="{50751111-7F05-41F1-9019-2BEFA6EAA0F5}" presName="conn2-1" presStyleLbl="parChTrans1D2" presStyleIdx="0" presStyleCnt="3"/>
      <dgm:spPr/>
      <dgm:t>
        <a:bodyPr/>
        <a:lstStyle/>
        <a:p>
          <a:pPr rtl="1"/>
          <a:endParaRPr lang="fa-IR"/>
        </a:p>
      </dgm:t>
    </dgm:pt>
    <dgm:pt modelId="{7F98A893-DD12-423D-8592-E2E68FE3F52C}" type="pres">
      <dgm:prSet presAssocID="{50751111-7F05-41F1-9019-2BEFA6EAA0F5}" presName="connTx" presStyleLbl="parChTrans1D2" presStyleIdx="0" presStyleCnt="3"/>
      <dgm:spPr/>
      <dgm:t>
        <a:bodyPr/>
        <a:lstStyle/>
        <a:p>
          <a:pPr rtl="1"/>
          <a:endParaRPr lang="fa-IR"/>
        </a:p>
      </dgm:t>
    </dgm:pt>
    <dgm:pt modelId="{60CDC5BA-8715-4621-8E2E-BEA14E6248E0}" type="pres">
      <dgm:prSet presAssocID="{772022E6-ED56-4F52-A153-EA31E76C366D}" presName="root2" presStyleCnt="0"/>
      <dgm:spPr/>
    </dgm:pt>
    <dgm:pt modelId="{81F97A93-D9AF-416E-B09D-372AC8657EE4}" type="pres">
      <dgm:prSet presAssocID="{772022E6-ED56-4F52-A153-EA31E76C366D}" presName="LevelTwoTextNode" presStyleLbl="node2" presStyleIdx="0" presStyleCnt="3">
        <dgm:presLayoutVars>
          <dgm:chPref val="3"/>
        </dgm:presLayoutVars>
      </dgm:prSet>
      <dgm:spPr/>
      <dgm:t>
        <a:bodyPr/>
        <a:lstStyle/>
        <a:p>
          <a:pPr rtl="1"/>
          <a:endParaRPr lang="fa-IR"/>
        </a:p>
      </dgm:t>
    </dgm:pt>
    <dgm:pt modelId="{FC4E4F5F-ECBB-4C77-9428-88944FD64276}" type="pres">
      <dgm:prSet presAssocID="{772022E6-ED56-4F52-A153-EA31E76C366D}" presName="level3hierChild" presStyleCnt="0"/>
      <dgm:spPr/>
    </dgm:pt>
    <dgm:pt modelId="{456CF9C4-8DB5-485E-B6A7-FA6F98F2CE76}" type="pres">
      <dgm:prSet presAssocID="{79562F42-C40E-474E-B733-4B71B247AC08}" presName="conn2-1" presStyleLbl="parChTrans1D3" presStyleIdx="0" presStyleCnt="4"/>
      <dgm:spPr/>
      <dgm:t>
        <a:bodyPr/>
        <a:lstStyle/>
        <a:p>
          <a:pPr rtl="1"/>
          <a:endParaRPr lang="fa-IR"/>
        </a:p>
      </dgm:t>
    </dgm:pt>
    <dgm:pt modelId="{1A6AFE31-8B16-4BA0-AA75-9062F1B310BE}" type="pres">
      <dgm:prSet presAssocID="{79562F42-C40E-474E-B733-4B71B247AC08}" presName="connTx" presStyleLbl="parChTrans1D3" presStyleIdx="0" presStyleCnt="4"/>
      <dgm:spPr/>
      <dgm:t>
        <a:bodyPr/>
        <a:lstStyle/>
        <a:p>
          <a:pPr rtl="1"/>
          <a:endParaRPr lang="fa-IR"/>
        </a:p>
      </dgm:t>
    </dgm:pt>
    <dgm:pt modelId="{F8CF0A0C-B8CE-4F9D-A9B2-65A88CA3DCCC}" type="pres">
      <dgm:prSet presAssocID="{84A0F5BA-234B-41E9-B704-86CCF61CD049}" presName="root2" presStyleCnt="0"/>
      <dgm:spPr/>
    </dgm:pt>
    <dgm:pt modelId="{37CE3AC7-34DC-4FCB-B87F-2ED8A5521B0C}" type="pres">
      <dgm:prSet presAssocID="{84A0F5BA-234B-41E9-B704-86CCF61CD049}" presName="LevelTwoTextNode" presStyleLbl="node3" presStyleIdx="0" presStyleCnt="4" custScaleX="37334">
        <dgm:presLayoutVars>
          <dgm:chPref val="3"/>
        </dgm:presLayoutVars>
      </dgm:prSet>
      <dgm:spPr/>
      <dgm:t>
        <a:bodyPr/>
        <a:lstStyle/>
        <a:p>
          <a:pPr rtl="1"/>
          <a:endParaRPr lang="fa-IR"/>
        </a:p>
      </dgm:t>
    </dgm:pt>
    <dgm:pt modelId="{EABD30EE-6F67-4A4A-BA24-093C7958ED7E}" type="pres">
      <dgm:prSet presAssocID="{84A0F5BA-234B-41E9-B704-86CCF61CD049}" presName="level3hierChild" presStyleCnt="0"/>
      <dgm:spPr/>
    </dgm:pt>
    <dgm:pt modelId="{87916F6A-A3EE-440A-95C2-8CA3E2E8E566}" type="pres">
      <dgm:prSet presAssocID="{09CC0804-B752-4458-8D39-35FF35ECF319}" presName="conn2-1" presStyleLbl="parChTrans1D4" presStyleIdx="0" presStyleCnt="2"/>
      <dgm:spPr/>
      <dgm:t>
        <a:bodyPr/>
        <a:lstStyle/>
        <a:p>
          <a:pPr rtl="1"/>
          <a:endParaRPr lang="fa-IR"/>
        </a:p>
      </dgm:t>
    </dgm:pt>
    <dgm:pt modelId="{E52A1AC2-B50E-4246-9CAA-F9121C027006}" type="pres">
      <dgm:prSet presAssocID="{09CC0804-B752-4458-8D39-35FF35ECF319}" presName="connTx" presStyleLbl="parChTrans1D4" presStyleIdx="0" presStyleCnt="2"/>
      <dgm:spPr/>
      <dgm:t>
        <a:bodyPr/>
        <a:lstStyle/>
        <a:p>
          <a:pPr rtl="1"/>
          <a:endParaRPr lang="fa-IR"/>
        </a:p>
      </dgm:t>
    </dgm:pt>
    <dgm:pt modelId="{840761EB-DF5B-4C2F-BBE1-CA01054D47AF}" type="pres">
      <dgm:prSet presAssocID="{FC7E68BE-61B8-4E81-A35C-9347608290D7}" presName="root2" presStyleCnt="0"/>
      <dgm:spPr/>
    </dgm:pt>
    <dgm:pt modelId="{B6B3B6D2-017E-4936-A725-1C4F4786D49F}" type="pres">
      <dgm:prSet presAssocID="{FC7E68BE-61B8-4E81-A35C-9347608290D7}" presName="LevelTwoTextNode" presStyleLbl="node4" presStyleIdx="0" presStyleCnt="2">
        <dgm:presLayoutVars>
          <dgm:chPref val="3"/>
        </dgm:presLayoutVars>
      </dgm:prSet>
      <dgm:spPr/>
      <dgm:t>
        <a:bodyPr/>
        <a:lstStyle/>
        <a:p>
          <a:pPr rtl="1"/>
          <a:endParaRPr lang="fa-IR"/>
        </a:p>
      </dgm:t>
    </dgm:pt>
    <dgm:pt modelId="{49EBF7A2-FB22-41D7-82D5-9604F64708F4}" type="pres">
      <dgm:prSet presAssocID="{FC7E68BE-61B8-4E81-A35C-9347608290D7}" presName="level3hierChild" presStyleCnt="0"/>
      <dgm:spPr/>
    </dgm:pt>
    <dgm:pt modelId="{F86ABCA1-473B-43DE-840F-9EA9D92E1E3B}" type="pres">
      <dgm:prSet presAssocID="{480D170E-4341-4339-93D1-CBC6FB7351B5}" presName="conn2-1" presStyleLbl="parChTrans1D3" presStyleIdx="1" presStyleCnt="4"/>
      <dgm:spPr/>
      <dgm:t>
        <a:bodyPr/>
        <a:lstStyle/>
        <a:p>
          <a:pPr rtl="1"/>
          <a:endParaRPr lang="fa-IR"/>
        </a:p>
      </dgm:t>
    </dgm:pt>
    <dgm:pt modelId="{BA52B23F-D16D-4DA7-829A-D5B3EF104064}" type="pres">
      <dgm:prSet presAssocID="{480D170E-4341-4339-93D1-CBC6FB7351B5}" presName="connTx" presStyleLbl="parChTrans1D3" presStyleIdx="1" presStyleCnt="4"/>
      <dgm:spPr/>
      <dgm:t>
        <a:bodyPr/>
        <a:lstStyle/>
        <a:p>
          <a:pPr rtl="1"/>
          <a:endParaRPr lang="fa-IR"/>
        </a:p>
      </dgm:t>
    </dgm:pt>
    <dgm:pt modelId="{03FA2D9E-7946-4C32-990D-83B53B116168}" type="pres">
      <dgm:prSet presAssocID="{8181576B-4BD7-4F2A-85AB-E80D23E6D8BB}" presName="root2" presStyleCnt="0"/>
      <dgm:spPr/>
    </dgm:pt>
    <dgm:pt modelId="{EB06648D-6F5B-41C4-B83F-DC75285CB29F}" type="pres">
      <dgm:prSet presAssocID="{8181576B-4BD7-4F2A-85AB-E80D23E6D8BB}" presName="LevelTwoTextNode" presStyleLbl="node3" presStyleIdx="1" presStyleCnt="4" custScaleX="37334">
        <dgm:presLayoutVars>
          <dgm:chPref val="3"/>
        </dgm:presLayoutVars>
      </dgm:prSet>
      <dgm:spPr/>
      <dgm:t>
        <a:bodyPr/>
        <a:lstStyle/>
        <a:p>
          <a:pPr rtl="1"/>
          <a:endParaRPr lang="fa-IR"/>
        </a:p>
      </dgm:t>
    </dgm:pt>
    <dgm:pt modelId="{2C610665-F6D5-4750-9C89-F95B2FC12A14}" type="pres">
      <dgm:prSet presAssocID="{8181576B-4BD7-4F2A-85AB-E80D23E6D8BB}" presName="level3hierChild" presStyleCnt="0"/>
      <dgm:spPr/>
    </dgm:pt>
    <dgm:pt modelId="{95AC3BB2-67D2-4ED5-B393-409C3E2E2EE9}" type="pres">
      <dgm:prSet presAssocID="{C6CFDC8B-D2BA-4A88-97C9-5E5AD0C832E8}" presName="conn2-1" presStyleLbl="parChTrans1D4" presStyleIdx="1" presStyleCnt="2"/>
      <dgm:spPr/>
      <dgm:t>
        <a:bodyPr/>
        <a:lstStyle/>
        <a:p>
          <a:pPr rtl="1"/>
          <a:endParaRPr lang="fa-IR"/>
        </a:p>
      </dgm:t>
    </dgm:pt>
    <dgm:pt modelId="{0109D260-5A93-441A-B9EF-627A86132118}" type="pres">
      <dgm:prSet presAssocID="{C6CFDC8B-D2BA-4A88-97C9-5E5AD0C832E8}" presName="connTx" presStyleLbl="parChTrans1D4" presStyleIdx="1" presStyleCnt="2"/>
      <dgm:spPr/>
      <dgm:t>
        <a:bodyPr/>
        <a:lstStyle/>
        <a:p>
          <a:pPr rtl="1"/>
          <a:endParaRPr lang="fa-IR"/>
        </a:p>
      </dgm:t>
    </dgm:pt>
    <dgm:pt modelId="{1D0C373C-DE44-4A02-8CE8-E1250AC4CE32}" type="pres">
      <dgm:prSet presAssocID="{12AD5674-7E69-4F8D-94D8-D6250BBB1498}" presName="root2" presStyleCnt="0"/>
      <dgm:spPr/>
    </dgm:pt>
    <dgm:pt modelId="{BD32FCB4-08D7-4E66-A4A9-66EBFDC74482}" type="pres">
      <dgm:prSet presAssocID="{12AD5674-7E69-4F8D-94D8-D6250BBB1498}" presName="LevelTwoTextNode" presStyleLbl="node4" presStyleIdx="1" presStyleCnt="2">
        <dgm:presLayoutVars>
          <dgm:chPref val="3"/>
        </dgm:presLayoutVars>
      </dgm:prSet>
      <dgm:spPr/>
      <dgm:t>
        <a:bodyPr/>
        <a:lstStyle/>
        <a:p>
          <a:pPr rtl="1"/>
          <a:endParaRPr lang="fa-IR"/>
        </a:p>
      </dgm:t>
    </dgm:pt>
    <dgm:pt modelId="{80B325CA-B5D0-4BB6-8547-68F1DCE92EAB}" type="pres">
      <dgm:prSet presAssocID="{12AD5674-7E69-4F8D-94D8-D6250BBB1498}" presName="level3hierChild" presStyleCnt="0"/>
      <dgm:spPr/>
    </dgm:pt>
    <dgm:pt modelId="{75AA3377-E1AC-4652-BE84-DD8C4013C60B}" type="pres">
      <dgm:prSet presAssocID="{2D76E635-694D-4596-B208-761E70C31B89}" presName="conn2-1" presStyleLbl="parChTrans1D2" presStyleIdx="1" presStyleCnt="3"/>
      <dgm:spPr/>
      <dgm:t>
        <a:bodyPr/>
        <a:lstStyle/>
        <a:p>
          <a:pPr rtl="1"/>
          <a:endParaRPr lang="fa-IR"/>
        </a:p>
      </dgm:t>
    </dgm:pt>
    <dgm:pt modelId="{A7765FEA-FA2E-4D11-BF59-2E70CE69B4E5}" type="pres">
      <dgm:prSet presAssocID="{2D76E635-694D-4596-B208-761E70C31B89}" presName="connTx" presStyleLbl="parChTrans1D2" presStyleIdx="1" presStyleCnt="3"/>
      <dgm:spPr/>
      <dgm:t>
        <a:bodyPr/>
        <a:lstStyle/>
        <a:p>
          <a:pPr rtl="1"/>
          <a:endParaRPr lang="fa-IR"/>
        </a:p>
      </dgm:t>
    </dgm:pt>
    <dgm:pt modelId="{2F93FA7A-569A-46D9-834B-B60CD19239C3}" type="pres">
      <dgm:prSet presAssocID="{69191C73-F5D9-4F23-A90A-3227D88D0EFE}" presName="root2" presStyleCnt="0"/>
      <dgm:spPr/>
    </dgm:pt>
    <dgm:pt modelId="{031E0B6A-50CC-4A41-8B14-5416225C6943}" type="pres">
      <dgm:prSet presAssocID="{69191C73-F5D9-4F23-A90A-3227D88D0EFE}" presName="LevelTwoTextNode" presStyleLbl="node2" presStyleIdx="1" presStyleCnt="3">
        <dgm:presLayoutVars>
          <dgm:chPref val="3"/>
        </dgm:presLayoutVars>
      </dgm:prSet>
      <dgm:spPr/>
      <dgm:t>
        <a:bodyPr/>
        <a:lstStyle/>
        <a:p>
          <a:pPr rtl="1"/>
          <a:endParaRPr lang="fa-IR"/>
        </a:p>
      </dgm:t>
    </dgm:pt>
    <dgm:pt modelId="{E695240C-33AD-4AA2-B0CE-EDEFB5EA4FF4}" type="pres">
      <dgm:prSet presAssocID="{69191C73-F5D9-4F23-A90A-3227D88D0EFE}" presName="level3hierChild" presStyleCnt="0"/>
      <dgm:spPr/>
    </dgm:pt>
    <dgm:pt modelId="{0FFB5369-A0D9-4174-A27B-48458C2DDAD1}" type="pres">
      <dgm:prSet presAssocID="{F13B88CE-1097-4315-99AA-A75BA7EF0B3E}" presName="conn2-1" presStyleLbl="parChTrans1D3" presStyleIdx="2" presStyleCnt="4"/>
      <dgm:spPr/>
      <dgm:t>
        <a:bodyPr/>
        <a:lstStyle/>
        <a:p>
          <a:pPr rtl="1"/>
          <a:endParaRPr lang="fa-IR"/>
        </a:p>
      </dgm:t>
    </dgm:pt>
    <dgm:pt modelId="{CD8B2818-6B52-4546-899B-4E2629F6F8C4}" type="pres">
      <dgm:prSet presAssocID="{F13B88CE-1097-4315-99AA-A75BA7EF0B3E}" presName="connTx" presStyleLbl="parChTrans1D3" presStyleIdx="2" presStyleCnt="4"/>
      <dgm:spPr/>
      <dgm:t>
        <a:bodyPr/>
        <a:lstStyle/>
        <a:p>
          <a:pPr rtl="1"/>
          <a:endParaRPr lang="fa-IR"/>
        </a:p>
      </dgm:t>
    </dgm:pt>
    <dgm:pt modelId="{3002E69D-AEC1-4F1B-A5EE-224F0C8EC6A4}" type="pres">
      <dgm:prSet presAssocID="{2D58B136-5AD4-450F-987A-79C68F678D18}" presName="root2" presStyleCnt="0"/>
      <dgm:spPr/>
    </dgm:pt>
    <dgm:pt modelId="{687A06A5-EDD0-4D31-95BC-E182504ADB31}" type="pres">
      <dgm:prSet presAssocID="{2D58B136-5AD4-450F-987A-79C68F678D18}" presName="LevelTwoTextNode" presStyleLbl="node3" presStyleIdx="2" presStyleCnt="4" custScaleX="156556">
        <dgm:presLayoutVars>
          <dgm:chPref val="3"/>
        </dgm:presLayoutVars>
      </dgm:prSet>
      <dgm:spPr/>
      <dgm:t>
        <a:bodyPr/>
        <a:lstStyle/>
        <a:p>
          <a:pPr rtl="1"/>
          <a:endParaRPr lang="fa-IR"/>
        </a:p>
      </dgm:t>
    </dgm:pt>
    <dgm:pt modelId="{A5BEC8AD-5A0D-4D64-A509-949CA485C72B}" type="pres">
      <dgm:prSet presAssocID="{2D58B136-5AD4-450F-987A-79C68F678D18}" presName="level3hierChild" presStyleCnt="0"/>
      <dgm:spPr/>
    </dgm:pt>
    <dgm:pt modelId="{6E016F97-6D5C-407E-B24A-C1B366E34336}" type="pres">
      <dgm:prSet presAssocID="{7F84DB1C-A2D6-47DE-A5F4-AC644AA1F7B7}" presName="conn2-1" presStyleLbl="parChTrans1D2" presStyleIdx="2" presStyleCnt="3"/>
      <dgm:spPr/>
      <dgm:t>
        <a:bodyPr/>
        <a:lstStyle/>
        <a:p>
          <a:pPr rtl="1"/>
          <a:endParaRPr lang="fa-IR"/>
        </a:p>
      </dgm:t>
    </dgm:pt>
    <dgm:pt modelId="{728E83E8-E5C7-4601-A941-56FE78122B39}" type="pres">
      <dgm:prSet presAssocID="{7F84DB1C-A2D6-47DE-A5F4-AC644AA1F7B7}" presName="connTx" presStyleLbl="parChTrans1D2" presStyleIdx="2" presStyleCnt="3"/>
      <dgm:spPr/>
      <dgm:t>
        <a:bodyPr/>
        <a:lstStyle/>
        <a:p>
          <a:pPr rtl="1"/>
          <a:endParaRPr lang="fa-IR"/>
        </a:p>
      </dgm:t>
    </dgm:pt>
    <dgm:pt modelId="{FEDD8791-7816-4844-A0BE-E209EF5B7995}" type="pres">
      <dgm:prSet presAssocID="{91884ABB-762F-431A-9F12-478DE15A8E8A}" presName="root2" presStyleCnt="0"/>
      <dgm:spPr/>
    </dgm:pt>
    <dgm:pt modelId="{E0E31439-5E8A-43CE-A21A-1E1A3BF8F005}" type="pres">
      <dgm:prSet presAssocID="{91884ABB-762F-431A-9F12-478DE15A8E8A}" presName="LevelTwoTextNode" presStyleLbl="node2" presStyleIdx="2" presStyleCnt="3">
        <dgm:presLayoutVars>
          <dgm:chPref val="3"/>
        </dgm:presLayoutVars>
      </dgm:prSet>
      <dgm:spPr/>
      <dgm:t>
        <a:bodyPr/>
        <a:lstStyle/>
        <a:p>
          <a:pPr rtl="1"/>
          <a:endParaRPr lang="fa-IR"/>
        </a:p>
      </dgm:t>
    </dgm:pt>
    <dgm:pt modelId="{36A47253-EC3B-4916-874A-FFDF89FE8C62}" type="pres">
      <dgm:prSet presAssocID="{91884ABB-762F-431A-9F12-478DE15A8E8A}" presName="level3hierChild" presStyleCnt="0"/>
      <dgm:spPr/>
    </dgm:pt>
    <dgm:pt modelId="{6B90A3F7-7018-44E3-B81B-63EBE34DE12B}" type="pres">
      <dgm:prSet presAssocID="{54AD723A-3FB1-4C7F-9C9E-B7BBDA9AC50E}" presName="conn2-1" presStyleLbl="parChTrans1D3" presStyleIdx="3" presStyleCnt="4"/>
      <dgm:spPr/>
      <dgm:t>
        <a:bodyPr/>
        <a:lstStyle/>
        <a:p>
          <a:pPr rtl="1"/>
          <a:endParaRPr lang="fa-IR"/>
        </a:p>
      </dgm:t>
    </dgm:pt>
    <dgm:pt modelId="{CA35A73D-3042-4244-AA08-069B1B684CC5}" type="pres">
      <dgm:prSet presAssocID="{54AD723A-3FB1-4C7F-9C9E-B7BBDA9AC50E}" presName="connTx" presStyleLbl="parChTrans1D3" presStyleIdx="3" presStyleCnt="4"/>
      <dgm:spPr/>
      <dgm:t>
        <a:bodyPr/>
        <a:lstStyle/>
        <a:p>
          <a:pPr rtl="1"/>
          <a:endParaRPr lang="fa-IR"/>
        </a:p>
      </dgm:t>
    </dgm:pt>
    <dgm:pt modelId="{2979809B-B559-48A2-AD7E-51A9E77338CE}" type="pres">
      <dgm:prSet presAssocID="{CF04D591-39BF-43B1-BDB7-81D7BE32CC31}" presName="root2" presStyleCnt="0"/>
      <dgm:spPr/>
    </dgm:pt>
    <dgm:pt modelId="{12A9A95D-8117-4487-A60E-A760F68285DF}" type="pres">
      <dgm:prSet presAssocID="{CF04D591-39BF-43B1-BDB7-81D7BE32CC31}" presName="LevelTwoTextNode" presStyleLbl="node3" presStyleIdx="3" presStyleCnt="4" custScaleX="156556">
        <dgm:presLayoutVars>
          <dgm:chPref val="3"/>
        </dgm:presLayoutVars>
      </dgm:prSet>
      <dgm:spPr/>
      <dgm:t>
        <a:bodyPr/>
        <a:lstStyle/>
        <a:p>
          <a:pPr rtl="1"/>
          <a:endParaRPr lang="fa-IR"/>
        </a:p>
      </dgm:t>
    </dgm:pt>
    <dgm:pt modelId="{0DDF300C-F91D-429C-B494-9552A466E22D}" type="pres">
      <dgm:prSet presAssocID="{CF04D591-39BF-43B1-BDB7-81D7BE32CC31}" presName="level3hierChild" presStyleCnt="0"/>
      <dgm:spPr/>
    </dgm:pt>
  </dgm:ptLst>
  <dgm:cxnLst>
    <dgm:cxn modelId="{F1532B33-59B3-4AE1-BAEE-FD0FCA81B20E}" type="presOf" srcId="{09CC0804-B752-4458-8D39-35FF35ECF319}" destId="{E52A1AC2-B50E-4246-9CAA-F9121C027006}" srcOrd="1" destOrd="0" presId="urn:microsoft.com/office/officeart/2008/layout/HorizontalMultiLevelHierarchy"/>
    <dgm:cxn modelId="{6AF1E91C-47FE-4FC2-8FEE-AC4E2C6349FD}" type="presOf" srcId="{2D76E635-694D-4596-B208-761E70C31B89}" destId="{A7765FEA-FA2E-4D11-BF59-2E70CE69B4E5}" srcOrd="1" destOrd="0" presId="urn:microsoft.com/office/officeart/2008/layout/HorizontalMultiLevelHierarchy"/>
    <dgm:cxn modelId="{0E304CA1-D7E4-44AB-B1E6-27A933199658}" srcId="{A13B8044-72A8-47AF-9291-6487A8309807}" destId="{91884ABB-762F-431A-9F12-478DE15A8E8A}" srcOrd="2" destOrd="0" parTransId="{7F84DB1C-A2D6-47DE-A5F4-AC644AA1F7B7}" sibTransId="{2E4A7E0E-A35E-45C9-9FD3-D8603743C8E7}"/>
    <dgm:cxn modelId="{AA1B1732-7E0B-4023-B57A-D88AD915063F}" type="presOf" srcId="{480D170E-4341-4339-93D1-CBC6FB7351B5}" destId="{F86ABCA1-473B-43DE-840F-9EA9D92E1E3B}" srcOrd="0" destOrd="0" presId="urn:microsoft.com/office/officeart/2008/layout/HorizontalMultiLevelHierarchy"/>
    <dgm:cxn modelId="{4FD693AA-F124-4622-AA4A-F8C8D68A2799}" type="presOf" srcId="{79562F42-C40E-474E-B733-4B71B247AC08}" destId="{456CF9C4-8DB5-485E-B6A7-FA6F98F2CE76}" srcOrd="0" destOrd="0" presId="urn:microsoft.com/office/officeart/2008/layout/HorizontalMultiLevelHierarchy"/>
    <dgm:cxn modelId="{DE1BF470-0D91-4CF7-8E8B-A6E35343C910}" srcId="{772022E6-ED56-4F52-A153-EA31E76C366D}" destId="{8181576B-4BD7-4F2A-85AB-E80D23E6D8BB}" srcOrd="1" destOrd="0" parTransId="{480D170E-4341-4339-93D1-CBC6FB7351B5}" sibTransId="{553C60C0-0EED-4D63-A66B-0084536B3352}"/>
    <dgm:cxn modelId="{8A4E5082-8C81-4A20-A85B-715F1B5B7BB9}" srcId="{772022E6-ED56-4F52-A153-EA31E76C366D}" destId="{84A0F5BA-234B-41E9-B704-86CCF61CD049}" srcOrd="0" destOrd="0" parTransId="{79562F42-C40E-474E-B733-4B71B247AC08}" sibTransId="{36F161AA-48C7-4886-ADC4-8FDCA5EA0CE0}"/>
    <dgm:cxn modelId="{22814294-CFA9-4A23-95C2-110FC8FED736}" srcId="{A13B8044-72A8-47AF-9291-6487A8309807}" destId="{69191C73-F5D9-4F23-A90A-3227D88D0EFE}" srcOrd="1" destOrd="0" parTransId="{2D76E635-694D-4596-B208-761E70C31B89}" sibTransId="{A5662DE1-4A96-4A8D-A35D-63F6630BD71A}"/>
    <dgm:cxn modelId="{479D5234-42C4-4DAD-A3CA-5D040F2D692A}" type="presOf" srcId="{FC7E68BE-61B8-4E81-A35C-9347608290D7}" destId="{B6B3B6D2-017E-4936-A725-1C4F4786D49F}" srcOrd="0" destOrd="0" presId="urn:microsoft.com/office/officeart/2008/layout/HorizontalMultiLevelHierarchy"/>
    <dgm:cxn modelId="{4728F970-80D9-4263-B430-BF36E44CE5E5}" type="presOf" srcId="{C6CFDC8B-D2BA-4A88-97C9-5E5AD0C832E8}" destId="{0109D260-5A93-441A-B9EF-627A86132118}" srcOrd="1" destOrd="0" presId="urn:microsoft.com/office/officeart/2008/layout/HorizontalMultiLevelHierarchy"/>
    <dgm:cxn modelId="{5C684448-EB93-4B58-A8FD-15C30DB5702F}" type="presOf" srcId="{F13B88CE-1097-4315-99AA-A75BA7EF0B3E}" destId="{0FFB5369-A0D9-4174-A27B-48458C2DDAD1}" srcOrd="0" destOrd="0" presId="urn:microsoft.com/office/officeart/2008/layout/HorizontalMultiLevelHierarchy"/>
    <dgm:cxn modelId="{EDE5A2F1-6E43-4AC6-A250-98A367C17FDA}" type="presOf" srcId="{CF04D591-39BF-43B1-BDB7-81D7BE32CC31}" destId="{12A9A95D-8117-4487-A60E-A760F68285DF}" srcOrd="0" destOrd="0" presId="urn:microsoft.com/office/officeart/2008/layout/HorizontalMultiLevelHierarchy"/>
    <dgm:cxn modelId="{84B17BF4-2303-40AF-8DF4-E0B7E5D165A2}" type="presOf" srcId="{09CC0804-B752-4458-8D39-35FF35ECF319}" destId="{87916F6A-A3EE-440A-95C2-8CA3E2E8E566}" srcOrd="0" destOrd="0" presId="urn:microsoft.com/office/officeart/2008/layout/HorizontalMultiLevelHierarchy"/>
    <dgm:cxn modelId="{8315A3DE-722D-4E20-B6E7-C76A93496D2A}" srcId="{69191C73-F5D9-4F23-A90A-3227D88D0EFE}" destId="{2D58B136-5AD4-450F-987A-79C68F678D18}" srcOrd="0" destOrd="0" parTransId="{F13B88CE-1097-4315-99AA-A75BA7EF0B3E}" sibTransId="{906EA522-B493-4C9E-9F06-BB9FC118E815}"/>
    <dgm:cxn modelId="{478AD189-5980-4BC9-A576-3048E663D931}" srcId="{84A0F5BA-234B-41E9-B704-86CCF61CD049}" destId="{FC7E68BE-61B8-4E81-A35C-9347608290D7}" srcOrd="0" destOrd="0" parTransId="{09CC0804-B752-4458-8D39-35FF35ECF319}" sibTransId="{1430BD92-6E25-40D9-8765-A1CC065E5AC5}"/>
    <dgm:cxn modelId="{498FA18F-2D0D-4C80-A06A-B968617A362A}" type="presOf" srcId="{2D76E635-694D-4596-B208-761E70C31B89}" destId="{75AA3377-E1AC-4652-BE84-DD8C4013C60B}" srcOrd="0" destOrd="0" presId="urn:microsoft.com/office/officeart/2008/layout/HorizontalMultiLevelHierarchy"/>
    <dgm:cxn modelId="{311CC97B-4FF7-4346-A84F-52C85C8490AF}" type="presOf" srcId="{8181576B-4BD7-4F2A-85AB-E80D23E6D8BB}" destId="{EB06648D-6F5B-41C4-B83F-DC75285CB29F}" srcOrd="0" destOrd="0" presId="urn:microsoft.com/office/officeart/2008/layout/HorizontalMultiLevelHierarchy"/>
    <dgm:cxn modelId="{F5584289-3713-431E-AD0C-E824BEA95770}" type="presOf" srcId="{12AD5674-7E69-4F8D-94D8-D6250BBB1498}" destId="{BD32FCB4-08D7-4E66-A4A9-66EBFDC74482}" srcOrd="0" destOrd="0" presId="urn:microsoft.com/office/officeart/2008/layout/HorizontalMultiLevelHierarchy"/>
    <dgm:cxn modelId="{D51ADDD5-4BB1-44F2-BA84-18B03687158C}" type="presOf" srcId="{FB6BE362-A138-494A-AA77-1293C67966EF}" destId="{7B49004F-4F6C-4E42-8E78-3169C65DCE7A}" srcOrd="0" destOrd="0" presId="urn:microsoft.com/office/officeart/2008/layout/HorizontalMultiLevelHierarchy"/>
    <dgm:cxn modelId="{F3D229E8-D135-455A-B81F-1F605B861103}" srcId="{91884ABB-762F-431A-9F12-478DE15A8E8A}" destId="{CF04D591-39BF-43B1-BDB7-81D7BE32CC31}" srcOrd="0" destOrd="0" parTransId="{54AD723A-3FB1-4C7F-9C9E-B7BBDA9AC50E}" sibTransId="{DABF147D-6807-4EBC-8CB1-5DFD374E0E18}"/>
    <dgm:cxn modelId="{D29BD4C1-76D0-4C3C-BAA5-826A7E359D2D}" type="presOf" srcId="{50751111-7F05-41F1-9019-2BEFA6EAA0F5}" destId="{7F98A893-DD12-423D-8592-E2E68FE3F52C}" srcOrd="1" destOrd="0" presId="urn:microsoft.com/office/officeart/2008/layout/HorizontalMultiLevelHierarchy"/>
    <dgm:cxn modelId="{82CAFE97-9353-4261-99CE-07279FEEA6EA}" type="presOf" srcId="{54AD723A-3FB1-4C7F-9C9E-B7BBDA9AC50E}" destId="{CA35A73D-3042-4244-AA08-069B1B684CC5}" srcOrd="1" destOrd="0" presId="urn:microsoft.com/office/officeart/2008/layout/HorizontalMultiLevelHierarchy"/>
    <dgm:cxn modelId="{9C93FE00-6AAC-4A3D-BA99-48B979CE2CC6}" type="presOf" srcId="{2D58B136-5AD4-450F-987A-79C68F678D18}" destId="{687A06A5-EDD0-4D31-95BC-E182504ADB31}" srcOrd="0" destOrd="0" presId="urn:microsoft.com/office/officeart/2008/layout/HorizontalMultiLevelHierarchy"/>
    <dgm:cxn modelId="{B7D1B047-BF82-44EF-B52C-9B5BCBCCD866}" type="presOf" srcId="{54AD723A-3FB1-4C7F-9C9E-B7BBDA9AC50E}" destId="{6B90A3F7-7018-44E3-B81B-63EBE34DE12B}" srcOrd="0" destOrd="0" presId="urn:microsoft.com/office/officeart/2008/layout/HorizontalMultiLevelHierarchy"/>
    <dgm:cxn modelId="{4494E91C-6C5C-4D4D-82BD-2579CD44A16A}" type="presOf" srcId="{7F84DB1C-A2D6-47DE-A5F4-AC644AA1F7B7}" destId="{6E016F97-6D5C-407E-B24A-C1B366E34336}" srcOrd="0" destOrd="0" presId="urn:microsoft.com/office/officeart/2008/layout/HorizontalMultiLevelHierarchy"/>
    <dgm:cxn modelId="{35604AC2-C6EB-4FAB-85AE-0FED1868D7EC}" type="presOf" srcId="{79562F42-C40E-474E-B733-4B71B247AC08}" destId="{1A6AFE31-8B16-4BA0-AA75-9062F1B310BE}" srcOrd="1" destOrd="0" presId="urn:microsoft.com/office/officeart/2008/layout/HorizontalMultiLevelHierarchy"/>
    <dgm:cxn modelId="{1EC11871-0870-4FD9-9720-290E84536119}" type="presOf" srcId="{50751111-7F05-41F1-9019-2BEFA6EAA0F5}" destId="{C2FAF83A-19BA-47E4-8212-A092E28FD718}" srcOrd="0" destOrd="0" presId="urn:microsoft.com/office/officeart/2008/layout/HorizontalMultiLevelHierarchy"/>
    <dgm:cxn modelId="{21E964A3-D2CA-42E7-9C3D-BCEBAAE23C10}" type="presOf" srcId="{91884ABB-762F-431A-9F12-478DE15A8E8A}" destId="{E0E31439-5E8A-43CE-A21A-1E1A3BF8F005}" srcOrd="0" destOrd="0" presId="urn:microsoft.com/office/officeart/2008/layout/HorizontalMultiLevelHierarchy"/>
    <dgm:cxn modelId="{8C6CA5A5-5B75-486B-B8F0-BAD6C466D16D}" type="presOf" srcId="{C6CFDC8B-D2BA-4A88-97C9-5E5AD0C832E8}" destId="{95AC3BB2-67D2-4ED5-B393-409C3E2E2EE9}" srcOrd="0" destOrd="0" presId="urn:microsoft.com/office/officeart/2008/layout/HorizontalMultiLevelHierarchy"/>
    <dgm:cxn modelId="{BDC3FA7D-0C2E-4757-A7E8-9AEC85B73321}" type="presOf" srcId="{480D170E-4341-4339-93D1-CBC6FB7351B5}" destId="{BA52B23F-D16D-4DA7-829A-D5B3EF104064}" srcOrd="1" destOrd="0" presId="urn:microsoft.com/office/officeart/2008/layout/HorizontalMultiLevelHierarchy"/>
    <dgm:cxn modelId="{A4126C70-237F-4C70-8EEE-A320EBB1BD77}" type="presOf" srcId="{F13B88CE-1097-4315-99AA-A75BA7EF0B3E}" destId="{CD8B2818-6B52-4546-899B-4E2629F6F8C4}" srcOrd="1" destOrd="0" presId="urn:microsoft.com/office/officeart/2008/layout/HorizontalMultiLevelHierarchy"/>
    <dgm:cxn modelId="{B86E33B8-DE12-421F-9FB3-21741AF5B295}" type="presOf" srcId="{69191C73-F5D9-4F23-A90A-3227D88D0EFE}" destId="{031E0B6A-50CC-4A41-8B14-5416225C6943}" srcOrd="0" destOrd="0" presId="urn:microsoft.com/office/officeart/2008/layout/HorizontalMultiLevelHierarchy"/>
    <dgm:cxn modelId="{AA3C9104-4C5D-4184-8E97-6FDFEC907312}" srcId="{FB6BE362-A138-494A-AA77-1293C67966EF}" destId="{A13B8044-72A8-47AF-9291-6487A8309807}" srcOrd="0" destOrd="0" parTransId="{B8AFCC08-CCB3-4C39-A99F-5978D5CBDA8D}" sibTransId="{318CB0D0-0C24-4A4B-A136-179E7D42C1C3}"/>
    <dgm:cxn modelId="{5A588209-ECC8-48F6-ACE5-78D3B9DA6287}" type="presOf" srcId="{772022E6-ED56-4F52-A153-EA31E76C366D}" destId="{81F97A93-D9AF-416E-B09D-372AC8657EE4}" srcOrd="0" destOrd="0" presId="urn:microsoft.com/office/officeart/2008/layout/HorizontalMultiLevelHierarchy"/>
    <dgm:cxn modelId="{4119C1B5-CBC0-462C-9B74-86005505D393}" srcId="{8181576B-4BD7-4F2A-85AB-E80D23E6D8BB}" destId="{12AD5674-7E69-4F8D-94D8-D6250BBB1498}" srcOrd="0" destOrd="0" parTransId="{C6CFDC8B-D2BA-4A88-97C9-5E5AD0C832E8}" sibTransId="{86BCAE04-0463-4F7A-96E4-6D226C5F08D3}"/>
    <dgm:cxn modelId="{961488D0-0529-4491-8B44-EEE52D9E8F32}" type="presOf" srcId="{84A0F5BA-234B-41E9-B704-86CCF61CD049}" destId="{37CE3AC7-34DC-4FCB-B87F-2ED8A5521B0C}" srcOrd="0" destOrd="0" presId="urn:microsoft.com/office/officeart/2008/layout/HorizontalMultiLevelHierarchy"/>
    <dgm:cxn modelId="{18F0F0FB-3A86-4111-86E3-0199B88687D2}" srcId="{A13B8044-72A8-47AF-9291-6487A8309807}" destId="{772022E6-ED56-4F52-A153-EA31E76C366D}" srcOrd="0" destOrd="0" parTransId="{50751111-7F05-41F1-9019-2BEFA6EAA0F5}" sibTransId="{14A719F5-4769-4CD9-A6EE-D91B98690DB1}"/>
    <dgm:cxn modelId="{B03E6C9E-0497-4A89-A2E1-95E5B3F38162}" type="presOf" srcId="{7F84DB1C-A2D6-47DE-A5F4-AC644AA1F7B7}" destId="{728E83E8-E5C7-4601-A941-56FE78122B39}" srcOrd="1" destOrd="0" presId="urn:microsoft.com/office/officeart/2008/layout/HorizontalMultiLevelHierarchy"/>
    <dgm:cxn modelId="{C8890648-12FA-421D-BECF-6FDC217FA163}" type="presOf" srcId="{A13B8044-72A8-47AF-9291-6487A8309807}" destId="{C8B408D3-CFDC-43FB-A978-4B475DEA669D}" srcOrd="0" destOrd="0" presId="urn:microsoft.com/office/officeart/2008/layout/HorizontalMultiLevelHierarchy"/>
    <dgm:cxn modelId="{FBBE8E91-2E95-424A-A5E0-5361BEA4D3E2}" type="presParOf" srcId="{7B49004F-4F6C-4E42-8E78-3169C65DCE7A}" destId="{40D75272-512F-473E-8CB8-263D7E705CF9}" srcOrd="0" destOrd="0" presId="urn:microsoft.com/office/officeart/2008/layout/HorizontalMultiLevelHierarchy"/>
    <dgm:cxn modelId="{000D02E4-A005-4FD3-8C4D-4C57F7E7361F}" type="presParOf" srcId="{40D75272-512F-473E-8CB8-263D7E705CF9}" destId="{C8B408D3-CFDC-43FB-A978-4B475DEA669D}" srcOrd="0" destOrd="0" presId="urn:microsoft.com/office/officeart/2008/layout/HorizontalMultiLevelHierarchy"/>
    <dgm:cxn modelId="{EB4B7AE6-590D-4016-B4CE-DAD26B38DBE4}" type="presParOf" srcId="{40D75272-512F-473E-8CB8-263D7E705CF9}" destId="{591D8C9F-C987-4294-A6E2-AAE14112B6D6}" srcOrd="1" destOrd="0" presId="urn:microsoft.com/office/officeart/2008/layout/HorizontalMultiLevelHierarchy"/>
    <dgm:cxn modelId="{348A12E5-917F-496A-BBBF-DCD6C13932DA}" type="presParOf" srcId="{591D8C9F-C987-4294-A6E2-AAE14112B6D6}" destId="{C2FAF83A-19BA-47E4-8212-A092E28FD718}" srcOrd="0" destOrd="0" presId="urn:microsoft.com/office/officeart/2008/layout/HorizontalMultiLevelHierarchy"/>
    <dgm:cxn modelId="{0B4ACF2A-974E-4B7C-8E5B-CADC5FFB2499}" type="presParOf" srcId="{C2FAF83A-19BA-47E4-8212-A092E28FD718}" destId="{7F98A893-DD12-423D-8592-E2E68FE3F52C}" srcOrd="0" destOrd="0" presId="urn:microsoft.com/office/officeart/2008/layout/HorizontalMultiLevelHierarchy"/>
    <dgm:cxn modelId="{EA58A990-0059-4A66-BB7E-2E82BF4FA1AE}" type="presParOf" srcId="{591D8C9F-C987-4294-A6E2-AAE14112B6D6}" destId="{60CDC5BA-8715-4621-8E2E-BEA14E6248E0}" srcOrd="1" destOrd="0" presId="urn:microsoft.com/office/officeart/2008/layout/HorizontalMultiLevelHierarchy"/>
    <dgm:cxn modelId="{982D96E0-60D0-4337-91D0-617E1E9B85C8}" type="presParOf" srcId="{60CDC5BA-8715-4621-8E2E-BEA14E6248E0}" destId="{81F97A93-D9AF-416E-B09D-372AC8657EE4}" srcOrd="0" destOrd="0" presId="urn:microsoft.com/office/officeart/2008/layout/HorizontalMultiLevelHierarchy"/>
    <dgm:cxn modelId="{3CCBBC5A-9CB1-4A0A-8461-A3CA14BFE738}" type="presParOf" srcId="{60CDC5BA-8715-4621-8E2E-BEA14E6248E0}" destId="{FC4E4F5F-ECBB-4C77-9428-88944FD64276}" srcOrd="1" destOrd="0" presId="urn:microsoft.com/office/officeart/2008/layout/HorizontalMultiLevelHierarchy"/>
    <dgm:cxn modelId="{D957C280-766C-4E26-BC49-C8129F55CD29}" type="presParOf" srcId="{FC4E4F5F-ECBB-4C77-9428-88944FD64276}" destId="{456CF9C4-8DB5-485E-B6A7-FA6F98F2CE76}" srcOrd="0" destOrd="0" presId="urn:microsoft.com/office/officeart/2008/layout/HorizontalMultiLevelHierarchy"/>
    <dgm:cxn modelId="{94EB1AD6-4BEB-4816-A722-C7AE0A0B72F6}" type="presParOf" srcId="{456CF9C4-8DB5-485E-B6A7-FA6F98F2CE76}" destId="{1A6AFE31-8B16-4BA0-AA75-9062F1B310BE}" srcOrd="0" destOrd="0" presId="urn:microsoft.com/office/officeart/2008/layout/HorizontalMultiLevelHierarchy"/>
    <dgm:cxn modelId="{B873F68F-0365-4E27-A2A4-DA737C6BD15F}" type="presParOf" srcId="{FC4E4F5F-ECBB-4C77-9428-88944FD64276}" destId="{F8CF0A0C-B8CE-4F9D-A9B2-65A88CA3DCCC}" srcOrd="1" destOrd="0" presId="urn:microsoft.com/office/officeart/2008/layout/HorizontalMultiLevelHierarchy"/>
    <dgm:cxn modelId="{8FF0DAAE-B8B0-4616-86F2-C187CBE78654}" type="presParOf" srcId="{F8CF0A0C-B8CE-4F9D-A9B2-65A88CA3DCCC}" destId="{37CE3AC7-34DC-4FCB-B87F-2ED8A5521B0C}" srcOrd="0" destOrd="0" presId="urn:microsoft.com/office/officeart/2008/layout/HorizontalMultiLevelHierarchy"/>
    <dgm:cxn modelId="{CD0EBF18-2E85-4543-93D0-34DF940BDE4B}" type="presParOf" srcId="{F8CF0A0C-B8CE-4F9D-A9B2-65A88CA3DCCC}" destId="{EABD30EE-6F67-4A4A-BA24-093C7958ED7E}" srcOrd="1" destOrd="0" presId="urn:microsoft.com/office/officeart/2008/layout/HorizontalMultiLevelHierarchy"/>
    <dgm:cxn modelId="{CC1DC06B-5BD3-448B-A7CF-1C931D2D69A8}" type="presParOf" srcId="{EABD30EE-6F67-4A4A-BA24-093C7958ED7E}" destId="{87916F6A-A3EE-440A-95C2-8CA3E2E8E566}" srcOrd="0" destOrd="0" presId="urn:microsoft.com/office/officeart/2008/layout/HorizontalMultiLevelHierarchy"/>
    <dgm:cxn modelId="{7741946A-E766-41B2-B9B7-3D0071BBDD66}" type="presParOf" srcId="{87916F6A-A3EE-440A-95C2-8CA3E2E8E566}" destId="{E52A1AC2-B50E-4246-9CAA-F9121C027006}" srcOrd="0" destOrd="0" presId="urn:microsoft.com/office/officeart/2008/layout/HorizontalMultiLevelHierarchy"/>
    <dgm:cxn modelId="{17A0AA89-F23F-4B6C-9348-F4212F06E88D}" type="presParOf" srcId="{EABD30EE-6F67-4A4A-BA24-093C7958ED7E}" destId="{840761EB-DF5B-4C2F-BBE1-CA01054D47AF}" srcOrd="1" destOrd="0" presId="urn:microsoft.com/office/officeart/2008/layout/HorizontalMultiLevelHierarchy"/>
    <dgm:cxn modelId="{2EB03061-7663-45A4-9B48-B2FDB1D62E26}" type="presParOf" srcId="{840761EB-DF5B-4C2F-BBE1-CA01054D47AF}" destId="{B6B3B6D2-017E-4936-A725-1C4F4786D49F}" srcOrd="0" destOrd="0" presId="urn:microsoft.com/office/officeart/2008/layout/HorizontalMultiLevelHierarchy"/>
    <dgm:cxn modelId="{E49897DB-3C1D-4AE3-9194-AFBC347BD2CA}" type="presParOf" srcId="{840761EB-DF5B-4C2F-BBE1-CA01054D47AF}" destId="{49EBF7A2-FB22-41D7-82D5-9604F64708F4}" srcOrd="1" destOrd="0" presId="urn:microsoft.com/office/officeart/2008/layout/HorizontalMultiLevelHierarchy"/>
    <dgm:cxn modelId="{E57EE87E-E1D8-439B-B892-D9EDAAC11FF5}" type="presParOf" srcId="{FC4E4F5F-ECBB-4C77-9428-88944FD64276}" destId="{F86ABCA1-473B-43DE-840F-9EA9D92E1E3B}" srcOrd="2" destOrd="0" presId="urn:microsoft.com/office/officeart/2008/layout/HorizontalMultiLevelHierarchy"/>
    <dgm:cxn modelId="{21642A1C-AE2B-451E-906E-009A17FA9B23}" type="presParOf" srcId="{F86ABCA1-473B-43DE-840F-9EA9D92E1E3B}" destId="{BA52B23F-D16D-4DA7-829A-D5B3EF104064}" srcOrd="0" destOrd="0" presId="urn:microsoft.com/office/officeart/2008/layout/HorizontalMultiLevelHierarchy"/>
    <dgm:cxn modelId="{D0631CC5-CB13-4918-A49D-C6592B7264D2}" type="presParOf" srcId="{FC4E4F5F-ECBB-4C77-9428-88944FD64276}" destId="{03FA2D9E-7946-4C32-990D-83B53B116168}" srcOrd="3" destOrd="0" presId="urn:microsoft.com/office/officeart/2008/layout/HorizontalMultiLevelHierarchy"/>
    <dgm:cxn modelId="{E71EC948-3CDA-4591-BC58-DAC32D01357F}" type="presParOf" srcId="{03FA2D9E-7946-4C32-990D-83B53B116168}" destId="{EB06648D-6F5B-41C4-B83F-DC75285CB29F}" srcOrd="0" destOrd="0" presId="urn:microsoft.com/office/officeart/2008/layout/HorizontalMultiLevelHierarchy"/>
    <dgm:cxn modelId="{9E345534-7B25-46B4-AB3A-E640316A14E1}" type="presParOf" srcId="{03FA2D9E-7946-4C32-990D-83B53B116168}" destId="{2C610665-F6D5-4750-9C89-F95B2FC12A14}" srcOrd="1" destOrd="0" presId="urn:microsoft.com/office/officeart/2008/layout/HorizontalMultiLevelHierarchy"/>
    <dgm:cxn modelId="{8289B94C-8678-473F-9621-37284135990A}" type="presParOf" srcId="{2C610665-F6D5-4750-9C89-F95B2FC12A14}" destId="{95AC3BB2-67D2-4ED5-B393-409C3E2E2EE9}" srcOrd="0" destOrd="0" presId="urn:microsoft.com/office/officeart/2008/layout/HorizontalMultiLevelHierarchy"/>
    <dgm:cxn modelId="{DAEB8E20-74D9-4034-B932-3F22EEBE834C}" type="presParOf" srcId="{95AC3BB2-67D2-4ED5-B393-409C3E2E2EE9}" destId="{0109D260-5A93-441A-B9EF-627A86132118}" srcOrd="0" destOrd="0" presId="urn:microsoft.com/office/officeart/2008/layout/HorizontalMultiLevelHierarchy"/>
    <dgm:cxn modelId="{E232DB00-3E89-4561-BC23-D56BB36BCBF2}" type="presParOf" srcId="{2C610665-F6D5-4750-9C89-F95B2FC12A14}" destId="{1D0C373C-DE44-4A02-8CE8-E1250AC4CE32}" srcOrd="1" destOrd="0" presId="urn:microsoft.com/office/officeart/2008/layout/HorizontalMultiLevelHierarchy"/>
    <dgm:cxn modelId="{80FC32A5-9E52-4D40-855D-4224368F1259}" type="presParOf" srcId="{1D0C373C-DE44-4A02-8CE8-E1250AC4CE32}" destId="{BD32FCB4-08D7-4E66-A4A9-66EBFDC74482}" srcOrd="0" destOrd="0" presId="urn:microsoft.com/office/officeart/2008/layout/HorizontalMultiLevelHierarchy"/>
    <dgm:cxn modelId="{1F25134A-9046-40BD-92BF-189EB7C998AE}" type="presParOf" srcId="{1D0C373C-DE44-4A02-8CE8-E1250AC4CE32}" destId="{80B325CA-B5D0-4BB6-8547-68F1DCE92EAB}" srcOrd="1" destOrd="0" presId="urn:microsoft.com/office/officeart/2008/layout/HorizontalMultiLevelHierarchy"/>
    <dgm:cxn modelId="{C9B24BC6-7E51-49FE-A1C0-A9017E21CEE2}" type="presParOf" srcId="{591D8C9F-C987-4294-A6E2-AAE14112B6D6}" destId="{75AA3377-E1AC-4652-BE84-DD8C4013C60B}" srcOrd="2" destOrd="0" presId="urn:microsoft.com/office/officeart/2008/layout/HorizontalMultiLevelHierarchy"/>
    <dgm:cxn modelId="{0BD166AA-B4C1-440E-96C5-83EA08985146}" type="presParOf" srcId="{75AA3377-E1AC-4652-BE84-DD8C4013C60B}" destId="{A7765FEA-FA2E-4D11-BF59-2E70CE69B4E5}" srcOrd="0" destOrd="0" presId="urn:microsoft.com/office/officeart/2008/layout/HorizontalMultiLevelHierarchy"/>
    <dgm:cxn modelId="{FE651499-F7E8-4451-9F7E-B13EB827E92F}" type="presParOf" srcId="{591D8C9F-C987-4294-A6E2-AAE14112B6D6}" destId="{2F93FA7A-569A-46D9-834B-B60CD19239C3}" srcOrd="3" destOrd="0" presId="urn:microsoft.com/office/officeart/2008/layout/HorizontalMultiLevelHierarchy"/>
    <dgm:cxn modelId="{0C35FD13-049E-4EA8-AC38-7E0D71350D7E}" type="presParOf" srcId="{2F93FA7A-569A-46D9-834B-B60CD19239C3}" destId="{031E0B6A-50CC-4A41-8B14-5416225C6943}" srcOrd="0" destOrd="0" presId="urn:microsoft.com/office/officeart/2008/layout/HorizontalMultiLevelHierarchy"/>
    <dgm:cxn modelId="{1FC3A344-E78E-4509-B607-645D41913C8F}" type="presParOf" srcId="{2F93FA7A-569A-46D9-834B-B60CD19239C3}" destId="{E695240C-33AD-4AA2-B0CE-EDEFB5EA4FF4}" srcOrd="1" destOrd="0" presId="urn:microsoft.com/office/officeart/2008/layout/HorizontalMultiLevelHierarchy"/>
    <dgm:cxn modelId="{3E2F06B4-6657-4043-A9E1-D95F6A103D0C}" type="presParOf" srcId="{E695240C-33AD-4AA2-B0CE-EDEFB5EA4FF4}" destId="{0FFB5369-A0D9-4174-A27B-48458C2DDAD1}" srcOrd="0" destOrd="0" presId="urn:microsoft.com/office/officeart/2008/layout/HorizontalMultiLevelHierarchy"/>
    <dgm:cxn modelId="{B7B7E834-56F4-4233-9976-0B7EB28C019C}" type="presParOf" srcId="{0FFB5369-A0D9-4174-A27B-48458C2DDAD1}" destId="{CD8B2818-6B52-4546-899B-4E2629F6F8C4}" srcOrd="0" destOrd="0" presId="urn:microsoft.com/office/officeart/2008/layout/HorizontalMultiLevelHierarchy"/>
    <dgm:cxn modelId="{848A1AA5-5350-471F-B56B-77D3F40BA50B}" type="presParOf" srcId="{E695240C-33AD-4AA2-B0CE-EDEFB5EA4FF4}" destId="{3002E69D-AEC1-4F1B-A5EE-224F0C8EC6A4}" srcOrd="1" destOrd="0" presId="urn:microsoft.com/office/officeart/2008/layout/HorizontalMultiLevelHierarchy"/>
    <dgm:cxn modelId="{E8BCD198-931D-4F12-83E1-E4CDB23B9911}" type="presParOf" srcId="{3002E69D-AEC1-4F1B-A5EE-224F0C8EC6A4}" destId="{687A06A5-EDD0-4D31-95BC-E182504ADB31}" srcOrd="0" destOrd="0" presId="urn:microsoft.com/office/officeart/2008/layout/HorizontalMultiLevelHierarchy"/>
    <dgm:cxn modelId="{F54EB400-EBE2-4E9D-AD0E-D6C6154270F9}" type="presParOf" srcId="{3002E69D-AEC1-4F1B-A5EE-224F0C8EC6A4}" destId="{A5BEC8AD-5A0D-4D64-A509-949CA485C72B}" srcOrd="1" destOrd="0" presId="urn:microsoft.com/office/officeart/2008/layout/HorizontalMultiLevelHierarchy"/>
    <dgm:cxn modelId="{2CECD774-12DF-4291-AEB6-4E735140E105}" type="presParOf" srcId="{591D8C9F-C987-4294-A6E2-AAE14112B6D6}" destId="{6E016F97-6D5C-407E-B24A-C1B366E34336}" srcOrd="4" destOrd="0" presId="urn:microsoft.com/office/officeart/2008/layout/HorizontalMultiLevelHierarchy"/>
    <dgm:cxn modelId="{7435B287-FAC6-4267-BB9A-64FFEBB06E6A}" type="presParOf" srcId="{6E016F97-6D5C-407E-B24A-C1B366E34336}" destId="{728E83E8-E5C7-4601-A941-56FE78122B39}" srcOrd="0" destOrd="0" presId="urn:microsoft.com/office/officeart/2008/layout/HorizontalMultiLevelHierarchy"/>
    <dgm:cxn modelId="{C76E25CF-73FE-4804-86F0-7205AB69DF48}" type="presParOf" srcId="{591D8C9F-C987-4294-A6E2-AAE14112B6D6}" destId="{FEDD8791-7816-4844-A0BE-E209EF5B7995}" srcOrd="5" destOrd="0" presId="urn:microsoft.com/office/officeart/2008/layout/HorizontalMultiLevelHierarchy"/>
    <dgm:cxn modelId="{D3335187-195A-46CD-8219-F93580557BD9}" type="presParOf" srcId="{FEDD8791-7816-4844-A0BE-E209EF5B7995}" destId="{E0E31439-5E8A-43CE-A21A-1E1A3BF8F005}" srcOrd="0" destOrd="0" presId="urn:microsoft.com/office/officeart/2008/layout/HorizontalMultiLevelHierarchy"/>
    <dgm:cxn modelId="{CF6FECE5-2E1F-4C8A-BD8D-FD8F86EA352B}" type="presParOf" srcId="{FEDD8791-7816-4844-A0BE-E209EF5B7995}" destId="{36A47253-EC3B-4916-874A-FFDF89FE8C62}" srcOrd="1" destOrd="0" presId="urn:microsoft.com/office/officeart/2008/layout/HorizontalMultiLevelHierarchy"/>
    <dgm:cxn modelId="{E6E45287-C861-4072-AE81-6696AB36C525}" type="presParOf" srcId="{36A47253-EC3B-4916-874A-FFDF89FE8C62}" destId="{6B90A3F7-7018-44E3-B81B-63EBE34DE12B}" srcOrd="0" destOrd="0" presId="urn:microsoft.com/office/officeart/2008/layout/HorizontalMultiLevelHierarchy"/>
    <dgm:cxn modelId="{0DDB993D-B379-4C2D-838A-71C38777C77F}" type="presParOf" srcId="{6B90A3F7-7018-44E3-B81B-63EBE34DE12B}" destId="{CA35A73D-3042-4244-AA08-069B1B684CC5}" srcOrd="0" destOrd="0" presId="urn:microsoft.com/office/officeart/2008/layout/HorizontalMultiLevelHierarchy"/>
    <dgm:cxn modelId="{44BCF8C2-E4C5-43AC-AAB8-B30E2127E240}" type="presParOf" srcId="{36A47253-EC3B-4916-874A-FFDF89FE8C62}" destId="{2979809B-B559-48A2-AD7E-51A9E77338CE}" srcOrd="1" destOrd="0" presId="urn:microsoft.com/office/officeart/2008/layout/HorizontalMultiLevelHierarchy"/>
    <dgm:cxn modelId="{A928D368-00BD-496C-91F2-1DBA1CA0EFFF}" type="presParOf" srcId="{2979809B-B559-48A2-AD7E-51A9E77338CE}" destId="{12A9A95D-8117-4487-A60E-A760F68285DF}" srcOrd="0" destOrd="0" presId="urn:microsoft.com/office/officeart/2008/layout/HorizontalMultiLevelHierarchy"/>
    <dgm:cxn modelId="{8CD9B689-4EB8-42B7-9EF6-B6424AEDDE5A}" type="presParOf" srcId="{2979809B-B559-48A2-AD7E-51A9E77338CE}" destId="{0DDF300C-F91D-429C-B494-9552A466E22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A13B8044-72A8-47AF-9291-6487A8309807}">
      <dgm:prSet custT="1"/>
      <dgm:spPr/>
      <dgm:t>
        <a:bodyPr/>
        <a:lstStyle/>
        <a:p>
          <a:pPr rtl="1"/>
          <a:r>
            <a:rPr lang="fa-IR" sz="3600" smtClean="0">
              <a:cs typeface="B Badr" panose="00000400000000000000" pitchFamily="2" charset="-78"/>
            </a:rPr>
            <a:t>و باعتبار وجهه:</a:t>
          </a:r>
          <a:endParaRPr lang="fa-IR" sz="3600">
            <a:cs typeface="B Badr" panose="00000400000000000000" pitchFamily="2" charset="-78"/>
          </a:endParaRPr>
        </a:p>
      </dgm:t>
    </dgm:pt>
    <dgm:pt modelId="{B8AFCC08-CCB3-4C39-A99F-5978D5CBDA8D}" type="parTrans" cxnId="{AA3C9104-4C5D-4184-8E97-6FDFEC907312}">
      <dgm:prSet/>
      <dgm:spPr/>
      <dgm:t>
        <a:bodyPr/>
        <a:lstStyle/>
        <a:p>
          <a:pPr rtl="1"/>
          <a:endParaRPr lang="fa-IR" sz="2400">
            <a:cs typeface="B Badr" panose="00000400000000000000" pitchFamily="2" charset="-78"/>
          </a:endParaRPr>
        </a:p>
      </dgm:t>
    </dgm:pt>
    <dgm:pt modelId="{318CB0D0-0C24-4A4B-A136-179E7D42C1C3}" type="sibTrans" cxnId="{AA3C9104-4C5D-4184-8E97-6FDFEC907312}">
      <dgm:prSet/>
      <dgm:spPr/>
      <dgm:t>
        <a:bodyPr/>
        <a:lstStyle/>
        <a:p>
          <a:pPr rtl="1"/>
          <a:endParaRPr lang="fa-IR" sz="2400">
            <a:cs typeface="B Badr" panose="00000400000000000000" pitchFamily="2" charset="-78"/>
          </a:endParaRPr>
        </a:p>
      </dgm:t>
    </dgm:pt>
    <dgm:pt modelId="{258A7CDD-FED9-43D9-BB4A-7B01DE652651}">
      <dgm:prSet/>
      <dgm:spPr/>
      <dgm:t>
        <a:bodyPr/>
        <a:lstStyle/>
        <a:p>
          <a:pPr rtl="1"/>
          <a:r>
            <a:rPr lang="fa-IR" smtClean="0">
              <a:cs typeface="B Badr" panose="00000400000000000000" pitchFamily="2" charset="-78"/>
            </a:rPr>
            <a:t>إما تمثيل </a:t>
          </a:r>
          <a:endParaRPr lang="fa-IR">
            <a:cs typeface="B Badr" panose="00000400000000000000" pitchFamily="2" charset="-78"/>
          </a:endParaRPr>
        </a:p>
      </dgm:t>
    </dgm:pt>
    <dgm:pt modelId="{DD887F9E-E59C-48C4-B74B-69A2B3B71336}" type="parTrans" cxnId="{8C5279B0-B1F2-46E0-AA08-FB245812ABF2}">
      <dgm:prSet/>
      <dgm:spPr/>
      <dgm:t>
        <a:bodyPr/>
        <a:lstStyle/>
        <a:p>
          <a:pPr rtl="1"/>
          <a:endParaRPr lang="fa-IR">
            <a:cs typeface="B Badr" panose="00000400000000000000" pitchFamily="2" charset="-78"/>
          </a:endParaRPr>
        </a:p>
      </dgm:t>
    </dgm:pt>
    <dgm:pt modelId="{6C7D6619-356A-46EE-973F-00FD0C2605DB}" type="sibTrans" cxnId="{8C5279B0-B1F2-46E0-AA08-FB245812ABF2}">
      <dgm:prSet/>
      <dgm:spPr/>
      <dgm:t>
        <a:bodyPr/>
        <a:lstStyle/>
        <a:p>
          <a:pPr rtl="1"/>
          <a:endParaRPr lang="fa-IR">
            <a:cs typeface="B Badr" panose="00000400000000000000" pitchFamily="2" charset="-78"/>
          </a:endParaRPr>
        </a:p>
      </dgm:t>
    </dgm:pt>
    <dgm:pt modelId="{C522DC31-45D6-4AD5-858E-327DEEED3979}">
      <dgm:prSet/>
      <dgm:spPr/>
      <dgm:t>
        <a:bodyPr/>
        <a:lstStyle/>
        <a:p>
          <a:pPr rtl="1"/>
          <a:r>
            <a:rPr lang="fa-IR" smtClean="0">
              <a:cs typeface="B Badr" panose="00000400000000000000" pitchFamily="2" charset="-78"/>
            </a:rPr>
            <a:t>و هو ما وجهه منتزع من متعدد؛ كما مر و قيده السكاكى بكونه غير حقيقي؛ كما فى تشبيه مثل اليهود بمثل الحمار.</a:t>
          </a:r>
          <a:endParaRPr lang="fa-IR">
            <a:cs typeface="B Badr" panose="00000400000000000000" pitchFamily="2" charset="-78"/>
          </a:endParaRPr>
        </a:p>
      </dgm:t>
    </dgm:pt>
    <dgm:pt modelId="{AC8710AD-C2FF-4CBF-B938-1B4EDE03D5AF}" type="parTrans" cxnId="{80EA2517-F721-434F-A128-A49CAAE8CE56}">
      <dgm:prSet/>
      <dgm:spPr/>
      <dgm:t>
        <a:bodyPr/>
        <a:lstStyle/>
        <a:p>
          <a:pPr rtl="1"/>
          <a:endParaRPr lang="fa-IR">
            <a:cs typeface="B Badr" panose="00000400000000000000" pitchFamily="2" charset="-78"/>
          </a:endParaRPr>
        </a:p>
      </dgm:t>
    </dgm:pt>
    <dgm:pt modelId="{96C74E7C-08F6-4BA7-AC00-5910FF355A4B}" type="sibTrans" cxnId="{80EA2517-F721-434F-A128-A49CAAE8CE56}">
      <dgm:prSet/>
      <dgm:spPr/>
      <dgm:t>
        <a:bodyPr/>
        <a:lstStyle/>
        <a:p>
          <a:pPr rtl="1"/>
          <a:endParaRPr lang="fa-IR">
            <a:cs typeface="B Badr" panose="00000400000000000000" pitchFamily="2" charset="-78"/>
          </a:endParaRPr>
        </a:p>
      </dgm:t>
    </dgm:pt>
    <dgm:pt modelId="{6571C091-0A3F-4D30-8FA6-688D996BFD88}">
      <dgm:prSet/>
      <dgm:spPr/>
      <dgm:t>
        <a:bodyPr/>
        <a:lstStyle/>
        <a:p>
          <a:pPr rtl="1"/>
          <a:r>
            <a:rPr lang="fa-IR" smtClean="0">
              <a:cs typeface="B Badr" panose="00000400000000000000" pitchFamily="2" charset="-78"/>
            </a:rPr>
            <a:t>و إما غير تمثيل، </a:t>
          </a:r>
          <a:endParaRPr lang="fa-IR">
            <a:cs typeface="B Badr" panose="00000400000000000000" pitchFamily="2" charset="-78"/>
          </a:endParaRPr>
        </a:p>
      </dgm:t>
    </dgm:pt>
    <dgm:pt modelId="{EC492E66-3616-4CD4-BDE3-CFF9B77D621D}" type="parTrans" cxnId="{E6496477-F6EA-4567-999A-2A7D98DCB492}">
      <dgm:prSet/>
      <dgm:spPr/>
      <dgm:t>
        <a:bodyPr/>
        <a:lstStyle/>
        <a:p>
          <a:pPr rtl="1"/>
          <a:endParaRPr lang="fa-IR">
            <a:cs typeface="B Badr" panose="00000400000000000000" pitchFamily="2" charset="-78"/>
          </a:endParaRPr>
        </a:p>
      </dgm:t>
    </dgm:pt>
    <dgm:pt modelId="{37B92786-CBEB-4824-8BCB-C0EF060BC447}" type="sibTrans" cxnId="{E6496477-F6EA-4567-999A-2A7D98DCB492}">
      <dgm:prSet/>
      <dgm:spPr/>
      <dgm:t>
        <a:bodyPr/>
        <a:lstStyle/>
        <a:p>
          <a:pPr rtl="1"/>
          <a:endParaRPr lang="fa-IR">
            <a:cs typeface="B Badr" panose="00000400000000000000" pitchFamily="2" charset="-78"/>
          </a:endParaRPr>
        </a:p>
      </dgm:t>
    </dgm:pt>
    <dgm:pt modelId="{64F4E74B-71C0-444E-8AE7-C4653D1870B6}">
      <dgm:prSet/>
      <dgm:spPr/>
      <dgm:t>
        <a:bodyPr/>
        <a:lstStyle/>
        <a:p>
          <a:pPr rtl="1"/>
          <a:r>
            <a:rPr lang="fa-IR" smtClean="0">
              <a:cs typeface="B Badr" panose="00000400000000000000" pitchFamily="2" charset="-78"/>
            </a:rPr>
            <a:t>و هو بخلافه.</a:t>
          </a:r>
          <a:endParaRPr lang="fa-IR">
            <a:cs typeface="B Badr" panose="00000400000000000000" pitchFamily="2" charset="-78"/>
          </a:endParaRPr>
        </a:p>
      </dgm:t>
    </dgm:pt>
    <dgm:pt modelId="{8E7C9675-0C6E-4269-9364-865AADC11131}" type="parTrans" cxnId="{1EBEA138-22F2-4085-820E-9C79AC9E55B7}">
      <dgm:prSet/>
      <dgm:spPr/>
      <dgm:t>
        <a:bodyPr/>
        <a:lstStyle/>
        <a:p>
          <a:pPr rtl="1"/>
          <a:endParaRPr lang="fa-IR">
            <a:cs typeface="B Badr" panose="00000400000000000000" pitchFamily="2" charset="-78"/>
          </a:endParaRPr>
        </a:p>
      </dgm:t>
    </dgm:pt>
    <dgm:pt modelId="{50EB7894-C640-4627-9B3B-77E6B94662B4}" type="sibTrans" cxnId="{1EBEA138-22F2-4085-820E-9C79AC9E55B7}">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0D75272-512F-473E-8CB8-263D7E705CF9}" type="pres">
      <dgm:prSet presAssocID="{A13B8044-72A8-47AF-9291-6487A8309807}" presName="root1" presStyleCnt="0"/>
      <dgm:spPr/>
    </dgm:pt>
    <dgm:pt modelId="{C8B408D3-CFDC-43FB-A978-4B475DEA669D}" type="pres">
      <dgm:prSet presAssocID="{A13B8044-72A8-47AF-9291-6487A8309807}" presName="LevelOneTextNode" presStyleLbl="node0" presStyleIdx="0" presStyleCnt="1" custScaleY="54007">
        <dgm:presLayoutVars>
          <dgm:chPref val="3"/>
        </dgm:presLayoutVars>
      </dgm:prSet>
      <dgm:spPr/>
      <dgm:t>
        <a:bodyPr/>
        <a:lstStyle/>
        <a:p>
          <a:pPr rtl="1"/>
          <a:endParaRPr lang="fa-IR"/>
        </a:p>
      </dgm:t>
    </dgm:pt>
    <dgm:pt modelId="{591D8C9F-C987-4294-A6E2-AAE14112B6D6}" type="pres">
      <dgm:prSet presAssocID="{A13B8044-72A8-47AF-9291-6487A8309807}" presName="level2hierChild" presStyleCnt="0"/>
      <dgm:spPr/>
    </dgm:pt>
    <dgm:pt modelId="{51131F04-0A28-49B5-884C-FF660DE3A36A}" type="pres">
      <dgm:prSet presAssocID="{DD887F9E-E59C-48C4-B74B-69A2B3B71336}" presName="conn2-1" presStyleLbl="parChTrans1D2" presStyleIdx="0" presStyleCnt="2"/>
      <dgm:spPr/>
      <dgm:t>
        <a:bodyPr/>
        <a:lstStyle/>
        <a:p>
          <a:pPr rtl="1"/>
          <a:endParaRPr lang="fa-IR"/>
        </a:p>
      </dgm:t>
    </dgm:pt>
    <dgm:pt modelId="{49051119-E5FB-42FC-8F99-E341E9EA1F74}" type="pres">
      <dgm:prSet presAssocID="{DD887F9E-E59C-48C4-B74B-69A2B3B71336}" presName="connTx" presStyleLbl="parChTrans1D2" presStyleIdx="0" presStyleCnt="2"/>
      <dgm:spPr/>
      <dgm:t>
        <a:bodyPr/>
        <a:lstStyle/>
        <a:p>
          <a:pPr rtl="1"/>
          <a:endParaRPr lang="fa-IR"/>
        </a:p>
      </dgm:t>
    </dgm:pt>
    <dgm:pt modelId="{53F57FBD-5225-4F49-969D-D333898272E8}" type="pres">
      <dgm:prSet presAssocID="{258A7CDD-FED9-43D9-BB4A-7B01DE652651}" presName="root2" presStyleCnt="0"/>
      <dgm:spPr/>
    </dgm:pt>
    <dgm:pt modelId="{E460E26E-0385-4064-9119-16A50988EDA4}" type="pres">
      <dgm:prSet presAssocID="{258A7CDD-FED9-43D9-BB4A-7B01DE652651}" presName="LevelTwoTextNode" presStyleLbl="node2" presStyleIdx="0" presStyleCnt="2" custScaleX="47282">
        <dgm:presLayoutVars>
          <dgm:chPref val="3"/>
        </dgm:presLayoutVars>
      </dgm:prSet>
      <dgm:spPr/>
      <dgm:t>
        <a:bodyPr/>
        <a:lstStyle/>
        <a:p>
          <a:pPr rtl="1"/>
          <a:endParaRPr lang="fa-IR"/>
        </a:p>
      </dgm:t>
    </dgm:pt>
    <dgm:pt modelId="{DB785B99-DAAC-4EC9-BB84-59B51BF8CE64}" type="pres">
      <dgm:prSet presAssocID="{258A7CDD-FED9-43D9-BB4A-7B01DE652651}" presName="level3hierChild" presStyleCnt="0"/>
      <dgm:spPr/>
    </dgm:pt>
    <dgm:pt modelId="{EDFD986F-2BD4-4882-9FAE-584E95F8F743}" type="pres">
      <dgm:prSet presAssocID="{AC8710AD-C2FF-4CBF-B938-1B4EDE03D5AF}" presName="conn2-1" presStyleLbl="parChTrans1D3" presStyleIdx="0" presStyleCnt="2"/>
      <dgm:spPr/>
      <dgm:t>
        <a:bodyPr/>
        <a:lstStyle/>
        <a:p>
          <a:pPr rtl="1"/>
          <a:endParaRPr lang="fa-IR"/>
        </a:p>
      </dgm:t>
    </dgm:pt>
    <dgm:pt modelId="{23695B00-B9D3-4916-9255-98E3AACA8132}" type="pres">
      <dgm:prSet presAssocID="{AC8710AD-C2FF-4CBF-B938-1B4EDE03D5AF}" presName="connTx" presStyleLbl="parChTrans1D3" presStyleIdx="0" presStyleCnt="2"/>
      <dgm:spPr/>
      <dgm:t>
        <a:bodyPr/>
        <a:lstStyle/>
        <a:p>
          <a:pPr rtl="1"/>
          <a:endParaRPr lang="fa-IR"/>
        </a:p>
      </dgm:t>
    </dgm:pt>
    <dgm:pt modelId="{595FFCA6-AE49-4042-9011-55FDC6225FB7}" type="pres">
      <dgm:prSet presAssocID="{C522DC31-45D6-4AD5-858E-327DEEED3979}" presName="root2" presStyleCnt="0"/>
      <dgm:spPr/>
    </dgm:pt>
    <dgm:pt modelId="{2A9D8658-9C56-48ED-A091-509123E38A72}" type="pres">
      <dgm:prSet presAssocID="{C522DC31-45D6-4AD5-858E-327DEEED3979}" presName="LevelTwoTextNode" presStyleLbl="node3" presStyleIdx="0" presStyleCnt="2">
        <dgm:presLayoutVars>
          <dgm:chPref val="3"/>
        </dgm:presLayoutVars>
      </dgm:prSet>
      <dgm:spPr/>
      <dgm:t>
        <a:bodyPr/>
        <a:lstStyle/>
        <a:p>
          <a:pPr rtl="1"/>
          <a:endParaRPr lang="fa-IR"/>
        </a:p>
      </dgm:t>
    </dgm:pt>
    <dgm:pt modelId="{7FAF086D-77CF-46CD-9F36-430C2AE11106}" type="pres">
      <dgm:prSet presAssocID="{C522DC31-45D6-4AD5-858E-327DEEED3979}" presName="level3hierChild" presStyleCnt="0"/>
      <dgm:spPr/>
    </dgm:pt>
    <dgm:pt modelId="{61EB47F3-3DBF-406D-8B87-C3840F5F28FA}" type="pres">
      <dgm:prSet presAssocID="{EC492E66-3616-4CD4-BDE3-CFF9B77D621D}" presName="conn2-1" presStyleLbl="parChTrans1D2" presStyleIdx="1" presStyleCnt="2"/>
      <dgm:spPr/>
      <dgm:t>
        <a:bodyPr/>
        <a:lstStyle/>
        <a:p>
          <a:pPr rtl="1"/>
          <a:endParaRPr lang="fa-IR"/>
        </a:p>
      </dgm:t>
    </dgm:pt>
    <dgm:pt modelId="{E48DC674-5CE8-4359-910C-D3DC6DC49EE0}" type="pres">
      <dgm:prSet presAssocID="{EC492E66-3616-4CD4-BDE3-CFF9B77D621D}" presName="connTx" presStyleLbl="parChTrans1D2" presStyleIdx="1" presStyleCnt="2"/>
      <dgm:spPr/>
      <dgm:t>
        <a:bodyPr/>
        <a:lstStyle/>
        <a:p>
          <a:pPr rtl="1"/>
          <a:endParaRPr lang="fa-IR"/>
        </a:p>
      </dgm:t>
    </dgm:pt>
    <dgm:pt modelId="{5DAF37AB-0F67-470C-8CEC-3F390C346646}" type="pres">
      <dgm:prSet presAssocID="{6571C091-0A3F-4D30-8FA6-688D996BFD88}" presName="root2" presStyleCnt="0"/>
      <dgm:spPr/>
    </dgm:pt>
    <dgm:pt modelId="{AC0B12E6-9B42-4A3F-89DE-6C61F5CA4A51}" type="pres">
      <dgm:prSet presAssocID="{6571C091-0A3F-4D30-8FA6-688D996BFD88}" presName="LevelTwoTextNode" presStyleLbl="node2" presStyleIdx="1" presStyleCnt="2" custScaleX="47282">
        <dgm:presLayoutVars>
          <dgm:chPref val="3"/>
        </dgm:presLayoutVars>
      </dgm:prSet>
      <dgm:spPr/>
      <dgm:t>
        <a:bodyPr/>
        <a:lstStyle/>
        <a:p>
          <a:pPr rtl="1"/>
          <a:endParaRPr lang="fa-IR"/>
        </a:p>
      </dgm:t>
    </dgm:pt>
    <dgm:pt modelId="{31F86026-7606-4109-BE7F-36A382C90870}" type="pres">
      <dgm:prSet presAssocID="{6571C091-0A3F-4D30-8FA6-688D996BFD88}" presName="level3hierChild" presStyleCnt="0"/>
      <dgm:spPr/>
    </dgm:pt>
    <dgm:pt modelId="{19317560-58EB-432F-8C86-EBE66E9F2AE8}" type="pres">
      <dgm:prSet presAssocID="{8E7C9675-0C6E-4269-9364-865AADC11131}" presName="conn2-1" presStyleLbl="parChTrans1D3" presStyleIdx="1" presStyleCnt="2"/>
      <dgm:spPr/>
      <dgm:t>
        <a:bodyPr/>
        <a:lstStyle/>
        <a:p>
          <a:pPr rtl="1"/>
          <a:endParaRPr lang="fa-IR"/>
        </a:p>
      </dgm:t>
    </dgm:pt>
    <dgm:pt modelId="{63C130EE-CC3F-4FD0-8490-C4A87D912C55}" type="pres">
      <dgm:prSet presAssocID="{8E7C9675-0C6E-4269-9364-865AADC11131}" presName="connTx" presStyleLbl="parChTrans1D3" presStyleIdx="1" presStyleCnt="2"/>
      <dgm:spPr/>
      <dgm:t>
        <a:bodyPr/>
        <a:lstStyle/>
        <a:p>
          <a:pPr rtl="1"/>
          <a:endParaRPr lang="fa-IR"/>
        </a:p>
      </dgm:t>
    </dgm:pt>
    <dgm:pt modelId="{4C7A45F6-AA93-4454-80B3-0F3FD45A9546}" type="pres">
      <dgm:prSet presAssocID="{64F4E74B-71C0-444E-8AE7-C4653D1870B6}" presName="root2" presStyleCnt="0"/>
      <dgm:spPr/>
    </dgm:pt>
    <dgm:pt modelId="{0DABED35-87AB-48C3-9DC7-4741D3079B85}" type="pres">
      <dgm:prSet presAssocID="{64F4E74B-71C0-444E-8AE7-C4653D1870B6}" presName="LevelTwoTextNode" presStyleLbl="node3" presStyleIdx="1" presStyleCnt="2">
        <dgm:presLayoutVars>
          <dgm:chPref val="3"/>
        </dgm:presLayoutVars>
      </dgm:prSet>
      <dgm:spPr/>
      <dgm:t>
        <a:bodyPr/>
        <a:lstStyle/>
        <a:p>
          <a:pPr rtl="1"/>
          <a:endParaRPr lang="fa-IR"/>
        </a:p>
      </dgm:t>
    </dgm:pt>
    <dgm:pt modelId="{91BFBE46-1113-4188-8519-36034018485E}" type="pres">
      <dgm:prSet presAssocID="{64F4E74B-71C0-444E-8AE7-C4653D1870B6}" presName="level3hierChild" presStyleCnt="0"/>
      <dgm:spPr/>
    </dgm:pt>
  </dgm:ptLst>
  <dgm:cxnLst>
    <dgm:cxn modelId="{8C5279B0-B1F2-46E0-AA08-FB245812ABF2}" srcId="{A13B8044-72A8-47AF-9291-6487A8309807}" destId="{258A7CDD-FED9-43D9-BB4A-7B01DE652651}" srcOrd="0" destOrd="0" parTransId="{DD887F9E-E59C-48C4-B74B-69A2B3B71336}" sibTransId="{6C7D6619-356A-46EE-973F-00FD0C2605DB}"/>
    <dgm:cxn modelId="{120FCF48-AED0-4891-9D17-EEC3C51B7A0A}" type="presOf" srcId="{DD887F9E-E59C-48C4-B74B-69A2B3B71336}" destId="{49051119-E5FB-42FC-8F99-E341E9EA1F74}" srcOrd="1" destOrd="0" presId="urn:microsoft.com/office/officeart/2008/layout/HorizontalMultiLevelHierarchy"/>
    <dgm:cxn modelId="{E6496477-F6EA-4567-999A-2A7D98DCB492}" srcId="{A13B8044-72A8-47AF-9291-6487A8309807}" destId="{6571C091-0A3F-4D30-8FA6-688D996BFD88}" srcOrd="1" destOrd="0" parTransId="{EC492E66-3616-4CD4-BDE3-CFF9B77D621D}" sibTransId="{37B92786-CBEB-4824-8BCB-C0EF060BC447}"/>
    <dgm:cxn modelId="{3CBA33BF-C4D2-4265-A99E-8D178858624F}" type="presOf" srcId="{6571C091-0A3F-4D30-8FA6-688D996BFD88}" destId="{AC0B12E6-9B42-4A3F-89DE-6C61F5CA4A51}" srcOrd="0" destOrd="0" presId="urn:microsoft.com/office/officeart/2008/layout/HorizontalMultiLevelHierarchy"/>
    <dgm:cxn modelId="{A5FAFD3F-5523-402D-B7FA-3B9B015C883A}" type="presOf" srcId="{A13B8044-72A8-47AF-9291-6487A8309807}" destId="{C8B408D3-CFDC-43FB-A978-4B475DEA669D}" srcOrd="0" destOrd="0" presId="urn:microsoft.com/office/officeart/2008/layout/HorizontalMultiLevelHierarchy"/>
    <dgm:cxn modelId="{AA3C9104-4C5D-4184-8E97-6FDFEC907312}" srcId="{FB6BE362-A138-494A-AA77-1293C67966EF}" destId="{A13B8044-72A8-47AF-9291-6487A8309807}" srcOrd="0" destOrd="0" parTransId="{B8AFCC08-CCB3-4C39-A99F-5978D5CBDA8D}" sibTransId="{318CB0D0-0C24-4A4B-A136-179E7D42C1C3}"/>
    <dgm:cxn modelId="{F0EB6FE3-77BB-438F-8DD3-6FA8DC7FF6DE}" type="presOf" srcId="{EC492E66-3616-4CD4-BDE3-CFF9B77D621D}" destId="{61EB47F3-3DBF-406D-8B87-C3840F5F28FA}" srcOrd="0" destOrd="0" presId="urn:microsoft.com/office/officeart/2008/layout/HorizontalMultiLevelHierarchy"/>
    <dgm:cxn modelId="{68F59456-B771-472D-B22C-E742C42BAAD8}" type="presOf" srcId="{258A7CDD-FED9-43D9-BB4A-7B01DE652651}" destId="{E460E26E-0385-4064-9119-16A50988EDA4}" srcOrd="0" destOrd="0" presId="urn:microsoft.com/office/officeart/2008/layout/HorizontalMultiLevelHierarchy"/>
    <dgm:cxn modelId="{B94C3464-657D-42EA-B239-BBE7171D6729}" type="presOf" srcId="{64F4E74B-71C0-444E-8AE7-C4653D1870B6}" destId="{0DABED35-87AB-48C3-9DC7-4741D3079B85}" srcOrd="0" destOrd="0" presId="urn:microsoft.com/office/officeart/2008/layout/HorizontalMultiLevelHierarchy"/>
    <dgm:cxn modelId="{19AF67CC-3678-4168-B8B5-289C84D9AD51}" type="presOf" srcId="{8E7C9675-0C6E-4269-9364-865AADC11131}" destId="{63C130EE-CC3F-4FD0-8490-C4A87D912C55}" srcOrd="1" destOrd="0" presId="urn:microsoft.com/office/officeart/2008/layout/HorizontalMultiLevelHierarchy"/>
    <dgm:cxn modelId="{BCD270B7-0596-428D-9447-93443B0F2688}" type="presOf" srcId="{AC8710AD-C2FF-4CBF-B938-1B4EDE03D5AF}" destId="{23695B00-B9D3-4916-9255-98E3AACA8132}" srcOrd="1" destOrd="0" presId="urn:microsoft.com/office/officeart/2008/layout/HorizontalMultiLevelHierarchy"/>
    <dgm:cxn modelId="{16399718-4E2C-43B8-9187-9085579738A0}" type="presOf" srcId="{8E7C9675-0C6E-4269-9364-865AADC11131}" destId="{19317560-58EB-432F-8C86-EBE66E9F2AE8}" srcOrd="0" destOrd="0" presId="urn:microsoft.com/office/officeart/2008/layout/HorizontalMultiLevelHierarchy"/>
    <dgm:cxn modelId="{80EA2517-F721-434F-A128-A49CAAE8CE56}" srcId="{258A7CDD-FED9-43D9-BB4A-7B01DE652651}" destId="{C522DC31-45D6-4AD5-858E-327DEEED3979}" srcOrd="0" destOrd="0" parTransId="{AC8710AD-C2FF-4CBF-B938-1B4EDE03D5AF}" sibTransId="{96C74E7C-08F6-4BA7-AC00-5910FF355A4B}"/>
    <dgm:cxn modelId="{36A2DA55-B581-4B56-B3B8-E155A165D2AB}" type="presOf" srcId="{DD887F9E-E59C-48C4-B74B-69A2B3B71336}" destId="{51131F04-0A28-49B5-884C-FF660DE3A36A}" srcOrd="0" destOrd="0" presId="urn:microsoft.com/office/officeart/2008/layout/HorizontalMultiLevelHierarchy"/>
    <dgm:cxn modelId="{1EBEA138-22F2-4085-820E-9C79AC9E55B7}" srcId="{6571C091-0A3F-4D30-8FA6-688D996BFD88}" destId="{64F4E74B-71C0-444E-8AE7-C4653D1870B6}" srcOrd="0" destOrd="0" parTransId="{8E7C9675-0C6E-4269-9364-865AADC11131}" sibTransId="{50EB7894-C640-4627-9B3B-77E6B94662B4}"/>
    <dgm:cxn modelId="{0EBFF609-2F1A-43AB-9D82-468FB519EBF4}" type="presOf" srcId="{EC492E66-3616-4CD4-BDE3-CFF9B77D621D}" destId="{E48DC674-5CE8-4359-910C-D3DC6DC49EE0}" srcOrd="1" destOrd="0" presId="urn:microsoft.com/office/officeart/2008/layout/HorizontalMultiLevelHierarchy"/>
    <dgm:cxn modelId="{FF3F0F5F-14D5-4689-94E3-803FDD39C618}" type="presOf" srcId="{C522DC31-45D6-4AD5-858E-327DEEED3979}" destId="{2A9D8658-9C56-48ED-A091-509123E38A72}" srcOrd="0" destOrd="0" presId="urn:microsoft.com/office/officeart/2008/layout/HorizontalMultiLevelHierarchy"/>
    <dgm:cxn modelId="{E2EDB73F-4DEA-49C1-ADE5-7D3E96E886E7}" type="presOf" srcId="{AC8710AD-C2FF-4CBF-B938-1B4EDE03D5AF}" destId="{EDFD986F-2BD4-4882-9FAE-584E95F8F743}" srcOrd="0" destOrd="0" presId="urn:microsoft.com/office/officeart/2008/layout/HorizontalMultiLevelHierarchy"/>
    <dgm:cxn modelId="{463328DC-E675-4DCD-9DD8-7A571448A70C}" type="presOf" srcId="{FB6BE362-A138-494A-AA77-1293C67966EF}" destId="{7B49004F-4F6C-4E42-8E78-3169C65DCE7A}" srcOrd="0" destOrd="0" presId="urn:microsoft.com/office/officeart/2008/layout/HorizontalMultiLevelHierarchy"/>
    <dgm:cxn modelId="{30DB60E0-0651-4A08-9A2F-8E27E4E0F993}" type="presParOf" srcId="{7B49004F-4F6C-4E42-8E78-3169C65DCE7A}" destId="{40D75272-512F-473E-8CB8-263D7E705CF9}" srcOrd="0" destOrd="0" presId="urn:microsoft.com/office/officeart/2008/layout/HorizontalMultiLevelHierarchy"/>
    <dgm:cxn modelId="{4766619C-9CE9-429F-8ED1-BD07BD20CC98}" type="presParOf" srcId="{40D75272-512F-473E-8CB8-263D7E705CF9}" destId="{C8B408D3-CFDC-43FB-A978-4B475DEA669D}" srcOrd="0" destOrd="0" presId="urn:microsoft.com/office/officeart/2008/layout/HorizontalMultiLevelHierarchy"/>
    <dgm:cxn modelId="{9CBEFB5A-C073-4A5D-BFA5-BC7E919475B0}" type="presParOf" srcId="{40D75272-512F-473E-8CB8-263D7E705CF9}" destId="{591D8C9F-C987-4294-A6E2-AAE14112B6D6}" srcOrd="1" destOrd="0" presId="urn:microsoft.com/office/officeart/2008/layout/HorizontalMultiLevelHierarchy"/>
    <dgm:cxn modelId="{C429466D-4E78-43CB-8651-B350E27BA89D}" type="presParOf" srcId="{591D8C9F-C987-4294-A6E2-AAE14112B6D6}" destId="{51131F04-0A28-49B5-884C-FF660DE3A36A}" srcOrd="0" destOrd="0" presId="urn:microsoft.com/office/officeart/2008/layout/HorizontalMultiLevelHierarchy"/>
    <dgm:cxn modelId="{5E827BC1-776E-405B-9E0F-C8D19C7818A0}" type="presParOf" srcId="{51131F04-0A28-49B5-884C-FF660DE3A36A}" destId="{49051119-E5FB-42FC-8F99-E341E9EA1F74}" srcOrd="0" destOrd="0" presId="urn:microsoft.com/office/officeart/2008/layout/HorizontalMultiLevelHierarchy"/>
    <dgm:cxn modelId="{ABB08805-1298-46D7-A5B9-183555F319BF}" type="presParOf" srcId="{591D8C9F-C987-4294-A6E2-AAE14112B6D6}" destId="{53F57FBD-5225-4F49-969D-D333898272E8}" srcOrd="1" destOrd="0" presId="urn:microsoft.com/office/officeart/2008/layout/HorizontalMultiLevelHierarchy"/>
    <dgm:cxn modelId="{00502DEE-8F4C-4AD7-8BBA-07B9829735F1}" type="presParOf" srcId="{53F57FBD-5225-4F49-969D-D333898272E8}" destId="{E460E26E-0385-4064-9119-16A50988EDA4}" srcOrd="0" destOrd="0" presId="urn:microsoft.com/office/officeart/2008/layout/HorizontalMultiLevelHierarchy"/>
    <dgm:cxn modelId="{42871509-EA4E-40BD-9AED-52311ABEC122}" type="presParOf" srcId="{53F57FBD-5225-4F49-969D-D333898272E8}" destId="{DB785B99-DAAC-4EC9-BB84-59B51BF8CE64}" srcOrd="1" destOrd="0" presId="urn:microsoft.com/office/officeart/2008/layout/HorizontalMultiLevelHierarchy"/>
    <dgm:cxn modelId="{C9846991-0687-43C9-BC5D-1DD5BF515EA1}" type="presParOf" srcId="{DB785B99-DAAC-4EC9-BB84-59B51BF8CE64}" destId="{EDFD986F-2BD4-4882-9FAE-584E95F8F743}" srcOrd="0" destOrd="0" presId="urn:microsoft.com/office/officeart/2008/layout/HorizontalMultiLevelHierarchy"/>
    <dgm:cxn modelId="{EB52F3F8-C979-4693-8770-9D67FA2ACCC3}" type="presParOf" srcId="{EDFD986F-2BD4-4882-9FAE-584E95F8F743}" destId="{23695B00-B9D3-4916-9255-98E3AACA8132}" srcOrd="0" destOrd="0" presId="urn:microsoft.com/office/officeart/2008/layout/HorizontalMultiLevelHierarchy"/>
    <dgm:cxn modelId="{781D8A7F-670A-41DD-830D-B813B173B055}" type="presParOf" srcId="{DB785B99-DAAC-4EC9-BB84-59B51BF8CE64}" destId="{595FFCA6-AE49-4042-9011-55FDC6225FB7}" srcOrd="1" destOrd="0" presId="urn:microsoft.com/office/officeart/2008/layout/HorizontalMultiLevelHierarchy"/>
    <dgm:cxn modelId="{77A33E8D-330E-4473-AA0D-683D5E3D25E1}" type="presParOf" srcId="{595FFCA6-AE49-4042-9011-55FDC6225FB7}" destId="{2A9D8658-9C56-48ED-A091-509123E38A72}" srcOrd="0" destOrd="0" presId="urn:microsoft.com/office/officeart/2008/layout/HorizontalMultiLevelHierarchy"/>
    <dgm:cxn modelId="{74FA70B2-2AA0-4B2F-B9BE-20941AC083E5}" type="presParOf" srcId="{595FFCA6-AE49-4042-9011-55FDC6225FB7}" destId="{7FAF086D-77CF-46CD-9F36-430C2AE11106}" srcOrd="1" destOrd="0" presId="urn:microsoft.com/office/officeart/2008/layout/HorizontalMultiLevelHierarchy"/>
    <dgm:cxn modelId="{6D93EC93-C108-475A-A44E-64F291C234A0}" type="presParOf" srcId="{591D8C9F-C987-4294-A6E2-AAE14112B6D6}" destId="{61EB47F3-3DBF-406D-8B87-C3840F5F28FA}" srcOrd="2" destOrd="0" presId="urn:microsoft.com/office/officeart/2008/layout/HorizontalMultiLevelHierarchy"/>
    <dgm:cxn modelId="{32872608-5DAE-48AD-A7FE-CF5CEFCE1829}" type="presParOf" srcId="{61EB47F3-3DBF-406D-8B87-C3840F5F28FA}" destId="{E48DC674-5CE8-4359-910C-D3DC6DC49EE0}" srcOrd="0" destOrd="0" presId="urn:microsoft.com/office/officeart/2008/layout/HorizontalMultiLevelHierarchy"/>
    <dgm:cxn modelId="{9DD791DD-DB84-4C8E-B1B6-4AE4D889D1E9}" type="presParOf" srcId="{591D8C9F-C987-4294-A6E2-AAE14112B6D6}" destId="{5DAF37AB-0F67-470C-8CEC-3F390C346646}" srcOrd="3" destOrd="0" presId="urn:microsoft.com/office/officeart/2008/layout/HorizontalMultiLevelHierarchy"/>
    <dgm:cxn modelId="{01DBB3C9-C423-422E-BBF5-DDEDADC73D7D}" type="presParOf" srcId="{5DAF37AB-0F67-470C-8CEC-3F390C346646}" destId="{AC0B12E6-9B42-4A3F-89DE-6C61F5CA4A51}" srcOrd="0" destOrd="0" presId="urn:microsoft.com/office/officeart/2008/layout/HorizontalMultiLevelHierarchy"/>
    <dgm:cxn modelId="{386C7307-2C57-480D-BAE3-358F6DA95826}" type="presParOf" srcId="{5DAF37AB-0F67-470C-8CEC-3F390C346646}" destId="{31F86026-7606-4109-BE7F-36A382C90870}" srcOrd="1" destOrd="0" presId="urn:microsoft.com/office/officeart/2008/layout/HorizontalMultiLevelHierarchy"/>
    <dgm:cxn modelId="{86E402B0-E6E1-457F-8490-C5DA6E77E311}" type="presParOf" srcId="{31F86026-7606-4109-BE7F-36A382C90870}" destId="{19317560-58EB-432F-8C86-EBE66E9F2AE8}" srcOrd="0" destOrd="0" presId="urn:microsoft.com/office/officeart/2008/layout/HorizontalMultiLevelHierarchy"/>
    <dgm:cxn modelId="{875ED166-89FD-468D-9DD2-FB456D1A4ED4}" type="presParOf" srcId="{19317560-58EB-432F-8C86-EBE66E9F2AE8}" destId="{63C130EE-CC3F-4FD0-8490-C4A87D912C55}" srcOrd="0" destOrd="0" presId="urn:microsoft.com/office/officeart/2008/layout/HorizontalMultiLevelHierarchy"/>
    <dgm:cxn modelId="{B4F2B6BF-298D-4480-AFB4-B12F41DCF402}" type="presParOf" srcId="{31F86026-7606-4109-BE7F-36A382C90870}" destId="{4C7A45F6-AA93-4454-80B3-0F3FD45A9546}" srcOrd="1" destOrd="0" presId="urn:microsoft.com/office/officeart/2008/layout/HorizontalMultiLevelHierarchy"/>
    <dgm:cxn modelId="{3B5DA480-9803-4E8E-94D5-CC10D890F7A4}" type="presParOf" srcId="{4C7A45F6-AA93-4454-80B3-0F3FD45A9546}" destId="{0DABED35-87AB-48C3-9DC7-4741D3079B85}" srcOrd="0" destOrd="0" presId="urn:microsoft.com/office/officeart/2008/layout/HorizontalMultiLevelHierarchy"/>
    <dgm:cxn modelId="{AF6C9EF1-755C-44A8-8693-590A86964A25}" type="presParOf" srcId="{4C7A45F6-AA93-4454-80B3-0F3FD45A9546}" destId="{91BFBE46-1113-4188-8519-36034018485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A13B8044-72A8-47AF-9291-6487A8309807}">
      <dgm:prSet custT="1"/>
      <dgm:spPr/>
      <dgm:t>
        <a:bodyPr/>
        <a:lstStyle/>
        <a:p>
          <a:pPr rtl="1"/>
          <a:r>
            <a:rPr lang="fa-IR" sz="4400" smtClean="0">
              <a:cs typeface="B Badr" panose="00000400000000000000" pitchFamily="2" charset="-78"/>
            </a:rPr>
            <a:t>و أيضا: </a:t>
          </a:r>
          <a:endParaRPr lang="fa-IR" sz="4400">
            <a:cs typeface="B Badr" panose="00000400000000000000" pitchFamily="2" charset="-78"/>
          </a:endParaRPr>
        </a:p>
      </dgm:t>
    </dgm:pt>
    <dgm:pt modelId="{B8AFCC08-CCB3-4C39-A99F-5978D5CBDA8D}" type="parTrans" cxnId="{AA3C9104-4C5D-4184-8E97-6FDFEC907312}">
      <dgm:prSet/>
      <dgm:spPr/>
      <dgm:t>
        <a:bodyPr/>
        <a:lstStyle/>
        <a:p>
          <a:pPr rtl="1"/>
          <a:endParaRPr lang="fa-IR" sz="3200">
            <a:cs typeface="B Badr" panose="00000400000000000000" pitchFamily="2" charset="-78"/>
          </a:endParaRPr>
        </a:p>
      </dgm:t>
    </dgm:pt>
    <dgm:pt modelId="{318CB0D0-0C24-4A4B-A136-179E7D42C1C3}" type="sibTrans" cxnId="{AA3C9104-4C5D-4184-8E97-6FDFEC907312}">
      <dgm:prSet/>
      <dgm:spPr/>
      <dgm:t>
        <a:bodyPr/>
        <a:lstStyle/>
        <a:p>
          <a:pPr rtl="1"/>
          <a:endParaRPr lang="fa-IR" sz="3200">
            <a:cs typeface="B Badr" panose="00000400000000000000" pitchFamily="2" charset="-78"/>
          </a:endParaRPr>
        </a:p>
      </dgm:t>
    </dgm:pt>
    <dgm:pt modelId="{4EC9563E-387F-438C-B501-703CFEE5BB20}">
      <dgm:prSet custT="1"/>
      <dgm:spPr/>
      <dgm:t>
        <a:bodyPr/>
        <a:lstStyle/>
        <a:p>
          <a:pPr rtl="1"/>
          <a:r>
            <a:rPr lang="fa-IR" sz="1600" smtClean="0">
              <a:cs typeface="B Badr" panose="00000400000000000000" pitchFamily="2" charset="-78"/>
            </a:rPr>
            <a:t>إما مجمل، و هو ما لم يذكر وجهه: </a:t>
          </a:r>
          <a:endParaRPr lang="fa-IR" sz="1600">
            <a:cs typeface="B Badr" panose="00000400000000000000" pitchFamily="2" charset="-78"/>
          </a:endParaRPr>
        </a:p>
      </dgm:t>
    </dgm:pt>
    <dgm:pt modelId="{04F065D7-BA26-4BB6-9AAC-4D8923651B79}" type="parTrans" cxnId="{5E3200BA-EF8B-4548-9711-5104DF960D6C}">
      <dgm:prSet custT="1"/>
      <dgm:spPr/>
      <dgm:t>
        <a:bodyPr/>
        <a:lstStyle/>
        <a:p>
          <a:pPr rtl="1"/>
          <a:endParaRPr lang="fa-IR" sz="800">
            <a:cs typeface="B Badr" panose="00000400000000000000" pitchFamily="2" charset="-78"/>
          </a:endParaRPr>
        </a:p>
      </dgm:t>
    </dgm:pt>
    <dgm:pt modelId="{4BAE8EAC-E562-4E7A-B250-8A4A46D0C58B}" type="sibTrans" cxnId="{5E3200BA-EF8B-4548-9711-5104DF960D6C}">
      <dgm:prSet/>
      <dgm:spPr/>
      <dgm:t>
        <a:bodyPr/>
        <a:lstStyle/>
        <a:p>
          <a:pPr rtl="1"/>
          <a:endParaRPr lang="fa-IR" sz="2400">
            <a:cs typeface="B Badr" panose="00000400000000000000" pitchFamily="2" charset="-78"/>
          </a:endParaRPr>
        </a:p>
      </dgm:t>
    </dgm:pt>
    <dgm:pt modelId="{9D733869-080C-46E9-B9FA-4C145814EF5E}">
      <dgm:prSet custT="1"/>
      <dgm:spPr/>
      <dgm:t>
        <a:bodyPr/>
        <a:lstStyle/>
        <a:p>
          <a:pPr rtl="1"/>
          <a:r>
            <a:rPr lang="fa-IR" sz="1600" smtClean="0">
              <a:cs typeface="B Badr" panose="00000400000000000000" pitchFamily="2" charset="-78"/>
            </a:rPr>
            <a:t>فمنه: ما هو ظاهر يفهمه كل أحد</a:t>
          </a:r>
          <a:endParaRPr lang="fa-IR" sz="1600">
            <a:cs typeface="B Badr" panose="00000400000000000000" pitchFamily="2" charset="-78"/>
          </a:endParaRPr>
        </a:p>
      </dgm:t>
    </dgm:pt>
    <dgm:pt modelId="{313E37CA-EAAB-4AEE-9A72-B77103FA7FAF}" type="parTrans" cxnId="{2CC8A779-780F-4CBF-AD90-4918A340541A}">
      <dgm:prSet custT="1"/>
      <dgm:spPr/>
      <dgm:t>
        <a:bodyPr/>
        <a:lstStyle/>
        <a:p>
          <a:pPr rtl="1"/>
          <a:endParaRPr lang="fa-IR" sz="800">
            <a:cs typeface="B Badr" panose="00000400000000000000" pitchFamily="2" charset="-78"/>
          </a:endParaRPr>
        </a:p>
      </dgm:t>
    </dgm:pt>
    <dgm:pt modelId="{28F2674F-83D7-4A36-9A7F-7517E82ADC3A}" type="sibTrans" cxnId="{2CC8A779-780F-4CBF-AD90-4918A340541A}">
      <dgm:prSet/>
      <dgm:spPr/>
      <dgm:t>
        <a:bodyPr/>
        <a:lstStyle/>
        <a:p>
          <a:pPr rtl="1"/>
          <a:endParaRPr lang="fa-IR" sz="2400">
            <a:cs typeface="B Badr" panose="00000400000000000000" pitchFamily="2" charset="-78"/>
          </a:endParaRPr>
        </a:p>
      </dgm:t>
    </dgm:pt>
    <dgm:pt modelId="{D3E8E741-3341-4A8F-85A5-32028AF8F806}">
      <dgm:prSet custT="1"/>
      <dgm:spPr/>
      <dgm:t>
        <a:bodyPr/>
        <a:lstStyle/>
        <a:p>
          <a:pPr rtl="1"/>
          <a:r>
            <a:rPr lang="fa-IR" sz="1600" smtClean="0">
              <a:cs typeface="B Badr" panose="00000400000000000000" pitchFamily="2" charset="-78"/>
            </a:rPr>
            <a:t>نحو: زيد كالأسد </a:t>
          </a:r>
          <a:endParaRPr lang="fa-IR" sz="1600">
            <a:cs typeface="B Badr" panose="00000400000000000000" pitchFamily="2" charset="-78"/>
          </a:endParaRPr>
        </a:p>
      </dgm:t>
    </dgm:pt>
    <dgm:pt modelId="{FE4DD685-AB20-44F5-A37D-7313477009A2}" type="parTrans" cxnId="{A343E111-3BDF-46BE-BBD9-C5871C2C4301}">
      <dgm:prSet custT="1"/>
      <dgm:spPr/>
      <dgm:t>
        <a:bodyPr/>
        <a:lstStyle/>
        <a:p>
          <a:pPr rtl="1"/>
          <a:endParaRPr lang="fa-IR" sz="700">
            <a:cs typeface="B Badr" panose="00000400000000000000" pitchFamily="2" charset="-78"/>
          </a:endParaRPr>
        </a:p>
      </dgm:t>
    </dgm:pt>
    <dgm:pt modelId="{685FB07F-3750-4304-86FD-FDD0210B89F8}" type="sibTrans" cxnId="{A343E111-3BDF-46BE-BBD9-C5871C2C4301}">
      <dgm:prSet/>
      <dgm:spPr/>
      <dgm:t>
        <a:bodyPr/>
        <a:lstStyle/>
        <a:p>
          <a:pPr rtl="1"/>
          <a:endParaRPr lang="fa-IR" sz="2400">
            <a:cs typeface="B Badr" panose="00000400000000000000" pitchFamily="2" charset="-78"/>
          </a:endParaRPr>
        </a:p>
      </dgm:t>
    </dgm:pt>
    <dgm:pt modelId="{A108A534-EC9E-4BED-814B-0D864BF1C34D}">
      <dgm:prSet custT="1"/>
      <dgm:spPr/>
      <dgm:t>
        <a:bodyPr/>
        <a:lstStyle/>
        <a:p>
          <a:pPr rtl="1"/>
          <a:r>
            <a:rPr lang="fa-IR" sz="1600" smtClean="0">
              <a:cs typeface="B Badr" panose="00000400000000000000" pitchFamily="2" charset="-78"/>
            </a:rPr>
            <a:t>و منه: خفى لا يدركه إلا الخاصة</a:t>
          </a:r>
          <a:endParaRPr lang="fa-IR" sz="1600">
            <a:cs typeface="B Badr" panose="00000400000000000000" pitchFamily="2" charset="-78"/>
          </a:endParaRPr>
        </a:p>
      </dgm:t>
    </dgm:pt>
    <dgm:pt modelId="{41B60EDE-C24F-4303-9098-F8E933E14B19}" type="parTrans" cxnId="{607143B9-C171-4242-A6FE-FB4B274E93C8}">
      <dgm:prSet custT="1"/>
      <dgm:spPr/>
      <dgm:t>
        <a:bodyPr/>
        <a:lstStyle/>
        <a:p>
          <a:pPr rtl="1"/>
          <a:endParaRPr lang="fa-IR" sz="700">
            <a:cs typeface="B Badr" panose="00000400000000000000" pitchFamily="2" charset="-78"/>
          </a:endParaRPr>
        </a:p>
      </dgm:t>
    </dgm:pt>
    <dgm:pt modelId="{82486384-B342-40E1-8244-FDB57A2BF19A}" type="sibTrans" cxnId="{607143B9-C171-4242-A6FE-FB4B274E93C8}">
      <dgm:prSet/>
      <dgm:spPr/>
      <dgm:t>
        <a:bodyPr/>
        <a:lstStyle/>
        <a:p>
          <a:pPr rtl="1"/>
          <a:endParaRPr lang="fa-IR" sz="2400">
            <a:cs typeface="B Badr" panose="00000400000000000000" pitchFamily="2" charset="-78"/>
          </a:endParaRPr>
        </a:p>
      </dgm:t>
    </dgm:pt>
    <dgm:pt modelId="{2DBDDCAB-73A3-4E1C-AFB8-9D6A030D8C2E}">
      <dgm:prSet custT="1"/>
      <dgm:spPr/>
      <dgm:t>
        <a:bodyPr/>
        <a:lstStyle/>
        <a:p>
          <a:pPr rtl="1"/>
          <a:r>
            <a:rPr lang="fa-IR" sz="1400" smtClean="0">
              <a:cs typeface="B Badr" panose="00000400000000000000" pitchFamily="2" charset="-78"/>
            </a:rPr>
            <a:t>كقول بعضهم: هم كالحلقة المفرغة لا يدرى أين طرفاها؟!</a:t>
          </a:r>
          <a:endParaRPr lang="fa-IR" sz="1400">
            <a:cs typeface="B Badr" panose="00000400000000000000" pitchFamily="2" charset="-78"/>
          </a:endParaRPr>
        </a:p>
      </dgm:t>
    </dgm:pt>
    <dgm:pt modelId="{CED04DBD-2B86-46BE-B449-A5A36A47A888}" type="parTrans" cxnId="{0C85FE31-1198-4BEF-BE45-B1776DF88E8C}">
      <dgm:prSet custT="1"/>
      <dgm:spPr/>
      <dgm:t>
        <a:bodyPr/>
        <a:lstStyle/>
        <a:p>
          <a:pPr rtl="1"/>
          <a:endParaRPr lang="fa-IR" sz="700">
            <a:cs typeface="B Badr" panose="00000400000000000000" pitchFamily="2" charset="-78"/>
          </a:endParaRPr>
        </a:p>
      </dgm:t>
    </dgm:pt>
    <dgm:pt modelId="{D5BDAD0E-8464-4BA7-98B3-2FDB9E9BDCFD}" type="sibTrans" cxnId="{0C85FE31-1198-4BEF-BE45-B1776DF88E8C}">
      <dgm:prSet/>
      <dgm:spPr/>
      <dgm:t>
        <a:bodyPr/>
        <a:lstStyle/>
        <a:p>
          <a:pPr rtl="1"/>
          <a:endParaRPr lang="fa-IR" sz="2400">
            <a:cs typeface="B Badr" panose="00000400000000000000" pitchFamily="2" charset="-78"/>
          </a:endParaRPr>
        </a:p>
      </dgm:t>
    </dgm:pt>
    <dgm:pt modelId="{5BAC77AE-8371-4FBF-BC31-388F1B78120E}">
      <dgm:prSet custT="1"/>
      <dgm:spPr/>
      <dgm:t>
        <a:bodyPr/>
        <a:lstStyle/>
        <a:p>
          <a:pPr rtl="1"/>
          <a:r>
            <a:rPr lang="fa-IR" sz="1600" smtClean="0">
              <a:cs typeface="B Badr" panose="00000400000000000000" pitchFamily="2" charset="-78"/>
            </a:rPr>
            <a:t>أى: هم متناسبون فى الشرف كما أنها متناسبة الأجزاء فى الصورة.</a:t>
          </a:r>
          <a:endParaRPr lang="fa-IR" sz="1600">
            <a:cs typeface="B Badr" panose="00000400000000000000" pitchFamily="2" charset="-78"/>
          </a:endParaRPr>
        </a:p>
      </dgm:t>
    </dgm:pt>
    <dgm:pt modelId="{12B9B5ED-0E5E-4322-9BFA-1F0E56B08B86}" type="parTrans" cxnId="{55DE3EDB-041F-4446-8843-563F17DA561F}">
      <dgm:prSet custT="1"/>
      <dgm:spPr/>
      <dgm:t>
        <a:bodyPr/>
        <a:lstStyle/>
        <a:p>
          <a:pPr rtl="1"/>
          <a:endParaRPr lang="fa-IR" sz="700">
            <a:cs typeface="B Badr" panose="00000400000000000000" pitchFamily="2" charset="-78"/>
          </a:endParaRPr>
        </a:p>
      </dgm:t>
    </dgm:pt>
    <dgm:pt modelId="{F631AC30-6918-4E1B-9AC3-A8E33328527A}" type="sibTrans" cxnId="{55DE3EDB-041F-4446-8843-563F17DA561F}">
      <dgm:prSet/>
      <dgm:spPr/>
      <dgm:t>
        <a:bodyPr/>
        <a:lstStyle/>
        <a:p>
          <a:pPr rtl="1"/>
          <a:endParaRPr lang="fa-IR" sz="2400">
            <a:cs typeface="B Badr" panose="00000400000000000000" pitchFamily="2" charset="-78"/>
          </a:endParaRPr>
        </a:p>
      </dgm:t>
    </dgm:pt>
    <dgm:pt modelId="{69FAAE07-D2D4-46CF-9FAA-0D559159F143}">
      <dgm:prSet custT="1"/>
      <dgm:spPr/>
      <dgm:t>
        <a:bodyPr/>
        <a:lstStyle/>
        <a:p>
          <a:pPr rtl="1"/>
          <a:r>
            <a:rPr lang="fa-IR" sz="1600" smtClean="0">
              <a:cs typeface="B Badr" panose="00000400000000000000" pitchFamily="2" charset="-78"/>
            </a:rPr>
            <a:t>و أيضا:</a:t>
          </a:r>
          <a:endParaRPr lang="fa-IR" sz="1600">
            <a:cs typeface="B Badr" panose="00000400000000000000" pitchFamily="2" charset="-78"/>
          </a:endParaRPr>
        </a:p>
      </dgm:t>
    </dgm:pt>
    <dgm:pt modelId="{32187178-AAE8-49E0-9E5D-7CDD0ED7A9FC}" type="parTrans" cxnId="{72AA2238-78E1-4C12-A454-2B995AFE7AD6}">
      <dgm:prSet custT="1"/>
      <dgm:spPr/>
      <dgm:t>
        <a:bodyPr/>
        <a:lstStyle/>
        <a:p>
          <a:pPr rtl="1"/>
          <a:endParaRPr lang="fa-IR" sz="700">
            <a:cs typeface="B Badr" panose="00000400000000000000" pitchFamily="2" charset="-78"/>
          </a:endParaRPr>
        </a:p>
      </dgm:t>
    </dgm:pt>
    <dgm:pt modelId="{314EAAC6-920F-4B5B-840B-B4A26BE2E30D}" type="sibTrans" cxnId="{72AA2238-78E1-4C12-A454-2B995AFE7AD6}">
      <dgm:prSet/>
      <dgm:spPr/>
      <dgm:t>
        <a:bodyPr/>
        <a:lstStyle/>
        <a:p>
          <a:pPr rtl="1"/>
          <a:endParaRPr lang="fa-IR" sz="2400">
            <a:cs typeface="B Badr" panose="00000400000000000000" pitchFamily="2" charset="-78"/>
          </a:endParaRPr>
        </a:p>
      </dgm:t>
    </dgm:pt>
    <dgm:pt modelId="{C192D224-176F-4ABD-8847-479C4DCC9AD7}">
      <dgm:prSet custT="1"/>
      <dgm:spPr/>
      <dgm:t>
        <a:bodyPr/>
        <a:lstStyle/>
        <a:p>
          <a:pPr rtl="1"/>
          <a:r>
            <a:rPr lang="fa-IR" sz="1600" smtClean="0">
              <a:cs typeface="B Badr" panose="00000400000000000000" pitchFamily="2" charset="-78"/>
            </a:rPr>
            <a:t>و منه: ما ذكر فيه وصف المشبه به وحده، </a:t>
          </a:r>
          <a:endParaRPr lang="fa-IR" sz="1600">
            <a:cs typeface="B Badr" panose="00000400000000000000" pitchFamily="2" charset="-78"/>
          </a:endParaRPr>
        </a:p>
      </dgm:t>
    </dgm:pt>
    <dgm:pt modelId="{471CB008-101D-4192-BF5D-A95290EE370E}" type="parTrans" cxnId="{C481F20A-63C9-4323-84BA-E5AB564AC1D6}">
      <dgm:prSet custT="1"/>
      <dgm:spPr/>
      <dgm:t>
        <a:bodyPr/>
        <a:lstStyle/>
        <a:p>
          <a:pPr rtl="1"/>
          <a:endParaRPr lang="fa-IR" sz="700">
            <a:cs typeface="B Badr" panose="00000400000000000000" pitchFamily="2" charset="-78"/>
          </a:endParaRPr>
        </a:p>
      </dgm:t>
    </dgm:pt>
    <dgm:pt modelId="{ED1E2409-404A-445C-8F04-C91B31803EFF}" type="sibTrans" cxnId="{C481F20A-63C9-4323-84BA-E5AB564AC1D6}">
      <dgm:prSet/>
      <dgm:spPr/>
      <dgm:t>
        <a:bodyPr/>
        <a:lstStyle/>
        <a:p>
          <a:pPr rtl="1"/>
          <a:endParaRPr lang="fa-IR" sz="2400">
            <a:cs typeface="B Badr" panose="00000400000000000000" pitchFamily="2" charset="-78"/>
          </a:endParaRPr>
        </a:p>
      </dgm:t>
    </dgm:pt>
    <dgm:pt modelId="{624DF696-EFA6-481D-9648-2B2CD011A5C0}">
      <dgm:prSet custT="1"/>
      <dgm:spPr/>
      <dgm:t>
        <a:bodyPr/>
        <a:lstStyle/>
        <a:p>
          <a:pPr rtl="1"/>
          <a:r>
            <a:rPr lang="fa-IR" sz="1600" smtClean="0">
              <a:cs typeface="B Badr" panose="00000400000000000000" pitchFamily="2" charset="-78"/>
            </a:rPr>
            <a:t>و منه: ما ذكر فيه وصفهما؛ </a:t>
          </a:r>
          <a:endParaRPr lang="fa-IR" sz="1600">
            <a:cs typeface="B Badr" panose="00000400000000000000" pitchFamily="2" charset="-78"/>
          </a:endParaRPr>
        </a:p>
      </dgm:t>
    </dgm:pt>
    <dgm:pt modelId="{ABE0582A-A5F9-4210-B5D5-1E97DCBE347B}" type="parTrans" cxnId="{BB921634-F47F-49C1-B4BC-7901E88FC431}">
      <dgm:prSet custT="1"/>
      <dgm:spPr/>
      <dgm:t>
        <a:bodyPr/>
        <a:lstStyle/>
        <a:p>
          <a:pPr rtl="1"/>
          <a:endParaRPr lang="fa-IR" sz="800">
            <a:cs typeface="B Badr" panose="00000400000000000000" pitchFamily="2" charset="-78"/>
          </a:endParaRPr>
        </a:p>
      </dgm:t>
    </dgm:pt>
    <dgm:pt modelId="{3E90527B-2E98-4B78-A788-C199415E8C39}" type="sibTrans" cxnId="{BB921634-F47F-49C1-B4BC-7901E88FC431}">
      <dgm:prSet/>
      <dgm:spPr/>
      <dgm:t>
        <a:bodyPr/>
        <a:lstStyle/>
        <a:p>
          <a:pPr rtl="1"/>
          <a:endParaRPr lang="fa-IR" sz="2400">
            <a:cs typeface="B Badr" panose="00000400000000000000" pitchFamily="2" charset="-78"/>
          </a:endParaRPr>
        </a:p>
      </dgm:t>
    </dgm:pt>
    <dgm:pt modelId="{77C716D6-310F-416B-8F04-BDF351292235}">
      <dgm:prSet custT="1"/>
      <dgm:spPr/>
      <dgm:t>
        <a:bodyPr/>
        <a:lstStyle/>
        <a:p>
          <a:pPr rtl="1"/>
          <a:r>
            <a:rPr lang="fa-IR" sz="1400" smtClean="0">
              <a:cs typeface="B Badr" panose="00000400000000000000" pitchFamily="2" charset="-78"/>
            </a:rPr>
            <a:t>كقوله: صدفت عنه و لم تصدف مواهبه *** عنى و عاوده ظنى فلم يخب‏ </a:t>
          </a:r>
        </a:p>
        <a:p>
          <a:pPr rtl="1"/>
          <a:r>
            <a:rPr lang="fa-IR" sz="1400" smtClean="0">
              <a:cs typeface="B Badr" panose="00000400000000000000" pitchFamily="2" charset="-78"/>
            </a:rPr>
            <a:t> كالغيث إن جئته وافاك ريقه *** و إن ترحلت عنه لج فى الطلب‏</a:t>
          </a:r>
          <a:endParaRPr lang="fa-IR" sz="1400">
            <a:cs typeface="B Badr" panose="00000400000000000000" pitchFamily="2" charset="-78"/>
          </a:endParaRPr>
        </a:p>
      </dgm:t>
    </dgm:pt>
    <dgm:pt modelId="{9BCB7FF9-AD05-4A65-B54F-C2212C85CD3B}" type="parTrans" cxnId="{CDACF203-E596-4593-88DE-D95219C0CEA8}">
      <dgm:prSet custT="1"/>
      <dgm:spPr/>
      <dgm:t>
        <a:bodyPr/>
        <a:lstStyle/>
        <a:p>
          <a:pPr rtl="1"/>
          <a:endParaRPr lang="fa-IR" sz="700">
            <a:cs typeface="B Badr" panose="00000400000000000000" pitchFamily="2" charset="-78"/>
          </a:endParaRPr>
        </a:p>
      </dgm:t>
    </dgm:pt>
    <dgm:pt modelId="{F9D93BFA-7EAB-447F-BEE1-3EC3345A6BF3}" type="sibTrans" cxnId="{CDACF203-E596-4593-88DE-D95219C0CEA8}">
      <dgm:prSet/>
      <dgm:spPr/>
      <dgm:t>
        <a:bodyPr/>
        <a:lstStyle/>
        <a:p>
          <a:pPr rtl="1"/>
          <a:endParaRPr lang="fa-IR" sz="2400">
            <a:cs typeface="B Badr" panose="00000400000000000000" pitchFamily="2" charset="-78"/>
          </a:endParaRPr>
        </a:p>
      </dgm:t>
    </dgm:pt>
    <dgm:pt modelId="{025A51F2-66D9-4D35-8A80-BE4271FD4F56}">
      <dgm:prSet custT="1"/>
      <dgm:spPr/>
      <dgm:t>
        <a:bodyPr/>
        <a:lstStyle/>
        <a:p>
          <a:pPr rtl="1"/>
          <a:r>
            <a:rPr lang="fa-IR" sz="1600" smtClean="0">
              <a:cs typeface="B Badr" panose="00000400000000000000" pitchFamily="2" charset="-78"/>
            </a:rPr>
            <a:t>و إما مفصل، و هو </a:t>
          </a:r>
          <a:endParaRPr lang="fa-IR" sz="1600">
            <a:cs typeface="B Badr" panose="00000400000000000000" pitchFamily="2" charset="-78"/>
          </a:endParaRPr>
        </a:p>
      </dgm:t>
    </dgm:pt>
    <dgm:pt modelId="{0D78C1D3-20D5-4EE9-B4ED-7856B69DD15B}" type="parTrans" cxnId="{3EF7D7AD-9DB2-43F5-98C3-B1D7EC1A8965}">
      <dgm:prSet custT="1"/>
      <dgm:spPr/>
      <dgm:t>
        <a:bodyPr/>
        <a:lstStyle/>
        <a:p>
          <a:pPr rtl="1"/>
          <a:endParaRPr lang="fa-IR" sz="800">
            <a:cs typeface="B Badr" panose="00000400000000000000" pitchFamily="2" charset="-78"/>
          </a:endParaRPr>
        </a:p>
      </dgm:t>
    </dgm:pt>
    <dgm:pt modelId="{E6EF3A31-62D6-4079-90C9-8C89FC2C228A}" type="sibTrans" cxnId="{3EF7D7AD-9DB2-43F5-98C3-B1D7EC1A8965}">
      <dgm:prSet/>
      <dgm:spPr/>
      <dgm:t>
        <a:bodyPr/>
        <a:lstStyle/>
        <a:p>
          <a:pPr rtl="1"/>
          <a:endParaRPr lang="fa-IR" sz="2400">
            <a:cs typeface="B Badr" panose="00000400000000000000" pitchFamily="2" charset="-78"/>
          </a:endParaRPr>
        </a:p>
      </dgm:t>
    </dgm:pt>
    <dgm:pt modelId="{4B17AFFB-8FBA-4851-93F6-FDA751E317B5}">
      <dgm:prSet custT="1"/>
      <dgm:spPr/>
      <dgm:t>
        <a:bodyPr/>
        <a:lstStyle/>
        <a:p>
          <a:pPr rtl="1"/>
          <a:r>
            <a:rPr lang="fa-IR" sz="1600" smtClean="0">
              <a:cs typeface="B Badr" panose="00000400000000000000" pitchFamily="2" charset="-78"/>
            </a:rPr>
            <a:t>ما ذكر فيه وجهه؛ كقوله :</a:t>
          </a:r>
          <a:endParaRPr lang="fa-IR" sz="1600">
            <a:cs typeface="B Badr" panose="00000400000000000000" pitchFamily="2" charset="-78"/>
          </a:endParaRPr>
        </a:p>
      </dgm:t>
    </dgm:pt>
    <dgm:pt modelId="{578E1453-DB36-43BD-B5CB-CFCFCFD0AAA9}" type="parTrans" cxnId="{AA6AB7BC-F3FC-4485-9320-E6A60ED49907}">
      <dgm:prSet custT="1"/>
      <dgm:spPr/>
      <dgm:t>
        <a:bodyPr/>
        <a:lstStyle/>
        <a:p>
          <a:pPr rtl="1"/>
          <a:endParaRPr lang="fa-IR" sz="700">
            <a:cs typeface="B Badr" panose="00000400000000000000" pitchFamily="2" charset="-78"/>
          </a:endParaRPr>
        </a:p>
      </dgm:t>
    </dgm:pt>
    <dgm:pt modelId="{506200B2-6814-49AE-93C4-7536277847EE}" type="sibTrans" cxnId="{AA6AB7BC-F3FC-4485-9320-E6A60ED49907}">
      <dgm:prSet/>
      <dgm:spPr/>
      <dgm:t>
        <a:bodyPr/>
        <a:lstStyle/>
        <a:p>
          <a:pPr rtl="1"/>
          <a:endParaRPr lang="fa-IR" sz="2400">
            <a:cs typeface="B Badr" panose="00000400000000000000" pitchFamily="2" charset="-78"/>
          </a:endParaRPr>
        </a:p>
      </dgm:t>
    </dgm:pt>
    <dgm:pt modelId="{5A5D2FFF-C50B-47B8-8646-D66395BDEE9E}">
      <dgm:prSet custT="1"/>
      <dgm:spPr/>
      <dgm:t>
        <a:bodyPr/>
        <a:lstStyle/>
        <a:p>
          <a:pPr rtl="1"/>
          <a:r>
            <a:rPr lang="fa-IR" sz="1400" smtClean="0">
              <a:cs typeface="B Badr" panose="00000400000000000000" pitchFamily="2" charset="-78"/>
            </a:rPr>
            <a:t>و ثغره فى صفاء *** و أدمعى كاللآلي‏</a:t>
          </a:r>
          <a:endParaRPr lang="fa-IR" sz="1400">
            <a:cs typeface="B Badr" panose="00000400000000000000" pitchFamily="2" charset="-78"/>
          </a:endParaRPr>
        </a:p>
      </dgm:t>
    </dgm:pt>
    <dgm:pt modelId="{31A67C08-4442-46B3-BDB4-318B3025F70F}" type="parTrans" cxnId="{3E4F1271-A3FC-4148-B0AC-5813B5E5E1DD}">
      <dgm:prSet custT="1"/>
      <dgm:spPr/>
      <dgm:t>
        <a:bodyPr/>
        <a:lstStyle/>
        <a:p>
          <a:pPr rtl="1"/>
          <a:endParaRPr lang="fa-IR" sz="700">
            <a:cs typeface="B Badr" panose="00000400000000000000" pitchFamily="2" charset="-78"/>
          </a:endParaRPr>
        </a:p>
      </dgm:t>
    </dgm:pt>
    <dgm:pt modelId="{364601B8-F636-4B0B-B4E7-81014A710C33}" type="sibTrans" cxnId="{3E4F1271-A3FC-4148-B0AC-5813B5E5E1DD}">
      <dgm:prSet/>
      <dgm:spPr/>
      <dgm:t>
        <a:bodyPr/>
        <a:lstStyle/>
        <a:p>
          <a:pPr rtl="1"/>
          <a:endParaRPr lang="fa-IR" sz="2400">
            <a:cs typeface="B Badr" panose="00000400000000000000" pitchFamily="2" charset="-78"/>
          </a:endParaRPr>
        </a:p>
      </dgm:t>
    </dgm:pt>
    <dgm:pt modelId="{73F33D3E-89F5-44ED-9AA6-FFBFD5D34F27}">
      <dgm:prSet custT="1"/>
      <dgm:spPr/>
      <dgm:t>
        <a:bodyPr/>
        <a:lstStyle/>
        <a:p>
          <a:pPr rtl="1"/>
          <a:r>
            <a:rPr lang="fa-IR" sz="1600" smtClean="0">
              <a:cs typeface="B Badr" panose="00000400000000000000" pitchFamily="2" charset="-78"/>
            </a:rPr>
            <a:t>و قد يتسامح بذكر ما يستتبعه مكانه؛ كقولهم للكلام الفصيح:</a:t>
          </a:r>
          <a:endParaRPr lang="fa-IR" sz="1600">
            <a:cs typeface="B Badr" panose="00000400000000000000" pitchFamily="2" charset="-78"/>
          </a:endParaRPr>
        </a:p>
      </dgm:t>
    </dgm:pt>
    <dgm:pt modelId="{AEFBCA9B-328D-424C-98B5-F4BA98FFFD31}" type="parTrans" cxnId="{D3D24D61-4C3C-4E17-B111-20E856C22C8D}">
      <dgm:prSet custT="1"/>
      <dgm:spPr/>
      <dgm:t>
        <a:bodyPr/>
        <a:lstStyle/>
        <a:p>
          <a:pPr rtl="1"/>
          <a:endParaRPr lang="fa-IR" sz="700">
            <a:cs typeface="B Badr" panose="00000400000000000000" pitchFamily="2" charset="-78"/>
          </a:endParaRPr>
        </a:p>
      </dgm:t>
    </dgm:pt>
    <dgm:pt modelId="{8FC07CB3-FB8B-4303-A17B-F29CA222FC85}" type="sibTrans" cxnId="{D3D24D61-4C3C-4E17-B111-20E856C22C8D}">
      <dgm:prSet/>
      <dgm:spPr/>
      <dgm:t>
        <a:bodyPr/>
        <a:lstStyle/>
        <a:p>
          <a:pPr rtl="1"/>
          <a:endParaRPr lang="fa-IR" sz="2400">
            <a:cs typeface="B Badr" panose="00000400000000000000" pitchFamily="2" charset="-78"/>
          </a:endParaRPr>
        </a:p>
      </dgm:t>
    </dgm:pt>
    <dgm:pt modelId="{D91BD381-18E1-4F29-AF2F-9316EDDC5163}">
      <dgm:prSet custT="1"/>
      <dgm:spPr/>
      <dgm:t>
        <a:bodyPr/>
        <a:lstStyle/>
        <a:p>
          <a:pPr rtl="1"/>
          <a:r>
            <a:rPr lang="fa-IR" sz="1600" smtClean="0">
              <a:cs typeface="B Badr" panose="00000400000000000000" pitchFamily="2" charset="-78"/>
            </a:rPr>
            <a:t>هو كالعسل فى الحلاوة</a:t>
          </a:r>
          <a:endParaRPr lang="fa-IR" sz="1600">
            <a:cs typeface="B Badr" panose="00000400000000000000" pitchFamily="2" charset="-78"/>
          </a:endParaRPr>
        </a:p>
      </dgm:t>
    </dgm:pt>
    <dgm:pt modelId="{ADACDE4A-A001-45AB-9B2D-E33EC207C409}" type="parTrans" cxnId="{9294CDE9-2972-4B51-93A7-C79D88A6EDD9}">
      <dgm:prSet custT="1"/>
      <dgm:spPr/>
      <dgm:t>
        <a:bodyPr/>
        <a:lstStyle/>
        <a:p>
          <a:pPr rtl="1"/>
          <a:endParaRPr lang="fa-IR" sz="700">
            <a:cs typeface="B Badr" panose="00000400000000000000" pitchFamily="2" charset="-78"/>
          </a:endParaRPr>
        </a:p>
      </dgm:t>
    </dgm:pt>
    <dgm:pt modelId="{4DAD4094-7B7A-4943-B7C0-F1791882AB41}" type="sibTrans" cxnId="{9294CDE9-2972-4B51-93A7-C79D88A6EDD9}">
      <dgm:prSet/>
      <dgm:spPr/>
      <dgm:t>
        <a:bodyPr/>
        <a:lstStyle/>
        <a:p>
          <a:pPr rtl="1"/>
          <a:endParaRPr lang="fa-IR" sz="2400">
            <a:cs typeface="B Badr" panose="00000400000000000000" pitchFamily="2" charset="-78"/>
          </a:endParaRPr>
        </a:p>
      </dgm:t>
    </dgm:pt>
    <dgm:pt modelId="{4EAD276C-5CD8-4DCA-A87E-22A6E9BF0365}">
      <dgm:prSet custT="1"/>
      <dgm:spPr/>
      <dgm:t>
        <a:bodyPr/>
        <a:lstStyle/>
        <a:p>
          <a:pPr rtl="1"/>
          <a:r>
            <a:rPr lang="fa-IR" sz="1600" smtClean="0">
              <a:cs typeface="B Badr" panose="00000400000000000000" pitchFamily="2" charset="-78"/>
            </a:rPr>
            <a:t>فإن الجامع فيه لازمها، و هو ميل الطبع.</a:t>
          </a:r>
          <a:endParaRPr lang="fa-IR" sz="1600">
            <a:cs typeface="B Badr" panose="00000400000000000000" pitchFamily="2" charset="-78"/>
          </a:endParaRPr>
        </a:p>
      </dgm:t>
    </dgm:pt>
    <dgm:pt modelId="{D51E8F59-1488-4315-8F0D-9F2C86E2C9FB}" type="parTrans" cxnId="{C23EA6D3-6D6F-477D-B576-9474CE0D7DA9}">
      <dgm:prSet/>
      <dgm:spPr/>
      <dgm:t>
        <a:bodyPr/>
        <a:lstStyle/>
        <a:p>
          <a:pPr rtl="1"/>
          <a:endParaRPr lang="fa-IR"/>
        </a:p>
      </dgm:t>
    </dgm:pt>
    <dgm:pt modelId="{A6DAEDD8-D89D-4613-A766-D433823C30FE}" type="sibTrans" cxnId="{C23EA6D3-6D6F-477D-B576-9474CE0D7DA9}">
      <dgm:prSet/>
      <dgm:spPr/>
      <dgm:t>
        <a:bodyPr/>
        <a:lstStyle/>
        <a:p>
          <a:pPr rtl="1"/>
          <a:endParaRPr lang="fa-IR"/>
        </a:p>
      </dgm:t>
    </dgm:pt>
    <dgm:pt modelId="{28C0925E-4FF0-40E6-B575-53DB70DE02E8}">
      <dgm:prSet custT="1"/>
      <dgm:spPr/>
      <dgm:t>
        <a:bodyPr/>
        <a:lstStyle/>
        <a:p>
          <a:pPr rtl="1"/>
          <a:r>
            <a:rPr lang="fa-IR" sz="1600" smtClean="0">
              <a:cs typeface="B Badr" panose="00000400000000000000" pitchFamily="2" charset="-78"/>
            </a:rPr>
            <a:t>منه: ما لم يذكر فيه وصف أحد الطرفين،</a:t>
          </a:r>
          <a:endParaRPr lang="fa-IR" sz="1600">
            <a:cs typeface="B Badr" panose="00000400000000000000" pitchFamily="2" charset="-78"/>
          </a:endParaRPr>
        </a:p>
      </dgm:t>
    </dgm:pt>
    <dgm:pt modelId="{F378B31D-767C-4E5E-94C8-F4272CCBD939}" type="parTrans" cxnId="{31D8D5AE-F710-4950-BBE5-A43A847150CA}">
      <dgm:prSet/>
      <dgm:spPr/>
      <dgm:t>
        <a:bodyPr/>
        <a:lstStyle/>
        <a:p>
          <a:pPr rtl="1"/>
          <a:endParaRPr lang="fa-IR"/>
        </a:p>
      </dgm:t>
    </dgm:pt>
    <dgm:pt modelId="{CF28C2C8-5B5C-4301-B172-BB1FF8EE2330}" type="sibTrans" cxnId="{31D8D5AE-F710-4950-BBE5-A43A847150CA}">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0D75272-512F-473E-8CB8-263D7E705CF9}" type="pres">
      <dgm:prSet presAssocID="{A13B8044-72A8-47AF-9291-6487A8309807}" presName="root1" presStyleCnt="0"/>
      <dgm:spPr/>
    </dgm:pt>
    <dgm:pt modelId="{C8B408D3-CFDC-43FB-A978-4B475DEA669D}" type="pres">
      <dgm:prSet presAssocID="{A13B8044-72A8-47AF-9291-6487A8309807}" presName="LevelOneTextNode" presStyleLbl="node0" presStyleIdx="0" presStyleCnt="1" custScaleY="54007">
        <dgm:presLayoutVars>
          <dgm:chPref val="3"/>
        </dgm:presLayoutVars>
      </dgm:prSet>
      <dgm:spPr/>
      <dgm:t>
        <a:bodyPr/>
        <a:lstStyle/>
        <a:p>
          <a:pPr rtl="1"/>
          <a:endParaRPr lang="fa-IR"/>
        </a:p>
      </dgm:t>
    </dgm:pt>
    <dgm:pt modelId="{591D8C9F-C987-4294-A6E2-AAE14112B6D6}" type="pres">
      <dgm:prSet presAssocID="{A13B8044-72A8-47AF-9291-6487A8309807}" presName="level2hierChild" presStyleCnt="0"/>
      <dgm:spPr/>
    </dgm:pt>
    <dgm:pt modelId="{F1FE18E4-C991-432C-A874-D5665540D917}" type="pres">
      <dgm:prSet presAssocID="{04F065D7-BA26-4BB6-9AAC-4D8923651B79}" presName="conn2-1" presStyleLbl="parChTrans1D2" presStyleIdx="0" presStyleCnt="2"/>
      <dgm:spPr/>
      <dgm:t>
        <a:bodyPr/>
        <a:lstStyle/>
        <a:p>
          <a:pPr rtl="1"/>
          <a:endParaRPr lang="fa-IR"/>
        </a:p>
      </dgm:t>
    </dgm:pt>
    <dgm:pt modelId="{80DB2600-9223-4A6A-8202-0991461D5CF8}" type="pres">
      <dgm:prSet presAssocID="{04F065D7-BA26-4BB6-9AAC-4D8923651B79}" presName="connTx" presStyleLbl="parChTrans1D2" presStyleIdx="0" presStyleCnt="2"/>
      <dgm:spPr/>
      <dgm:t>
        <a:bodyPr/>
        <a:lstStyle/>
        <a:p>
          <a:pPr rtl="1"/>
          <a:endParaRPr lang="fa-IR"/>
        </a:p>
      </dgm:t>
    </dgm:pt>
    <dgm:pt modelId="{59C7DC4E-B49D-4806-897D-795EEB13A443}" type="pres">
      <dgm:prSet presAssocID="{4EC9563E-387F-438C-B501-703CFEE5BB20}" presName="root2" presStyleCnt="0"/>
      <dgm:spPr/>
    </dgm:pt>
    <dgm:pt modelId="{6DC26564-53E5-418B-94A7-4DF9A40CFFC9}" type="pres">
      <dgm:prSet presAssocID="{4EC9563E-387F-438C-B501-703CFEE5BB20}" presName="LevelTwoTextNode" presStyleLbl="node2" presStyleIdx="0" presStyleCnt="2" custScaleY="139483">
        <dgm:presLayoutVars>
          <dgm:chPref val="3"/>
        </dgm:presLayoutVars>
      </dgm:prSet>
      <dgm:spPr/>
      <dgm:t>
        <a:bodyPr/>
        <a:lstStyle/>
        <a:p>
          <a:pPr rtl="1"/>
          <a:endParaRPr lang="fa-IR"/>
        </a:p>
      </dgm:t>
    </dgm:pt>
    <dgm:pt modelId="{0E1FAD62-7E63-4FE3-9569-1DCDD66A8C25}" type="pres">
      <dgm:prSet presAssocID="{4EC9563E-387F-438C-B501-703CFEE5BB20}" presName="level3hierChild" presStyleCnt="0"/>
      <dgm:spPr/>
    </dgm:pt>
    <dgm:pt modelId="{BF60F614-F7AE-4803-B2A0-31FEDA1DD269}" type="pres">
      <dgm:prSet presAssocID="{313E37CA-EAAB-4AEE-9A72-B77103FA7FAF}" presName="conn2-1" presStyleLbl="parChTrans1D3" presStyleIdx="0" presStyleCnt="5"/>
      <dgm:spPr/>
      <dgm:t>
        <a:bodyPr/>
        <a:lstStyle/>
        <a:p>
          <a:pPr rtl="1"/>
          <a:endParaRPr lang="fa-IR"/>
        </a:p>
      </dgm:t>
    </dgm:pt>
    <dgm:pt modelId="{CA505361-B3AF-4FE9-9729-441CE6551CDB}" type="pres">
      <dgm:prSet presAssocID="{313E37CA-EAAB-4AEE-9A72-B77103FA7FAF}" presName="connTx" presStyleLbl="parChTrans1D3" presStyleIdx="0" presStyleCnt="5"/>
      <dgm:spPr/>
      <dgm:t>
        <a:bodyPr/>
        <a:lstStyle/>
        <a:p>
          <a:pPr rtl="1"/>
          <a:endParaRPr lang="fa-IR"/>
        </a:p>
      </dgm:t>
    </dgm:pt>
    <dgm:pt modelId="{C055EE62-BCFC-4CFD-B29D-EADEBBCD1662}" type="pres">
      <dgm:prSet presAssocID="{9D733869-080C-46E9-B9FA-4C145814EF5E}" presName="root2" presStyleCnt="0"/>
      <dgm:spPr/>
    </dgm:pt>
    <dgm:pt modelId="{1712958F-8648-48ED-A5F6-EFB499892A5F}" type="pres">
      <dgm:prSet presAssocID="{9D733869-080C-46E9-B9FA-4C145814EF5E}" presName="LevelTwoTextNode" presStyleLbl="node3" presStyleIdx="0" presStyleCnt="5" custScaleY="130900">
        <dgm:presLayoutVars>
          <dgm:chPref val="3"/>
        </dgm:presLayoutVars>
      </dgm:prSet>
      <dgm:spPr/>
      <dgm:t>
        <a:bodyPr/>
        <a:lstStyle/>
        <a:p>
          <a:pPr rtl="1"/>
          <a:endParaRPr lang="fa-IR"/>
        </a:p>
      </dgm:t>
    </dgm:pt>
    <dgm:pt modelId="{759E5AB9-A81A-4B31-A51C-A8FAE6D83C92}" type="pres">
      <dgm:prSet presAssocID="{9D733869-080C-46E9-B9FA-4C145814EF5E}" presName="level3hierChild" presStyleCnt="0"/>
      <dgm:spPr/>
    </dgm:pt>
    <dgm:pt modelId="{E4D0FB4E-2851-41E8-8A27-C67CCAFBC60E}" type="pres">
      <dgm:prSet presAssocID="{FE4DD685-AB20-44F5-A37D-7313477009A2}" presName="conn2-1" presStyleLbl="parChTrans1D4" presStyleIdx="0" presStyleCnt="10"/>
      <dgm:spPr/>
      <dgm:t>
        <a:bodyPr/>
        <a:lstStyle/>
        <a:p>
          <a:pPr rtl="1"/>
          <a:endParaRPr lang="fa-IR"/>
        </a:p>
      </dgm:t>
    </dgm:pt>
    <dgm:pt modelId="{41CE6046-902D-4D0B-9C5F-32C42E98DF12}" type="pres">
      <dgm:prSet presAssocID="{FE4DD685-AB20-44F5-A37D-7313477009A2}" presName="connTx" presStyleLbl="parChTrans1D4" presStyleIdx="0" presStyleCnt="10"/>
      <dgm:spPr/>
      <dgm:t>
        <a:bodyPr/>
        <a:lstStyle/>
        <a:p>
          <a:pPr rtl="1"/>
          <a:endParaRPr lang="fa-IR"/>
        </a:p>
      </dgm:t>
    </dgm:pt>
    <dgm:pt modelId="{EDB5DC89-B211-46A9-BEAA-A4ED19219C8A}" type="pres">
      <dgm:prSet presAssocID="{D3E8E741-3341-4A8F-85A5-32028AF8F806}" presName="root2" presStyleCnt="0"/>
      <dgm:spPr/>
    </dgm:pt>
    <dgm:pt modelId="{52A1B549-21BA-40B4-A3BE-984D413E52A0}" type="pres">
      <dgm:prSet presAssocID="{D3E8E741-3341-4A8F-85A5-32028AF8F806}" presName="LevelTwoTextNode" presStyleLbl="node4" presStyleIdx="0" presStyleCnt="10">
        <dgm:presLayoutVars>
          <dgm:chPref val="3"/>
        </dgm:presLayoutVars>
      </dgm:prSet>
      <dgm:spPr/>
      <dgm:t>
        <a:bodyPr/>
        <a:lstStyle/>
        <a:p>
          <a:pPr rtl="1"/>
          <a:endParaRPr lang="fa-IR"/>
        </a:p>
      </dgm:t>
    </dgm:pt>
    <dgm:pt modelId="{222AF580-30F7-4A40-8C40-860F8AD3445D}" type="pres">
      <dgm:prSet presAssocID="{D3E8E741-3341-4A8F-85A5-32028AF8F806}" presName="level3hierChild" presStyleCnt="0"/>
      <dgm:spPr/>
    </dgm:pt>
    <dgm:pt modelId="{CB93DA1B-8E39-4310-8CB6-58BD668EE396}" type="pres">
      <dgm:prSet presAssocID="{41B60EDE-C24F-4303-9098-F8E933E14B19}" presName="conn2-1" presStyleLbl="parChTrans1D3" presStyleIdx="1" presStyleCnt="5"/>
      <dgm:spPr/>
      <dgm:t>
        <a:bodyPr/>
        <a:lstStyle/>
        <a:p>
          <a:pPr rtl="1"/>
          <a:endParaRPr lang="fa-IR"/>
        </a:p>
      </dgm:t>
    </dgm:pt>
    <dgm:pt modelId="{24C3EE31-6DC0-47BF-9A77-7A3DDA046F66}" type="pres">
      <dgm:prSet presAssocID="{41B60EDE-C24F-4303-9098-F8E933E14B19}" presName="connTx" presStyleLbl="parChTrans1D3" presStyleIdx="1" presStyleCnt="5"/>
      <dgm:spPr/>
      <dgm:t>
        <a:bodyPr/>
        <a:lstStyle/>
        <a:p>
          <a:pPr rtl="1"/>
          <a:endParaRPr lang="fa-IR"/>
        </a:p>
      </dgm:t>
    </dgm:pt>
    <dgm:pt modelId="{FFFB6C72-0728-4082-A325-688833501572}" type="pres">
      <dgm:prSet presAssocID="{A108A534-EC9E-4BED-814B-0D864BF1C34D}" presName="root2" presStyleCnt="0"/>
      <dgm:spPr/>
    </dgm:pt>
    <dgm:pt modelId="{92BD1CAB-6DB7-412E-B93B-353ECCE513A6}" type="pres">
      <dgm:prSet presAssocID="{A108A534-EC9E-4BED-814B-0D864BF1C34D}" presName="LevelTwoTextNode" presStyleLbl="node3" presStyleIdx="1" presStyleCnt="5" custScaleY="131463">
        <dgm:presLayoutVars>
          <dgm:chPref val="3"/>
        </dgm:presLayoutVars>
      </dgm:prSet>
      <dgm:spPr/>
      <dgm:t>
        <a:bodyPr/>
        <a:lstStyle/>
        <a:p>
          <a:pPr rtl="1"/>
          <a:endParaRPr lang="fa-IR"/>
        </a:p>
      </dgm:t>
    </dgm:pt>
    <dgm:pt modelId="{1BC000C2-5935-41F7-B935-D3F9DD8E7F4A}" type="pres">
      <dgm:prSet presAssocID="{A108A534-EC9E-4BED-814B-0D864BF1C34D}" presName="level3hierChild" presStyleCnt="0"/>
      <dgm:spPr/>
    </dgm:pt>
    <dgm:pt modelId="{EB2DA41B-0B11-45DA-8819-1B041A63F9F5}" type="pres">
      <dgm:prSet presAssocID="{CED04DBD-2B86-46BE-B449-A5A36A47A888}" presName="conn2-1" presStyleLbl="parChTrans1D4" presStyleIdx="1" presStyleCnt="10"/>
      <dgm:spPr/>
      <dgm:t>
        <a:bodyPr/>
        <a:lstStyle/>
        <a:p>
          <a:pPr rtl="1"/>
          <a:endParaRPr lang="fa-IR"/>
        </a:p>
      </dgm:t>
    </dgm:pt>
    <dgm:pt modelId="{068D512D-B8EA-4056-AA63-6195FEB79264}" type="pres">
      <dgm:prSet presAssocID="{CED04DBD-2B86-46BE-B449-A5A36A47A888}" presName="connTx" presStyleLbl="parChTrans1D4" presStyleIdx="1" presStyleCnt="10"/>
      <dgm:spPr/>
      <dgm:t>
        <a:bodyPr/>
        <a:lstStyle/>
        <a:p>
          <a:pPr rtl="1"/>
          <a:endParaRPr lang="fa-IR"/>
        </a:p>
      </dgm:t>
    </dgm:pt>
    <dgm:pt modelId="{20AF97C1-E673-4156-BFA9-ECC064AEAD7E}" type="pres">
      <dgm:prSet presAssocID="{2DBDDCAB-73A3-4E1C-AFB8-9D6A030D8C2E}" presName="root2" presStyleCnt="0"/>
      <dgm:spPr/>
    </dgm:pt>
    <dgm:pt modelId="{E1C2F05B-1741-4929-89FB-DB8653CD430D}" type="pres">
      <dgm:prSet presAssocID="{2DBDDCAB-73A3-4E1C-AFB8-9D6A030D8C2E}" presName="LevelTwoTextNode" presStyleLbl="node4" presStyleIdx="1" presStyleCnt="10" custScaleY="122593">
        <dgm:presLayoutVars>
          <dgm:chPref val="3"/>
        </dgm:presLayoutVars>
      </dgm:prSet>
      <dgm:spPr/>
      <dgm:t>
        <a:bodyPr/>
        <a:lstStyle/>
        <a:p>
          <a:pPr rtl="1"/>
          <a:endParaRPr lang="fa-IR"/>
        </a:p>
      </dgm:t>
    </dgm:pt>
    <dgm:pt modelId="{AA3B3F29-263E-4AA5-B5A5-FDBB8EB02292}" type="pres">
      <dgm:prSet presAssocID="{2DBDDCAB-73A3-4E1C-AFB8-9D6A030D8C2E}" presName="level3hierChild" presStyleCnt="0"/>
      <dgm:spPr/>
    </dgm:pt>
    <dgm:pt modelId="{678B4181-703C-41BE-BC35-B13140CDB6D1}" type="pres">
      <dgm:prSet presAssocID="{12B9B5ED-0E5E-4322-9BFA-1F0E56B08B86}" presName="conn2-1" presStyleLbl="parChTrans1D4" presStyleIdx="2" presStyleCnt="10"/>
      <dgm:spPr/>
      <dgm:t>
        <a:bodyPr/>
        <a:lstStyle/>
        <a:p>
          <a:pPr rtl="1"/>
          <a:endParaRPr lang="fa-IR"/>
        </a:p>
      </dgm:t>
    </dgm:pt>
    <dgm:pt modelId="{10F034FA-1CF1-4CBC-8748-5D3CD263A32E}" type="pres">
      <dgm:prSet presAssocID="{12B9B5ED-0E5E-4322-9BFA-1F0E56B08B86}" presName="connTx" presStyleLbl="parChTrans1D4" presStyleIdx="2" presStyleCnt="10"/>
      <dgm:spPr/>
      <dgm:t>
        <a:bodyPr/>
        <a:lstStyle/>
        <a:p>
          <a:pPr rtl="1"/>
          <a:endParaRPr lang="fa-IR"/>
        </a:p>
      </dgm:t>
    </dgm:pt>
    <dgm:pt modelId="{AE206899-259F-488C-8488-63C51DFCCF07}" type="pres">
      <dgm:prSet presAssocID="{5BAC77AE-8371-4FBF-BC31-388F1B78120E}" presName="root2" presStyleCnt="0"/>
      <dgm:spPr/>
    </dgm:pt>
    <dgm:pt modelId="{CDCAACD5-EA9D-4B69-AA78-E22EC7B10B6A}" type="pres">
      <dgm:prSet presAssocID="{5BAC77AE-8371-4FBF-BC31-388F1B78120E}" presName="LevelTwoTextNode" presStyleLbl="node4" presStyleIdx="2" presStyleCnt="10" custScaleX="159278" custScaleY="139483">
        <dgm:presLayoutVars>
          <dgm:chPref val="3"/>
        </dgm:presLayoutVars>
      </dgm:prSet>
      <dgm:spPr/>
      <dgm:t>
        <a:bodyPr/>
        <a:lstStyle/>
        <a:p>
          <a:pPr rtl="1"/>
          <a:endParaRPr lang="fa-IR"/>
        </a:p>
      </dgm:t>
    </dgm:pt>
    <dgm:pt modelId="{C92D0D10-21A6-4A01-A7F0-25FFD0C11343}" type="pres">
      <dgm:prSet presAssocID="{5BAC77AE-8371-4FBF-BC31-388F1B78120E}" presName="level3hierChild" presStyleCnt="0"/>
      <dgm:spPr/>
    </dgm:pt>
    <dgm:pt modelId="{4932EAA3-7CC5-4FB8-AFB1-A917C4B0F4AD}" type="pres">
      <dgm:prSet presAssocID="{32187178-AAE8-49E0-9E5D-7CDD0ED7A9FC}" presName="conn2-1" presStyleLbl="parChTrans1D3" presStyleIdx="2" presStyleCnt="5"/>
      <dgm:spPr/>
      <dgm:t>
        <a:bodyPr/>
        <a:lstStyle/>
        <a:p>
          <a:pPr rtl="1"/>
          <a:endParaRPr lang="fa-IR"/>
        </a:p>
      </dgm:t>
    </dgm:pt>
    <dgm:pt modelId="{956934BF-3E35-455E-BD2E-7F41C6CD8568}" type="pres">
      <dgm:prSet presAssocID="{32187178-AAE8-49E0-9E5D-7CDD0ED7A9FC}" presName="connTx" presStyleLbl="parChTrans1D3" presStyleIdx="2" presStyleCnt="5"/>
      <dgm:spPr/>
      <dgm:t>
        <a:bodyPr/>
        <a:lstStyle/>
        <a:p>
          <a:pPr rtl="1"/>
          <a:endParaRPr lang="fa-IR"/>
        </a:p>
      </dgm:t>
    </dgm:pt>
    <dgm:pt modelId="{7BD40A81-CCDA-4591-AD33-5F76B47202C5}" type="pres">
      <dgm:prSet presAssocID="{69FAAE07-D2D4-46CF-9FAA-0D559159F143}" presName="root2" presStyleCnt="0"/>
      <dgm:spPr/>
    </dgm:pt>
    <dgm:pt modelId="{655E1C61-0867-425C-A2EE-49D64AA54E2D}" type="pres">
      <dgm:prSet presAssocID="{69FAAE07-D2D4-46CF-9FAA-0D559159F143}" presName="LevelTwoTextNode" presStyleLbl="node3" presStyleIdx="2" presStyleCnt="5" custScaleX="221398">
        <dgm:presLayoutVars>
          <dgm:chPref val="3"/>
        </dgm:presLayoutVars>
      </dgm:prSet>
      <dgm:spPr/>
      <dgm:t>
        <a:bodyPr/>
        <a:lstStyle/>
        <a:p>
          <a:pPr rtl="1"/>
          <a:endParaRPr lang="fa-IR"/>
        </a:p>
      </dgm:t>
    </dgm:pt>
    <dgm:pt modelId="{0BD692CB-C02A-4C67-A48B-0B20560E46A8}" type="pres">
      <dgm:prSet presAssocID="{69FAAE07-D2D4-46CF-9FAA-0D559159F143}" presName="level3hierChild" presStyleCnt="0"/>
      <dgm:spPr/>
    </dgm:pt>
    <dgm:pt modelId="{034A7BA5-1DA3-47B8-9190-F44B9BA4C656}" type="pres">
      <dgm:prSet presAssocID="{F378B31D-767C-4E5E-94C8-F4272CCBD939}" presName="conn2-1" presStyleLbl="parChTrans1D4" presStyleIdx="3" presStyleCnt="10"/>
      <dgm:spPr/>
      <dgm:t>
        <a:bodyPr/>
        <a:lstStyle/>
        <a:p>
          <a:pPr rtl="1"/>
          <a:endParaRPr lang="fa-IR"/>
        </a:p>
      </dgm:t>
    </dgm:pt>
    <dgm:pt modelId="{FC21CB51-9C52-4CA4-912C-58EFA1CE04FA}" type="pres">
      <dgm:prSet presAssocID="{F378B31D-767C-4E5E-94C8-F4272CCBD939}" presName="connTx" presStyleLbl="parChTrans1D4" presStyleIdx="3" presStyleCnt="10"/>
      <dgm:spPr/>
      <dgm:t>
        <a:bodyPr/>
        <a:lstStyle/>
        <a:p>
          <a:pPr rtl="1"/>
          <a:endParaRPr lang="fa-IR"/>
        </a:p>
      </dgm:t>
    </dgm:pt>
    <dgm:pt modelId="{0A2B7CB0-58C6-4EBB-942F-937B1B6E26AA}" type="pres">
      <dgm:prSet presAssocID="{28C0925E-4FF0-40E6-B575-53DB70DE02E8}" presName="root2" presStyleCnt="0"/>
      <dgm:spPr/>
    </dgm:pt>
    <dgm:pt modelId="{68127013-7B70-4663-8982-190155859495}" type="pres">
      <dgm:prSet presAssocID="{28C0925E-4FF0-40E6-B575-53DB70DE02E8}" presName="LevelTwoTextNode" presStyleLbl="node4" presStyleIdx="3" presStyleCnt="10" custScaleX="158020" custScaleY="139483">
        <dgm:presLayoutVars>
          <dgm:chPref val="3"/>
        </dgm:presLayoutVars>
      </dgm:prSet>
      <dgm:spPr/>
      <dgm:t>
        <a:bodyPr/>
        <a:lstStyle/>
        <a:p>
          <a:pPr rtl="1"/>
          <a:endParaRPr lang="fa-IR"/>
        </a:p>
      </dgm:t>
    </dgm:pt>
    <dgm:pt modelId="{9C037518-347C-40E2-A1F2-B56367A517CC}" type="pres">
      <dgm:prSet presAssocID="{28C0925E-4FF0-40E6-B575-53DB70DE02E8}" presName="level3hierChild" presStyleCnt="0"/>
      <dgm:spPr/>
    </dgm:pt>
    <dgm:pt modelId="{E6B39201-93CC-4C2F-BE0E-9ED95BC5D762}" type="pres">
      <dgm:prSet presAssocID="{471CB008-101D-4192-BF5D-A95290EE370E}" presName="conn2-1" presStyleLbl="parChTrans1D4" presStyleIdx="4" presStyleCnt="10"/>
      <dgm:spPr/>
      <dgm:t>
        <a:bodyPr/>
        <a:lstStyle/>
        <a:p>
          <a:pPr rtl="1"/>
          <a:endParaRPr lang="fa-IR"/>
        </a:p>
      </dgm:t>
    </dgm:pt>
    <dgm:pt modelId="{82EBBF0F-AA88-4101-98E7-FEF0F669984E}" type="pres">
      <dgm:prSet presAssocID="{471CB008-101D-4192-BF5D-A95290EE370E}" presName="connTx" presStyleLbl="parChTrans1D4" presStyleIdx="4" presStyleCnt="10"/>
      <dgm:spPr/>
      <dgm:t>
        <a:bodyPr/>
        <a:lstStyle/>
        <a:p>
          <a:pPr rtl="1"/>
          <a:endParaRPr lang="fa-IR"/>
        </a:p>
      </dgm:t>
    </dgm:pt>
    <dgm:pt modelId="{4A416295-FDD3-4979-9F85-12CFD33293A8}" type="pres">
      <dgm:prSet presAssocID="{C192D224-176F-4ABD-8847-479C4DCC9AD7}" presName="root2" presStyleCnt="0"/>
      <dgm:spPr/>
    </dgm:pt>
    <dgm:pt modelId="{6E7E6A0B-A118-4E3D-8118-CBA18425CA43}" type="pres">
      <dgm:prSet presAssocID="{C192D224-176F-4ABD-8847-479C4DCC9AD7}" presName="LevelTwoTextNode" presStyleLbl="node4" presStyleIdx="4" presStyleCnt="10" custScaleX="158020">
        <dgm:presLayoutVars>
          <dgm:chPref val="3"/>
        </dgm:presLayoutVars>
      </dgm:prSet>
      <dgm:spPr/>
      <dgm:t>
        <a:bodyPr/>
        <a:lstStyle/>
        <a:p>
          <a:pPr rtl="1"/>
          <a:endParaRPr lang="fa-IR"/>
        </a:p>
      </dgm:t>
    </dgm:pt>
    <dgm:pt modelId="{EE2F39AB-B2E2-4872-8B0B-B4AD53826067}" type="pres">
      <dgm:prSet presAssocID="{C192D224-176F-4ABD-8847-479C4DCC9AD7}" presName="level3hierChild" presStyleCnt="0"/>
      <dgm:spPr/>
    </dgm:pt>
    <dgm:pt modelId="{7D39CD0B-2861-444A-A067-38A2D8C046AC}" type="pres">
      <dgm:prSet presAssocID="{ABE0582A-A5F9-4210-B5D5-1E97DCBE347B}" presName="conn2-1" presStyleLbl="parChTrans1D4" presStyleIdx="5" presStyleCnt="10"/>
      <dgm:spPr/>
      <dgm:t>
        <a:bodyPr/>
        <a:lstStyle/>
        <a:p>
          <a:pPr rtl="1"/>
          <a:endParaRPr lang="fa-IR"/>
        </a:p>
      </dgm:t>
    </dgm:pt>
    <dgm:pt modelId="{EC55086D-7D91-4F7E-BA68-E706F4F8B397}" type="pres">
      <dgm:prSet presAssocID="{ABE0582A-A5F9-4210-B5D5-1E97DCBE347B}" presName="connTx" presStyleLbl="parChTrans1D4" presStyleIdx="5" presStyleCnt="10"/>
      <dgm:spPr/>
      <dgm:t>
        <a:bodyPr/>
        <a:lstStyle/>
        <a:p>
          <a:pPr rtl="1"/>
          <a:endParaRPr lang="fa-IR"/>
        </a:p>
      </dgm:t>
    </dgm:pt>
    <dgm:pt modelId="{5916881E-0016-49F8-B36F-00FE3084A344}" type="pres">
      <dgm:prSet presAssocID="{624DF696-EFA6-481D-9648-2B2CD011A5C0}" presName="root2" presStyleCnt="0"/>
      <dgm:spPr/>
    </dgm:pt>
    <dgm:pt modelId="{3DBBCC48-67E3-4416-825F-0D65E37E6231}" type="pres">
      <dgm:prSet presAssocID="{624DF696-EFA6-481D-9648-2B2CD011A5C0}" presName="LevelTwoTextNode" presStyleLbl="node4" presStyleIdx="5" presStyleCnt="10" custScaleX="158020">
        <dgm:presLayoutVars>
          <dgm:chPref val="3"/>
        </dgm:presLayoutVars>
      </dgm:prSet>
      <dgm:spPr/>
      <dgm:t>
        <a:bodyPr/>
        <a:lstStyle/>
        <a:p>
          <a:pPr rtl="1"/>
          <a:endParaRPr lang="fa-IR"/>
        </a:p>
      </dgm:t>
    </dgm:pt>
    <dgm:pt modelId="{CF4E1A7B-FF5A-4138-B039-A714EC4E5AAD}" type="pres">
      <dgm:prSet presAssocID="{624DF696-EFA6-481D-9648-2B2CD011A5C0}" presName="level3hierChild" presStyleCnt="0"/>
      <dgm:spPr/>
    </dgm:pt>
    <dgm:pt modelId="{91E72D16-2706-4FF7-B5B2-6E8AA36B2A6F}" type="pres">
      <dgm:prSet presAssocID="{9BCB7FF9-AD05-4A65-B54F-C2212C85CD3B}" presName="conn2-1" presStyleLbl="parChTrans1D4" presStyleIdx="6" presStyleCnt="10"/>
      <dgm:spPr/>
      <dgm:t>
        <a:bodyPr/>
        <a:lstStyle/>
        <a:p>
          <a:pPr rtl="1"/>
          <a:endParaRPr lang="fa-IR"/>
        </a:p>
      </dgm:t>
    </dgm:pt>
    <dgm:pt modelId="{F2EE5B6F-042D-47C2-847E-5F4FB91A6D60}" type="pres">
      <dgm:prSet presAssocID="{9BCB7FF9-AD05-4A65-B54F-C2212C85CD3B}" presName="connTx" presStyleLbl="parChTrans1D4" presStyleIdx="6" presStyleCnt="10"/>
      <dgm:spPr/>
      <dgm:t>
        <a:bodyPr/>
        <a:lstStyle/>
        <a:p>
          <a:pPr rtl="1"/>
          <a:endParaRPr lang="fa-IR"/>
        </a:p>
      </dgm:t>
    </dgm:pt>
    <dgm:pt modelId="{42FC2A8E-6B95-4DFF-87E0-2F60843AC291}" type="pres">
      <dgm:prSet presAssocID="{77C716D6-310F-416B-8F04-BDF351292235}" presName="root2" presStyleCnt="0"/>
      <dgm:spPr/>
    </dgm:pt>
    <dgm:pt modelId="{B855C9A3-6DD5-4957-963F-78C982E05CE3}" type="pres">
      <dgm:prSet presAssocID="{77C716D6-310F-416B-8F04-BDF351292235}" presName="LevelTwoTextNode" presStyleLbl="node4" presStyleIdx="6" presStyleCnt="10" custScaleX="239017" custScaleY="133450">
        <dgm:presLayoutVars>
          <dgm:chPref val="3"/>
        </dgm:presLayoutVars>
      </dgm:prSet>
      <dgm:spPr/>
      <dgm:t>
        <a:bodyPr/>
        <a:lstStyle/>
        <a:p>
          <a:pPr rtl="1"/>
          <a:endParaRPr lang="fa-IR"/>
        </a:p>
      </dgm:t>
    </dgm:pt>
    <dgm:pt modelId="{F77D70B2-0A1A-4CDA-96E2-0502AFCC8451}" type="pres">
      <dgm:prSet presAssocID="{77C716D6-310F-416B-8F04-BDF351292235}" presName="level3hierChild" presStyleCnt="0"/>
      <dgm:spPr/>
    </dgm:pt>
    <dgm:pt modelId="{DFA90B98-9D30-407F-9666-3AA89CB2D36A}" type="pres">
      <dgm:prSet presAssocID="{0D78C1D3-20D5-4EE9-B4ED-7856B69DD15B}" presName="conn2-1" presStyleLbl="parChTrans1D2" presStyleIdx="1" presStyleCnt="2"/>
      <dgm:spPr/>
      <dgm:t>
        <a:bodyPr/>
        <a:lstStyle/>
        <a:p>
          <a:pPr rtl="1"/>
          <a:endParaRPr lang="fa-IR"/>
        </a:p>
      </dgm:t>
    </dgm:pt>
    <dgm:pt modelId="{8A3305E1-C416-40AE-82A5-8AC5C51962F9}" type="pres">
      <dgm:prSet presAssocID="{0D78C1D3-20D5-4EE9-B4ED-7856B69DD15B}" presName="connTx" presStyleLbl="parChTrans1D2" presStyleIdx="1" presStyleCnt="2"/>
      <dgm:spPr/>
      <dgm:t>
        <a:bodyPr/>
        <a:lstStyle/>
        <a:p>
          <a:pPr rtl="1"/>
          <a:endParaRPr lang="fa-IR"/>
        </a:p>
      </dgm:t>
    </dgm:pt>
    <dgm:pt modelId="{4BCB415A-56CF-4726-9E4C-6AC9344F1134}" type="pres">
      <dgm:prSet presAssocID="{025A51F2-66D9-4D35-8A80-BE4271FD4F56}" presName="root2" presStyleCnt="0"/>
      <dgm:spPr/>
    </dgm:pt>
    <dgm:pt modelId="{1E9ACB4C-528B-4D23-B3B2-0C39844E3D2E}" type="pres">
      <dgm:prSet presAssocID="{025A51F2-66D9-4D35-8A80-BE4271FD4F56}" presName="LevelTwoTextNode" presStyleLbl="node2" presStyleIdx="1" presStyleCnt="2" custScaleX="91440">
        <dgm:presLayoutVars>
          <dgm:chPref val="3"/>
        </dgm:presLayoutVars>
      </dgm:prSet>
      <dgm:spPr/>
      <dgm:t>
        <a:bodyPr/>
        <a:lstStyle/>
        <a:p>
          <a:pPr rtl="1"/>
          <a:endParaRPr lang="fa-IR"/>
        </a:p>
      </dgm:t>
    </dgm:pt>
    <dgm:pt modelId="{7A0229A8-B8E8-466E-9637-269B33DCDD54}" type="pres">
      <dgm:prSet presAssocID="{025A51F2-66D9-4D35-8A80-BE4271FD4F56}" presName="level3hierChild" presStyleCnt="0"/>
      <dgm:spPr/>
    </dgm:pt>
    <dgm:pt modelId="{0C0A4F42-6D46-4C42-B1CD-216BDD4FABCC}" type="pres">
      <dgm:prSet presAssocID="{578E1453-DB36-43BD-B5CB-CFCFCFD0AAA9}" presName="conn2-1" presStyleLbl="parChTrans1D3" presStyleIdx="3" presStyleCnt="5"/>
      <dgm:spPr/>
      <dgm:t>
        <a:bodyPr/>
        <a:lstStyle/>
        <a:p>
          <a:pPr rtl="1"/>
          <a:endParaRPr lang="fa-IR"/>
        </a:p>
      </dgm:t>
    </dgm:pt>
    <dgm:pt modelId="{7F698936-8F11-4F24-9D0C-2EDB473B6022}" type="pres">
      <dgm:prSet presAssocID="{578E1453-DB36-43BD-B5CB-CFCFCFD0AAA9}" presName="connTx" presStyleLbl="parChTrans1D3" presStyleIdx="3" presStyleCnt="5"/>
      <dgm:spPr/>
      <dgm:t>
        <a:bodyPr/>
        <a:lstStyle/>
        <a:p>
          <a:pPr rtl="1"/>
          <a:endParaRPr lang="fa-IR"/>
        </a:p>
      </dgm:t>
    </dgm:pt>
    <dgm:pt modelId="{E678336F-1CBD-4C63-B603-646BA19DF774}" type="pres">
      <dgm:prSet presAssocID="{4B17AFFB-8FBA-4851-93F6-FDA751E317B5}" presName="root2" presStyleCnt="0"/>
      <dgm:spPr/>
    </dgm:pt>
    <dgm:pt modelId="{55C5504F-2AA5-46A8-A640-217A4862A236}" type="pres">
      <dgm:prSet presAssocID="{4B17AFFB-8FBA-4851-93F6-FDA751E317B5}" presName="LevelTwoTextNode" presStyleLbl="node3" presStyleIdx="3" presStyleCnt="5">
        <dgm:presLayoutVars>
          <dgm:chPref val="3"/>
        </dgm:presLayoutVars>
      </dgm:prSet>
      <dgm:spPr/>
      <dgm:t>
        <a:bodyPr/>
        <a:lstStyle/>
        <a:p>
          <a:pPr rtl="1"/>
          <a:endParaRPr lang="fa-IR"/>
        </a:p>
      </dgm:t>
    </dgm:pt>
    <dgm:pt modelId="{F6D9595F-ADDB-48C1-BCA7-240CD50E77B4}" type="pres">
      <dgm:prSet presAssocID="{4B17AFFB-8FBA-4851-93F6-FDA751E317B5}" presName="level3hierChild" presStyleCnt="0"/>
      <dgm:spPr/>
    </dgm:pt>
    <dgm:pt modelId="{BA19BA65-AF17-4B98-AF46-CAD9B69E853C}" type="pres">
      <dgm:prSet presAssocID="{31A67C08-4442-46B3-BDB4-318B3025F70F}" presName="conn2-1" presStyleLbl="parChTrans1D4" presStyleIdx="7" presStyleCnt="10"/>
      <dgm:spPr/>
      <dgm:t>
        <a:bodyPr/>
        <a:lstStyle/>
        <a:p>
          <a:pPr rtl="1"/>
          <a:endParaRPr lang="fa-IR"/>
        </a:p>
      </dgm:t>
    </dgm:pt>
    <dgm:pt modelId="{A32D1F30-4843-4C9D-841A-451DBB4BA4C7}" type="pres">
      <dgm:prSet presAssocID="{31A67C08-4442-46B3-BDB4-318B3025F70F}" presName="connTx" presStyleLbl="parChTrans1D4" presStyleIdx="7" presStyleCnt="10"/>
      <dgm:spPr/>
      <dgm:t>
        <a:bodyPr/>
        <a:lstStyle/>
        <a:p>
          <a:pPr rtl="1"/>
          <a:endParaRPr lang="fa-IR"/>
        </a:p>
      </dgm:t>
    </dgm:pt>
    <dgm:pt modelId="{1151B466-F489-438A-9865-2CBB8545C37D}" type="pres">
      <dgm:prSet presAssocID="{5A5D2FFF-C50B-47B8-8646-D66395BDEE9E}" presName="root2" presStyleCnt="0"/>
      <dgm:spPr/>
    </dgm:pt>
    <dgm:pt modelId="{CD1E0285-8200-4E4B-AB0C-F6A531329FF3}" type="pres">
      <dgm:prSet presAssocID="{5A5D2FFF-C50B-47B8-8646-D66395BDEE9E}" presName="LevelTwoTextNode" presStyleLbl="node4" presStyleIdx="7" presStyleCnt="10" custScaleX="106529">
        <dgm:presLayoutVars>
          <dgm:chPref val="3"/>
        </dgm:presLayoutVars>
      </dgm:prSet>
      <dgm:spPr/>
      <dgm:t>
        <a:bodyPr/>
        <a:lstStyle/>
        <a:p>
          <a:pPr rtl="1"/>
          <a:endParaRPr lang="fa-IR"/>
        </a:p>
      </dgm:t>
    </dgm:pt>
    <dgm:pt modelId="{C3788D75-4819-4B92-98AA-7D1B7D18642F}" type="pres">
      <dgm:prSet presAssocID="{5A5D2FFF-C50B-47B8-8646-D66395BDEE9E}" presName="level3hierChild" presStyleCnt="0"/>
      <dgm:spPr/>
    </dgm:pt>
    <dgm:pt modelId="{52ED0CBD-A6DE-4A96-AB7E-4F9DB9CA99DD}" type="pres">
      <dgm:prSet presAssocID="{AEFBCA9B-328D-424C-98B5-F4BA98FFFD31}" presName="conn2-1" presStyleLbl="parChTrans1D3" presStyleIdx="4" presStyleCnt="5"/>
      <dgm:spPr/>
      <dgm:t>
        <a:bodyPr/>
        <a:lstStyle/>
        <a:p>
          <a:pPr rtl="1"/>
          <a:endParaRPr lang="fa-IR"/>
        </a:p>
      </dgm:t>
    </dgm:pt>
    <dgm:pt modelId="{CE921F80-3B88-45D7-8092-A6BFA9D42688}" type="pres">
      <dgm:prSet presAssocID="{AEFBCA9B-328D-424C-98B5-F4BA98FFFD31}" presName="connTx" presStyleLbl="parChTrans1D3" presStyleIdx="4" presStyleCnt="5"/>
      <dgm:spPr/>
      <dgm:t>
        <a:bodyPr/>
        <a:lstStyle/>
        <a:p>
          <a:pPr rtl="1"/>
          <a:endParaRPr lang="fa-IR"/>
        </a:p>
      </dgm:t>
    </dgm:pt>
    <dgm:pt modelId="{B642A54D-661A-4D8E-9B60-D507A65EDCBA}" type="pres">
      <dgm:prSet presAssocID="{73F33D3E-89F5-44ED-9AA6-FFBFD5D34F27}" presName="root2" presStyleCnt="0"/>
      <dgm:spPr/>
    </dgm:pt>
    <dgm:pt modelId="{CB853185-A0D7-4A66-8461-5C7C04F8AC70}" type="pres">
      <dgm:prSet presAssocID="{73F33D3E-89F5-44ED-9AA6-FFBFD5D34F27}" presName="LevelTwoTextNode" presStyleLbl="node3" presStyleIdx="4" presStyleCnt="5" custScaleY="134632">
        <dgm:presLayoutVars>
          <dgm:chPref val="3"/>
        </dgm:presLayoutVars>
      </dgm:prSet>
      <dgm:spPr/>
      <dgm:t>
        <a:bodyPr/>
        <a:lstStyle/>
        <a:p>
          <a:pPr rtl="1"/>
          <a:endParaRPr lang="fa-IR"/>
        </a:p>
      </dgm:t>
    </dgm:pt>
    <dgm:pt modelId="{6E2443B0-297E-4668-B29A-CA15BFE052B3}" type="pres">
      <dgm:prSet presAssocID="{73F33D3E-89F5-44ED-9AA6-FFBFD5D34F27}" presName="level3hierChild" presStyleCnt="0"/>
      <dgm:spPr/>
    </dgm:pt>
    <dgm:pt modelId="{0CD27DC9-D85C-4631-B69C-B37B69562EF0}" type="pres">
      <dgm:prSet presAssocID="{ADACDE4A-A001-45AB-9B2D-E33EC207C409}" presName="conn2-1" presStyleLbl="parChTrans1D4" presStyleIdx="8" presStyleCnt="10"/>
      <dgm:spPr/>
      <dgm:t>
        <a:bodyPr/>
        <a:lstStyle/>
        <a:p>
          <a:pPr rtl="1"/>
          <a:endParaRPr lang="fa-IR"/>
        </a:p>
      </dgm:t>
    </dgm:pt>
    <dgm:pt modelId="{9637161C-BD8B-4A33-B05F-2F0CD6D58F34}" type="pres">
      <dgm:prSet presAssocID="{ADACDE4A-A001-45AB-9B2D-E33EC207C409}" presName="connTx" presStyleLbl="parChTrans1D4" presStyleIdx="8" presStyleCnt="10"/>
      <dgm:spPr/>
      <dgm:t>
        <a:bodyPr/>
        <a:lstStyle/>
        <a:p>
          <a:pPr rtl="1"/>
          <a:endParaRPr lang="fa-IR"/>
        </a:p>
      </dgm:t>
    </dgm:pt>
    <dgm:pt modelId="{C4217586-43A6-4E88-976E-C100A373B1AF}" type="pres">
      <dgm:prSet presAssocID="{D91BD381-18E1-4F29-AF2F-9316EDDC5163}" presName="root2" presStyleCnt="0"/>
      <dgm:spPr/>
    </dgm:pt>
    <dgm:pt modelId="{06C231A6-DA67-4903-898C-B5EF86887E4A}" type="pres">
      <dgm:prSet presAssocID="{D91BD381-18E1-4F29-AF2F-9316EDDC5163}" presName="LevelTwoTextNode" presStyleLbl="node4" presStyleIdx="8" presStyleCnt="10" custScaleX="106529">
        <dgm:presLayoutVars>
          <dgm:chPref val="3"/>
        </dgm:presLayoutVars>
      </dgm:prSet>
      <dgm:spPr/>
      <dgm:t>
        <a:bodyPr/>
        <a:lstStyle/>
        <a:p>
          <a:pPr rtl="1"/>
          <a:endParaRPr lang="fa-IR"/>
        </a:p>
      </dgm:t>
    </dgm:pt>
    <dgm:pt modelId="{20A0BB6E-6B09-4613-8261-4D0C11581F2A}" type="pres">
      <dgm:prSet presAssocID="{D91BD381-18E1-4F29-AF2F-9316EDDC5163}" presName="level3hierChild" presStyleCnt="0"/>
      <dgm:spPr/>
    </dgm:pt>
    <dgm:pt modelId="{BAD45D12-7DC6-42C7-87AD-DB88E19D0676}" type="pres">
      <dgm:prSet presAssocID="{D51E8F59-1488-4315-8F0D-9F2C86E2C9FB}" presName="conn2-1" presStyleLbl="parChTrans1D4" presStyleIdx="9" presStyleCnt="10"/>
      <dgm:spPr/>
      <dgm:t>
        <a:bodyPr/>
        <a:lstStyle/>
        <a:p>
          <a:pPr rtl="1"/>
          <a:endParaRPr lang="fa-IR"/>
        </a:p>
      </dgm:t>
    </dgm:pt>
    <dgm:pt modelId="{A50BAEAE-4018-4BF8-B9A5-EA91CABCCDCD}" type="pres">
      <dgm:prSet presAssocID="{D51E8F59-1488-4315-8F0D-9F2C86E2C9FB}" presName="connTx" presStyleLbl="parChTrans1D4" presStyleIdx="9" presStyleCnt="10"/>
      <dgm:spPr/>
      <dgm:t>
        <a:bodyPr/>
        <a:lstStyle/>
        <a:p>
          <a:pPr rtl="1"/>
          <a:endParaRPr lang="fa-IR"/>
        </a:p>
      </dgm:t>
    </dgm:pt>
    <dgm:pt modelId="{FE0785A0-2C05-4C0C-887C-634277EA0751}" type="pres">
      <dgm:prSet presAssocID="{4EAD276C-5CD8-4DCA-A87E-22A6E9BF0365}" presName="root2" presStyleCnt="0"/>
      <dgm:spPr/>
    </dgm:pt>
    <dgm:pt modelId="{AB3B3A82-5163-4B8F-82B9-295FFD30E104}" type="pres">
      <dgm:prSet presAssocID="{4EAD276C-5CD8-4DCA-A87E-22A6E9BF0365}" presName="LevelTwoTextNode" presStyleLbl="node4" presStyleIdx="9" presStyleCnt="10" custScaleX="106529" custScaleY="134632">
        <dgm:presLayoutVars>
          <dgm:chPref val="3"/>
        </dgm:presLayoutVars>
      </dgm:prSet>
      <dgm:spPr/>
      <dgm:t>
        <a:bodyPr/>
        <a:lstStyle/>
        <a:p>
          <a:pPr rtl="1"/>
          <a:endParaRPr lang="fa-IR"/>
        </a:p>
      </dgm:t>
    </dgm:pt>
    <dgm:pt modelId="{53A18C69-806B-48B8-9D0C-5C39BD841C81}" type="pres">
      <dgm:prSet presAssocID="{4EAD276C-5CD8-4DCA-A87E-22A6E9BF0365}" presName="level3hierChild" presStyleCnt="0"/>
      <dgm:spPr/>
    </dgm:pt>
  </dgm:ptLst>
  <dgm:cxnLst>
    <dgm:cxn modelId="{7CF076EC-639F-4412-AB8F-AFE4F2E39D05}" type="presOf" srcId="{CED04DBD-2B86-46BE-B449-A5A36A47A888}" destId="{EB2DA41B-0B11-45DA-8819-1B041A63F9F5}" srcOrd="0" destOrd="0" presId="urn:microsoft.com/office/officeart/2008/layout/HorizontalMultiLevelHierarchy"/>
    <dgm:cxn modelId="{B33294EC-712A-455E-8255-356D1BF1EB69}" type="presOf" srcId="{12B9B5ED-0E5E-4322-9BFA-1F0E56B08B86}" destId="{10F034FA-1CF1-4CBC-8748-5D3CD263A32E}" srcOrd="1" destOrd="0" presId="urn:microsoft.com/office/officeart/2008/layout/HorizontalMultiLevelHierarchy"/>
    <dgm:cxn modelId="{A343E111-3BDF-46BE-BBD9-C5871C2C4301}" srcId="{9D733869-080C-46E9-B9FA-4C145814EF5E}" destId="{D3E8E741-3341-4A8F-85A5-32028AF8F806}" srcOrd="0" destOrd="0" parTransId="{FE4DD685-AB20-44F5-A37D-7313477009A2}" sibTransId="{685FB07F-3750-4304-86FD-FDD0210B89F8}"/>
    <dgm:cxn modelId="{C918F812-52CC-4092-A708-0E619A9F39B5}" type="presOf" srcId="{CED04DBD-2B86-46BE-B449-A5A36A47A888}" destId="{068D512D-B8EA-4056-AA63-6195FEB79264}" srcOrd="1" destOrd="0" presId="urn:microsoft.com/office/officeart/2008/layout/HorizontalMultiLevelHierarchy"/>
    <dgm:cxn modelId="{E7ED6B12-D322-4590-ACCB-15D4694318F0}" type="presOf" srcId="{C192D224-176F-4ABD-8847-479C4DCC9AD7}" destId="{6E7E6A0B-A118-4E3D-8118-CBA18425CA43}" srcOrd="0" destOrd="0" presId="urn:microsoft.com/office/officeart/2008/layout/HorizontalMultiLevelHierarchy"/>
    <dgm:cxn modelId="{0C8941C9-EDF7-47F5-955E-729C117C0D34}" type="presOf" srcId="{9BCB7FF9-AD05-4A65-B54F-C2212C85CD3B}" destId="{91E72D16-2706-4FF7-B5B2-6E8AA36B2A6F}" srcOrd="0" destOrd="0" presId="urn:microsoft.com/office/officeart/2008/layout/HorizontalMultiLevelHierarchy"/>
    <dgm:cxn modelId="{86547F22-38A1-4B47-AA50-04136D1FABAE}" type="presOf" srcId="{04F065D7-BA26-4BB6-9AAC-4D8923651B79}" destId="{80DB2600-9223-4A6A-8202-0991461D5CF8}" srcOrd="1" destOrd="0" presId="urn:microsoft.com/office/officeart/2008/layout/HorizontalMultiLevelHierarchy"/>
    <dgm:cxn modelId="{B3ABA87B-9A51-4F5C-BB83-69840EA31CF9}" type="presOf" srcId="{31A67C08-4442-46B3-BDB4-318B3025F70F}" destId="{A32D1F30-4843-4C9D-841A-451DBB4BA4C7}" srcOrd="1" destOrd="0" presId="urn:microsoft.com/office/officeart/2008/layout/HorizontalMultiLevelHierarchy"/>
    <dgm:cxn modelId="{3E4F1271-A3FC-4148-B0AC-5813B5E5E1DD}" srcId="{4B17AFFB-8FBA-4851-93F6-FDA751E317B5}" destId="{5A5D2FFF-C50B-47B8-8646-D66395BDEE9E}" srcOrd="0" destOrd="0" parTransId="{31A67C08-4442-46B3-BDB4-318B3025F70F}" sibTransId="{364601B8-F636-4B0B-B4E7-81014A710C33}"/>
    <dgm:cxn modelId="{29E1C3C1-85F7-4657-BC77-91533770931E}" type="presOf" srcId="{28C0925E-4FF0-40E6-B575-53DB70DE02E8}" destId="{68127013-7B70-4663-8982-190155859495}" srcOrd="0" destOrd="0" presId="urn:microsoft.com/office/officeart/2008/layout/HorizontalMultiLevelHierarchy"/>
    <dgm:cxn modelId="{31D8D5AE-F710-4950-BBE5-A43A847150CA}" srcId="{69FAAE07-D2D4-46CF-9FAA-0D559159F143}" destId="{28C0925E-4FF0-40E6-B575-53DB70DE02E8}" srcOrd="0" destOrd="0" parTransId="{F378B31D-767C-4E5E-94C8-F4272CCBD939}" sibTransId="{CF28C2C8-5B5C-4301-B172-BB1FF8EE2330}"/>
    <dgm:cxn modelId="{14AFB681-4880-43AE-9495-C6E03C9C8E5D}" type="presOf" srcId="{ADACDE4A-A001-45AB-9B2D-E33EC207C409}" destId="{9637161C-BD8B-4A33-B05F-2F0CD6D58F34}" srcOrd="1" destOrd="0" presId="urn:microsoft.com/office/officeart/2008/layout/HorizontalMultiLevelHierarchy"/>
    <dgm:cxn modelId="{F54363E3-5302-42DE-9B9A-1A4F5104E167}" type="presOf" srcId="{313E37CA-EAAB-4AEE-9A72-B77103FA7FAF}" destId="{CA505361-B3AF-4FE9-9729-441CE6551CDB}" srcOrd="1" destOrd="0" presId="urn:microsoft.com/office/officeart/2008/layout/HorizontalMultiLevelHierarchy"/>
    <dgm:cxn modelId="{2963165D-E2F2-4314-8CD2-4C91454786C3}" type="presOf" srcId="{9D733869-080C-46E9-B9FA-4C145814EF5E}" destId="{1712958F-8648-48ED-A5F6-EFB499892A5F}" srcOrd="0" destOrd="0" presId="urn:microsoft.com/office/officeart/2008/layout/HorizontalMultiLevelHierarchy"/>
    <dgm:cxn modelId="{A4D10FDF-6FC0-4677-82AB-FD7AEA1D2F1D}" type="presOf" srcId="{ADACDE4A-A001-45AB-9B2D-E33EC207C409}" destId="{0CD27DC9-D85C-4631-B69C-B37B69562EF0}" srcOrd="0" destOrd="0" presId="urn:microsoft.com/office/officeart/2008/layout/HorizontalMultiLevelHierarchy"/>
    <dgm:cxn modelId="{CEEEA419-6975-4E0C-A6C2-23204F67ED37}" type="presOf" srcId="{ABE0582A-A5F9-4210-B5D5-1E97DCBE347B}" destId="{7D39CD0B-2861-444A-A067-38A2D8C046AC}" srcOrd="0" destOrd="0" presId="urn:microsoft.com/office/officeart/2008/layout/HorizontalMultiLevelHierarchy"/>
    <dgm:cxn modelId="{4089FF15-DB0D-47B0-84F4-547FBC2B4327}" type="presOf" srcId="{F378B31D-767C-4E5E-94C8-F4272CCBD939}" destId="{034A7BA5-1DA3-47B8-9190-F44B9BA4C656}" srcOrd="0" destOrd="0" presId="urn:microsoft.com/office/officeart/2008/layout/HorizontalMultiLevelHierarchy"/>
    <dgm:cxn modelId="{1B17B96F-15ED-4721-8CAA-C2C1D5CBD782}" type="presOf" srcId="{D91BD381-18E1-4F29-AF2F-9316EDDC5163}" destId="{06C231A6-DA67-4903-898C-B5EF86887E4A}" srcOrd="0" destOrd="0" presId="urn:microsoft.com/office/officeart/2008/layout/HorizontalMultiLevelHierarchy"/>
    <dgm:cxn modelId="{CDACF203-E596-4593-88DE-D95219C0CEA8}" srcId="{69FAAE07-D2D4-46CF-9FAA-0D559159F143}" destId="{77C716D6-310F-416B-8F04-BDF351292235}" srcOrd="3" destOrd="0" parTransId="{9BCB7FF9-AD05-4A65-B54F-C2212C85CD3B}" sibTransId="{F9D93BFA-7EAB-447F-BEE1-3EC3345A6BF3}"/>
    <dgm:cxn modelId="{05A92605-C33B-4031-AF90-F99BC3FB3D66}" type="presOf" srcId="{D3E8E741-3341-4A8F-85A5-32028AF8F806}" destId="{52A1B549-21BA-40B4-A3BE-984D413E52A0}" srcOrd="0" destOrd="0" presId="urn:microsoft.com/office/officeart/2008/layout/HorizontalMultiLevelHierarchy"/>
    <dgm:cxn modelId="{AD75D6CD-3D5B-4DFF-9F9F-6B6B0CD32C46}" type="presOf" srcId="{73F33D3E-89F5-44ED-9AA6-FFBFD5D34F27}" destId="{CB853185-A0D7-4A66-8461-5C7C04F8AC70}" srcOrd="0" destOrd="0" presId="urn:microsoft.com/office/officeart/2008/layout/HorizontalMultiLevelHierarchy"/>
    <dgm:cxn modelId="{1837C6ED-0C6E-4AAB-AC22-79ABC527CEC2}" type="presOf" srcId="{5A5D2FFF-C50B-47B8-8646-D66395BDEE9E}" destId="{CD1E0285-8200-4E4B-AB0C-F6A531329FF3}" srcOrd="0" destOrd="0" presId="urn:microsoft.com/office/officeart/2008/layout/HorizontalMultiLevelHierarchy"/>
    <dgm:cxn modelId="{FE89FBB6-FFF0-4A82-8EC5-A8AEED655039}" type="presOf" srcId="{9BCB7FF9-AD05-4A65-B54F-C2212C85CD3B}" destId="{F2EE5B6F-042D-47C2-847E-5F4FB91A6D60}" srcOrd="1" destOrd="0" presId="urn:microsoft.com/office/officeart/2008/layout/HorizontalMultiLevelHierarchy"/>
    <dgm:cxn modelId="{9294CDE9-2972-4B51-93A7-C79D88A6EDD9}" srcId="{73F33D3E-89F5-44ED-9AA6-FFBFD5D34F27}" destId="{D91BD381-18E1-4F29-AF2F-9316EDDC5163}" srcOrd="0" destOrd="0" parTransId="{ADACDE4A-A001-45AB-9B2D-E33EC207C409}" sibTransId="{4DAD4094-7B7A-4943-B7C0-F1791882AB41}"/>
    <dgm:cxn modelId="{04C40B41-3A2E-4C9D-AD40-04E3DDAD6AD9}" type="presOf" srcId="{0D78C1D3-20D5-4EE9-B4ED-7856B69DD15B}" destId="{DFA90B98-9D30-407F-9666-3AA89CB2D36A}" srcOrd="0" destOrd="0" presId="urn:microsoft.com/office/officeart/2008/layout/HorizontalMultiLevelHierarchy"/>
    <dgm:cxn modelId="{009012C5-B375-4D8F-8C74-B6A2335058F6}" type="presOf" srcId="{578E1453-DB36-43BD-B5CB-CFCFCFD0AAA9}" destId="{7F698936-8F11-4F24-9D0C-2EDB473B6022}" srcOrd="1" destOrd="0" presId="urn:microsoft.com/office/officeart/2008/layout/HorizontalMultiLevelHierarchy"/>
    <dgm:cxn modelId="{01657B66-4B11-4A10-A985-D47B594D7AA4}" type="presOf" srcId="{4B17AFFB-8FBA-4851-93F6-FDA751E317B5}" destId="{55C5504F-2AA5-46A8-A640-217A4862A236}" srcOrd="0" destOrd="0" presId="urn:microsoft.com/office/officeart/2008/layout/HorizontalMultiLevelHierarchy"/>
    <dgm:cxn modelId="{3EF7D7AD-9DB2-43F5-98C3-B1D7EC1A8965}" srcId="{A13B8044-72A8-47AF-9291-6487A8309807}" destId="{025A51F2-66D9-4D35-8A80-BE4271FD4F56}" srcOrd="1" destOrd="0" parTransId="{0D78C1D3-20D5-4EE9-B4ED-7856B69DD15B}" sibTransId="{E6EF3A31-62D6-4079-90C9-8C89FC2C228A}"/>
    <dgm:cxn modelId="{012E1027-36CA-4CC1-AE6D-891ED5093FB6}" type="presOf" srcId="{31A67C08-4442-46B3-BDB4-318B3025F70F}" destId="{BA19BA65-AF17-4B98-AF46-CAD9B69E853C}" srcOrd="0" destOrd="0" presId="urn:microsoft.com/office/officeart/2008/layout/HorizontalMultiLevelHierarchy"/>
    <dgm:cxn modelId="{5E3200BA-EF8B-4548-9711-5104DF960D6C}" srcId="{A13B8044-72A8-47AF-9291-6487A8309807}" destId="{4EC9563E-387F-438C-B501-703CFEE5BB20}" srcOrd="0" destOrd="0" parTransId="{04F065D7-BA26-4BB6-9AAC-4D8923651B79}" sibTransId="{4BAE8EAC-E562-4E7A-B250-8A4A46D0C58B}"/>
    <dgm:cxn modelId="{2405279D-B32C-456A-A2E5-847A4C9F6B8F}" type="presOf" srcId="{F378B31D-767C-4E5E-94C8-F4272CCBD939}" destId="{FC21CB51-9C52-4CA4-912C-58EFA1CE04FA}" srcOrd="1" destOrd="0" presId="urn:microsoft.com/office/officeart/2008/layout/HorizontalMultiLevelHierarchy"/>
    <dgm:cxn modelId="{2F432264-CBE4-4DCB-BFFE-E04353B665F3}" type="presOf" srcId="{AEFBCA9B-328D-424C-98B5-F4BA98FFFD31}" destId="{CE921F80-3B88-45D7-8092-A6BFA9D42688}" srcOrd="1" destOrd="0" presId="urn:microsoft.com/office/officeart/2008/layout/HorizontalMultiLevelHierarchy"/>
    <dgm:cxn modelId="{CB8B3ACE-FDE9-4FBD-AC65-5965BD5E72A6}" type="presOf" srcId="{AEFBCA9B-328D-424C-98B5-F4BA98FFFD31}" destId="{52ED0CBD-A6DE-4A96-AB7E-4F9DB9CA99DD}" srcOrd="0" destOrd="0" presId="urn:microsoft.com/office/officeart/2008/layout/HorizontalMultiLevelHierarchy"/>
    <dgm:cxn modelId="{A89A6396-24C0-4A94-8A1D-924BD5C5D79D}" type="presOf" srcId="{FE4DD685-AB20-44F5-A37D-7313477009A2}" destId="{E4D0FB4E-2851-41E8-8A27-C67CCAFBC60E}" srcOrd="0" destOrd="0" presId="urn:microsoft.com/office/officeart/2008/layout/HorizontalMultiLevelHierarchy"/>
    <dgm:cxn modelId="{C23EA6D3-6D6F-477D-B576-9474CE0D7DA9}" srcId="{73F33D3E-89F5-44ED-9AA6-FFBFD5D34F27}" destId="{4EAD276C-5CD8-4DCA-A87E-22A6E9BF0365}" srcOrd="1" destOrd="0" parTransId="{D51E8F59-1488-4315-8F0D-9F2C86E2C9FB}" sibTransId="{A6DAEDD8-D89D-4613-A766-D433823C30FE}"/>
    <dgm:cxn modelId="{50EEDD9D-AD5D-46C8-94F9-373C1D54A440}" type="presOf" srcId="{5BAC77AE-8371-4FBF-BC31-388F1B78120E}" destId="{CDCAACD5-EA9D-4B69-AA78-E22EC7B10B6A}" srcOrd="0" destOrd="0" presId="urn:microsoft.com/office/officeart/2008/layout/HorizontalMultiLevelHierarchy"/>
    <dgm:cxn modelId="{49AE636D-DDD9-4267-AECF-DA41EC4CB155}" type="presOf" srcId="{4EC9563E-387F-438C-B501-703CFEE5BB20}" destId="{6DC26564-53E5-418B-94A7-4DF9A40CFFC9}" srcOrd="0" destOrd="0" presId="urn:microsoft.com/office/officeart/2008/layout/HorizontalMultiLevelHierarchy"/>
    <dgm:cxn modelId="{79F3733C-BC97-45B1-B84D-5CD409A3972D}" type="presOf" srcId="{313E37CA-EAAB-4AEE-9A72-B77103FA7FAF}" destId="{BF60F614-F7AE-4803-B2A0-31FEDA1DD269}" srcOrd="0" destOrd="0" presId="urn:microsoft.com/office/officeart/2008/layout/HorizontalMultiLevelHierarchy"/>
    <dgm:cxn modelId="{49DF9032-2A7B-44AB-811F-21D7299EFA97}" type="presOf" srcId="{41B60EDE-C24F-4303-9098-F8E933E14B19}" destId="{24C3EE31-6DC0-47BF-9A77-7A3DDA046F66}" srcOrd="1" destOrd="0" presId="urn:microsoft.com/office/officeart/2008/layout/HorizontalMultiLevelHierarchy"/>
    <dgm:cxn modelId="{74816E80-DD4A-4BD6-89E6-87B3121A5B82}" type="presOf" srcId="{ABE0582A-A5F9-4210-B5D5-1E97DCBE347B}" destId="{EC55086D-7D91-4F7E-BA68-E706F4F8B397}" srcOrd="1" destOrd="0" presId="urn:microsoft.com/office/officeart/2008/layout/HorizontalMultiLevelHierarchy"/>
    <dgm:cxn modelId="{BB921634-F47F-49C1-B4BC-7901E88FC431}" srcId="{69FAAE07-D2D4-46CF-9FAA-0D559159F143}" destId="{624DF696-EFA6-481D-9648-2B2CD011A5C0}" srcOrd="2" destOrd="0" parTransId="{ABE0582A-A5F9-4210-B5D5-1E97DCBE347B}" sibTransId="{3E90527B-2E98-4B78-A788-C199415E8C39}"/>
    <dgm:cxn modelId="{3600FB8F-EE04-4167-A4CE-FB9E0393ABA2}" type="presOf" srcId="{32187178-AAE8-49E0-9E5D-7CDD0ED7A9FC}" destId="{956934BF-3E35-455E-BD2E-7F41C6CD8568}" srcOrd="1" destOrd="0" presId="urn:microsoft.com/office/officeart/2008/layout/HorizontalMultiLevelHierarchy"/>
    <dgm:cxn modelId="{7E371604-DDB5-4426-B256-1A7C58E422F6}" type="presOf" srcId="{0D78C1D3-20D5-4EE9-B4ED-7856B69DD15B}" destId="{8A3305E1-C416-40AE-82A5-8AC5C51962F9}" srcOrd="1" destOrd="0" presId="urn:microsoft.com/office/officeart/2008/layout/HorizontalMultiLevelHierarchy"/>
    <dgm:cxn modelId="{C85761C5-C12C-43D8-A47D-0E57B0F4A548}" type="presOf" srcId="{FE4DD685-AB20-44F5-A37D-7313477009A2}" destId="{41CE6046-902D-4D0B-9C5F-32C42E98DF12}" srcOrd="1" destOrd="0" presId="urn:microsoft.com/office/officeart/2008/layout/HorizontalMultiLevelHierarchy"/>
    <dgm:cxn modelId="{81DAF5E4-0AEC-436C-912C-2CA94391BDC0}" type="presOf" srcId="{FB6BE362-A138-494A-AA77-1293C67966EF}" destId="{7B49004F-4F6C-4E42-8E78-3169C65DCE7A}" srcOrd="0" destOrd="0" presId="urn:microsoft.com/office/officeart/2008/layout/HorizontalMultiLevelHierarchy"/>
    <dgm:cxn modelId="{AA6AB7BC-F3FC-4485-9320-E6A60ED49907}" srcId="{025A51F2-66D9-4D35-8A80-BE4271FD4F56}" destId="{4B17AFFB-8FBA-4851-93F6-FDA751E317B5}" srcOrd="0" destOrd="0" parTransId="{578E1453-DB36-43BD-B5CB-CFCFCFD0AAA9}" sibTransId="{506200B2-6814-49AE-93C4-7536277847EE}"/>
    <dgm:cxn modelId="{D1200621-2394-436F-B37E-68315CFB8162}" type="presOf" srcId="{D51E8F59-1488-4315-8F0D-9F2C86E2C9FB}" destId="{BAD45D12-7DC6-42C7-87AD-DB88E19D0676}" srcOrd="0" destOrd="0" presId="urn:microsoft.com/office/officeart/2008/layout/HorizontalMultiLevelHierarchy"/>
    <dgm:cxn modelId="{9398C4AE-B23A-49A8-A0B0-A0F9213DCFE9}" type="presOf" srcId="{04F065D7-BA26-4BB6-9AAC-4D8923651B79}" destId="{F1FE18E4-C991-432C-A874-D5665540D917}" srcOrd="0" destOrd="0" presId="urn:microsoft.com/office/officeart/2008/layout/HorizontalMultiLevelHierarchy"/>
    <dgm:cxn modelId="{4493406A-AD4C-41E5-850C-5A9A01B834B0}" type="presOf" srcId="{471CB008-101D-4192-BF5D-A95290EE370E}" destId="{82EBBF0F-AA88-4101-98E7-FEF0F669984E}" srcOrd="1" destOrd="0" presId="urn:microsoft.com/office/officeart/2008/layout/HorizontalMultiLevelHierarchy"/>
    <dgm:cxn modelId="{74E7CBE5-B4DC-47D4-BDEF-45837E6C6835}" type="presOf" srcId="{77C716D6-310F-416B-8F04-BDF351292235}" destId="{B855C9A3-6DD5-4957-963F-78C982E05CE3}" srcOrd="0" destOrd="0" presId="urn:microsoft.com/office/officeart/2008/layout/HorizontalMultiLevelHierarchy"/>
    <dgm:cxn modelId="{DC43524F-51AB-4121-B3D0-35E8CA7C7755}" type="presOf" srcId="{32187178-AAE8-49E0-9E5D-7CDD0ED7A9FC}" destId="{4932EAA3-7CC5-4FB8-AFB1-A917C4B0F4AD}" srcOrd="0" destOrd="0" presId="urn:microsoft.com/office/officeart/2008/layout/HorizontalMultiLevelHierarchy"/>
    <dgm:cxn modelId="{7C401E69-48B6-4BB6-A88A-B1D2E0FD96CA}" type="presOf" srcId="{4EAD276C-5CD8-4DCA-A87E-22A6E9BF0365}" destId="{AB3B3A82-5163-4B8F-82B9-295FFD30E104}" srcOrd="0" destOrd="0" presId="urn:microsoft.com/office/officeart/2008/layout/HorizontalMultiLevelHierarchy"/>
    <dgm:cxn modelId="{2CC8A779-780F-4CBF-AD90-4918A340541A}" srcId="{4EC9563E-387F-438C-B501-703CFEE5BB20}" destId="{9D733869-080C-46E9-B9FA-4C145814EF5E}" srcOrd="0" destOrd="0" parTransId="{313E37CA-EAAB-4AEE-9A72-B77103FA7FAF}" sibTransId="{28F2674F-83D7-4A36-9A7F-7517E82ADC3A}"/>
    <dgm:cxn modelId="{3A0552E5-3BD8-428C-BBC6-21200A5471EA}" type="presOf" srcId="{D51E8F59-1488-4315-8F0D-9F2C86E2C9FB}" destId="{A50BAEAE-4018-4BF8-B9A5-EA91CABCCDCD}" srcOrd="1" destOrd="0" presId="urn:microsoft.com/office/officeart/2008/layout/HorizontalMultiLevelHierarchy"/>
    <dgm:cxn modelId="{607143B9-C171-4242-A6FE-FB4B274E93C8}" srcId="{4EC9563E-387F-438C-B501-703CFEE5BB20}" destId="{A108A534-EC9E-4BED-814B-0D864BF1C34D}" srcOrd="1" destOrd="0" parTransId="{41B60EDE-C24F-4303-9098-F8E933E14B19}" sibTransId="{82486384-B342-40E1-8244-FDB57A2BF19A}"/>
    <dgm:cxn modelId="{C481F20A-63C9-4323-84BA-E5AB564AC1D6}" srcId="{69FAAE07-D2D4-46CF-9FAA-0D559159F143}" destId="{C192D224-176F-4ABD-8847-479C4DCC9AD7}" srcOrd="1" destOrd="0" parTransId="{471CB008-101D-4192-BF5D-A95290EE370E}" sibTransId="{ED1E2409-404A-445C-8F04-C91B31803EFF}"/>
    <dgm:cxn modelId="{D084A192-3748-4C1A-8075-AC80F8C590D0}" type="presOf" srcId="{A108A534-EC9E-4BED-814B-0D864BF1C34D}" destId="{92BD1CAB-6DB7-412E-B93B-353ECCE513A6}" srcOrd="0" destOrd="0" presId="urn:microsoft.com/office/officeart/2008/layout/HorizontalMultiLevelHierarchy"/>
    <dgm:cxn modelId="{0B78C193-A73F-418D-AA20-B6FED5703B71}" type="presOf" srcId="{624DF696-EFA6-481D-9648-2B2CD011A5C0}" destId="{3DBBCC48-67E3-4416-825F-0D65E37E6231}" srcOrd="0" destOrd="0" presId="urn:microsoft.com/office/officeart/2008/layout/HorizontalMultiLevelHierarchy"/>
    <dgm:cxn modelId="{8CC8BD92-2DEF-4471-A1CB-76F14825B8D6}" type="presOf" srcId="{578E1453-DB36-43BD-B5CB-CFCFCFD0AAA9}" destId="{0C0A4F42-6D46-4C42-B1CD-216BDD4FABCC}" srcOrd="0" destOrd="0" presId="urn:microsoft.com/office/officeart/2008/layout/HorizontalMultiLevelHierarchy"/>
    <dgm:cxn modelId="{D3D24D61-4C3C-4E17-B111-20E856C22C8D}" srcId="{025A51F2-66D9-4D35-8A80-BE4271FD4F56}" destId="{73F33D3E-89F5-44ED-9AA6-FFBFD5D34F27}" srcOrd="1" destOrd="0" parTransId="{AEFBCA9B-328D-424C-98B5-F4BA98FFFD31}" sibTransId="{8FC07CB3-FB8B-4303-A17B-F29CA222FC85}"/>
    <dgm:cxn modelId="{55DE3EDB-041F-4446-8843-563F17DA561F}" srcId="{2DBDDCAB-73A3-4E1C-AFB8-9D6A030D8C2E}" destId="{5BAC77AE-8371-4FBF-BC31-388F1B78120E}" srcOrd="0" destOrd="0" parTransId="{12B9B5ED-0E5E-4322-9BFA-1F0E56B08B86}" sibTransId="{F631AC30-6918-4E1B-9AC3-A8E33328527A}"/>
    <dgm:cxn modelId="{FA75B8AE-E3AC-4A94-9299-B8671E644859}" type="presOf" srcId="{69FAAE07-D2D4-46CF-9FAA-0D559159F143}" destId="{655E1C61-0867-425C-A2EE-49D64AA54E2D}" srcOrd="0" destOrd="0" presId="urn:microsoft.com/office/officeart/2008/layout/HorizontalMultiLevelHierarchy"/>
    <dgm:cxn modelId="{0E934657-0C6E-4D3A-A91B-30CF744DC386}" type="presOf" srcId="{A13B8044-72A8-47AF-9291-6487A8309807}" destId="{C8B408D3-CFDC-43FB-A978-4B475DEA669D}" srcOrd="0" destOrd="0" presId="urn:microsoft.com/office/officeart/2008/layout/HorizontalMultiLevelHierarchy"/>
    <dgm:cxn modelId="{AF1E39FE-8CE7-40A7-90C4-D4229EC3A13A}" type="presOf" srcId="{41B60EDE-C24F-4303-9098-F8E933E14B19}" destId="{CB93DA1B-8E39-4310-8CB6-58BD668EE396}" srcOrd="0" destOrd="0" presId="urn:microsoft.com/office/officeart/2008/layout/HorizontalMultiLevelHierarchy"/>
    <dgm:cxn modelId="{6D69201F-E736-4ABA-9CB4-CEEBBF3A309B}" type="presOf" srcId="{471CB008-101D-4192-BF5D-A95290EE370E}" destId="{E6B39201-93CC-4C2F-BE0E-9ED95BC5D762}" srcOrd="0" destOrd="0" presId="urn:microsoft.com/office/officeart/2008/layout/HorizontalMultiLevelHierarchy"/>
    <dgm:cxn modelId="{142EEBAD-63D3-4FC1-BD8B-6C1C660B470B}" type="presOf" srcId="{12B9B5ED-0E5E-4322-9BFA-1F0E56B08B86}" destId="{678B4181-703C-41BE-BC35-B13140CDB6D1}" srcOrd="0" destOrd="0" presId="urn:microsoft.com/office/officeart/2008/layout/HorizontalMultiLevelHierarchy"/>
    <dgm:cxn modelId="{AA3C9104-4C5D-4184-8E97-6FDFEC907312}" srcId="{FB6BE362-A138-494A-AA77-1293C67966EF}" destId="{A13B8044-72A8-47AF-9291-6487A8309807}" srcOrd="0" destOrd="0" parTransId="{B8AFCC08-CCB3-4C39-A99F-5978D5CBDA8D}" sibTransId="{318CB0D0-0C24-4A4B-A136-179E7D42C1C3}"/>
    <dgm:cxn modelId="{F61FFFEA-171B-4BEB-BD7E-0C76F0D9A23F}" type="presOf" srcId="{2DBDDCAB-73A3-4E1C-AFB8-9D6A030D8C2E}" destId="{E1C2F05B-1741-4929-89FB-DB8653CD430D}" srcOrd="0" destOrd="0" presId="urn:microsoft.com/office/officeart/2008/layout/HorizontalMultiLevelHierarchy"/>
    <dgm:cxn modelId="{72AA2238-78E1-4C12-A454-2B995AFE7AD6}" srcId="{4EC9563E-387F-438C-B501-703CFEE5BB20}" destId="{69FAAE07-D2D4-46CF-9FAA-0D559159F143}" srcOrd="2" destOrd="0" parTransId="{32187178-AAE8-49E0-9E5D-7CDD0ED7A9FC}" sibTransId="{314EAAC6-920F-4B5B-840B-B4A26BE2E30D}"/>
    <dgm:cxn modelId="{D4E09D80-F033-4A2D-A8B2-F3672FFBE679}" type="presOf" srcId="{025A51F2-66D9-4D35-8A80-BE4271FD4F56}" destId="{1E9ACB4C-528B-4D23-B3B2-0C39844E3D2E}" srcOrd="0" destOrd="0" presId="urn:microsoft.com/office/officeart/2008/layout/HorizontalMultiLevelHierarchy"/>
    <dgm:cxn modelId="{0C85FE31-1198-4BEF-BE45-B1776DF88E8C}" srcId="{A108A534-EC9E-4BED-814B-0D864BF1C34D}" destId="{2DBDDCAB-73A3-4E1C-AFB8-9D6A030D8C2E}" srcOrd="0" destOrd="0" parTransId="{CED04DBD-2B86-46BE-B449-A5A36A47A888}" sibTransId="{D5BDAD0E-8464-4BA7-98B3-2FDB9E9BDCFD}"/>
    <dgm:cxn modelId="{861692F7-F5CD-4E0C-95DE-B0089E719435}" type="presParOf" srcId="{7B49004F-4F6C-4E42-8E78-3169C65DCE7A}" destId="{40D75272-512F-473E-8CB8-263D7E705CF9}" srcOrd="0" destOrd="0" presId="urn:microsoft.com/office/officeart/2008/layout/HorizontalMultiLevelHierarchy"/>
    <dgm:cxn modelId="{58E05B45-ABFD-4149-8B7F-45828210EDF6}" type="presParOf" srcId="{40D75272-512F-473E-8CB8-263D7E705CF9}" destId="{C8B408D3-CFDC-43FB-A978-4B475DEA669D}" srcOrd="0" destOrd="0" presId="urn:microsoft.com/office/officeart/2008/layout/HorizontalMultiLevelHierarchy"/>
    <dgm:cxn modelId="{77EC90B9-F4F8-47E0-BFC9-F9FA473E6AA9}" type="presParOf" srcId="{40D75272-512F-473E-8CB8-263D7E705CF9}" destId="{591D8C9F-C987-4294-A6E2-AAE14112B6D6}" srcOrd="1" destOrd="0" presId="urn:microsoft.com/office/officeart/2008/layout/HorizontalMultiLevelHierarchy"/>
    <dgm:cxn modelId="{E28FC2D5-3961-4CC6-85FA-C83B04D8EC4B}" type="presParOf" srcId="{591D8C9F-C987-4294-A6E2-AAE14112B6D6}" destId="{F1FE18E4-C991-432C-A874-D5665540D917}" srcOrd="0" destOrd="0" presId="urn:microsoft.com/office/officeart/2008/layout/HorizontalMultiLevelHierarchy"/>
    <dgm:cxn modelId="{B8D8F047-9CD2-4CD2-9BB9-958D903A95C4}" type="presParOf" srcId="{F1FE18E4-C991-432C-A874-D5665540D917}" destId="{80DB2600-9223-4A6A-8202-0991461D5CF8}" srcOrd="0" destOrd="0" presId="urn:microsoft.com/office/officeart/2008/layout/HorizontalMultiLevelHierarchy"/>
    <dgm:cxn modelId="{8E09E36C-9917-403D-8E0D-99B2BAD46E89}" type="presParOf" srcId="{591D8C9F-C987-4294-A6E2-AAE14112B6D6}" destId="{59C7DC4E-B49D-4806-897D-795EEB13A443}" srcOrd="1" destOrd="0" presId="urn:microsoft.com/office/officeart/2008/layout/HorizontalMultiLevelHierarchy"/>
    <dgm:cxn modelId="{05F496D0-455E-46A7-B07E-45A9502F0A07}" type="presParOf" srcId="{59C7DC4E-B49D-4806-897D-795EEB13A443}" destId="{6DC26564-53E5-418B-94A7-4DF9A40CFFC9}" srcOrd="0" destOrd="0" presId="urn:microsoft.com/office/officeart/2008/layout/HorizontalMultiLevelHierarchy"/>
    <dgm:cxn modelId="{15DB51B6-4D56-4F12-91EE-2AF4946532DB}" type="presParOf" srcId="{59C7DC4E-B49D-4806-897D-795EEB13A443}" destId="{0E1FAD62-7E63-4FE3-9569-1DCDD66A8C25}" srcOrd="1" destOrd="0" presId="urn:microsoft.com/office/officeart/2008/layout/HorizontalMultiLevelHierarchy"/>
    <dgm:cxn modelId="{9B28EAEA-E5DA-42FF-B3C9-227940EAA7D3}" type="presParOf" srcId="{0E1FAD62-7E63-4FE3-9569-1DCDD66A8C25}" destId="{BF60F614-F7AE-4803-B2A0-31FEDA1DD269}" srcOrd="0" destOrd="0" presId="urn:microsoft.com/office/officeart/2008/layout/HorizontalMultiLevelHierarchy"/>
    <dgm:cxn modelId="{0E7AD26D-1EC6-459C-82CE-4F774FB796EE}" type="presParOf" srcId="{BF60F614-F7AE-4803-B2A0-31FEDA1DD269}" destId="{CA505361-B3AF-4FE9-9729-441CE6551CDB}" srcOrd="0" destOrd="0" presId="urn:microsoft.com/office/officeart/2008/layout/HorizontalMultiLevelHierarchy"/>
    <dgm:cxn modelId="{C162DDE6-9806-49D0-92D1-0E6D9D92DCFC}" type="presParOf" srcId="{0E1FAD62-7E63-4FE3-9569-1DCDD66A8C25}" destId="{C055EE62-BCFC-4CFD-B29D-EADEBBCD1662}" srcOrd="1" destOrd="0" presId="urn:microsoft.com/office/officeart/2008/layout/HorizontalMultiLevelHierarchy"/>
    <dgm:cxn modelId="{748BBFE4-B31D-4B1A-B13D-87FCD0F889CE}" type="presParOf" srcId="{C055EE62-BCFC-4CFD-B29D-EADEBBCD1662}" destId="{1712958F-8648-48ED-A5F6-EFB499892A5F}" srcOrd="0" destOrd="0" presId="urn:microsoft.com/office/officeart/2008/layout/HorizontalMultiLevelHierarchy"/>
    <dgm:cxn modelId="{B2985C92-0E75-4C72-9510-37A44B11EF50}" type="presParOf" srcId="{C055EE62-BCFC-4CFD-B29D-EADEBBCD1662}" destId="{759E5AB9-A81A-4B31-A51C-A8FAE6D83C92}" srcOrd="1" destOrd="0" presId="urn:microsoft.com/office/officeart/2008/layout/HorizontalMultiLevelHierarchy"/>
    <dgm:cxn modelId="{6F4646A7-C8B1-484E-9EF2-A658FF586321}" type="presParOf" srcId="{759E5AB9-A81A-4B31-A51C-A8FAE6D83C92}" destId="{E4D0FB4E-2851-41E8-8A27-C67CCAFBC60E}" srcOrd="0" destOrd="0" presId="urn:microsoft.com/office/officeart/2008/layout/HorizontalMultiLevelHierarchy"/>
    <dgm:cxn modelId="{94223512-196E-4A15-8A43-E8179E478999}" type="presParOf" srcId="{E4D0FB4E-2851-41E8-8A27-C67CCAFBC60E}" destId="{41CE6046-902D-4D0B-9C5F-32C42E98DF12}" srcOrd="0" destOrd="0" presId="urn:microsoft.com/office/officeart/2008/layout/HorizontalMultiLevelHierarchy"/>
    <dgm:cxn modelId="{0E1E9D38-C4A4-4A97-8715-0C057123D0E2}" type="presParOf" srcId="{759E5AB9-A81A-4B31-A51C-A8FAE6D83C92}" destId="{EDB5DC89-B211-46A9-BEAA-A4ED19219C8A}" srcOrd="1" destOrd="0" presId="urn:microsoft.com/office/officeart/2008/layout/HorizontalMultiLevelHierarchy"/>
    <dgm:cxn modelId="{307E2099-D61A-4B69-AAEC-D318283FDD5F}" type="presParOf" srcId="{EDB5DC89-B211-46A9-BEAA-A4ED19219C8A}" destId="{52A1B549-21BA-40B4-A3BE-984D413E52A0}" srcOrd="0" destOrd="0" presId="urn:microsoft.com/office/officeart/2008/layout/HorizontalMultiLevelHierarchy"/>
    <dgm:cxn modelId="{430D1F07-1A3F-4CC7-A399-7F964387D07F}" type="presParOf" srcId="{EDB5DC89-B211-46A9-BEAA-A4ED19219C8A}" destId="{222AF580-30F7-4A40-8C40-860F8AD3445D}" srcOrd="1" destOrd="0" presId="urn:microsoft.com/office/officeart/2008/layout/HorizontalMultiLevelHierarchy"/>
    <dgm:cxn modelId="{ED8919FA-5613-481F-950B-270C8ED9CF21}" type="presParOf" srcId="{0E1FAD62-7E63-4FE3-9569-1DCDD66A8C25}" destId="{CB93DA1B-8E39-4310-8CB6-58BD668EE396}" srcOrd="2" destOrd="0" presId="urn:microsoft.com/office/officeart/2008/layout/HorizontalMultiLevelHierarchy"/>
    <dgm:cxn modelId="{EC29BB53-DFE7-4BE8-B20D-CAE107EB391A}" type="presParOf" srcId="{CB93DA1B-8E39-4310-8CB6-58BD668EE396}" destId="{24C3EE31-6DC0-47BF-9A77-7A3DDA046F66}" srcOrd="0" destOrd="0" presId="urn:microsoft.com/office/officeart/2008/layout/HorizontalMultiLevelHierarchy"/>
    <dgm:cxn modelId="{3DC66C23-0B25-44A2-8C6A-59DB26761962}" type="presParOf" srcId="{0E1FAD62-7E63-4FE3-9569-1DCDD66A8C25}" destId="{FFFB6C72-0728-4082-A325-688833501572}" srcOrd="3" destOrd="0" presId="urn:microsoft.com/office/officeart/2008/layout/HorizontalMultiLevelHierarchy"/>
    <dgm:cxn modelId="{B29B3DFE-5525-4723-95BE-D88B8FC69DA1}" type="presParOf" srcId="{FFFB6C72-0728-4082-A325-688833501572}" destId="{92BD1CAB-6DB7-412E-B93B-353ECCE513A6}" srcOrd="0" destOrd="0" presId="urn:microsoft.com/office/officeart/2008/layout/HorizontalMultiLevelHierarchy"/>
    <dgm:cxn modelId="{989E3E60-0C39-4564-BEDD-AB4A06B85792}" type="presParOf" srcId="{FFFB6C72-0728-4082-A325-688833501572}" destId="{1BC000C2-5935-41F7-B935-D3F9DD8E7F4A}" srcOrd="1" destOrd="0" presId="urn:microsoft.com/office/officeart/2008/layout/HorizontalMultiLevelHierarchy"/>
    <dgm:cxn modelId="{2FEC541B-F88D-4AE4-B091-B88483BD0FE2}" type="presParOf" srcId="{1BC000C2-5935-41F7-B935-D3F9DD8E7F4A}" destId="{EB2DA41B-0B11-45DA-8819-1B041A63F9F5}" srcOrd="0" destOrd="0" presId="urn:microsoft.com/office/officeart/2008/layout/HorizontalMultiLevelHierarchy"/>
    <dgm:cxn modelId="{DE012052-BE33-4CFF-970F-FAA6A5750AA7}" type="presParOf" srcId="{EB2DA41B-0B11-45DA-8819-1B041A63F9F5}" destId="{068D512D-B8EA-4056-AA63-6195FEB79264}" srcOrd="0" destOrd="0" presId="urn:microsoft.com/office/officeart/2008/layout/HorizontalMultiLevelHierarchy"/>
    <dgm:cxn modelId="{679AEC38-44AB-4B47-9A18-5876AD3BEC60}" type="presParOf" srcId="{1BC000C2-5935-41F7-B935-D3F9DD8E7F4A}" destId="{20AF97C1-E673-4156-BFA9-ECC064AEAD7E}" srcOrd="1" destOrd="0" presId="urn:microsoft.com/office/officeart/2008/layout/HorizontalMultiLevelHierarchy"/>
    <dgm:cxn modelId="{362319F0-93F5-40E2-9CBC-48C7A2C24F9B}" type="presParOf" srcId="{20AF97C1-E673-4156-BFA9-ECC064AEAD7E}" destId="{E1C2F05B-1741-4929-89FB-DB8653CD430D}" srcOrd="0" destOrd="0" presId="urn:microsoft.com/office/officeart/2008/layout/HorizontalMultiLevelHierarchy"/>
    <dgm:cxn modelId="{DA897A05-DC42-4F16-92A1-7590517E8712}" type="presParOf" srcId="{20AF97C1-E673-4156-BFA9-ECC064AEAD7E}" destId="{AA3B3F29-263E-4AA5-B5A5-FDBB8EB02292}" srcOrd="1" destOrd="0" presId="urn:microsoft.com/office/officeart/2008/layout/HorizontalMultiLevelHierarchy"/>
    <dgm:cxn modelId="{10BAF009-3727-4413-BA97-75689819D751}" type="presParOf" srcId="{AA3B3F29-263E-4AA5-B5A5-FDBB8EB02292}" destId="{678B4181-703C-41BE-BC35-B13140CDB6D1}" srcOrd="0" destOrd="0" presId="urn:microsoft.com/office/officeart/2008/layout/HorizontalMultiLevelHierarchy"/>
    <dgm:cxn modelId="{D8D9308F-F0CA-487A-9E44-6ACD04419043}" type="presParOf" srcId="{678B4181-703C-41BE-BC35-B13140CDB6D1}" destId="{10F034FA-1CF1-4CBC-8748-5D3CD263A32E}" srcOrd="0" destOrd="0" presId="urn:microsoft.com/office/officeart/2008/layout/HorizontalMultiLevelHierarchy"/>
    <dgm:cxn modelId="{D4ACBA5D-A318-4BB1-9B22-E83E55B755DD}" type="presParOf" srcId="{AA3B3F29-263E-4AA5-B5A5-FDBB8EB02292}" destId="{AE206899-259F-488C-8488-63C51DFCCF07}" srcOrd="1" destOrd="0" presId="urn:microsoft.com/office/officeart/2008/layout/HorizontalMultiLevelHierarchy"/>
    <dgm:cxn modelId="{53A6BDF9-88EE-476F-BBF8-2D82E743A8E8}" type="presParOf" srcId="{AE206899-259F-488C-8488-63C51DFCCF07}" destId="{CDCAACD5-EA9D-4B69-AA78-E22EC7B10B6A}" srcOrd="0" destOrd="0" presId="urn:microsoft.com/office/officeart/2008/layout/HorizontalMultiLevelHierarchy"/>
    <dgm:cxn modelId="{F7765A51-A68B-4C66-B055-A6F53D00CE43}" type="presParOf" srcId="{AE206899-259F-488C-8488-63C51DFCCF07}" destId="{C92D0D10-21A6-4A01-A7F0-25FFD0C11343}" srcOrd="1" destOrd="0" presId="urn:microsoft.com/office/officeart/2008/layout/HorizontalMultiLevelHierarchy"/>
    <dgm:cxn modelId="{227EB7B5-97F6-42D1-AE73-E6C10C71CA32}" type="presParOf" srcId="{0E1FAD62-7E63-4FE3-9569-1DCDD66A8C25}" destId="{4932EAA3-7CC5-4FB8-AFB1-A917C4B0F4AD}" srcOrd="4" destOrd="0" presId="urn:microsoft.com/office/officeart/2008/layout/HorizontalMultiLevelHierarchy"/>
    <dgm:cxn modelId="{8781D4DF-C335-47F5-85D2-7E0FC7EAEB12}" type="presParOf" srcId="{4932EAA3-7CC5-4FB8-AFB1-A917C4B0F4AD}" destId="{956934BF-3E35-455E-BD2E-7F41C6CD8568}" srcOrd="0" destOrd="0" presId="urn:microsoft.com/office/officeart/2008/layout/HorizontalMultiLevelHierarchy"/>
    <dgm:cxn modelId="{CC9FB0D1-B631-43BA-BD3E-AC4FB53A7C7E}" type="presParOf" srcId="{0E1FAD62-7E63-4FE3-9569-1DCDD66A8C25}" destId="{7BD40A81-CCDA-4591-AD33-5F76B47202C5}" srcOrd="5" destOrd="0" presId="urn:microsoft.com/office/officeart/2008/layout/HorizontalMultiLevelHierarchy"/>
    <dgm:cxn modelId="{1422323E-22B4-4682-961B-27B5309AC562}" type="presParOf" srcId="{7BD40A81-CCDA-4591-AD33-5F76B47202C5}" destId="{655E1C61-0867-425C-A2EE-49D64AA54E2D}" srcOrd="0" destOrd="0" presId="urn:microsoft.com/office/officeart/2008/layout/HorizontalMultiLevelHierarchy"/>
    <dgm:cxn modelId="{34E00B95-73A8-4333-9BAA-384379B966AD}" type="presParOf" srcId="{7BD40A81-CCDA-4591-AD33-5F76B47202C5}" destId="{0BD692CB-C02A-4C67-A48B-0B20560E46A8}" srcOrd="1" destOrd="0" presId="urn:microsoft.com/office/officeart/2008/layout/HorizontalMultiLevelHierarchy"/>
    <dgm:cxn modelId="{3FE4F85C-41B0-4F65-997C-E056554660D3}" type="presParOf" srcId="{0BD692CB-C02A-4C67-A48B-0B20560E46A8}" destId="{034A7BA5-1DA3-47B8-9190-F44B9BA4C656}" srcOrd="0" destOrd="0" presId="urn:microsoft.com/office/officeart/2008/layout/HorizontalMultiLevelHierarchy"/>
    <dgm:cxn modelId="{C4986CC7-A360-4D7B-BDD7-D21697AD204C}" type="presParOf" srcId="{034A7BA5-1DA3-47B8-9190-F44B9BA4C656}" destId="{FC21CB51-9C52-4CA4-912C-58EFA1CE04FA}" srcOrd="0" destOrd="0" presId="urn:microsoft.com/office/officeart/2008/layout/HorizontalMultiLevelHierarchy"/>
    <dgm:cxn modelId="{7B678CF4-6CF1-4EF2-9956-B54D03DE59DE}" type="presParOf" srcId="{0BD692CB-C02A-4C67-A48B-0B20560E46A8}" destId="{0A2B7CB0-58C6-4EBB-942F-937B1B6E26AA}" srcOrd="1" destOrd="0" presId="urn:microsoft.com/office/officeart/2008/layout/HorizontalMultiLevelHierarchy"/>
    <dgm:cxn modelId="{72E89DBB-B5AD-4F6C-9EFC-E50FA534D3A8}" type="presParOf" srcId="{0A2B7CB0-58C6-4EBB-942F-937B1B6E26AA}" destId="{68127013-7B70-4663-8982-190155859495}" srcOrd="0" destOrd="0" presId="urn:microsoft.com/office/officeart/2008/layout/HorizontalMultiLevelHierarchy"/>
    <dgm:cxn modelId="{F8543B96-06AB-486D-8308-CB2E9F921DCF}" type="presParOf" srcId="{0A2B7CB0-58C6-4EBB-942F-937B1B6E26AA}" destId="{9C037518-347C-40E2-A1F2-B56367A517CC}" srcOrd="1" destOrd="0" presId="urn:microsoft.com/office/officeart/2008/layout/HorizontalMultiLevelHierarchy"/>
    <dgm:cxn modelId="{68ABB5D3-4D46-476B-8368-F1AEE3450801}" type="presParOf" srcId="{0BD692CB-C02A-4C67-A48B-0B20560E46A8}" destId="{E6B39201-93CC-4C2F-BE0E-9ED95BC5D762}" srcOrd="2" destOrd="0" presId="urn:microsoft.com/office/officeart/2008/layout/HorizontalMultiLevelHierarchy"/>
    <dgm:cxn modelId="{16AE6E2D-5557-464F-80EA-0182DDD8FCA9}" type="presParOf" srcId="{E6B39201-93CC-4C2F-BE0E-9ED95BC5D762}" destId="{82EBBF0F-AA88-4101-98E7-FEF0F669984E}" srcOrd="0" destOrd="0" presId="urn:microsoft.com/office/officeart/2008/layout/HorizontalMultiLevelHierarchy"/>
    <dgm:cxn modelId="{98334EF6-93AE-4C25-BB22-F858F4753D1F}" type="presParOf" srcId="{0BD692CB-C02A-4C67-A48B-0B20560E46A8}" destId="{4A416295-FDD3-4979-9F85-12CFD33293A8}" srcOrd="3" destOrd="0" presId="urn:microsoft.com/office/officeart/2008/layout/HorizontalMultiLevelHierarchy"/>
    <dgm:cxn modelId="{8903B5B7-1274-43CF-94EB-E24035BC3692}" type="presParOf" srcId="{4A416295-FDD3-4979-9F85-12CFD33293A8}" destId="{6E7E6A0B-A118-4E3D-8118-CBA18425CA43}" srcOrd="0" destOrd="0" presId="urn:microsoft.com/office/officeart/2008/layout/HorizontalMultiLevelHierarchy"/>
    <dgm:cxn modelId="{491A7EFB-1B6B-4388-97DA-7BF3A7C5C586}" type="presParOf" srcId="{4A416295-FDD3-4979-9F85-12CFD33293A8}" destId="{EE2F39AB-B2E2-4872-8B0B-B4AD53826067}" srcOrd="1" destOrd="0" presId="urn:microsoft.com/office/officeart/2008/layout/HorizontalMultiLevelHierarchy"/>
    <dgm:cxn modelId="{530C750E-CF22-4836-8E99-1B80A7F14F0A}" type="presParOf" srcId="{0BD692CB-C02A-4C67-A48B-0B20560E46A8}" destId="{7D39CD0B-2861-444A-A067-38A2D8C046AC}" srcOrd="4" destOrd="0" presId="urn:microsoft.com/office/officeart/2008/layout/HorizontalMultiLevelHierarchy"/>
    <dgm:cxn modelId="{22002943-131A-4E20-9879-63E17E73240C}" type="presParOf" srcId="{7D39CD0B-2861-444A-A067-38A2D8C046AC}" destId="{EC55086D-7D91-4F7E-BA68-E706F4F8B397}" srcOrd="0" destOrd="0" presId="urn:microsoft.com/office/officeart/2008/layout/HorizontalMultiLevelHierarchy"/>
    <dgm:cxn modelId="{3B3A7CB3-51EF-48B1-8E9C-213E3BDA1CDC}" type="presParOf" srcId="{0BD692CB-C02A-4C67-A48B-0B20560E46A8}" destId="{5916881E-0016-49F8-B36F-00FE3084A344}" srcOrd="5" destOrd="0" presId="urn:microsoft.com/office/officeart/2008/layout/HorizontalMultiLevelHierarchy"/>
    <dgm:cxn modelId="{AAC05A6E-268B-4ADD-B8A0-1F85712FD7A4}" type="presParOf" srcId="{5916881E-0016-49F8-B36F-00FE3084A344}" destId="{3DBBCC48-67E3-4416-825F-0D65E37E6231}" srcOrd="0" destOrd="0" presId="urn:microsoft.com/office/officeart/2008/layout/HorizontalMultiLevelHierarchy"/>
    <dgm:cxn modelId="{AF4FDE72-FC62-4360-A5A4-791CCD6C4BB6}" type="presParOf" srcId="{5916881E-0016-49F8-B36F-00FE3084A344}" destId="{CF4E1A7B-FF5A-4138-B039-A714EC4E5AAD}" srcOrd="1" destOrd="0" presId="urn:microsoft.com/office/officeart/2008/layout/HorizontalMultiLevelHierarchy"/>
    <dgm:cxn modelId="{A34C0CDA-8997-4BA2-9DC7-86817B91CD26}" type="presParOf" srcId="{0BD692CB-C02A-4C67-A48B-0B20560E46A8}" destId="{91E72D16-2706-4FF7-B5B2-6E8AA36B2A6F}" srcOrd="6" destOrd="0" presId="urn:microsoft.com/office/officeart/2008/layout/HorizontalMultiLevelHierarchy"/>
    <dgm:cxn modelId="{10019015-7009-43F9-A7A3-B58DC9EE1F43}" type="presParOf" srcId="{91E72D16-2706-4FF7-B5B2-6E8AA36B2A6F}" destId="{F2EE5B6F-042D-47C2-847E-5F4FB91A6D60}" srcOrd="0" destOrd="0" presId="urn:microsoft.com/office/officeart/2008/layout/HorizontalMultiLevelHierarchy"/>
    <dgm:cxn modelId="{10E6ED3C-4D60-4A51-9C4A-9DBC84716AF7}" type="presParOf" srcId="{0BD692CB-C02A-4C67-A48B-0B20560E46A8}" destId="{42FC2A8E-6B95-4DFF-87E0-2F60843AC291}" srcOrd="7" destOrd="0" presId="urn:microsoft.com/office/officeart/2008/layout/HorizontalMultiLevelHierarchy"/>
    <dgm:cxn modelId="{0BDDEB9D-A565-4F57-8CFE-28566E05CC9E}" type="presParOf" srcId="{42FC2A8E-6B95-4DFF-87E0-2F60843AC291}" destId="{B855C9A3-6DD5-4957-963F-78C982E05CE3}" srcOrd="0" destOrd="0" presId="urn:microsoft.com/office/officeart/2008/layout/HorizontalMultiLevelHierarchy"/>
    <dgm:cxn modelId="{BE874A3D-7393-45F4-BD24-1AC4C088891F}" type="presParOf" srcId="{42FC2A8E-6B95-4DFF-87E0-2F60843AC291}" destId="{F77D70B2-0A1A-4CDA-96E2-0502AFCC8451}" srcOrd="1" destOrd="0" presId="urn:microsoft.com/office/officeart/2008/layout/HorizontalMultiLevelHierarchy"/>
    <dgm:cxn modelId="{DAC314B4-8A86-4909-BE1D-20483A3E6202}" type="presParOf" srcId="{591D8C9F-C987-4294-A6E2-AAE14112B6D6}" destId="{DFA90B98-9D30-407F-9666-3AA89CB2D36A}" srcOrd="2" destOrd="0" presId="urn:microsoft.com/office/officeart/2008/layout/HorizontalMultiLevelHierarchy"/>
    <dgm:cxn modelId="{0E0656C4-8EFE-452F-AB19-97331D3769C0}" type="presParOf" srcId="{DFA90B98-9D30-407F-9666-3AA89CB2D36A}" destId="{8A3305E1-C416-40AE-82A5-8AC5C51962F9}" srcOrd="0" destOrd="0" presId="urn:microsoft.com/office/officeart/2008/layout/HorizontalMultiLevelHierarchy"/>
    <dgm:cxn modelId="{A2A3662F-8A35-4558-A4D5-1B9357C1F1D6}" type="presParOf" srcId="{591D8C9F-C987-4294-A6E2-AAE14112B6D6}" destId="{4BCB415A-56CF-4726-9E4C-6AC9344F1134}" srcOrd="3" destOrd="0" presId="urn:microsoft.com/office/officeart/2008/layout/HorizontalMultiLevelHierarchy"/>
    <dgm:cxn modelId="{7B2FAE40-5BAA-40A6-A819-287F393FACA8}" type="presParOf" srcId="{4BCB415A-56CF-4726-9E4C-6AC9344F1134}" destId="{1E9ACB4C-528B-4D23-B3B2-0C39844E3D2E}" srcOrd="0" destOrd="0" presId="urn:microsoft.com/office/officeart/2008/layout/HorizontalMultiLevelHierarchy"/>
    <dgm:cxn modelId="{7AA49FCB-5E36-43C9-961F-336B5B166CDF}" type="presParOf" srcId="{4BCB415A-56CF-4726-9E4C-6AC9344F1134}" destId="{7A0229A8-B8E8-466E-9637-269B33DCDD54}" srcOrd="1" destOrd="0" presId="urn:microsoft.com/office/officeart/2008/layout/HorizontalMultiLevelHierarchy"/>
    <dgm:cxn modelId="{B59DCC60-D969-4AFD-97EE-7F3AC306780A}" type="presParOf" srcId="{7A0229A8-B8E8-466E-9637-269B33DCDD54}" destId="{0C0A4F42-6D46-4C42-B1CD-216BDD4FABCC}" srcOrd="0" destOrd="0" presId="urn:microsoft.com/office/officeart/2008/layout/HorizontalMultiLevelHierarchy"/>
    <dgm:cxn modelId="{04FC76BA-A26B-4D81-AC0C-0BB02DA2990D}" type="presParOf" srcId="{0C0A4F42-6D46-4C42-B1CD-216BDD4FABCC}" destId="{7F698936-8F11-4F24-9D0C-2EDB473B6022}" srcOrd="0" destOrd="0" presId="urn:microsoft.com/office/officeart/2008/layout/HorizontalMultiLevelHierarchy"/>
    <dgm:cxn modelId="{B7B05975-92B9-4B1F-B1E2-0C6877C5F51D}" type="presParOf" srcId="{7A0229A8-B8E8-466E-9637-269B33DCDD54}" destId="{E678336F-1CBD-4C63-B603-646BA19DF774}" srcOrd="1" destOrd="0" presId="urn:microsoft.com/office/officeart/2008/layout/HorizontalMultiLevelHierarchy"/>
    <dgm:cxn modelId="{4033EDB6-B21C-41CA-86A5-E804F6366578}" type="presParOf" srcId="{E678336F-1CBD-4C63-B603-646BA19DF774}" destId="{55C5504F-2AA5-46A8-A640-217A4862A236}" srcOrd="0" destOrd="0" presId="urn:microsoft.com/office/officeart/2008/layout/HorizontalMultiLevelHierarchy"/>
    <dgm:cxn modelId="{15E4C57D-7BC5-4599-AD45-54F7EB68DCF7}" type="presParOf" srcId="{E678336F-1CBD-4C63-B603-646BA19DF774}" destId="{F6D9595F-ADDB-48C1-BCA7-240CD50E77B4}" srcOrd="1" destOrd="0" presId="urn:microsoft.com/office/officeart/2008/layout/HorizontalMultiLevelHierarchy"/>
    <dgm:cxn modelId="{EEF5955E-E3FC-4706-9A8C-C1DC7A9C6C9D}" type="presParOf" srcId="{F6D9595F-ADDB-48C1-BCA7-240CD50E77B4}" destId="{BA19BA65-AF17-4B98-AF46-CAD9B69E853C}" srcOrd="0" destOrd="0" presId="urn:microsoft.com/office/officeart/2008/layout/HorizontalMultiLevelHierarchy"/>
    <dgm:cxn modelId="{7730546D-6F42-48EC-9F02-C27704B90887}" type="presParOf" srcId="{BA19BA65-AF17-4B98-AF46-CAD9B69E853C}" destId="{A32D1F30-4843-4C9D-841A-451DBB4BA4C7}" srcOrd="0" destOrd="0" presId="urn:microsoft.com/office/officeart/2008/layout/HorizontalMultiLevelHierarchy"/>
    <dgm:cxn modelId="{8DF4BA4B-CA59-46DF-B952-CE28CCF77A69}" type="presParOf" srcId="{F6D9595F-ADDB-48C1-BCA7-240CD50E77B4}" destId="{1151B466-F489-438A-9865-2CBB8545C37D}" srcOrd="1" destOrd="0" presId="urn:microsoft.com/office/officeart/2008/layout/HorizontalMultiLevelHierarchy"/>
    <dgm:cxn modelId="{7294C42A-DD4A-4928-A9F1-F16EE2DB1A60}" type="presParOf" srcId="{1151B466-F489-438A-9865-2CBB8545C37D}" destId="{CD1E0285-8200-4E4B-AB0C-F6A531329FF3}" srcOrd="0" destOrd="0" presId="urn:microsoft.com/office/officeart/2008/layout/HorizontalMultiLevelHierarchy"/>
    <dgm:cxn modelId="{C4199C15-B936-4121-8FD2-D8AB0BAE03E9}" type="presParOf" srcId="{1151B466-F489-438A-9865-2CBB8545C37D}" destId="{C3788D75-4819-4B92-98AA-7D1B7D18642F}" srcOrd="1" destOrd="0" presId="urn:microsoft.com/office/officeart/2008/layout/HorizontalMultiLevelHierarchy"/>
    <dgm:cxn modelId="{512D3943-4E6E-4803-B343-76B11121EC09}" type="presParOf" srcId="{7A0229A8-B8E8-466E-9637-269B33DCDD54}" destId="{52ED0CBD-A6DE-4A96-AB7E-4F9DB9CA99DD}" srcOrd="2" destOrd="0" presId="urn:microsoft.com/office/officeart/2008/layout/HorizontalMultiLevelHierarchy"/>
    <dgm:cxn modelId="{728E5DD1-AE5C-4C48-8FED-7BA2C8B2D4C6}" type="presParOf" srcId="{52ED0CBD-A6DE-4A96-AB7E-4F9DB9CA99DD}" destId="{CE921F80-3B88-45D7-8092-A6BFA9D42688}" srcOrd="0" destOrd="0" presId="urn:microsoft.com/office/officeart/2008/layout/HorizontalMultiLevelHierarchy"/>
    <dgm:cxn modelId="{519C1C1E-13F8-417A-AD0E-4DC5F2E4C570}" type="presParOf" srcId="{7A0229A8-B8E8-466E-9637-269B33DCDD54}" destId="{B642A54D-661A-4D8E-9B60-D507A65EDCBA}" srcOrd="3" destOrd="0" presId="urn:microsoft.com/office/officeart/2008/layout/HorizontalMultiLevelHierarchy"/>
    <dgm:cxn modelId="{60357E81-1AD5-4DC0-BF47-A4EF761B8D08}" type="presParOf" srcId="{B642A54D-661A-4D8E-9B60-D507A65EDCBA}" destId="{CB853185-A0D7-4A66-8461-5C7C04F8AC70}" srcOrd="0" destOrd="0" presId="urn:microsoft.com/office/officeart/2008/layout/HorizontalMultiLevelHierarchy"/>
    <dgm:cxn modelId="{1CEC2EE4-4C4A-4C92-8ADE-CCE17BABD071}" type="presParOf" srcId="{B642A54D-661A-4D8E-9B60-D507A65EDCBA}" destId="{6E2443B0-297E-4668-B29A-CA15BFE052B3}" srcOrd="1" destOrd="0" presId="urn:microsoft.com/office/officeart/2008/layout/HorizontalMultiLevelHierarchy"/>
    <dgm:cxn modelId="{EEF2A41F-6B0E-46B0-A317-9D727BC54C5B}" type="presParOf" srcId="{6E2443B0-297E-4668-B29A-CA15BFE052B3}" destId="{0CD27DC9-D85C-4631-B69C-B37B69562EF0}" srcOrd="0" destOrd="0" presId="urn:microsoft.com/office/officeart/2008/layout/HorizontalMultiLevelHierarchy"/>
    <dgm:cxn modelId="{EBB30235-643D-4C9A-8806-4492F25B167C}" type="presParOf" srcId="{0CD27DC9-D85C-4631-B69C-B37B69562EF0}" destId="{9637161C-BD8B-4A33-B05F-2F0CD6D58F34}" srcOrd="0" destOrd="0" presId="urn:microsoft.com/office/officeart/2008/layout/HorizontalMultiLevelHierarchy"/>
    <dgm:cxn modelId="{81BBBE80-6EEF-4000-8D1E-359FD739EB45}" type="presParOf" srcId="{6E2443B0-297E-4668-B29A-CA15BFE052B3}" destId="{C4217586-43A6-4E88-976E-C100A373B1AF}" srcOrd="1" destOrd="0" presId="urn:microsoft.com/office/officeart/2008/layout/HorizontalMultiLevelHierarchy"/>
    <dgm:cxn modelId="{F1C6B83C-760C-4676-AF5C-93D92518E580}" type="presParOf" srcId="{C4217586-43A6-4E88-976E-C100A373B1AF}" destId="{06C231A6-DA67-4903-898C-B5EF86887E4A}" srcOrd="0" destOrd="0" presId="urn:microsoft.com/office/officeart/2008/layout/HorizontalMultiLevelHierarchy"/>
    <dgm:cxn modelId="{79E22DF0-1249-4278-9B17-E2764A88498A}" type="presParOf" srcId="{C4217586-43A6-4E88-976E-C100A373B1AF}" destId="{20A0BB6E-6B09-4613-8261-4D0C11581F2A}" srcOrd="1" destOrd="0" presId="urn:microsoft.com/office/officeart/2008/layout/HorizontalMultiLevelHierarchy"/>
    <dgm:cxn modelId="{C6D6B794-737C-499A-8E39-3D7384CA263A}" type="presParOf" srcId="{6E2443B0-297E-4668-B29A-CA15BFE052B3}" destId="{BAD45D12-7DC6-42C7-87AD-DB88E19D0676}" srcOrd="2" destOrd="0" presId="urn:microsoft.com/office/officeart/2008/layout/HorizontalMultiLevelHierarchy"/>
    <dgm:cxn modelId="{C790AD43-0A47-4C55-BBB9-3BE18AE1AFFF}" type="presParOf" srcId="{BAD45D12-7DC6-42C7-87AD-DB88E19D0676}" destId="{A50BAEAE-4018-4BF8-B9A5-EA91CABCCDCD}" srcOrd="0" destOrd="0" presId="urn:microsoft.com/office/officeart/2008/layout/HorizontalMultiLevelHierarchy"/>
    <dgm:cxn modelId="{52805793-9642-4E5A-9107-82CE7977A8E4}" type="presParOf" srcId="{6E2443B0-297E-4668-B29A-CA15BFE052B3}" destId="{FE0785A0-2C05-4C0C-887C-634277EA0751}" srcOrd="3" destOrd="0" presId="urn:microsoft.com/office/officeart/2008/layout/HorizontalMultiLevelHierarchy"/>
    <dgm:cxn modelId="{05C911DB-92FF-4233-AAB1-7DC0344FA90E}" type="presParOf" srcId="{FE0785A0-2C05-4C0C-887C-634277EA0751}" destId="{AB3B3A82-5163-4B8F-82B9-295FFD30E104}" srcOrd="0" destOrd="0" presId="urn:microsoft.com/office/officeart/2008/layout/HorizontalMultiLevelHierarchy"/>
    <dgm:cxn modelId="{3B21338B-644B-43EC-BD1A-254DBDA74AAC}" type="presParOf" srcId="{FE0785A0-2C05-4C0C-887C-634277EA0751}" destId="{53A18C69-806B-48B8-9D0C-5C39BD841C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A13B8044-72A8-47AF-9291-6487A8309807}">
      <dgm:prSet custT="1"/>
      <dgm:spPr/>
      <dgm:t>
        <a:bodyPr/>
        <a:lstStyle/>
        <a:p>
          <a:pPr rtl="1"/>
          <a:r>
            <a:rPr lang="fa-IR" sz="2800" smtClean="0">
              <a:cs typeface="B Badr" panose="00000400000000000000" pitchFamily="2" charset="-78"/>
            </a:rPr>
            <a:t>و أيضا(تقسیمی دیگر): </a:t>
          </a:r>
          <a:endParaRPr lang="fa-IR" sz="2800">
            <a:cs typeface="B Badr" panose="00000400000000000000" pitchFamily="2" charset="-78"/>
          </a:endParaRPr>
        </a:p>
      </dgm:t>
    </dgm:pt>
    <dgm:pt modelId="{B8AFCC08-CCB3-4C39-A99F-5978D5CBDA8D}" type="parTrans" cxnId="{AA3C9104-4C5D-4184-8E97-6FDFEC907312}">
      <dgm:prSet/>
      <dgm:spPr/>
      <dgm:t>
        <a:bodyPr/>
        <a:lstStyle/>
        <a:p>
          <a:pPr rtl="1"/>
          <a:endParaRPr lang="fa-IR" sz="5400">
            <a:cs typeface="B Badr" panose="00000400000000000000" pitchFamily="2" charset="-78"/>
          </a:endParaRPr>
        </a:p>
      </dgm:t>
    </dgm:pt>
    <dgm:pt modelId="{318CB0D0-0C24-4A4B-A136-179E7D42C1C3}" type="sibTrans" cxnId="{AA3C9104-4C5D-4184-8E97-6FDFEC907312}">
      <dgm:prSet/>
      <dgm:spPr/>
      <dgm:t>
        <a:bodyPr/>
        <a:lstStyle/>
        <a:p>
          <a:pPr rtl="1"/>
          <a:endParaRPr lang="fa-IR" sz="5400">
            <a:cs typeface="B Badr" panose="00000400000000000000" pitchFamily="2" charset="-78"/>
          </a:endParaRPr>
        </a:p>
      </dgm:t>
    </dgm:pt>
    <dgm:pt modelId="{97385A79-D61C-43D9-9B39-BFC2DC924615}">
      <dgm:prSet custT="1"/>
      <dgm:spPr/>
      <dgm:t>
        <a:bodyPr/>
        <a:lstStyle/>
        <a:p>
          <a:pPr rtl="1"/>
          <a:r>
            <a:rPr lang="fa-IR" sz="1050" smtClean="0">
              <a:cs typeface="B Badr" panose="00000400000000000000" pitchFamily="2" charset="-78"/>
            </a:rPr>
            <a:t>إما قريب مبتذل، و هو ما ينتقل من المشبه إلى المشبه به من غير تدقيق نظر؛ لظهور وجهه فى بادئ الرأي؛ لكونه</a:t>
          </a:r>
          <a:endParaRPr lang="fa-IR" sz="1050">
            <a:cs typeface="B Badr" panose="00000400000000000000" pitchFamily="2" charset="-78"/>
          </a:endParaRPr>
        </a:p>
      </dgm:t>
    </dgm:pt>
    <dgm:pt modelId="{CAEE8E2B-787E-4ADF-8950-05CCD0FA2ED7}" type="parTrans" cxnId="{70563959-82FC-4595-87C2-D7F53B6A66DA}">
      <dgm:prSet custT="1"/>
      <dgm:spPr/>
      <dgm:t>
        <a:bodyPr/>
        <a:lstStyle/>
        <a:p>
          <a:pPr rtl="1"/>
          <a:endParaRPr lang="fa-IR" sz="1000">
            <a:cs typeface="B Badr" panose="00000400000000000000" pitchFamily="2" charset="-78"/>
          </a:endParaRPr>
        </a:p>
      </dgm:t>
    </dgm:pt>
    <dgm:pt modelId="{5385FAF1-7063-4983-8E31-1B1B0E589210}" type="sibTrans" cxnId="{70563959-82FC-4595-87C2-D7F53B6A66DA}">
      <dgm:prSet/>
      <dgm:spPr/>
      <dgm:t>
        <a:bodyPr/>
        <a:lstStyle/>
        <a:p>
          <a:pPr rtl="1"/>
          <a:endParaRPr lang="fa-IR" sz="3600">
            <a:cs typeface="B Badr" panose="00000400000000000000" pitchFamily="2" charset="-78"/>
          </a:endParaRPr>
        </a:p>
      </dgm:t>
    </dgm:pt>
    <dgm:pt modelId="{6F0ABAF3-9256-482B-8A5C-C29EE46160D2}">
      <dgm:prSet custT="1"/>
      <dgm:spPr/>
      <dgm:t>
        <a:bodyPr/>
        <a:lstStyle/>
        <a:p>
          <a:pPr rtl="1"/>
          <a:r>
            <a:rPr lang="fa-IR" sz="1050" smtClean="0">
              <a:cs typeface="B Badr" panose="00000400000000000000" pitchFamily="2" charset="-78"/>
            </a:rPr>
            <a:t>أمرا جمليا؛ فإن الجملة أسبق إلى النفس.</a:t>
          </a:r>
          <a:endParaRPr lang="fa-IR" sz="1050">
            <a:cs typeface="B Badr" panose="00000400000000000000" pitchFamily="2" charset="-78"/>
          </a:endParaRPr>
        </a:p>
      </dgm:t>
    </dgm:pt>
    <dgm:pt modelId="{761AD6A5-CC65-4EFC-AEE8-1537271E8D72}" type="parTrans" cxnId="{56CC1FA1-1A47-43F9-B5D6-D88C30625E21}">
      <dgm:prSet custT="1"/>
      <dgm:spPr/>
      <dgm:t>
        <a:bodyPr/>
        <a:lstStyle/>
        <a:p>
          <a:pPr rtl="1"/>
          <a:endParaRPr lang="fa-IR" sz="1000">
            <a:cs typeface="B Badr" panose="00000400000000000000" pitchFamily="2" charset="-78"/>
          </a:endParaRPr>
        </a:p>
      </dgm:t>
    </dgm:pt>
    <dgm:pt modelId="{E71DB4D3-CD20-4DBE-AD02-E21E6106B494}" type="sibTrans" cxnId="{56CC1FA1-1A47-43F9-B5D6-D88C30625E21}">
      <dgm:prSet/>
      <dgm:spPr/>
      <dgm:t>
        <a:bodyPr/>
        <a:lstStyle/>
        <a:p>
          <a:pPr rtl="1"/>
          <a:endParaRPr lang="fa-IR" sz="3600">
            <a:cs typeface="B Badr" panose="00000400000000000000" pitchFamily="2" charset="-78"/>
          </a:endParaRPr>
        </a:p>
      </dgm:t>
    </dgm:pt>
    <dgm:pt modelId="{9DB7634F-AA3A-49BF-BFAA-C2A75C9D96AD}">
      <dgm:prSet custT="1"/>
      <dgm:spPr/>
      <dgm:t>
        <a:bodyPr/>
        <a:lstStyle/>
        <a:p>
          <a:pPr rtl="1"/>
          <a:r>
            <a:rPr lang="fa-IR" sz="1050" smtClean="0">
              <a:cs typeface="B Badr" panose="00000400000000000000" pitchFamily="2" charset="-78"/>
            </a:rPr>
            <a:t>أو قليل التفصيل مع غلبة حضور المشبه به فى الذهن:</a:t>
          </a:r>
          <a:endParaRPr lang="fa-IR" sz="1050">
            <a:cs typeface="B Badr" panose="00000400000000000000" pitchFamily="2" charset="-78"/>
          </a:endParaRPr>
        </a:p>
      </dgm:t>
    </dgm:pt>
    <dgm:pt modelId="{622A6345-203D-4FE3-821D-5E627685B69A}" type="parTrans" cxnId="{187AC3F1-23F1-46ED-9AD6-B580BA756345}">
      <dgm:prSet custT="1"/>
      <dgm:spPr/>
      <dgm:t>
        <a:bodyPr/>
        <a:lstStyle/>
        <a:p>
          <a:pPr rtl="1"/>
          <a:endParaRPr lang="fa-IR" sz="1000">
            <a:cs typeface="B Badr" panose="00000400000000000000" pitchFamily="2" charset="-78"/>
          </a:endParaRPr>
        </a:p>
      </dgm:t>
    </dgm:pt>
    <dgm:pt modelId="{F775306B-4A64-45A5-A67E-7AA19D331C80}" type="sibTrans" cxnId="{187AC3F1-23F1-46ED-9AD6-B580BA756345}">
      <dgm:prSet/>
      <dgm:spPr/>
      <dgm:t>
        <a:bodyPr/>
        <a:lstStyle/>
        <a:p>
          <a:pPr rtl="1"/>
          <a:endParaRPr lang="fa-IR" sz="3600">
            <a:cs typeface="B Badr" panose="00000400000000000000" pitchFamily="2" charset="-78"/>
          </a:endParaRPr>
        </a:p>
      </dgm:t>
    </dgm:pt>
    <dgm:pt modelId="{4CC00FF1-00D9-4402-BE3F-48E13ACC3CF4}">
      <dgm:prSet custT="1"/>
      <dgm:spPr/>
      <dgm:t>
        <a:bodyPr/>
        <a:lstStyle/>
        <a:p>
          <a:pPr rtl="1"/>
          <a:r>
            <a:rPr lang="fa-IR" sz="1050" smtClean="0">
              <a:cs typeface="B Badr" panose="00000400000000000000" pitchFamily="2" charset="-78"/>
            </a:rPr>
            <a:t>إما عند حضور المشبه؛ لقرب المناسبة؛ كتشبيه الجرة الصغيرة بالكوز، فى المقدار و الشكل. </a:t>
          </a:r>
          <a:endParaRPr lang="fa-IR" sz="1050">
            <a:cs typeface="B Badr" panose="00000400000000000000" pitchFamily="2" charset="-78"/>
          </a:endParaRPr>
        </a:p>
      </dgm:t>
    </dgm:pt>
    <dgm:pt modelId="{4C69505B-4BCD-437B-ACAB-94DC491CB411}" type="parTrans" cxnId="{EE71096C-65CD-4C93-9522-151C9E638815}">
      <dgm:prSet custT="1"/>
      <dgm:spPr/>
      <dgm:t>
        <a:bodyPr/>
        <a:lstStyle/>
        <a:p>
          <a:pPr rtl="1"/>
          <a:endParaRPr lang="fa-IR" sz="1000">
            <a:cs typeface="B Badr" panose="00000400000000000000" pitchFamily="2" charset="-78"/>
          </a:endParaRPr>
        </a:p>
      </dgm:t>
    </dgm:pt>
    <dgm:pt modelId="{2C2D5A6B-CD34-4C4C-90AC-4C16138ECE49}" type="sibTrans" cxnId="{EE71096C-65CD-4C93-9522-151C9E638815}">
      <dgm:prSet/>
      <dgm:spPr/>
      <dgm:t>
        <a:bodyPr/>
        <a:lstStyle/>
        <a:p>
          <a:pPr rtl="1"/>
          <a:endParaRPr lang="fa-IR" sz="3600">
            <a:cs typeface="B Badr" panose="00000400000000000000" pitchFamily="2" charset="-78"/>
          </a:endParaRPr>
        </a:p>
      </dgm:t>
    </dgm:pt>
    <dgm:pt modelId="{C836B1BE-8CEB-45E1-A61E-11ABF07FD116}">
      <dgm:prSet custT="1"/>
      <dgm:spPr/>
      <dgm:t>
        <a:bodyPr/>
        <a:lstStyle/>
        <a:p>
          <a:pPr rtl="1"/>
          <a:r>
            <a:rPr lang="fa-IR" sz="1050" smtClean="0">
              <a:cs typeface="B Badr" panose="00000400000000000000" pitchFamily="2" charset="-78"/>
            </a:rPr>
            <a:t>أو مطلقا؛ لتكرره على الحس؛ كالشمس بالمرآة المجلوة فى الاستدارة و الاستنارة؛ لمعارضة كل من القرب و  التکرر،التفصيل.</a:t>
          </a:r>
          <a:endParaRPr lang="fa-IR" sz="1050">
            <a:cs typeface="B Badr" panose="00000400000000000000" pitchFamily="2" charset="-78"/>
          </a:endParaRPr>
        </a:p>
      </dgm:t>
    </dgm:pt>
    <dgm:pt modelId="{3FB40188-4931-40CE-A640-E97B0F2538EC}" type="parTrans" cxnId="{8B76EB99-4D34-4ECB-9EE5-0E4BAC0F0262}">
      <dgm:prSet custT="1"/>
      <dgm:spPr/>
      <dgm:t>
        <a:bodyPr/>
        <a:lstStyle/>
        <a:p>
          <a:pPr rtl="1"/>
          <a:endParaRPr lang="fa-IR" sz="1000">
            <a:cs typeface="B Badr" panose="00000400000000000000" pitchFamily="2" charset="-78"/>
          </a:endParaRPr>
        </a:p>
      </dgm:t>
    </dgm:pt>
    <dgm:pt modelId="{70594304-B560-49E2-81DD-C967BD243FFA}" type="sibTrans" cxnId="{8B76EB99-4D34-4ECB-9EE5-0E4BAC0F0262}">
      <dgm:prSet/>
      <dgm:spPr/>
      <dgm:t>
        <a:bodyPr/>
        <a:lstStyle/>
        <a:p>
          <a:pPr rtl="1"/>
          <a:endParaRPr lang="fa-IR" sz="3600">
            <a:cs typeface="B Badr" panose="00000400000000000000" pitchFamily="2" charset="-78"/>
          </a:endParaRPr>
        </a:p>
      </dgm:t>
    </dgm:pt>
    <dgm:pt modelId="{07EA60D2-7E6E-4C2F-9A54-6CA4FF2F6C9C}">
      <dgm:prSet custT="1"/>
      <dgm:spPr/>
      <dgm:t>
        <a:bodyPr/>
        <a:lstStyle/>
        <a:p>
          <a:pPr rtl="1"/>
          <a:r>
            <a:rPr lang="fa-IR" sz="1050" smtClean="0">
              <a:cs typeface="B Badr" panose="00000400000000000000" pitchFamily="2" charset="-78"/>
            </a:rPr>
            <a:t>و إما بعيد غريب، و هو بخلافه؛ لعدم الظهور: </a:t>
          </a:r>
          <a:endParaRPr lang="fa-IR" sz="1050">
            <a:cs typeface="B Badr" panose="00000400000000000000" pitchFamily="2" charset="-78"/>
          </a:endParaRPr>
        </a:p>
      </dgm:t>
    </dgm:pt>
    <dgm:pt modelId="{C78E80FA-C6D4-41FA-8600-3DFF1812E543}" type="parTrans" cxnId="{4CCD52A6-1578-4EB7-B387-B395F0EE61AC}">
      <dgm:prSet custT="1"/>
      <dgm:spPr/>
      <dgm:t>
        <a:bodyPr/>
        <a:lstStyle/>
        <a:p>
          <a:pPr rtl="1"/>
          <a:endParaRPr lang="fa-IR" sz="1000">
            <a:cs typeface="B Badr" panose="00000400000000000000" pitchFamily="2" charset="-78"/>
          </a:endParaRPr>
        </a:p>
      </dgm:t>
    </dgm:pt>
    <dgm:pt modelId="{2C71BADE-8F71-4660-A788-CAAC37EF4E02}" type="sibTrans" cxnId="{4CCD52A6-1578-4EB7-B387-B395F0EE61AC}">
      <dgm:prSet/>
      <dgm:spPr/>
      <dgm:t>
        <a:bodyPr/>
        <a:lstStyle/>
        <a:p>
          <a:pPr rtl="1"/>
          <a:endParaRPr lang="fa-IR" sz="3600">
            <a:cs typeface="B Badr" panose="00000400000000000000" pitchFamily="2" charset="-78"/>
          </a:endParaRPr>
        </a:p>
      </dgm:t>
    </dgm:pt>
    <dgm:pt modelId="{67785731-C837-4670-8277-65A39B5A1327}">
      <dgm:prSet custT="1"/>
      <dgm:spPr/>
      <dgm:t>
        <a:bodyPr/>
        <a:lstStyle/>
        <a:p>
          <a:pPr rtl="1"/>
          <a:r>
            <a:rPr lang="fa-IR" sz="1050" smtClean="0">
              <a:cs typeface="B Badr" panose="00000400000000000000" pitchFamily="2" charset="-78"/>
            </a:rPr>
            <a:t>إما لكثرة التفصيل؛ </a:t>
          </a:r>
          <a:endParaRPr lang="fa-IR" sz="1050">
            <a:cs typeface="B Badr" panose="00000400000000000000" pitchFamily="2" charset="-78"/>
          </a:endParaRPr>
        </a:p>
      </dgm:t>
    </dgm:pt>
    <dgm:pt modelId="{C1C9939A-4245-45DE-9FCD-951A78390347}" type="parTrans" cxnId="{F311579D-E643-43CD-97C9-30136461822F}">
      <dgm:prSet custT="1"/>
      <dgm:spPr/>
      <dgm:t>
        <a:bodyPr/>
        <a:lstStyle/>
        <a:p>
          <a:pPr rtl="1"/>
          <a:endParaRPr lang="fa-IR" sz="1000">
            <a:cs typeface="B Badr" panose="00000400000000000000" pitchFamily="2" charset="-78"/>
          </a:endParaRPr>
        </a:p>
      </dgm:t>
    </dgm:pt>
    <dgm:pt modelId="{66C0E407-7449-4547-A9C8-2DF1D7740710}" type="sibTrans" cxnId="{F311579D-E643-43CD-97C9-30136461822F}">
      <dgm:prSet/>
      <dgm:spPr/>
      <dgm:t>
        <a:bodyPr/>
        <a:lstStyle/>
        <a:p>
          <a:pPr rtl="1"/>
          <a:endParaRPr lang="fa-IR" sz="3600">
            <a:cs typeface="B Badr" panose="00000400000000000000" pitchFamily="2" charset="-78"/>
          </a:endParaRPr>
        </a:p>
      </dgm:t>
    </dgm:pt>
    <dgm:pt modelId="{24106888-C287-420F-8EE1-9F01E32F1DC4}">
      <dgm:prSet custT="1"/>
      <dgm:spPr/>
      <dgm:t>
        <a:bodyPr/>
        <a:lstStyle/>
        <a:p>
          <a:pPr rtl="1"/>
          <a:r>
            <a:rPr lang="fa-IR" sz="1050" smtClean="0">
              <a:cs typeface="B Badr" panose="00000400000000000000" pitchFamily="2" charset="-78"/>
            </a:rPr>
            <a:t>كقوله: و الشمس كالمرآة فی کف الاشل</a:t>
          </a:r>
          <a:endParaRPr lang="fa-IR" sz="1050">
            <a:cs typeface="B Badr" panose="00000400000000000000" pitchFamily="2" charset="-78"/>
          </a:endParaRPr>
        </a:p>
      </dgm:t>
    </dgm:pt>
    <dgm:pt modelId="{39CCF1E2-BB94-46AC-B3DA-6C4B9546B6A8}" type="parTrans" cxnId="{0EF97925-CE56-45C4-9486-13BEC4BE8FD5}">
      <dgm:prSet custT="1"/>
      <dgm:spPr/>
      <dgm:t>
        <a:bodyPr/>
        <a:lstStyle/>
        <a:p>
          <a:pPr rtl="1"/>
          <a:endParaRPr lang="fa-IR" sz="1000">
            <a:cs typeface="B Badr" panose="00000400000000000000" pitchFamily="2" charset="-78"/>
          </a:endParaRPr>
        </a:p>
      </dgm:t>
    </dgm:pt>
    <dgm:pt modelId="{B9879808-82D1-41A0-B003-DACA86BDC753}" type="sibTrans" cxnId="{0EF97925-CE56-45C4-9486-13BEC4BE8FD5}">
      <dgm:prSet/>
      <dgm:spPr/>
      <dgm:t>
        <a:bodyPr/>
        <a:lstStyle/>
        <a:p>
          <a:pPr rtl="1"/>
          <a:endParaRPr lang="fa-IR" sz="3600">
            <a:cs typeface="B Badr" panose="00000400000000000000" pitchFamily="2" charset="-78"/>
          </a:endParaRPr>
        </a:p>
      </dgm:t>
    </dgm:pt>
    <dgm:pt modelId="{F86A8DF6-9F2A-4B68-91AD-CAE1D7D4F5CE}">
      <dgm:prSet custT="1"/>
      <dgm:spPr/>
      <dgm:t>
        <a:bodyPr/>
        <a:lstStyle/>
        <a:p>
          <a:pPr rtl="1"/>
          <a:r>
            <a:rPr lang="fa-IR" sz="1050" smtClean="0">
              <a:cs typeface="B Badr" panose="00000400000000000000" pitchFamily="2" charset="-78"/>
            </a:rPr>
            <a:t>أو ندور حضور المشبه به</a:t>
          </a:r>
          <a:endParaRPr lang="fa-IR" sz="1050">
            <a:cs typeface="B Badr" panose="00000400000000000000" pitchFamily="2" charset="-78"/>
          </a:endParaRPr>
        </a:p>
      </dgm:t>
    </dgm:pt>
    <dgm:pt modelId="{9424CFB6-CE91-4369-9137-6B06CEC12E83}" type="parTrans" cxnId="{C0793A2D-7F56-4674-960B-E2F9BB38CFBC}">
      <dgm:prSet custT="1"/>
      <dgm:spPr/>
      <dgm:t>
        <a:bodyPr/>
        <a:lstStyle/>
        <a:p>
          <a:pPr rtl="1"/>
          <a:endParaRPr lang="fa-IR" sz="1000">
            <a:cs typeface="B Badr" panose="00000400000000000000" pitchFamily="2" charset="-78"/>
          </a:endParaRPr>
        </a:p>
      </dgm:t>
    </dgm:pt>
    <dgm:pt modelId="{F42DC6DB-0EAD-4D13-A18D-E0E727F7900A}" type="sibTrans" cxnId="{C0793A2D-7F56-4674-960B-E2F9BB38CFBC}">
      <dgm:prSet/>
      <dgm:spPr/>
      <dgm:t>
        <a:bodyPr/>
        <a:lstStyle/>
        <a:p>
          <a:pPr rtl="1"/>
          <a:endParaRPr lang="fa-IR" sz="3600">
            <a:cs typeface="B Badr" panose="00000400000000000000" pitchFamily="2" charset="-78"/>
          </a:endParaRPr>
        </a:p>
      </dgm:t>
    </dgm:pt>
    <dgm:pt modelId="{A4D77FA4-DF6E-4D95-A5E0-F4268E0E20F2}">
      <dgm:prSet custT="1"/>
      <dgm:spPr/>
      <dgm:t>
        <a:bodyPr/>
        <a:lstStyle/>
        <a:p>
          <a:pPr rtl="1"/>
          <a:r>
            <a:rPr lang="fa-IR" sz="1050" smtClean="0">
              <a:cs typeface="B Badr" panose="00000400000000000000" pitchFamily="2" charset="-78"/>
            </a:rPr>
            <a:t>إما عند حضور المشبه؛ لبعد المناسبة؛ كما مر. </a:t>
          </a:r>
          <a:endParaRPr lang="fa-IR" sz="1050">
            <a:cs typeface="B Badr" panose="00000400000000000000" pitchFamily="2" charset="-78"/>
          </a:endParaRPr>
        </a:p>
      </dgm:t>
    </dgm:pt>
    <dgm:pt modelId="{BE336A5E-78F1-4E21-8914-B39B5E002E93}" type="parTrans" cxnId="{6FC07C7B-E0B3-4395-8F55-8027904B3CDB}">
      <dgm:prSet custT="1"/>
      <dgm:spPr/>
      <dgm:t>
        <a:bodyPr/>
        <a:lstStyle/>
        <a:p>
          <a:pPr rtl="1"/>
          <a:endParaRPr lang="fa-IR" sz="1000">
            <a:cs typeface="B Badr" panose="00000400000000000000" pitchFamily="2" charset="-78"/>
          </a:endParaRPr>
        </a:p>
      </dgm:t>
    </dgm:pt>
    <dgm:pt modelId="{504E714B-8257-4146-8F32-48FE23C24012}" type="sibTrans" cxnId="{6FC07C7B-E0B3-4395-8F55-8027904B3CDB}">
      <dgm:prSet/>
      <dgm:spPr/>
      <dgm:t>
        <a:bodyPr/>
        <a:lstStyle/>
        <a:p>
          <a:pPr rtl="1"/>
          <a:endParaRPr lang="fa-IR" sz="3600">
            <a:cs typeface="B Badr" panose="00000400000000000000" pitchFamily="2" charset="-78"/>
          </a:endParaRPr>
        </a:p>
      </dgm:t>
    </dgm:pt>
    <dgm:pt modelId="{853CD816-3D60-4024-A55D-8703590D28A1}">
      <dgm:prSet custT="1"/>
      <dgm:spPr/>
      <dgm:t>
        <a:bodyPr/>
        <a:lstStyle/>
        <a:p>
          <a:pPr rtl="1"/>
          <a:r>
            <a:rPr lang="fa-IR" sz="1050" smtClean="0">
              <a:cs typeface="B Badr" panose="00000400000000000000" pitchFamily="2" charset="-78"/>
            </a:rPr>
            <a:t>و إما مطلقا؛ لكونه</a:t>
          </a:r>
          <a:endParaRPr lang="fa-IR" sz="1050">
            <a:cs typeface="B Badr" panose="00000400000000000000" pitchFamily="2" charset="-78"/>
          </a:endParaRPr>
        </a:p>
      </dgm:t>
    </dgm:pt>
    <dgm:pt modelId="{3978F914-B4B7-49FD-B947-A27FF0A0BCD6}" type="parTrans" cxnId="{56DF6103-D46A-4D3E-9921-7AC2D8040006}">
      <dgm:prSet custT="1"/>
      <dgm:spPr/>
      <dgm:t>
        <a:bodyPr/>
        <a:lstStyle/>
        <a:p>
          <a:pPr rtl="1"/>
          <a:endParaRPr lang="fa-IR" sz="1000">
            <a:cs typeface="B Badr" panose="00000400000000000000" pitchFamily="2" charset="-78"/>
          </a:endParaRPr>
        </a:p>
      </dgm:t>
    </dgm:pt>
    <dgm:pt modelId="{880C9D98-FD7A-41EE-BC05-18E12866BD65}" type="sibTrans" cxnId="{56DF6103-D46A-4D3E-9921-7AC2D8040006}">
      <dgm:prSet/>
      <dgm:spPr/>
      <dgm:t>
        <a:bodyPr/>
        <a:lstStyle/>
        <a:p>
          <a:pPr rtl="1"/>
          <a:endParaRPr lang="fa-IR" sz="3600">
            <a:cs typeface="B Badr" panose="00000400000000000000" pitchFamily="2" charset="-78"/>
          </a:endParaRPr>
        </a:p>
      </dgm:t>
    </dgm:pt>
    <dgm:pt modelId="{4D6620A2-F0CD-4B3F-A3D0-25FB545284F7}">
      <dgm:prSet custT="1"/>
      <dgm:spPr/>
      <dgm:t>
        <a:bodyPr/>
        <a:lstStyle/>
        <a:p>
          <a:pPr rtl="1"/>
          <a:r>
            <a:rPr lang="fa-IR" sz="1050" smtClean="0">
              <a:cs typeface="B Badr" panose="00000400000000000000" pitchFamily="2" charset="-78"/>
            </a:rPr>
            <a:t>وهميا، </a:t>
          </a:r>
          <a:endParaRPr lang="fa-IR" sz="1050">
            <a:cs typeface="B Badr" panose="00000400000000000000" pitchFamily="2" charset="-78"/>
          </a:endParaRPr>
        </a:p>
      </dgm:t>
    </dgm:pt>
    <dgm:pt modelId="{A09A60B6-9E84-4149-BB92-F492FA5DBD70}" type="parTrans" cxnId="{57D2D17A-56CE-48E8-B2D8-50A4750FDDE1}">
      <dgm:prSet custT="1"/>
      <dgm:spPr/>
      <dgm:t>
        <a:bodyPr/>
        <a:lstStyle/>
        <a:p>
          <a:pPr rtl="1"/>
          <a:endParaRPr lang="fa-IR" sz="1000">
            <a:cs typeface="B Badr" panose="00000400000000000000" pitchFamily="2" charset="-78"/>
          </a:endParaRPr>
        </a:p>
      </dgm:t>
    </dgm:pt>
    <dgm:pt modelId="{E422BF7C-A8FD-49CB-8887-9101F9049701}" type="sibTrans" cxnId="{57D2D17A-56CE-48E8-B2D8-50A4750FDDE1}">
      <dgm:prSet/>
      <dgm:spPr/>
      <dgm:t>
        <a:bodyPr/>
        <a:lstStyle/>
        <a:p>
          <a:pPr rtl="1"/>
          <a:endParaRPr lang="fa-IR" sz="3600">
            <a:cs typeface="B Badr" panose="00000400000000000000" pitchFamily="2" charset="-78"/>
          </a:endParaRPr>
        </a:p>
      </dgm:t>
    </dgm:pt>
    <dgm:pt modelId="{7B62BDBA-1CF5-48F7-AAFA-944F17A422E5}">
      <dgm:prSet custT="1"/>
      <dgm:spPr/>
      <dgm:t>
        <a:bodyPr/>
        <a:lstStyle/>
        <a:p>
          <a:pPr rtl="1"/>
          <a:r>
            <a:rPr lang="fa-IR" sz="1050" smtClean="0">
              <a:cs typeface="B Badr" panose="00000400000000000000" pitchFamily="2" charset="-78"/>
            </a:rPr>
            <a:t>أو مركبا خياليا، </a:t>
          </a:r>
          <a:endParaRPr lang="fa-IR" sz="1050">
            <a:cs typeface="B Badr" panose="00000400000000000000" pitchFamily="2" charset="-78"/>
          </a:endParaRPr>
        </a:p>
      </dgm:t>
    </dgm:pt>
    <dgm:pt modelId="{A5654A32-4AD2-4176-8098-A2C7C1B55055}" type="parTrans" cxnId="{B8BC557E-D175-44FA-890A-A88DBD59F6C2}">
      <dgm:prSet custT="1"/>
      <dgm:spPr/>
      <dgm:t>
        <a:bodyPr/>
        <a:lstStyle/>
        <a:p>
          <a:pPr rtl="1"/>
          <a:endParaRPr lang="fa-IR" sz="1000">
            <a:cs typeface="B Badr" panose="00000400000000000000" pitchFamily="2" charset="-78"/>
          </a:endParaRPr>
        </a:p>
      </dgm:t>
    </dgm:pt>
    <dgm:pt modelId="{EA468DA6-9E45-4453-91B5-A8872AB52378}" type="sibTrans" cxnId="{B8BC557E-D175-44FA-890A-A88DBD59F6C2}">
      <dgm:prSet/>
      <dgm:spPr/>
      <dgm:t>
        <a:bodyPr/>
        <a:lstStyle/>
        <a:p>
          <a:pPr rtl="1"/>
          <a:endParaRPr lang="fa-IR" sz="3600">
            <a:cs typeface="B Badr" panose="00000400000000000000" pitchFamily="2" charset="-78"/>
          </a:endParaRPr>
        </a:p>
      </dgm:t>
    </dgm:pt>
    <dgm:pt modelId="{F230B29F-C34B-47A1-93ED-865C379927F5}">
      <dgm:prSet custT="1"/>
      <dgm:spPr/>
      <dgm:t>
        <a:bodyPr/>
        <a:lstStyle/>
        <a:p>
          <a:pPr rtl="1"/>
          <a:r>
            <a:rPr lang="fa-IR" sz="1050" smtClean="0">
              <a:cs typeface="B Badr" panose="00000400000000000000" pitchFamily="2" charset="-78"/>
            </a:rPr>
            <a:t>أو عقليا؛ كما مر. </a:t>
          </a:r>
          <a:endParaRPr lang="fa-IR" sz="1050">
            <a:cs typeface="B Badr" panose="00000400000000000000" pitchFamily="2" charset="-78"/>
          </a:endParaRPr>
        </a:p>
      </dgm:t>
    </dgm:pt>
    <dgm:pt modelId="{53F4B21D-0D18-4336-AE94-5FF1A61A8A0C}" type="parTrans" cxnId="{35670891-3BE6-49CD-B21C-306B1ECB7109}">
      <dgm:prSet custT="1"/>
      <dgm:spPr/>
      <dgm:t>
        <a:bodyPr/>
        <a:lstStyle/>
        <a:p>
          <a:pPr rtl="1"/>
          <a:endParaRPr lang="fa-IR" sz="1000">
            <a:cs typeface="B Badr" panose="00000400000000000000" pitchFamily="2" charset="-78"/>
          </a:endParaRPr>
        </a:p>
      </dgm:t>
    </dgm:pt>
    <dgm:pt modelId="{C58F7FD6-F006-48A5-BE5D-07A86C669163}" type="sibTrans" cxnId="{35670891-3BE6-49CD-B21C-306B1ECB7109}">
      <dgm:prSet/>
      <dgm:spPr/>
      <dgm:t>
        <a:bodyPr/>
        <a:lstStyle/>
        <a:p>
          <a:pPr rtl="1"/>
          <a:endParaRPr lang="fa-IR" sz="3600">
            <a:cs typeface="B Badr" panose="00000400000000000000" pitchFamily="2" charset="-78"/>
          </a:endParaRPr>
        </a:p>
      </dgm:t>
    </dgm:pt>
    <dgm:pt modelId="{4A472601-B3F3-434B-A057-E7981517F848}">
      <dgm:prSet custT="1"/>
      <dgm:spPr/>
      <dgm:t>
        <a:bodyPr/>
        <a:lstStyle/>
        <a:p>
          <a:pPr rtl="1"/>
          <a:r>
            <a:rPr lang="fa-IR" sz="1050" smtClean="0">
              <a:cs typeface="B Badr" panose="00000400000000000000" pitchFamily="2" charset="-78"/>
            </a:rPr>
            <a:t>أو لقلة تكرره على الحس</a:t>
          </a:r>
          <a:endParaRPr lang="fa-IR" sz="1050">
            <a:cs typeface="B Badr" panose="00000400000000000000" pitchFamily="2" charset="-78"/>
          </a:endParaRPr>
        </a:p>
      </dgm:t>
    </dgm:pt>
    <dgm:pt modelId="{652D9CFB-8F94-40C1-85DD-AA5AFFCDB45B}" type="parTrans" cxnId="{0EA89BE9-23BB-44C1-B8B4-EBE11D8BF40E}">
      <dgm:prSet custT="1"/>
      <dgm:spPr/>
      <dgm:t>
        <a:bodyPr/>
        <a:lstStyle/>
        <a:p>
          <a:pPr rtl="1"/>
          <a:endParaRPr lang="fa-IR" sz="1000">
            <a:cs typeface="B Badr" panose="00000400000000000000" pitchFamily="2" charset="-78"/>
          </a:endParaRPr>
        </a:p>
      </dgm:t>
    </dgm:pt>
    <dgm:pt modelId="{8D0CBC58-4108-4AFC-A24E-D5C155FA8F3D}" type="sibTrans" cxnId="{0EA89BE9-23BB-44C1-B8B4-EBE11D8BF40E}">
      <dgm:prSet/>
      <dgm:spPr/>
      <dgm:t>
        <a:bodyPr/>
        <a:lstStyle/>
        <a:p>
          <a:pPr rtl="1"/>
          <a:endParaRPr lang="fa-IR" sz="3600">
            <a:cs typeface="B Badr" panose="00000400000000000000" pitchFamily="2" charset="-78"/>
          </a:endParaRPr>
        </a:p>
      </dgm:t>
    </dgm:pt>
    <dgm:pt modelId="{29D98C43-BBEE-4E55-86CF-134EC16F9313}">
      <dgm:prSet custT="1"/>
      <dgm:spPr/>
      <dgm:t>
        <a:bodyPr/>
        <a:lstStyle/>
        <a:p>
          <a:pPr rtl="1"/>
          <a:r>
            <a:rPr lang="fa-IR" sz="1050" smtClean="0">
              <a:cs typeface="B Badr" panose="00000400000000000000" pitchFamily="2" charset="-78"/>
            </a:rPr>
            <a:t>كقوله: و الشمس كالمرآة فی کف الاشل</a:t>
          </a:r>
          <a:endParaRPr lang="fa-IR" sz="1050">
            <a:cs typeface="B Badr" panose="00000400000000000000" pitchFamily="2" charset="-78"/>
          </a:endParaRPr>
        </a:p>
      </dgm:t>
    </dgm:pt>
    <dgm:pt modelId="{69BA9A4F-7EBF-4BC4-B66E-773A6119977F}" type="parTrans" cxnId="{63705737-461C-412E-885C-959BC09F8521}">
      <dgm:prSet custT="1"/>
      <dgm:spPr/>
      <dgm:t>
        <a:bodyPr/>
        <a:lstStyle/>
        <a:p>
          <a:pPr rtl="1"/>
          <a:endParaRPr lang="fa-IR" sz="1000">
            <a:cs typeface="B Badr" panose="00000400000000000000" pitchFamily="2" charset="-78"/>
          </a:endParaRPr>
        </a:p>
      </dgm:t>
    </dgm:pt>
    <dgm:pt modelId="{34C4329F-E80B-43AD-BD4A-546AE466A0F4}" type="sibTrans" cxnId="{63705737-461C-412E-885C-959BC09F8521}">
      <dgm:prSet/>
      <dgm:spPr/>
      <dgm:t>
        <a:bodyPr/>
        <a:lstStyle/>
        <a:p>
          <a:pPr rtl="1"/>
          <a:endParaRPr lang="fa-IR" sz="3600">
            <a:cs typeface="B Badr" panose="00000400000000000000" pitchFamily="2" charset="-78"/>
          </a:endParaRPr>
        </a:p>
      </dgm:t>
    </dgm:pt>
    <dgm:pt modelId="{547464B6-BD4E-46B6-A227-D41607A48BD8}">
      <dgm:prSet custT="1"/>
      <dgm:spPr/>
      <dgm:t>
        <a:bodyPr/>
        <a:lstStyle/>
        <a:p>
          <a:pPr rtl="1"/>
          <a:r>
            <a:rPr lang="fa-IR" sz="1050" smtClean="0">
              <a:cs typeface="B Badr" panose="00000400000000000000" pitchFamily="2" charset="-78"/>
            </a:rPr>
            <a:t>فالغرابة فيه من وجهين </a:t>
          </a:r>
          <a:endParaRPr lang="fa-IR" sz="1050">
            <a:cs typeface="B Badr" panose="00000400000000000000" pitchFamily="2" charset="-78"/>
          </a:endParaRPr>
        </a:p>
      </dgm:t>
    </dgm:pt>
    <dgm:pt modelId="{AB033F06-5798-4D25-A129-909B317DA10B}" type="parTrans" cxnId="{710739CC-9795-4E5E-B623-CF7F0C278C59}">
      <dgm:prSet custT="1"/>
      <dgm:spPr/>
      <dgm:t>
        <a:bodyPr/>
        <a:lstStyle/>
        <a:p>
          <a:pPr rtl="1"/>
          <a:endParaRPr lang="fa-IR" sz="1000">
            <a:cs typeface="B Badr" panose="00000400000000000000" pitchFamily="2" charset="-78"/>
          </a:endParaRPr>
        </a:p>
      </dgm:t>
    </dgm:pt>
    <dgm:pt modelId="{9511CB26-70A4-4FFB-9C22-87215AC1F75C}" type="sibTrans" cxnId="{710739CC-9795-4E5E-B623-CF7F0C278C59}">
      <dgm:prSet/>
      <dgm:spPr/>
      <dgm:t>
        <a:bodyPr/>
        <a:lstStyle/>
        <a:p>
          <a:pPr rtl="1"/>
          <a:endParaRPr lang="fa-IR" sz="3600">
            <a:cs typeface="B Badr" panose="00000400000000000000" pitchFamily="2" charset="-78"/>
          </a:endParaRPr>
        </a:p>
      </dgm:t>
    </dgm:pt>
    <dgm:pt modelId="{CE2CAE84-03DF-44C4-807F-454BC78E65D8}">
      <dgm:prSet custT="1"/>
      <dgm:spPr/>
      <dgm:t>
        <a:bodyPr/>
        <a:lstStyle/>
        <a:p>
          <a:pPr rtl="1"/>
          <a:r>
            <a:rPr lang="fa-IR" sz="1050" smtClean="0">
              <a:cs typeface="B Badr" panose="00000400000000000000" pitchFamily="2" charset="-78"/>
            </a:rPr>
            <a:t>و المراد بالتفصيل: أن تنظر فى أكثر من وصف، و يقع على وجوه، </a:t>
          </a:r>
          <a:endParaRPr lang="fa-IR" sz="1050">
            <a:cs typeface="B Badr" panose="00000400000000000000" pitchFamily="2" charset="-78"/>
          </a:endParaRPr>
        </a:p>
      </dgm:t>
    </dgm:pt>
    <dgm:pt modelId="{82448D68-3E7B-4A4E-AF65-02FD5BF4881F}" type="parTrans" cxnId="{299CEC82-4401-4B46-9EA0-915BE365D8C9}">
      <dgm:prSet custT="1"/>
      <dgm:spPr/>
      <dgm:t>
        <a:bodyPr/>
        <a:lstStyle/>
        <a:p>
          <a:pPr rtl="1"/>
          <a:endParaRPr lang="fa-IR" sz="1000">
            <a:cs typeface="B Badr" panose="00000400000000000000" pitchFamily="2" charset="-78"/>
          </a:endParaRPr>
        </a:p>
      </dgm:t>
    </dgm:pt>
    <dgm:pt modelId="{52297B32-7E20-47BA-A85C-ADF8BD86EF06}" type="sibTrans" cxnId="{299CEC82-4401-4B46-9EA0-915BE365D8C9}">
      <dgm:prSet/>
      <dgm:spPr/>
      <dgm:t>
        <a:bodyPr/>
        <a:lstStyle/>
        <a:p>
          <a:pPr rtl="1"/>
          <a:endParaRPr lang="fa-IR" sz="3600">
            <a:cs typeface="B Badr" panose="00000400000000000000" pitchFamily="2" charset="-78"/>
          </a:endParaRPr>
        </a:p>
      </dgm:t>
    </dgm:pt>
    <dgm:pt modelId="{EC59C87F-2DF1-4161-810A-D3FEDC79CD6C}">
      <dgm:prSet custT="1"/>
      <dgm:spPr/>
      <dgm:t>
        <a:bodyPr/>
        <a:lstStyle/>
        <a:p>
          <a:pPr rtl="1"/>
          <a:r>
            <a:rPr lang="fa-IR" sz="1050" smtClean="0">
              <a:cs typeface="B Badr" panose="00000400000000000000" pitchFamily="2" charset="-78"/>
            </a:rPr>
            <a:t>أعرفها: </a:t>
          </a:r>
          <a:endParaRPr lang="fa-IR" sz="1050">
            <a:cs typeface="B Badr" panose="00000400000000000000" pitchFamily="2" charset="-78"/>
          </a:endParaRPr>
        </a:p>
      </dgm:t>
    </dgm:pt>
    <dgm:pt modelId="{9717D768-64CD-4BE2-B57B-B52649B7A8D3}" type="parTrans" cxnId="{DF4421E0-9A49-4B10-AB17-79D793B6B2A9}">
      <dgm:prSet custT="1"/>
      <dgm:spPr/>
      <dgm:t>
        <a:bodyPr/>
        <a:lstStyle/>
        <a:p>
          <a:pPr rtl="1"/>
          <a:endParaRPr lang="fa-IR" sz="1000">
            <a:cs typeface="B Badr" panose="00000400000000000000" pitchFamily="2" charset="-78"/>
          </a:endParaRPr>
        </a:p>
      </dgm:t>
    </dgm:pt>
    <dgm:pt modelId="{0376638C-AA8A-4A3E-A8B9-688FFC78FAEA}" type="sibTrans" cxnId="{DF4421E0-9A49-4B10-AB17-79D793B6B2A9}">
      <dgm:prSet/>
      <dgm:spPr/>
      <dgm:t>
        <a:bodyPr/>
        <a:lstStyle/>
        <a:p>
          <a:pPr rtl="1"/>
          <a:endParaRPr lang="fa-IR" sz="3600">
            <a:cs typeface="B Badr" panose="00000400000000000000" pitchFamily="2" charset="-78"/>
          </a:endParaRPr>
        </a:p>
      </dgm:t>
    </dgm:pt>
    <dgm:pt modelId="{2021EDB8-B462-4A5D-BC1F-B506DF5BD31C}">
      <dgm:prSet custT="1"/>
      <dgm:spPr/>
      <dgm:t>
        <a:bodyPr/>
        <a:lstStyle/>
        <a:p>
          <a:pPr rtl="1"/>
          <a:r>
            <a:rPr lang="fa-IR" sz="1050" smtClean="0">
              <a:cs typeface="B Badr" panose="00000400000000000000" pitchFamily="2" charset="-78"/>
            </a:rPr>
            <a:t>أن تأخذ بعضا، و تدع بعضا؛ </a:t>
          </a:r>
          <a:endParaRPr lang="fa-IR" sz="1050">
            <a:cs typeface="B Badr" panose="00000400000000000000" pitchFamily="2" charset="-78"/>
          </a:endParaRPr>
        </a:p>
      </dgm:t>
    </dgm:pt>
    <dgm:pt modelId="{17827315-D7EC-425E-9AAA-BEAD563EECE4}" type="parTrans" cxnId="{A1205B89-7A5A-4BF2-A3E7-5396ECA7D2BF}">
      <dgm:prSet custT="1"/>
      <dgm:spPr/>
      <dgm:t>
        <a:bodyPr/>
        <a:lstStyle/>
        <a:p>
          <a:pPr rtl="1"/>
          <a:endParaRPr lang="fa-IR" sz="1000">
            <a:cs typeface="B Badr" panose="00000400000000000000" pitchFamily="2" charset="-78"/>
          </a:endParaRPr>
        </a:p>
      </dgm:t>
    </dgm:pt>
    <dgm:pt modelId="{7305640B-B35B-481A-9074-2FAF91E41D1E}" type="sibTrans" cxnId="{A1205B89-7A5A-4BF2-A3E7-5396ECA7D2BF}">
      <dgm:prSet/>
      <dgm:spPr/>
      <dgm:t>
        <a:bodyPr/>
        <a:lstStyle/>
        <a:p>
          <a:pPr rtl="1"/>
          <a:endParaRPr lang="fa-IR" sz="3600">
            <a:cs typeface="B Badr" panose="00000400000000000000" pitchFamily="2" charset="-78"/>
          </a:endParaRPr>
        </a:p>
      </dgm:t>
    </dgm:pt>
    <dgm:pt modelId="{F919B3BF-1D96-4901-A4EE-62D9686C34C7}">
      <dgm:prSet custT="1"/>
      <dgm:spPr/>
      <dgm:t>
        <a:bodyPr/>
        <a:lstStyle/>
        <a:p>
          <a:pPr rtl="1"/>
          <a:r>
            <a:rPr lang="fa-IR" sz="1050" smtClean="0">
              <a:cs typeface="B Badr" panose="00000400000000000000" pitchFamily="2" charset="-78"/>
            </a:rPr>
            <a:t>كما فى قوله: حملت ردينيا كأن سنانه  ***  سنا لهب لم يختلط بدخان‏</a:t>
          </a:r>
          <a:endParaRPr lang="fa-IR" sz="1050">
            <a:cs typeface="B Badr" panose="00000400000000000000" pitchFamily="2" charset="-78"/>
          </a:endParaRPr>
        </a:p>
      </dgm:t>
    </dgm:pt>
    <dgm:pt modelId="{7D89A210-1ADD-4C7B-80D6-E89FC4AD26CD}" type="parTrans" cxnId="{80F7F628-5FA6-4BCD-BF93-D677ACBE7C56}">
      <dgm:prSet custT="1"/>
      <dgm:spPr/>
      <dgm:t>
        <a:bodyPr/>
        <a:lstStyle/>
        <a:p>
          <a:pPr rtl="1"/>
          <a:endParaRPr lang="fa-IR" sz="1000">
            <a:cs typeface="B Badr" panose="00000400000000000000" pitchFamily="2" charset="-78"/>
          </a:endParaRPr>
        </a:p>
      </dgm:t>
    </dgm:pt>
    <dgm:pt modelId="{CC45AFB6-5D41-452A-84FD-5B99F299753B}" type="sibTrans" cxnId="{80F7F628-5FA6-4BCD-BF93-D677ACBE7C56}">
      <dgm:prSet/>
      <dgm:spPr/>
      <dgm:t>
        <a:bodyPr/>
        <a:lstStyle/>
        <a:p>
          <a:pPr rtl="1"/>
          <a:endParaRPr lang="fa-IR" sz="3600">
            <a:cs typeface="B Badr" panose="00000400000000000000" pitchFamily="2" charset="-78"/>
          </a:endParaRPr>
        </a:p>
      </dgm:t>
    </dgm:pt>
    <dgm:pt modelId="{2FE9EB19-C26C-4673-8B3F-DF3B15898553}">
      <dgm:prSet custT="1"/>
      <dgm:spPr/>
      <dgm:t>
        <a:bodyPr/>
        <a:lstStyle/>
        <a:p>
          <a:pPr rtl="1"/>
          <a:r>
            <a:rPr lang="fa-IR" sz="1050" smtClean="0">
              <a:cs typeface="B Badr" panose="00000400000000000000" pitchFamily="2" charset="-78"/>
            </a:rPr>
            <a:t>و أن تعتبر الجميع</a:t>
          </a:r>
          <a:endParaRPr lang="fa-IR" sz="1050">
            <a:cs typeface="B Badr" panose="00000400000000000000" pitchFamily="2" charset="-78"/>
          </a:endParaRPr>
        </a:p>
      </dgm:t>
    </dgm:pt>
    <dgm:pt modelId="{E82362C6-BCEA-485B-B13B-6D4A844E36ED}" type="parTrans" cxnId="{534F1BA3-E6A4-4C2D-B79E-3B5C1A2E5428}">
      <dgm:prSet custT="1"/>
      <dgm:spPr/>
      <dgm:t>
        <a:bodyPr/>
        <a:lstStyle/>
        <a:p>
          <a:pPr rtl="1"/>
          <a:endParaRPr lang="fa-IR" sz="1000">
            <a:cs typeface="B Badr" panose="00000400000000000000" pitchFamily="2" charset="-78"/>
          </a:endParaRPr>
        </a:p>
      </dgm:t>
    </dgm:pt>
    <dgm:pt modelId="{AB014E35-8B47-4502-996B-41107452604B}" type="sibTrans" cxnId="{534F1BA3-E6A4-4C2D-B79E-3B5C1A2E5428}">
      <dgm:prSet/>
      <dgm:spPr/>
      <dgm:t>
        <a:bodyPr/>
        <a:lstStyle/>
        <a:p>
          <a:pPr rtl="1"/>
          <a:endParaRPr lang="fa-IR" sz="3600">
            <a:cs typeface="B Badr" panose="00000400000000000000" pitchFamily="2" charset="-78"/>
          </a:endParaRPr>
        </a:p>
      </dgm:t>
    </dgm:pt>
    <dgm:pt modelId="{7B9CC9B2-F56B-4144-9A7E-48A6D55FAD76}">
      <dgm:prSet custT="1"/>
      <dgm:spPr/>
      <dgm:t>
        <a:bodyPr/>
        <a:lstStyle/>
        <a:p>
          <a:pPr rtl="1"/>
          <a:r>
            <a:rPr lang="fa-IR" sz="1050" smtClean="0">
              <a:cs typeface="B Badr" panose="00000400000000000000" pitchFamily="2" charset="-78"/>
            </a:rPr>
            <a:t>كما مر من تشبيه الثريا</a:t>
          </a:r>
          <a:endParaRPr lang="fa-IR" sz="1050">
            <a:cs typeface="B Badr" panose="00000400000000000000" pitchFamily="2" charset="-78"/>
          </a:endParaRPr>
        </a:p>
      </dgm:t>
    </dgm:pt>
    <dgm:pt modelId="{8E6DBF9C-AA17-4C32-854F-9E8CABD7C19B}" type="parTrans" cxnId="{E16561CC-442B-4D33-9155-956E611BE9EF}">
      <dgm:prSet custT="1"/>
      <dgm:spPr/>
      <dgm:t>
        <a:bodyPr/>
        <a:lstStyle/>
        <a:p>
          <a:pPr rtl="1"/>
          <a:endParaRPr lang="fa-IR" sz="1000">
            <a:cs typeface="B Badr" panose="00000400000000000000" pitchFamily="2" charset="-78"/>
          </a:endParaRPr>
        </a:p>
      </dgm:t>
    </dgm:pt>
    <dgm:pt modelId="{1AB51690-0D2B-44F0-820E-32EA3DD49C12}" type="sibTrans" cxnId="{E16561CC-442B-4D33-9155-956E611BE9EF}">
      <dgm:prSet/>
      <dgm:spPr/>
      <dgm:t>
        <a:bodyPr/>
        <a:lstStyle/>
        <a:p>
          <a:pPr rtl="1"/>
          <a:endParaRPr lang="fa-IR" sz="3600">
            <a:cs typeface="B Badr" panose="00000400000000000000" pitchFamily="2" charset="-78"/>
          </a:endParaRPr>
        </a:p>
      </dgm:t>
    </dgm:pt>
    <dgm:pt modelId="{4D15917B-5B6B-4663-B12E-0C1FDC371AE6}">
      <dgm:prSet custT="1"/>
      <dgm:spPr/>
      <dgm:t>
        <a:bodyPr/>
        <a:lstStyle/>
        <a:p>
          <a:pPr rtl="1"/>
          <a:r>
            <a:rPr lang="fa-IR" sz="1050" smtClean="0">
              <a:cs typeface="B Badr" panose="00000400000000000000" pitchFamily="2" charset="-78"/>
            </a:rPr>
            <a:t>و كلما كان التركيب من أمور أكثر، كان التشبيه أبعد.</a:t>
          </a:r>
          <a:endParaRPr lang="fa-IR" sz="1050">
            <a:cs typeface="B Badr" panose="00000400000000000000" pitchFamily="2" charset="-78"/>
          </a:endParaRPr>
        </a:p>
      </dgm:t>
    </dgm:pt>
    <dgm:pt modelId="{634B87CE-26C6-4F6F-A540-876B200658C0}" type="parTrans" cxnId="{B379024C-6C88-4ED0-ABF6-45BAFBA7FAE2}">
      <dgm:prSet custT="1"/>
      <dgm:spPr/>
      <dgm:t>
        <a:bodyPr/>
        <a:lstStyle/>
        <a:p>
          <a:pPr rtl="1"/>
          <a:endParaRPr lang="fa-IR" sz="1000">
            <a:cs typeface="B Badr" panose="00000400000000000000" pitchFamily="2" charset="-78"/>
          </a:endParaRPr>
        </a:p>
      </dgm:t>
    </dgm:pt>
    <dgm:pt modelId="{C46DAC40-EB6C-465C-A717-99D0F3262A80}" type="sibTrans" cxnId="{B379024C-6C88-4ED0-ABF6-45BAFBA7FAE2}">
      <dgm:prSet/>
      <dgm:spPr/>
      <dgm:t>
        <a:bodyPr/>
        <a:lstStyle/>
        <a:p>
          <a:pPr rtl="1"/>
          <a:endParaRPr lang="fa-IR" sz="3600">
            <a:cs typeface="B Badr" panose="00000400000000000000" pitchFamily="2" charset="-78"/>
          </a:endParaRPr>
        </a:p>
      </dgm:t>
    </dgm:pt>
    <dgm:pt modelId="{1E659BFE-E3C1-45FE-B955-0FD39AC5727C}">
      <dgm:prSet custT="1"/>
      <dgm:spPr/>
      <dgm:t>
        <a:bodyPr/>
        <a:lstStyle/>
        <a:p>
          <a:pPr rtl="1"/>
          <a:r>
            <a:rPr lang="fa-IR" sz="1050" smtClean="0">
              <a:cs typeface="B Badr" panose="00000400000000000000" pitchFamily="2" charset="-78"/>
            </a:rPr>
            <a:t>و البليغ: ما كان من هذا الضرب</a:t>
          </a:r>
          <a:endParaRPr lang="fa-IR" sz="1050">
            <a:cs typeface="B Badr" panose="00000400000000000000" pitchFamily="2" charset="-78"/>
          </a:endParaRPr>
        </a:p>
      </dgm:t>
    </dgm:pt>
    <dgm:pt modelId="{0094535B-4183-4410-AD65-2F58E69B68FF}" type="parTrans" cxnId="{580DC73C-882B-406E-BE78-FB40B9CE6379}">
      <dgm:prSet custT="1"/>
      <dgm:spPr/>
      <dgm:t>
        <a:bodyPr/>
        <a:lstStyle/>
        <a:p>
          <a:pPr rtl="1"/>
          <a:endParaRPr lang="fa-IR" sz="1000">
            <a:cs typeface="B Badr" panose="00000400000000000000" pitchFamily="2" charset="-78"/>
          </a:endParaRPr>
        </a:p>
      </dgm:t>
    </dgm:pt>
    <dgm:pt modelId="{58E205C8-CEBE-4E81-ABC1-99A46206B80B}" type="sibTrans" cxnId="{580DC73C-882B-406E-BE78-FB40B9CE6379}">
      <dgm:prSet/>
      <dgm:spPr/>
      <dgm:t>
        <a:bodyPr/>
        <a:lstStyle/>
        <a:p>
          <a:pPr rtl="1"/>
          <a:endParaRPr lang="fa-IR" sz="3600">
            <a:cs typeface="B Badr" panose="00000400000000000000" pitchFamily="2" charset="-78"/>
          </a:endParaRPr>
        </a:p>
      </dgm:t>
    </dgm:pt>
    <dgm:pt modelId="{25F37D39-AA69-4817-86D4-4CA17B860748}">
      <dgm:prSet custT="1"/>
      <dgm:spPr/>
      <dgm:t>
        <a:bodyPr/>
        <a:lstStyle/>
        <a:p>
          <a:pPr rtl="1"/>
          <a:r>
            <a:rPr lang="fa-IR" sz="1050" smtClean="0">
              <a:cs typeface="B Badr" panose="00000400000000000000" pitchFamily="2" charset="-78"/>
            </a:rPr>
            <a:t>لغرابته</a:t>
          </a:r>
          <a:endParaRPr lang="fa-IR" sz="1050">
            <a:cs typeface="B Badr" panose="00000400000000000000" pitchFamily="2" charset="-78"/>
          </a:endParaRPr>
        </a:p>
      </dgm:t>
    </dgm:pt>
    <dgm:pt modelId="{408329BE-E544-446F-A9D3-34A0172ED4E7}" type="parTrans" cxnId="{054595AD-C97F-4658-86B8-C25EA3DA1612}">
      <dgm:prSet custT="1"/>
      <dgm:spPr/>
      <dgm:t>
        <a:bodyPr/>
        <a:lstStyle/>
        <a:p>
          <a:pPr rtl="1"/>
          <a:endParaRPr lang="fa-IR" sz="1000">
            <a:cs typeface="B Badr" panose="00000400000000000000" pitchFamily="2" charset="-78"/>
          </a:endParaRPr>
        </a:p>
      </dgm:t>
    </dgm:pt>
    <dgm:pt modelId="{C4D48B90-4C74-49F2-AE0E-BFF01A7BF8DD}" type="sibTrans" cxnId="{054595AD-C97F-4658-86B8-C25EA3DA1612}">
      <dgm:prSet/>
      <dgm:spPr/>
      <dgm:t>
        <a:bodyPr/>
        <a:lstStyle/>
        <a:p>
          <a:pPr rtl="1"/>
          <a:endParaRPr lang="fa-IR" sz="3600">
            <a:cs typeface="B Badr" panose="00000400000000000000" pitchFamily="2" charset="-78"/>
          </a:endParaRPr>
        </a:p>
      </dgm:t>
    </dgm:pt>
    <dgm:pt modelId="{343DCE6B-2CD3-4312-881E-576BB0D28BAA}">
      <dgm:prSet custT="1"/>
      <dgm:spPr/>
      <dgm:t>
        <a:bodyPr/>
        <a:lstStyle/>
        <a:p>
          <a:pPr rtl="1"/>
          <a:r>
            <a:rPr lang="fa-IR" sz="1050" smtClean="0">
              <a:cs typeface="B Badr" panose="00000400000000000000" pitchFamily="2" charset="-78"/>
            </a:rPr>
            <a:t>و لأن نيل الشي‏ء بعد طلبه ألذ.</a:t>
          </a:r>
          <a:endParaRPr lang="fa-IR" sz="1050">
            <a:cs typeface="B Badr" panose="00000400000000000000" pitchFamily="2" charset="-78"/>
          </a:endParaRPr>
        </a:p>
      </dgm:t>
    </dgm:pt>
    <dgm:pt modelId="{915D6253-1CE2-40B1-9299-322420F782EB}" type="parTrans" cxnId="{F5BBA4A5-5C4E-4170-B37D-D55A9AA37D89}">
      <dgm:prSet custT="1"/>
      <dgm:spPr/>
      <dgm:t>
        <a:bodyPr/>
        <a:lstStyle/>
        <a:p>
          <a:pPr rtl="1"/>
          <a:endParaRPr lang="fa-IR" sz="1000">
            <a:cs typeface="B Badr" panose="00000400000000000000" pitchFamily="2" charset="-78"/>
          </a:endParaRPr>
        </a:p>
      </dgm:t>
    </dgm:pt>
    <dgm:pt modelId="{2F008451-2F4F-40A7-921D-56147CA9F2AC}" type="sibTrans" cxnId="{F5BBA4A5-5C4E-4170-B37D-D55A9AA37D89}">
      <dgm:prSet/>
      <dgm:spPr/>
      <dgm:t>
        <a:bodyPr/>
        <a:lstStyle/>
        <a:p>
          <a:pPr rtl="1"/>
          <a:endParaRPr lang="fa-IR" sz="3600">
            <a:cs typeface="B Badr" panose="00000400000000000000" pitchFamily="2" charset="-78"/>
          </a:endParaRPr>
        </a:p>
      </dgm:t>
    </dgm:pt>
    <dgm:pt modelId="{0453CE07-9054-4AB5-87A5-6B088FC673C6}">
      <dgm:prSet custT="1"/>
      <dgm:spPr/>
      <dgm:t>
        <a:bodyPr/>
        <a:lstStyle/>
        <a:p>
          <a:pPr rtl="1"/>
          <a:r>
            <a:rPr lang="fa-IR" sz="1050" smtClean="0">
              <a:cs typeface="B Badr" panose="00000400000000000000" pitchFamily="2" charset="-78"/>
            </a:rPr>
            <a:t>و قد يتصرف فى القريب بما يجعله غريبا؛ کـ</a:t>
          </a:r>
          <a:endParaRPr lang="fa-IR" sz="1050">
            <a:cs typeface="B Badr" panose="00000400000000000000" pitchFamily="2" charset="-78"/>
          </a:endParaRPr>
        </a:p>
      </dgm:t>
    </dgm:pt>
    <dgm:pt modelId="{1E020112-A71E-4672-856B-9888B2446B19}" type="parTrans" cxnId="{F02031D7-FB40-4104-8B77-186FFA51458C}">
      <dgm:prSet custT="1"/>
      <dgm:spPr/>
      <dgm:t>
        <a:bodyPr/>
        <a:lstStyle/>
        <a:p>
          <a:pPr rtl="1"/>
          <a:endParaRPr lang="fa-IR" sz="1000">
            <a:cs typeface="B Badr" panose="00000400000000000000" pitchFamily="2" charset="-78"/>
          </a:endParaRPr>
        </a:p>
      </dgm:t>
    </dgm:pt>
    <dgm:pt modelId="{38309E4D-32F5-4880-A0A3-9012C715DE56}" type="sibTrans" cxnId="{F02031D7-FB40-4104-8B77-186FFA51458C}">
      <dgm:prSet/>
      <dgm:spPr/>
      <dgm:t>
        <a:bodyPr/>
        <a:lstStyle/>
        <a:p>
          <a:pPr rtl="1"/>
          <a:endParaRPr lang="fa-IR" sz="3600">
            <a:cs typeface="B Badr" panose="00000400000000000000" pitchFamily="2" charset="-78"/>
          </a:endParaRPr>
        </a:p>
      </dgm:t>
    </dgm:pt>
    <dgm:pt modelId="{7DFF2C29-AEAC-4EB4-82A9-4DA37DC2DEC9}">
      <dgm:prSet custT="1"/>
      <dgm:spPr/>
      <dgm:t>
        <a:bodyPr/>
        <a:lstStyle/>
        <a:p>
          <a:pPr rtl="1"/>
          <a:r>
            <a:rPr lang="fa-IR" sz="1050" smtClean="0">
              <a:cs typeface="B Badr" panose="00000400000000000000" pitchFamily="2" charset="-78"/>
            </a:rPr>
            <a:t>قوله </a:t>
          </a:r>
          <a:r>
            <a:rPr lang="en-US" sz="1050" smtClean="0">
              <a:cs typeface="B Badr" panose="00000400000000000000" pitchFamily="2" charset="-78"/>
            </a:rPr>
            <a:t>:</a:t>
          </a:r>
          <a:r>
            <a:rPr lang="fa-IR" sz="1050" smtClean="0">
              <a:cs typeface="B Badr" panose="00000400000000000000" pitchFamily="2" charset="-78"/>
            </a:rPr>
            <a:t> لم تلق هذا الوجه شمس نهارنا *** إلا بوجه ليس فيه حياء</a:t>
          </a:r>
          <a:endParaRPr lang="fa-IR" sz="1050">
            <a:cs typeface="B Badr" panose="00000400000000000000" pitchFamily="2" charset="-78"/>
          </a:endParaRPr>
        </a:p>
      </dgm:t>
    </dgm:pt>
    <dgm:pt modelId="{66BE699B-9FD8-4B9D-BD39-9DC3EB1DAF86}" type="parTrans" cxnId="{9B7A4DB9-D85C-4088-95E9-831F5669C56D}">
      <dgm:prSet custT="1"/>
      <dgm:spPr/>
      <dgm:t>
        <a:bodyPr/>
        <a:lstStyle/>
        <a:p>
          <a:pPr rtl="1"/>
          <a:endParaRPr lang="fa-IR" sz="1000">
            <a:cs typeface="B Badr" panose="00000400000000000000" pitchFamily="2" charset="-78"/>
          </a:endParaRPr>
        </a:p>
      </dgm:t>
    </dgm:pt>
    <dgm:pt modelId="{DFB7DE27-7C99-49A9-8306-B22367326731}" type="sibTrans" cxnId="{9B7A4DB9-D85C-4088-95E9-831F5669C56D}">
      <dgm:prSet/>
      <dgm:spPr/>
      <dgm:t>
        <a:bodyPr/>
        <a:lstStyle/>
        <a:p>
          <a:pPr rtl="1"/>
          <a:endParaRPr lang="fa-IR" sz="3600">
            <a:cs typeface="B Badr" panose="00000400000000000000" pitchFamily="2" charset="-78"/>
          </a:endParaRPr>
        </a:p>
      </dgm:t>
    </dgm:pt>
    <dgm:pt modelId="{09C5C498-F681-478F-BFE1-20874D348F7F}">
      <dgm:prSet custT="1"/>
      <dgm:spPr/>
      <dgm:t>
        <a:bodyPr/>
        <a:lstStyle/>
        <a:p>
          <a:pPr rtl="1"/>
          <a:r>
            <a:rPr lang="fa-IR" sz="1050" smtClean="0">
              <a:cs typeface="B Badr" panose="00000400000000000000" pitchFamily="2" charset="-78"/>
            </a:rPr>
            <a:t>و قوله </a:t>
          </a:r>
          <a:r>
            <a:rPr lang="en-US" sz="1050" smtClean="0">
              <a:cs typeface="B Badr" panose="00000400000000000000" pitchFamily="2" charset="-78"/>
            </a:rPr>
            <a:t>:</a:t>
          </a:r>
          <a:r>
            <a:rPr lang="fa-IR" sz="1050" smtClean="0">
              <a:cs typeface="B Badr" panose="00000400000000000000" pitchFamily="2" charset="-78"/>
            </a:rPr>
            <a:t> عزماته مثل النجوم ثواقبا  *** لو لم يكن للثاقبات أفول‏</a:t>
          </a:r>
          <a:endParaRPr lang="fa-IR" sz="1050">
            <a:cs typeface="B Badr" panose="00000400000000000000" pitchFamily="2" charset="-78"/>
          </a:endParaRPr>
        </a:p>
      </dgm:t>
    </dgm:pt>
    <dgm:pt modelId="{6DDA43A1-EEDD-4FCE-B21B-4EFAF0BDE644}" type="parTrans" cxnId="{D8D51D70-61E1-4AB0-9740-F684B6CAE166}">
      <dgm:prSet custT="1"/>
      <dgm:spPr/>
      <dgm:t>
        <a:bodyPr/>
        <a:lstStyle/>
        <a:p>
          <a:pPr rtl="1"/>
          <a:endParaRPr lang="fa-IR" sz="1000">
            <a:cs typeface="B Badr" panose="00000400000000000000" pitchFamily="2" charset="-78"/>
          </a:endParaRPr>
        </a:p>
      </dgm:t>
    </dgm:pt>
    <dgm:pt modelId="{D505A3F6-EA92-4205-9356-BD243D8F60C4}" type="sibTrans" cxnId="{D8D51D70-61E1-4AB0-9740-F684B6CAE166}">
      <dgm:prSet/>
      <dgm:spPr/>
      <dgm:t>
        <a:bodyPr/>
        <a:lstStyle/>
        <a:p>
          <a:pPr rtl="1"/>
          <a:endParaRPr lang="fa-IR" sz="3600">
            <a:cs typeface="B Badr" panose="00000400000000000000" pitchFamily="2" charset="-78"/>
          </a:endParaRPr>
        </a:p>
      </dgm:t>
    </dgm:pt>
    <dgm:pt modelId="{E77B762A-32E3-4F43-ABB1-568F167B9317}">
      <dgm:prSet custT="1"/>
      <dgm:spPr/>
      <dgm:t>
        <a:bodyPr/>
        <a:lstStyle/>
        <a:p>
          <a:pPr rtl="1"/>
          <a:r>
            <a:rPr lang="fa-IR" sz="1050" smtClean="0">
              <a:cs typeface="B Badr" panose="00000400000000000000" pitchFamily="2" charset="-78"/>
            </a:rPr>
            <a:t>و يسمى هذا: التشبيه المشروط.</a:t>
          </a:r>
          <a:endParaRPr lang="fa-IR" sz="1050">
            <a:cs typeface="B Badr" panose="00000400000000000000" pitchFamily="2" charset="-78"/>
          </a:endParaRPr>
        </a:p>
      </dgm:t>
    </dgm:pt>
    <dgm:pt modelId="{117EDBB2-A7FE-437D-ABDB-86E0D55665FD}" type="parTrans" cxnId="{9A5783A1-72B4-4DB4-B173-1A73BC2FEEE7}">
      <dgm:prSet custT="1"/>
      <dgm:spPr/>
      <dgm:t>
        <a:bodyPr/>
        <a:lstStyle/>
        <a:p>
          <a:pPr rtl="1"/>
          <a:endParaRPr lang="fa-IR" sz="1000">
            <a:cs typeface="B Badr" panose="00000400000000000000" pitchFamily="2" charset="-78"/>
          </a:endParaRPr>
        </a:p>
      </dgm:t>
    </dgm:pt>
    <dgm:pt modelId="{869014DA-0094-4F05-9212-D701AC4BB836}" type="sibTrans" cxnId="{9A5783A1-72B4-4DB4-B173-1A73BC2FEEE7}">
      <dgm:prSet/>
      <dgm:spPr/>
      <dgm:t>
        <a:bodyPr/>
        <a:lstStyle/>
        <a:p>
          <a:pPr rtl="1"/>
          <a:endParaRPr lang="fa-IR" sz="36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0D75272-512F-473E-8CB8-263D7E705CF9}" type="pres">
      <dgm:prSet presAssocID="{A13B8044-72A8-47AF-9291-6487A8309807}" presName="root1" presStyleCnt="0"/>
      <dgm:spPr/>
    </dgm:pt>
    <dgm:pt modelId="{C8B408D3-CFDC-43FB-A978-4B475DEA669D}" type="pres">
      <dgm:prSet presAssocID="{A13B8044-72A8-47AF-9291-6487A8309807}" presName="LevelOneTextNode" presStyleLbl="node0" presStyleIdx="0" presStyleCnt="1" custScaleX="185497" custScaleY="113048">
        <dgm:presLayoutVars>
          <dgm:chPref val="3"/>
        </dgm:presLayoutVars>
      </dgm:prSet>
      <dgm:spPr/>
      <dgm:t>
        <a:bodyPr/>
        <a:lstStyle/>
        <a:p>
          <a:pPr rtl="1"/>
          <a:endParaRPr lang="fa-IR"/>
        </a:p>
      </dgm:t>
    </dgm:pt>
    <dgm:pt modelId="{591D8C9F-C987-4294-A6E2-AAE14112B6D6}" type="pres">
      <dgm:prSet presAssocID="{A13B8044-72A8-47AF-9291-6487A8309807}" presName="level2hierChild" presStyleCnt="0"/>
      <dgm:spPr/>
    </dgm:pt>
    <dgm:pt modelId="{5AEFF5A2-4F5F-4D40-A935-8B4C6BE464E5}" type="pres">
      <dgm:prSet presAssocID="{CAEE8E2B-787E-4ADF-8950-05CCD0FA2ED7}" presName="conn2-1" presStyleLbl="parChTrans1D2" presStyleIdx="0" presStyleCnt="3"/>
      <dgm:spPr/>
      <dgm:t>
        <a:bodyPr/>
        <a:lstStyle/>
        <a:p>
          <a:pPr rtl="1"/>
          <a:endParaRPr lang="fa-IR"/>
        </a:p>
      </dgm:t>
    </dgm:pt>
    <dgm:pt modelId="{E6402A83-FA18-475D-A3F9-1C077EC04EF3}" type="pres">
      <dgm:prSet presAssocID="{CAEE8E2B-787E-4ADF-8950-05CCD0FA2ED7}" presName="connTx" presStyleLbl="parChTrans1D2" presStyleIdx="0" presStyleCnt="3"/>
      <dgm:spPr/>
      <dgm:t>
        <a:bodyPr/>
        <a:lstStyle/>
        <a:p>
          <a:pPr rtl="1"/>
          <a:endParaRPr lang="fa-IR"/>
        </a:p>
      </dgm:t>
    </dgm:pt>
    <dgm:pt modelId="{452643C0-5C4E-40AF-9EE8-6DA1E7DF2FBE}" type="pres">
      <dgm:prSet presAssocID="{97385A79-D61C-43D9-9B39-BFC2DC924615}" presName="root2" presStyleCnt="0"/>
      <dgm:spPr/>
    </dgm:pt>
    <dgm:pt modelId="{37D6D9EF-16C6-4869-BD90-430F6D7211A1}" type="pres">
      <dgm:prSet presAssocID="{97385A79-D61C-43D9-9B39-BFC2DC924615}" presName="LevelTwoTextNode" presStyleLbl="node2" presStyleIdx="0" presStyleCnt="3" custScaleX="175123">
        <dgm:presLayoutVars>
          <dgm:chPref val="3"/>
        </dgm:presLayoutVars>
      </dgm:prSet>
      <dgm:spPr/>
      <dgm:t>
        <a:bodyPr/>
        <a:lstStyle/>
        <a:p>
          <a:pPr rtl="1"/>
          <a:endParaRPr lang="fa-IR"/>
        </a:p>
      </dgm:t>
    </dgm:pt>
    <dgm:pt modelId="{565F62FB-9EF2-4D25-BB53-2A82E5E7F1BB}" type="pres">
      <dgm:prSet presAssocID="{97385A79-D61C-43D9-9B39-BFC2DC924615}" presName="level3hierChild" presStyleCnt="0"/>
      <dgm:spPr/>
    </dgm:pt>
    <dgm:pt modelId="{97B6DA2A-F11D-470B-A953-B7181126098A}" type="pres">
      <dgm:prSet presAssocID="{761AD6A5-CC65-4EFC-AEE8-1537271E8D72}" presName="conn2-1" presStyleLbl="parChTrans1D3" presStyleIdx="0" presStyleCnt="9"/>
      <dgm:spPr/>
      <dgm:t>
        <a:bodyPr/>
        <a:lstStyle/>
        <a:p>
          <a:pPr rtl="1"/>
          <a:endParaRPr lang="fa-IR"/>
        </a:p>
      </dgm:t>
    </dgm:pt>
    <dgm:pt modelId="{37AFE001-0EE7-419D-8E4C-5E743C08EB97}" type="pres">
      <dgm:prSet presAssocID="{761AD6A5-CC65-4EFC-AEE8-1537271E8D72}" presName="connTx" presStyleLbl="parChTrans1D3" presStyleIdx="0" presStyleCnt="9"/>
      <dgm:spPr/>
      <dgm:t>
        <a:bodyPr/>
        <a:lstStyle/>
        <a:p>
          <a:pPr rtl="1"/>
          <a:endParaRPr lang="fa-IR"/>
        </a:p>
      </dgm:t>
    </dgm:pt>
    <dgm:pt modelId="{9B08E96E-354E-42C4-9B1E-0A742A523C5A}" type="pres">
      <dgm:prSet presAssocID="{6F0ABAF3-9256-482B-8A5C-C29EE46160D2}" presName="root2" presStyleCnt="0"/>
      <dgm:spPr/>
    </dgm:pt>
    <dgm:pt modelId="{AC58666D-82AE-49C4-910E-E94363DE2C66}" type="pres">
      <dgm:prSet presAssocID="{6F0ABAF3-9256-482B-8A5C-C29EE46160D2}" presName="LevelTwoTextNode" presStyleLbl="node3" presStyleIdx="0" presStyleCnt="9">
        <dgm:presLayoutVars>
          <dgm:chPref val="3"/>
        </dgm:presLayoutVars>
      </dgm:prSet>
      <dgm:spPr/>
      <dgm:t>
        <a:bodyPr/>
        <a:lstStyle/>
        <a:p>
          <a:pPr rtl="1"/>
          <a:endParaRPr lang="fa-IR"/>
        </a:p>
      </dgm:t>
    </dgm:pt>
    <dgm:pt modelId="{84516404-E444-4981-87B1-5CA2BC600141}" type="pres">
      <dgm:prSet presAssocID="{6F0ABAF3-9256-482B-8A5C-C29EE46160D2}" presName="level3hierChild" presStyleCnt="0"/>
      <dgm:spPr/>
    </dgm:pt>
    <dgm:pt modelId="{A4F65D81-1F2D-4838-8D18-AE48D26FD9E5}" type="pres">
      <dgm:prSet presAssocID="{622A6345-203D-4FE3-821D-5E627685B69A}" presName="conn2-1" presStyleLbl="parChTrans1D3" presStyleIdx="1" presStyleCnt="9"/>
      <dgm:spPr/>
      <dgm:t>
        <a:bodyPr/>
        <a:lstStyle/>
        <a:p>
          <a:pPr rtl="1"/>
          <a:endParaRPr lang="fa-IR"/>
        </a:p>
      </dgm:t>
    </dgm:pt>
    <dgm:pt modelId="{A24A34B8-5725-4AC0-AD11-6F82E3F2B4C6}" type="pres">
      <dgm:prSet presAssocID="{622A6345-203D-4FE3-821D-5E627685B69A}" presName="connTx" presStyleLbl="parChTrans1D3" presStyleIdx="1" presStyleCnt="9"/>
      <dgm:spPr/>
      <dgm:t>
        <a:bodyPr/>
        <a:lstStyle/>
        <a:p>
          <a:pPr rtl="1"/>
          <a:endParaRPr lang="fa-IR"/>
        </a:p>
      </dgm:t>
    </dgm:pt>
    <dgm:pt modelId="{14F21D35-BFE9-46A6-ADFD-52FFE705AF53}" type="pres">
      <dgm:prSet presAssocID="{9DB7634F-AA3A-49BF-BFAA-C2A75C9D96AD}" presName="root2" presStyleCnt="0"/>
      <dgm:spPr/>
    </dgm:pt>
    <dgm:pt modelId="{D8F40E59-95A6-4F0D-87C5-7F3B75252449}" type="pres">
      <dgm:prSet presAssocID="{9DB7634F-AA3A-49BF-BFAA-C2A75C9D96AD}" presName="LevelTwoTextNode" presStyleLbl="node3" presStyleIdx="1" presStyleCnt="9">
        <dgm:presLayoutVars>
          <dgm:chPref val="3"/>
        </dgm:presLayoutVars>
      </dgm:prSet>
      <dgm:spPr/>
      <dgm:t>
        <a:bodyPr/>
        <a:lstStyle/>
        <a:p>
          <a:pPr rtl="1"/>
          <a:endParaRPr lang="fa-IR"/>
        </a:p>
      </dgm:t>
    </dgm:pt>
    <dgm:pt modelId="{B8851720-49C0-41D9-8AC5-6E3928A58B79}" type="pres">
      <dgm:prSet presAssocID="{9DB7634F-AA3A-49BF-BFAA-C2A75C9D96AD}" presName="level3hierChild" presStyleCnt="0"/>
      <dgm:spPr/>
    </dgm:pt>
    <dgm:pt modelId="{9FF24FCD-7B4D-4976-98C8-B1189869531A}" type="pres">
      <dgm:prSet presAssocID="{4C69505B-4BCD-437B-ACAB-94DC491CB411}" presName="conn2-1" presStyleLbl="parChTrans1D4" presStyleIdx="0" presStyleCnt="19"/>
      <dgm:spPr/>
      <dgm:t>
        <a:bodyPr/>
        <a:lstStyle/>
        <a:p>
          <a:pPr rtl="1"/>
          <a:endParaRPr lang="fa-IR"/>
        </a:p>
      </dgm:t>
    </dgm:pt>
    <dgm:pt modelId="{715795CE-FA94-4177-A032-C0CBD3FE9F22}" type="pres">
      <dgm:prSet presAssocID="{4C69505B-4BCD-437B-ACAB-94DC491CB411}" presName="connTx" presStyleLbl="parChTrans1D4" presStyleIdx="0" presStyleCnt="19"/>
      <dgm:spPr/>
      <dgm:t>
        <a:bodyPr/>
        <a:lstStyle/>
        <a:p>
          <a:pPr rtl="1"/>
          <a:endParaRPr lang="fa-IR"/>
        </a:p>
      </dgm:t>
    </dgm:pt>
    <dgm:pt modelId="{B04D8B9D-715F-4011-A343-E622817E5958}" type="pres">
      <dgm:prSet presAssocID="{4CC00FF1-00D9-4402-BE3F-48E13ACC3CF4}" presName="root2" presStyleCnt="0"/>
      <dgm:spPr/>
    </dgm:pt>
    <dgm:pt modelId="{F0F6F2A5-0CD7-4157-8EF8-70D078F6F9E9}" type="pres">
      <dgm:prSet presAssocID="{4CC00FF1-00D9-4402-BE3F-48E13ACC3CF4}" presName="LevelTwoTextNode" presStyleLbl="node4" presStyleIdx="0" presStyleCnt="19" custScaleX="175123">
        <dgm:presLayoutVars>
          <dgm:chPref val="3"/>
        </dgm:presLayoutVars>
      </dgm:prSet>
      <dgm:spPr/>
      <dgm:t>
        <a:bodyPr/>
        <a:lstStyle/>
        <a:p>
          <a:pPr rtl="1"/>
          <a:endParaRPr lang="fa-IR"/>
        </a:p>
      </dgm:t>
    </dgm:pt>
    <dgm:pt modelId="{57949B9F-063D-4C3F-B70E-69B0E3CA1239}" type="pres">
      <dgm:prSet presAssocID="{4CC00FF1-00D9-4402-BE3F-48E13ACC3CF4}" presName="level3hierChild" presStyleCnt="0"/>
      <dgm:spPr/>
    </dgm:pt>
    <dgm:pt modelId="{0EA16B1E-46AA-452C-8B21-059000C72315}" type="pres">
      <dgm:prSet presAssocID="{3FB40188-4931-40CE-A640-E97B0F2538EC}" presName="conn2-1" presStyleLbl="parChTrans1D4" presStyleIdx="1" presStyleCnt="19"/>
      <dgm:spPr/>
      <dgm:t>
        <a:bodyPr/>
        <a:lstStyle/>
        <a:p>
          <a:pPr rtl="1"/>
          <a:endParaRPr lang="fa-IR"/>
        </a:p>
      </dgm:t>
    </dgm:pt>
    <dgm:pt modelId="{C565B669-577F-4E25-AC21-B63B1CD2FE0D}" type="pres">
      <dgm:prSet presAssocID="{3FB40188-4931-40CE-A640-E97B0F2538EC}" presName="connTx" presStyleLbl="parChTrans1D4" presStyleIdx="1" presStyleCnt="19"/>
      <dgm:spPr/>
      <dgm:t>
        <a:bodyPr/>
        <a:lstStyle/>
        <a:p>
          <a:pPr rtl="1"/>
          <a:endParaRPr lang="fa-IR"/>
        </a:p>
      </dgm:t>
    </dgm:pt>
    <dgm:pt modelId="{097FEBAE-E281-402B-9F03-E501068F2877}" type="pres">
      <dgm:prSet presAssocID="{C836B1BE-8CEB-45E1-A61E-11ABF07FD116}" presName="root2" presStyleCnt="0"/>
      <dgm:spPr/>
    </dgm:pt>
    <dgm:pt modelId="{0CEEFA96-BF15-4913-8D4A-8DEDC1FCF1C2}" type="pres">
      <dgm:prSet presAssocID="{C836B1BE-8CEB-45E1-A61E-11ABF07FD116}" presName="LevelTwoTextNode" presStyleLbl="node4" presStyleIdx="1" presStyleCnt="19" custScaleX="175123">
        <dgm:presLayoutVars>
          <dgm:chPref val="3"/>
        </dgm:presLayoutVars>
      </dgm:prSet>
      <dgm:spPr/>
      <dgm:t>
        <a:bodyPr/>
        <a:lstStyle/>
        <a:p>
          <a:pPr rtl="1"/>
          <a:endParaRPr lang="fa-IR"/>
        </a:p>
      </dgm:t>
    </dgm:pt>
    <dgm:pt modelId="{443180E4-0CCC-4570-87C7-A225F213BFCF}" type="pres">
      <dgm:prSet presAssocID="{C836B1BE-8CEB-45E1-A61E-11ABF07FD116}" presName="level3hierChild" presStyleCnt="0"/>
      <dgm:spPr/>
    </dgm:pt>
    <dgm:pt modelId="{A6098A90-4B13-4C09-B60B-60DE5969E5B8}" type="pres">
      <dgm:prSet presAssocID="{C78E80FA-C6D4-41FA-8600-3DFF1812E543}" presName="conn2-1" presStyleLbl="parChTrans1D2" presStyleIdx="1" presStyleCnt="3"/>
      <dgm:spPr/>
      <dgm:t>
        <a:bodyPr/>
        <a:lstStyle/>
        <a:p>
          <a:pPr rtl="1"/>
          <a:endParaRPr lang="fa-IR"/>
        </a:p>
      </dgm:t>
    </dgm:pt>
    <dgm:pt modelId="{4BD8CF0F-AA09-43BA-ADBA-CE8E234EB6C7}" type="pres">
      <dgm:prSet presAssocID="{C78E80FA-C6D4-41FA-8600-3DFF1812E543}" presName="connTx" presStyleLbl="parChTrans1D2" presStyleIdx="1" presStyleCnt="3"/>
      <dgm:spPr/>
      <dgm:t>
        <a:bodyPr/>
        <a:lstStyle/>
        <a:p>
          <a:pPr rtl="1"/>
          <a:endParaRPr lang="fa-IR"/>
        </a:p>
      </dgm:t>
    </dgm:pt>
    <dgm:pt modelId="{DE2053F1-07D3-4617-B119-71CC392952CA}" type="pres">
      <dgm:prSet presAssocID="{07EA60D2-7E6E-4C2F-9A54-6CA4FF2F6C9C}" presName="root2" presStyleCnt="0"/>
      <dgm:spPr/>
    </dgm:pt>
    <dgm:pt modelId="{EB48B4CB-1C78-41F8-90FB-1A1AEEDD95EF}" type="pres">
      <dgm:prSet presAssocID="{07EA60D2-7E6E-4C2F-9A54-6CA4FF2F6C9C}" presName="LevelTwoTextNode" presStyleLbl="node2" presStyleIdx="1" presStyleCnt="3" custScaleX="219238">
        <dgm:presLayoutVars>
          <dgm:chPref val="3"/>
        </dgm:presLayoutVars>
      </dgm:prSet>
      <dgm:spPr/>
      <dgm:t>
        <a:bodyPr/>
        <a:lstStyle/>
        <a:p>
          <a:pPr rtl="1"/>
          <a:endParaRPr lang="fa-IR"/>
        </a:p>
      </dgm:t>
    </dgm:pt>
    <dgm:pt modelId="{BC60BDC9-8C88-4BB2-9B39-713D2F4DE9A4}" type="pres">
      <dgm:prSet presAssocID="{07EA60D2-7E6E-4C2F-9A54-6CA4FF2F6C9C}" presName="level3hierChild" presStyleCnt="0"/>
      <dgm:spPr/>
    </dgm:pt>
    <dgm:pt modelId="{80A5B1F5-AF18-40D5-ACC0-051944939AE2}" type="pres">
      <dgm:prSet presAssocID="{C1C9939A-4245-45DE-9FCD-951A78390347}" presName="conn2-1" presStyleLbl="parChTrans1D3" presStyleIdx="2" presStyleCnt="9"/>
      <dgm:spPr/>
      <dgm:t>
        <a:bodyPr/>
        <a:lstStyle/>
        <a:p>
          <a:pPr rtl="1"/>
          <a:endParaRPr lang="fa-IR"/>
        </a:p>
      </dgm:t>
    </dgm:pt>
    <dgm:pt modelId="{4DD743FF-A669-45F5-80F5-AF2D5F4612C6}" type="pres">
      <dgm:prSet presAssocID="{C1C9939A-4245-45DE-9FCD-951A78390347}" presName="connTx" presStyleLbl="parChTrans1D3" presStyleIdx="2" presStyleCnt="9"/>
      <dgm:spPr/>
      <dgm:t>
        <a:bodyPr/>
        <a:lstStyle/>
        <a:p>
          <a:pPr rtl="1"/>
          <a:endParaRPr lang="fa-IR"/>
        </a:p>
      </dgm:t>
    </dgm:pt>
    <dgm:pt modelId="{CB1B816D-DFF2-466C-9D2C-79E11912F505}" type="pres">
      <dgm:prSet presAssocID="{67785731-C837-4670-8277-65A39B5A1327}" presName="root2" presStyleCnt="0"/>
      <dgm:spPr/>
    </dgm:pt>
    <dgm:pt modelId="{7F3C49E9-548E-4C11-91FB-D41A86453038}" type="pres">
      <dgm:prSet presAssocID="{67785731-C837-4670-8277-65A39B5A1327}" presName="LevelTwoTextNode" presStyleLbl="node3" presStyleIdx="2" presStyleCnt="9" custScaleX="129700">
        <dgm:presLayoutVars>
          <dgm:chPref val="3"/>
        </dgm:presLayoutVars>
      </dgm:prSet>
      <dgm:spPr/>
      <dgm:t>
        <a:bodyPr/>
        <a:lstStyle/>
        <a:p>
          <a:pPr rtl="1"/>
          <a:endParaRPr lang="fa-IR"/>
        </a:p>
      </dgm:t>
    </dgm:pt>
    <dgm:pt modelId="{8F86370C-3830-4BCC-85E7-0B6F2900BAD2}" type="pres">
      <dgm:prSet presAssocID="{67785731-C837-4670-8277-65A39B5A1327}" presName="level3hierChild" presStyleCnt="0"/>
      <dgm:spPr/>
    </dgm:pt>
    <dgm:pt modelId="{37E79B99-2350-45E0-9118-126B0920ACA7}" type="pres">
      <dgm:prSet presAssocID="{39CCF1E2-BB94-46AC-B3DA-6C4B9546B6A8}" presName="conn2-1" presStyleLbl="parChTrans1D4" presStyleIdx="2" presStyleCnt="19"/>
      <dgm:spPr/>
      <dgm:t>
        <a:bodyPr/>
        <a:lstStyle/>
        <a:p>
          <a:pPr rtl="1"/>
          <a:endParaRPr lang="fa-IR"/>
        </a:p>
      </dgm:t>
    </dgm:pt>
    <dgm:pt modelId="{E7FF3911-5CCA-465E-B837-CCC9CC875AE8}" type="pres">
      <dgm:prSet presAssocID="{39CCF1E2-BB94-46AC-B3DA-6C4B9546B6A8}" presName="connTx" presStyleLbl="parChTrans1D4" presStyleIdx="2" presStyleCnt="19"/>
      <dgm:spPr/>
      <dgm:t>
        <a:bodyPr/>
        <a:lstStyle/>
        <a:p>
          <a:pPr rtl="1"/>
          <a:endParaRPr lang="fa-IR"/>
        </a:p>
      </dgm:t>
    </dgm:pt>
    <dgm:pt modelId="{95C7E23B-DBE7-4D9A-A409-4497C08E3D8A}" type="pres">
      <dgm:prSet presAssocID="{24106888-C287-420F-8EE1-9F01E32F1DC4}" presName="root2" presStyleCnt="0"/>
      <dgm:spPr/>
    </dgm:pt>
    <dgm:pt modelId="{5FF11F41-0964-4304-8E48-C1C25A170E0A}" type="pres">
      <dgm:prSet presAssocID="{24106888-C287-420F-8EE1-9F01E32F1DC4}" presName="LevelTwoTextNode" presStyleLbl="node4" presStyleIdx="2" presStyleCnt="19">
        <dgm:presLayoutVars>
          <dgm:chPref val="3"/>
        </dgm:presLayoutVars>
      </dgm:prSet>
      <dgm:spPr/>
      <dgm:t>
        <a:bodyPr/>
        <a:lstStyle/>
        <a:p>
          <a:pPr rtl="1"/>
          <a:endParaRPr lang="fa-IR"/>
        </a:p>
      </dgm:t>
    </dgm:pt>
    <dgm:pt modelId="{97F58380-4466-44E6-A9C2-152508B7E0D7}" type="pres">
      <dgm:prSet presAssocID="{24106888-C287-420F-8EE1-9F01E32F1DC4}" presName="level3hierChild" presStyleCnt="0"/>
      <dgm:spPr/>
    </dgm:pt>
    <dgm:pt modelId="{78E4C18F-68A1-4ED4-9857-A54069546497}" type="pres">
      <dgm:prSet presAssocID="{9424CFB6-CE91-4369-9137-6B06CEC12E83}" presName="conn2-1" presStyleLbl="parChTrans1D3" presStyleIdx="3" presStyleCnt="9"/>
      <dgm:spPr/>
      <dgm:t>
        <a:bodyPr/>
        <a:lstStyle/>
        <a:p>
          <a:pPr rtl="1"/>
          <a:endParaRPr lang="fa-IR"/>
        </a:p>
      </dgm:t>
    </dgm:pt>
    <dgm:pt modelId="{BEC98EFC-D80F-422F-9619-4EDCF3FDC794}" type="pres">
      <dgm:prSet presAssocID="{9424CFB6-CE91-4369-9137-6B06CEC12E83}" presName="connTx" presStyleLbl="parChTrans1D3" presStyleIdx="3" presStyleCnt="9"/>
      <dgm:spPr/>
      <dgm:t>
        <a:bodyPr/>
        <a:lstStyle/>
        <a:p>
          <a:pPr rtl="1"/>
          <a:endParaRPr lang="fa-IR"/>
        </a:p>
      </dgm:t>
    </dgm:pt>
    <dgm:pt modelId="{3DF29794-180C-448E-A2BF-FEC34E572EFF}" type="pres">
      <dgm:prSet presAssocID="{F86A8DF6-9F2A-4B68-91AD-CAE1D7D4F5CE}" presName="root2" presStyleCnt="0"/>
      <dgm:spPr/>
    </dgm:pt>
    <dgm:pt modelId="{B23D0796-2C5D-4E5D-9370-4FE8595E590F}" type="pres">
      <dgm:prSet presAssocID="{F86A8DF6-9F2A-4B68-91AD-CAE1D7D4F5CE}" presName="LevelTwoTextNode" presStyleLbl="node3" presStyleIdx="3" presStyleCnt="9" custScaleX="129700">
        <dgm:presLayoutVars>
          <dgm:chPref val="3"/>
        </dgm:presLayoutVars>
      </dgm:prSet>
      <dgm:spPr/>
      <dgm:t>
        <a:bodyPr/>
        <a:lstStyle/>
        <a:p>
          <a:pPr rtl="1"/>
          <a:endParaRPr lang="fa-IR"/>
        </a:p>
      </dgm:t>
    </dgm:pt>
    <dgm:pt modelId="{8859A52A-BC93-40AD-B1EE-3E13CAECD289}" type="pres">
      <dgm:prSet presAssocID="{F86A8DF6-9F2A-4B68-91AD-CAE1D7D4F5CE}" presName="level3hierChild" presStyleCnt="0"/>
      <dgm:spPr/>
    </dgm:pt>
    <dgm:pt modelId="{45448F5B-686B-4260-97C1-F700EACE486D}" type="pres">
      <dgm:prSet presAssocID="{BE336A5E-78F1-4E21-8914-B39B5E002E93}" presName="conn2-1" presStyleLbl="parChTrans1D4" presStyleIdx="3" presStyleCnt="19"/>
      <dgm:spPr/>
      <dgm:t>
        <a:bodyPr/>
        <a:lstStyle/>
        <a:p>
          <a:pPr rtl="1"/>
          <a:endParaRPr lang="fa-IR"/>
        </a:p>
      </dgm:t>
    </dgm:pt>
    <dgm:pt modelId="{00E9F8B1-A9C9-49B0-9DAE-94DF75F89697}" type="pres">
      <dgm:prSet presAssocID="{BE336A5E-78F1-4E21-8914-B39B5E002E93}" presName="connTx" presStyleLbl="parChTrans1D4" presStyleIdx="3" presStyleCnt="19"/>
      <dgm:spPr/>
      <dgm:t>
        <a:bodyPr/>
        <a:lstStyle/>
        <a:p>
          <a:pPr rtl="1"/>
          <a:endParaRPr lang="fa-IR"/>
        </a:p>
      </dgm:t>
    </dgm:pt>
    <dgm:pt modelId="{D8387621-B0AE-4AED-B63D-714214279DEE}" type="pres">
      <dgm:prSet presAssocID="{A4D77FA4-DF6E-4D95-A5E0-F4268E0E20F2}" presName="root2" presStyleCnt="0"/>
      <dgm:spPr/>
    </dgm:pt>
    <dgm:pt modelId="{5443F212-3638-4AA9-9D51-2F767227F2BF}" type="pres">
      <dgm:prSet presAssocID="{A4D77FA4-DF6E-4D95-A5E0-F4268E0E20F2}" presName="LevelTwoTextNode" presStyleLbl="node4" presStyleIdx="3" presStyleCnt="19">
        <dgm:presLayoutVars>
          <dgm:chPref val="3"/>
        </dgm:presLayoutVars>
      </dgm:prSet>
      <dgm:spPr/>
      <dgm:t>
        <a:bodyPr/>
        <a:lstStyle/>
        <a:p>
          <a:pPr rtl="1"/>
          <a:endParaRPr lang="fa-IR"/>
        </a:p>
      </dgm:t>
    </dgm:pt>
    <dgm:pt modelId="{176D6CB8-7046-4C9F-B4C4-BABD99CE2466}" type="pres">
      <dgm:prSet presAssocID="{A4D77FA4-DF6E-4D95-A5E0-F4268E0E20F2}" presName="level3hierChild" presStyleCnt="0"/>
      <dgm:spPr/>
    </dgm:pt>
    <dgm:pt modelId="{A11EEE4F-BA6F-436F-BE79-840EDC6B7421}" type="pres">
      <dgm:prSet presAssocID="{3978F914-B4B7-49FD-B947-A27FF0A0BCD6}" presName="conn2-1" presStyleLbl="parChTrans1D4" presStyleIdx="4" presStyleCnt="19"/>
      <dgm:spPr/>
      <dgm:t>
        <a:bodyPr/>
        <a:lstStyle/>
        <a:p>
          <a:pPr rtl="1"/>
          <a:endParaRPr lang="fa-IR"/>
        </a:p>
      </dgm:t>
    </dgm:pt>
    <dgm:pt modelId="{3937E2F7-E9E1-4239-8F5C-BE96962B78E6}" type="pres">
      <dgm:prSet presAssocID="{3978F914-B4B7-49FD-B947-A27FF0A0BCD6}" presName="connTx" presStyleLbl="parChTrans1D4" presStyleIdx="4" presStyleCnt="19"/>
      <dgm:spPr/>
      <dgm:t>
        <a:bodyPr/>
        <a:lstStyle/>
        <a:p>
          <a:pPr rtl="1"/>
          <a:endParaRPr lang="fa-IR"/>
        </a:p>
      </dgm:t>
    </dgm:pt>
    <dgm:pt modelId="{81BB5647-2273-48F8-8452-294888A17789}" type="pres">
      <dgm:prSet presAssocID="{853CD816-3D60-4024-A55D-8703590D28A1}" presName="root2" presStyleCnt="0"/>
      <dgm:spPr/>
    </dgm:pt>
    <dgm:pt modelId="{2449E768-80D6-4C32-8A10-6A2EE1A6E6A1}" type="pres">
      <dgm:prSet presAssocID="{853CD816-3D60-4024-A55D-8703590D28A1}" presName="LevelTwoTextNode" presStyleLbl="node4" presStyleIdx="4" presStyleCnt="19">
        <dgm:presLayoutVars>
          <dgm:chPref val="3"/>
        </dgm:presLayoutVars>
      </dgm:prSet>
      <dgm:spPr/>
      <dgm:t>
        <a:bodyPr/>
        <a:lstStyle/>
        <a:p>
          <a:pPr rtl="1"/>
          <a:endParaRPr lang="fa-IR"/>
        </a:p>
      </dgm:t>
    </dgm:pt>
    <dgm:pt modelId="{42C12593-1FC7-4018-85E1-E36D60241B4E}" type="pres">
      <dgm:prSet presAssocID="{853CD816-3D60-4024-A55D-8703590D28A1}" presName="level3hierChild" presStyleCnt="0"/>
      <dgm:spPr/>
    </dgm:pt>
    <dgm:pt modelId="{975A0E1B-EF67-4F65-8D0A-B2B1853397CA}" type="pres">
      <dgm:prSet presAssocID="{A09A60B6-9E84-4149-BB92-F492FA5DBD70}" presName="conn2-1" presStyleLbl="parChTrans1D4" presStyleIdx="5" presStyleCnt="19"/>
      <dgm:spPr/>
      <dgm:t>
        <a:bodyPr/>
        <a:lstStyle/>
        <a:p>
          <a:pPr rtl="1"/>
          <a:endParaRPr lang="fa-IR"/>
        </a:p>
      </dgm:t>
    </dgm:pt>
    <dgm:pt modelId="{27F7AC81-ED6C-4F93-8887-34FCA6DFDBD5}" type="pres">
      <dgm:prSet presAssocID="{A09A60B6-9E84-4149-BB92-F492FA5DBD70}" presName="connTx" presStyleLbl="parChTrans1D4" presStyleIdx="5" presStyleCnt="19"/>
      <dgm:spPr/>
      <dgm:t>
        <a:bodyPr/>
        <a:lstStyle/>
        <a:p>
          <a:pPr rtl="1"/>
          <a:endParaRPr lang="fa-IR"/>
        </a:p>
      </dgm:t>
    </dgm:pt>
    <dgm:pt modelId="{4813D497-225F-416E-A927-DD76D99A52FC}" type="pres">
      <dgm:prSet presAssocID="{4D6620A2-F0CD-4B3F-A3D0-25FB545284F7}" presName="root2" presStyleCnt="0"/>
      <dgm:spPr/>
    </dgm:pt>
    <dgm:pt modelId="{9224BC25-F5B5-4924-9AB8-E15583D8492D}" type="pres">
      <dgm:prSet presAssocID="{4D6620A2-F0CD-4B3F-A3D0-25FB545284F7}" presName="LevelTwoTextNode" presStyleLbl="node4" presStyleIdx="5" presStyleCnt="19">
        <dgm:presLayoutVars>
          <dgm:chPref val="3"/>
        </dgm:presLayoutVars>
      </dgm:prSet>
      <dgm:spPr/>
      <dgm:t>
        <a:bodyPr/>
        <a:lstStyle/>
        <a:p>
          <a:pPr rtl="1"/>
          <a:endParaRPr lang="fa-IR"/>
        </a:p>
      </dgm:t>
    </dgm:pt>
    <dgm:pt modelId="{B69487C8-BA30-4872-8C9A-5A2E1A926DE4}" type="pres">
      <dgm:prSet presAssocID="{4D6620A2-F0CD-4B3F-A3D0-25FB545284F7}" presName="level3hierChild" presStyleCnt="0"/>
      <dgm:spPr/>
    </dgm:pt>
    <dgm:pt modelId="{C31DE13D-90C9-4030-9DB8-1A3A694483A1}" type="pres">
      <dgm:prSet presAssocID="{A5654A32-4AD2-4176-8098-A2C7C1B55055}" presName="conn2-1" presStyleLbl="parChTrans1D4" presStyleIdx="6" presStyleCnt="19"/>
      <dgm:spPr/>
      <dgm:t>
        <a:bodyPr/>
        <a:lstStyle/>
        <a:p>
          <a:pPr rtl="1"/>
          <a:endParaRPr lang="fa-IR"/>
        </a:p>
      </dgm:t>
    </dgm:pt>
    <dgm:pt modelId="{FB461F67-FEAE-47E5-95AB-54415617C437}" type="pres">
      <dgm:prSet presAssocID="{A5654A32-4AD2-4176-8098-A2C7C1B55055}" presName="connTx" presStyleLbl="parChTrans1D4" presStyleIdx="6" presStyleCnt="19"/>
      <dgm:spPr/>
      <dgm:t>
        <a:bodyPr/>
        <a:lstStyle/>
        <a:p>
          <a:pPr rtl="1"/>
          <a:endParaRPr lang="fa-IR"/>
        </a:p>
      </dgm:t>
    </dgm:pt>
    <dgm:pt modelId="{8300CE14-96A3-4540-9441-5B12171B4CD3}" type="pres">
      <dgm:prSet presAssocID="{7B62BDBA-1CF5-48F7-AAFA-944F17A422E5}" presName="root2" presStyleCnt="0"/>
      <dgm:spPr/>
    </dgm:pt>
    <dgm:pt modelId="{87BCF478-AB50-403D-8D78-35196398A951}" type="pres">
      <dgm:prSet presAssocID="{7B62BDBA-1CF5-48F7-AAFA-944F17A422E5}" presName="LevelTwoTextNode" presStyleLbl="node4" presStyleIdx="6" presStyleCnt="19">
        <dgm:presLayoutVars>
          <dgm:chPref val="3"/>
        </dgm:presLayoutVars>
      </dgm:prSet>
      <dgm:spPr/>
      <dgm:t>
        <a:bodyPr/>
        <a:lstStyle/>
        <a:p>
          <a:pPr rtl="1"/>
          <a:endParaRPr lang="fa-IR"/>
        </a:p>
      </dgm:t>
    </dgm:pt>
    <dgm:pt modelId="{7456ED23-7502-4336-B6E7-FC59A37D71E2}" type="pres">
      <dgm:prSet presAssocID="{7B62BDBA-1CF5-48F7-AAFA-944F17A422E5}" presName="level3hierChild" presStyleCnt="0"/>
      <dgm:spPr/>
    </dgm:pt>
    <dgm:pt modelId="{D26EBE98-493C-477C-9709-38290A8D6278}" type="pres">
      <dgm:prSet presAssocID="{53F4B21D-0D18-4336-AE94-5FF1A61A8A0C}" presName="conn2-1" presStyleLbl="parChTrans1D4" presStyleIdx="7" presStyleCnt="19"/>
      <dgm:spPr/>
      <dgm:t>
        <a:bodyPr/>
        <a:lstStyle/>
        <a:p>
          <a:pPr rtl="1"/>
          <a:endParaRPr lang="fa-IR"/>
        </a:p>
      </dgm:t>
    </dgm:pt>
    <dgm:pt modelId="{A03F8F8F-9B41-458F-89FB-5A5BA22B0F33}" type="pres">
      <dgm:prSet presAssocID="{53F4B21D-0D18-4336-AE94-5FF1A61A8A0C}" presName="connTx" presStyleLbl="parChTrans1D4" presStyleIdx="7" presStyleCnt="19"/>
      <dgm:spPr/>
      <dgm:t>
        <a:bodyPr/>
        <a:lstStyle/>
        <a:p>
          <a:pPr rtl="1"/>
          <a:endParaRPr lang="fa-IR"/>
        </a:p>
      </dgm:t>
    </dgm:pt>
    <dgm:pt modelId="{595C68EA-7F8C-4CC5-B0E6-74E372A40BB0}" type="pres">
      <dgm:prSet presAssocID="{F230B29F-C34B-47A1-93ED-865C379927F5}" presName="root2" presStyleCnt="0"/>
      <dgm:spPr/>
    </dgm:pt>
    <dgm:pt modelId="{044B0DE6-C601-4409-B865-ACA69693543D}" type="pres">
      <dgm:prSet presAssocID="{F230B29F-C34B-47A1-93ED-865C379927F5}" presName="LevelTwoTextNode" presStyleLbl="node4" presStyleIdx="7" presStyleCnt="19">
        <dgm:presLayoutVars>
          <dgm:chPref val="3"/>
        </dgm:presLayoutVars>
      </dgm:prSet>
      <dgm:spPr/>
      <dgm:t>
        <a:bodyPr/>
        <a:lstStyle/>
        <a:p>
          <a:pPr rtl="1"/>
          <a:endParaRPr lang="fa-IR"/>
        </a:p>
      </dgm:t>
    </dgm:pt>
    <dgm:pt modelId="{8A65049D-AD67-48AE-913F-DDD6E4ACBBB7}" type="pres">
      <dgm:prSet presAssocID="{F230B29F-C34B-47A1-93ED-865C379927F5}" presName="level3hierChild" presStyleCnt="0"/>
      <dgm:spPr/>
    </dgm:pt>
    <dgm:pt modelId="{3177D17C-2D5B-4402-A17D-69EDC6097CE9}" type="pres">
      <dgm:prSet presAssocID="{652D9CFB-8F94-40C1-85DD-AA5AFFCDB45B}" presName="conn2-1" presStyleLbl="parChTrans1D3" presStyleIdx="4" presStyleCnt="9"/>
      <dgm:spPr/>
      <dgm:t>
        <a:bodyPr/>
        <a:lstStyle/>
        <a:p>
          <a:pPr rtl="1"/>
          <a:endParaRPr lang="fa-IR"/>
        </a:p>
      </dgm:t>
    </dgm:pt>
    <dgm:pt modelId="{B0166A7C-DA07-48A6-842A-77127EF4FC18}" type="pres">
      <dgm:prSet presAssocID="{652D9CFB-8F94-40C1-85DD-AA5AFFCDB45B}" presName="connTx" presStyleLbl="parChTrans1D3" presStyleIdx="4" presStyleCnt="9"/>
      <dgm:spPr/>
      <dgm:t>
        <a:bodyPr/>
        <a:lstStyle/>
        <a:p>
          <a:pPr rtl="1"/>
          <a:endParaRPr lang="fa-IR"/>
        </a:p>
      </dgm:t>
    </dgm:pt>
    <dgm:pt modelId="{33B0192B-0815-4A5F-BA97-24DB112BF2AC}" type="pres">
      <dgm:prSet presAssocID="{4A472601-B3F3-434B-A057-E7981517F848}" presName="root2" presStyleCnt="0"/>
      <dgm:spPr/>
    </dgm:pt>
    <dgm:pt modelId="{80404947-6E70-466F-B00F-762358CA118E}" type="pres">
      <dgm:prSet presAssocID="{4A472601-B3F3-434B-A057-E7981517F848}" presName="LevelTwoTextNode" presStyleLbl="node3" presStyleIdx="4" presStyleCnt="9" custScaleX="129700">
        <dgm:presLayoutVars>
          <dgm:chPref val="3"/>
        </dgm:presLayoutVars>
      </dgm:prSet>
      <dgm:spPr/>
      <dgm:t>
        <a:bodyPr/>
        <a:lstStyle/>
        <a:p>
          <a:pPr rtl="1"/>
          <a:endParaRPr lang="fa-IR"/>
        </a:p>
      </dgm:t>
    </dgm:pt>
    <dgm:pt modelId="{B8DA865B-27E5-4633-839B-B16289F308EC}" type="pres">
      <dgm:prSet presAssocID="{4A472601-B3F3-434B-A057-E7981517F848}" presName="level3hierChild" presStyleCnt="0"/>
      <dgm:spPr/>
    </dgm:pt>
    <dgm:pt modelId="{6129B1DF-07DF-4B92-A7F6-AE7B145AEC2A}" type="pres">
      <dgm:prSet presAssocID="{69BA9A4F-7EBF-4BC4-B66E-773A6119977F}" presName="conn2-1" presStyleLbl="parChTrans1D4" presStyleIdx="8" presStyleCnt="19"/>
      <dgm:spPr/>
      <dgm:t>
        <a:bodyPr/>
        <a:lstStyle/>
        <a:p>
          <a:pPr rtl="1"/>
          <a:endParaRPr lang="fa-IR"/>
        </a:p>
      </dgm:t>
    </dgm:pt>
    <dgm:pt modelId="{E9F258B7-794E-4B48-A505-9D01F0416580}" type="pres">
      <dgm:prSet presAssocID="{69BA9A4F-7EBF-4BC4-B66E-773A6119977F}" presName="connTx" presStyleLbl="parChTrans1D4" presStyleIdx="8" presStyleCnt="19"/>
      <dgm:spPr/>
      <dgm:t>
        <a:bodyPr/>
        <a:lstStyle/>
        <a:p>
          <a:pPr rtl="1"/>
          <a:endParaRPr lang="fa-IR"/>
        </a:p>
      </dgm:t>
    </dgm:pt>
    <dgm:pt modelId="{FF8E01A4-4BA3-4EA4-A7C1-D82031D73261}" type="pres">
      <dgm:prSet presAssocID="{29D98C43-BBEE-4E55-86CF-134EC16F9313}" presName="root2" presStyleCnt="0"/>
      <dgm:spPr/>
    </dgm:pt>
    <dgm:pt modelId="{EE67E3C1-89A5-451E-8277-CCD1CCB49E87}" type="pres">
      <dgm:prSet presAssocID="{29D98C43-BBEE-4E55-86CF-134EC16F9313}" presName="LevelTwoTextNode" presStyleLbl="node4" presStyleIdx="8" presStyleCnt="19">
        <dgm:presLayoutVars>
          <dgm:chPref val="3"/>
        </dgm:presLayoutVars>
      </dgm:prSet>
      <dgm:spPr/>
      <dgm:t>
        <a:bodyPr/>
        <a:lstStyle/>
        <a:p>
          <a:pPr rtl="1"/>
          <a:endParaRPr lang="fa-IR"/>
        </a:p>
      </dgm:t>
    </dgm:pt>
    <dgm:pt modelId="{D4054469-5741-4FD9-8F61-7E4AEA5D2D11}" type="pres">
      <dgm:prSet presAssocID="{29D98C43-BBEE-4E55-86CF-134EC16F9313}" presName="level3hierChild" presStyleCnt="0"/>
      <dgm:spPr/>
    </dgm:pt>
    <dgm:pt modelId="{EB598BAA-B7E8-4A3F-9FB8-8CE3A6C64CCC}" type="pres">
      <dgm:prSet presAssocID="{AB033F06-5798-4D25-A129-909B317DA10B}" presName="conn2-1" presStyleLbl="parChTrans1D4" presStyleIdx="9" presStyleCnt="19"/>
      <dgm:spPr/>
      <dgm:t>
        <a:bodyPr/>
        <a:lstStyle/>
        <a:p>
          <a:pPr rtl="1"/>
          <a:endParaRPr lang="fa-IR"/>
        </a:p>
      </dgm:t>
    </dgm:pt>
    <dgm:pt modelId="{0D3D26A7-FB11-4318-96C7-DD77A67061B3}" type="pres">
      <dgm:prSet presAssocID="{AB033F06-5798-4D25-A129-909B317DA10B}" presName="connTx" presStyleLbl="parChTrans1D4" presStyleIdx="9" presStyleCnt="19"/>
      <dgm:spPr/>
      <dgm:t>
        <a:bodyPr/>
        <a:lstStyle/>
        <a:p>
          <a:pPr rtl="1"/>
          <a:endParaRPr lang="fa-IR"/>
        </a:p>
      </dgm:t>
    </dgm:pt>
    <dgm:pt modelId="{8F150D22-A0B0-4CEE-96E4-6E26A64830B5}" type="pres">
      <dgm:prSet presAssocID="{547464B6-BD4E-46B6-A227-D41607A48BD8}" presName="root2" presStyleCnt="0"/>
      <dgm:spPr/>
    </dgm:pt>
    <dgm:pt modelId="{3EF7C4F6-5423-436C-A648-155D342B5169}" type="pres">
      <dgm:prSet presAssocID="{547464B6-BD4E-46B6-A227-D41607A48BD8}" presName="LevelTwoTextNode" presStyleLbl="node4" presStyleIdx="9" presStyleCnt="19">
        <dgm:presLayoutVars>
          <dgm:chPref val="3"/>
        </dgm:presLayoutVars>
      </dgm:prSet>
      <dgm:spPr/>
      <dgm:t>
        <a:bodyPr/>
        <a:lstStyle/>
        <a:p>
          <a:pPr rtl="1"/>
          <a:endParaRPr lang="fa-IR"/>
        </a:p>
      </dgm:t>
    </dgm:pt>
    <dgm:pt modelId="{FE385554-2709-4F66-84AB-958ECCF646C6}" type="pres">
      <dgm:prSet presAssocID="{547464B6-BD4E-46B6-A227-D41607A48BD8}" presName="level3hierChild" presStyleCnt="0"/>
      <dgm:spPr/>
    </dgm:pt>
    <dgm:pt modelId="{C7BE013B-5E2A-40F0-97F0-25EE5F0C0B5D}" type="pres">
      <dgm:prSet presAssocID="{82448D68-3E7B-4A4E-AF65-02FD5BF4881F}" presName="conn2-1" presStyleLbl="parChTrans1D3" presStyleIdx="5" presStyleCnt="9"/>
      <dgm:spPr/>
      <dgm:t>
        <a:bodyPr/>
        <a:lstStyle/>
        <a:p>
          <a:pPr rtl="1"/>
          <a:endParaRPr lang="fa-IR"/>
        </a:p>
      </dgm:t>
    </dgm:pt>
    <dgm:pt modelId="{D3E21AA9-7416-4B1C-9186-991D6A2826BA}" type="pres">
      <dgm:prSet presAssocID="{82448D68-3E7B-4A4E-AF65-02FD5BF4881F}" presName="connTx" presStyleLbl="parChTrans1D3" presStyleIdx="5" presStyleCnt="9"/>
      <dgm:spPr/>
      <dgm:t>
        <a:bodyPr/>
        <a:lstStyle/>
        <a:p>
          <a:pPr rtl="1"/>
          <a:endParaRPr lang="fa-IR"/>
        </a:p>
      </dgm:t>
    </dgm:pt>
    <dgm:pt modelId="{B240BD2C-8379-4729-BD53-7E2B39D54FD0}" type="pres">
      <dgm:prSet presAssocID="{CE2CAE84-03DF-44C4-807F-454BC78E65D8}" presName="root2" presStyleCnt="0"/>
      <dgm:spPr/>
    </dgm:pt>
    <dgm:pt modelId="{49EF1A07-1C1D-4ABA-BB6A-BDE45C7C556B}" type="pres">
      <dgm:prSet presAssocID="{CE2CAE84-03DF-44C4-807F-454BC78E65D8}" presName="LevelTwoTextNode" presStyleLbl="node3" presStyleIdx="5" presStyleCnt="9">
        <dgm:presLayoutVars>
          <dgm:chPref val="3"/>
        </dgm:presLayoutVars>
      </dgm:prSet>
      <dgm:spPr/>
      <dgm:t>
        <a:bodyPr/>
        <a:lstStyle/>
        <a:p>
          <a:pPr rtl="1"/>
          <a:endParaRPr lang="fa-IR"/>
        </a:p>
      </dgm:t>
    </dgm:pt>
    <dgm:pt modelId="{B922AD89-055A-4334-B233-B0E71F7CBD33}" type="pres">
      <dgm:prSet presAssocID="{CE2CAE84-03DF-44C4-807F-454BC78E65D8}" presName="level3hierChild" presStyleCnt="0"/>
      <dgm:spPr/>
    </dgm:pt>
    <dgm:pt modelId="{AADFA73D-4E71-4B6C-A3D8-60D754D9AD2C}" type="pres">
      <dgm:prSet presAssocID="{9717D768-64CD-4BE2-B57B-B52649B7A8D3}" presName="conn2-1" presStyleLbl="parChTrans1D4" presStyleIdx="10" presStyleCnt="19"/>
      <dgm:spPr/>
      <dgm:t>
        <a:bodyPr/>
        <a:lstStyle/>
        <a:p>
          <a:pPr rtl="1"/>
          <a:endParaRPr lang="fa-IR"/>
        </a:p>
      </dgm:t>
    </dgm:pt>
    <dgm:pt modelId="{EF3777F7-8C97-4025-A6B3-857AA56F6A3B}" type="pres">
      <dgm:prSet presAssocID="{9717D768-64CD-4BE2-B57B-B52649B7A8D3}" presName="connTx" presStyleLbl="parChTrans1D4" presStyleIdx="10" presStyleCnt="19"/>
      <dgm:spPr/>
      <dgm:t>
        <a:bodyPr/>
        <a:lstStyle/>
        <a:p>
          <a:pPr rtl="1"/>
          <a:endParaRPr lang="fa-IR"/>
        </a:p>
      </dgm:t>
    </dgm:pt>
    <dgm:pt modelId="{D6695622-C752-4523-A780-D72CCBD2D5DE}" type="pres">
      <dgm:prSet presAssocID="{EC59C87F-2DF1-4161-810A-D3FEDC79CD6C}" presName="root2" presStyleCnt="0"/>
      <dgm:spPr/>
    </dgm:pt>
    <dgm:pt modelId="{421773D5-2AFE-4AAA-AD91-B31229FCE2FE}" type="pres">
      <dgm:prSet presAssocID="{EC59C87F-2DF1-4161-810A-D3FEDC79CD6C}" presName="LevelTwoTextNode" presStyleLbl="node4" presStyleIdx="10" presStyleCnt="19" custScaleX="27718">
        <dgm:presLayoutVars>
          <dgm:chPref val="3"/>
        </dgm:presLayoutVars>
      </dgm:prSet>
      <dgm:spPr/>
      <dgm:t>
        <a:bodyPr/>
        <a:lstStyle/>
        <a:p>
          <a:pPr rtl="1"/>
          <a:endParaRPr lang="fa-IR"/>
        </a:p>
      </dgm:t>
    </dgm:pt>
    <dgm:pt modelId="{CFD77ECC-92F1-4160-BA94-37F039168A7E}" type="pres">
      <dgm:prSet presAssocID="{EC59C87F-2DF1-4161-810A-D3FEDC79CD6C}" presName="level3hierChild" presStyleCnt="0"/>
      <dgm:spPr/>
    </dgm:pt>
    <dgm:pt modelId="{139DFBCA-8BAB-4540-B708-BBC4D2225AD4}" type="pres">
      <dgm:prSet presAssocID="{17827315-D7EC-425E-9AAA-BEAD563EECE4}" presName="conn2-1" presStyleLbl="parChTrans1D4" presStyleIdx="11" presStyleCnt="19"/>
      <dgm:spPr/>
      <dgm:t>
        <a:bodyPr/>
        <a:lstStyle/>
        <a:p>
          <a:pPr rtl="1"/>
          <a:endParaRPr lang="fa-IR"/>
        </a:p>
      </dgm:t>
    </dgm:pt>
    <dgm:pt modelId="{32CCADC1-0339-417A-917C-A515D0B22993}" type="pres">
      <dgm:prSet presAssocID="{17827315-D7EC-425E-9AAA-BEAD563EECE4}" presName="connTx" presStyleLbl="parChTrans1D4" presStyleIdx="11" presStyleCnt="19"/>
      <dgm:spPr/>
      <dgm:t>
        <a:bodyPr/>
        <a:lstStyle/>
        <a:p>
          <a:pPr rtl="1"/>
          <a:endParaRPr lang="fa-IR"/>
        </a:p>
      </dgm:t>
    </dgm:pt>
    <dgm:pt modelId="{3DF71AB0-CBE7-4DA2-823B-FECBD452E209}" type="pres">
      <dgm:prSet presAssocID="{2021EDB8-B462-4A5D-BC1F-B506DF5BD31C}" presName="root2" presStyleCnt="0"/>
      <dgm:spPr/>
    </dgm:pt>
    <dgm:pt modelId="{DCE82123-2B79-4C6F-AC2B-D04FAC3E74C8}" type="pres">
      <dgm:prSet presAssocID="{2021EDB8-B462-4A5D-BC1F-B506DF5BD31C}" presName="LevelTwoTextNode" presStyleLbl="node4" presStyleIdx="11" presStyleCnt="19" custScaleX="80637">
        <dgm:presLayoutVars>
          <dgm:chPref val="3"/>
        </dgm:presLayoutVars>
      </dgm:prSet>
      <dgm:spPr/>
      <dgm:t>
        <a:bodyPr/>
        <a:lstStyle/>
        <a:p>
          <a:pPr rtl="1"/>
          <a:endParaRPr lang="fa-IR"/>
        </a:p>
      </dgm:t>
    </dgm:pt>
    <dgm:pt modelId="{183A439A-3741-4846-B6E3-16DF547A8E74}" type="pres">
      <dgm:prSet presAssocID="{2021EDB8-B462-4A5D-BC1F-B506DF5BD31C}" presName="level3hierChild" presStyleCnt="0"/>
      <dgm:spPr/>
    </dgm:pt>
    <dgm:pt modelId="{C11DF6E1-710A-4B44-87BD-C7D54A5013AC}" type="pres">
      <dgm:prSet presAssocID="{7D89A210-1ADD-4C7B-80D6-E89FC4AD26CD}" presName="conn2-1" presStyleLbl="parChTrans1D4" presStyleIdx="12" presStyleCnt="19"/>
      <dgm:spPr/>
      <dgm:t>
        <a:bodyPr/>
        <a:lstStyle/>
        <a:p>
          <a:pPr rtl="1"/>
          <a:endParaRPr lang="fa-IR"/>
        </a:p>
      </dgm:t>
    </dgm:pt>
    <dgm:pt modelId="{0DFE5E01-A0E2-4E91-83E7-2F559722AD29}" type="pres">
      <dgm:prSet presAssocID="{7D89A210-1ADD-4C7B-80D6-E89FC4AD26CD}" presName="connTx" presStyleLbl="parChTrans1D4" presStyleIdx="12" presStyleCnt="19"/>
      <dgm:spPr/>
      <dgm:t>
        <a:bodyPr/>
        <a:lstStyle/>
        <a:p>
          <a:pPr rtl="1"/>
          <a:endParaRPr lang="fa-IR"/>
        </a:p>
      </dgm:t>
    </dgm:pt>
    <dgm:pt modelId="{4962B205-D893-4815-990E-6F3F25577D52}" type="pres">
      <dgm:prSet presAssocID="{F919B3BF-1D96-4901-A4EE-62D9686C34C7}" presName="root2" presStyleCnt="0"/>
      <dgm:spPr/>
    </dgm:pt>
    <dgm:pt modelId="{D4C9D639-FD71-4693-AB03-3DC4EEA0A5CB}" type="pres">
      <dgm:prSet presAssocID="{F919B3BF-1D96-4901-A4EE-62D9686C34C7}" presName="LevelTwoTextNode" presStyleLbl="node4" presStyleIdx="12" presStyleCnt="19">
        <dgm:presLayoutVars>
          <dgm:chPref val="3"/>
        </dgm:presLayoutVars>
      </dgm:prSet>
      <dgm:spPr/>
      <dgm:t>
        <a:bodyPr/>
        <a:lstStyle/>
        <a:p>
          <a:pPr rtl="1"/>
          <a:endParaRPr lang="fa-IR"/>
        </a:p>
      </dgm:t>
    </dgm:pt>
    <dgm:pt modelId="{74E4C9ED-FF4E-4591-AA0C-19045840C104}" type="pres">
      <dgm:prSet presAssocID="{F919B3BF-1D96-4901-A4EE-62D9686C34C7}" presName="level3hierChild" presStyleCnt="0"/>
      <dgm:spPr/>
    </dgm:pt>
    <dgm:pt modelId="{30F19D4C-004E-4622-8596-D17E2C51A2B4}" type="pres">
      <dgm:prSet presAssocID="{E82362C6-BCEA-485B-B13B-6D4A844E36ED}" presName="conn2-1" presStyleLbl="parChTrans1D4" presStyleIdx="13" presStyleCnt="19"/>
      <dgm:spPr/>
      <dgm:t>
        <a:bodyPr/>
        <a:lstStyle/>
        <a:p>
          <a:pPr rtl="1"/>
          <a:endParaRPr lang="fa-IR"/>
        </a:p>
      </dgm:t>
    </dgm:pt>
    <dgm:pt modelId="{41C18C82-6135-4495-950E-AA1C0BF4FB70}" type="pres">
      <dgm:prSet presAssocID="{E82362C6-BCEA-485B-B13B-6D4A844E36ED}" presName="connTx" presStyleLbl="parChTrans1D4" presStyleIdx="13" presStyleCnt="19"/>
      <dgm:spPr/>
      <dgm:t>
        <a:bodyPr/>
        <a:lstStyle/>
        <a:p>
          <a:pPr rtl="1"/>
          <a:endParaRPr lang="fa-IR"/>
        </a:p>
      </dgm:t>
    </dgm:pt>
    <dgm:pt modelId="{C20EB92F-BC56-4D68-B06A-03A46F779D97}" type="pres">
      <dgm:prSet presAssocID="{2FE9EB19-C26C-4673-8B3F-DF3B15898553}" presName="root2" presStyleCnt="0"/>
      <dgm:spPr/>
    </dgm:pt>
    <dgm:pt modelId="{E82043B2-B441-4344-89AB-6652C496D8E5}" type="pres">
      <dgm:prSet presAssocID="{2FE9EB19-C26C-4673-8B3F-DF3B15898553}" presName="LevelTwoTextNode" presStyleLbl="node4" presStyleIdx="13" presStyleCnt="19" custScaleX="80637">
        <dgm:presLayoutVars>
          <dgm:chPref val="3"/>
        </dgm:presLayoutVars>
      </dgm:prSet>
      <dgm:spPr/>
      <dgm:t>
        <a:bodyPr/>
        <a:lstStyle/>
        <a:p>
          <a:pPr rtl="1"/>
          <a:endParaRPr lang="fa-IR"/>
        </a:p>
      </dgm:t>
    </dgm:pt>
    <dgm:pt modelId="{0A066575-8168-4008-9E45-7A58023019A2}" type="pres">
      <dgm:prSet presAssocID="{2FE9EB19-C26C-4673-8B3F-DF3B15898553}" presName="level3hierChild" presStyleCnt="0"/>
      <dgm:spPr/>
    </dgm:pt>
    <dgm:pt modelId="{274E0280-12A7-4751-BE12-E6EC1AA2BCC4}" type="pres">
      <dgm:prSet presAssocID="{8E6DBF9C-AA17-4C32-854F-9E8CABD7C19B}" presName="conn2-1" presStyleLbl="parChTrans1D4" presStyleIdx="14" presStyleCnt="19"/>
      <dgm:spPr/>
      <dgm:t>
        <a:bodyPr/>
        <a:lstStyle/>
        <a:p>
          <a:pPr rtl="1"/>
          <a:endParaRPr lang="fa-IR"/>
        </a:p>
      </dgm:t>
    </dgm:pt>
    <dgm:pt modelId="{8863A4AD-D19F-431E-8391-52DDF9ECF7FC}" type="pres">
      <dgm:prSet presAssocID="{8E6DBF9C-AA17-4C32-854F-9E8CABD7C19B}" presName="connTx" presStyleLbl="parChTrans1D4" presStyleIdx="14" presStyleCnt="19"/>
      <dgm:spPr/>
      <dgm:t>
        <a:bodyPr/>
        <a:lstStyle/>
        <a:p>
          <a:pPr rtl="1"/>
          <a:endParaRPr lang="fa-IR"/>
        </a:p>
      </dgm:t>
    </dgm:pt>
    <dgm:pt modelId="{4E76D156-9E0B-476D-8E1F-4EB6A260CA11}" type="pres">
      <dgm:prSet presAssocID="{7B9CC9B2-F56B-4144-9A7E-48A6D55FAD76}" presName="root2" presStyleCnt="0"/>
      <dgm:spPr/>
    </dgm:pt>
    <dgm:pt modelId="{ACC49C5E-0B1F-42C2-AC08-CEF34842B1AE}" type="pres">
      <dgm:prSet presAssocID="{7B9CC9B2-F56B-4144-9A7E-48A6D55FAD76}" presName="LevelTwoTextNode" presStyleLbl="node4" presStyleIdx="14" presStyleCnt="19">
        <dgm:presLayoutVars>
          <dgm:chPref val="3"/>
        </dgm:presLayoutVars>
      </dgm:prSet>
      <dgm:spPr/>
      <dgm:t>
        <a:bodyPr/>
        <a:lstStyle/>
        <a:p>
          <a:pPr rtl="1"/>
          <a:endParaRPr lang="fa-IR"/>
        </a:p>
      </dgm:t>
    </dgm:pt>
    <dgm:pt modelId="{62D5B850-10A4-40E4-AB44-B0FBAD19FFB3}" type="pres">
      <dgm:prSet presAssocID="{7B9CC9B2-F56B-4144-9A7E-48A6D55FAD76}" presName="level3hierChild" presStyleCnt="0"/>
      <dgm:spPr/>
    </dgm:pt>
    <dgm:pt modelId="{1F3941EF-53A6-4F7A-8149-DB254DABC434}" type="pres">
      <dgm:prSet presAssocID="{634B87CE-26C6-4F6F-A540-876B200658C0}" presName="conn2-1" presStyleLbl="parChTrans1D4" presStyleIdx="15" presStyleCnt="19"/>
      <dgm:spPr/>
      <dgm:t>
        <a:bodyPr/>
        <a:lstStyle/>
        <a:p>
          <a:pPr rtl="1"/>
          <a:endParaRPr lang="fa-IR"/>
        </a:p>
      </dgm:t>
    </dgm:pt>
    <dgm:pt modelId="{9428B0B9-01FD-427D-BA93-1FABC70749EE}" type="pres">
      <dgm:prSet presAssocID="{634B87CE-26C6-4F6F-A540-876B200658C0}" presName="connTx" presStyleLbl="parChTrans1D4" presStyleIdx="15" presStyleCnt="19"/>
      <dgm:spPr/>
      <dgm:t>
        <a:bodyPr/>
        <a:lstStyle/>
        <a:p>
          <a:pPr rtl="1"/>
          <a:endParaRPr lang="fa-IR"/>
        </a:p>
      </dgm:t>
    </dgm:pt>
    <dgm:pt modelId="{F2C5C4D0-678F-4994-9173-04723B7D0B58}" type="pres">
      <dgm:prSet presAssocID="{4D15917B-5B6B-4663-B12E-0C1FDC371AE6}" presName="root2" presStyleCnt="0"/>
      <dgm:spPr/>
    </dgm:pt>
    <dgm:pt modelId="{798D5C3C-CDBB-44CF-9297-DD14970F9E1D}" type="pres">
      <dgm:prSet presAssocID="{4D15917B-5B6B-4663-B12E-0C1FDC371AE6}" presName="LevelTwoTextNode" presStyleLbl="node4" presStyleIdx="15" presStyleCnt="19">
        <dgm:presLayoutVars>
          <dgm:chPref val="3"/>
        </dgm:presLayoutVars>
      </dgm:prSet>
      <dgm:spPr/>
      <dgm:t>
        <a:bodyPr/>
        <a:lstStyle/>
        <a:p>
          <a:pPr rtl="1"/>
          <a:endParaRPr lang="fa-IR"/>
        </a:p>
      </dgm:t>
    </dgm:pt>
    <dgm:pt modelId="{0938CB0F-1876-4C6C-AD98-5F5F4DCFBA92}" type="pres">
      <dgm:prSet presAssocID="{4D15917B-5B6B-4663-B12E-0C1FDC371AE6}" presName="level3hierChild" presStyleCnt="0"/>
      <dgm:spPr/>
    </dgm:pt>
    <dgm:pt modelId="{387481EE-EB42-4C44-A985-2A77D95EDEC5}" type="pres">
      <dgm:prSet presAssocID="{0094535B-4183-4410-AD65-2F58E69B68FF}" presName="conn2-1" presStyleLbl="parChTrans1D4" presStyleIdx="16" presStyleCnt="19"/>
      <dgm:spPr/>
      <dgm:t>
        <a:bodyPr/>
        <a:lstStyle/>
        <a:p>
          <a:pPr rtl="1"/>
          <a:endParaRPr lang="fa-IR"/>
        </a:p>
      </dgm:t>
    </dgm:pt>
    <dgm:pt modelId="{E0BBFBC4-2951-4F65-B3B9-56DF9FF50DED}" type="pres">
      <dgm:prSet presAssocID="{0094535B-4183-4410-AD65-2F58E69B68FF}" presName="connTx" presStyleLbl="parChTrans1D4" presStyleIdx="16" presStyleCnt="19"/>
      <dgm:spPr/>
      <dgm:t>
        <a:bodyPr/>
        <a:lstStyle/>
        <a:p>
          <a:pPr rtl="1"/>
          <a:endParaRPr lang="fa-IR"/>
        </a:p>
      </dgm:t>
    </dgm:pt>
    <dgm:pt modelId="{AD267953-8E45-41B3-9417-0D050B4074F3}" type="pres">
      <dgm:prSet presAssocID="{1E659BFE-E3C1-45FE-B955-0FD39AC5727C}" presName="root2" presStyleCnt="0"/>
      <dgm:spPr/>
    </dgm:pt>
    <dgm:pt modelId="{6B9D69D0-1165-41FC-B256-2664FB34A2E0}" type="pres">
      <dgm:prSet presAssocID="{1E659BFE-E3C1-45FE-B955-0FD39AC5727C}" presName="LevelTwoTextNode" presStyleLbl="node4" presStyleIdx="16" presStyleCnt="19">
        <dgm:presLayoutVars>
          <dgm:chPref val="3"/>
        </dgm:presLayoutVars>
      </dgm:prSet>
      <dgm:spPr/>
      <dgm:t>
        <a:bodyPr/>
        <a:lstStyle/>
        <a:p>
          <a:pPr rtl="1"/>
          <a:endParaRPr lang="fa-IR"/>
        </a:p>
      </dgm:t>
    </dgm:pt>
    <dgm:pt modelId="{E2091151-4AF3-4EA6-8D91-0C5814C33273}" type="pres">
      <dgm:prSet presAssocID="{1E659BFE-E3C1-45FE-B955-0FD39AC5727C}" presName="level3hierChild" presStyleCnt="0"/>
      <dgm:spPr/>
    </dgm:pt>
    <dgm:pt modelId="{CCFA5107-7AD8-4204-B545-13C3167B349A}" type="pres">
      <dgm:prSet presAssocID="{408329BE-E544-446F-A9D3-34A0172ED4E7}" presName="conn2-1" presStyleLbl="parChTrans1D4" presStyleIdx="17" presStyleCnt="19"/>
      <dgm:spPr/>
      <dgm:t>
        <a:bodyPr/>
        <a:lstStyle/>
        <a:p>
          <a:pPr rtl="1"/>
          <a:endParaRPr lang="fa-IR"/>
        </a:p>
      </dgm:t>
    </dgm:pt>
    <dgm:pt modelId="{F532F006-2869-4F78-B5FE-381CC98D69D1}" type="pres">
      <dgm:prSet presAssocID="{408329BE-E544-446F-A9D3-34A0172ED4E7}" presName="connTx" presStyleLbl="parChTrans1D4" presStyleIdx="17" presStyleCnt="19"/>
      <dgm:spPr/>
      <dgm:t>
        <a:bodyPr/>
        <a:lstStyle/>
        <a:p>
          <a:pPr rtl="1"/>
          <a:endParaRPr lang="fa-IR"/>
        </a:p>
      </dgm:t>
    </dgm:pt>
    <dgm:pt modelId="{E0ACDF5A-E457-4F06-BA4A-281D7897C08B}" type="pres">
      <dgm:prSet presAssocID="{25F37D39-AA69-4817-86D4-4CA17B860748}" presName="root2" presStyleCnt="0"/>
      <dgm:spPr/>
    </dgm:pt>
    <dgm:pt modelId="{20A11000-C407-4E51-9582-E7CF9CB6A0AA}" type="pres">
      <dgm:prSet presAssocID="{25F37D39-AA69-4817-86D4-4CA17B860748}" presName="LevelTwoTextNode" presStyleLbl="node4" presStyleIdx="17" presStyleCnt="19">
        <dgm:presLayoutVars>
          <dgm:chPref val="3"/>
        </dgm:presLayoutVars>
      </dgm:prSet>
      <dgm:spPr/>
      <dgm:t>
        <a:bodyPr/>
        <a:lstStyle/>
        <a:p>
          <a:pPr rtl="1"/>
          <a:endParaRPr lang="fa-IR"/>
        </a:p>
      </dgm:t>
    </dgm:pt>
    <dgm:pt modelId="{74898C97-A304-46B2-BED2-B782B35BB2F7}" type="pres">
      <dgm:prSet presAssocID="{25F37D39-AA69-4817-86D4-4CA17B860748}" presName="level3hierChild" presStyleCnt="0"/>
      <dgm:spPr/>
    </dgm:pt>
    <dgm:pt modelId="{878C22B3-CFCF-4705-A67B-E57BF7910AD1}" type="pres">
      <dgm:prSet presAssocID="{915D6253-1CE2-40B1-9299-322420F782EB}" presName="conn2-1" presStyleLbl="parChTrans1D4" presStyleIdx="18" presStyleCnt="19"/>
      <dgm:spPr/>
      <dgm:t>
        <a:bodyPr/>
        <a:lstStyle/>
        <a:p>
          <a:pPr rtl="1"/>
          <a:endParaRPr lang="fa-IR"/>
        </a:p>
      </dgm:t>
    </dgm:pt>
    <dgm:pt modelId="{1990C6AF-50D7-4EB0-8A31-F89F55175A54}" type="pres">
      <dgm:prSet presAssocID="{915D6253-1CE2-40B1-9299-322420F782EB}" presName="connTx" presStyleLbl="parChTrans1D4" presStyleIdx="18" presStyleCnt="19"/>
      <dgm:spPr/>
      <dgm:t>
        <a:bodyPr/>
        <a:lstStyle/>
        <a:p>
          <a:pPr rtl="1"/>
          <a:endParaRPr lang="fa-IR"/>
        </a:p>
      </dgm:t>
    </dgm:pt>
    <dgm:pt modelId="{2D3E972D-7683-47F6-9245-3850A32A534A}" type="pres">
      <dgm:prSet presAssocID="{343DCE6B-2CD3-4312-881E-576BB0D28BAA}" presName="root2" presStyleCnt="0"/>
      <dgm:spPr/>
    </dgm:pt>
    <dgm:pt modelId="{9243ACA5-5D68-4C38-AF5B-743C41033560}" type="pres">
      <dgm:prSet presAssocID="{343DCE6B-2CD3-4312-881E-576BB0D28BAA}" presName="LevelTwoTextNode" presStyleLbl="node4" presStyleIdx="18" presStyleCnt="19">
        <dgm:presLayoutVars>
          <dgm:chPref val="3"/>
        </dgm:presLayoutVars>
      </dgm:prSet>
      <dgm:spPr/>
      <dgm:t>
        <a:bodyPr/>
        <a:lstStyle/>
        <a:p>
          <a:pPr rtl="1"/>
          <a:endParaRPr lang="fa-IR"/>
        </a:p>
      </dgm:t>
    </dgm:pt>
    <dgm:pt modelId="{346EE384-EF6D-4A92-9DC7-B10B4FED4645}" type="pres">
      <dgm:prSet presAssocID="{343DCE6B-2CD3-4312-881E-576BB0D28BAA}" presName="level3hierChild" presStyleCnt="0"/>
      <dgm:spPr/>
    </dgm:pt>
    <dgm:pt modelId="{9588EA3C-E1B4-4564-8189-EA9A478CC40A}" type="pres">
      <dgm:prSet presAssocID="{1E020112-A71E-4672-856B-9888B2446B19}" presName="conn2-1" presStyleLbl="parChTrans1D2" presStyleIdx="2" presStyleCnt="3"/>
      <dgm:spPr/>
      <dgm:t>
        <a:bodyPr/>
        <a:lstStyle/>
        <a:p>
          <a:pPr rtl="1"/>
          <a:endParaRPr lang="fa-IR"/>
        </a:p>
      </dgm:t>
    </dgm:pt>
    <dgm:pt modelId="{13BEF9EE-3979-4542-A407-29376F0316CF}" type="pres">
      <dgm:prSet presAssocID="{1E020112-A71E-4672-856B-9888B2446B19}" presName="connTx" presStyleLbl="parChTrans1D2" presStyleIdx="2" presStyleCnt="3"/>
      <dgm:spPr/>
      <dgm:t>
        <a:bodyPr/>
        <a:lstStyle/>
        <a:p>
          <a:pPr rtl="1"/>
          <a:endParaRPr lang="fa-IR"/>
        </a:p>
      </dgm:t>
    </dgm:pt>
    <dgm:pt modelId="{70B89911-5AF2-4E0F-A13B-4E2E521873C1}" type="pres">
      <dgm:prSet presAssocID="{0453CE07-9054-4AB5-87A5-6B088FC673C6}" presName="root2" presStyleCnt="0"/>
      <dgm:spPr/>
    </dgm:pt>
    <dgm:pt modelId="{745FB398-ED4A-48A0-BFD6-928467E32A2F}" type="pres">
      <dgm:prSet presAssocID="{0453CE07-9054-4AB5-87A5-6B088FC673C6}" presName="LevelTwoTextNode" presStyleLbl="node2" presStyleIdx="2" presStyleCnt="3">
        <dgm:presLayoutVars>
          <dgm:chPref val="3"/>
        </dgm:presLayoutVars>
      </dgm:prSet>
      <dgm:spPr/>
      <dgm:t>
        <a:bodyPr/>
        <a:lstStyle/>
        <a:p>
          <a:pPr rtl="1"/>
          <a:endParaRPr lang="fa-IR"/>
        </a:p>
      </dgm:t>
    </dgm:pt>
    <dgm:pt modelId="{29961DDE-A799-481B-B6EB-FFB314E668EC}" type="pres">
      <dgm:prSet presAssocID="{0453CE07-9054-4AB5-87A5-6B088FC673C6}" presName="level3hierChild" presStyleCnt="0"/>
      <dgm:spPr/>
    </dgm:pt>
    <dgm:pt modelId="{49E9FE53-A31B-4337-A5F2-56E501D2C281}" type="pres">
      <dgm:prSet presAssocID="{66BE699B-9FD8-4B9D-BD39-9DC3EB1DAF86}" presName="conn2-1" presStyleLbl="parChTrans1D3" presStyleIdx="6" presStyleCnt="9"/>
      <dgm:spPr/>
      <dgm:t>
        <a:bodyPr/>
        <a:lstStyle/>
        <a:p>
          <a:pPr rtl="1"/>
          <a:endParaRPr lang="fa-IR"/>
        </a:p>
      </dgm:t>
    </dgm:pt>
    <dgm:pt modelId="{CDB0FD67-45BC-465C-938D-A64EF92ED188}" type="pres">
      <dgm:prSet presAssocID="{66BE699B-9FD8-4B9D-BD39-9DC3EB1DAF86}" presName="connTx" presStyleLbl="parChTrans1D3" presStyleIdx="6" presStyleCnt="9"/>
      <dgm:spPr/>
      <dgm:t>
        <a:bodyPr/>
        <a:lstStyle/>
        <a:p>
          <a:pPr rtl="1"/>
          <a:endParaRPr lang="fa-IR"/>
        </a:p>
      </dgm:t>
    </dgm:pt>
    <dgm:pt modelId="{84FED9C1-1610-4164-8E72-8C44B90B1D0C}" type="pres">
      <dgm:prSet presAssocID="{7DFF2C29-AEAC-4EB4-82A9-4DA37DC2DEC9}" presName="root2" presStyleCnt="0"/>
      <dgm:spPr/>
    </dgm:pt>
    <dgm:pt modelId="{4158FB60-9094-45EB-84F0-12A8084BCAEB}" type="pres">
      <dgm:prSet presAssocID="{7DFF2C29-AEAC-4EB4-82A9-4DA37DC2DEC9}" presName="LevelTwoTextNode" presStyleLbl="node3" presStyleIdx="6" presStyleCnt="9">
        <dgm:presLayoutVars>
          <dgm:chPref val="3"/>
        </dgm:presLayoutVars>
      </dgm:prSet>
      <dgm:spPr/>
      <dgm:t>
        <a:bodyPr/>
        <a:lstStyle/>
        <a:p>
          <a:pPr rtl="1"/>
          <a:endParaRPr lang="fa-IR"/>
        </a:p>
      </dgm:t>
    </dgm:pt>
    <dgm:pt modelId="{863DB5FD-5327-4574-9C5E-FB64766546FF}" type="pres">
      <dgm:prSet presAssocID="{7DFF2C29-AEAC-4EB4-82A9-4DA37DC2DEC9}" presName="level3hierChild" presStyleCnt="0"/>
      <dgm:spPr/>
    </dgm:pt>
    <dgm:pt modelId="{E36F165F-AB98-451A-98F9-2B92CA98CF24}" type="pres">
      <dgm:prSet presAssocID="{6DDA43A1-EEDD-4FCE-B21B-4EFAF0BDE644}" presName="conn2-1" presStyleLbl="parChTrans1D3" presStyleIdx="7" presStyleCnt="9"/>
      <dgm:spPr/>
      <dgm:t>
        <a:bodyPr/>
        <a:lstStyle/>
        <a:p>
          <a:pPr rtl="1"/>
          <a:endParaRPr lang="fa-IR"/>
        </a:p>
      </dgm:t>
    </dgm:pt>
    <dgm:pt modelId="{35E31756-34B3-4269-870C-FA23669F7D6D}" type="pres">
      <dgm:prSet presAssocID="{6DDA43A1-EEDD-4FCE-B21B-4EFAF0BDE644}" presName="connTx" presStyleLbl="parChTrans1D3" presStyleIdx="7" presStyleCnt="9"/>
      <dgm:spPr/>
      <dgm:t>
        <a:bodyPr/>
        <a:lstStyle/>
        <a:p>
          <a:pPr rtl="1"/>
          <a:endParaRPr lang="fa-IR"/>
        </a:p>
      </dgm:t>
    </dgm:pt>
    <dgm:pt modelId="{E0091257-2DB7-4F93-95A0-840313A427BF}" type="pres">
      <dgm:prSet presAssocID="{09C5C498-F681-478F-BFE1-20874D348F7F}" presName="root2" presStyleCnt="0"/>
      <dgm:spPr/>
    </dgm:pt>
    <dgm:pt modelId="{9D70F6B4-0506-48DD-91E1-8595626BC8FE}" type="pres">
      <dgm:prSet presAssocID="{09C5C498-F681-478F-BFE1-20874D348F7F}" presName="LevelTwoTextNode" presStyleLbl="node3" presStyleIdx="7" presStyleCnt="9">
        <dgm:presLayoutVars>
          <dgm:chPref val="3"/>
        </dgm:presLayoutVars>
      </dgm:prSet>
      <dgm:spPr/>
      <dgm:t>
        <a:bodyPr/>
        <a:lstStyle/>
        <a:p>
          <a:pPr rtl="1"/>
          <a:endParaRPr lang="fa-IR"/>
        </a:p>
      </dgm:t>
    </dgm:pt>
    <dgm:pt modelId="{8014767A-A2A2-4825-ACF3-0C7BBD1286AB}" type="pres">
      <dgm:prSet presAssocID="{09C5C498-F681-478F-BFE1-20874D348F7F}" presName="level3hierChild" presStyleCnt="0"/>
      <dgm:spPr/>
    </dgm:pt>
    <dgm:pt modelId="{B8AB46AB-22D7-4312-B800-3FF6C94796BE}" type="pres">
      <dgm:prSet presAssocID="{117EDBB2-A7FE-437D-ABDB-86E0D55665FD}" presName="conn2-1" presStyleLbl="parChTrans1D3" presStyleIdx="8" presStyleCnt="9"/>
      <dgm:spPr/>
      <dgm:t>
        <a:bodyPr/>
        <a:lstStyle/>
        <a:p>
          <a:pPr rtl="1"/>
          <a:endParaRPr lang="fa-IR"/>
        </a:p>
      </dgm:t>
    </dgm:pt>
    <dgm:pt modelId="{A9B757E3-0C3D-439D-A507-CC2500F4576A}" type="pres">
      <dgm:prSet presAssocID="{117EDBB2-A7FE-437D-ABDB-86E0D55665FD}" presName="connTx" presStyleLbl="parChTrans1D3" presStyleIdx="8" presStyleCnt="9"/>
      <dgm:spPr/>
      <dgm:t>
        <a:bodyPr/>
        <a:lstStyle/>
        <a:p>
          <a:pPr rtl="1"/>
          <a:endParaRPr lang="fa-IR"/>
        </a:p>
      </dgm:t>
    </dgm:pt>
    <dgm:pt modelId="{09A97663-F8D8-46D4-B4E1-66AB5BC9246B}" type="pres">
      <dgm:prSet presAssocID="{E77B762A-32E3-4F43-ABB1-568F167B9317}" presName="root2" presStyleCnt="0"/>
      <dgm:spPr/>
    </dgm:pt>
    <dgm:pt modelId="{7FEA0CF0-7341-421D-8A8C-8797D3B946A4}" type="pres">
      <dgm:prSet presAssocID="{E77B762A-32E3-4F43-ABB1-568F167B9317}" presName="LevelTwoTextNode" presStyleLbl="node3" presStyleIdx="8" presStyleCnt="9">
        <dgm:presLayoutVars>
          <dgm:chPref val="3"/>
        </dgm:presLayoutVars>
      </dgm:prSet>
      <dgm:spPr/>
      <dgm:t>
        <a:bodyPr/>
        <a:lstStyle/>
        <a:p>
          <a:pPr rtl="1"/>
          <a:endParaRPr lang="fa-IR"/>
        </a:p>
      </dgm:t>
    </dgm:pt>
    <dgm:pt modelId="{4BAE7B62-55D7-4EA7-8A48-6FB8A6B97551}" type="pres">
      <dgm:prSet presAssocID="{E77B762A-32E3-4F43-ABB1-568F167B9317}" presName="level3hierChild" presStyleCnt="0"/>
      <dgm:spPr/>
    </dgm:pt>
  </dgm:ptLst>
  <dgm:cxnLst>
    <dgm:cxn modelId="{7C5559B0-97F4-4795-867C-A27A51B696E4}" type="presOf" srcId="{6F0ABAF3-9256-482B-8A5C-C29EE46160D2}" destId="{AC58666D-82AE-49C4-910E-E94363DE2C66}" srcOrd="0" destOrd="0" presId="urn:microsoft.com/office/officeart/2008/layout/HorizontalMultiLevelHierarchy"/>
    <dgm:cxn modelId="{8AAB0DF4-664F-47AF-BD09-2EC72CD0DF87}" type="presOf" srcId="{66BE699B-9FD8-4B9D-BD39-9DC3EB1DAF86}" destId="{CDB0FD67-45BC-465C-938D-A64EF92ED188}" srcOrd="1" destOrd="0" presId="urn:microsoft.com/office/officeart/2008/layout/HorizontalMultiLevelHierarchy"/>
    <dgm:cxn modelId="{E258B21C-705A-422A-A11E-DC862FB1D524}" type="presOf" srcId="{53F4B21D-0D18-4336-AE94-5FF1A61A8A0C}" destId="{D26EBE98-493C-477C-9709-38290A8D6278}" srcOrd="0" destOrd="0" presId="urn:microsoft.com/office/officeart/2008/layout/HorizontalMultiLevelHierarchy"/>
    <dgm:cxn modelId="{63451E8D-249A-45EE-BE3E-6FB17F3E4471}" type="presOf" srcId="{39CCF1E2-BB94-46AC-B3DA-6C4B9546B6A8}" destId="{E7FF3911-5CCA-465E-B837-CCC9CC875AE8}" srcOrd="1" destOrd="0" presId="urn:microsoft.com/office/officeart/2008/layout/HorizontalMultiLevelHierarchy"/>
    <dgm:cxn modelId="{5759DD40-49AC-4B5C-8446-5260E6567278}" type="presOf" srcId="{4C69505B-4BCD-437B-ACAB-94DC491CB411}" destId="{715795CE-FA94-4177-A032-C0CBD3FE9F22}" srcOrd="1" destOrd="0" presId="urn:microsoft.com/office/officeart/2008/layout/HorizontalMultiLevelHierarchy"/>
    <dgm:cxn modelId="{D054A494-459D-4702-AF48-B81208008834}" type="presOf" srcId="{4CC00FF1-00D9-4402-BE3F-48E13ACC3CF4}" destId="{F0F6F2A5-0CD7-4157-8EF8-70D078F6F9E9}" srcOrd="0" destOrd="0" presId="urn:microsoft.com/office/officeart/2008/layout/HorizontalMultiLevelHierarchy"/>
    <dgm:cxn modelId="{57D2D17A-56CE-48E8-B2D8-50A4750FDDE1}" srcId="{853CD816-3D60-4024-A55D-8703590D28A1}" destId="{4D6620A2-F0CD-4B3F-A3D0-25FB545284F7}" srcOrd="0" destOrd="0" parTransId="{A09A60B6-9E84-4149-BB92-F492FA5DBD70}" sibTransId="{E422BF7C-A8FD-49CB-8887-9101F9049701}"/>
    <dgm:cxn modelId="{44E1C68C-8EFC-4833-8EBD-C1A675F575AA}" type="presOf" srcId="{82448D68-3E7B-4A4E-AF65-02FD5BF4881F}" destId="{D3E21AA9-7416-4B1C-9186-991D6A2826BA}" srcOrd="1" destOrd="0" presId="urn:microsoft.com/office/officeart/2008/layout/HorizontalMultiLevelHierarchy"/>
    <dgm:cxn modelId="{82495BE3-390E-43F5-AD04-ACA1B9DE5A4D}" type="presOf" srcId="{0094535B-4183-4410-AD65-2F58E69B68FF}" destId="{387481EE-EB42-4C44-A985-2A77D95EDEC5}" srcOrd="0" destOrd="0" presId="urn:microsoft.com/office/officeart/2008/layout/HorizontalMultiLevelHierarchy"/>
    <dgm:cxn modelId="{CD66C318-839E-495F-AC72-6EDAA8B17A25}" type="presOf" srcId="{634B87CE-26C6-4F6F-A540-876B200658C0}" destId="{1F3941EF-53A6-4F7A-8149-DB254DABC434}" srcOrd="0" destOrd="0" presId="urn:microsoft.com/office/officeart/2008/layout/HorizontalMultiLevelHierarchy"/>
    <dgm:cxn modelId="{A6B6D8EA-241E-48FC-B98D-EA00C8EAA63E}" type="presOf" srcId="{17827315-D7EC-425E-9AAA-BEAD563EECE4}" destId="{32CCADC1-0339-417A-917C-A515D0B22993}" srcOrd="1" destOrd="0" presId="urn:microsoft.com/office/officeart/2008/layout/HorizontalMultiLevelHierarchy"/>
    <dgm:cxn modelId="{766A692E-C4F1-43EE-833F-6C7071ABF726}" type="presOf" srcId="{A5654A32-4AD2-4176-8098-A2C7C1B55055}" destId="{C31DE13D-90C9-4030-9DB8-1A3A694483A1}" srcOrd="0" destOrd="0" presId="urn:microsoft.com/office/officeart/2008/layout/HorizontalMultiLevelHierarchy"/>
    <dgm:cxn modelId="{1D3647B4-A3EB-4DB3-B698-BEFDB3471FC4}" type="presOf" srcId="{97385A79-D61C-43D9-9B39-BFC2DC924615}" destId="{37D6D9EF-16C6-4869-BD90-430F6D7211A1}" srcOrd="0" destOrd="0" presId="urn:microsoft.com/office/officeart/2008/layout/HorizontalMultiLevelHierarchy"/>
    <dgm:cxn modelId="{A2621E20-D4FB-4356-90AA-9283A5588C15}" type="presOf" srcId="{652D9CFB-8F94-40C1-85DD-AA5AFFCDB45B}" destId="{3177D17C-2D5B-4402-A17D-69EDC6097CE9}" srcOrd="0" destOrd="0" presId="urn:microsoft.com/office/officeart/2008/layout/HorizontalMultiLevelHierarchy"/>
    <dgm:cxn modelId="{ECBB5D67-7971-4713-AD68-DD2A124D47DF}" type="presOf" srcId="{915D6253-1CE2-40B1-9299-322420F782EB}" destId="{878C22B3-CFCF-4705-A67B-E57BF7910AD1}" srcOrd="0" destOrd="0" presId="urn:microsoft.com/office/officeart/2008/layout/HorizontalMultiLevelHierarchy"/>
    <dgm:cxn modelId="{F7EBE807-FBF2-4F97-8CA8-4DB071FB8BDB}" type="presOf" srcId="{CAEE8E2B-787E-4ADF-8950-05CCD0FA2ED7}" destId="{5AEFF5A2-4F5F-4D40-A935-8B4C6BE464E5}" srcOrd="0" destOrd="0" presId="urn:microsoft.com/office/officeart/2008/layout/HorizontalMultiLevelHierarchy"/>
    <dgm:cxn modelId="{778405DF-383E-4C7A-9EE4-EAA2C84260FA}" type="presOf" srcId="{F86A8DF6-9F2A-4B68-91AD-CAE1D7D4F5CE}" destId="{B23D0796-2C5D-4E5D-9370-4FE8595E590F}" srcOrd="0" destOrd="0" presId="urn:microsoft.com/office/officeart/2008/layout/HorizontalMultiLevelHierarchy"/>
    <dgm:cxn modelId="{36E135A2-6462-4A09-A5FE-5027E7C83B20}" type="presOf" srcId="{66BE699B-9FD8-4B9D-BD39-9DC3EB1DAF86}" destId="{49E9FE53-A31B-4337-A5F2-56E501D2C281}" srcOrd="0" destOrd="0" presId="urn:microsoft.com/office/officeart/2008/layout/HorizontalMultiLevelHierarchy"/>
    <dgm:cxn modelId="{534F1BA3-E6A4-4C2D-B79E-3B5C1A2E5428}" srcId="{EC59C87F-2DF1-4161-810A-D3FEDC79CD6C}" destId="{2FE9EB19-C26C-4673-8B3F-DF3B15898553}" srcOrd="1" destOrd="0" parTransId="{E82362C6-BCEA-485B-B13B-6D4A844E36ED}" sibTransId="{AB014E35-8B47-4502-996B-41107452604B}"/>
    <dgm:cxn modelId="{35DA13AE-B217-4D52-B765-122509FC1659}" type="presOf" srcId="{343DCE6B-2CD3-4312-881E-576BB0D28BAA}" destId="{9243ACA5-5D68-4C38-AF5B-743C41033560}" srcOrd="0" destOrd="0" presId="urn:microsoft.com/office/officeart/2008/layout/HorizontalMultiLevelHierarchy"/>
    <dgm:cxn modelId="{DEC8110D-4631-40F5-B392-B5C1A4EB6332}" type="presOf" srcId="{F230B29F-C34B-47A1-93ED-865C379927F5}" destId="{044B0DE6-C601-4409-B865-ACA69693543D}" srcOrd="0" destOrd="0" presId="urn:microsoft.com/office/officeart/2008/layout/HorizontalMultiLevelHierarchy"/>
    <dgm:cxn modelId="{2E3AF20D-A98C-416A-ACFA-725EA6F56B8A}" type="presOf" srcId="{9424CFB6-CE91-4369-9137-6B06CEC12E83}" destId="{78E4C18F-68A1-4ED4-9857-A54069546497}" srcOrd="0" destOrd="0" presId="urn:microsoft.com/office/officeart/2008/layout/HorizontalMultiLevelHierarchy"/>
    <dgm:cxn modelId="{E4C9FC4E-9402-428C-9705-115A1D72653C}" type="presOf" srcId="{9717D768-64CD-4BE2-B57B-B52649B7A8D3}" destId="{AADFA73D-4E71-4B6C-A3D8-60D754D9AD2C}" srcOrd="0" destOrd="0" presId="urn:microsoft.com/office/officeart/2008/layout/HorizontalMultiLevelHierarchy"/>
    <dgm:cxn modelId="{48330AF9-9BE3-4D78-9D93-00AB0CB5ECAE}" type="presOf" srcId="{CE2CAE84-03DF-44C4-807F-454BC78E65D8}" destId="{49EF1A07-1C1D-4ABA-BB6A-BDE45C7C556B}" srcOrd="0" destOrd="0" presId="urn:microsoft.com/office/officeart/2008/layout/HorizontalMultiLevelHierarchy"/>
    <dgm:cxn modelId="{1B2FFA78-5D67-4758-B98E-329E12045E36}" type="presOf" srcId="{82448D68-3E7B-4A4E-AF65-02FD5BF4881F}" destId="{C7BE013B-5E2A-40F0-97F0-25EE5F0C0B5D}" srcOrd="0" destOrd="0" presId="urn:microsoft.com/office/officeart/2008/layout/HorizontalMultiLevelHierarchy"/>
    <dgm:cxn modelId="{14767DC8-0290-42DF-A7C1-46B4D9CE2E05}" type="presOf" srcId="{622A6345-203D-4FE3-821D-5E627685B69A}" destId="{A24A34B8-5725-4AC0-AD11-6F82E3F2B4C6}" srcOrd="1" destOrd="0" presId="urn:microsoft.com/office/officeart/2008/layout/HorizontalMultiLevelHierarchy"/>
    <dgm:cxn modelId="{35670891-3BE6-49CD-B21C-306B1ECB7109}" srcId="{853CD816-3D60-4024-A55D-8703590D28A1}" destId="{F230B29F-C34B-47A1-93ED-865C379927F5}" srcOrd="2" destOrd="0" parTransId="{53F4B21D-0D18-4336-AE94-5FF1A61A8A0C}" sibTransId="{C58F7FD6-F006-48A5-BE5D-07A86C669163}"/>
    <dgm:cxn modelId="{8C5FB0AC-1E8E-4EE7-9925-DD0739184FA7}" type="presOf" srcId="{AB033F06-5798-4D25-A129-909B317DA10B}" destId="{0D3D26A7-FB11-4318-96C7-DD77A67061B3}" srcOrd="1" destOrd="0" presId="urn:microsoft.com/office/officeart/2008/layout/HorizontalMultiLevelHierarchy"/>
    <dgm:cxn modelId="{A74A24F9-D083-4D66-AFBF-9C546D3EEEBD}" type="presOf" srcId="{17827315-D7EC-425E-9AAA-BEAD563EECE4}" destId="{139DFBCA-8BAB-4540-B708-BBC4D2225AD4}" srcOrd="0" destOrd="0" presId="urn:microsoft.com/office/officeart/2008/layout/HorizontalMultiLevelHierarchy"/>
    <dgm:cxn modelId="{F311579D-E643-43CD-97C9-30136461822F}" srcId="{07EA60D2-7E6E-4C2F-9A54-6CA4FF2F6C9C}" destId="{67785731-C837-4670-8277-65A39B5A1327}" srcOrd="0" destOrd="0" parTransId="{C1C9939A-4245-45DE-9FCD-951A78390347}" sibTransId="{66C0E407-7449-4547-A9C8-2DF1D7740710}"/>
    <dgm:cxn modelId="{84E369F5-0CF9-4A28-91BB-65B5D4B46BDA}" type="presOf" srcId="{E82362C6-BCEA-485B-B13B-6D4A844E36ED}" destId="{41C18C82-6135-4495-950E-AA1C0BF4FB70}" srcOrd="1" destOrd="0" presId="urn:microsoft.com/office/officeart/2008/layout/HorizontalMultiLevelHierarchy"/>
    <dgm:cxn modelId="{E7EFBC31-8268-4EF1-BD52-2D9B0BC9642B}" type="presOf" srcId="{C1C9939A-4245-45DE-9FCD-951A78390347}" destId="{4DD743FF-A669-45F5-80F5-AF2D5F4612C6}" srcOrd="1" destOrd="0" presId="urn:microsoft.com/office/officeart/2008/layout/HorizontalMultiLevelHierarchy"/>
    <dgm:cxn modelId="{F1BE7083-D360-450A-91A3-B2059C65A71F}" type="presOf" srcId="{3FB40188-4931-40CE-A640-E97B0F2538EC}" destId="{0EA16B1E-46AA-452C-8B21-059000C72315}" srcOrd="0" destOrd="0" presId="urn:microsoft.com/office/officeart/2008/layout/HorizontalMultiLevelHierarchy"/>
    <dgm:cxn modelId="{B8861283-3ACD-4E93-B12C-D120A38BBC7C}" type="presOf" srcId="{E82362C6-BCEA-485B-B13B-6D4A844E36ED}" destId="{30F19D4C-004E-4622-8596-D17E2C51A2B4}" srcOrd="0" destOrd="0" presId="urn:microsoft.com/office/officeart/2008/layout/HorizontalMultiLevelHierarchy"/>
    <dgm:cxn modelId="{56CC1FA1-1A47-43F9-B5D6-D88C30625E21}" srcId="{97385A79-D61C-43D9-9B39-BFC2DC924615}" destId="{6F0ABAF3-9256-482B-8A5C-C29EE46160D2}" srcOrd="0" destOrd="0" parTransId="{761AD6A5-CC65-4EFC-AEE8-1537271E8D72}" sibTransId="{E71DB4D3-CD20-4DBE-AD02-E21E6106B494}"/>
    <dgm:cxn modelId="{0EA89BE9-23BB-44C1-B8B4-EBE11D8BF40E}" srcId="{07EA60D2-7E6E-4C2F-9A54-6CA4FF2F6C9C}" destId="{4A472601-B3F3-434B-A057-E7981517F848}" srcOrd="2" destOrd="0" parTransId="{652D9CFB-8F94-40C1-85DD-AA5AFFCDB45B}" sibTransId="{8D0CBC58-4108-4AFC-A24E-D5C155FA8F3D}"/>
    <dgm:cxn modelId="{299CEC82-4401-4B46-9EA0-915BE365D8C9}" srcId="{07EA60D2-7E6E-4C2F-9A54-6CA4FF2F6C9C}" destId="{CE2CAE84-03DF-44C4-807F-454BC78E65D8}" srcOrd="3" destOrd="0" parTransId="{82448D68-3E7B-4A4E-AF65-02FD5BF4881F}" sibTransId="{52297B32-7E20-47BA-A85C-ADF8BD86EF06}"/>
    <dgm:cxn modelId="{53D1B934-6C36-43BD-8533-2FA11E27B15F}" type="presOf" srcId="{24106888-C287-420F-8EE1-9F01E32F1DC4}" destId="{5FF11F41-0964-4304-8E48-C1C25A170E0A}" srcOrd="0" destOrd="0" presId="urn:microsoft.com/office/officeart/2008/layout/HorizontalMultiLevelHierarchy"/>
    <dgm:cxn modelId="{D88403AB-84EE-4514-A761-CD5B2B45C3C2}" type="presOf" srcId="{622A6345-203D-4FE3-821D-5E627685B69A}" destId="{A4F65D81-1F2D-4838-8D18-AE48D26FD9E5}" srcOrd="0" destOrd="0" presId="urn:microsoft.com/office/officeart/2008/layout/HorizontalMultiLevelHierarchy"/>
    <dgm:cxn modelId="{C06B1206-9C6E-4481-B295-9A9241029EE6}" type="presOf" srcId="{4C69505B-4BCD-437B-ACAB-94DC491CB411}" destId="{9FF24FCD-7B4D-4976-98C8-B1189869531A}" srcOrd="0" destOrd="0" presId="urn:microsoft.com/office/officeart/2008/layout/HorizontalMultiLevelHierarchy"/>
    <dgm:cxn modelId="{D487A47C-239D-4A5E-B8EB-93B90DF76DA5}" type="presOf" srcId="{67785731-C837-4670-8277-65A39B5A1327}" destId="{7F3C49E9-548E-4C11-91FB-D41A86453038}" srcOrd="0" destOrd="0" presId="urn:microsoft.com/office/officeart/2008/layout/HorizontalMultiLevelHierarchy"/>
    <dgm:cxn modelId="{77DA5DB9-6B21-41B0-B356-6EFA9F221DEC}" type="presOf" srcId="{761AD6A5-CC65-4EFC-AEE8-1537271E8D72}" destId="{97B6DA2A-F11D-470B-A953-B7181126098A}" srcOrd="0" destOrd="0" presId="urn:microsoft.com/office/officeart/2008/layout/HorizontalMultiLevelHierarchy"/>
    <dgm:cxn modelId="{2E9B0AFD-C25A-449E-A1C1-246B8A59B13F}" type="presOf" srcId="{A13B8044-72A8-47AF-9291-6487A8309807}" destId="{C8B408D3-CFDC-43FB-A978-4B475DEA669D}" srcOrd="0" destOrd="0" presId="urn:microsoft.com/office/officeart/2008/layout/HorizontalMultiLevelHierarchy"/>
    <dgm:cxn modelId="{0719CF6B-BA88-4ABF-8D57-A7192357E21E}" type="presOf" srcId="{7B62BDBA-1CF5-48F7-AAFA-944F17A422E5}" destId="{87BCF478-AB50-403D-8D78-35196398A951}" srcOrd="0" destOrd="0" presId="urn:microsoft.com/office/officeart/2008/layout/HorizontalMultiLevelHierarchy"/>
    <dgm:cxn modelId="{80F7F628-5FA6-4BCD-BF93-D677ACBE7C56}" srcId="{2021EDB8-B462-4A5D-BC1F-B506DF5BD31C}" destId="{F919B3BF-1D96-4901-A4EE-62D9686C34C7}" srcOrd="0" destOrd="0" parTransId="{7D89A210-1ADD-4C7B-80D6-E89FC4AD26CD}" sibTransId="{CC45AFB6-5D41-452A-84FD-5B99F299753B}"/>
    <dgm:cxn modelId="{E8D3487D-0C43-43F4-A6A0-09A5ED39CD92}" type="presOf" srcId="{1E020112-A71E-4672-856B-9888B2446B19}" destId="{9588EA3C-E1B4-4564-8189-EA9A478CC40A}" srcOrd="0" destOrd="0" presId="urn:microsoft.com/office/officeart/2008/layout/HorizontalMultiLevelHierarchy"/>
    <dgm:cxn modelId="{054595AD-C97F-4658-86B8-C25EA3DA1612}" srcId="{1E659BFE-E3C1-45FE-B955-0FD39AC5727C}" destId="{25F37D39-AA69-4817-86D4-4CA17B860748}" srcOrd="0" destOrd="0" parTransId="{408329BE-E544-446F-A9D3-34A0172ED4E7}" sibTransId="{C4D48B90-4C74-49F2-AE0E-BFF01A7BF8DD}"/>
    <dgm:cxn modelId="{F138D7A3-51C5-44E2-A6AF-1CB0024E8337}" type="presOf" srcId="{915D6253-1CE2-40B1-9299-322420F782EB}" destId="{1990C6AF-50D7-4EB0-8A31-F89F55175A54}" srcOrd="1" destOrd="0" presId="urn:microsoft.com/office/officeart/2008/layout/HorizontalMultiLevelHierarchy"/>
    <dgm:cxn modelId="{607146E1-1CB1-4E30-A0B9-64A7CBCF4350}" type="presOf" srcId="{9DB7634F-AA3A-49BF-BFAA-C2A75C9D96AD}" destId="{D8F40E59-95A6-4F0D-87C5-7F3B75252449}" srcOrd="0" destOrd="0" presId="urn:microsoft.com/office/officeart/2008/layout/HorizontalMultiLevelHierarchy"/>
    <dgm:cxn modelId="{8B4B5717-F3A5-4098-B666-AFD457215CD2}" type="presOf" srcId="{2021EDB8-B462-4A5D-BC1F-B506DF5BD31C}" destId="{DCE82123-2B79-4C6F-AC2B-D04FAC3E74C8}" srcOrd="0" destOrd="0" presId="urn:microsoft.com/office/officeart/2008/layout/HorizontalMultiLevelHierarchy"/>
    <dgm:cxn modelId="{9A5783A1-72B4-4DB4-B173-1A73BC2FEEE7}" srcId="{0453CE07-9054-4AB5-87A5-6B088FC673C6}" destId="{E77B762A-32E3-4F43-ABB1-568F167B9317}" srcOrd="2" destOrd="0" parTransId="{117EDBB2-A7FE-437D-ABDB-86E0D55665FD}" sibTransId="{869014DA-0094-4F05-9212-D701AC4BB836}"/>
    <dgm:cxn modelId="{EE71096C-65CD-4C93-9522-151C9E638815}" srcId="{9DB7634F-AA3A-49BF-BFAA-C2A75C9D96AD}" destId="{4CC00FF1-00D9-4402-BE3F-48E13ACC3CF4}" srcOrd="0" destOrd="0" parTransId="{4C69505B-4BCD-437B-ACAB-94DC491CB411}" sibTransId="{2C2D5A6B-CD34-4C4C-90AC-4C16138ECE49}"/>
    <dgm:cxn modelId="{7E6377E7-44E1-4C68-B180-EDF149D5E72E}" type="presOf" srcId="{3978F914-B4B7-49FD-B947-A27FF0A0BCD6}" destId="{A11EEE4F-BA6F-436F-BE79-840EDC6B7421}" srcOrd="0" destOrd="0" presId="urn:microsoft.com/office/officeart/2008/layout/HorizontalMultiLevelHierarchy"/>
    <dgm:cxn modelId="{187AC3F1-23F1-46ED-9AD6-B580BA756345}" srcId="{97385A79-D61C-43D9-9B39-BFC2DC924615}" destId="{9DB7634F-AA3A-49BF-BFAA-C2A75C9D96AD}" srcOrd="1" destOrd="0" parTransId="{622A6345-203D-4FE3-821D-5E627685B69A}" sibTransId="{F775306B-4A64-45A5-A67E-7AA19D331C80}"/>
    <dgm:cxn modelId="{8B76EB99-4D34-4ECB-9EE5-0E4BAC0F0262}" srcId="{9DB7634F-AA3A-49BF-BFAA-C2A75C9D96AD}" destId="{C836B1BE-8CEB-45E1-A61E-11ABF07FD116}" srcOrd="1" destOrd="0" parTransId="{3FB40188-4931-40CE-A640-E97B0F2538EC}" sibTransId="{70594304-B560-49E2-81DD-C967BD243FFA}"/>
    <dgm:cxn modelId="{8F138B92-0D89-4963-AC0B-4F9C550E8137}" type="presOf" srcId="{A4D77FA4-DF6E-4D95-A5E0-F4268E0E20F2}" destId="{5443F212-3638-4AA9-9D51-2F767227F2BF}" srcOrd="0" destOrd="0" presId="urn:microsoft.com/office/officeart/2008/layout/HorizontalMultiLevelHierarchy"/>
    <dgm:cxn modelId="{922C1522-E3EE-4308-B866-19B133FFCE80}" type="presOf" srcId="{8E6DBF9C-AA17-4C32-854F-9E8CABD7C19B}" destId="{274E0280-12A7-4751-BE12-E6EC1AA2BCC4}" srcOrd="0" destOrd="0" presId="urn:microsoft.com/office/officeart/2008/layout/HorizontalMultiLevelHierarchy"/>
    <dgm:cxn modelId="{8EA2C5F4-C907-454E-947E-8257DE5FAFBC}" type="presOf" srcId="{A09A60B6-9E84-4149-BB92-F492FA5DBD70}" destId="{27F7AC81-ED6C-4F93-8887-34FCA6DFDBD5}" srcOrd="1" destOrd="0" presId="urn:microsoft.com/office/officeart/2008/layout/HorizontalMultiLevelHierarchy"/>
    <dgm:cxn modelId="{D8D51D70-61E1-4AB0-9740-F684B6CAE166}" srcId="{0453CE07-9054-4AB5-87A5-6B088FC673C6}" destId="{09C5C498-F681-478F-BFE1-20874D348F7F}" srcOrd="1" destOrd="0" parTransId="{6DDA43A1-EEDD-4FCE-B21B-4EFAF0BDE644}" sibTransId="{D505A3F6-EA92-4205-9356-BD243D8F60C4}"/>
    <dgm:cxn modelId="{46BE3F64-77EE-4CD2-9984-2B33AE205010}" type="presOf" srcId="{9424CFB6-CE91-4369-9137-6B06CEC12E83}" destId="{BEC98EFC-D80F-422F-9619-4EDCF3FDC794}" srcOrd="1" destOrd="0" presId="urn:microsoft.com/office/officeart/2008/layout/HorizontalMultiLevelHierarchy"/>
    <dgm:cxn modelId="{63478980-5190-4885-B44A-309C7186E1FA}" type="presOf" srcId="{7DFF2C29-AEAC-4EB4-82A9-4DA37DC2DEC9}" destId="{4158FB60-9094-45EB-84F0-12A8084BCAEB}" srcOrd="0" destOrd="0" presId="urn:microsoft.com/office/officeart/2008/layout/HorizontalMultiLevelHierarchy"/>
    <dgm:cxn modelId="{5921B123-A180-455E-9051-3CB3CBFFE59B}" type="presOf" srcId="{AB033F06-5798-4D25-A129-909B317DA10B}" destId="{EB598BAA-B7E8-4A3F-9FB8-8CE3A6C64CCC}" srcOrd="0" destOrd="0" presId="urn:microsoft.com/office/officeart/2008/layout/HorizontalMultiLevelHierarchy"/>
    <dgm:cxn modelId="{1A9B592C-5545-489E-A330-2F499D0584C5}" type="presOf" srcId="{3FB40188-4931-40CE-A640-E97B0F2538EC}" destId="{C565B669-577F-4E25-AC21-B63B1CD2FE0D}" srcOrd="1" destOrd="0" presId="urn:microsoft.com/office/officeart/2008/layout/HorizontalMultiLevelHierarchy"/>
    <dgm:cxn modelId="{138689FA-FCB8-4F8F-8BC3-4F8965E10976}" type="presOf" srcId="{BE336A5E-78F1-4E21-8914-B39B5E002E93}" destId="{00E9F8B1-A9C9-49B0-9DAE-94DF75F89697}" srcOrd="1" destOrd="0" presId="urn:microsoft.com/office/officeart/2008/layout/HorizontalMultiLevelHierarchy"/>
    <dgm:cxn modelId="{0D2D7AB1-08E0-4F4F-A748-52F357ABFFF7}" type="presOf" srcId="{69BA9A4F-7EBF-4BC4-B66E-773A6119977F}" destId="{E9F258B7-794E-4B48-A505-9D01F0416580}" srcOrd="1" destOrd="0" presId="urn:microsoft.com/office/officeart/2008/layout/HorizontalMultiLevelHierarchy"/>
    <dgm:cxn modelId="{580DC73C-882B-406E-BE78-FB40B9CE6379}" srcId="{2FE9EB19-C26C-4673-8B3F-DF3B15898553}" destId="{1E659BFE-E3C1-45FE-B955-0FD39AC5727C}" srcOrd="2" destOrd="0" parTransId="{0094535B-4183-4410-AD65-2F58E69B68FF}" sibTransId="{58E205C8-CEBE-4E81-ABC1-99A46206B80B}"/>
    <dgm:cxn modelId="{0EF97925-CE56-45C4-9486-13BEC4BE8FD5}" srcId="{67785731-C837-4670-8277-65A39B5A1327}" destId="{24106888-C287-420F-8EE1-9F01E32F1DC4}" srcOrd="0" destOrd="0" parTransId="{39CCF1E2-BB94-46AC-B3DA-6C4B9546B6A8}" sibTransId="{B9879808-82D1-41A0-B003-DACA86BDC753}"/>
    <dgm:cxn modelId="{F5BBA4A5-5C4E-4170-B37D-D55A9AA37D89}" srcId="{1E659BFE-E3C1-45FE-B955-0FD39AC5727C}" destId="{343DCE6B-2CD3-4312-881E-576BB0D28BAA}" srcOrd="1" destOrd="0" parTransId="{915D6253-1CE2-40B1-9299-322420F782EB}" sibTransId="{2F008451-2F4F-40A7-921D-56147CA9F2AC}"/>
    <dgm:cxn modelId="{46BA4104-8851-47B1-8E48-A35094990EF9}" type="presOf" srcId="{1E659BFE-E3C1-45FE-B955-0FD39AC5727C}" destId="{6B9D69D0-1165-41FC-B256-2664FB34A2E0}" srcOrd="0" destOrd="0" presId="urn:microsoft.com/office/officeart/2008/layout/HorizontalMultiLevelHierarchy"/>
    <dgm:cxn modelId="{4CCD52A6-1578-4EB7-B387-B395F0EE61AC}" srcId="{A13B8044-72A8-47AF-9291-6487A8309807}" destId="{07EA60D2-7E6E-4C2F-9A54-6CA4FF2F6C9C}" srcOrd="1" destOrd="0" parTransId="{C78E80FA-C6D4-41FA-8600-3DFF1812E543}" sibTransId="{2C71BADE-8F71-4660-A788-CAAC37EF4E02}"/>
    <dgm:cxn modelId="{0C7FE592-5462-4C12-9AC1-758ECCDF4FC8}" type="presOf" srcId="{CAEE8E2B-787E-4ADF-8950-05CCD0FA2ED7}" destId="{E6402A83-FA18-475D-A3F9-1C077EC04EF3}" srcOrd="1" destOrd="0" presId="urn:microsoft.com/office/officeart/2008/layout/HorizontalMultiLevelHierarchy"/>
    <dgm:cxn modelId="{BD35FB9B-6E69-4130-9600-E9C9C20D542F}" type="presOf" srcId="{634B87CE-26C6-4F6F-A540-876B200658C0}" destId="{9428B0B9-01FD-427D-BA93-1FABC70749EE}" srcOrd="1" destOrd="0" presId="urn:microsoft.com/office/officeart/2008/layout/HorizontalMultiLevelHierarchy"/>
    <dgm:cxn modelId="{42FA7198-D100-47C9-A637-36199342565C}" type="presOf" srcId="{6DDA43A1-EEDD-4FCE-B21B-4EFAF0BDE644}" destId="{35E31756-34B3-4269-870C-FA23669F7D6D}" srcOrd="1" destOrd="0" presId="urn:microsoft.com/office/officeart/2008/layout/HorizontalMultiLevelHierarchy"/>
    <dgm:cxn modelId="{63705737-461C-412E-885C-959BC09F8521}" srcId="{4A472601-B3F3-434B-A057-E7981517F848}" destId="{29D98C43-BBEE-4E55-86CF-134EC16F9313}" srcOrd="0" destOrd="0" parTransId="{69BA9A4F-7EBF-4BC4-B66E-773A6119977F}" sibTransId="{34C4329F-E80B-43AD-BD4A-546AE466A0F4}"/>
    <dgm:cxn modelId="{B379024C-6C88-4ED0-ABF6-45BAFBA7FAE2}" srcId="{2FE9EB19-C26C-4673-8B3F-DF3B15898553}" destId="{4D15917B-5B6B-4663-B12E-0C1FDC371AE6}" srcOrd="1" destOrd="0" parTransId="{634B87CE-26C6-4F6F-A540-876B200658C0}" sibTransId="{C46DAC40-EB6C-465C-A717-99D0F3262A80}"/>
    <dgm:cxn modelId="{411B8576-BC24-40E2-9AF7-77349AE2F19A}" type="presOf" srcId="{0094535B-4183-4410-AD65-2F58E69B68FF}" destId="{E0BBFBC4-2951-4F65-B3B9-56DF9FF50DED}" srcOrd="1" destOrd="0" presId="urn:microsoft.com/office/officeart/2008/layout/HorizontalMultiLevelHierarchy"/>
    <dgm:cxn modelId="{57230F93-DBEF-4C94-86E1-33C81C3478B2}" type="presOf" srcId="{53F4B21D-0D18-4336-AE94-5FF1A61A8A0C}" destId="{A03F8F8F-9B41-458F-89FB-5A5BA22B0F33}" srcOrd="1" destOrd="0" presId="urn:microsoft.com/office/officeart/2008/layout/HorizontalMultiLevelHierarchy"/>
    <dgm:cxn modelId="{F4A1852C-525E-4697-9CDE-039F39A9EF30}" type="presOf" srcId="{C836B1BE-8CEB-45E1-A61E-11ABF07FD116}" destId="{0CEEFA96-BF15-4913-8D4A-8DEDC1FCF1C2}" srcOrd="0" destOrd="0" presId="urn:microsoft.com/office/officeart/2008/layout/HorizontalMultiLevelHierarchy"/>
    <dgm:cxn modelId="{C21FD687-BF9F-4F79-B913-20D664876FF9}" type="presOf" srcId="{6DDA43A1-EEDD-4FCE-B21B-4EFAF0BDE644}" destId="{E36F165F-AB98-451A-98F9-2B92CA98CF24}" srcOrd="0" destOrd="0" presId="urn:microsoft.com/office/officeart/2008/layout/HorizontalMultiLevelHierarchy"/>
    <dgm:cxn modelId="{56DF6103-D46A-4D3E-9921-7AC2D8040006}" srcId="{F86A8DF6-9F2A-4B68-91AD-CAE1D7D4F5CE}" destId="{853CD816-3D60-4024-A55D-8703590D28A1}" srcOrd="1" destOrd="0" parTransId="{3978F914-B4B7-49FD-B947-A27FF0A0BCD6}" sibTransId="{880C9D98-FD7A-41EE-BC05-18E12866BD65}"/>
    <dgm:cxn modelId="{AA421048-7939-4A82-A29F-11371E9BF157}" type="presOf" srcId="{39CCF1E2-BB94-46AC-B3DA-6C4B9546B6A8}" destId="{37E79B99-2350-45E0-9118-126B0920ACA7}" srcOrd="0" destOrd="0" presId="urn:microsoft.com/office/officeart/2008/layout/HorizontalMultiLevelHierarchy"/>
    <dgm:cxn modelId="{9043BCEB-62CA-4863-B1D7-FD7E2F8CC984}" type="presOf" srcId="{1E020112-A71E-4672-856B-9888B2446B19}" destId="{13BEF9EE-3979-4542-A407-29376F0316CF}" srcOrd="1" destOrd="0" presId="urn:microsoft.com/office/officeart/2008/layout/HorizontalMultiLevelHierarchy"/>
    <dgm:cxn modelId="{C66E6220-56BD-4F43-80B1-263F2AAF62DE}" type="presOf" srcId="{EC59C87F-2DF1-4161-810A-D3FEDC79CD6C}" destId="{421773D5-2AFE-4AAA-AD91-B31229FCE2FE}" srcOrd="0" destOrd="0" presId="urn:microsoft.com/office/officeart/2008/layout/HorizontalMultiLevelHierarchy"/>
    <dgm:cxn modelId="{F561E502-4FB3-4D6C-ACA3-0A0220B747C2}" type="presOf" srcId="{0453CE07-9054-4AB5-87A5-6B088FC673C6}" destId="{745FB398-ED4A-48A0-BFD6-928467E32A2F}" srcOrd="0" destOrd="0" presId="urn:microsoft.com/office/officeart/2008/layout/HorizontalMultiLevelHierarchy"/>
    <dgm:cxn modelId="{DFC663F9-F1D1-48D6-8929-F7EB076BA97E}" type="presOf" srcId="{07EA60D2-7E6E-4C2F-9A54-6CA4FF2F6C9C}" destId="{EB48B4CB-1C78-41F8-90FB-1A1AEEDD95EF}" srcOrd="0" destOrd="0" presId="urn:microsoft.com/office/officeart/2008/layout/HorizontalMultiLevelHierarchy"/>
    <dgm:cxn modelId="{1377E631-0774-41C8-AFF6-D687EA14CDBE}" type="presOf" srcId="{BE336A5E-78F1-4E21-8914-B39B5E002E93}" destId="{45448F5B-686B-4260-97C1-F700EACE486D}" srcOrd="0" destOrd="0" presId="urn:microsoft.com/office/officeart/2008/layout/HorizontalMultiLevelHierarchy"/>
    <dgm:cxn modelId="{01ACB350-DE1C-4540-8474-78805440893A}" type="presOf" srcId="{4A472601-B3F3-434B-A057-E7981517F848}" destId="{80404947-6E70-466F-B00F-762358CA118E}" srcOrd="0" destOrd="0" presId="urn:microsoft.com/office/officeart/2008/layout/HorizontalMultiLevelHierarchy"/>
    <dgm:cxn modelId="{84AAC001-2F86-4739-8548-38161E489711}" type="presOf" srcId="{7D89A210-1ADD-4C7B-80D6-E89FC4AD26CD}" destId="{0DFE5E01-A0E2-4E91-83E7-2F559722AD29}" srcOrd="1" destOrd="0" presId="urn:microsoft.com/office/officeart/2008/layout/HorizontalMultiLevelHierarchy"/>
    <dgm:cxn modelId="{C0793A2D-7F56-4674-960B-E2F9BB38CFBC}" srcId="{07EA60D2-7E6E-4C2F-9A54-6CA4FF2F6C9C}" destId="{F86A8DF6-9F2A-4B68-91AD-CAE1D7D4F5CE}" srcOrd="1" destOrd="0" parTransId="{9424CFB6-CE91-4369-9137-6B06CEC12E83}" sibTransId="{F42DC6DB-0EAD-4D13-A18D-E0E727F7900A}"/>
    <dgm:cxn modelId="{DB18B43A-D411-4B81-9498-98E1CA569378}" type="presOf" srcId="{2FE9EB19-C26C-4673-8B3F-DF3B15898553}" destId="{E82043B2-B441-4344-89AB-6652C496D8E5}" srcOrd="0" destOrd="0" presId="urn:microsoft.com/office/officeart/2008/layout/HorizontalMultiLevelHierarchy"/>
    <dgm:cxn modelId="{02D07A95-78E2-4E45-A68E-09AFF44F2EB3}" type="presOf" srcId="{F919B3BF-1D96-4901-A4EE-62D9686C34C7}" destId="{D4C9D639-FD71-4693-AB03-3DC4EEA0A5CB}" srcOrd="0" destOrd="0" presId="urn:microsoft.com/office/officeart/2008/layout/HorizontalMultiLevelHierarchy"/>
    <dgm:cxn modelId="{E16561CC-442B-4D33-9155-956E611BE9EF}" srcId="{2FE9EB19-C26C-4673-8B3F-DF3B15898553}" destId="{7B9CC9B2-F56B-4144-9A7E-48A6D55FAD76}" srcOrd="0" destOrd="0" parTransId="{8E6DBF9C-AA17-4C32-854F-9E8CABD7C19B}" sibTransId="{1AB51690-0D2B-44F0-820E-32EA3DD49C12}"/>
    <dgm:cxn modelId="{01EC9CFC-6B60-4D6B-9839-79D4B2CB8FAD}" type="presOf" srcId="{117EDBB2-A7FE-437D-ABDB-86E0D55665FD}" destId="{B8AB46AB-22D7-4312-B800-3FF6C94796BE}" srcOrd="0" destOrd="0" presId="urn:microsoft.com/office/officeart/2008/layout/HorizontalMultiLevelHierarchy"/>
    <dgm:cxn modelId="{6FC07C7B-E0B3-4395-8F55-8027904B3CDB}" srcId="{F86A8DF6-9F2A-4B68-91AD-CAE1D7D4F5CE}" destId="{A4D77FA4-DF6E-4D95-A5E0-F4268E0E20F2}" srcOrd="0" destOrd="0" parTransId="{BE336A5E-78F1-4E21-8914-B39B5E002E93}" sibTransId="{504E714B-8257-4146-8F32-48FE23C24012}"/>
    <dgm:cxn modelId="{DFBEAEFE-74BD-48C8-80F5-935D7D0A69DB}" type="presOf" srcId="{FB6BE362-A138-494A-AA77-1293C67966EF}" destId="{7B49004F-4F6C-4E42-8E78-3169C65DCE7A}" srcOrd="0" destOrd="0" presId="urn:microsoft.com/office/officeart/2008/layout/HorizontalMultiLevelHierarchy"/>
    <dgm:cxn modelId="{AD952DA2-3425-4BFE-8C3D-D1CA97B9E858}" type="presOf" srcId="{117EDBB2-A7FE-437D-ABDB-86E0D55665FD}" destId="{A9B757E3-0C3D-439D-A507-CC2500F4576A}" srcOrd="1" destOrd="0" presId="urn:microsoft.com/office/officeart/2008/layout/HorizontalMultiLevelHierarchy"/>
    <dgm:cxn modelId="{710739CC-9795-4E5E-B623-CF7F0C278C59}" srcId="{29D98C43-BBEE-4E55-86CF-134EC16F9313}" destId="{547464B6-BD4E-46B6-A227-D41607A48BD8}" srcOrd="0" destOrd="0" parTransId="{AB033F06-5798-4D25-A129-909B317DA10B}" sibTransId="{9511CB26-70A4-4FFB-9C22-87215AC1F75C}"/>
    <dgm:cxn modelId="{DF4421E0-9A49-4B10-AB17-79D793B6B2A9}" srcId="{CE2CAE84-03DF-44C4-807F-454BC78E65D8}" destId="{EC59C87F-2DF1-4161-810A-D3FEDC79CD6C}" srcOrd="0" destOrd="0" parTransId="{9717D768-64CD-4BE2-B57B-B52649B7A8D3}" sibTransId="{0376638C-AA8A-4A3E-A8B9-688FFC78FAEA}"/>
    <dgm:cxn modelId="{962087F0-A31F-4583-8315-0337AF3F3BA7}" type="presOf" srcId="{7B9CC9B2-F56B-4144-9A7E-48A6D55FAD76}" destId="{ACC49C5E-0B1F-42C2-AC08-CEF34842B1AE}" srcOrd="0" destOrd="0" presId="urn:microsoft.com/office/officeart/2008/layout/HorizontalMultiLevelHierarchy"/>
    <dgm:cxn modelId="{9A285C70-07C5-48D9-B0B6-1CB42502D22F}" type="presOf" srcId="{3978F914-B4B7-49FD-B947-A27FF0A0BCD6}" destId="{3937E2F7-E9E1-4239-8F5C-BE96962B78E6}" srcOrd="1" destOrd="0" presId="urn:microsoft.com/office/officeart/2008/layout/HorizontalMultiLevelHierarchy"/>
    <dgm:cxn modelId="{571DF1CC-7220-4DFB-820F-5E4006B20EB0}" type="presOf" srcId="{652D9CFB-8F94-40C1-85DD-AA5AFFCDB45B}" destId="{B0166A7C-DA07-48A6-842A-77127EF4FC18}" srcOrd="1" destOrd="0" presId="urn:microsoft.com/office/officeart/2008/layout/HorizontalMultiLevelHierarchy"/>
    <dgm:cxn modelId="{97D0F58F-A9F1-422D-A510-EC6F24B78107}" type="presOf" srcId="{408329BE-E544-446F-A9D3-34A0172ED4E7}" destId="{F532F006-2869-4F78-B5FE-381CC98D69D1}" srcOrd="1" destOrd="0" presId="urn:microsoft.com/office/officeart/2008/layout/HorizontalMultiLevelHierarchy"/>
    <dgm:cxn modelId="{AA3C9104-4C5D-4184-8E97-6FDFEC907312}" srcId="{FB6BE362-A138-494A-AA77-1293C67966EF}" destId="{A13B8044-72A8-47AF-9291-6487A8309807}" srcOrd="0" destOrd="0" parTransId="{B8AFCC08-CCB3-4C39-A99F-5978D5CBDA8D}" sibTransId="{318CB0D0-0C24-4A4B-A136-179E7D42C1C3}"/>
    <dgm:cxn modelId="{A659A1E0-60A7-49BC-864B-8421EB2A9068}" type="presOf" srcId="{8E6DBF9C-AA17-4C32-854F-9E8CABD7C19B}" destId="{8863A4AD-D19F-431E-8391-52DDF9ECF7FC}" srcOrd="1" destOrd="0" presId="urn:microsoft.com/office/officeart/2008/layout/HorizontalMultiLevelHierarchy"/>
    <dgm:cxn modelId="{9277D15C-DE3C-462C-AB18-BE258CB99CAC}" type="presOf" srcId="{408329BE-E544-446F-A9D3-34A0172ED4E7}" destId="{CCFA5107-7AD8-4204-B545-13C3167B349A}" srcOrd="0" destOrd="0" presId="urn:microsoft.com/office/officeart/2008/layout/HorizontalMultiLevelHierarchy"/>
    <dgm:cxn modelId="{F02031D7-FB40-4104-8B77-186FFA51458C}" srcId="{A13B8044-72A8-47AF-9291-6487A8309807}" destId="{0453CE07-9054-4AB5-87A5-6B088FC673C6}" srcOrd="2" destOrd="0" parTransId="{1E020112-A71E-4672-856B-9888B2446B19}" sibTransId="{38309E4D-32F5-4880-A0A3-9012C715DE56}"/>
    <dgm:cxn modelId="{B38DB150-4BBB-44C1-9315-07785D9CF318}" type="presOf" srcId="{29D98C43-BBEE-4E55-86CF-134EC16F9313}" destId="{EE67E3C1-89A5-451E-8277-CCD1CCB49E87}" srcOrd="0" destOrd="0" presId="urn:microsoft.com/office/officeart/2008/layout/HorizontalMultiLevelHierarchy"/>
    <dgm:cxn modelId="{B8BC557E-D175-44FA-890A-A88DBD59F6C2}" srcId="{853CD816-3D60-4024-A55D-8703590D28A1}" destId="{7B62BDBA-1CF5-48F7-AAFA-944F17A422E5}" srcOrd="1" destOrd="0" parTransId="{A5654A32-4AD2-4176-8098-A2C7C1B55055}" sibTransId="{EA468DA6-9E45-4453-91B5-A8872AB52378}"/>
    <dgm:cxn modelId="{58304E03-B91D-4FCC-A550-C9FDB0672360}" type="presOf" srcId="{A5654A32-4AD2-4176-8098-A2C7C1B55055}" destId="{FB461F67-FEAE-47E5-95AB-54415617C437}" srcOrd="1" destOrd="0" presId="urn:microsoft.com/office/officeart/2008/layout/HorizontalMultiLevelHierarchy"/>
    <dgm:cxn modelId="{400C6A20-C496-4E02-B4AC-9BB3AC59750F}" type="presOf" srcId="{C1C9939A-4245-45DE-9FCD-951A78390347}" destId="{80A5B1F5-AF18-40D5-ACC0-051944939AE2}" srcOrd="0" destOrd="0" presId="urn:microsoft.com/office/officeart/2008/layout/HorizontalMultiLevelHierarchy"/>
    <dgm:cxn modelId="{66EF9DDB-DBC2-4C23-8A6F-AFCF890598AB}" type="presOf" srcId="{4D6620A2-F0CD-4B3F-A3D0-25FB545284F7}" destId="{9224BC25-F5B5-4924-9AB8-E15583D8492D}" srcOrd="0" destOrd="0" presId="urn:microsoft.com/office/officeart/2008/layout/HorizontalMultiLevelHierarchy"/>
    <dgm:cxn modelId="{4FF60D15-3C54-4E67-B59B-4AD7DC4CFEB8}" type="presOf" srcId="{C78E80FA-C6D4-41FA-8600-3DFF1812E543}" destId="{4BD8CF0F-AA09-43BA-ADBA-CE8E234EB6C7}" srcOrd="1" destOrd="0" presId="urn:microsoft.com/office/officeart/2008/layout/HorizontalMultiLevelHierarchy"/>
    <dgm:cxn modelId="{A3CCC0C6-966C-4124-A011-B99CA93F4692}" type="presOf" srcId="{761AD6A5-CC65-4EFC-AEE8-1537271E8D72}" destId="{37AFE001-0EE7-419D-8E4C-5E743C08EB97}" srcOrd="1" destOrd="0" presId="urn:microsoft.com/office/officeart/2008/layout/HorizontalMultiLevelHierarchy"/>
    <dgm:cxn modelId="{766BF512-34B6-4496-8294-50031490712E}" type="presOf" srcId="{9717D768-64CD-4BE2-B57B-B52649B7A8D3}" destId="{EF3777F7-8C97-4025-A6B3-857AA56F6A3B}" srcOrd="1" destOrd="0" presId="urn:microsoft.com/office/officeart/2008/layout/HorizontalMultiLevelHierarchy"/>
    <dgm:cxn modelId="{177DE6EA-66D6-46BA-9F2E-273AA2B7760E}" type="presOf" srcId="{C78E80FA-C6D4-41FA-8600-3DFF1812E543}" destId="{A6098A90-4B13-4C09-B60B-60DE5969E5B8}" srcOrd="0" destOrd="0" presId="urn:microsoft.com/office/officeart/2008/layout/HorizontalMultiLevelHierarchy"/>
    <dgm:cxn modelId="{A9F1A87D-4444-4D61-9A47-F74C187F4AE0}" type="presOf" srcId="{69BA9A4F-7EBF-4BC4-B66E-773A6119977F}" destId="{6129B1DF-07DF-4B92-A7F6-AE7B145AEC2A}" srcOrd="0" destOrd="0" presId="urn:microsoft.com/office/officeart/2008/layout/HorizontalMultiLevelHierarchy"/>
    <dgm:cxn modelId="{0973268B-185A-4495-A3C6-B2FE0FFB1B7E}" type="presOf" srcId="{A09A60B6-9E84-4149-BB92-F492FA5DBD70}" destId="{975A0E1B-EF67-4F65-8D0A-B2B1853397CA}" srcOrd="0" destOrd="0" presId="urn:microsoft.com/office/officeart/2008/layout/HorizontalMultiLevelHierarchy"/>
    <dgm:cxn modelId="{0E83CC66-B937-4CCF-8F74-C51DB7EEECC0}" type="presOf" srcId="{853CD816-3D60-4024-A55D-8703590D28A1}" destId="{2449E768-80D6-4C32-8A10-6A2EE1A6E6A1}" srcOrd="0" destOrd="0" presId="urn:microsoft.com/office/officeart/2008/layout/HorizontalMultiLevelHierarchy"/>
    <dgm:cxn modelId="{1DC2EA96-E824-415E-882E-FC6452D176F5}" type="presOf" srcId="{E77B762A-32E3-4F43-ABB1-568F167B9317}" destId="{7FEA0CF0-7341-421D-8A8C-8797D3B946A4}" srcOrd="0" destOrd="0" presId="urn:microsoft.com/office/officeart/2008/layout/HorizontalMultiLevelHierarchy"/>
    <dgm:cxn modelId="{9B7A4DB9-D85C-4088-95E9-831F5669C56D}" srcId="{0453CE07-9054-4AB5-87A5-6B088FC673C6}" destId="{7DFF2C29-AEAC-4EB4-82A9-4DA37DC2DEC9}" srcOrd="0" destOrd="0" parTransId="{66BE699B-9FD8-4B9D-BD39-9DC3EB1DAF86}" sibTransId="{DFB7DE27-7C99-49A9-8306-B22367326731}"/>
    <dgm:cxn modelId="{1E473420-7D3A-4920-8790-1CFAD2788661}" type="presOf" srcId="{25F37D39-AA69-4817-86D4-4CA17B860748}" destId="{20A11000-C407-4E51-9582-E7CF9CB6A0AA}" srcOrd="0" destOrd="0" presId="urn:microsoft.com/office/officeart/2008/layout/HorizontalMultiLevelHierarchy"/>
    <dgm:cxn modelId="{70563959-82FC-4595-87C2-D7F53B6A66DA}" srcId="{A13B8044-72A8-47AF-9291-6487A8309807}" destId="{97385A79-D61C-43D9-9B39-BFC2DC924615}" srcOrd="0" destOrd="0" parTransId="{CAEE8E2B-787E-4ADF-8950-05CCD0FA2ED7}" sibTransId="{5385FAF1-7063-4983-8E31-1B1B0E589210}"/>
    <dgm:cxn modelId="{D2CBB910-F60F-461B-A17B-E898F36D1AEB}" type="presOf" srcId="{4D15917B-5B6B-4663-B12E-0C1FDC371AE6}" destId="{798D5C3C-CDBB-44CF-9297-DD14970F9E1D}" srcOrd="0" destOrd="0" presId="urn:microsoft.com/office/officeart/2008/layout/HorizontalMultiLevelHierarchy"/>
    <dgm:cxn modelId="{1AB79426-E724-477B-8D6F-7A780FA8642C}" type="presOf" srcId="{547464B6-BD4E-46B6-A227-D41607A48BD8}" destId="{3EF7C4F6-5423-436C-A648-155D342B5169}" srcOrd="0" destOrd="0" presId="urn:microsoft.com/office/officeart/2008/layout/HorizontalMultiLevelHierarchy"/>
    <dgm:cxn modelId="{A1205B89-7A5A-4BF2-A3E7-5396ECA7D2BF}" srcId="{EC59C87F-2DF1-4161-810A-D3FEDC79CD6C}" destId="{2021EDB8-B462-4A5D-BC1F-B506DF5BD31C}" srcOrd="0" destOrd="0" parTransId="{17827315-D7EC-425E-9AAA-BEAD563EECE4}" sibTransId="{7305640B-B35B-481A-9074-2FAF91E41D1E}"/>
    <dgm:cxn modelId="{ABBDCBD4-F29A-4E7A-B62C-08232B2C1C25}" type="presOf" srcId="{09C5C498-F681-478F-BFE1-20874D348F7F}" destId="{9D70F6B4-0506-48DD-91E1-8595626BC8FE}" srcOrd="0" destOrd="0" presId="urn:microsoft.com/office/officeart/2008/layout/HorizontalMultiLevelHierarchy"/>
    <dgm:cxn modelId="{C2A0321B-B54D-4D29-850F-22DBC4679D36}" type="presOf" srcId="{7D89A210-1ADD-4C7B-80D6-E89FC4AD26CD}" destId="{C11DF6E1-710A-4B44-87BD-C7D54A5013AC}" srcOrd="0" destOrd="0" presId="urn:microsoft.com/office/officeart/2008/layout/HorizontalMultiLevelHierarchy"/>
    <dgm:cxn modelId="{872CBCFD-1421-44BC-B093-27C638975A86}" type="presParOf" srcId="{7B49004F-4F6C-4E42-8E78-3169C65DCE7A}" destId="{40D75272-512F-473E-8CB8-263D7E705CF9}" srcOrd="0" destOrd="0" presId="urn:microsoft.com/office/officeart/2008/layout/HorizontalMultiLevelHierarchy"/>
    <dgm:cxn modelId="{C49674DF-2D9F-4E5B-B5AD-96BBA8C2FA83}" type="presParOf" srcId="{40D75272-512F-473E-8CB8-263D7E705CF9}" destId="{C8B408D3-CFDC-43FB-A978-4B475DEA669D}" srcOrd="0" destOrd="0" presId="urn:microsoft.com/office/officeart/2008/layout/HorizontalMultiLevelHierarchy"/>
    <dgm:cxn modelId="{F7CEA968-60A0-4BA1-9911-170A81B191AF}" type="presParOf" srcId="{40D75272-512F-473E-8CB8-263D7E705CF9}" destId="{591D8C9F-C987-4294-A6E2-AAE14112B6D6}" srcOrd="1" destOrd="0" presId="urn:microsoft.com/office/officeart/2008/layout/HorizontalMultiLevelHierarchy"/>
    <dgm:cxn modelId="{46FA1D0D-8965-4B64-AD56-73921F152641}" type="presParOf" srcId="{591D8C9F-C987-4294-A6E2-AAE14112B6D6}" destId="{5AEFF5A2-4F5F-4D40-A935-8B4C6BE464E5}" srcOrd="0" destOrd="0" presId="urn:microsoft.com/office/officeart/2008/layout/HorizontalMultiLevelHierarchy"/>
    <dgm:cxn modelId="{8EC4EA29-7C35-4B71-8477-AD0B366BA6E1}" type="presParOf" srcId="{5AEFF5A2-4F5F-4D40-A935-8B4C6BE464E5}" destId="{E6402A83-FA18-475D-A3F9-1C077EC04EF3}" srcOrd="0" destOrd="0" presId="urn:microsoft.com/office/officeart/2008/layout/HorizontalMultiLevelHierarchy"/>
    <dgm:cxn modelId="{6A338446-9F69-443F-AAE1-05CD0EA7781D}" type="presParOf" srcId="{591D8C9F-C987-4294-A6E2-AAE14112B6D6}" destId="{452643C0-5C4E-40AF-9EE8-6DA1E7DF2FBE}" srcOrd="1" destOrd="0" presId="urn:microsoft.com/office/officeart/2008/layout/HorizontalMultiLevelHierarchy"/>
    <dgm:cxn modelId="{1A518B90-B4F5-4E79-8B70-2E8EE7065ABA}" type="presParOf" srcId="{452643C0-5C4E-40AF-9EE8-6DA1E7DF2FBE}" destId="{37D6D9EF-16C6-4869-BD90-430F6D7211A1}" srcOrd="0" destOrd="0" presId="urn:microsoft.com/office/officeart/2008/layout/HorizontalMultiLevelHierarchy"/>
    <dgm:cxn modelId="{FB3931E8-FC52-4277-BF5B-D5C7507C8E6A}" type="presParOf" srcId="{452643C0-5C4E-40AF-9EE8-6DA1E7DF2FBE}" destId="{565F62FB-9EF2-4D25-BB53-2A82E5E7F1BB}" srcOrd="1" destOrd="0" presId="urn:microsoft.com/office/officeart/2008/layout/HorizontalMultiLevelHierarchy"/>
    <dgm:cxn modelId="{CEB375CB-1EC0-4A1C-8200-092C038D5673}" type="presParOf" srcId="{565F62FB-9EF2-4D25-BB53-2A82E5E7F1BB}" destId="{97B6DA2A-F11D-470B-A953-B7181126098A}" srcOrd="0" destOrd="0" presId="urn:microsoft.com/office/officeart/2008/layout/HorizontalMultiLevelHierarchy"/>
    <dgm:cxn modelId="{CCA23999-DA2E-4047-94B7-43442012AA5E}" type="presParOf" srcId="{97B6DA2A-F11D-470B-A953-B7181126098A}" destId="{37AFE001-0EE7-419D-8E4C-5E743C08EB97}" srcOrd="0" destOrd="0" presId="urn:microsoft.com/office/officeart/2008/layout/HorizontalMultiLevelHierarchy"/>
    <dgm:cxn modelId="{5058E31D-FDC6-445B-95E0-768F64875CD6}" type="presParOf" srcId="{565F62FB-9EF2-4D25-BB53-2A82E5E7F1BB}" destId="{9B08E96E-354E-42C4-9B1E-0A742A523C5A}" srcOrd="1" destOrd="0" presId="urn:microsoft.com/office/officeart/2008/layout/HorizontalMultiLevelHierarchy"/>
    <dgm:cxn modelId="{5A22AB73-1899-43E8-BCE1-3697C4BDE97F}" type="presParOf" srcId="{9B08E96E-354E-42C4-9B1E-0A742A523C5A}" destId="{AC58666D-82AE-49C4-910E-E94363DE2C66}" srcOrd="0" destOrd="0" presId="urn:microsoft.com/office/officeart/2008/layout/HorizontalMultiLevelHierarchy"/>
    <dgm:cxn modelId="{C93837D2-CBE4-48CD-B9E6-B7DFAF00904E}" type="presParOf" srcId="{9B08E96E-354E-42C4-9B1E-0A742A523C5A}" destId="{84516404-E444-4981-87B1-5CA2BC600141}" srcOrd="1" destOrd="0" presId="urn:microsoft.com/office/officeart/2008/layout/HorizontalMultiLevelHierarchy"/>
    <dgm:cxn modelId="{E4E038BA-D923-4C7C-9660-5D05F7611FCF}" type="presParOf" srcId="{565F62FB-9EF2-4D25-BB53-2A82E5E7F1BB}" destId="{A4F65D81-1F2D-4838-8D18-AE48D26FD9E5}" srcOrd="2" destOrd="0" presId="urn:microsoft.com/office/officeart/2008/layout/HorizontalMultiLevelHierarchy"/>
    <dgm:cxn modelId="{3593184B-5808-4B22-8B20-065EB930B8D7}" type="presParOf" srcId="{A4F65D81-1F2D-4838-8D18-AE48D26FD9E5}" destId="{A24A34B8-5725-4AC0-AD11-6F82E3F2B4C6}" srcOrd="0" destOrd="0" presId="urn:microsoft.com/office/officeart/2008/layout/HorizontalMultiLevelHierarchy"/>
    <dgm:cxn modelId="{BB1BD76F-0316-4B90-B08C-C397BEDBB5E6}" type="presParOf" srcId="{565F62FB-9EF2-4D25-BB53-2A82E5E7F1BB}" destId="{14F21D35-BFE9-46A6-ADFD-52FFE705AF53}" srcOrd="3" destOrd="0" presId="urn:microsoft.com/office/officeart/2008/layout/HorizontalMultiLevelHierarchy"/>
    <dgm:cxn modelId="{8AF25F04-A07B-4825-9E11-3928D24A7933}" type="presParOf" srcId="{14F21D35-BFE9-46A6-ADFD-52FFE705AF53}" destId="{D8F40E59-95A6-4F0D-87C5-7F3B75252449}" srcOrd="0" destOrd="0" presId="urn:microsoft.com/office/officeart/2008/layout/HorizontalMultiLevelHierarchy"/>
    <dgm:cxn modelId="{024DF8B6-9FE1-4F53-95D0-DC8BEC39CDE7}" type="presParOf" srcId="{14F21D35-BFE9-46A6-ADFD-52FFE705AF53}" destId="{B8851720-49C0-41D9-8AC5-6E3928A58B79}" srcOrd="1" destOrd="0" presId="urn:microsoft.com/office/officeart/2008/layout/HorizontalMultiLevelHierarchy"/>
    <dgm:cxn modelId="{58A0297C-A47F-4C8F-A4AC-C78216E6D8E0}" type="presParOf" srcId="{B8851720-49C0-41D9-8AC5-6E3928A58B79}" destId="{9FF24FCD-7B4D-4976-98C8-B1189869531A}" srcOrd="0" destOrd="0" presId="urn:microsoft.com/office/officeart/2008/layout/HorizontalMultiLevelHierarchy"/>
    <dgm:cxn modelId="{93728024-4205-4F06-B538-6B223D697074}" type="presParOf" srcId="{9FF24FCD-7B4D-4976-98C8-B1189869531A}" destId="{715795CE-FA94-4177-A032-C0CBD3FE9F22}" srcOrd="0" destOrd="0" presId="urn:microsoft.com/office/officeart/2008/layout/HorizontalMultiLevelHierarchy"/>
    <dgm:cxn modelId="{A88D5467-2266-43A9-9A1B-289D1DE6443C}" type="presParOf" srcId="{B8851720-49C0-41D9-8AC5-6E3928A58B79}" destId="{B04D8B9D-715F-4011-A343-E622817E5958}" srcOrd="1" destOrd="0" presId="urn:microsoft.com/office/officeart/2008/layout/HorizontalMultiLevelHierarchy"/>
    <dgm:cxn modelId="{E941874A-C78E-4AD1-87E7-0537B82C6B99}" type="presParOf" srcId="{B04D8B9D-715F-4011-A343-E622817E5958}" destId="{F0F6F2A5-0CD7-4157-8EF8-70D078F6F9E9}" srcOrd="0" destOrd="0" presId="urn:microsoft.com/office/officeart/2008/layout/HorizontalMultiLevelHierarchy"/>
    <dgm:cxn modelId="{1B2FE507-8114-4BA5-BE8C-5F66E3854482}" type="presParOf" srcId="{B04D8B9D-715F-4011-A343-E622817E5958}" destId="{57949B9F-063D-4C3F-B70E-69B0E3CA1239}" srcOrd="1" destOrd="0" presId="urn:microsoft.com/office/officeart/2008/layout/HorizontalMultiLevelHierarchy"/>
    <dgm:cxn modelId="{27A4541A-A18F-4A7F-A9EA-EDDBDDD70017}" type="presParOf" srcId="{B8851720-49C0-41D9-8AC5-6E3928A58B79}" destId="{0EA16B1E-46AA-452C-8B21-059000C72315}" srcOrd="2" destOrd="0" presId="urn:microsoft.com/office/officeart/2008/layout/HorizontalMultiLevelHierarchy"/>
    <dgm:cxn modelId="{71197DB7-E74F-4A03-AABC-29D73854DFD3}" type="presParOf" srcId="{0EA16B1E-46AA-452C-8B21-059000C72315}" destId="{C565B669-577F-4E25-AC21-B63B1CD2FE0D}" srcOrd="0" destOrd="0" presId="urn:microsoft.com/office/officeart/2008/layout/HorizontalMultiLevelHierarchy"/>
    <dgm:cxn modelId="{1FAFC906-08BB-475F-8B51-4285925A7A31}" type="presParOf" srcId="{B8851720-49C0-41D9-8AC5-6E3928A58B79}" destId="{097FEBAE-E281-402B-9F03-E501068F2877}" srcOrd="3" destOrd="0" presId="urn:microsoft.com/office/officeart/2008/layout/HorizontalMultiLevelHierarchy"/>
    <dgm:cxn modelId="{9FDAEC9F-155A-4A77-9597-65E2CE4DA79F}" type="presParOf" srcId="{097FEBAE-E281-402B-9F03-E501068F2877}" destId="{0CEEFA96-BF15-4913-8D4A-8DEDC1FCF1C2}" srcOrd="0" destOrd="0" presId="urn:microsoft.com/office/officeart/2008/layout/HorizontalMultiLevelHierarchy"/>
    <dgm:cxn modelId="{453C1B22-2592-4DD3-B0F4-FA4CA63B2743}" type="presParOf" srcId="{097FEBAE-E281-402B-9F03-E501068F2877}" destId="{443180E4-0CCC-4570-87C7-A225F213BFCF}" srcOrd="1" destOrd="0" presId="urn:microsoft.com/office/officeart/2008/layout/HorizontalMultiLevelHierarchy"/>
    <dgm:cxn modelId="{E0A3F4B7-7A17-4F65-9894-21DFBDB5BE38}" type="presParOf" srcId="{591D8C9F-C987-4294-A6E2-AAE14112B6D6}" destId="{A6098A90-4B13-4C09-B60B-60DE5969E5B8}" srcOrd="2" destOrd="0" presId="urn:microsoft.com/office/officeart/2008/layout/HorizontalMultiLevelHierarchy"/>
    <dgm:cxn modelId="{FAAA17A5-5E5E-40D1-A403-A85547127DFA}" type="presParOf" srcId="{A6098A90-4B13-4C09-B60B-60DE5969E5B8}" destId="{4BD8CF0F-AA09-43BA-ADBA-CE8E234EB6C7}" srcOrd="0" destOrd="0" presId="urn:microsoft.com/office/officeart/2008/layout/HorizontalMultiLevelHierarchy"/>
    <dgm:cxn modelId="{FC82CE46-778E-4808-985C-17B17784EEC2}" type="presParOf" srcId="{591D8C9F-C987-4294-A6E2-AAE14112B6D6}" destId="{DE2053F1-07D3-4617-B119-71CC392952CA}" srcOrd="3" destOrd="0" presId="urn:microsoft.com/office/officeart/2008/layout/HorizontalMultiLevelHierarchy"/>
    <dgm:cxn modelId="{C24AA6B6-170C-47E4-80E5-33053DD42DA1}" type="presParOf" srcId="{DE2053F1-07D3-4617-B119-71CC392952CA}" destId="{EB48B4CB-1C78-41F8-90FB-1A1AEEDD95EF}" srcOrd="0" destOrd="0" presId="urn:microsoft.com/office/officeart/2008/layout/HorizontalMultiLevelHierarchy"/>
    <dgm:cxn modelId="{9D9EB2B1-0367-4A46-8FB3-1E420691E46B}" type="presParOf" srcId="{DE2053F1-07D3-4617-B119-71CC392952CA}" destId="{BC60BDC9-8C88-4BB2-9B39-713D2F4DE9A4}" srcOrd="1" destOrd="0" presId="urn:microsoft.com/office/officeart/2008/layout/HorizontalMultiLevelHierarchy"/>
    <dgm:cxn modelId="{9DBE9846-0B09-4E23-8710-0C428875379A}" type="presParOf" srcId="{BC60BDC9-8C88-4BB2-9B39-713D2F4DE9A4}" destId="{80A5B1F5-AF18-40D5-ACC0-051944939AE2}" srcOrd="0" destOrd="0" presId="urn:microsoft.com/office/officeart/2008/layout/HorizontalMultiLevelHierarchy"/>
    <dgm:cxn modelId="{19739352-07B0-4059-ABE4-88EB5C4123FC}" type="presParOf" srcId="{80A5B1F5-AF18-40D5-ACC0-051944939AE2}" destId="{4DD743FF-A669-45F5-80F5-AF2D5F4612C6}" srcOrd="0" destOrd="0" presId="urn:microsoft.com/office/officeart/2008/layout/HorizontalMultiLevelHierarchy"/>
    <dgm:cxn modelId="{095E9110-AB8A-4A2C-8A0A-AF9737F6B82A}" type="presParOf" srcId="{BC60BDC9-8C88-4BB2-9B39-713D2F4DE9A4}" destId="{CB1B816D-DFF2-466C-9D2C-79E11912F505}" srcOrd="1" destOrd="0" presId="urn:microsoft.com/office/officeart/2008/layout/HorizontalMultiLevelHierarchy"/>
    <dgm:cxn modelId="{79EBCAAA-4C27-413B-B9CA-E35B7BE93ADB}" type="presParOf" srcId="{CB1B816D-DFF2-466C-9D2C-79E11912F505}" destId="{7F3C49E9-548E-4C11-91FB-D41A86453038}" srcOrd="0" destOrd="0" presId="urn:microsoft.com/office/officeart/2008/layout/HorizontalMultiLevelHierarchy"/>
    <dgm:cxn modelId="{C8FA7E2D-A22D-4C36-81EE-2191084A388B}" type="presParOf" srcId="{CB1B816D-DFF2-466C-9D2C-79E11912F505}" destId="{8F86370C-3830-4BCC-85E7-0B6F2900BAD2}" srcOrd="1" destOrd="0" presId="urn:microsoft.com/office/officeart/2008/layout/HorizontalMultiLevelHierarchy"/>
    <dgm:cxn modelId="{3DB58A81-BFB8-4088-9D67-01001065E892}" type="presParOf" srcId="{8F86370C-3830-4BCC-85E7-0B6F2900BAD2}" destId="{37E79B99-2350-45E0-9118-126B0920ACA7}" srcOrd="0" destOrd="0" presId="urn:microsoft.com/office/officeart/2008/layout/HorizontalMultiLevelHierarchy"/>
    <dgm:cxn modelId="{E8F3D2CF-54E9-4578-955B-4CDEE6AD62E2}" type="presParOf" srcId="{37E79B99-2350-45E0-9118-126B0920ACA7}" destId="{E7FF3911-5CCA-465E-B837-CCC9CC875AE8}" srcOrd="0" destOrd="0" presId="urn:microsoft.com/office/officeart/2008/layout/HorizontalMultiLevelHierarchy"/>
    <dgm:cxn modelId="{E110E9CC-709A-4932-821C-A4BF4C825239}" type="presParOf" srcId="{8F86370C-3830-4BCC-85E7-0B6F2900BAD2}" destId="{95C7E23B-DBE7-4D9A-A409-4497C08E3D8A}" srcOrd="1" destOrd="0" presId="urn:microsoft.com/office/officeart/2008/layout/HorizontalMultiLevelHierarchy"/>
    <dgm:cxn modelId="{E1C375EC-18E9-41D1-A80D-049E06FA6D6E}" type="presParOf" srcId="{95C7E23B-DBE7-4D9A-A409-4497C08E3D8A}" destId="{5FF11F41-0964-4304-8E48-C1C25A170E0A}" srcOrd="0" destOrd="0" presId="urn:microsoft.com/office/officeart/2008/layout/HorizontalMultiLevelHierarchy"/>
    <dgm:cxn modelId="{AFB0383D-5658-4429-816E-5AC388EEE6AF}" type="presParOf" srcId="{95C7E23B-DBE7-4D9A-A409-4497C08E3D8A}" destId="{97F58380-4466-44E6-A9C2-152508B7E0D7}" srcOrd="1" destOrd="0" presId="urn:microsoft.com/office/officeart/2008/layout/HorizontalMultiLevelHierarchy"/>
    <dgm:cxn modelId="{65A1C336-A14C-4699-8985-10B6A28E6B1C}" type="presParOf" srcId="{BC60BDC9-8C88-4BB2-9B39-713D2F4DE9A4}" destId="{78E4C18F-68A1-4ED4-9857-A54069546497}" srcOrd="2" destOrd="0" presId="urn:microsoft.com/office/officeart/2008/layout/HorizontalMultiLevelHierarchy"/>
    <dgm:cxn modelId="{CF5A3C56-42F4-4B98-9415-EF6B70ACBFDA}" type="presParOf" srcId="{78E4C18F-68A1-4ED4-9857-A54069546497}" destId="{BEC98EFC-D80F-422F-9619-4EDCF3FDC794}" srcOrd="0" destOrd="0" presId="urn:microsoft.com/office/officeart/2008/layout/HorizontalMultiLevelHierarchy"/>
    <dgm:cxn modelId="{4CDDEB86-6560-428A-982C-F8B0F6D2DA6F}" type="presParOf" srcId="{BC60BDC9-8C88-4BB2-9B39-713D2F4DE9A4}" destId="{3DF29794-180C-448E-A2BF-FEC34E572EFF}" srcOrd="3" destOrd="0" presId="urn:microsoft.com/office/officeart/2008/layout/HorizontalMultiLevelHierarchy"/>
    <dgm:cxn modelId="{9BC55D81-F267-44F0-919A-D83578171636}" type="presParOf" srcId="{3DF29794-180C-448E-A2BF-FEC34E572EFF}" destId="{B23D0796-2C5D-4E5D-9370-4FE8595E590F}" srcOrd="0" destOrd="0" presId="urn:microsoft.com/office/officeart/2008/layout/HorizontalMultiLevelHierarchy"/>
    <dgm:cxn modelId="{1A468D58-DBDD-43F0-95E0-7F68CC226FEA}" type="presParOf" srcId="{3DF29794-180C-448E-A2BF-FEC34E572EFF}" destId="{8859A52A-BC93-40AD-B1EE-3E13CAECD289}" srcOrd="1" destOrd="0" presId="urn:microsoft.com/office/officeart/2008/layout/HorizontalMultiLevelHierarchy"/>
    <dgm:cxn modelId="{BE462949-B7E1-4EF4-B428-0C209885EADE}" type="presParOf" srcId="{8859A52A-BC93-40AD-B1EE-3E13CAECD289}" destId="{45448F5B-686B-4260-97C1-F700EACE486D}" srcOrd="0" destOrd="0" presId="urn:microsoft.com/office/officeart/2008/layout/HorizontalMultiLevelHierarchy"/>
    <dgm:cxn modelId="{1E694E29-DA30-4A7E-859A-BA34D1421464}" type="presParOf" srcId="{45448F5B-686B-4260-97C1-F700EACE486D}" destId="{00E9F8B1-A9C9-49B0-9DAE-94DF75F89697}" srcOrd="0" destOrd="0" presId="urn:microsoft.com/office/officeart/2008/layout/HorizontalMultiLevelHierarchy"/>
    <dgm:cxn modelId="{CD82D166-7E99-42E4-903E-4B7B265C0807}" type="presParOf" srcId="{8859A52A-BC93-40AD-B1EE-3E13CAECD289}" destId="{D8387621-B0AE-4AED-B63D-714214279DEE}" srcOrd="1" destOrd="0" presId="urn:microsoft.com/office/officeart/2008/layout/HorizontalMultiLevelHierarchy"/>
    <dgm:cxn modelId="{15EFAF8E-CA7D-425D-B652-EC88CBFA78C5}" type="presParOf" srcId="{D8387621-B0AE-4AED-B63D-714214279DEE}" destId="{5443F212-3638-4AA9-9D51-2F767227F2BF}" srcOrd="0" destOrd="0" presId="urn:microsoft.com/office/officeart/2008/layout/HorizontalMultiLevelHierarchy"/>
    <dgm:cxn modelId="{E8B1B2CF-6DD0-41AA-9B3D-69DBD9109970}" type="presParOf" srcId="{D8387621-B0AE-4AED-B63D-714214279DEE}" destId="{176D6CB8-7046-4C9F-B4C4-BABD99CE2466}" srcOrd="1" destOrd="0" presId="urn:microsoft.com/office/officeart/2008/layout/HorizontalMultiLevelHierarchy"/>
    <dgm:cxn modelId="{709001C7-205C-4997-A291-A472640C439B}" type="presParOf" srcId="{8859A52A-BC93-40AD-B1EE-3E13CAECD289}" destId="{A11EEE4F-BA6F-436F-BE79-840EDC6B7421}" srcOrd="2" destOrd="0" presId="urn:microsoft.com/office/officeart/2008/layout/HorizontalMultiLevelHierarchy"/>
    <dgm:cxn modelId="{270D25C4-3F5E-48FB-9D70-5A439069D88A}" type="presParOf" srcId="{A11EEE4F-BA6F-436F-BE79-840EDC6B7421}" destId="{3937E2F7-E9E1-4239-8F5C-BE96962B78E6}" srcOrd="0" destOrd="0" presId="urn:microsoft.com/office/officeart/2008/layout/HorizontalMultiLevelHierarchy"/>
    <dgm:cxn modelId="{34CCFB17-115A-4410-8FD5-1DF7BE9FE5F7}" type="presParOf" srcId="{8859A52A-BC93-40AD-B1EE-3E13CAECD289}" destId="{81BB5647-2273-48F8-8452-294888A17789}" srcOrd="3" destOrd="0" presId="urn:microsoft.com/office/officeart/2008/layout/HorizontalMultiLevelHierarchy"/>
    <dgm:cxn modelId="{F4E2779D-E239-47DB-8446-79D90E15D3D4}" type="presParOf" srcId="{81BB5647-2273-48F8-8452-294888A17789}" destId="{2449E768-80D6-4C32-8A10-6A2EE1A6E6A1}" srcOrd="0" destOrd="0" presId="urn:microsoft.com/office/officeart/2008/layout/HorizontalMultiLevelHierarchy"/>
    <dgm:cxn modelId="{2A095973-6CE2-45E1-8FE4-08CBF02F34FA}" type="presParOf" srcId="{81BB5647-2273-48F8-8452-294888A17789}" destId="{42C12593-1FC7-4018-85E1-E36D60241B4E}" srcOrd="1" destOrd="0" presId="urn:microsoft.com/office/officeart/2008/layout/HorizontalMultiLevelHierarchy"/>
    <dgm:cxn modelId="{B1446AB4-0684-4343-8482-6BAAE709C10F}" type="presParOf" srcId="{42C12593-1FC7-4018-85E1-E36D60241B4E}" destId="{975A0E1B-EF67-4F65-8D0A-B2B1853397CA}" srcOrd="0" destOrd="0" presId="urn:microsoft.com/office/officeart/2008/layout/HorizontalMultiLevelHierarchy"/>
    <dgm:cxn modelId="{F988C7EA-EADB-4CE3-9D31-DAA2ABDE2BD1}" type="presParOf" srcId="{975A0E1B-EF67-4F65-8D0A-B2B1853397CA}" destId="{27F7AC81-ED6C-4F93-8887-34FCA6DFDBD5}" srcOrd="0" destOrd="0" presId="urn:microsoft.com/office/officeart/2008/layout/HorizontalMultiLevelHierarchy"/>
    <dgm:cxn modelId="{90FC75F5-BFEC-40BC-BC69-9FD412E8A58F}" type="presParOf" srcId="{42C12593-1FC7-4018-85E1-E36D60241B4E}" destId="{4813D497-225F-416E-A927-DD76D99A52FC}" srcOrd="1" destOrd="0" presId="urn:microsoft.com/office/officeart/2008/layout/HorizontalMultiLevelHierarchy"/>
    <dgm:cxn modelId="{C3D34862-5118-4112-85E5-F241E18B6EE4}" type="presParOf" srcId="{4813D497-225F-416E-A927-DD76D99A52FC}" destId="{9224BC25-F5B5-4924-9AB8-E15583D8492D}" srcOrd="0" destOrd="0" presId="urn:microsoft.com/office/officeart/2008/layout/HorizontalMultiLevelHierarchy"/>
    <dgm:cxn modelId="{81A684CD-955C-4134-A977-BE57DAF2E5F0}" type="presParOf" srcId="{4813D497-225F-416E-A927-DD76D99A52FC}" destId="{B69487C8-BA30-4872-8C9A-5A2E1A926DE4}" srcOrd="1" destOrd="0" presId="urn:microsoft.com/office/officeart/2008/layout/HorizontalMultiLevelHierarchy"/>
    <dgm:cxn modelId="{6DE26EBC-0810-42B1-A22B-318AB6828C01}" type="presParOf" srcId="{42C12593-1FC7-4018-85E1-E36D60241B4E}" destId="{C31DE13D-90C9-4030-9DB8-1A3A694483A1}" srcOrd="2" destOrd="0" presId="urn:microsoft.com/office/officeart/2008/layout/HorizontalMultiLevelHierarchy"/>
    <dgm:cxn modelId="{2963706F-25D0-472C-BD07-1955B67C8353}" type="presParOf" srcId="{C31DE13D-90C9-4030-9DB8-1A3A694483A1}" destId="{FB461F67-FEAE-47E5-95AB-54415617C437}" srcOrd="0" destOrd="0" presId="urn:microsoft.com/office/officeart/2008/layout/HorizontalMultiLevelHierarchy"/>
    <dgm:cxn modelId="{9AEA8460-218C-416D-BCAA-BA52A154B7D8}" type="presParOf" srcId="{42C12593-1FC7-4018-85E1-E36D60241B4E}" destId="{8300CE14-96A3-4540-9441-5B12171B4CD3}" srcOrd="3" destOrd="0" presId="urn:microsoft.com/office/officeart/2008/layout/HorizontalMultiLevelHierarchy"/>
    <dgm:cxn modelId="{77F3208E-2F29-4409-A726-5601EAE25A37}" type="presParOf" srcId="{8300CE14-96A3-4540-9441-5B12171B4CD3}" destId="{87BCF478-AB50-403D-8D78-35196398A951}" srcOrd="0" destOrd="0" presId="urn:microsoft.com/office/officeart/2008/layout/HorizontalMultiLevelHierarchy"/>
    <dgm:cxn modelId="{E44F6E9A-6B8F-4986-9EFA-35BE3F3E1D1C}" type="presParOf" srcId="{8300CE14-96A3-4540-9441-5B12171B4CD3}" destId="{7456ED23-7502-4336-B6E7-FC59A37D71E2}" srcOrd="1" destOrd="0" presId="urn:microsoft.com/office/officeart/2008/layout/HorizontalMultiLevelHierarchy"/>
    <dgm:cxn modelId="{6C20ABDF-1773-4329-8277-BC9D39049B9C}" type="presParOf" srcId="{42C12593-1FC7-4018-85E1-E36D60241B4E}" destId="{D26EBE98-493C-477C-9709-38290A8D6278}" srcOrd="4" destOrd="0" presId="urn:microsoft.com/office/officeart/2008/layout/HorizontalMultiLevelHierarchy"/>
    <dgm:cxn modelId="{A37007BC-A7F0-4360-BC66-90D588FFE72E}" type="presParOf" srcId="{D26EBE98-493C-477C-9709-38290A8D6278}" destId="{A03F8F8F-9B41-458F-89FB-5A5BA22B0F33}" srcOrd="0" destOrd="0" presId="urn:microsoft.com/office/officeart/2008/layout/HorizontalMultiLevelHierarchy"/>
    <dgm:cxn modelId="{AE0B8EFD-BA82-49BE-B2C5-4BE151685B6C}" type="presParOf" srcId="{42C12593-1FC7-4018-85E1-E36D60241B4E}" destId="{595C68EA-7F8C-4CC5-B0E6-74E372A40BB0}" srcOrd="5" destOrd="0" presId="urn:microsoft.com/office/officeart/2008/layout/HorizontalMultiLevelHierarchy"/>
    <dgm:cxn modelId="{5DBC715D-6E95-4350-A657-11E67FF6E8BC}" type="presParOf" srcId="{595C68EA-7F8C-4CC5-B0E6-74E372A40BB0}" destId="{044B0DE6-C601-4409-B865-ACA69693543D}" srcOrd="0" destOrd="0" presId="urn:microsoft.com/office/officeart/2008/layout/HorizontalMultiLevelHierarchy"/>
    <dgm:cxn modelId="{D9ADDF99-8647-47C4-B34B-C809A7229B22}" type="presParOf" srcId="{595C68EA-7F8C-4CC5-B0E6-74E372A40BB0}" destId="{8A65049D-AD67-48AE-913F-DDD6E4ACBBB7}" srcOrd="1" destOrd="0" presId="urn:microsoft.com/office/officeart/2008/layout/HorizontalMultiLevelHierarchy"/>
    <dgm:cxn modelId="{5999B655-E6F8-44D2-A5FA-F70F79673313}" type="presParOf" srcId="{BC60BDC9-8C88-4BB2-9B39-713D2F4DE9A4}" destId="{3177D17C-2D5B-4402-A17D-69EDC6097CE9}" srcOrd="4" destOrd="0" presId="urn:microsoft.com/office/officeart/2008/layout/HorizontalMultiLevelHierarchy"/>
    <dgm:cxn modelId="{6EDE5501-843E-4413-9871-56E7035ABD32}" type="presParOf" srcId="{3177D17C-2D5B-4402-A17D-69EDC6097CE9}" destId="{B0166A7C-DA07-48A6-842A-77127EF4FC18}" srcOrd="0" destOrd="0" presId="urn:microsoft.com/office/officeart/2008/layout/HorizontalMultiLevelHierarchy"/>
    <dgm:cxn modelId="{A01B0B52-0DB0-4EAE-8A44-BDA8D252D743}" type="presParOf" srcId="{BC60BDC9-8C88-4BB2-9B39-713D2F4DE9A4}" destId="{33B0192B-0815-4A5F-BA97-24DB112BF2AC}" srcOrd="5" destOrd="0" presId="urn:microsoft.com/office/officeart/2008/layout/HorizontalMultiLevelHierarchy"/>
    <dgm:cxn modelId="{06C55B12-1663-48E4-B3D2-1D432F526F97}" type="presParOf" srcId="{33B0192B-0815-4A5F-BA97-24DB112BF2AC}" destId="{80404947-6E70-466F-B00F-762358CA118E}" srcOrd="0" destOrd="0" presId="urn:microsoft.com/office/officeart/2008/layout/HorizontalMultiLevelHierarchy"/>
    <dgm:cxn modelId="{5FC34B2A-6322-4A51-B896-20FF9A9B525E}" type="presParOf" srcId="{33B0192B-0815-4A5F-BA97-24DB112BF2AC}" destId="{B8DA865B-27E5-4633-839B-B16289F308EC}" srcOrd="1" destOrd="0" presId="urn:microsoft.com/office/officeart/2008/layout/HorizontalMultiLevelHierarchy"/>
    <dgm:cxn modelId="{6C860835-6174-41E9-9D1A-3EFEA834462B}" type="presParOf" srcId="{B8DA865B-27E5-4633-839B-B16289F308EC}" destId="{6129B1DF-07DF-4B92-A7F6-AE7B145AEC2A}" srcOrd="0" destOrd="0" presId="urn:microsoft.com/office/officeart/2008/layout/HorizontalMultiLevelHierarchy"/>
    <dgm:cxn modelId="{FD4D624C-47B5-41F3-81A3-F65063AB012E}" type="presParOf" srcId="{6129B1DF-07DF-4B92-A7F6-AE7B145AEC2A}" destId="{E9F258B7-794E-4B48-A505-9D01F0416580}" srcOrd="0" destOrd="0" presId="urn:microsoft.com/office/officeart/2008/layout/HorizontalMultiLevelHierarchy"/>
    <dgm:cxn modelId="{4BFFF4FB-0493-479B-9D8A-C79CB163CEF1}" type="presParOf" srcId="{B8DA865B-27E5-4633-839B-B16289F308EC}" destId="{FF8E01A4-4BA3-4EA4-A7C1-D82031D73261}" srcOrd="1" destOrd="0" presId="urn:microsoft.com/office/officeart/2008/layout/HorizontalMultiLevelHierarchy"/>
    <dgm:cxn modelId="{EBA3CC42-DD90-49B1-828C-43555C9BA0DA}" type="presParOf" srcId="{FF8E01A4-4BA3-4EA4-A7C1-D82031D73261}" destId="{EE67E3C1-89A5-451E-8277-CCD1CCB49E87}" srcOrd="0" destOrd="0" presId="urn:microsoft.com/office/officeart/2008/layout/HorizontalMultiLevelHierarchy"/>
    <dgm:cxn modelId="{5C1D8FE6-2ED1-435B-BEDF-44EF91DC30B8}" type="presParOf" srcId="{FF8E01A4-4BA3-4EA4-A7C1-D82031D73261}" destId="{D4054469-5741-4FD9-8F61-7E4AEA5D2D11}" srcOrd="1" destOrd="0" presId="urn:microsoft.com/office/officeart/2008/layout/HorizontalMultiLevelHierarchy"/>
    <dgm:cxn modelId="{39224520-66F2-4A92-A5A8-3D92837523EF}" type="presParOf" srcId="{D4054469-5741-4FD9-8F61-7E4AEA5D2D11}" destId="{EB598BAA-B7E8-4A3F-9FB8-8CE3A6C64CCC}" srcOrd="0" destOrd="0" presId="urn:microsoft.com/office/officeart/2008/layout/HorizontalMultiLevelHierarchy"/>
    <dgm:cxn modelId="{97AF6679-776B-4BDF-AD3C-6A86A28B2D55}" type="presParOf" srcId="{EB598BAA-B7E8-4A3F-9FB8-8CE3A6C64CCC}" destId="{0D3D26A7-FB11-4318-96C7-DD77A67061B3}" srcOrd="0" destOrd="0" presId="urn:microsoft.com/office/officeart/2008/layout/HorizontalMultiLevelHierarchy"/>
    <dgm:cxn modelId="{A2A2C4C9-FCC4-4433-B693-CB29ECE0DB97}" type="presParOf" srcId="{D4054469-5741-4FD9-8F61-7E4AEA5D2D11}" destId="{8F150D22-A0B0-4CEE-96E4-6E26A64830B5}" srcOrd="1" destOrd="0" presId="urn:microsoft.com/office/officeart/2008/layout/HorizontalMultiLevelHierarchy"/>
    <dgm:cxn modelId="{8F13D8BE-080E-4CB8-8128-7592152EAF5A}" type="presParOf" srcId="{8F150D22-A0B0-4CEE-96E4-6E26A64830B5}" destId="{3EF7C4F6-5423-436C-A648-155D342B5169}" srcOrd="0" destOrd="0" presId="urn:microsoft.com/office/officeart/2008/layout/HorizontalMultiLevelHierarchy"/>
    <dgm:cxn modelId="{323BA9A7-8CCB-415F-B150-F92A8ED5C016}" type="presParOf" srcId="{8F150D22-A0B0-4CEE-96E4-6E26A64830B5}" destId="{FE385554-2709-4F66-84AB-958ECCF646C6}" srcOrd="1" destOrd="0" presId="urn:microsoft.com/office/officeart/2008/layout/HorizontalMultiLevelHierarchy"/>
    <dgm:cxn modelId="{7FD0D388-718C-46AC-891E-B15D9757AC8E}" type="presParOf" srcId="{BC60BDC9-8C88-4BB2-9B39-713D2F4DE9A4}" destId="{C7BE013B-5E2A-40F0-97F0-25EE5F0C0B5D}" srcOrd="6" destOrd="0" presId="urn:microsoft.com/office/officeart/2008/layout/HorizontalMultiLevelHierarchy"/>
    <dgm:cxn modelId="{90E0D8D6-9F42-453D-A42F-5AD11B53CB10}" type="presParOf" srcId="{C7BE013B-5E2A-40F0-97F0-25EE5F0C0B5D}" destId="{D3E21AA9-7416-4B1C-9186-991D6A2826BA}" srcOrd="0" destOrd="0" presId="urn:microsoft.com/office/officeart/2008/layout/HorizontalMultiLevelHierarchy"/>
    <dgm:cxn modelId="{7DA4F260-8D4A-4F57-86FC-B6619B639B3C}" type="presParOf" srcId="{BC60BDC9-8C88-4BB2-9B39-713D2F4DE9A4}" destId="{B240BD2C-8379-4729-BD53-7E2B39D54FD0}" srcOrd="7" destOrd="0" presId="urn:microsoft.com/office/officeart/2008/layout/HorizontalMultiLevelHierarchy"/>
    <dgm:cxn modelId="{C40E6500-A56F-44CD-948B-4E2E0028D530}" type="presParOf" srcId="{B240BD2C-8379-4729-BD53-7E2B39D54FD0}" destId="{49EF1A07-1C1D-4ABA-BB6A-BDE45C7C556B}" srcOrd="0" destOrd="0" presId="urn:microsoft.com/office/officeart/2008/layout/HorizontalMultiLevelHierarchy"/>
    <dgm:cxn modelId="{92014D0B-978F-4FD9-B856-8405492654B5}" type="presParOf" srcId="{B240BD2C-8379-4729-BD53-7E2B39D54FD0}" destId="{B922AD89-055A-4334-B233-B0E71F7CBD33}" srcOrd="1" destOrd="0" presId="urn:microsoft.com/office/officeart/2008/layout/HorizontalMultiLevelHierarchy"/>
    <dgm:cxn modelId="{A613555F-D5EB-4F7D-AE44-E0C53C87AA1F}" type="presParOf" srcId="{B922AD89-055A-4334-B233-B0E71F7CBD33}" destId="{AADFA73D-4E71-4B6C-A3D8-60D754D9AD2C}" srcOrd="0" destOrd="0" presId="urn:microsoft.com/office/officeart/2008/layout/HorizontalMultiLevelHierarchy"/>
    <dgm:cxn modelId="{A9DAB637-260F-45AD-AC82-754D9F927E3D}" type="presParOf" srcId="{AADFA73D-4E71-4B6C-A3D8-60D754D9AD2C}" destId="{EF3777F7-8C97-4025-A6B3-857AA56F6A3B}" srcOrd="0" destOrd="0" presId="urn:microsoft.com/office/officeart/2008/layout/HorizontalMultiLevelHierarchy"/>
    <dgm:cxn modelId="{80E23595-906F-4011-86D5-F2AAAA34CEAE}" type="presParOf" srcId="{B922AD89-055A-4334-B233-B0E71F7CBD33}" destId="{D6695622-C752-4523-A780-D72CCBD2D5DE}" srcOrd="1" destOrd="0" presId="urn:microsoft.com/office/officeart/2008/layout/HorizontalMultiLevelHierarchy"/>
    <dgm:cxn modelId="{5C22399A-1C5C-4E9A-AB5D-7231E6ECFCB1}" type="presParOf" srcId="{D6695622-C752-4523-A780-D72CCBD2D5DE}" destId="{421773D5-2AFE-4AAA-AD91-B31229FCE2FE}" srcOrd="0" destOrd="0" presId="urn:microsoft.com/office/officeart/2008/layout/HorizontalMultiLevelHierarchy"/>
    <dgm:cxn modelId="{4A29DCC5-8E08-4F7E-8261-1A71DB66C2E9}" type="presParOf" srcId="{D6695622-C752-4523-A780-D72CCBD2D5DE}" destId="{CFD77ECC-92F1-4160-BA94-37F039168A7E}" srcOrd="1" destOrd="0" presId="urn:microsoft.com/office/officeart/2008/layout/HorizontalMultiLevelHierarchy"/>
    <dgm:cxn modelId="{253ACEE3-7497-4096-9884-1237EDCFC411}" type="presParOf" srcId="{CFD77ECC-92F1-4160-BA94-37F039168A7E}" destId="{139DFBCA-8BAB-4540-B708-BBC4D2225AD4}" srcOrd="0" destOrd="0" presId="urn:microsoft.com/office/officeart/2008/layout/HorizontalMultiLevelHierarchy"/>
    <dgm:cxn modelId="{042C2C60-E711-42F2-8EB2-500D6BCC9BE3}" type="presParOf" srcId="{139DFBCA-8BAB-4540-B708-BBC4D2225AD4}" destId="{32CCADC1-0339-417A-917C-A515D0B22993}" srcOrd="0" destOrd="0" presId="urn:microsoft.com/office/officeart/2008/layout/HorizontalMultiLevelHierarchy"/>
    <dgm:cxn modelId="{84294EEA-3D0A-4806-9952-68F9F23A84BE}" type="presParOf" srcId="{CFD77ECC-92F1-4160-BA94-37F039168A7E}" destId="{3DF71AB0-CBE7-4DA2-823B-FECBD452E209}" srcOrd="1" destOrd="0" presId="urn:microsoft.com/office/officeart/2008/layout/HorizontalMultiLevelHierarchy"/>
    <dgm:cxn modelId="{5C677CDF-FFC0-4ED4-B2D9-A5BE6E69E9B0}" type="presParOf" srcId="{3DF71AB0-CBE7-4DA2-823B-FECBD452E209}" destId="{DCE82123-2B79-4C6F-AC2B-D04FAC3E74C8}" srcOrd="0" destOrd="0" presId="urn:microsoft.com/office/officeart/2008/layout/HorizontalMultiLevelHierarchy"/>
    <dgm:cxn modelId="{6732ED25-F676-40FE-B53A-E89350A0F43A}" type="presParOf" srcId="{3DF71AB0-CBE7-4DA2-823B-FECBD452E209}" destId="{183A439A-3741-4846-B6E3-16DF547A8E74}" srcOrd="1" destOrd="0" presId="urn:microsoft.com/office/officeart/2008/layout/HorizontalMultiLevelHierarchy"/>
    <dgm:cxn modelId="{74563B25-41A1-480D-B346-5F7FB7627FF8}" type="presParOf" srcId="{183A439A-3741-4846-B6E3-16DF547A8E74}" destId="{C11DF6E1-710A-4B44-87BD-C7D54A5013AC}" srcOrd="0" destOrd="0" presId="urn:microsoft.com/office/officeart/2008/layout/HorizontalMultiLevelHierarchy"/>
    <dgm:cxn modelId="{19ABA7D8-E7F9-4EAE-869E-3E3B03137B31}" type="presParOf" srcId="{C11DF6E1-710A-4B44-87BD-C7D54A5013AC}" destId="{0DFE5E01-A0E2-4E91-83E7-2F559722AD29}" srcOrd="0" destOrd="0" presId="urn:microsoft.com/office/officeart/2008/layout/HorizontalMultiLevelHierarchy"/>
    <dgm:cxn modelId="{49F088C7-0FB3-457B-AADE-CEF931FBE2E1}" type="presParOf" srcId="{183A439A-3741-4846-B6E3-16DF547A8E74}" destId="{4962B205-D893-4815-990E-6F3F25577D52}" srcOrd="1" destOrd="0" presId="urn:microsoft.com/office/officeart/2008/layout/HorizontalMultiLevelHierarchy"/>
    <dgm:cxn modelId="{5E4C8223-AE44-4406-AC9A-DB7DE60F7E2C}" type="presParOf" srcId="{4962B205-D893-4815-990E-6F3F25577D52}" destId="{D4C9D639-FD71-4693-AB03-3DC4EEA0A5CB}" srcOrd="0" destOrd="0" presId="urn:microsoft.com/office/officeart/2008/layout/HorizontalMultiLevelHierarchy"/>
    <dgm:cxn modelId="{85F6C654-59A5-41B3-9123-600350E849A3}" type="presParOf" srcId="{4962B205-D893-4815-990E-6F3F25577D52}" destId="{74E4C9ED-FF4E-4591-AA0C-19045840C104}" srcOrd="1" destOrd="0" presId="urn:microsoft.com/office/officeart/2008/layout/HorizontalMultiLevelHierarchy"/>
    <dgm:cxn modelId="{6846F9E4-9BA7-4C31-A42E-FD0F078FFC8A}" type="presParOf" srcId="{CFD77ECC-92F1-4160-BA94-37F039168A7E}" destId="{30F19D4C-004E-4622-8596-D17E2C51A2B4}" srcOrd="2" destOrd="0" presId="urn:microsoft.com/office/officeart/2008/layout/HorizontalMultiLevelHierarchy"/>
    <dgm:cxn modelId="{22AB4B63-B919-4ED4-9D61-25EE0BE8B82A}" type="presParOf" srcId="{30F19D4C-004E-4622-8596-D17E2C51A2B4}" destId="{41C18C82-6135-4495-950E-AA1C0BF4FB70}" srcOrd="0" destOrd="0" presId="urn:microsoft.com/office/officeart/2008/layout/HorizontalMultiLevelHierarchy"/>
    <dgm:cxn modelId="{D7AF0993-BD5A-4E7F-A86F-0787A901914F}" type="presParOf" srcId="{CFD77ECC-92F1-4160-BA94-37F039168A7E}" destId="{C20EB92F-BC56-4D68-B06A-03A46F779D97}" srcOrd="3" destOrd="0" presId="urn:microsoft.com/office/officeart/2008/layout/HorizontalMultiLevelHierarchy"/>
    <dgm:cxn modelId="{26A46184-8224-47F5-8BF1-A4967B7F7BE1}" type="presParOf" srcId="{C20EB92F-BC56-4D68-B06A-03A46F779D97}" destId="{E82043B2-B441-4344-89AB-6652C496D8E5}" srcOrd="0" destOrd="0" presId="urn:microsoft.com/office/officeart/2008/layout/HorizontalMultiLevelHierarchy"/>
    <dgm:cxn modelId="{5064DE65-1AAA-46D5-A21F-4FFA7B8227FD}" type="presParOf" srcId="{C20EB92F-BC56-4D68-B06A-03A46F779D97}" destId="{0A066575-8168-4008-9E45-7A58023019A2}" srcOrd="1" destOrd="0" presId="urn:microsoft.com/office/officeart/2008/layout/HorizontalMultiLevelHierarchy"/>
    <dgm:cxn modelId="{2D2F5063-2A70-4339-B60B-1DC0CF8DE811}" type="presParOf" srcId="{0A066575-8168-4008-9E45-7A58023019A2}" destId="{274E0280-12A7-4751-BE12-E6EC1AA2BCC4}" srcOrd="0" destOrd="0" presId="urn:microsoft.com/office/officeart/2008/layout/HorizontalMultiLevelHierarchy"/>
    <dgm:cxn modelId="{1B985334-A2CD-4E0C-A99D-8D6CCD0073F1}" type="presParOf" srcId="{274E0280-12A7-4751-BE12-E6EC1AA2BCC4}" destId="{8863A4AD-D19F-431E-8391-52DDF9ECF7FC}" srcOrd="0" destOrd="0" presId="urn:microsoft.com/office/officeart/2008/layout/HorizontalMultiLevelHierarchy"/>
    <dgm:cxn modelId="{F9756C90-177C-4D04-B1AF-27C80C83771E}" type="presParOf" srcId="{0A066575-8168-4008-9E45-7A58023019A2}" destId="{4E76D156-9E0B-476D-8E1F-4EB6A260CA11}" srcOrd="1" destOrd="0" presId="urn:microsoft.com/office/officeart/2008/layout/HorizontalMultiLevelHierarchy"/>
    <dgm:cxn modelId="{3C231E44-0862-449B-B609-4125191F4A1B}" type="presParOf" srcId="{4E76D156-9E0B-476D-8E1F-4EB6A260CA11}" destId="{ACC49C5E-0B1F-42C2-AC08-CEF34842B1AE}" srcOrd="0" destOrd="0" presId="urn:microsoft.com/office/officeart/2008/layout/HorizontalMultiLevelHierarchy"/>
    <dgm:cxn modelId="{CF9B885B-BA92-4274-8D0F-D3E325E9A710}" type="presParOf" srcId="{4E76D156-9E0B-476D-8E1F-4EB6A260CA11}" destId="{62D5B850-10A4-40E4-AB44-B0FBAD19FFB3}" srcOrd="1" destOrd="0" presId="urn:microsoft.com/office/officeart/2008/layout/HorizontalMultiLevelHierarchy"/>
    <dgm:cxn modelId="{1BFD6231-33CF-411E-96BA-CB721918FADD}" type="presParOf" srcId="{0A066575-8168-4008-9E45-7A58023019A2}" destId="{1F3941EF-53A6-4F7A-8149-DB254DABC434}" srcOrd="2" destOrd="0" presId="urn:microsoft.com/office/officeart/2008/layout/HorizontalMultiLevelHierarchy"/>
    <dgm:cxn modelId="{016234D0-F57A-422E-AA47-23BC4B34FC81}" type="presParOf" srcId="{1F3941EF-53A6-4F7A-8149-DB254DABC434}" destId="{9428B0B9-01FD-427D-BA93-1FABC70749EE}" srcOrd="0" destOrd="0" presId="urn:microsoft.com/office/officeart/2008/layout/HorizontalMultiLevelHierarchy"/>
    <dgm:cxn modelId="{93182E95-06BE-495A-A274-FA462258632F}" type="presParOf" srcId="{0A066575-8168-4008-9E45-7A58023019A2}" destId="{F2C5C4D0-678F-4994-9173-04723B7D0B58}" srcOrd="3" destOrd="0" presId="urn:microsoft.com/office/officeart/2008/layout/HorizontalMultiLevelHierarchy"/>
    <dgm:cxn modelId="{C54C94D4-883E-49FE-A158-3CE8202B0483}" type="presParOf" srcId="{F2C5C4D0-678F-4994-9173-04723B7D0B58}" destId="{798D5C3C-CDBB-44CF-9297-DD14970F9E1D}" srcOrd="0" destOrd="0" presId="urn:microsoft.com/office/officeart/2008/layout/HorizontalMultiLevelHierarchy"/>
    <dgm:cxn modelId="{495FC58A-E612-4FF9-A035-851EC683F288}" type="presParOf" srcId="{F2C5C4D0-678F-4994-9173-04723B7D0B58}" destId="{0938CB0F-1876-4C6C-AD98-5F5F4DCFBA92}" srcOrd="1" destOrd="0" presId="urn:microsoft.com/office/officeart/2008/layout/HorizontalMultiLevelHierarchy"/>
    <dgm:cxn modelId="{6A55CBDC-A289-44B0-BA94-748D08AFE555}" type="presParOf" srcId="{0A066575-8168-4008-9E45-7A58023019A2}" destId="{387481EE-EB42-4C44-A985-2A77D95EDEC5}" srcOrd="4" destOrd="0" presId="urn:microsoft.com/office/officeart/2008/layout/HorizontalMultiLevelHierarchy"/>
    <dgm:cxn modelId="{4A8D07E6-FBC0-4ED4-9FD0-AA5339650827}" type="presParOf" srcId="{387481EE-EB42-4C44-A985-2A77D95EDEC5}" destId="{E0BBFBC4-2951-4F65-B3B9-56DF9FF50DED}" srcOrd="0" destOrd="0" presId="urn:microsoft.com/office/officeart/2008/layout/HorizontalMultiLevelHierarchy"/>
    <dgm:cxn modelId="{8187CCB9-A26E-477B-BA0B-89F83E592D7B}" type="presParOf" srcId="{0A066575-8168-4008-9E45-7A58023019A2}" destId="{AD267953-8E45-41B3-9417-0D050B4074F3}" srcOrd="5" destOrd="0" presId="urn:microsoft.com/office/officeart/2008/layout/HorizontalMultiLevelHierarchy"/>
    <dgm:cxn modelId="{8E6A6057-BE91-4CBA-B61F-CC277438151F}" type="presParOf" srcId="{AD267953-8E45-41B3-9417-0D050B4074F3}" destId="{6B9D69D0-1165-41FC-B256-2664FB34A2E0}" srcOrd="0" destOrd="0" presId="urn:microsoft.com/office/officeart/2008/layout/HorizontalMultiLevelHierarchy"/>
    <dgm:cxn modelId="{371615E5-22DE-44CD-A897-35231E60BB08}" type="presParOf" srcId="{AD267953-8E45-41B3-9417-0D050B4074F3}" destId="{E2091151-4AF3-4EA6-8D91-0C5814C33273}" srcOrd="1" destOrd="0" presId="urn:microsoft.com/office/officeart/2008/layout/HorizontalMultiLevelHierarchy"/>
    <dgm:cxn modelId="{308AF201-E747-404E-8E1F-7289BD5A8490}" type="presParOf" srcId="{E2091151-4AF3-4EA6-8D91-0C5814C33273}" destId="{CCFA5107-7AD8-4204-B545-13C3167B349A}" srcOrd="0" destOrd="0" presId="urn:microsoft.com/office/officeart/2008/layout/HorizontalMultiLevelHierarchy"/>
    <dgm:cxn modelId="{F3341963-913A-49E3-999C-FC15078447E4}" type="presParOf" srcId="{CCFA5107-7AD8-4204-B545-13C3167B349A}" destId="{F532F006-2869-4F78-B5FE-381CC98D69D1}" srcOrd="0" destOrd="0" presId="urn:microsoft.com/office/officeart/2008/layout/HorizontalMultiLevelHierarchy"/>
    <dgm:cxn modelId="{3A0DDF44-045B-4C70-B19B-CA10C01CF6CA}" type="presParOf" srcId="{E2091151-4AF3-4EA6-8D91-0C5814C33273}" destId="{E0ACDF5A-E457-4F06-BA4A-281D7897C08B}" srcOrd="1" destOrd="0" presId="urn:microsoft.com/office/officeart/2008/layout/HorizontalMultiLevelHierarchy"/>
    <dgm:cxn modelId="{2917E45C-8EB8-41E0-9F3A-88DE91088D20}" type="presParOf" srcId="{E0ACDF5A-E457-4F06-BA4A-281D7897C08B}" destId="{20A11000-C407-4E51-9582-E7CF9CB6A0AA}" srcOrd="0" destOrd="0" presId="urn:microsoft.com/office/officeart/2008/layout/HorizontalMultiLevelHierarchy"/>
    <dgm:cxn modelId="{407F360D-AA7D-4C4A-879E-61A70094780B}" type="presParOf" srcId="{E0ACDF5A-E457-4F06-BA4A-281D7897C08B}" destId="{74898C97-A304-46B2-BED2-B782B35BB2F7}" srcOrd="1" destOrd="0" presId="urn:microsoft.com/office/officeart/2008/layout/HorizontalMultiLevelHierarchy"/>
    <dgm:cxn modelId="{3C64DED1-65E8-4AE2-88F5-FD090380EE29}" type="presParOf" srcId="{E2091151-4AF3-4EA6-8D91-0C5814C33273}" destId="{878C22B3-CFCF-4705-A67B-E57BF7910AD1}" srcOrd="2" destOrd="0" presId="urn:microsoft.com/office/officeart/2008/layout/HorizontalMultiLevelHierarchy"/>
    <dgm:cxn modelId="{AC3B4520-8B85-425B-BFDA-E3BC0F7129B3}" type="presParOf" srcId="{878C22B3-CFCF-4705-A67B-E57BF7910AD1}" destId="{1990C6AF-50D7-4EB0-8A31-F89F55175A54}" srcOrd="0" destOrd="0" presId="urn:microsoft.com/office/officeart/2008/layout/HorizontalMultiLevelHierarchy"/>
    <dgm:cxn modelId="{6CA0C9A8-53E2-4A97-B6D3-C26D7939FB80}" type="presParOf" srcId="{E2091151-4AF3-4EA6-8D91-0C5814C33273}" destId="{2D3E972D-7683-47F6-9245-3850A32A534A}" srcOrd="3" destOrd="0" presId="urn:microsoft.com/office/officeart/2008/layout/HorizontalMultiLevelHierarchy"/>
    <dgm:cxn modelId="{976CA7A1-46E5-4A12-86E3-0486377A8E88}" type="presParOf" srcId="{2D3E972D-7683-47F6-9245-3850A32A534A}" destId="{9243ACA5-5D68-4C38-AF5B-743C41033560}" srcOrd="0" destOrd="0" presId="urn:microsoft.com/office/officeart/2008/layout/HorizontalMultiLevelHierarchy"/>
    <dgm:cxn modelId="{EF0FECF5-7F3C-4991-BB81-DF8845C8BFE9}" type="presParOf" srcId="{2D3E972D-7683-47F6-9245-3850A32A534A}" destId="{346EE384-EF6D-4A92-9DC7-B10B4FED4645}" srcOrd="1" destOrd="0" presId="urn:microsoft.com/office/officeart/2008/layout/HorizontalMultiLevelHierarchy"/>
    <dgm:cxn modelId="{E1650FD1-D41F-4E0D-83F3-2A21D5B87940}" type="presParOf" srcId="{591D8C9F-C987-4294-A6E2-AAE14112B6D6}" destId="{9588EA3C-E1B4-4564-8189-EA9A478CC40A}" srcOrd="4" destOrd="0" presId="urn:microsoft.com/office/officeart/2008/layout/HorizontalMultiLevelHierarchy"/>
    <dgm:cxn modelId="{144FA893-2A84-4719-AF86-A1D60A57B9F2}" type="presParOf" srcId="{9588EA3C-E1B4-4564-8189-EA9A478CC40A}" destId="{13BEF9EE-3979-4542-A407-29376F0316CF}" srcOrd="0" destOrd="0" presId="urn:microsoft.com/office/officeart/2008/layout/HorizontalMultiLevelHierarchy"/>
    <dgm:cxn modelId="{5E3FD48A-961F-4660-A90B-E6595E41045C}" type="presParOf" srcId="{591D8C9F-C987-4294-A6E2-AAE14112B6D6}" destId="{70B89911-5AF2-4E0F-A13B-4E2E521873C1}" srcOrd="5" destOrd="0" presId="urn:microsoft.com/office/officeart/2008/layout/HorizontalMultiLevelHierarchy"/>
    <dgm:cxn modelId="{5686659C-807D-4B0C-83C4-9A466B443F3D}" type="presParOf" srcId="{70B89911-5AF2-4E0F-A13B-4E2E521873C1}" destId="{745FB398-ED4A-48A0-BFD6-928467E32A2F}" srcOrd="0" destOrd="0" presId="urn:microsoft.com/office/officeart/2008/layout/HorizontalMultiLevelHierarchy"/>
    <dgm:cxn modelId="{206D5B35-2310-4185-A4D6-68ADF5A96F9D}" type="presParOf" srcId="{70B89911-5AF2-4E0F-A13B-4E2E521873C1}" destId="{29961DDE-A799-481B-B6EB-FFB314E668EC}" srcOrd="1" destOrd="0" presId="urn:microsoft.com/office/officeart/2008/layout/HorizontalMultiLevelHierarchy"/>
    <dgm:cxn modelId="{6C41E3E5-7E44-471C-8920-7B6255B6442D}" type="presParOf" srcId="{29961DDE-A799-481B-B6EB-FFB314E668EC}" destId="{49E9FE53-A31B-4337-A5F2-56E501D2C281}" srcOrd="0" destOrd="0" presId="urn:microsoft.com/office/officeart/2008/layout/HorizontalMultiLevelHierarchy"/>
    <dgm:cxn modelId="{0F5ECDB3-3458-4915-BA96-374930F0FED8}" type="presParOf" srcId="{49E9FE53-A31B-4337-A5F2-56E501D2C281}" destId="{CDB0FD67-45BC-465C-938D-A64EF92ED188}" srcOrd="0" destOrd="0" presId="urn:microsoft.com/office/officeart/2008/layout/HorizontalMultiLevelHierarchy"/>
    <dgm:cxn modelId="{8FCC8831-B625-48E1-8D1A-E8F78768B58C}" type="presParOf" srcId="{29961DDE-A799-481B-B6EB-FFB314E668EC}" destId="{84FED9C1-1610-4164-8E72-8C44B90B1D0C}" srcOrd="1" destOrd="0" presId="urn:microsoft.com/office/officeart/2008/layout/HorizontalMultiLevelHierarchy"/>
    <dgm:cxn modelId="{1432D4B3-EDD0-4739-9CEF-88EC80086B16}" type="presParOf" srcId="{84FED9C1-1610-4164-8E72-8C44B90B1D0C}" destId="{4158FB60-9094-45EB-84F0-12A8084BCAEB}" srcOrd="0" destOrd="0" presId="urn:microsoft.com/office/officeart/2008/layout/HorizontalMultiLevelHierarchy"/>
    <dgm:cxn modelId="{3632D110-E3CC-40DC-925B-17BF0B342AED}" type="presParOf" srcId="{84FED9C1-1610-4164-8E72-8C44B90B1D0C}" destId="{863DB5FD-5327-4574-9C5E-FB64766546FF}" srcOrd="1" destOrd="0" presId="urn:microsoft.com/office/officeart/2008/layout/HorizontalMultiLevelHierarchy"/>
    <dgm:cxn modelId="{60074AB7-D65F-46E7-9D07-69DFB10D0CD5}" type="presParOf" srcId="{29961DDE-A799-481B-B6EB-FFB314E668EC}" destId="{E36F165F-AB98-451A-98F9-2B92CA98CF24}" srcOrd="2" destOrd="0" presId="urn:microsoft.com/office/officeart/2008/layout/HorizontalMultiLevelHierarchy"/>
    <dgm:cxn modelId="{F5364F09-2E15-4837-8C9C-8A60F1F153F0}" type="presParOf" srcId="{E36F165F-AB98-451A-98F9-2B92CA98CF24}" destId="{35E31756-34B3-4269-870C-FA23669F7D6D}" srcOrd="0" destOrd="0" presId="urn:microsoft.com/office/officeart/2008/layout/HorizontalMultiLevelHierarchy"/>
    <dgm:cxn modelId="{86E32596-9E31-48EF-86AA-82395EC85E48}" type="presParOf" srcId="{29961DDE-A799-481B-B6EB-FFB314E668EC}" destId="{E0091257-2DB7-4F93-95A0-840313A427BF}" srcOrd="3" destOrd="0" presId="urn:microsoft.com/office/officeart/2008/layout/HorizontalMultiLevelHierarchy"/>
    <dgm:cxn modelId="{7B90D090-BD03-484E-B295-90163F97F5A1}" type="presParOf" srcId="{E0091257-2DB7-4F93-95A0-840313A427BF}" destId="{9D70F6B4-0506-48DD-91E1-8595626BC8FE}" srcOrd="0" destOrd="0" presId="urn:microsoft.com/office/officeart/2008/layout/HorizontalMultiLevelHierarchy"/>
    <dgm:cxn modelId="{C902E0E3-C8D2-41C3-9AF9-568F754D4B08}" type="presParOf" srcId="{E0091257-2DB7-4F93-95A0-840313A427BF}" destId="{8014767A-A2A2-4825-ACF3-0C7BBD1286AB}" srcOrd="1" destOrd="0" presId="urn:microsoft.com/office/officeart/2008/layout/HorizontalMultiLevelHierarchy"/>
    <dgm:cxn modelId="{18875F29-315B-43B0-87B4-A8CCB35CC0EC}" type="presParOf" srcId="{29961DDE-A799-481B-B6EB-FFB314E668EC}" destId="{B8AB46AB-22D7-4312-B800-3FF6C94796BE}" srcOrd="4" destOrd="0" presId="urn:microsoft.com/office/officeart/2008/layout/HorizontalMultiLevelHierarchy"/>
    <dgm:cxn modelId="{4BFCE697-9E2C-4175-8DD2-2247719B993A}" type="presParOf" srcId="{B8AB46AB-22D7-4312-B800-3FF6C94796BE}" destId="{A9B757E3-0C3D-439D-A507-CC2500F4576A}" srcOrd="0" destOrd="0" presId="urn:microsoft.com/office/officeart/2008/layout/HorizontalMultiLevelHierarchy"/>
    <dgm:cxn modelId="{2239C907-6165-4A34-9346-235B02BC61C9}" type="presParOf" srcId="{29961DDE-A799-481B-B6EB-FFB314E668EC}" destId="{09A97663-F8D8-46D4-B4E1-66AB5BC9246B}" srcOrd="5" destOrd="0" presId="urn:microsoft.com/office/officeart/2008/layout/HorizontalMultiLevelHierarchy"/>
    <dgm:cxn modelId="{4F7A61DD-3383-45C0-A7B8-F203D459710B}" type="presParOf" srcId="{09A97663-F8D8-46D4-B4E1-66AB5BC9246B}" destId="{7FEA0CF0-7341-421D-8A8C-8797D3B946A4}" srcOrd="0" destOrd="0" presId="urn:microsoft.com/office/officeart/2008/layout/HorizontalMultiLevelHierarchy"/>
    <dgm:cxn modelId="{C3A32392-B968-4428-80E0-E93842B7772A}" type="presParOf" srcId="{09A97663-F8D8-46D4-B4E1-66AB5BC9246B}" destId="{4BAE7B62-55D7-4EA7-8A48-6FB8A6B975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4221A959-EF76-4BEC-A7F2-AAC06D84F484}">
      <dgm:prSet/>
      <dgm:spPr/>
      <dgm:t>
        <a:bodyPr/>
        <a:lstStyle/>
        <a:p>
          <a:pPr rtl="1"/>
          <a:r>
            <a:rPr lang="fa-IR" smtClean="0">
              <a:cs typeface="B Badr" panose="00000400000000000000" pitchFamily="2" charset="-78"/>
            </a:rPr>
            <a:t>ادامه تقسیمات و خاتمه</a:t>
          </a:r>
          <a:endParaRPr lang="fa-IR">
            <a:cs typeface="B Badr" panose="00000400000000000000" pitchFamily="2" charset="-78"/>
          </a:endParaRPr>
        </a:p>
      </dgm:t>
    </dgm:pt>
    <dgm:pt modelId="{C39C064C-5B96-442C-A3CB-0256FB79FF9D}" type="parTrans" cxnId="{84C97E73-A4B4-45A1-BB5F-9355B7E73E96}">
      <dgm:prSet/>
      <dgm:spPr/>
      <dgm:t>
        <a:bodyPr/>
        <a:lstStyle/>
        <a:p>
          <a:pPr rtl="1"/>
          <a:endParaRPr lang="fa-IR"/>
        </a:p>
      </dgm:t>
    </dgm:pt>
    <dgm:pt modelId="{898521AF-1F57-48FC-8C27-91250ECD5543}" type="sibTrans" cxnId="{84C97E73-A4B4-45A1-BB5F-9355B7E73E96}">
      <dgm:prSet/>
      <dgm:spPr/>
      <dgm:t>
        <a:bodyPr/>
        <a:lstStyle/>
        <a:p>
          <a:pPr rtl="1"/>
          <a:endParaRPr lang="fa-IR"/>
        </a:p>
      </dgm:t>
    </dgm:pt>
    <dgm:pt modelId="{380880F1-95D4-4806-BF4A-FE2138D8BC76}">
      <dgm:prSet/>
      <dgm:spPr/>
      <dgm:t>
        <a:bodyPr/>
        <a:lstStyle/>
        <a:p>
          <a:pPr rtl="1"/>
          <a:r>
            <a:rPr lang="fa-IR" smtClean="0">
              <a:cs typeface="B Badr" panose="00000400000000000000" pitchFamily="2" charset="-78"/>
            </a:rPr>
            <a:t>إما مؤكد، و هو ما حذفت أداته؛ مثل </a:t>
          </a:r>
          <a:endParaRPr lang="fa-IR">
            <a:cs typeface="B Badr" panose="00000400000000000000" pitchFamily="2" charset="-78"/>
          </a:endParaRPr>
        </a:p>
      </dgm:t>
    </dgm:pt>
    <dgm:pt modelId="{DBCB1601-EE90-4803-8B56-8201F2C55BF5}" type="parTrans" cxnId="{5E0271AD-999F-4269-B7D4-0C2B37473A99}">
      <dgm:prSet/>
      <dgm:spPr/>
      <dgm:t>
        <a:bodyPr/>
        <a:lstStyle/>
        <a:p>
          <a:pPr rtl="1"/>
          <a:endParaRPr lang="fa-IR"/>
        </a:p>
      </dgm:t>
    </dgm:pt>
    <dgm:pt modelId="{1CAB6DDA-6494-4258-982D-21D8A721FAFC}" type="sibTrans" cxnId="{5E0271AD-999F-4269-B7D4-0C2B37473A99}">
      <dgm:prSet/>
      <dgm:spPr/>
      <dgm:t>
        <a:bodyPr/>
        <a:lstStyle/>
        <a:p>
          <a:pPr rtl="1"/>
          <a:endParaRPr lang="fa-IR"/>
        </a:p>
      </dgm:t>
    </dgm:pt>
    <dgm:pt modelId="{665852D9-206F-4994-9CDB-F93E8B07B82A}">
      <dgm:prSet/>
      <dgm:spPr/>
      <dgm:t>
        <a:bodyPr/>
        <a:lstStyle/>
        <a:p>
          <a:pPr rtl="1"/>
          <a:r>
            <a:rPr lang="fa-IR" smtClean="0">
              <a:cs typeface="B Badr" panose="00000400000000000000" pitchFamily="2" charset="-78"/>
            </a:rPr>
            <a:t>قوله تعالى: و هي تمر مر السحاب:</a:t>
          </a:r>
          <a:endParaRPr lang="fa-IR">
            <a:cs typeface="B Badr" panose="00000400000000000000" pitchFamily="2" charset="-78"/>
          </a:endParaRPr>
        </a:p>
      </dgm:t>
    </dgm:pt>
    <dgm:pt modelId="{2EB2130D-5E8C-4CE4-B1EB-C8A0EE97880C}" type="parTrans" cxnId="{B26CCDD3-ADED-4B5E-BA6B-7CF311895E00}">
      <dgm:prSet/>
      <dgm:spPr/>
      <dgm:t>
        <a:bodyPr/>
        <a:lstStyle/>
        <a:p>
          <a:pPr rtl="1"/>
          <a:endParaRPr lang="fa-IR"/>
        </a:p>
      </dgm:t>
    </dgm:pt>
    <dgm:pt modelId="{755C0FB2-3320-46F5-9053-EC64B805CC27}" type="sibTrans" cxnId="{B26CCDD3-ADED-4B5E-BA6B-7CF311895E00}">
      <dgm:prSet/>
      <dgm:spPr/>
      <dgm:t>
        <a:bodyPr/>
        <a:lstStyle/>
        <a:p>
          <a:pPr rtl="1"/>
          <a:endParaRPr lang="fa-IR"/>
        </a:p>
      </dgm:t>
    </dgm:pt>
    <dgm:pt modelId="{B39160A2-D19F-4726-B223-D69D3A9B659B}">
      <dgm:prSet/>
      <dgm:spPr/>
      <dgm:t>
        <a:bodyPr/>
        <a:lstStyle/>
        <a:p>
          <a:pPr rtl="1"/>
          <a:r>
            <a:rPr lang="fa-IR" smtClean="0">
              <a:cs typeface="B Badr" panose="00000400000000000000" pitchFamily="2" charset="-78"/>
            </a:rPr>
            <a:t>و الريح تعبث بالغصون و قد جرى*** ذهب الأصيل على لجين الماء</a:t>
          </a:r>
          <a:endParaRPr lang="fa-IR">
            <a:cs typeface="B Badr" panose="00000400000000000000" pitchFamily="2" charset="-78"/>
          </a:endParaRPr>
        </a:p>
      </dgm:t>
    </dgm:pt>
    <dgm:pt modelId="{E9959DED-7EC8-44E1-A23C-D7E22A5B63ED}" type="parTrans" cxnId="{F9E2DD29-2EE9-401D-9FB2-CE7D34F9F313}">
      <dgm:prSet/>
      <dgm:spPr/>
      <dgm:t>
        <a:bodyPr/>
        <a:lstStyle/>
        <a:p>
          <a:pPr rtl="1"/>
          <a:endParaRPr lang="fa-IR"/>
        </a:p>
      </dgm:t>
    </dgm:pt>
    <dgm:pt modelId="{AF48EC01-05DC-48D8-8772-196F4CE3A632}" type="sibTrans" cxnId="{F9E2DD29-2EE9-401D-9FB2-CE7D34F9F313}">
      <dgm:prSet/>
      <dgm:spPr/>
      <dgm:t>
        <a:bodyPr/>
        <a:lstStyle/>
        <a:p>
          <a:pPr rtl="1"/>
          <a:endParaRPr lang="fa-IR"/>
        </a:p>
      </dgm:t>
    </dgm:pt>
    <dgm:pt modelId="{707FBF48-C196-4CC9-925E-65A58EECB2D8}">
      <dgm:prSet/>
      <dgm:spPr/>
      <dgm:t>
        <a:bodyPr/>
        <a:lstStyle/>
        <a:p>
          <a:pPr rtl="1"/>
          <a:r>
            <a:rPr lang="fa-IR" smtClean="0">
              <a:cs typeface="B Badr" panose="00000400000000000000" pitchFamily="2" charset="-78"/>
            </a:rPr>
            <a:t>أو مرسل، و هو بخلافه؛ كما مر.</a:t>
          </a:r>
          <a:endParaRPr lang="fa-IR">
            <a:cs typeface="B Badr" panose="00000400000000000000" pitchFamily="2" charset="-78"/>
          </a:endParaRPr>
        </a:p>
      </dgm:t>
    </dgm:pt>
    <dgm:pt modelId="{BC415EF2-0E5F-412E-9893-5213DE6594EC}" type="parTrans" cxnId="{9B736769-9B39-421C-99CA-8952E70AE3FB}">
      <dgm:prSet/>
      <dgm:spPr/>
      <dgm:t>
        <a:bodyPr/>
        <a:lstStyle/>
        <a:p>
          <a:pPr rtl="1"/>
          <a:endParaRPr lang="fa-IR"/>
        </a:p>
      </dgm:t>
    </dgm:pt>
    <dgm:pt modelId="{49D9111E-747C-4787-BF7F-5F91E4A2B1E5}" type="sibTrans" cxnId="{9B736769-9B39-421C-99CA-8952E70AE3FB}">
      <dgm:prSet/>
      <dgm:spPr/>
      <dgm:t>
        <a:bodyPr/>
        <a:lstStyle/>
        <a:p>
          <a:pPr rtl="1"/>
          <a:endParaRPr lang="fa-IR"/>
        </a:p>
      </dgm:t>
    </dgm:pt>
    <dgm:pt modelId="{A1DF26B0-FB19-4C7E-B881-68040443920A}">
      <dgm:prSet/>
      <dgm:spPr/>
      <dgm:t>
        <a:bodyPr/>
        <a:lstStyle/>
        <a:p>
          <a:pPr rtl="1"/>
          <a:r>
            <a:rPr lang="fa-IR" smtClean="0">
              <a:cs typeface="B Badr" panose="00000400000000000000" pitchFamily="2" charset="-78"/>
            </a:rPr>
            <a:t>و باعتبار الغرض</a:t>
          </a:r>
          <a:endParaRPr lang="fa-IR">
            <a:cs typeface="B Badr" panose="00000400000000000000" pitchFamily="2" charset="-78"/>
          </a:endParaRPr>
        </a:p>
      </dgm:t>
    </dgm:pt>
    <dgm:pt modelId="{AC071045-4E66-474F-BBB8-467EA837BF73}" type="parTrans" cxnId="{8B1D87BE-8841-41E9-B246-61A0F4722F26}">
      <dgm:prSet/>
      <dgm:spPr/>
      <dgm:t>
        <a:bodyPr/>
        <a:lstStyle/>
        <a:p>
          <a:pPr rtl="1"/>
          <a:endParaRPr lang="fa-IR"/>
        </a:p>
      </dgm:t>
    </dgm:pt>
    <dgm:pt modelId="{069730B0-1F59-4C40-9D4D-AF7895AA5117}" type="sibTrans" cxnId="{8B1D87BE-8841-41E9-B246-61A0F4722F26}">
      <dgm:prSet/>
      <dgm:spPr/>
      <dgm:t>
        <a:bodyPr/>
        <a:lstStyle/>
        <a:p>
          <a:pPr rtl="1"/>
          <a:endParaRPr lang="fa-IR"/>
        </a:p>
      </dgm:t>
    </dgm:pt>
    <dgm:pt modelId="{BE4B42C4-57F7-4EAE-8785-344184186170}">
      <dgm:prSet/>
      <dgm:spPr/>
      <dgm:t>
        <a:bodyPr/>
        <a:lstStyle/>
        <a:p>
          <a:pPr rtl="1"/>
          <a:r>
            <a:rPr lang="fa-IR" smtClean="0">
              <a:cs typeface="B Badr" panose="00000400000000000000" pitchFamily="2" charset="-78"/>
            </a:rPr>
            <a:t>إما مقبول، و هو الوافى بإفادته؛ كأن يكون المشبه به </a:t>
          </a:r>
          <a:endParaRPr lang="fa-IR">
            <a:cs typeface="B Badr" panose="00000400000000000000" pitchFamily="2" charset="-78"/>
          </a:endParaRPr>
        </a:p>
      </dgm:t>
    </dgm:pt>
    <dgm:pt modelId="{4BF0A000-8F54-42A5-BCC0-AA1367E5E2CB}" type="parTrans" cxnId="{04FE7DB5-CBE9-4007-AF24-83F3E77FF746}">
      <dgm:prSet/>
      <dgm:spPr/>
      <dgm:t>
        <a:bodyPr/>
        <a:lstStyle/>
        <a:p>
          <a:pPr rtl="1"/>
          <a:endParaRPr lang="fa-IR"/>
        </a:p>
      </dgm:t>
    </dgm:pt>
    <dgm:pt modelId="{8BF0BE92-4B05-4220-AD3E-3A66EA595A7E}" type="sibTrans" cxnId="{04FE7DB5-CBE9-4007-AF24-83F3E77FF746}">
      <dgm:prSet/>
      <dgm:spPr/>
      <dgm:t>
        <a:bodyPr/>
        <a:lstStyle/>
        <a:p>
          <a:pPr rtl="1"/>
          <a:endParaRPr lang="fa-IR"/>
        </a:p>
      </dgm:t>
    </dgm:pt>
    <dgm:pt modelId="{DBCEA3F8-3001-4E68-970D-A65D9D441CAF}">
      <dgm:prSet/>
      <dgm:spPr/>
      <dgm:t>
        <a:bodyPr/>
        <a:lstStyle/>
        <a:p>
          <a:pPr rtl="1"/>
          <a:r>
            <a:rPr lang="fa-IR" smtClean="0">
              <a:cs typeface="B Badr" panose="00000400000000000000" pitchFamily="2" charset="-78"/>
            </a:rPr>
            <a:t>أعرف شي‏ء بوجه الشبه فى بيان الحال</a:t>
          </a:r>
          <a:endParaRPr lang="fa-IR">
            <a:cs typeface="B Badr" panose="00000400000000000000" pitchFamily="2" charset="-78"/>
          </a:endParaRPr>
        </a:p>
      </dgm:t>
    </dgm:pt>
    <dgm:pt modelId="{2F3CBC66-4A39-4447-B7E3-AEFEE75EE169}" type="parTrans" cxnId="{C824C24E-68F0-4633-9B76-351DB21E76B3}">
      <dgm:prSet/>
      <dgm:spPr/>
      <dgm:t>
        <a:bodyPr/>
        <a:lstStyle/>
        <a:p>
          <a:pPr rtl="1"/>
          <a:endParaRPr lang="fa-IR"/>
        </a:p>
      </dgm:t>
    </dgm:pt>
    <dgm:pt modelId="{C792527F-9087-4C50-95E3-D325C5A2B59F}" type="sibTrans" cxnId="{C824C24E-68F0-4633-9B76-351DB21E76B3}">
      <dgm:prSet/>
      <dgm:spPr/>
      <dgm:t>
        <a:bodyPr/>
        <a:lstStyle/>
        <a:p>
          <a:pPr rtl="1"/>
          <a:endParaRPr lang="fa-IR"/>
        </a:p>
      </dgm:t>
    </dgm:pt>
    <dgm:pt modelId="{7B2782D0-1E38-415D-BE41-436B0C6AFEBB}">
      <dgm:prSet/>
      <dgm:spPr/>
      <dgm:t>
        <a:bodyPr/>
        <a:lstStyle/>
        <a:p>
          <a:pPr rtl="1"/>
          <a:r>
            <a:rPr lang="fa-IR" smtClean="0">
              <a:cs typeface="B Badr" panose="00000400000000000000" pitchFamily="2" charset="-78"/>
            </a:rPr>
            <a:t>أو أتم شي‏ء فيه فى إلحاق الناقص بالكامل</a:t>
          </a:r>
          <a:endParaRPr lang="fa-IR">
            <a:cs typeface="B Badr" panose="00000400000000000000" pitchFamily="2" charset="-78"/>
          </a:endParaRPr>
        </a:p>
      </dgm:t>
    </dgm:pt>
    <dgm:pt modelId="{A1E2B557-D882-4CA8-A826-1351F919D81A}" type="parTrans" cxnId="{AE464A55-C0C4-41A6-88B4-38285B0A5773}">
      <dgm:prSet/>
      <dgm:spPr/>
      <dgm:t>
        <a:bodyPr/>
        <a:lstStyle/>
        <a:p>
          <a:pPr rtl="1"/>
          <a:endParaRPr lang="fa-IR"/>
        </a:p>
      </dgm:t>
    </dgm:pt>
    <dgm:pt modelId="{6C1BFC6D-FF34-404D-9563-ABAE6F57551E}" type="sibTrans" cxnId="{AE464A55-C0C4-41A6-88B4-38285B0A5773}">
      <dgm:prSet/>
      <dgm:spPr/>
      <dgm:t>
        <a:bodyPr/>
        <a:lstStyle/>
        <a:p>
          <a:pPr rtl="1"/>
          <a:endParaRPr lang="fa-IR"/>
        </a:p>
      </dgm:t>
    </dgm:pt>
    <dgm:pt modelId="{8A232247-1C05-490B-9A37-55CB690CACA1}">
      <dgm:prSet/>
      <dgm:spPr/>
      <dgm:t>
        <a:bodyPr/>
        <a:lstStyle/>
        <a:p>
          <a:pPr rtl="1"/>
          <a:r>
            <a:rPr lang="fa-IR" smtClean="0">
              <a:cs typeface="B Badr" panose="00000400000000000000" pitchFamily="2" charset="-78"/>
            </a:rPr>
            <a:t>أو مسلم الحكم فيه معروفه عند المخاطب فى بيان الإمكان</a:t>
          </a:r>
          <a:endParaRPr lang="fa-IR">
            <a:cs typeface="B Badr" panose="00000400000000000000" pitchFamily="2" charset="-78"/>
          </a:endParaRPr>
        </a:p>
      </dgm:t>
    </dgm:pt>
    <dgm:pt modelId="{DF24BDB8-1E5C-4C6D-915A-DE94A70467FF}" type="parTrans" cxnId="{65992396-0B34-4497-BAB9-0C73A400A977}">
      <dgm:prSet/>
      <dgm:spPr/>
      <dgm:t>
        <a:bodyPr/>
        <a:lstStyle/>
        <a:p>
          <a:pPr rtl="1"/>
          <a:endParaRPr lang="fa-IR"/>
        </a:p>
      </dgm:t>
    </dgm:pt>
    <dgm:pt modelId="{0E2D534A-2D0E-43FD-97E6-56260672CB6E}" type="sibTrans" cxnId="{65992396-0B34-4497-BAB9-0C73A400A977}">
      <dgm:prSet/>
      <dgm:spPr/>
      <dgm:t>
        <a:bodyPr/>
        <a:lstStyle/>
        <a:p>
          <a:pPr rtl="1"/>
          <a:endParaRPr lang="fa-IR"/>
        </a:p>
      </dgm:t>
    </dgm:pt>
    <dgm:pt modelId="{2E218BD0-49CF-42DB-9E79-8E520E8A75ED}">
      <dgm:prSet/>
      <dgm:spPr/>
      <dgm:t>
        <a:bodyPr/>
        <a:lstStyle/>
        <a:p>
          <a:pPr rtl="1"/>
          <a:r>
            <a:rPr lang="fa-IR" smtClean="0">
              <a:cs typeface="B Badr" panose="00000400000000000000" pitchFamily="2" charset="-78"/>
            </a:rPr>
            <a:t>أو مردود؛ و هو بخلافه.</a:t>
          </a:r>
          <a:endParaRPr lang="fa-IR">
            <a:cs typeface="B Badr" panose="00000400000000000000" pitchFamily="2" charset="-78"/>
          </a:endParaRPr>
        </a:p>
      </dgm:t>
    </dgm:pt>
    <dgm:pt modelId="{8AC431D5-5768-4E43-AF82-6D14157B5B78}" type="parTrans" cxnId="{EAA3067F-DF5E-4D65-A4C6-66440625BB99}">
      <dgm:prSet/>
      <dgm:spPr/>
      <dgm:t>
        <a:bodyPr/>
        <a:lstStyle/>
        <a:p>
          <a:pPr rtl="1"/>
          <a:endParaRPr lang="fa-IR"/>
        </a:p>
      </dgm:t>
    </dgm:pt>
    <dgm:pt modelId="{C462E0E1-BA0D-4C66-8248-6B0734CDC898}" type="sibTrans" cxnId="{EAA3067F-DF5E-4D65-A4C6-66440625BB99}">
      <dgm:prSet/>
      <dgm:spPr/>
      <dgm:t>
        <a:bodyPr/>
        <a:lstStyle/>
        <a:p>
          <a:pPr rtl="1"/>
          <a:endParaRPr lang="fa-IR"/>
        </a:p>
      </dgm:t>
    </dgm:pt>
    <dgm:pt modelId="{83AB91FD-9CC5-40E7-8E4E-F52E66DB66EF}">
      <dgm:prSet/>
      <dgm:spPr/>
      <dgm:t>
        <a:bodyPr/>
        <a:lstStyle/>
        <a:p>
          <a:pPr rtl="1"/>
          <a:r>
            <a:rPr lang="fa-IR" smtClean="0">
              <a:cs typeface="B Badr" panose="00000400000000000000" pitchFamily="2" charset="-78"/>
            </a:rPr>
            <a:t>خاتمة</a:t>
          </a:r>
          <a:endParaRPr lang="fa-IR">
            <a:cs typeface="B Badr" panose="00000400000000000000" pitchFamily="2" charset="-78"/>
          </a:endParaRPr>
        </a:p>
      </dgm:t>
    </dgm:pt>
    <dgm:pt modelId="{4F9A6D43-8E3E-483B-B051-26061965545C}" type="parTrans" cxnId="{452AD777-00E3-4347-8F80-E8F47161117B}">
      <dgm:prSet/>
      <dgm:spPr/>
      <dgm:t>
        <a:bodyPr/>
        <a:lstStyle/>
        <a:p>
          <a:pPr rtl="1"/>
          <a:endParaRPr lang="fa-IR"/>
        </a:p>
      </dgm:t>
    </dgm:pt>
    <dgm:pt modelId="{8E94E795-F6DD-4799-A118-05309B9E8DD8}" type="sibTrans" cxnId="{452AD777-00E3-4347-8F80-E8F47161117B}">
      <dgm:prSet/>
      <dgm:spPr/>
      <dgm:t>
        <a:bodyPr/>
        <a:lstStyle/>
        <a:p>
          <a:pPr rtl="1"/>
          <a:endParaRPr lang="fa-IR"/>
        </a:p>
      </dgm:t>
    </dgm:pt>
    <dgm:pt modelId="{96852A13-D88C-42DA-B421-E0496FCAEC9D}">
      <dgm:prSet/>
      <dgm:spPr/>
      <dgm:t>
        <a:bodyPr/>
        <a:lstStyle/>
        <a:p>
          <a:pPr rtl="1"/>
          <a:r>
            <a:rPr lang="fa-IR" smtClean="0">
              <a:cs typeface="B Badr" panose="00000400000000000000" pitchFamily="2" charset="-78"/>
            </a:rPr>
            <a:t>أعلى مراتب التشبيه فى قوة المبالغة باعتبار ذكر أركانه أو بعضها:</a:t>
          </a:r>
          <a:endParaRPr lang="fa-IR">
            <a:cs typeface="B Badr" panose="00000400000000000000" pitchFamily="2" charset="-78"/>
          </a:endParaRPr>
        </a:p>
      </dgm:t>
    </dgm:pt>
    <dgm:pt modelId="{1F9CCB5E-3273-4A49-BC52-DE192AD59A42}" type="parTrans" cxnId="{5FE7D590-1DA8-4CB2-AFC9-5DFC34ADD4F7}">
      <dgm:prSet/>
      <dgm:spPr/>
      <dgm:t>
        <a:bodyPr/>
        <a:lstStyle/>
        <a:p>
          <a:pPr rtl="1"/>
          <a:endParaRPr lang="fa-IR"/>
        </a:p>
      </dgm:t>
    </dgm:pt>
    <dgm:pt modelId="{3A531EA6-0F84-4049-899A-51A96E70C0B9}" type="sibTrans" cxnId="{5FE7D590-1DA8-4CB2-AFC9-5DFC34ADD4F7}">
      <dgm:prSet/>
      <dgm:spPr/>
      <dgm:t>
        <a:bodyPr/>
        <a:lstStyle/>
        <a:p>
          <a:pPr rtl="1"/>
          <a:endParaRPr lang="fa-IR"/>
        </a:p>
      </dgm:t>
    </dgm:pt>
    <dgm:pt modelId="{D62781BB-33C2-401F-8719-EF34E5CA0832}">
      <dgm:prSet/>
      <dgm:spPr/>
      <dgm:t>
        <a:bodyPr/>
        <a:lstStyle/>
        <a:p>
          <a:pPr rtl="1"/>
          <a:r>
            <a:rPr lang="fa-IR" smtClean="0">
              <a:cs typeface="B Badr" panose="00000400000000000000" pitchFamily="2" charset="-78"/>
            </a:rPr>
            <a:t>حذف وجهه و أداته </a:t>
          </a:r>
          <a:endParaRPr lang="fa-IR">
            <a:cs typeface="B Badr" panose="00000400000000000000" pitchFamily="2" charset="-78"/>
          </a:endParaRPr>
        </a:p>
      </dgm:t>
    </dgm:pt>
    <dgm:pt modelId="{9F3D86E7-B402-459C-9071-40C55BC71F9F}" type="parTrans" cxnId="{AFDF076A-D010-4141-9BCB-8DA754F92106}">
      <dgm:prSet/>
      <dgm:spPr/>
      <dgm:t>
        <a:bodyPr/>
        <a:lstStyle/>
        <a:p>
          <a:pPr rtl="1"/>
          <a:endParaRPr lang="fa-IR"/>
        </a:p>
      </dgm:t>
    </dgm:pt>
    <dgm:pt modelId="{114479E0-B59F-4291-9447-065158723731}" type="sibTrans" cxnId="{AFDF076A-D010-4141-9BCB-8DA754F92106}">
      <dgm:prSet/>
      <dgm:spPr/>
      <dgm:t>
        <a:bodyPr/>
        <a:lstStyle/>
        <a:p>
          <a:pPr rtl="1"/>
          <a:endParaRPr lang="fa-IR"/>
        </a:p>
      </dgm:t>
    </dgm:pt>
    <dgm:pt modelId="{6935B4C3-7739-4782-B41A-47C7FBBFC25B}">
      <dgm:prSet/>
      <dgm:spPr/>
      <dgm:t>
        <a:bodyPr/>
        <a:lstStyle/>
        <a:p>
          <a:pPr rtl="1"/>
          <a:r>
            <a:rPr lang="fa-IR" smtClean="0">
              <a:cs typeface="B Badr" panose="00000400000000000000" pitchFamily="2" charset="-78"/>
            </a:rPr>
            <a:t>فقط، </a:t>
          </a:r>
          <a:endParaRPr lang="fa-IR">
            <a:cs typeface="B Badr" panose="00000400000000000000" pitchFamily="2" charset="-78"/>
          </a:endParaRPr>
        </a:p>
      </dgm:t>
    </dgm:pt>
    <dgm:pt modelId="{59A03439-17E4-442D-8F03-C11981EDBB54}" type="parTrans" cxnId="{9F34CFA6-3242-409C-8997-6A8E00E9FEF6}">
      <dgm:prSet/>
      <dgm:spPr/>
      <dgm:t>
        <a:bodyPr/>
        <a:lstStyle/>
        <a:p>
          <a:pPr rtl="1"/>
          <a:endParaRPr lang="fa-IR"/>
        </a:p>
      </dgm:t>
    </dgm:pt>
    <dgm:pt modelId="{1284D5E0-E57A-487B-A459-015534D4BB39}" type="sibTrans" cxnId="{9F34CFA6-3242-409C-8997-6A8E00E9FEF6}">
      <dgm:prSet/>
      <dgm:spPr/>
      <dgm:t>
        <a:bodyPr/>
        <a:lstStyle/>
        <a:p>
          <a:pPr rtl="1"/>
          <a:endParaRPr lang="fa-IR"/>
        </a:p>
      </dgm:t>
    </dgm:pt>
    <dgm:pt modelId="{45D00802-19A6-458E-BB35-1E486AF44294}">
      <dgm:prSet/>
      <dgm:spPr/>
      <dgm:t>
        <a:bodyPr/>
        <a:lstStyle/>
        <a:p>
          <a:pPr rtl="1"/>
          <a:r>
            <a:rPr lang="fa-IR" smtClean="0">
              <a:cs typeface="B Badr" panose="00000400000000000000" pitchFamily="2" charset="-78"/>
            </a:rPr>
            <a:t>أو مع حذف المشبه، </a:t>
          </a:r>
          <a:endParaRPr lang="fa-IR">
            <a:cs typeface="B Badr" panose="00000400000000000000" pitchFamily="2" charset="-78"/>
          </a:endParaRPr>
        </a:p>
      </dgm:t>
    </dgm:pt>
    <dgm:pt modelId="{A688E3E4-EFA3-4A19-B66B-9EFAD6398E10}" type="parTrans" cxnId="{61E3D72A-DC4D-4111-B986-1BDFFB93CE26}">
      <dgm:prSet/>
      <dgm:spPr/>
      <dgm:t>
        <a:bodyPr/>
        <a:lstStyle/>
        <a:p>
          <a:pPr rtl="1"/>
          <a:endParaRPr lang="fa-IR"/>
        </a:p>
      </dgm:t>
    </dgm:pt>
    <dgm:pt modelId="{8ADC079A-4181-42D9-8863-7E661F6A1E16}" type="sibTrans" cxnId="{61E3D72A-DC4D-4111-B986-1BDFFB93CE26}">
      <dgm:prSet/>
      <dgm:spPr/>
      <dgm:t>
        <a:bodyPr/>
        <a:lstStyle/>
        <a:p>
          <a:pPr rtl="1"/>
          <a:endParaRPr lang="fa-IR"/>
        </a:p>
      </dgm:t>
    </dgm:pt>
    <dgm:pt modelId="{2E16AC14-1571-4797-B3DC-1A1B542904B1}">
      <dgm:prSet/>
      <dgm:spPr/>
      <dgm:t>
        <a:bodyPr/>
        <a:lstStyle/>
        <a:p>
          <a:pPr rtl="1"/>
          <a:r>
            <a:rPr lang="fa-IR" smtClean="0">
              <a:cs typeface="B Badr" panose="00000400000000000000" pitchFamily="2" charset="-78"/>
            </a:rPr>
            <a:t>ثم حذف أحدهما كذلك (فقط او مع حذف المشبه)</a:t>
          </a:r>
          <a:endParaRPr lang="fa-IR">
            <a:cs typeface="B Badr" panose="00000400000000000000" pitchFamily="2" charset="-78"/>
          </a:endParaRPr>
        </a:p>
      </dgm:t>
    </dgm:pt>
    <dgm:pt modelId="{488C7390-328E-4DC3-A434-9FB34E194DC9}" type="parTrans" cxnId="{7A85AB96-DC31-4A8A-AD5F-63CCFA33ADFB}">
      <dgm:prSet/>
      <dgm:spPr/>
      <dgm:t>
        <a:bodyPr/>
        <a:lstStyle/>
        <a:p>
          <a:pPr rtl="1"/>
          <a:endParaRPr lang="fa-IR"/>
        </a:p>
      </dgm:t>
    </dgm:pt>
    <dgm:pt modelId="{77042724-D30B-4114-B42A-3E8FA33396ED}" type="sibTrans" cxnId="{7A85AB96-DC31-4A8A-AD5F-63CCFA33ADFB}">
      <dgm:prSet/>
      <dgm:spPr/>
      <dgm:t>
        <a:bodyPr/>
        <a:lstStyle/>
        <a:p>
          <a:pPr rtl="1"/>
          <a:endParaRPr lang="fa-IR"/>
        </a:p>
      </dgm:t>
    </dgm:pt>
    <dgm:pt modelId="{886BF763-5D9A-45B4-8FA3-0EF33C920FDA}">
      <dgm:prSet/>
      <dgm:spPr/>
      <dgm:t>
        <a:bodyPr/>
        <a:lstStyle/>
        <a:p>
          <a:pPr rtl="1"/>
          <a:r>
            <a:rPr lang="fa-IR" smtClean="0">
              <a:cs typeface="B Badr" panose="00000400000000000000" pitchFamily="2" charset="-78"/>
            </a:rPr>
            <a:t>و لا قوة لغيرهما </a:t>
          </a:r>
          <a:endParaRPr lang="fa-IR">
            <a:cs typeface="B Badr" panose="00000400000000000000" pitchFamily="2" charset="-78"/>
          </a:endParaRPr>
        </a:p>
      </dgm:t>
    </dgm:pt>
    <dgm:pt modelId="{B4C4C092-C3AA-441A-BB60-DA61106E5BA7}" type="parTrans" cxnId="{89D09FC3-97CE-4180-91DE-E29EB293F2F8}">
      <dgm:prSet/>
      <dgm:spPr/>
      <dgm:t>
        <a:bodyPr/>
        <a:lstStyle/>
        <a:p>
          <a:pPr rtl="1"/>
          <a:endParaRPr lang="fa-IR"/>
        </a:p>
      </dgm:t>
    </dgm:pt>
    <dgm:pt modelId="{212B00B8-35A4-4DC9-8C19-DB7E2ED0048A}" type="sibTrans" cxnId="{89D09FC3-97CE-4180-91DE-E29EB293F2F8}">
      <dgm:prSet/>
      <dgm:spPr/>
      <dgm:t>
        <a:bodyPr/>
        <a:lstStyle/>
        <a:p>
          <a:pPr rtl="1"/>
          <a:endParaRPr lang="fa-IR"/>
        </a:p>
      </dgm:t>
    </dgm:pt>
    <dgm:pt modelId="{73115E44-BFB5-4025-851A-C0889BEE0FF6}">
      <dgm:prSet/>
      <dgm:spPr/>
      <dgm:t>
        <a:bodyPr/>
        <a:lstStyle/>
        <a:p>
          <a:pPr rtl="1"/>
          <a:r>
            <a:rPr lang="fa-IR" smtClean="0">
              <a:cs typeface="B Badr" panose="00000400000000000000" pitchFamily="2" charset="-78"/>
            </a:rPr>
            <a:t>و باعتبار أداته</a:t>
          </a:r>
          <a:endParaRPr lang="fa-IR">
            <a:cs typeface="B Badr" panose="00000400000000000000" pitchFamily="2" charset="-78"/>
          </a:endParaRPr>
        </a:p>
      </dgm:t>
    </dgm:pt>
    <dgm:pt modelId="{D4539DD3-830B-47CF-AED0-376A43DBAF38}" type="parTrans" cxnId="{5DDBE558-1626-4F45-ADCE-9CDE213428F9}">
      <dgm:prSet/>
      <dgm:spPr/>
      <dgm:t>
        <a:bodyPr/>
        <a:lstStyle/>
        <a:p>
          <a:pPr rtl="1"/>
          <a:endParaRPr lang="fa-IR"/>
        </a:p>
      </dgm:t>
    </dgm:pt>
    <dgm:pt modelId="{D08ED2E5-143C-49A6-A14D-1042FDC5BA6E}" type="sibTrans" cxnId="{5DDBE558-1626-4F45-ADCE-9CDE213428F9}">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4406B56-A67A-435F-BCEB-603568016278}" type="pres">
      <dgm:prSet presAssocID="{4221A959-EF76-4BEC-A7F2-AAC06D84F484}" presName="root1" presStyleCnt="0"/>
      <dgm:spPr/>
    </dgm:pt>
    <dgm:pt modelId="{F16AFD29-6934-49C1-8E54-4F90A6D98E0F}" type="pres">
      <dgm:prSet presAssocID="{4221A959-EF76-4BEC-A7F2-AAC06D84F484}" presName="LevelOneTextNode" presStyleLbl="node0" presStyleIdx="0" presStyleCnt="1">
        <dgm:presLayoutVars>
          <dgm:chPref val="3"/>
        </dgm:presLayoutVars>
      </dgm:prSet>
      <dgm:spPr/>
      <dgm:t>
        <a:bodyPr/>
        <a:lstStyle/>
        <a:p>
          <a:pPr rtl="1"/>
          <a:endParaRPr lang="fa-IR"/>
        </a:p>
      </dgm:t>
    </dgm:pt>
    <dgm:pt modelId="{5F8B54B2-9665-40F9-90E0-5B4BE4F24716}" type="pres">
      <dgm:prSet presAssocID="{4221A959-EF76-4BEC-A7F2-AAC06D84F484}" presName="level2hierChild" presStyleCnt="0"/>
      <dgm:spPr/>
    </dgm:pt>
    <dgm:pt modelId="{B212843D-47E5-447C-B918-11F353693E8E}" type="pres">
      <dgm:prSet presAssocID="{D4539DD3-830B-47CF-AED0-376A43DBAF38}" presName="conn2-1" presStyleLbl="parChTrans1D2" presStyleIdx="0" presStyleCnt="3"/>
      <dgm:spPr/>
      <dgm:t>
        <a:bodyPr/>
        <a:lstStyle/>
        <a:p>
          <a:pPr rtl="1"/>
          <a:endParaRPr lang="fa-IR"/>
        </a:p>
      </dgm:t>
    </dgm:pt>
    <dgm:pt modelId="{85EF7871-DFF8-40DC-A90F-FA4BE5F65CA3}" type="pres">
      <dgm:prSet presAssocID="{D4539DD3-830B-47CF-AED0-376A43DBAF38}" presName="connTx" presStyleLbl="parChTrans1D2" presStyleIdx="0" presStyleCnt="3"/>
      <dgm:spPr/>
      <dgm:t>
        <a:bodyPr/>
        <a:lstStyle/>
        <a:p>
          <a:pPr rtl="1"/>
          <a:endParaRPr lang="fa-IR"/>
        </a:p>
      </dgm:t>
    </dgm:pt>
    <dgm:pt modelId="{E467BBEF-176C-4F52-99E8-2B932B049D90}" type="pres">
      <dgm:prSet presAssocID="{73115E44-BFB5-4025-851A-C0889BEE0FF6}" presName="root2" presStyleCnt="0"/>
      <dgm:spPr/>
    </dgm:pt>
    <dgm:pt modelId="{8AF6ABE1-88E8-4147-8AC3-A601613A88CC}" type="pres">
      <dgm:prSet presAssocID="{73115E44-BFB5-4025-851A-C0889BEE0FF6}" presName="LevelTwoTextNode" presStyleLbl="node2" presStyleIdx="0" presStyleCnt="3">
        <dgm:presLayoutVars>
          <dgm:chPref val="3"/>
        </dgm:presLayoutVars>
      </dgm:prSet>
      <dgm:spPr/>
      <dgm:t>
        <a:bodyPr/>
        <a:lstStyle/>
        <a:p>
          <a:pPr rtl="1"/>
          <a:endParaRPr lang="fa-IR"/>
        </a:p>
      </dgm:t>
    </dgm:pt>
    <dgm:pt modelId="{E3097778-A4D3-4857-94F2-68906090D88C}" type="pres">
      <dgm:prSet presAssocID="{73115E44-BFB5-4025-851A-C0889BEE0FF6}" presName="level3hierChild" presStyleCnt="0"/>
      <dgm:spPr/>
    </dgm:pt>
    <dgm:pt modelId="{36F0A580-A5B4-4C6B-80AA-65FEC94E8326}" type="pres">
      <dgm:prSet presAssocID="{DBCB1601-EE90-4803-8B56-8201F2C55BF5}" presName="conn2-1" presStyleLbl="parChTrans1D3" presStyleIdx="0" presStyleCnt="6"/>
      <dgm:spPr/>
      <dgm:t>
        <a:bodyPr/>
        <a:lstStyle/>
        <a:p>
          <a:pPr rtl="1"/>
          <a:endParaRPr lang="fa-IR"/>
        </a:p>
      </dgm:t>
    </dgm:pt>
    <dgm:pt modelId="{A0BA70DD-82F5-45C2-862B-6D7737643B20}" type="pres">
      <dgm:prSet presAssocID="{DBCB1601-EE90-4803-8B56-8201F2C55BF5}" presName="connTx" presStyleLbl="parChTrans1D3" presStyleIdx="0" presStyleCnt="6"/>
      <dgm:spPr/>
      <dgm:t>
        <a:bodyPr/>
        <a:lstStyle/>
        <a:p>
          <a:pPr rtl="1"/>
          <a:endParaRPr lang="fa-IR"/>
        </a:p>
      </dgm:t>
    </dgm:pt>
    <dgm:pt modelId="{8CFFAF17-166D-4EE0-9F59-668946D21A4D}" type="pres">
      <dgm:prSet presAssocID="{380880F1-95D4-4806-BF4A-FE2138D8BC76}" presName="root2" presStyleCnt="0"/>
      <dgm:spPr/>
    </dgm:pt>
    <dgm:pt modelId="{B83A889B-FE66-4806-948E-089D1FDE2316}" type="pres">
      <dgm:prSet presAssocID="{380880F1-95D4-4806-BF4A-FE2138D8BC76}" presName="LevelTwoTextNode" presStyleLbl="node3" presStyleIdx="0" presStyleCnt="6">
        <dgm:presLayoutVars>
          <dgm:chPref val="3"/>
        </dgm:presLayoutVars>
      </dgm:prSet>
      <dgm:spPr/>
      <dgm:t>
        <a:bodyPr/>
        <a:lstStyle/>
        <a:p>
          <a:pPr rtl="1"/>
          <a:endParaRPr lang="fa-IR"/>
        </a:p>
      </dgm:t>
    </dgm:pt>
    <dgm:pt modelId="{FF6BBCCC-73A9-41B1-B026-A8E113786607}" type="pres">
      <dgm:prSet presAssocID="{380880F1-95D4-4806-BF4A-FE2138D8BC76}" presName="level3hierChild" presStyleCnt="0"/>
      <dgm:spPr/>
    </dgm:pt>
    <dgm:pt modelId="{39A5E2FC-EB9B-4E9C-8638-E67B6024DF62}" type="pres">
      <dgm:prSet presAssocID="{2EB2130D-5E8C-4CE4-B1EB-C8A0EE97880C}" presName="conn2-1" presStyleLbl="parChTrans1D4" presStyleIdx="0" presStyleCnt="9"/>
      <dgm:spPr/>
      <dgm:t>
        <a:bodyPr/>
        <a:lstStyle/>
        <a:p>
          <a:pPr rtl="1"/>
          <a:endParaRPr lang="fa-IR"/>
        </a:p>
      </dgm:t>
    </dgm:pt>
    <dgm:pt modelId="{9315AECF-BF8A-4E6A-9257-9C4642C8B7C5}" type="pres">
      <dgm:prSet presAssocID="{2EB2130D-5E8C-4CE4-B1EB-C8A0EE97880C}" presName="connTx" presStyleLbl="parChTrans1D4" presStyleIdx="0" presStyleCnt="9"/>
      <dgm:spPr/>
      <dgm:t>
        <a:bodyPr/>
        <a:lstStyle/>
        <a:p>
          <a:pPr rtl="1"/>
          <a:endParaRPr lang="fa-IR"/>
        </a:p>
      </dgm:t>
    </dgm:pt>
    <dgm:pt modelId="{595A0973-4ADB-44B6-9FC9-A58566384B7B}" type="pres">
      <dgm:prSet presAssocID="{665852D9-206F-4994-9CDB-F93E8B07B82A}" presName="root2" presStyleCnt="0"/>
      <dgm:spPr/>
    </dgm:pt>
    <dgm:pt modelId="{4B28F52D-C76E-43B2-9771-5A8443191E94}" type="pres">
      <dgm:prSet presAssocID="{665852D9-206F-4994-9CDB-F93E8B07B82A}" presName="LevelTwoTextNode" presStyleLbl="node4" presStyleIdx="0" presStyleCnt="9">
        <dgm:presLayoutVars>
          <dgm:chPref val="3"/>
        </dgm:presLayoutVars>
      </dgm:prSet>
      <dgm:spPr/>
      <dgm:t>
        <a:bodyPr/>
        <a:lstStyle/>
        <a:p>
          <a:pPr rtl="1"/>
          <a:endParaRPr lang="fa-IR"/>
        </a:p>
      </dgm:t>
    </dgm:pt>
    <dgm:pt modelId="{E933AC66-A4DB-450B-B9E4-DC54F9A24F54}" type="pres">
      <dgm:prSet presAssocID="{665852D9-206F-4994-9CDB-F93E8B07B82A}" presName="level3hierChild" presStyleCnt="0"/>
      <dgm:spPr/>
    </dgm:pt>
    <dgm:pt modelId="{8C3882D6-5B1C-4E9F-B31D-3F6258F5EEEB}" type="pres">
      <dgm:prSet presAssocID="{E9959DED-7EC8-44E1-A23C-D7E22A5B63ED}" presName="conn2-1" presStyleLbl="parChTrans1D4" presStyleIdx="1" presStyleCnt="9"/>
      <dgm:spPr/>
      <dgm:t>
        <a:bodyPr/>
        <a:lstStyle/>
        <a:p>
          <a:pPr rtl="1"/>
          <a:endParaRPr lang="fa-IR"/>
        </a:p>
      </dgm:t>
    </dgm:pt>
    <dgm:pt modelId="{3BA7D833-A711-402A-AFED-F2BA5F0B2611}" type="pres">
      <dgm:prSet presAssocID="{E9959DED-7EC8-44E1-A23C-D7E22A5B63ED}" presName="connTx" presStyleLbl="parChTrans1D4" presStyleIdx="1" presStyleCnt="9"/>
      <dgm:spPr/>
      <dgm:t>
        <a:bodyPr/>
        <a:lstStyle/>
        <a:p>
          <a:pPr rtl="1"/>
          <a:endParaRPr lang="fa-IR"/>
        </a:p>
      </dgm:t>
    </dgm:pt>
    <dgm:pt modelId="{004B437F-F1B3-4529-9E81-934552A0D9E8}" type="pres">
      <dgm:prSet presAssocID="{B39160A2-D19F-4726-B223-D69D3A9B659B}" presName="root2" presStyleCnt="0"/>
      <dgm:spPr/>
    </dgm:pt>
    <dgm:pt modelId="{9E04787D-A1CC-4231-AB99-E14BB059F7FC}" type="pres">
      <dgm:prSet presAssocID="{B39160A2-D19F-4726-B223-D69D3A9B659B}" presName="LevelTwoTextNode" presStyleLbl="node4" presStyleIdx="1" presStyleCnt="9">
        <dgm:presLayoutVars>
          <dgm:chPref val="3"/>
        </dgm:presLayoutVars>
      </dgm:prSet>
      <dgm:spPr/>
      <dgm:t>
        <a:bodyPr/>
        <a:lstStyle/>
        <a:p>
          <a:pPr rtl="1"/>
          <a:endParaRPr lang="fa-IR"/>
        </a:p>
      </dgm:t>
    </dgm:pt>
    <dgm:pt modelId="{49C205E9-22AD-4AE1-885E-E0D2DC361E38}" type="pres">
      <dgm:prSet presAssocID="{B39160A2-D19F-4726-B223-D69D3A9B659B}" presName="level3hierChild" presStyleCnt="0"/>
      <dgm:spPr/>
    </dgm:pt>
    <dgm:pt modelId="{893DE6B0-1C4A-45A9-B041-09D50A36E440}" type="pres">
      <dgm:prSet presAssocID="{BC415EF2-0E5F-412E-9893-5213DE6594EC}" presName="conn2-1" presStyleLbl="parChTrans1D3" presStyleIdx="1" presStyleCnt="6"/>
      <dgm:spPr/>
      <dgm:t>
        <a:bodyPr/>
        <a:lstStyle/>
        <a:p>
          <a:pPr rtl="1"/>
          <a:endParaRPr lang="fa-IR"/>
        </a:p>
      </dgm:t>
    </dgm:pt>
    <dgm:pt modelId="{493C5A6D-DD5D-45AF-9849-0F9D29580CE3}" type="pres">
      <dgm:prSet presAssocID="{BC415EF2-0E5F-412E-9893-5213DE6594EC}" presName="connTx" presStyleLbl="parChTrans1D3" presStyleIdx="1" presStyleCnt="6"/>
      <dgm:spPr/>
      <dgm:t>
        <a:bodyPr/>
        <a:lstStyle/>
        <a:p>
          <a:pPr rtl="1"/>
          <a:endParaRPr lang="fa-IR"/>
        </a:p>
      </dgm:t>
    </dgm:pt>
    <dgm:pt modelId="{88084E08-579C-4751-8E2D-405358E94BEC}" type="pres">
      <dgm:prSet presAssocID="{707FBF48-C196-4CC9-925E-65A58EECB2D8}" presName="root2" presStyleCnt="0"/>
      <dgm:spPr/>
    </dgm:pt>
    <dgm:pt modelId="{E50EFA13-593E-4CA9-A2BD-3B3BDCE39BD0}" type="pres">
      <dgm:prSet presAssocID="{707FBF48-C196-4CC9-925E-65A58EECB2D8}" presName="LevelTwoTextNode" presStyleLbl="node3" presStyleIdx="1" presStyleCnt="6">
        <dgm:presLayoutVars>
          <dgm:chPref val="3"/>
        </dgm:presLayoutVars>
      </dgm:prSet>
      <dgm:spPr/>
      <dgm:t>
        <a:bodyPr/>
        <a:lstStyle/>
        <a:p>
          <a:pPr rtl="1"/>
          <a:endParaRPr lang="fa-IR"/>
        </a:p>
      </dgm:t>
    </dgm:pt>
    <dgm:pt modelId="{A47AF7C2-6288-4CE5-8854-3968C47B7155}" type="pres">
      <dgm:prSet presAssocID="{707FBF48-C196-4CC9-925E-65A58EECB2D8}" presName="level3hierChild" presStyleCnt="0"/>
      <dgm:spPr/>
    </dgm:pt>
    <dgm:pt modelId="{1CCFE521-E239-4F40-89AF-0B8E163FFBF1}" type="pres">
      <dgm:prSet presAssocID="{AC071045-4E66-474F-BBB8-467EA837BF73}" presName="conn2-1" presStyleLbl="parChTrans1D2" presStyleIdx="1" presStyleCnt="3"/>
      <dgm:spPr/>
      <dgm:t>
        <a:bodyPr/>
        <a:lstStyle/>
        <a:p>
          <a:pPr rtl="1"/>
          <a:endParaRPr lang="fa-IR"/>
        </a:p>
      </dgm:t>
    </dgm:pt>
    <dgm:pt modelId="{99D44F34-F237-4A7F-B49C-501FB557D4D0}" type="pres">
      <dgm:prSet presAssocID="{AC071045-4E66-474F-BBB8-467EA837BF73}" presName="connTx" presStyleLbl="parChTrans1D2" presStyleIdx="1" presStyleCnt="3"/>
      <dgm:spPr/>
      <dgm:t>
        <a:bodyPr/>
        <a:lstStyle/>
        <a:p>
          <a:pPr rtl="1"/>
          <a:endParaRPr lang="fa-IR"/>
        </a:p>
      </dgm:t>
    </dgm:pt>
    <dgm:pt modelId="{119B4929-6657-43BF-90A6-C4B979B3B226}" type="pres">
      <dgm:prSet presAssocID="{A1DF26B0-FB19-4C7E-B881-68040443920A}" presName="root2" presStyleCnt="0"/>
      <dgm:spPr/>
    </dgm:pt>
    <dgm:pt modelId="{FBB26CD9-A8AA-4D7F-8AD6-4F56C146CAE6}" type="pres">
      <dgm:prSet presAssocID="{A1DF26B0-FB19-4C7E-B881-68040443920A}" presName="LevelTwoTextNode" presStyleLbl="node2" presStyleIdx="1" presStyleCnt="3">
        <dgm:presLayoutVars>
          <dgm:chPref val="3"/>
        </dgm:presLayoutVars>
      </dgm:prSet>
      <dgm:spPr/>
      <dgm:t>
        <a:bodyPr/>
        <a:lstStyle/>
        <a:p>
          <a:pPr rtl="1"/>
          <a:endParaRPr lang="fa-IR"/>
        </a:p>
      </dgm:t>
    </dgm:pt>
    <dgm:pt modelId="{A21AA5E3-2BDE-4347-B3F9-E588DBCAD373}" type="pres">
      <dgm:prSet presAssocID="{A1DF26B0-FB19-4C7E-B881-68040443920A}" presName="level3hierChild" presStyleCnt="0"/>
      <dgm:spPr/>
    </dgm:pt>
    <dgm:pt modelId="{10B3852C-338D-4F90-B0F5-CF7047DF344A}" type="pres">
      <dgm:prSet presAssocID="{4BF0A000-8F54-42A5-BCC0-AA1367E5E2CB}" presName="conn2-1" presStyleLbl="parChTrans1D3" presStyleIdx="2" presStyleCnt="6"/>
      <dgm:spPr/>
      <dgm:t>
        <a:bodyPr/>
        <a:lstStyle/>
        <a:p>
          <a:pPr rtl="1"/>
          <a:endParaRPr lang="fa-IR"/>
        </a:p>
      </dgm:t>
    </dgm:pt>
    <dgm:pt modelId="{C77AFE8B-2F7F-4969-AB7C-569356BAFC9B}" type="pres">
      <dgm:prSet presAssocID="{4BF0A000-8F54-42A5-BCC0-AA1367E5E2CB}" presName="connTx" presStyleLbl="parChTrans1D3" presStyleIdx="2" presStyleCnt="6"/>
      <dgm:spPr/>
      <dgm:t>
        <a:bodyPr/>
        <a:lstStyle/>
        <a:p>
          <a:pPr rtl="1"/>
          <a:endParaRPr lang="fa-IR"/>
        </a:p>
      </dgm:t>
    </dgm:pt>
    <dgm:pt modelId="{B1FE0CEF-DE35-44D9-9BD2-0046C74FA1CE}" type="pres">
      <dgm:prSet presAssocID="{BE4B42C4-57F7-4EAE-8785-344184186170}" presName="root2" presStyleCnt="0"/>
      <dgm:spPr/>
    </dgm:pt>
    <dgm:pt modelId="{A55E2D2A-B2A0-4935-8240-DF36E2EA6255}" type="pres">
      <dgm:prSet presAssocID="{BE4B42C4-57F7-4EAE-8785-344184186170}" presName="LevelTwoTextNode" presStyleLbl="node3" presStyleIdx="2" presStyleCnt="6">
        <dgm:presLayoutVars>
          <dgm:chPref val="3"/>
        </dgm:presLayoutVars>
      </dgm:prSet>
      <dgm:spPr/>
      <dgm:t>
        <a:bodyPr/>
        <a:lstStyle/>
        <a:p>
          <a:pPr rtl="1"/>
          <a:endParaRPr lang="fa-IR"/>
        </a:p>
      </dgm:t>
    </dgm:pt>
    <dgm:pt modelId="{B368380B-8654-46E9-9B90-60D8E2B99C89}" type="pres">
      <dgm:prSet presAssocID="{BE4B42C4-57F7-4EAE-8785-344184186170}" presName="level3hierChild" presStyleCnt="0"/>
      <dgm:spPr/>
    </dgm:pt>
    <dgm:pt modelId="{9F54A6C5-8496-4E2D-81DC-492E726A3EE0}" type="pres">
      <dgm:prSet presAssocID="{2F3CBC66-4A39-4447-B7E3-AEFEE75EE169}" presName="conn2-1" presStyleLbl="parChTrans1D4" presStyleIdx="2" presStyleCnt="9"/>
      <dgm:spPr/>
      <dgm:t>
        <a:bodyPr/>
        <a:lstStyle/>
        <a:p>
          <a:pPr rtl="1"/>
          <a:endParaRPr lang="fa-IR"/>
        </a:p>
      </dgm:t>
    </dgm:pt>
    <dgm:pt modelId="{44A82836-BAF8-4107-B443-7BE7E84C4ED7}" type="pres">
      <dgm:prSet presAssocID="{2F3CBC66-4A39-4447-B7E3-AEFEE75EE169}" presName="connTx" presStyleLbl="parChTrans1D4" presStyleIdx="2" presStyleCnt="9"/>
      <dgm:spPr/>
      <dgm:t>
        <a:bodyPr/>
        <a:lstStyle/>
        <a:p>
          <a:pPr rtl="1"/>
          <a:endParaRPr lang="fa-IR"/>
        </a:p>
      </dgm:t>
    </dgm:pt>
    <dgm:pt modelId="{E4E86C4C-E145-4D8A-BC49-E2E231E7FEA6}" type="pres">
      <dgm:prSet presAssocID="{DBCEA3F8-3001-4E68-970D-A65D9D441CAF}" presName="root2" presStyleCnt="0"/>
      <dgm:spPr/>
    </dgm:pt>
    <dgm:pt modelId="{6DE7D79F-24F1-4545-8CA9-370E16ED8F28}" type="pres">
      <dgm:prSet presAssocID="{DBCEA3F8-3001-4E68-970D-A65D9D441CAF}" presName="LevelTwoTextNode" presStyleLbl="node4" presStyleIdx="2" presStyleCnt="9">
        <dgm:presLayoutVars>
          <dgm:chPref val="3"/>
        </dgm:presLayoutVars>
      </dgm:prSet>
      <dgm:spPr/>
      <dgm:t>
        <a:bodyPr/>
        <a:lstStyle/>
        <a:p>
          <a:pPr rtl="1"/>
          <a:endParaRPr lang="fa-IR"/>
        </a:p>
      </dgm:t>
    </dgm:pt>
    <dgm:pt modelId="{9CA85A50-C3B7-49EF-A37A-806C18CDE2AD}" type="pres">
      <dgm:prSet presAssocID="{DBCEA3F8-3001-4E68-970D-A65D9D441CAF}" presName="level3hierChild" presStyleCnt="0"/>
      <dgm:spPr/>
    </dgm:pt>
    <dgm:pt modelId="{E382A2BF-6201-48B6-9F0E-F056F7C41BBA}" type="pres">
      <dgm:prSet presAssocID="{A1E2B557-D882-4CA8-A826-1351F919D81A}" presName="conn2-1" presStyleLbl="parChTrans1D4" presStyleIdx="3" presStyleCnt="9"/>
      <dgm:spPr/>
      <dgm:t>
        <a:bodyPr/>
        <a:lstStyle/>
        <a:p>
          <a:pPr rtl="1"/>
          <a:endParaRPr lang="fa-IR"/>
        </a:p>
      </dgm:t>
    </dgm:pt>
    <dgm:pt modelId="{18126878-F23C-483C-B564-BC4B3A98C505}" type="pres">
      <dgm:prSet presAssocID="{A1E2B557-D882-4CA8-A826-1351F919D81A}" presName="connTx" presStyleLbl="parChTrans1D4" presStyleIdx="3" presStyleCnt="9"/>
      <dgm:spPr/>
      <dgm:t>
        <a:bodyPr/>
        <a:lstStyle/>
        <a:p>
          <a:pPr rtl="1"/>
          <a:endParaRPr lang="fa-IR"/>
        </a:p>
      </dgm:t>
    </dgm:pt>
    <dgm:pt modelId="{9A4233CE-C261-49F7-8147-40651B2F24F6}" type="pres">
      <dgm:prSet presAssocID="{7B2782D0-1E38-415D-BE41-436B0C6AFEBB}" presName="root2" presStyleCnt="0"/>
      <dgm:spPr/>
    </dgm:pt>
    <dgm:pt modelId="{A1561A47-EC3D-409B-B9AA-3535B4B07962}" type="pres">
      <dgm:prSet presAssocID="{7B2782D0-1E38-415D-BE41-436B0C6AFEBB}" presName="LevelTwoTextNode" presStyleLbl="node4" presStyleIdx="3" presStyleCnt="9">
        <dgm:presLayoutVars>
          <dgm:chPref val="3"/>
        </dgm:presLayoutVars>
      </dgm:prSet>
      <dgm:spPr/>
      <dgm:t>
        <a:bodyPr/>
        <a:lstStyle/>
        <a:p>
          <a:pPr rtl="1"/>
          <a:endParaRPr lang="fa-IR"/>
        </a:p>
      </dgm:t>
    </dgm:pt>
    <dgm:pt modelId="{A8951342-6E82-4B95-8558-58BCE8E59EF7}" type="pres">
      <dgm:prSet presAssocID="{7B2782D0-1E38-415D-BE41-436B0C6AFEBB}" presName="level3hierChild" presStyleCnt="0"/>
      <dgm:spPr/>
    </dgm:pt>
    <dgm:pt modelId="{D878C5EF-EA6D-44E0-BD73-4F7D8D6898C2}" type="pres">
      <dgm:prSet presAssocID="{DF24BDB8-1E5C-4C6D-915A-DE94A70467FF}" presName="conn2-1" presStyleLbl="parChTrans1D4" presStyleIdx="4" presStyleCnt="9"/>
      <dgm:spPr/>
      <dgm:t>
        <a:bodyPr/>
        <a:lstStyle/>
        <a:p>
          <a:pPr rtl="1"/>
          <a:endParaRPr lang="fa-IR"/>
        </a:p>
      </dgm:t>
    </dgm:pt>
    <dgm:pt modelId="{1C83C2A2-6D39-4981-B5FF-44361286C47D}" type="pres">
      <dgm:prSet presAssocID="{DF24BDB8-1E5C-4C6D-915A-DE94A70467FF}" presName="connTx" presStyleLbl="parChTrans1D4" presStyleIdx="4" presStyleCnt="9"/>
      <dgm:spPr/>
      <dgm:t>
        <a:bodyPr/>
        <a:lstStyle/>
        <a:p>
          <a:pPr rtl="1"/>
          <a:endParaRPr lang="fa-IR"/>
        </a:p>
      </dgm:t>
    </dgm:pt>
    <dgm:pt modelId="{D18112AC-6B6B-48A3-853B-476DA57DB9D4}" type="pres">
      <dgm:prSet presAssocID="{8A232247-1C05-490B-9A37-55CB690CACA1}" presName="root2" presStyleCnt="0"/>
      <dgm:spPr/>
    </dgm:pt>
    <dgm:pt modelId="{A6D83E3D-A517-450C-9240-294F0BBF4300}" type="pres">
      <dgm:prSet presAssocID="{8A232247-1C05-490B-9A37-55CB690CACA1}" presName="LevelTwoTextNode" presStyleLbl="node4" presStyleIdx="4" presStyleCnt="9">
        <dgm:presLayoutVars>
          <dgm:chPref val="3"/>
        </dgm:presLayoutVars>
      </dgm:prSet>
      <dgm:spPr/>
      <dgm:t>
        <a:bodyPr/>
        <a:lstStyle/>
        <a:p>
          <a:pPr rtl="1"/>
          <a:endParaRPr lang="fa-IR"/>
        </a:p>
      </dgm:t>
    </dgm:pt>
    <dgm:pt modelId="{EC65FA45-6ECA-40CE-9E6F-850563E06211}" type="pres">
      <dgm:prSet presAssocID="{8A232247-1C05-490B-9A37-55CB690CACA1}" presName="level3hierChild" presStyleCnt="0"/>
      <dgm:spPr/>
    </dgm:pt>
    <dgm:pt modelId="{CC7B85D3-4DCF-401E-BFF0-D8C02DBF81C2}" type="pres">
      <dgm:prSet presAssocID="{8AC431D5-5768-4E43-AF82-6D14157B5B78}" presName="conn2-1" presStyleLbl="parChTrans1D3" presStyleIdx="3" presStyleCnt="6"/>
      <dgm:spPr/>
      <dgm:t>
        <a:bodyPr/>
        <a:lstStyle/>
        <a:p>
          <a:pPr rtl="1"/>
          <a:endParaRPr lang="fa-IR"/>
        </a:p>
      </dgm:t>
    </dgm:pt>
    <dgm:pt modelId="{4161923B-017A-4D5C-89FC-F3FE4D87D27D}" type="pres">
      <dgm:prSet presAssocID="{8AC431D5-5768-4E43-AF82-6D14157B5B78}" presName="connTx" presStyleLbl="parChTrans1D3" presStyleIdx="3" presStyleCnt="6"/>
      <dgm:spPr/>
      <dgm:t>
        <a:bodyPr/>
        <a:lstStyle/>
        <a:p>
          <a:pPr rtl="1"/>
          <a:endParaRPr lang="fa-IR"/>
        </a:p>
      </dgm:t>
    </dgm:pt>
    <dgm:pt modelId="{96380D5D-7E4A-42E2-AB8D-E1D1F5DAE26A}" type="pres">
      <dgm:prSet presAssocID="{2E218BD0-49CF-42DB-9E79-8E520E8A75ED}" presName="root2" presStyleCnt="0"/>
      <dgm:spPr/>
    </dgm:pt>
    <dgm:pt modelId="{1C34E15B-87E8-4298-8A18-12351983E869}" type="pres">
      <dgm:prSet presAssocID="{2E218BD0-49CF-42DB-9E79-8E520E8A75ED}" presName="LevelTwoTextNode" presStyleLbl="node3" presStyleIdx="3" presStyleCnt="6">
        <dgm:presLayoutVars>
          <dgm:chPref val="3"/>
        </dgm:presLayoutVars>
      </dgm:prSet>
      <dgm:spPr/>
      <dgm:t>
        <a:bodyPr/>
        <a:lstStyle/>
        <a:p>
          <a:pPr rtl="1"/>
          <a:endParaRPr lang="fa-IR"/>
        </a:p>
      </dgm:t>
    </dgm:pt>
    <dgm:pt modelId="{E94D79C5-8D2A-4775-81D3-56339BB584FD}" type="pres">
      <dgm:prSet presAssocID="{2E218BD0-49CF-42DB-9E79-8E520E8A75ED}" presName="level3hierChild" presStyleCnt="0"/>
      <dgm:spPr/>
    </dgm:pt>
    <dgm:pt modelId="{E661300F-A19B-4022-A5C6-78E5B978BC71}" type="pres">
      <dgm:prSet presAssocID="{4F9A6D43-8E3E-483B-B051-26061965545C}" presName="conn2-1" presStyleLbl="parChTrans1D2" presStyleIdx="2" presStyleCnt="3"/>
      <dgm:spPr/>
      <dgm:t>
        <a:bodyPr/>
        <a:lstStyle/>
        <a:p>
          <a:pPr rtl="1"/>
          <a:endParaRPr lang="fa-IR"/>
        </a:p>
      </dgm:t>
    </dgm:pt>
    <dgm:pt modelId="{FC835CD5-6B12-4074-8395-5CBDB44C0DB6}" type="pres">
      <dgm:prSet presAssocID="{4F9A6D43-8E3E-483B-B051-26061965545C}" presName="connTx" presStyleLbl="parChTrans1D2" presStyleIdx="2" presStyleCnt="3"/>
      <dgm:spPr/>
      <dgm:t>
        <a:bodyPr/>
        <a:lstStyle/>
        <a:p>
          <a:pPr rtl="1"/>
          <a:endParaRPr lang="fa-IR"/>
        </a:p>
      </dgm:t>
    </dgm:pt>
    <dgm:pt modelId="{AD27D1F5-45AC-4044-ABB8-A6F1E09AE2F6}" type="pres">
      <dgm:prSet presAssocID="{83AB91FD-9CC5-40E7-8E4E-F52E66DB66EF}" presName="root2" presStyleCnt="0"/>
      <dgm:spPr/>
    </dgm:pt>
    <dgm:pt modelId="{47CFB05C-E8E1-46AA-A27F-C681E2FE9516}" type="pres">
      <dgm:prSet presAssocID="{83AB91FD-9CC5-40E7-8E4E-F52E66DB66EF}" presName="LevelTwoTextNode" presStyleLbl="node2" presStyleIdx="2" presStyleCnt="3">
        <dgm:presLayoutVars>
          <dgm:chPref val="3"/>
        </dgm:presLayoutVars>
      </dgm:prSet>
      <dgm:spPr/>
      <dgm:t>
        <a:bodyPr/>
        <a:lstStyle/>
        <a:p>
          <a:pPr rtl="1"/>
          <a:endParaRPr lang="fa-IR"/>
        </a:p>
      </dgm:t>
    </dgm:pt>
    <dgm:pt modelId="{FCCCD096-FCFD-45AB-B5DD-456DA74655AC}" type="pres">
      <dgm:prSet presAssocID="{83AB91FD-9CC5-40E7-8E4E-F52E66DB66EF}" presName="level3hierChild" presStyleCnt="0"/>
      <dgm:spPr/>
    </dgm:pt>
    <dgm:pt modelId="{EA00D2CE-DEDE-48DB-911B-310EDDA90BEC}" type="pres">
      <dgm:prSet presAssocID="{1F9CCB5E-3273-4A49-BC52-DE192AD59A42}" presName="conn2-1" presStyleLbl="parChTrans1D3" presStyleIdx="4" presStyleCnt="6"/>
      <dgm:spPr/>
      <dgm:t>
        <a:bodyPr/>
        <a:lstStyle/>
        <a:p>
          <a:pPr rtl="1"/>
          <a:endParaRPr lang="fa-IR"/>
        </a:p>
      </dgm:t>
    </dgm:pt>
    <dgm:pt modelId="{3DD48086-F60D-4540-955C-57D89F06E1E2}" type="pres">
      <dgm:prSet presAssocID="{1F9CCB5E-3273-4A49-BC52-DE192AD59A42}" presName="connTx" presStyleLbl="parChTrans1D3" presStyleIdx="4" presStyleCnt="6"/>
      <dgm:spPr/>
      <dgm:t>
        <a:bodyPr/>
        <a:lstStyle/>
        <a:p>
          <a:pPr rtl="1"/>
          <a:endParaRPr lang="fa-IR"/>
        </a:p>
      </dgm:t>
    </dgm:pt>
    <dgm:pt modelId="{7C2029F1-8BD1-4247-94D2-F52DD5769FCA}" type="pres">
      <dgm:prSet presAssocID="{96852A13-D88C-42DA-B421-E0496FCAEC9D}" presName="root2" presStyleCnt="0"/>
      <dgm:spPr/>
    </dgm:pt>
    <dgm:pt modelId="{0A1B03FC-B427-4FC3-9084-4E48681B7562}" type="pres">
      <dgm:prSet presAssocID="{96852A13-D88C-42DA-B421-E0496FCAEC9D}" presName="LevelTwoTextNode" presStyleLbl="node3" presStyleIdx="4" presStyleCnt="6">
        <dgm:presLayoutVars>
          <dgm:chPref val="3"/>
        </dgm:presLayoutVars>
      </dgm:prSet>
      <dgm:spPr/>
      <dgm:t>
        <a:bodyPr/>
        <a:lstStyle/>
        <a:p>
          <a:pPr rtl="1"/>
          <a:endParaRPr lang="fa-IR"/>
        </a:p>
      </dgm:t>
    </dgm:pt>
    <dgm:pt modelId="{F0664A83-5020-42A1-A741-B0D6041A7AFB}" type="pres">
      <dgm:prSet presAssocID="{96852A13-D88C-42DA-B421-E0496FCAEC9D}" presName="level3hierChild" presStyleCnt="0"/>
      <dgm:spPr/>
    </dgm:pt>
    <dgm:pt modelId="{6C4E664E-8126-4585-B046-14ED5CEDFB92}" type="pres">
      <dgm:prSet presAssocID="{9F3D86E7-B402-459C-9071-40C55BC71F9F}" presName="conn2-1" presStyleLbl="parChTrans1D4" presStyleIdx="5" presStyleCnt="9"/>
      <dgm:spPr/>
      <dgm:t>
        <a:bodyPr/>
        <a:lstStyle/>
        <a:p>
          <a:pPr rtl="1"/>
          <a:endParaRPr lang="fa-IR"/>
        </a:p>
      </dgm:t>
    </dgm:pt>
    <dgm:pt modelId="{F6CFAAB4-DCFF-468B-BC54-14F19D40D80A}" type="pres">
      <dgm:prSet presAssocID="{9F3D86E7-B402-459C-9071-40C55BC71F9F}" presName="connTx" presStyleLbl="parChTrans1D4" presStyleIdx="5" presStyleCnt="9"/>
      <dgm:spPr/>
      <dgm:t>
        <a:bodyPr/>
        <a:lstStyle/>
        <a:p>
          <a:pPr rtl="1"/>
          <a:endParaRPr lang="fa-IR"/>
        </a:p>
      </dgm:t>
    </dgm:pt>
    <dgm:pt modelId="{C8FB0BE2-8816-4048-823D-88215188B38B}" type="pres">
      <dgm:prSet presAssocID="{D62781BB-33C2-401F-8719-EF34E5CA0832}" presName="root2" presStyleCnt="0"/>
      <dgm:spPr/>
    </dgm:pt>
    <dgm:pt modelId="{9ACCF12B-8D6E-4090-B651-1F5CDA9AD72B}" type="pres">
      <dgm:prSet presAssocID="{D62781BB-33C2-401F-8719-EF34E5CA0832}" presName="LevelTwoTextNode" presStyleLbl="node4" presStyleIdx="5" presStyleCnt="9">
        <dgm:presLayoutVars>
          <dgm:chPref val="3"/>
        </dgm:presLayoutVars>
      </dgm:prSet>
      <dgm:spPr/>
      <dgm:t>
        <a:bodyPr/>
        <a:lstStyle/>
        <a:p>
          <a:pPr rtl="1"/>
          <a:endParaRPr lang="fa-IR"/>
        </a:p>
      </dgm:t>
    </dgm:pt>
    <dgm:pt modelId="{922FF6A2-2F36-4A11-B283-5B9B779BA454}" type="pres">
      <dgm:prSet presAssocID="{D62781BB-33C2-401F-8719-EF34E5CA0832}" presName="level3hierChild" presStyleCnt="0"/>
      <dgm:spPr/>
    </dgm:pt>
    <dgm:pt modelId="{C5B64CBB-711A-4261-9CFE-DFF187117CBA}" type="pres">
      <dgm:prSet presAssocID="{59A03439-17E4-442D-8F03-C11981EDBB54}" presName="conn2-1" presStyleLbl="parChTrans1D4" presStyleIdx="6" presStyleCnt="9"/>
      <dgm:spPr/>
      <dgm:t>
        <a:bodyPr/>
        <a:lstStyle/>
        <a:p>
          <a:pPr rtl="1"/>
          <a:endParaRPr lang="fa-IR"/>
        </a:p>
      </dgm:t>
    </dgm:pt>
    <dgm:pt modelId="{1A437EC0-AAB4-467C-92A3-784AFFF10F70}" type="pres">
      <dgm:prSet presAssocID="{59A03439-17E4-442D-8F03-C11981EDBB54}" presName="connTx" presStyleLbl="parChTrans1D4" presStyleIdx="6" presStyleCnt="9"/>
      <dgm:spPr/>
      <dgm:t>
        <a:bodyPr/>
        <a:lstStyle/>
        <a:p>
          <a:pPr rtl="1"/>
          <a:endParaRPr lang="fa-IR"/>
        </a:p>
      </dgm:t>
    </dgm:pt>
    <dgm:pt modelId="{75A93CD4-D9A5-45DA-8B70-365A5FAF2BB8}" type="pres">
      <dgm:prSet presAssocID="{6935B4C3-7739-4782-B41A-47C7FBBFC25B}" presName="root2" presStyleCnt="0"/>
      <dgm:spPr/>
    </dgm:pt>
    <dgm:pt modelId="{493D988B-02AA-4817-B1B2-A8AA5A2E5810}" type="pres">
      <dgm:prSet presAssocID="{6935B4C3-7739-4782-B41A-47C7FBBFC25B}" presName="LevelTwoTextNode" presStyleLbl="node4" presStyleIdx="6" presStyleCnt="9">
        <dgm:presLayoutVars>
          <dgm:chPref val="3"/>
        </dgm:presLayoutVars>
      </dgm:prSet>
      <dgm:spPr/>
      <dgm:t>
        <a:bodyPr/>
        <a:lstStyle/>
        <a:p>
          <a:pPr rtl="1"/>
          <a:endParaRPr lang="fa-IR"/>
        </a:p>
      </dgm:t>
    </dgm:pt>
    <dgm:pt modelId="{E2F8C4B5-6846-456A-95A1-0B24F0D777BE}" type="pres">
      <dgm:prSet presAssocID="{6935B4C3-7739-4782-B41A-47C7FBBFC25B}" presName="level3hierChild" presStyleCnt="0"/>
      <dgm:spPr/>
    </dgm:pt>
    <dgm:pt modelId="{F1CE14B4-4822-498F-B629-97D79A74434F}" type="pres">
      <dgm:prSet presAssocID="{A688E3E4-EFA3-4A19-B66B-9EFAD6398E10}" presName="conn2-1" presStyleLbl="parChTrans1D4" presStyleIdx="7" presStyleCnt="9"/>
      <dgm:spPr/>
      <dgm:t>
        <a:bodyPr/>
        <a:lstStyle/>
        <a:p>
          <a:pPr rtl="1"/>
          <a:endParaRPr lang="fa-IR"/>
        </a:p>
      </dgm:t>
    </dgm:pt>
    <dgm:pt modelId="{FC2CE052-F50E-471C-9BB5-7A0BAE5CB0B3}" type="pres">
      <dgm:prSet presAssocID="{A688E3E4-EFA3-4A19-B66B-9EFAD6398E10}" presName="connTx" presStyleLbl="parChTrans1D4" presStyleIdx="7" presStyleCnt="9"/>
      <dgm:spPr/>
      <dgm:t>
        <a:bodyPr/>
        <a:lstStyle/>
        <a:p>
          <a:pPr rtl="1"/>
          <a:endParaRPr lang="fa-IR"/>
        </a:p>
      </dgm:t>
    </dgm:pt>
    <dgm:pt modelId="{D9F465A8-B692-4D1D-8970-69DC4436BF86}" type="pres">
      <dgm:prSet presAssocID="{45D00802-19A6-458E-BB35-1E486AF44294}" presName="root2" presStyleCnt="0"/>
      <dgm:spPr/>
    </dgm:pt>
    <dgm:pt modelId="{284DC002-20A2-4D34-8ADD-5A623D13BDBA}" type="pres">
      <dgm:prSet presAssocID="{45D00802-19A6-458E-BB35-1E486AF44294}" presName="LevelTwoTextNode" presStyleLbl="node4" presStyleIdx="7" presStyleCnt="9">
        <dgm:presLayoutVars>
          <dgm:chPref val="3"/>
        </dgm:presLayoutVars>
      </dgm:prSet>
      <dgm:spPr/>
      <dgm:t>
        <a:bodyPr/>
        <a:lstStyle/>
        <a:p>
          <a:pPr rtl="1"/>
          <a:endParaRPr lang="fa-IR"/>
        </a:p>
      </dgm:t>
    </dgm:pt>
    <dgm:pt modelId="{6FFD516A-1EC4-4155-B66B-FCF7E8E31FC2}" type="pres">
      <dgm:prSet presAssocID="{45D00802-19A6-458E-BB35-1E486AF44294}" presName="level3hierChild" presStyleCnt="0"/>
      <dgm:spPr/>
    </dgm:pt>
    <dgm:pt modelId="{DA076832-471E-4CDA-B7C9-DDB1C6F70BA8}" type="pres">
      <dgm:prSet presAssocID="{488C7390-328E-4DC3-A434-9FB34E194DC9}" presName="conn2-1" presStyleLbl="parChTrans1D4" presStyleIdx="8" presStyleCnt="9"/>
      <dgm:spPr/>
      <dgm:t>
        <a:bodyPr/>
        <a:lstStyle/>
        <a:p>
          <a:pPr rtl="1"/>
          <a:endParaRPr lang="fa-IR"/>
        </a:p>
      </dgm:t>
    </dgm:pt>
    <dgm:pt modelId="{BCBE26AA-B2D9-4950-AD82-9D5FAA675138}" type="pres">
      <dgm:prSet presAssocID="{488C7390-328E-4DC3-A434-9FB34E194DC9}" presName="connTx" presStyleLbl="parChTrans1D4" presStyleIdx="8" presStyleCnt="9"/>
      <dgm:spPr/>
      <dgm:t>
        <a:bodyPr/>
        <a:lstStyle/>
        <a:p>
          <a:pPr rtl="1"/>
          <a:endParaRPr lang="fa-IR"/>
        </a:p>
      </dgm:t>
    </dgm:pt>
    <dgm:pt modelId="{F5DCE8E1-2541-4C0A-B263-6A6EAFBB4B3E}" type="pres">
      <dgm:prSet presAssocID="{2E16AC14-1571-4797-B3DC-1A1B542904B1}" presName="root2" presStyleCnt="0"/>
      <dgm:spPr/>
    </dgm:pt>
    <dgm:pt modelId="{44B6B125-5CB8-4944-8035-99DEA5B8873E}" type="pres">
      <dgm:prSet presAssocID="{2E16AC14-1571-4797-B3DC-1A1B542904B1}" presName="LevelTwoTextNode" presStyleLbl="node4" presStyleIdx="8" presStyleCnt="9">
        <dgm:presLayoutVars>
          <dgm:chPref val="3"/>
        </dgm:presLayoutVars>
      </dgm:prSet>
      <dgm:spPr/>
      <dgm:t>
        <a:bodyPr/>
        <a:lstStyle/>
        <a:p>
          <a:pPr rtl="1"/>
          <a:endParaRPr lang="fa-IR"/>
        </a:p>
      </dgm:t>
    </dgm:pt>
    <dgm:pt modelId="{1D43BCA2-CA7B-44BE-B402-FC660F250C28}" type="pres">
      <dgm:prSet presAssocID="{2E16AC14-1571-4797-B3DC-1A1B542904B1}" presName="level3hierChild" presStyleCnt="0"/>
      <dgm:spPr/>
    </dgm:pt>
    <dgm:pt modelId="{69465298-4E2A-4248-99E2-8EB5DA58824E}" type="pres">
      <dgm:prSet presAssocID="{B4C4C092-C3AA-441A-BB60-DA61106E5BA7}" presName="conn2-1" presStyleLbl="parChTrans1D3" presStyleIdx="5" presStyleCnt="6"/>
      <dgm:spPr/>
      <dgm:t>
        <a:bodyPr/>
        <a:lstStyle/>
        <a:p>
          <a:pPr rtl="1"/>
          <a:endParaRPr lang="fa-IR"/>
        </a:p>
      </dgm:t>
    </dgm:pt>
    <dgm:pt modelId="{9EA1186E-2010-4761-9DD3-DABFFD320E22}" type="pres">
      <dgm:prSet presAssocID="{B4C4C092-C3AA-441A-BB60-DA61106E5BA7}" presName="connTx" presStyleLbl="parChTrans1D3" presStyleIdx="5" presStyleCnt="6"/>
      <dgm:spPr/>
      <dgm:t>
        <a:bodyPr/>
        <a:lstStyle/>
        <a:p>
          <a:pPr rtl="1"/>
          <a:endParaRPr lang="fa-IR"/>
        </a:p>
      </dgm:t>
    </dgm:pt>
    <dgm:pt modelId="{441B8D84-4EFC-422A-AFFB-A8F482ADBD56}" type="pres">
      <dgm:prSet presAssocID="{886BF763-5D9A-45B4-8FA3-0EF33C920FDA}" presName="root2" presStyleCnt="0"/>
      <dgm:spPr/>
    </dgm:pt>
    <dgm:pt modelId="{BF38DCC4-6025-423D-9FAC-44F239A4D754}" type="pres">
      <dgm:prSet presAssocID="{886BF763-5D9A-45B4-8FA3-0EF33C920FDA}" presName="LevelTwoTextNode" presStyleLbl="node3" presStyleIdx="5" presStyleCnt="6">
        <dgm:presLayoutVars>
          <dgm:chPref val="3"/>
        </dgm:presLayoutVars>
      </dgm:prSet>
      <dgm:spPr/>
      <dgm:t>
        <a:bodyPr/>
        <a:lstStyle/>
        <a:p>
          <a:pPr rtl="1"/>
          <a:endParaRPr lang="fa-IR"/>
        </a:p>
      </dgm:t>
    </dgm:pt>
    <dgm:pt modelId="{D7B25F46-259D-4713-B98F-2DA49CDEA5C2}" type="pres">
      <dgm:prSet presAssocID="{886BF763-5D9A-45B4-8FA3-0EF33C920FDA}" presName="level3hierChild" presStyleCnt="0"/>
      <dgm:spPr/>
    </dgm:pt>
  </dgm:ptLst>
  <dgm:cxnLst>
    <dgm:cxn modelId="{50F712D8-E9F3-4043-9F8F-49D4A4B6A722}" type="presOf" srcId="{488C7390-328E-4DC3-A434-9FB34E194DC9}" destId="{BCBE26AA-B2D9-4950-AD82-9D5FAA675138}" srcOrd="1" destOrd="0" presId="urn:microsoft.com/office/officeart/2008/layout/HorizontalMultiLevelHierarchy"/>
    <dgm:cxn modelId="{89D09FC3-97CE-4180-91DE-E29EB293F2F8}" srcId="{83AB91FD-9CC5-40E7-8E4E-F52E66DB66EF}" destId="{886BF763-5D9A-45B4-8FA3-0EF33C920FDA}" srcOrd="1" destOrd="0" parTransId="{B4C4C092-C3AA-441A-BB60-DA61106E5BA7}" sibTransId="{212B00B8-35A4-4DC9-8C19-DB7E2ED0048A}"/>
    <dgm:cxn modelId="{2324A8EC-C888-4F65-9C6D-F2929FC5E9B8}" type="presOf" srcId="{DF24BDB8-1E5C-4C6D-915A-DE94A70467FF}" destId="{1C83C2A2-6D39-4981-B5FF-44361286C47D}" srcOrd="1" destOrd="0" presId="urn:microsoft.com/office/officeart/2008/layout/HorizontalMultiLevelHierarchy"/>
    <dgm:cxn modelId="{A95B7D5B-9B47-4281-9477-CC59C03833AB}" type="presOf" srcId="{FB6BE362-A138-494A-AA77-1293C67966EF}" destId="{7B49004F-4F6C-4E42-8E78-3169C65DCE7A}" srcOrd="0" destOrd="0" presId="urn:microsoft.com/office/officeart/2008/layout/HorizontalMultiLevelHierarchy"/>
    <dgm:cxn modelId="{7A85AB96-DC31-4A8A-AD5F-63CCFA33ADFB}" srcId="{96852A13-D88C-42DA-B421-E0496FCAEC9D}" destId="{2E16AC14-1571-4797-B3DC-1A1B542904B1}" srcOrd="1" destOrd="0" parTransId="{488C7390-328E-4DC3-A434-9FB34E194DC9}" sibTransId="{77042724-D30B-4114-B42A-3E8FA33396ED}"/>
    <dgm:cxn modelId="{E7B7A4D2-B432-43D7-AE93-5DDB1ABFD00B}" type="presOf" srcId="{2EB2130D-5E8C-4CE4-B1EB-C8A0EE97880C}" destId="{39A5E2FC-EB9B-4E9C-8638-E67B6024DF62}" srcOrd="0" destOrd="0" presId="urn:microsoft.com/office/officeart/2008/layout/HorizontalMultiLevelHierarchy"/>
    <dgm:cxn modelId="{AC920444-BC95-4DFE-A45E-D66299C53FB5}" type="presOf" srcId="{4BF0A000-8F54-42A5-BCC0-AA1367E5E2CB}" destId="{C77AFE8B-2F7F-4969-AB7C-569356BAFC9B}" srcOrd="1" destOrd="0" presId="urn:microsoft.com/office/officeart/2008/layout/HorizontalMultiLevelHierarchy"/>
    <dgm:cxn modelId="{EAA3067F-DF5E-4D65-A4C6-66440625BB99}" srcId="{A1DF26B0-FB19-4C7E-B881-68040443920A}" destId="{2E218BD0-49CF-42DB-9E79-8E520E8A75ED}" srcOrd="1" destOrd="0" parTransId="{8AC431D5-5768-4E43-AF82-6D14157B5B78}" sibTransId="{C462E0E1-BA0D-4C66-8248-6B0734CDC898}"/>
    <dgm:cxn modelId="{E64870C6-CED6-422F-8442-250E0790C82A}" type="presOf" srcId="{1F9CCB5E-3273-4A49-BC52-DE192AD59A42}" destId="{EA00D2CE-DEDE-48DB-911B-310EDDA90BEC}" srcOrd="0" destOrd="0" presId="urn:microsoft.com/office/officeart/2008/layout/HorizontalMultiLevelHierarchy"/>
    <dgm:cxn modelId="{4300D2BC-3BF7-4043-87E0-610F174EF7DE}" type="presOf" srcId="{665852D9-206F-4994-9CDB-F93E8B07B82A}" destId="{4B28F52D-C76E-43B2-9771-5A8443191E94}" srcOrd="0" destOrd="0" presId="urn:microsoft.com/office/officeart/2008/layout/HorizontalMultiLevelHierarchy"/>
    <dgm:cxn modelId="{92C9277F-1A38-41CD-8441-61E0A927B772}" type="presOf" srcId="{DBCB1601-EE90-4803-8B56-8201F2C55BF5}" destId="{A0BA70DD-82F5-45C2-862B-6D7737643B20}" srcOrd="1" destOrd="0" presId="urn:microsoft.com/office/officeart/2008/layout/HorizontalMultiLevelHierarchy"/>
    <dgm:cxn modelId="{AFDF076A-D010-4141-9BCB-8DA754F92106}" srcId="{96852A13-D88C-42DA-B421-E0496FCAEC9D}" destId="{D62781BB-33C2-401F-8719-EF34E5CA0832}" srcOrd="0" destOrd="0" parTransId="{9F3D86E7-B402-459C-9071-40C55BC71F9F}" sibTransId="{114479E0-B59F-4291-9447-065158723731}"/>
    <dgm:cxn modelId="{0169E8D6-2850-49AF-B1B7-6942D6004642}" type="presOf" srcId="{D4539DD3-830B-47CF-AED0-376A43DBAF38}" destId="{85EF7871-DFF8-40DC-A90F-FA4BE5F65CA3}" srcOrd="1" destOrd="0" presId="urn:microsoft.com/office/officeart/2008/layout/HorizontalMultiLevelHierarchy"/>
    <dgm:cxn modelId="{FB2A4F23-6763-426C-9209-2F3BABA3F2B8}" type="presOf" srcId="{380880F1-95D4-4806-BF4A-FE2138D8BC76}" destId="{B83A889B-FE66-4806-948E-089D1FDE2316}" srcOrd="0" destOrd="0" presId="urn:microsoft.com/office/officeart/2008/layout/HorizontalMultiLevelHierarchy"/>
    <dgm:cxn modelId="{F75B5BA2-119A-4BD3-90B6-059081781AD8}" type="presOf" srcId="{886BF763-5D9A-45B4-8FA3-0EF33C920FDA}" destId="{BF38DCC4-6025-423D-9FAC-44F239A4D754}" srcOrd="0" destOrd="0" presId="urn:microsoft.com/office/officeart/2008/layout/HorizontalMultiLevelHierarchy"/>
    <dgm:cxn modelId="{C7079F2C-AAF4-420F-B582-8E6B96F687A8}" type="presOf" srcId="{D4539DD3-830B-47CF-AED0-376A43DBAF38}" destId="{B212843D-47E5-447C-B918-11F353693E8E}" srcOrd="0" destOrd="0" presId="urn:microsoft.com/office/officeart/2008/layout/HorizontalMultiLevelHierarchy"/>
    <dgm:cxn modelId="{B189BB7E-5C70-4FA4-A391-2EEE1111500E}" type="presOf" srcId="{83AB91FD-9CC5-40E7-8E4E-F52E66DB66EF}" destId="{47CFB05C-E8E1-46AA-A27F-C681E2FE9516}" srcOrd="0" destOrd="0" presId="urn:microsoft.com/office/officeart/2008/layout/HorizontalMultiLevelHierarchy"/>
    <dgm:cxn modelId="{3D1734D4-851A-4CFB-A3D3-4E2AEA477E0C}" type="presOf" srcId="{8A232247-1C05-490B-9A37-55CB690CACA1}" destId="{A6D83E3D-A517-450C-9240-294F0BBF4300}" srcOrd="0" destOrd="0" presId="urn:microsoft.com/office/officeart/2008/layout/HorizontalMultiLevelHierarchy"/>
    <dgm:cxn modelId="{04FE7DB5-CBE9-4007-AF24-83F3E77FF746}" srcId="{A1DF26B0-FB19-4C7E-B881-68040443920A}" destId="{BE4B42C4-57F7-4EAE-8785-344184186170}" srcOrd="0" destOrd="0" parTransId="{4BF0A000-8F54-42A5-BCC0-AA1367E5E2CB}" sibTransId="{8BF0BE92-4B05-4220-AD3E-3A66EA595A7E}"/>
    <dgm:cxn modelId="{8C409475-5FC8-43BF-AE59-77EEE59683FB}" type="presOf" srcId="{2E16AC14-1571-4797-B3DC-1A1B542904B1}" destId="{44B6B125-5CB8-4944-8035-99DEA5B8873E}" srcOrd="0" destOrd="0" presId="urn:microsoft.com/office/officeart/2008/layout/HorizontalMultiLevelHierarchy"/>
    <dgm:cxn modelId="{8625BFD0-9E4E-4A3E-B834-D8331D19C2CC}" type="presOf" srcId="{7B2782D0-1E38-415D-BE41-436B0C6AFEBB}" destId="{A1561A47-EC3D-409B-B9AA-3535B4B07962}" srcOrd="0" destOrd="0" presId="urn:microsoft.com/office/officeart/2008/layout/HorizontalMultiLevelHierarchy"/>
    <dgm:cxn modelId="{61E3D72A-DC4D-4111-B986-1BDFFB93CE26}" srcId="{D62781BB-33C2-401F-8719-EF34E5CA0832}" destId="{45D00802-19A6-458E-BB35-1E486AF44294}" srcOrd="1" destOrd="0" parTransId="{A688E3E4-EFA3-4A19-B66B-9EFAD6398E10}" sibTransId="{8ADC079A-4181-42D9-8863-7E661F6A1E16}"/>
    <dgm:cxn modelId="{D11493EB-5D79-4232-A1F4-ABDC253603B5}" type="presOf" srcId="{4221A959-EF76-4BEC-A7F2-AAC06D84F484}" destId="{F16AFD29-6934-49C1-8E54-4F90A6D98E0F}" srcOrd="0" destOrd="0" presId="urn:microsoft.com/office/officeart/2008/layout/HorizontalMultiLevelHierarchy"/>
    <dgm:cxn modelId="{FB751C7F-DB1F-4AD9-9704-803B7D241AC6}" type="presOf" srcId="{6935B4C3-7739-4782-B41A-47C7FBBFC25B}" destId="{493D988B-02AA-4817-B1B2-A8AA5A2E5810}" srcOrd="0" destOrd="0" presId="urn:microsoft.com/office/officeart/2008/layout/HorizontalMultiLevelHierarchy"/>
    <dgm:cxn modelId="{F63FABC4-8E28-4802-A5A9-DF14855E1125}" type="presOf" srcId="{59A03439-17E4-442D-8F03-C11981EDBB54}" destId="{1A437EC0-AAB4-467C-92A3-784AFFF10F70}" srcOrd="1" destOrd="0" presId="urn:microsoft.com/office/officeart/2008/layout/HorizontalMultiLevelHierarchy"/>
    <dgm:cxn modelId="{501E3AED-8D05-4B18-8C2E-326E44DAD7EB}" type="presOf" srcId="{B4C4C092-C3AA-441A-BB60-DA61106E5BA7}" destId="{69465298-4E2A-4248-99E2-8EB5DA58824E}" srcOrd="0" destOrd="0" presId="urn:microsoft.com/office/officeart/2008/layout/HorizontalMultiLevelHierarchy"/>
    <dgm:cxn modelId="{7C851F51-8D32-4DDB-B874-CB24A9E5E35D}" type="presOf" srcId="{2F3CBC66-4A39-4447-B7E3-AEFEE75EE169}" destId="{44A82836-BAF8-4107-B443-7BE7E84C4ED7}" srcOrd="1" destOrd="0" presId="urn:microsoft.com/office/officeart/2008/layout/HorizontalMultiLevelHierarchy"/>
    <dgm:cxn modelId="{C824C24E-68F0-4633-9B76-351DB21E76B3}" srcId="{BE4B42C4-57F7-4EAE-8785-344184186170}" destId="{DBCEA3F8-3001-4E68-970D-A65D9D441CAF}" srcOrd="0" destOrd="0" parTransId="{2F3CBC66-4A39-4447-B7E3-AEFEE75EE169}" sibTransId="{C792527F-9087-4C50-95E3-D325C5A2B59F}"/>
    <dgm:cxn modelId="{99661D98-E7F8-4938-A4D1-A77AF7EDE9A6}" type="presOf" srcId="{B4C4C092-C3AA-441A-BB60-DA61106E5BA7}" destId="{9EA1186E-2010-4761-9DD3-DABFFD320E22}" srcOrd="1" destOrd="0" presId="urn:microsoft.com/office/officeart/2008/layout/HorizontalMultiLevelHierarchy"/>
    <dgm:cxn modelId="{65992396-0B34-4497-BAB9-0C73A400A977}" srcId="{BE4B42C4-57F7-4EAE-8785-344184186170}" destId="{8A232247-1C05-490B-9A37-55CB690CACA1}" srcOrd="2" destOrd="0" parTransId="{DF24BDB8-1E5C-4C6D-915A-DE94A70467FF}" sibTransId="{0E2D534A-2D0E-43FD-97E6-56260672CB6E}"/>
    <dgm:cxn modelId="{68CAFD97-6FF2-487F-8DFF-F9C477A3948E}" type="presOf" srcId="{A688E3E4-EFA3-4A19-B66B-9EFAD6398E10}" destId="{F1CE14B4-4822-498F-B629-97D79A74434F}" srcOrd="0" destOrd="0" presId="urn:microsoft.com/office/officeart/2008/layout/HorizontalMultiLevelHierarchy"/>
    <dgm:cxn modelId="{1BAFDDE1-DA73-4DA3-A437-1F5068C5EF6A}" type="presOf" srcId="{E9959DED-7EC8-44E1-A23C-D7E22A5B63ED}" destId="{8C3882D6-5B1C-4E9F-B31D-3F6258F5EEEB}" srcOrd="0" destOrd="0" presId="urn:microsoft.com/office/officeart/2008/layout/HorizontalMultiLevelHierarchy"/>
    <dgm:cxn modelId="{50D5CF62-CE1C-412D-AE65-BCBBE983BD6A}" type="presOf" srcId="{4BF0A000-8F54-42A5-BCC0-AA1367E5E2CB}" destId="{10B3852C-338D-4F90-B0F5-CF7047DF344A}" srcOrd="0" destOrd="0" presId="urn:microsoft.com/office/officeart/2008/layout/HorizontalMultiLevelHierarchy"/>
    <dgm:cxn modelId="{E63BCDCE-EB12-4716-9F40-CA0BF21EA54A}" type="presOf" srcId="{707FBF48-C196-4CC9-925E-65A58EECB2D8}" destId="{E50EFA13-593E-4CA9-A2BD-3B3BDCE39BD0}" srcOrd="0" destOrd="0" presId="urn:microsoft.com/office/officeart/2008/layout/HorizontalMultiLevelHierarchy"/>
    <dgm:cxn modelId="{AF6260E0-74EB-4DF0-BDEF-017B776A959D}" type="presOf" srcId="{9F3D86E7-B402-459C-9071-40C55BC71F9F}" destId="{6C4E664E-8126-4585-B046-14ED5CEDFB92}" srcOrd="0" destOrd="0" presId="urn:microsoft.com/office/officeart/2008/layout/HorizontalMultiLevelHierarchy"/>
    <dgm:cxn modelId="{9D759281-FD99-448F-952C-81C77E3F4506}" type="presOf" srcId="{AC071045-4E66-474F-BBB8-467EA837BF73}" destId="{1CCFE521-E239-4F40-89AF-0B8E163FFBF1}" srcOrd="0" destOrd="0" presId="urn:microsoft.com/office/officeart/2008/layout/HorizontalMultiLevelHierarchy"/>
    <dgm:cxn modelId="{F9E2DD29-2EE9-401D-9FB2-CE7D34F9F313}" srcId="{380880F1-95D4-4806-BF4A-FE2138D8BC76}" destId="{B39160A2-D19F-4726-B223-D69D3A9B659B}" srcOrd="1" destOrd="0" parTransId="{E9959DED-7EC8-44E1-A23C-D7E22A5B63ED}" sibTransId="{AF48EC01-05DC-48D8-8772-196F4CE3A632}"/>
    <dgm:cxn modelId="{B9BCFCCE-5788-4C6A-AB75-C137F1DBF945}" type="presOf" srcId="{4F9A6D43-8E3E-483B-B051-26061965545C}" destId="{FC835CD5-6B12-4074-8395-5CBDB44C0DB6}" srcOrd="1" destOrd="0" presId="urn:microsoft.com/office/officeart/2008/layout/HorizontalMultiLevelHierarchy"/>
    <dgm:cxn modelId="{3837EB88-7621-4C57-9A8D-41F87DF6415B}" type="presOf" srcId="{73115E44-BFB5-4025-851A-C0889BEE0FF6}" destId="{8AF6ABE1-88E8-4147-8AC3-A601613A88CC}" srcOrd="0" destOrd="0" presId="urn:microsoft.com/office/officeart/2008/layout/HorizontalMultiLevelHierarchy"/>
    <dgm:cxn modelId="{3DCAFFE7-7001-48CF-B816-DE784FE10D64}" type="presOf" srcId="{BC415EF2-0E5F-412E-9893-5213DE6594EC}" destId="{893DE6B0-1C4A-45A9-B041-09D50A36E440}" srcOrd="0" destOrd="0" presId="urn:microsoft.com/office/officeart/2008/layout/HorizontalMultiLevelHierarchy"/>
    <dgm:cxn modelId="{6272318D-4CE2-412B-BFFC-5238069C882F}" type="presOf" srcId="{BC415EF2-0E5F-412E-9893-5213DE6594EC}" destId="{493C5A6D-DD5D-45AF-9849-0F9D29580CE3}" srcOrd="1" destOrd="0" presId="urn:microsoft.com/office/officeart/2008/layout/HorizontalMultiLevelHierarchy"/>
    <dgm:cxn modelId="{9F34CFA6-3242-409C-8997-6A8E00E9FEF6}" srcId="{D62781BB-33C2-401F-8719-EF34E5CA0832}" destId="{6935B4C3-7739-4782-B41A-47C7FBBFC25B}" srcOrd="0" destOrd="0" parTransId="{59A03439-17E4-442D-8F03-C11981EDBB54}" sibTransId="{1284D5E0-E57A-487B-A459-015534D4BB39}"/>
    <dgm:cxn modelId="{5E0271AD-999F-4269-B7D4-0C2B37473A99}" srcId="{73115E44-BFB5-4025-851A-C0889BEE0FF6}" destId="{380880F1-95D4-4806-BF4A-FE2138D8BC76}" srcOrd="0" destOrd="0" parTransId="{DBCB1601-EE90-4803-8B56-8201F2C55BF5}" sibTransId="{1CAB6DDA-6494-4258-982D-21D8A721FAFC}"/>
    <dgm:cxn modelId="{F2958EEC-1C1D-46B3-8144-D53C320F2B11}" type="presOf" srcId="{DBCB1601-EE90-4803-8B56-8201F2C55BF5}" destId="{36F0A580-A5B4-4C6B-80AA-65FEC94E8326}" srcOrd="0" destOrd="0" presId="urn:microsoft.com/office/officeart/2008/layout/HorizontalMultiLevelHierarchy"/>
    <dgm:cxn modelId="{92CD952E-0807-4F49-A06C-555378979051}" type="presOf" srcId="{A1E2B557-D882-4CA8-A826-1351F919D81A}" destId="{E382A2BF-6201-48B6-9F0E-F056F7C41BBA}" srcOrd="0" destOrd="0" presId="urn:microsoft.com/office/officeart/2008/layout/HorizontalMultiLevelHierarchy"/>
    <dgm:cxn modelId="{72601706-C7F2-4480-A0C6-E5EF61028DB0}" type="presOf" srcId="{96852A13-D88C-42DA-B421-E0496FCAEC9D}" destId="{0A1B03FC-B427-4FC3-9084-4E48681B7562}" srcOrd="0" destOrd="0" presId="urn:microsoft.com/office/officeart/2008/layout/HorizontalMultiLevelHierarchy"/>
    <dgm:cxn modelId="{8B1D87BE-8841-41E9-B246-61A0F4722F26}" srcId="{4221A959-EF76-4BEC-A7F2-AAC06D84F484}" destId="{A1DF26B0-FB19-4C7E-B881-68040443920A}" srcOrd="1" destOrd="0" parTransId="{AC071045-4E66-474F-BBB8-467EA837BF73}" sibTransId="{069730B0-1F59-4C40-9D4D-AF7895AA5117}"/>
    <dgm:cxn modelId="{32DA5E76-6A35-48D0-9BD4-17F05FDE4EC9}" type="presOf" srcId="{A688E3E4-EFA3-4A19-B66B-9EFAD6398E10}" destId="{FC2CE052-F50E-471C-9BB5-7A0BAE5CB0B3}" srcOrd="1" destOrd="0" presId="urn:microsoft.com/office/officeart/2008/layout/HorizontalMultiLevelHierarchy"/>
    <dgm:cxn modelId="{A97B7789-510E-4B45-BB2D-CCEC9503FDFB}" type="presOf" srcId="{59A03439-17E4-442D-8F03-C11981EDBB54}" destId="{C5B64CBB-711A-4261-9CFE-DFF187117CBA}" srcOrd="0" destOrd="0" presId="urn:microsoft.com/office/officeart/2008/layout/HorizontalMultiLevelHierarchy"/>
    <dgm:cxn modelId="{B8E459E5-55EF-418C-9909-EDC75F036D45}" type="presOf" srcId="{2E218BD0-49CF-42DB-9E79-8E520E8A75ED}" destId="{1C34E15B-87E8-4298-8A18-12351983E869}" srcOrd="0" destOrd="0" presId="urn:microsoft.com/office/officeart/2008/layout/HorizontalMultiLevelHierarchy"/>
    <dgm:cxn modelId="{60DEB6DB-F269-42DA-9607-6B85EF2D262D}" type="presOf" srcId="{DF24BDB8-1E5C-4C6D-915A-DE94A70467FF}" destId="{D878C5EF-EA6D-44E0-BD73-4F7D8D6898C2}" srcOrd="0" destOrd="0" presId="urn:microsoft.com/office/officeart/2008/layout/HorizontalMultiLevelHierarchy"/>
    <dgm:cxn modelId="{AE464A55-C0C4-41A6-88B4-38285B0A5773}" srcId="{BE4B42C4-57F7-4EAE-8785-344184186170}" destId="{7B2782D0-1E38-415D-BE41-436B0C6AFEBB}" srcOrd="1" destOrd="0" parTransId="{A1E2B557-D882-4CA8-A826-1351F919D81A}" sibTransId="{6C1BFC6D-FF34-404D-9563-ABAE6F57551E}"/>
    <dgm:cxn modelId="{0CB28A2E-E3D3-4ACC-A6E9-27EFE78FD252}" type="presOf" srcId="{DBCEA3F8-3001-4E68-970D-A65D9D441CAF}" destId="{6DE7D79F-24F1-4545-8CA9-370E16ED8F28}" srcOrd="0" destOrd="0" presId="urn:microsoft.com/office/officeart/2008/layout/HorizontalMultiLevelHierarchy"/>
    <dgm:cxn modelId="{5FE7D590-1DA8-4CB2-AFC9-5DFC34ADD4F7}" srcId="{83AB91FD-9CC5-40E7-8E4E-F52E66DB66EF}" destId="{96852A13-D88C-42DA-B421-E0496FCAEC9D}" srcOrd="0" destOrd="0" parTransId="{1F9CCB5E-3273-4A49-BC52-DE192AD59A42}" sibTransId="{3A531EA6-0F84-4049-899A-51A96E70C0B9}"/>
    <dgm:cxn modelId="{4808CFE9-3AAA-4FB3-A98F-7D12D91412A7}" type="presOf" srcId="{488C7390-328E-4DC3-A434-9FB34E194DC9}" destId="{DA076832-471E-4CDA-B7C9-DDB1C6F70BA8}" srcOrd="0" destOrd="0" presId="urn:microsoft.com/office/officeart/2008/layout/HorizontalMultiLevelHierarchy"/>
    <dgm:cxn modelId="{5D4C26AE-904D-44E2-B690-0F23C0203983}" type="presOf" srcId="{BE4B42C4-57F7-4EAE-8785-344184186170}" destId="{A55E2D2A-B2A0-4935-8240-DF36E2EA6255}" srcOrd="0" destOrd="0" presId="urn:microsoft.com/office/officeart/2008/layout/HorizontalMultiLevelHierarchy"/>
    <dgm:cxn modelId="{29266B12-CED6-4401-8D92-F9E3B525F2F0}" type="presOf" srcId="{45D00802-19A6-458E-BB35-1E486AF44294}" destId="{284DC002-20A2-4D34-8ADD-5A623D13BDBA}" srcOrd="0" destOrd="0" presId="urn:microsoft.com/office/officeart/2008/layout/HorizontalMultiLevelHierarchy"/>
    <dgm:cxn modelId="{F8DDA1C1-4C06-42F8-B1D8-0BA410978B94}" type="presOf" srcId="{2F3CBC66-4A39-4447-B7E3-AEFEE75EE169}" destId="{9F54A6C5-8496-4E2D-81DC-492E726A3EE0}" srcOrd="0" destOrd="0" presId="urn:microsoft.com/office/officeart/2008/layout/HorizontalMultiLevelHierarchy"/>
    <dgm:cxn modelId="{24C2599E-5180-463E-8D15-21514021D601}" type="presOf" srcId="{E9959DED-7EC8-44E1-A23C-D7E22A5B63ED}" destId="{3BA7D833-A711-402A-AFED-F2BA5F0B2611}" srcOrd="1" destOrd="0" presId="urn:microsoft.com/office/officeart/2008/layout/HorizontalMultiLevelHierarchy"/>
    <dgm:cxn modelId="{AB0705AB-94B7-4C2D-BC2A-3857456BF95D}" type="presOf" srcId="{8AC431D5-5768-4E43-AF82-6D14157B5B78}" destId="{CC7B85D3-4DCF-401E-BFF0-D8C02DBF81C2}" srcOrd="0" destOrd="0" presId="urn:microsoft.com/office/officeart/2008/layout/HorizontalMultiLevelHierarchy"/>
    <dgm:cxn modelId="{49221E28-6E8C-41F4-8699-3B6140293DF8}" type="presOf" srcId="{A1E2B557-D882-4CA8-A826-1351F919D81A}" destId="{18126878-F23C-483C-B564-BC4B3A98C505}" srcOrd="1" destOrd="0" presId="urn:microsoft.com/office/officeart/2008/layout/HorizontalMultiLevelHierarchy"/>
    <dgm:cxn modelId="{4BF5DE10-66EA-4753-A993-2E0898E9F3A8}" type="presOf" srcId="{2EB2130D-5E8C-4CE4-B1EB-C8A0EE97880C}" destId="{9315AECF-BF8A-4E6A-9257-9C4642C8B7C5}" srcOrd="1" destOrd="0" presId="urn:microsoft.com/office/officeart/2008/layout/HorizontalMultiLevelHierarchy"/>
    <dgm:cxn modelId="{D1E440EE-7515-40CA-8206-9A6597030BEE}" type="presOf" srcId="{1F9CCB5E-3273-4A49-BC52-DE192AD59A42}" destId="{3DD48086-F60D-4540-955C-57D89F06E1E2}" srcOrd="1" destOrd="0" presId="urn:microsoft.com/office/officeart/2008/layout/HorizontalMultiLevelHierarchy"/>
    <dgm:cxn modelId="{B26CCDD3-ADED-4B5E-BA6B-7CF311895E00}" srcId="{380880F1-95D4-4806-BF4A-FE2138D8BC76}" destId="{665852D9-206F-4994-9CDB-F93E8B07B82A}" srcOrd="0" destOrd="0" parTransId="{2EB2130D-5E8C-4CE4-B1EB-C8A0EE97880C}" sibTransId="{755C0FB2-3320-46F5-9053-EC64B805CC27}"/>
    <dgm:cxn modelId="{84C97E73-A4B4-45A1-BB5F-9355B7E73E96}" srcId="{FB6BE362-A138-494A-AA77-1293C67966EF}" destId="{4221A959-EF76-4BEC-A7F2-AAC06D84F484}" srcOrd="0" destOrd="0" parTransId="{C39C064C-5B96-442C-A3CB-0256FB79FF9D}" sibTransId="{898521AF-1F57-48FC-8C27-91250ECD5543}"/>
    <dgm:cxn modelId="{EA6FBD27-7E6E-41C7-89DF-099DE959F02D}" type="presOf" srcId="{8AC431D5-5768-4E43-AF82-6D14157B5B78}" destId="{4161923B-017A-4D5C-89FC-F3FE4D87D27D}" srcOrd="1" destOrd="0" presId="urn:microsoft.com/office/officeart/2008/layout/HorizontalMultiLevelHierarchy"/>
    <dgm:cxn modelId="{C59FBD60-8F7B-437F-A162-19F73E8506C9}" type="presOf" srcId="{D62781BB-33C2-401F-8719-EF34E5CA0832}" destId="{9ACCF12B-8D6E-4090-B651-1F5CDA9AD72B}" srcOrd="0" destOrd="0" presId="urn:microsoft.com/office/officeart/2008/layout/HorizontalMultiLevelHierarchy"/>
    <dgm:cxn modelId="{79E8C7F0-38D3-40EB-BCCD-5A95E00AA1E1}" type="presOf" srcId="{9F3D86E7-B402-459C-9071-40C55BC71F9F}" destId="{F6CFAAB4-DCFF-468B-BC54-14F19D40D80A}" srcOrd="1" destOrd="0" presId="urn:microsoft.com/office/officeart/2008/layout/HorizontalMultiLevelHierarchy"/>
    <dgm:cxn modelId="{56898DCD-3211-495F-A2FD-B214224D35D1}" type="presOf" srcId="{B39160A2-D19F-4726-B223-D69D3A9B659B}" destId="{9E04787D-A1CC-4231-AB99-E14BB059F7FC}" srcOrd="0" destOrd="0" presId="urn:microsoft.com/office/officeart/2008/layout/HorizontalMultiLevelHierarchy"/>
    <dgm:cxn modelId="{5DDBE558-1626-4F45-ADCE-9CDE213428F9}" srcId="{4221A959-EF76-4BEC-A7F2-AAC06D84F484}" destId="{73115E44-BFB5-4025-851A-C0889BEE0FF6}" srcOrd="0" destOrd="0" parTransId="{D4539DD3-830B-47CF-AED0-376A43DBAF38}" sibTransId="{D08ED2E5-143C-49A6-A14D-1042FDC5BA6E}"/>
    <dgm:cxn modelId="{95885C65-59F3-4603-9DFF-810B53F1F574}" type="presOf" srcId="{A1DF26B0-FB19-4C7E-B881-68040443920A}" destId="{FBB26CD9-A8AA-4D7F-8AD6-4F56C146CAE6}" srcOrd="0" destOrd="0" presId="urn:microsoft.com/office/officeart/2008/layout/HorizontalMultiLevelHierarchy"/>
    <dgm:cxn modelId="{9B736769-9B39-421C-99CA-8952E70AE3FB}" srcId="{73115E44-BFB5-4025-851A-C0889BEE0FF6}" destId="{707FBF48-C196-4CC9-925E-65A58EECB2D8}" srcOrd="1" destOrd="0" parTransId="{BC415EF2-0E5F-412E-9893-5213DE6594EC}" sibTransId="{49D9111E-747C-4787-BF7F-5F91E4A2B1E5}"/>
    <dgm:cxn modelId="{45D7E9E8-F9E4-418E-9537-AA91D96D9D4C}" type="presOf" srcId="{4F9A6D43-8E3E-483B-B051-26061965545C}" destId="{E661300F-A19B-4022-A5C6-78E5B978BC71}" srcOrd="0" destOrd="0" presId="urn:microsoft.com/office/officeart/2008/layout/HorizontalMultiLevelHierarchy"/>
    <dgm:cxn modelId="{452AD777-00E3-4347-8F80-E8F47161117B}" srcId="{4221A959-EF76-4BEC-A7F2-AAC06D84F484}" destId="{83AB91FD-9CC5-40E7-8E4E-F52E66DB66EF}" srcOrd="2" destOrd="0" parTransId="{4F9A6D43-8E3E-483B-B051-26061965545C}" sibTransId="{8E94E795-F6DD-4799-A118-05309B9E8DD8}"/>
    <dgm:cxn modelId="{2D1980F3-F6B5-4538-BCE1-43B19DA6487C}" type="presOf" srcId="{AC071045-4E66-474F-BBB8-467EA837BF73}" destId="{99D44F34-F237-4A7F-B49C-501FB557D4D0}" srcOrd="1" destOrd="0" presId="urn:microsoft.com/office/officeart/2008/layout/HorizontalMultiLevelHierarchy"/>
    <dgm:cxn modelId="{44B81A45-F591-4B3C-9DE9-A5287A750368}" type="presParOf" srcId="{7B49004F-4F6C-4E42-8E78-3169C65DCE7A}" destId="{24406B56-A67A-435F-BCEB-603568016278}" srcOrd="0" destOrd="0" presId="urn:microsoft.com/office/officeart/2008/layout/HorizontalMultiLevelHierarchy"/>
    <dgm:cxn modelId="{13DC3BA2-A01A-4932-9F61-97892AEBCFA7}" type="presParOf" srcId="{24406B56-A67A-435F-BCEB-603568016278}" destId="{F16AFD29-6934-49C1-8E54-4F90A6D98E0F}" srcOrd="0" destOrd="0" presId="urn:microsoft.com/office/officeart/2008/layout/HorizontalMultiLevelHierarchy"/>
    <dgm:cxn modelId="{6261547F-95FD-4526-853F-583516DAB6A2}" type="presParOf" srcId="{24406B56-A67A-435F-BCEB-603568016278}" destId="{5F8B54B2-9665-40F9-90E0-5B4BE4F24716}" srcOrd="1" destOrd="0" presId="urn:microsoft.com/office/officeart/2008/layout/HorizontalMultiLevelHierarchy"/>
    <dgm:cxn modelId="{7DAF2CD7-A648-4F30-9777-C4B65BB5E2D1}" type="presParOf" srcId="{5F8B54B2-9665-40F9-90E0-5B4BE4F24716}" destId="{B212843D-47E5-447C-B918-11F353693E8E}" srcOrd="0" destOrd="0" presId="urn:microsoft.com/office/officeart/2008/layout/HorizontalMultiLevelHierarchy"/>
    <dgm:cxn modelId="{8C5BDF5D-7FCD-4C6A-BF2F-10F1BF7BAA27}" type="presParOf" srcId="{B212843D-47E5-447C-B918-11F353693E8E}" destId="{85EF7871-DFF8-40DC-A90F-FA4BE5F65CA3}" srcOrd="0" destOrd="0" presId="urn:microsoft.com/office/officeart/2008/layout/HorizontalMultiLevelHierarchy"/>
    <dgm:cxn modelId="{10F37270-297F-4C99-B2DA-D08B2CBCB65F}" type="presParOf" srcId="{5F8B54B2-9665-40F9-90E0-5B4BE4F24716}" destId="{E467BBEF-176C-4F52-99E8-2B932B049D90}" srcOrd="1" destOrd="0" presId="urn:microsoft.com/office/officeart/2008/layout/HorizontalMultiLevelHierarchy"/>
    <dgm:cxn modelId="{5D79AFAC-73C8-4A4C-BDCA-7A3BA36054A6}" type="presParOf" srcId="{E467BBEF-176C-4F52-99E8-2B932B049D90}" destId="{8AF6ABE1-88E8-4147-8AC3-A601613A88CC}" srcOrd="0" destOrd="0" presId="urn:microsoft.com/office/officeart/2008/layout/HorizontalMultiLevelHierarchy"/>
    <dgm:cxn modelId="{33C65FD2-FD77-45B3-89EA-78315E96B71A}" type="presParOf" srcId="{E467BBEF-176C-4F52-99E8-2B932B049D90}" destId="{E3097778-A4D3-4857-94F2-68906090D88C}" srcOrd="1" destOrd="0" presId="urn:microsoft.com/office/officeart/2008/layout/HorizontalMultiLevelHierarchy"/>
    <dgm:cxn modelId="{D99EAF1A-ED0D-4D0F-AB83-AA1765976967}" type="presParOf" srcId="{E3097778-A4D3-4857-94F2-68906090D88C}" destId="{36F0A580-A5B4-4C6B-80AA-65FEC94E8326}" srcOrd="0" destOrd="0" presId="urn:microsoft.com/office/officeart/2008/layout/HorizontalMultiLevelHierarchy"/>
    <dgm:cxn modelId="{439469E4-3B1D-4B2F-A0C1-70424B1205A8}" type="presParOf" srcId="{36F0A580-A5B4-4C6B-80AA-65FEC94E8326}" destId="{A0BA70DD-82F5-45C2-862B-6D7737643B20}" srcOrd="0" destOrd="0" presId="urn:microsoft.com/office/officeart/2008/layout/HorizontalMultiLevelHierarchy"/>
    <dgm:cxn modelId="{6E2BE36B-CF96-45EF-82A9-C51914BF90BD}" type="presParOf" srcId="{E3097778-A4D3-4857-94F2-68906090D88C}" destId="{8CFFAF17-166D-4EE0-9F59-668946D21A4D}" srcOrd="1" destOrd="0" presId="urn:microsoft.com/office/officeart/2008/layout/HorizontalMultiLevelHierarchy"/>
    <dgm:cxn modelId="{799D3BBC-498F-44A6-BD4F-56CFA7B13C54}" type="presParOf" srcId="{8CFFAF17-166D-4EE0-9F59-668946D21A4D}" destId="{B83A889B-FE66-4806-948E-089D1FDE2316}" srcOrd="0" destOrd="0" presId="urn:microsoft.com/office/officeart/2008/layout/HorizontalMultiLevelHierarchy"/>
    <dgm:cxn modelId="{23DC7CCD-B406-4EEA-834B-F9384B3B6EF2}" type="presParOf" srcId="{8CFFAF17-166D-4EE0-9F59-668946D21A4D}" destId="{FF6BBCCC-73A9-41B1-B026-A8E113786607}" srcOrd="1" destOrd="0" presId="urn:microsoft.com/office/officeart/2008/layout/HorizontalMultiLevelHierarchy"/>
    <dgm:cxn modelId="{156B3B1C-0429-499C-99F1-8DBEA15FE041}" type="presParOf" srcId="{FF6BBCCC-73A9-41B1-B026-A8E113786607}" destId="{39A5E2FC-EB9B-4E9C-8638-E67B6024DF62}" srcOrd="0" destOrd="0" presId="urn:microsoft.com/office/officeart/2008/layout/HorizontalMultiLevelHierarchy"/>
    <dgm:cxn modelId="{023B3C76-F46B-4E67-8786-D7F986E54C86}" type="presParOf" srcId="{39A5E2FC-EB9B-4E9C-8638-E67B6024DF62}" destId="{9315AECF-BF8A-4E6A-9257-9C4642C8B7C5}" srcOrd="0" destOrd="0" presId="urn:microsoft.com/office/officeart/2008/layout/HorizontalMultiLevelHierarchy"/>
    <dgm:cxn modelId="{413424FB-A0F4-4341-9D1E-38DD4DDA1494}" type="presParOf" srcId="{FF6BBCCC-73A9-41B1-B026-A8E113786607}" destId="{595A0973-4ADB-44B6-9FC9-A58566384B7B}" srcOrd="1" destOrd="0" presId="urn:microsoft.com/office/officeart/2008/layout/HorizontalMultiLevelHierarchy"/>
    <dgm:cxn modelId="{11438555-6723-4ABB-8828-D0CD162EF987}" type="presParOf" srcId="{595A0973-4ADB-44B6-9FC9-A58566384B7B}" destId="{4B28F52D-C76E-43B2-9771-5A8443191E94}" srcOrd="0" destOrd="0" presId="urn:microsoft.com/office/officeart/2008/layout/HorizontalMultiLevelHierarchy"/>
    <dgm:cxn modelId="{A10B7E4F-C35A-49AF-A3D4-3677E5145BAD}" type="presParOf" srcId="{595A0973-4ADB-44B6-9FC9-A58566384B7B}" destId="{E933AC66-A4DB-450B-B9E4-DC54F9A24F54}" srcOrd="1" destOrd="0" presId="urn:microsoft.com/office/officeart/2008/layout/HorizontalMultiLevelHierarchy"/>
    <dgm:cxn modelId="{5192DB32-0D97-4D76-8DD3-1FA90E2E26A3}" type="presParOf" srcId="{FF6BBCCC-73A9-41B1-B026-A8E113786607}" destId="{8C3882D6-5B1C-4E9F-B31D-3F6258F5EEEB}" srcOrd="2" destOrd="0" presId="urn:microsoft.com/office/officeart/2008/layout/HorizontalMultiLevelHierarchy"/>
    <dgm:cxn modelId="{221298A6-E800-4C26-97E7-865B90DE0752}" type="presParOf" srcId="{8C3882D6-5B1C-4E9F-B31D-3F6258F5EEEB}" destId="{3BA7D833-A711-402A-AFED-F2BA5F0B2611}" srcOrd="0" destOrd="0" presId="urn:microsoft.com/office/officeart/2008/layout/HorizontalMultiLevelHierarchy"/>
    <dgm:cxn modelId="{77188F53-A1AB-42EA-9D1C-82AF4ADD479D}" type="presParOf" srcId="{FF6BBCCC-73A9-41B1-B026-A8E113786607}" destId="{004B437F-F1B3-4529-9E81-934552A0D9E8}" srcOrd="3" destOrd="0" presId="urn:microsoft.com/office/officeart/2008/layout/HorizontalMultiLevelHierarchy"/>
    <dgm:cxn modelId="{52C0C14F-042E-4FDA-AA15-023E6C3B5A72}" type="presParOf" srcId="{004B437F-F1B3-4529-9E81-934552A0D9E8}" destId="{9E04787D-A1CC-4231-AB99-E14BB059F7FC}" srcOrd="0" destOrd="0" presId="urn:microsoft.com/office/officeart/2008/layout/HorizontalMultiLevelHierarchy"/>
    <dgm:cxn modelId="{9DCF81DD-A126-44C6-AD6A-D19012C54C7E}" type="presParOf" srcId="{004B437F-F1B3-4529-9E81-934552A0D9E8}" destId="{49C205E9-22AD-4AE1-885E-E0D2DC361E38}" srcOrd="1" destOrd="0" presId="urn:microsoft.com/office/officeart/2008/layout/HorizontalMultiLevelHierarchy"/>
    <dgm:cxn modelId="{A7F29739-3DE1-4A36-902C-E0124FD11F72}" type="presParOf" srcId="{E3097778-A4D3-4857-94F2-68906090D88C}" destId="{893DE6B0-1C4A-45A9-B041-09D50A36E440}" srcOrd="2" destOrd="0" presId="urn:microsoft.com/office/officeart/2008/layout/HorizontalMultiLevelHierarchy"/>
    <dgm:cxn modelId="{854ED8F0-94BB-4D6E-9713-CA4EAEBCDAE9}" type="presParOf" srcId="{893DE6B0-1C4A-45A9-B041-09D50A36E440}" destId="{493C5A6D-DD5D-45AF-9849-0F9D29580CE3}" srcOrd="0" destOrd="0" presId="urn:microsoft.com/office/officeart/2008/layout/HorizontalMultiLevelHierarchy"/>
    <dgm:cxn modelId="{CB81C092-0153-4146-A2B4-B94724DFCD2F}" type="presParOf" srcId="{E3097778-A4D3-4857-94F2-68906090D88C}" destId="{88084E08-579C-4751-8E2D-405358E94BEC}" srcOrd="3" destOrd="0" presId="urn:microsoft.com/office/officeart/2008/layout/HorizontalMultiLevelHierarchy"/>
    <dgm:cxn modelId="{52C83B8C-4DFE-4383-8292-9A421741C165}" type="presParOf" srcId="{88084E08-579C-4751-8E2D-405358E94BEC}" destId="{E50EFA13-593E-4CA9-A2BD-3B3BDCE39BD0}" srcOrd="0" destOrd="0" presId="urn:microsoft.com/office/officeart/2008/layout/HorizontalMultiLevelHierarchy"/>
    <dgm:cxn modelId="{7A7B240F-9BD3-4281-A838-8DEB760620D7}" type="presParOf" srcId="{88084E08-579C-4751-8E2D-405358E94BEC}" destId="{A47AF7C2-6288-4CE5-8854-3968C47B7155}" srcOrd="1" destOrd="0" presId="urn:microsoft.com/office/officeart/2008/layout/HorizontalMultiLevelHierarchy"/>
    <dgm:cxn modelId="{1AE1A3B5-F815-4E9E-A371-48BC23EFBBA4}" type="presParOf" srcId="{5F8B54B2-9665-40F9-90E0-5B4BE4F24716}" destId="{1CCFE521-E239-4F40-89AF-0B8E163FFBF1}" srcOrd="2" destOrd="0" presId="urn:microsoft.com/office/officeart/2008/layout/HorizontalMultiLevelHierarchy"/>
    <dgm:cxn modelId="{8657C1FF-BAFD-41C9-B571-C401725438CA}" type="presParOf" srcId="{1CCFE521-E239-4F40-89AF-0B8E163FFBF1}" destId="{99D44F34-F237-4A7F-B49C-501FB557D4D0}" srcOrd="0" destOrd="0" presId="urn:microsoft.com/office/officeart/2008/layout/HorizontalMultiLevelHierarchy"/>
    <dgm:cxn modelId="{374FA1DA-DFD4-4275-8B58-BDFEA5E7A45A}" type="presParOf" srcId="{5F8B54B2-9665-40F9-90E0-5B4BE4F24716}" destId="{119B4929-6657-43BF-90A6-C4B979B3B226}" srcOrd="3" destOrd="0" presId="urn:microsoft.com/office/officeart/2008/layout/HorizontalMultiLevelHierarchy"/>
    <dgm:cxn modelId="{34585C7A-994B-448F-9F06-1959D511E73B}" type="presParOf" srcId="{119B4929-6657-43BF-90A6-C4B979B3B226}" destId="{FBB26CD9-A8AA-4D7F-8AD6-4F56C146CAE6}" srcOrd="0" destOrd="0" presId="urn:microsoft.com/office/officeart/2008/layout/HorizontalMultiLevelHierarchy"/>
    <dgm:cxn modelId="{A230A47E-66C7-4763-BA36-E0D001137527}" type="presParOf" srcId="{119B4929-6657-43BF-90A6-C4B979B3B226}" destId="{A21AA5E3-2BDE-4347-B3F9-E588DBCAD373}" srcOrd="1" destOrd="0" presId="urn:microsoft.com/office/officeart/2008/layout/HorizontalMultiLevelHierarchy"/>
    <dgm:cxn modelId="{C5764943-A222-49B7-88E5-CBB9E129DF6C}" type="presParOf" srcId="{A21AA5E3-2BDE-4347-B3F9-E588DBCAD373}" destId="{10B3852C-338D-4F90-B0F5-CF7047DF344A}" srcOrd="0" destOrd="0" presId="urn:microsoft.com/office/officeart/2008/layout/HorizontalMultiLevelHierarchy"/>
    <dgm:cxn modelId="{4EA3ABFE-8889-44B9-B10D-D1905627EFC0}" type="presParOf" srcId="{10B3852C-338D-4F90-B0F5-CF7047DF344A}" destId="{C77AFE8B-2F7F-4969-AB7C-569356BAFC9B}" srcOrd="0" destOrd="0" presId="urn:microsoft.com/office/officeart/2008/layout/HorizontalMultiLevelHierarchy"/>
    <dgm:cxn modelId="{10025736-263C-4DD0-8284-612055563AF2}" type="presParOf" srcId="{A21AA5E3-2BDE-4347-B3F9-E588DBCAD373}" destId="{B1FE0CEF-DE35-44D9-9BD2-0046C74FA1CE}" srcOrd="1" destOrd="0" presId="urn:microsoft.com/office/officeart/2008/layout/HorizontalMultiLevelHierarchy"/>
    <dgm:cxn modelId="{950129B1-4D27-4750-87BC-ACEFDBA7F511}" type="presParOf" srcId="{B1FE0CEF-DE35-44D9-9BD2-0046C74FA1CE}" destId="{A55E2D2A-B2A0-4935-8240-DF36E2EA6255}" srcOrd="0" destOrd="0" presId="urn:microsoft.com/office/officeart/2008/layout/HorizontalMultiLevelHierarchy"/>
    <dgm:cxn modelId="{EB54CD7A-AD22-4AD5-B55B-628EBBB6E352}" type="presParOf" srcId="{B1FE0CEF-DE35-44D9-9BD2-0046C74FA1CE}" destId="{B368380B-8654-46E9-9B90-60D8E2B99C89}" srcOrd="1" destOrd="0" presId="urn:microsoft.com/office/officeart/2008/layout/HorizontalMultiLevelHierarchy"/>
    <dgm:cxn modelId="{BDB3E067-4BD3-41A1-920F-46E9EC7905EE}" type="presParOf" srcId="{B368380B-8654-46E9-9B90-60D8E2B99C89}" destId="{9F54A6C5-8496-4E2D-81DC-492E726A3EE0}" srcOrd="0" destOrd="0" presId="urn:microsoft.com/office/officeart/2008/layout/HorizontalMultiLevelHierarchy"/>
    <dgm:cxn modelId="{57F5E603-DF21-42A0-8B1B-01E28B9F3D41}" type="presParOf" srcId="{9F54A6C5-8496-4E2D-81DC-492E726A3EE0}" destId="{44A82836-BAF8-4107-B443-7BE7E84C4ED7}" srcOrd="0" destOrd="0" presId="urn:microsoft.com/office/officeart/2008/layout/HorizontalMultiLevelHierarchy"/>
    <dgm:cxn modelId="{5FA4AC12-CEF7-4A34-8241-3BC61ED4C3E9}" type="presParOf" srcId="{B368380B-8654-46E9-9B90-60D8E2B99C89}" destId="{E4E86C4C-E145-4D8A-BC49-E2E231E7FEA6}" srcOrd="1" destOrd="0" presId="urn:microsoft.com/office/officeart/2008/layout/HorizontalMultiLevelHierarchy"/>
    <dgm:cxn modelId="{95DF6AC6-285D-40DC-A7F9-8F439DE1FF79}" type="presParOf" srcId="{E4E86C4C-E145-4D8A-BC49-E2E231E7FEA6}" destId="{6DE7D79F-24F1-4545-8CA9-370E16ED8F28}" srcOrd="0" destOrd="0" presId="urn:microsoft.com/office/officeart/2008/layout/HorizontalMultiLevelHierarchy"/>
    <dgm:cxn modelId="{DDC8317B-8191-40EA-8392-836FF17928F8}" type="presParOf" srcId="{E4E86C4C-E145-4D8A-BC49-E2E231E7FEA6}" destId="{9CA85A50-C3B7-49EF-A37A-806C18CDE2AD}" srcOrd="1" destOrd="0" presId="urn:microsoft.com/office/officeart/2008/layout/HorizontalMultiLevelHierarchy"/>
    <dgm:cxn modelId="{06800FE7-9B75-44BB-9DAA-26259310BB14}" type="presParOf" srcId="{B368380B-8654-46E9-9B90-60D8E2B99C89}" destId="{E382A2BF-6201-48B6-9F0E-F056F7C41BBA}" srcOrd="2" destOrd="0" presId="urn:microsoft.com/office/officeart/2008/layout/HorizontalMultiLevelHierarchy"/>
    <dgm:cxn modelId="{26C3BEF1-593B-4AE8-858E-845F8E59E5A2}" type="presParOf" srcId="{E382A2BF-6201-48B6-9F0E-F056F7C41BBA}" destId="{18126878-F23C-483C-B564-BC4B3A98C505}" srcOrd="0" destOrd="0" presId="urn:microsoft.com/office/officeart/2008/layout/HorizontalMultiLevelHierarchy"/>
    <dgm:cxn modelId="{6FAA1E1B-0C08-4A6F-9E29-23F604738602}" type="presParOf" srcId="{B368380B-8654-46E9-9B90-60D8E2B99C89}" destId="{9A4233CE-C261-49F7-8147-40651B2F24F6}" srcOrd="3" destOrd="0" presId="urn:microsoft.com/office/officeart/2008/layout/HorizontalMultiLevelHierarchy"/>
    <dgm:cxn modelId="{6CDABC23-FF51-432C-B290-BE0F0C986DF0}" type="presParOf" srcId="{9A4233CE-C261-49F7-8147-40651B2F24F6}" destId="{A1561A47-EC3D-409B-B9AA-3535B4B07962}" srcOrd="0" destOrd="0" presId="urn:microsoft.com/office/officeart/2008/layout/HorizontalMultiLevelHierarchy"/>
    <dgm:cxn modelId="{B89C0276-7BA9-4812-A314-5DDD8F21F93B}" type="presParOf" srcId="{9A4233CE-C261-49F7-8147-40651B2F24F6}" destId="{A8951342-6E82-4B95-8558-58BCE8E59EF7}" srcOrd="1" destOrd="0" presId="urn:microsoft.com/office/officeart/2008/layout/HorizontalMultiLevelHierarchy"/>
    <dgm:cxn modelId="{9B502BD1-EEAD-407F-B1F6-5DDC5CC20512}" type="presParOf" srcId="{B368380B-8654-46E9-9B90-60D8E2B99C89}" destId="{D878C5EF-EA6D-44E0-BD73-4F7D8D6898C2}" srcOrd="4" destOrd="0" presId="urn:microsoft.com/office/officeart/2008/layout/HorizontalMultiLevelHierarchy"/>
    <dgm:cxn modelId="{9CBF9D98-B98D-4BB0-80B3-BB84CEF32366}" type="presParOf" srcId="{D878C5EF-EA6D-44E0-BD73-4F7D8D6898C2}" destId="{1C83C2A2-6D39-4981-B5FF-44361286C47D}" srcOrd="0" destOrd="0" presId="urn:microsoft.com/office/officeart/2008/layout/HorizontalMultiLevelHierarchy"/>
    <dgm:cxn modelId="{69F38662-026C-4D90-BCA9-1D68EB288F44}" type="presParOf" srcId="{B368380B-8654-46E9-9B90-60D8E2B99C89}" destId="{D18112AC-6B6B-48A3-853B-476DA57DB9D4}" srcOrd="5" destOrd="0" presId="urn:microsoft.com/office/officeart/2008/layout/HorizontalMultiLevelHierarchy"/>
    <dgm:cxn modelId="{1AF6DE99-05EF-4A24-9D3A-05785F587667}" type="presParOf" srcId="{D18112AC-6B6B-48A3-853B-476DA57DB9D4}" destId="{A6D83E3D-A517-450C-9240-294F0BBF4300}" srcOrd="0" destOrd="0" presId="urn:microsoft.com/office/officeart/2008/layout/HorizontalMultiLevelHierarchy"/>
    <dgm:cxn modelId="{1B985015-108C-4622-9347-F73F7D5809B7}" type="presParOf" srcId="{D18112AC-6B6B-48A3-853B-476DA57DB9D4}" destId="{EC65FA45-6ECA-40CE-9E6F-850563E06211}" srcOrd="1" destOrd="0" presId="urn:microsoft.com/office/officeart/2008/layout/HorizontalMultiLevelHierarchy"/>
    <dgm:cxn modelId="{6D8EADA9-F02D-4469-AEEF-DC75B5D3E8C3}" type="presParOf" srcId="{A21AA5E3-2BDE-4347-B3F9-E588DBCAD373}" destId="{CC7B85D3-4DCF-401E-BFF0-D8C02DBF81C2}" srcOrd="2" destOrd="0" presId="urn:microsoft.com/office/officeart/2008/layout/HorizontalMultiLevelHierarchy"/>
    <dgm:cxn modelId="{DB488ABA-6604-448D-B89B-EE1A21977887}" type="presParOf" srcId="{CC7B85D3-4DCF-401E-BFF0-D8C02DBF81C2}" destId="{4161923B-017A-4D5C-89FC-F3FE4D87D27D}" srcOrd="0" destOrd="0" presId="urn:microsoft.com/office/officeart/2008/layout/HorizontalMultiLevelHierarchy"/>
    <dgm:cxn modelId="{A20D1017-7B86-4D23-A4AC-3B353B15551C}" type="presParOf" srcId="{A21AA5E3-2BDE-4347-B3F9-E588DBCAD373}" destId="{96380D5D-7E4A-42E2-AB8D-E1D1F5DAE26A}" srcOrd="3" destOrd="0" presId="urn:microsoft.com/office/officeart/2008/layout/HorizontalMultiLevelHierarchy"/>
    <dgm:cxn modelId="{04408FA4-D07D-46AD-8C12-B728BFC11DB2}" type="presParOf" srcId="{96380D5D-7E4A-42E2-AB8D-E1D1F5DAE26A}" destId="{1C34E15B-87E8-4298-8A18-12351983E869}" srcOrd="0" destOrd="0" presId="urn:microsoft.com/office/officeart/2008/layout/HorizontalMultiLevelHierarchy"/>
    <dgm:cxn modelId="{6FA8F263-5BFA-4861-9A33-30B16684808A}" type="presParOf" srcId="{96380D5D-7E4A-42E2-AB8D-E1D1F5DAE26A}" destId="{E94D79C5-8D2A-4775-81D3-56339BB584FD}" srcOrd="1" destOrd="0" presId="urn:microsoft.com/office/officeart/2008/layout/HorizontalMultiLevelHierarchy"/>
    <dgm:cxn modelId="{EFF5F265-14B6-45C4-9D0A-13B52EE74C84}" type="presParOf" srcId="{5F8B54B2-9665-40F9-90E0-5B4BE4F24716}" destId="{E661300F-A19B-4022-A5C6-78E5B978BC71}" srcOrd="4" destOrd="0" presId="urn:microsoft.com/office/officeart/2008/layout/HorizontalMultiLevelHierarchy"/>
    <dgm:cxn modelId="{62CD85BD-BF0B-4D4E-AC28-402A00460E57}" type="presParOf" srcId="{E661300F-A19B-4022-A5C6-78E5B978BC71}" destId="{FC835CD5-6B12-4074-8395-5CBDB44C0DB6}" srcOrd="0" destOrd="0" presId="urn:microsoft.com/office/officeart/2008/layout/HorizontalMultiLevelHierarchy"/>
    <dgm:cxn modelId="{445B40BA-CE34-423E-B426-685CCB6ED0EC}" type="presParOf" srcId="{5F8B54B2-9665-40F9-90E0-5B4BE4F24716}" destId="{AD27D1F5-45AC-4044-ABB8-A6F1E09AE2F6}" srcOrd="5" destOrd="0" presId="urn:microsoft.com/office/officeart/2008/layout/HorizontalMultiLevelHierarchy"/>
    <dgm:cxn modelId="{244AD4A4-EEA6-40B0-9CB8-0720ECFC38FA}" type="presParOf" srcId="{AD27D1F5-45AC-4044-ABB8-A6F1E09AE2F6}" destId="{47CFB05C-E8E1-46AA-A27F-C681E2FE9516}" srcOrd="0" destOrd="0" presId="urn:microsoft.com/office/officeart/2008/layout/HorizontalMultiLevelHierarchy"/>
    <dgm:cxn modelId="{2E503DC8-F0F1-4443-BD3C-7C6465085CDC}" type="presParOf" srcId="{AD27D1F5-45AC-4044-ABB8-A6F1E09AE2F6}" destId="{FCCCD096-FCFD-45AB-B5DD-456DA74655AC}" srcOrd="1" destOrd="0" presId="urn:microsoft.com/office/officeart/2008/layout/HorizontalMultiLevelHierarchy"/>
    <dgm:cxn modelId="{B3A44827-D6C3-44AC-A47D-FE5AD8DE8E54}" type="presParOf" srcId="{FCCCD096-FCFD-45AB-B5DD-456DA74655AC}" destId="{EA00D2CE-DEDE-48DB-911B-310EDDA90BEC}" srcOrd="0" destOrd="0" presId="urn:microsoft.com/office/officeart/2008/layout/HorizontalMultiLevelHierarchy"/>
    <dgm:cxn modelId="{C03D933E-2BB3-49C8-89AD-3BAAC083010E}" type="presParOf" srcId="{EA00D2CE-DEDE-48DB-911B-310EDDA90BEC}" destId="{3DD48086-F60D-4540-955C-57D89F06E1E2}" srcOrd="0" destOrd="0" presId="urn:microsoft.com/office/officeart/2008/layout/HorizontalMultiLevelHierarchy"/>
    <dgm:cxn modelId="{09251076-9DD3-48D8-AFC7-22CAB4B68EB0}" type="presParOf" srcId="{FCCCD096-FCFD-45AB-B5DD-456DA74655AC}" destId="{7C2029F1-8BD1-4247-94D2-F52DD5769FCA}" srcOrd="1" destOrd="0" presId="urn:microsoft.com/office/officeart/2008/layout/HorizontalMultiLevelHierarchy"/>
    <dgm:cxn modelId="{070A607E-AC6B-42B7-8FB3-AA4E46822E73}" type="presParOf" srcId="{7C2029F1-8BD1-4247-94D2-F52DD5769FCA}" destId="{0A1B03FC-B427-4FC3-9084-4E48681B7562}" srcOrd="0" destOrd="0" presId="urn:microsoft.com/office/officeart/2008/layout/HorizontalMultiLevelHierarchy"/>
    <dgm:cxn modelId="{4C5585E2-0238-4EC8-B02B-01AF9ADFD9ED}" type="presParOf" srcId="{7C2029F1-8BD1-4247-94D2-F52DD5769FCA}" destId="{F0664A83-5020-42A1-A741-B0D6041A7AFB}" srcOrd="1" destOrd="0" presId="urn:microsoft.com/office/officeart/2008/layout/HorizontalMultiLevelHierarchy"/>
    <dgm:cxn modelId="{1B135A72-FBDA-40C6-9C65-C3CE427D4EAB}" type="presParOf" srcId="{F0664A83-5020-42A1-A741-B0D6041A7AFB}" destId="{6C4E664E-8126-4585-B046-14ED5CEDFB92}" srcOrd="0" destOrd="0" presId="urn:microsoft.com/office/officeart/2008/layout/HorizontalMultiLevelHierarchy"/>
    <dgm:cxn modelId="{10B4F979-33F1-4B98-86E0-404515F5A058}" type="presParOf" srcId="{6C4E664E-8126-4585-B046-14ED5CEDFB92}" destId="{F6CFAAB4-DCFF-468B-BC54-14F19D40D80A}" srcOrd="0" destOrd="0" presId="urn:microsoft.com/office/officeart/2008/layout/HorizontalMultiLevelHierarchy"/>
    <dgm:cxn modelId="{A6B3E4E3-B338-4B1D-B7BD-D4BBA11B2550}" type="presParOf" srcId="{F0664A83-5020-42A1-A741-B0D6041A7AFB}" destId="{C8FB0BE2-8816-4048-823D-88215188B38B}" srcOrd="1" destOrd="0" presId="urn:microsoft.com/office/officeart/2008/layout/HorizontalMultiLevelHierarchy"/>
    <dgm:cxn modelId="{5482474E-EE39-4B61-B2E8-2D6341397D26}" type="presParOf" srcId="{C8FB0BE2-8816-4048-823D-88215188B38B}" destId="{9ACCF12B-8D6E-4090-B651-1F5CDA9AD72B}" srcOrd="0" destOrd="0" presId="urn:microsoft.com/office/officeart/2008/layout/HorizontalMultiLevelHierarchy"/>
    <dgm:cxn modelId="{4E2D4AE8-6AC9-4F70-8986-19EDF84DBBC1}" type="presParOf" srcId="{C8FB0BE2-8816-4048-823D-88215188B38B}" destId="{922FF6A2-2F36-4A11-B283-5B9B779BA454}" srcOrd="1" destOrd="0" presId="urn:microsoft.com/office/officeart/2008/layout/HorizontalMultiLevelHierarchy"/>
    <dgm:cxn modelId="{3CA854BE-2E61-475E-BFA4-E79817784D3C}" type="presParOf" srcId="{922FF6A2-2F36-4A11-B283-5B9B779BA454}" destId="{C5B64CBB-711A-4261-9CFE-DFF187117CBA}" srcOrd="0" destOrd="0" presId="urn:microsoft.com/office/officeart/2008/layout/HorizontalMultiLevelHierarchy"/>
    <dgm:cxn modelId="{50A8887A-CB08-4A59-B002-DB658717B006}" type="presParOf" srcId="{C5B64CBB-711A-4261-9CFE-DFF187117CBA}" destId="{1A437EC0-AAB4-467C-92A3-784AFFF10F70}" srcOrd="0" destOrd="0" presId="urn:microsoft.com/office/officeart/2008/layout/HorizontalMultiLevelHierarchy"/>
    <dgm:cxn modelId="{C1CA9F8F-04D8-41CA-A73F-9CE511610AFA}" type="presParOf" srcId="{922FF6A2-2F36-4A11-B283-5B9B779BA454}" destId="{75A93CD4-D9A5-45DA-8B70-365A5FAF2BB8}" srcOrd="1" destOrd="0" presId="urn:microsoft.com/office/officeart/2008/layout/HorizontalMultiLevelHierarchy"/>
    <dgm:cxn modelId="{835ACFE6-F278-4150-8464-9219363F9606}" type="presParOf" srcId="{75A93CD4-D9A5-45DA-8B70-365A5FAF2BB8}" destId="{493D988B-02AA-4817-B1B2-A8AA5A2E5810}" srcOrd="0" destOrd="0" presId="urn:microsoft.com/office/officeart/2008/layout/HorizontalMultiLevelHierarchy"/>
    <dgm:cxn modelId="{D11F1E26-75F1-42EF-AA00-58063388279A}" type="presParOf" srcId="{75A93CD4-D9A5-45DA-8B70-365A5FAF2BB8}" destId="{E2F8C4B5-6846-456A-95A1-0B24F0D777BE}" srcOrd="1" destOrd="0" presId="urn:microsoft.com/office/officeart/2008/layout/HorizontalMultiLevelHierarchy"/>
    <dgm:cxn modelId="{6A6B5821-3122-44CB-85E7-9607D6A17C25}" type="presParOf" srcId="{922FF6A2-2F36-4A11-B283-5B9B779BA454}" destId="{F1CE14B4-4822-498F-B629-97D79A74434F}" srcOrd="2" destOrd="0" presId="urn:microsoft.com/office/officeart/2008/layout/HorizontalMultiLevelHierarchy"/>
    <dgm:cxn modelId="{737488D4-BCF9-44E9-8738-0756F3F13B04}" type="presParOf" srcId="{F1CE14B4-4822-498F-B629-97D79A74434F}" destId="{FC2CE052-F50E-471C-9BB5-7A0BAE5CB0B3}" srcOrd="0" destOrd="0" presId="urn:microsoft.com/office/officeart/2008/layout/HorizontalMultiLevelHierarchy"/>
    <dgm:cxn modelId="{96F3B70F-B7CE-4EBF-A8A1-876DA55C7459}" type="presParOf" srcId="{922FF6A2-2F36-4A11-B283-5B9B779BA454}" destId="{D9F465A8-B692-4D1D-8970-69DC4436BF86}" srcOrd="3" destOrd="0" presId="urn:microsoft.com/office/officeart/2008/layout/HorizontalMultiLevelHierarchy"/>
    <dgm:cxn modelId="{ADBC717C-51CB-4803-AC8B-753ADB6C82C5}" type="presParOf" srcId="{D9F465A8-B692-4D1D-8970-69DC4436BF86}" destId="{284DC002-20A2-4D34-8ADD-5A623D13BDBA}" srcOrd="0" destOrd="0" presId="urn:microsoft.com/office/officeart/2008/layout/HorizontalMultiLevelHierarchy"/>
    <dgm:cxn modelId="{2F3D6445-F1E7-45C0-826D-A727113DFE3F}" type="presParOf" srcId="{D9F465A8-B692-4D1D-8970-69DC4436BF86}" destId="{6FFD516A-1EC4-4155-B66B-FCF7E8E31FC2}" srcOrd="1" destOrd="0" presId="urn:microsoft.com/office/officeart/2008/layout/HorizontalMultiLevelHierarchy"/>
    <dgm:cxn modelId="{E2DDCBD2-19D0-467E-9C59-365E6B7216E8}" type="presParOf" srcId="{F0664A83-5020-42A1-A741-B0D6041A7AFB}" destId="{DA076832-471E-4CDA-B7C9-DDB1C6F70BA8}" srcOrd="2" destOrd="0" presId="urn:microsoft.com/office/officeart/2008/layout/HorizontalMultiLevelHierarchy"/>
    <dgm:cxn modelId="{6391674F-B87F-4FDB-A4E9-42AD52D608F6}" type="presParOf" srcId="{DA076832-471E-4CDA-B7C9-DDB1C6F70BA8}" destId="{BCBE26AA-B2D9-4950-AD82-9D5FAA675138}" srcOrd="0" destOrd="0" presId="urn:microsoft.com/office/officeart/2008/layout/HorizontalMultiLevelHierarchy"/>
    <dgm:cxn modelId="{A9E68E7A-C020-4EBB-A82D-BCBAB14A6F68}" type="presParOf" srcId="{F0664A83-5020-42A1-A741-B0D6041A7AFB}" destId="{F5DCE8E1-2541-4C0A-B263-6A6EAFBB4B3E}" srcOrd="3" destOrd="0" presId="urn:microsoft.com/office/officeart/2008/layout/HorizontalMultiLevelHierarchy"/>
    <dgm:cxn modelId="{5DC83DC3-C676-4EC7-9F7F-CE1DF3B44223}" type="presParOf" srcId="{F5DCE8E1-2541-4C0A-B263-6A6EAFBB4B3E}" destId="{44B6B125-5CB8-4944-8035-99DEA5B8873E}" srcOrd="0" destOrd="0" presId="urn:microsoft.com/office/officeart/2008/layout/HorizontalMultiLevelHierarchy"/>
    <dgm:cxn modelId="{F25C0381-977A-4EF6-8B3A-0E177F7E47C6}" type="presParOf" srcId="{F5DCE8E1-2541-4C0A-B263-6A6EAFBB4B3E}" destId="{1D43BCA2-CA7B-44BE-B402-FC660F250C28}" srcOrd="1" destOrd="0" presId="urn:microsoft.com/office/officeart/2008/layout/HorizontalMultiLevelHierarchy"/>
    <dgm:cxn modelId="{ACE37A8D-2A41-4BE4-ADC3-10B02A313D1D}" type="presParOf" srcId="{FCCCD096-FCFD-45AB-B5DD-456DA74655AC}" destId="{69465298-4E2A-4248-99E2-8EB5DA58824E}" srcOrd="2" destOrd="0" presId="urn:microsoft.com/office/officeart/2008/layout/HorizontalMultiLevelHierarchy"/>
    <dgm:cxn modelId="{432F68E3-7547-4412-BCFE-A3FAF1E50165}" type="presParOf" srcId="{69465298-4E2A-4248-99E2-8EB5DA58824E}" destId="{9EA1186E-2010-4761-9DD3-DABFFD320E22}" srcOrd="0" destOrd="0" presId="urn:microsoft.com/office/officeart/2008/layout/HorizontalMultiLevelHierarchy"/>
    <dgm:cxn modelId="{D9F6CD23-3793-4CD7-A9FD-52441CF5AF74}" type="presParOf" srcId="{FCCCD096-FCFD-45AB-B5DD-456DA74655AC}" destId="{441B8D84-4EFC-422A-AFFB-A8F482ADBD56}" srcOrd="3" destOrd="0" presId="urn:microsoft.com/office/officeart/2008/layout/HorizontalMultiLevelHierarchy"/>
    <dgm:cxn modelId="{3C2AD6D1-F9F8-4758-97D5-152B345BB25C}" type="presParOf" srcId="{441B8D84-4EFC-422A-AFFB-A8F482ADBD56}" destId="{BF38DCC4-6025-423D-9FAC-44F239A4D754}" srcOrd="0" destOrd="0" presId="urn:microsoft.com/office/officeart/2008/layout/HorizontalMultiLevelHierarchy"/>
    <dgm:cxn modelId="{24660101-2618-44C7-AC82-926C56F552A8}" type="presParOf" srcId="{441B8D84-4EFC-422A-AFFB-A8F482ADBD56}" destId="{D7B25F46-259D-4713-B98F-2DA49CDEA5C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F864B9C-B781-4A2D-AB56-AF677A9CA75F}">
      <dgm:prSet custT="1"/>
      <dgm:spPr/>
      <dgm:t>
        <a:bodyPr/>
        <a:lstStyle/>
        <a:p>
          <a:pPr rtl="1"/>
          <a:r>
            <a:rPr lang="fa-IR" sz="2000" smtClean="0">
              <a:cs typeface="B Badr" panose="00000400000000000000" pitchFamily="2" charset="-78"/>
            </a:rPr>
            <a:t>تعریف حقیقت و مجاز و انواع آنها</a:t>
          </a:r>
          <a:endParaRPr lang="fa-IR" sz="2000">
            <a:cs typeface="B Badr" panose="00000400000000000000" pitchFamily="2" charset="-78"/>
          </a:endParaRPr>
        </a:p>
      </dgm:t>
    </dgm:pt>
    <dgm:pt modelId="{15E326F8-9DC3-4AB9-94F8-05E7EDC20B92}" type="parTrans" cxnId="{D5A348DD-CD62-4A38-A88F-2EF040B251C6}">
      <dgm:prSet/>
      <dgm:spPr/>
      <dgm:t>
        <a:bodyPr/>
        <a:lstStyle/>
        <a:p>
          <a:pPr rtl="1"/>
          <a:endParaRPr lang="fa-IR" sz="2400">
            <a:cs typeface="B Badr" panose="00000400000000000000" pitchFamily="2" charset="-78"/>
          </a:endParaRPr>
        </a:p>
      </dgm:t>
    </dgm:pt>
    <dgm:pt modelId="{0BA54071-F782-4E97-9483-FF8F69263D1E}" type="sibTrans" cxnId="{D5A348DD-CD62-4A38-A88F-2EF040B251C6}">
      <dgm:prSet/>
      <dgm:spPr/>
      <dgm:t>
        <a:bodyPr/>
        <a:lstStyle/>
        <a:p>
          <a:pPr rtl="1"/>
          <a:endParaRPr lang="fa-IR" sz="2400">
            <a:cs typeface="B Badr" panose="00000400000000000000" pitchFamily="2" charset="-78"/>
          </a:endParaRPr>
        </a:p>
      </dgm:t>
    </dgm:pt>
    <dgm:pt modelId="{58251F4B-43E9-442A-86A7-0FE4F0858890}">
      <dgm:prSet custT="1"/>
      <dgm:spPr/>
      <dgm:t>
        <a:bodyPr/>
        <a:lstStyle/>
        <a:p>
          <a:pPr rtl="1"/>
          <a:r>
            <a:rPr lang="fa-IR" sz="1400" smtClean="0">
              <a:cs typeface="B Badr" panose="00000400000000000000" pitchFamily="2" charset="-78"/>
            </a:rPr>
            <a:t>و قد يقيدان باللغويين</a:t>
          </a:r>
          <a:endParaRPr lang="fa-IR" sz="1400">
            <a:cs typeface="B Badr" panose="00000400000000000000" pitchFamily="2" charset="-78"/>
          </a:endParaRPr>
        </a:p>
      </dgm:t>
    </dgm:pt>
    <dgm:pt modelId="{2F1A68E1-B7DE-40FD-9FDB-C04E96FEE1EE}" type="parTrans" cxnId="{B0FBF373-A76D-439E-8E4A-A8836AAB81AF}">
      <dgm:prSet custT="1"/>
      <dgm:spPr/>
      <dgm:t>
        <a:bodyPr/>
        <a:lstStyle/>
        <a:p>
          <a:pPr rtl="1"/>
          <a:endParaRPr lang="fa-IR" sz="700">
            <a:cs typeface="B Badr" panose="00000400000000000000" pitchFamily="2" charset="-78"/>
          </a:endParaRPr>
        </a:p>
      </dgm:t>
    </dgm:pt>
    <dgm:pt modelId="{C1B2EC9E-7507-460B-9015-59F97A774B4A}" type="sibTrans" cxnId="{B0FBF373-A76D-439E-8E4A-A8836AAB81AF}">
      <dgm:prSet/>
      <dgm:spPr/>
      <dgm:t>
        <a:bodyPr/>
        <a:lstStyle/>
        <a:p>
          <a:pPr rtl="1"/>
          <a:endParaRPr lang="fa-IR" sz="2400">
            <a:cs typeface="B Badr" panose="00000400000000000000" pitchFamily="2" charset="-78"/>
          </a:endParaRPr>
        </a:p>
      </dgm:t>
    </dgm:pt>
    <dgm:pt modelId="{A838E6D8-B6A1-4773-80E9-E66B105687EC}">
      <dgm:prSet custT="1"/>
      <dgm:spPr/>
      <dgm:t>
        <a:bodyPr/>
        <a:lstStyle/>
        <a:p>
          <a:pPr rtl="1"/>
          <a:r>
            <a:rPr lang="fa-IR" sz="1400" smtClean="0">
              <a:cs typeface="B Badr" panose="00000400000000000000" pitchFamily="2" charset="-78"/>
            </a:rPr>
            <a:t>الحقيقة: الكلمة المستعملة فيما وضعت له فى اصطلاح التخاطب</a:t>
          </a:r>
          <a:endParaRPr lang="fa-IR" sz="1400">
            <a:cs typeface="B Badr" panose="00000400000000000000" pitchFamily="2" charset="-78"/>
          </a:endParaRPr>
        </a:p>
      </dgm:t>
    </dgm:pt>
    <dgm:pt modelId="{A3B411E9-721B-4903-9138-8D13DD2BCCBA}" type="parTrans" cxnId="{21B87177-AF85-4E5B-91CA-CF5D3EEF46CA}">
      <dgm:prSet custT="1"/>
      <dgm:spPr/>
      <dgm:t>
        <a:bodyPr/>
        <a:lstStyle/>
        <a:p>
          <a:pPr rtl="1"/>
          <a:endParaRPr lang="fa-IR" sz="700">
            <a:cs typeface="B Badr" panose="00000400000000000000" pitchFamily="2" charset="-78"/>
          </a:endParaRPr>
        </a:p>
      </dgm:t>
    </dgm:pt>
    <dgm:pt modelId="{756DCEE2-A088-4855-B2D1-D01A74D2FE2C}" type="sibTrans" cxnId="{21B87177-AF85-4E5B-91CA-CF5D3EEF46CA}">
      <dgm:prSet/>
      <dgm:spPr/>
      <dgm:t>
        <a:bodyPr/>
        <a:lstStyle/>
        <a:p>
          <a:pPr rtl="1"/>
          <a:endParaRPr lang="fa-IR" sz="2400">
            <a:cs typeface="B Badr" panose="00000400000000000000" pitchFamily="2" charset="-78"/>
          </a:endParaRPr>
        </a:p>
      </dgm:t>
    </dgm:pt>
    <dgm:pt modelId="{98DB6D59-7C52-411A-B140-7ABCC9348B1F}">
      <dgm:prSet custT="1"/>
      <dgm:spPr/>
      <dgm:t>
        <a:bodyPr/>
        <a:lstStyle/>
        <a:p>
          <a:pPr rtl="1"/>
          <a:r>
            <a:rPr lang="fa-IR" sz="1400" smtClean="0">
              <a:cs typeface="B Badr" panose="00000400000000000000" pitchFamily="2" charset="-78"/>
            </a:rPr>
            <a:t>و الوضع: تعيين اللفظ للدلالة على معنى بنفسه</a:t>
          </a:r>
          <a:endParaRPr lang="fa-IR" sz="1400">
            <a:cs typeface="B Badr" panose="00000400000000000000" pitchFamily="2" charset="-78"/>
          </a:endParaRPr>
        </a:p>
      </dgm:t>
    </dgm:pt>
    <dgm:pt modelId="{45700413-D76C-4244-8186-40772AC00286}" type="parTrans" cxnId="{07873E26-F63A-4A2A-BFFB-CC90A41A7BBD}">
      <dgm:prSet custT="1"/>
      <dgm:spPr/>
      <dgm:t>
        <a:bodyPr/>
        <a:lstStyle/>
        <a:p>
          <a:pPr rtl="1"/>
          <a:endParaRPr lang="fa-IR" sz="700">
            <a:cs typeface="B Badr" panose="00000400000000000000" pitchFamily="2" charset="-78"/>
          </a:endParaRPr>
        </a:p>
      </dgm:t>
    </dgm:pt>
    <dgm:pt modelId="{D6F17C94-496C-4B22-AAA0-0BDF25E9B951}" type="sibTrans" cxnId="{07873E26-F63A-4A2A-BFFB-CC90A41A7BBD}">
      <dgm:prSet/>
      <dgm:spPr/>
      <dgm:t>
        <a:bodyPr/>
        <a:lstStyle/>
        <a:p>
          <a:pPr rtl="1"/>
          <a:endParaRPr lang="fa-IR" sz="2400">
            <a:cs typeface="B Badr" panose="00000400000000000000" pitchFamily="2" charset="-78"/>
          </a:endParaRPr>
        </a:p>
      </dgm:t>
    </dgm:pt>
    <dgm:pt modelId="{5B7B49F0-57B2-492C-9C72-0F36689671B8}">
      <dgm:prSet custT="1"/>
      <dgm:spPr/>
      <dgm:t>
        <a:bodyPr/>
        <a:lstStyle/>
        <a:p>
          <a:pPr rtl="1"/>
          <a:r>
            <a:rPr lang="fa-IR" sz="1400" smtClean="0">
              <a:cs typeface="B Badr" panose="00000400000000000000" pitchFamily="2" charset="-78"/>
            </a:rPr>
            <a:t>فخرج المجاز؛ لأن دلالته بقرينة، دون المشترك </a:t>
          </a:r>
          <a:endParaRPr lang="fa-IR" sz="1400">
            <a:cs typeface="B Badr" panose="00000400000000000000" pitchFamily="2" charset="-78"/>
          </a:endParaRPr>
        </a:p>
      </dgm:t>
    </dgm:pt>
    <dgm:pt modelId="{62A1EF52-EC93-495A-ACC6-BA9DCBB29E99}" type="parTrans" cxnId="{145EE3DF-BBE3-46B4-8BB2-ABCEE47841F8}">
      <dgm:prSet custT="1"/>
      <dgm:spPr/>
      <dgm:t>
        <a:bodyPr/>
        <a:lstStyle/>
        <a:p>
          <a:pPr rtl="1"/>
          <a:endParaRPr lang="fa-IR" sz="700">
            <a:cs typeface="B Badr" panose="00000400000000000000" pitchFamily="2" charset="-78"/>
          </a:endParaRPr>
        </a:p>
      </dgm:t>
    </dgm:pt>
    <dgm:pt modelId="{F1561F8C-6D35-4EFC-A0AD-E2C7C2A03BF4}" type="sibTrans" cxnId="{145EE3DF-BBE3-46B4-8BB2-ABCEE47841F8}">
      <dgm:prSet/>
      <dgm:spPr/>
      <dgm:t>
        <a:bodyPr/>
        <a:lstStyle/>
        <a:p>
          <a:pPr rtl="1"/>
          <a:endParaRPr lang="fa-IR" sz="2400">
            <a:cs typeface="B Badr" panose="00000400000000000000" pitchFamily="2" charset="-78"/>
          </a:endParaRPr>
        </a:p>
      </dgm:t>
    </dgm:pt>
    <dgm:pt modelId="{66028D04-2585-4068-8331-10F412886CCE}">
      <dgm:prSet custT="1"/>
      <dgm:spPr/>
      <dgm:t>
        <a:bodyPr/>
        <a:lstStyle/>
        <a:p>
          <a:pPr rtl="1"/>
          <a:r>
            <a:rPr lang="fa-IR" sz="1400" smtClean="0">
              <a:cs typeface="B Badr" panose="00000400000000000000" pitchFamily="2" charset="-78"/>
            </a:rPr>
            <a:t>و القول بدلالة اللفظ لذاته ظاهره فاسد، و قد تأوله السكاكي</a:t>
          </a:r>
          <a:endParaRPr lang="fa-IR" sz="1400">
            <a:cs typeface="B Badr" panose="00000400000000000000" pitchFamily="2" charset="-78"/>
          </a:endParaRPr>
        </a:p>
      </dgm:t>
    </dgm:pt>
    <dgm:pt modelId="{3DC1A70A-8198-4C3C-828D-DA57B4B4029D}" type="parTrans" cxnId="{089918AA-1D67-4F29-8E3D-A0DDB9C4D2A4}">
      <dgm:prSet custT="1"/>
      <dgm:spPr/>
      <dgm:t>
        <a:bodyPr/>
        <a:lstStyle/>
        <a:p>
          <a:pPr rtl="1"/>
          <a:endParaRPr lang="fa-IR" sz="700">
            <a:cs typeface="B Badr" panose="00000400000000000000" pitchFamily="2" charset="-78"/>
          </a:endParaRPr>
        </a:p>
      </dgm:t>
    </dgm:pt>
    <dgm:pt modelId="{1CA8550E-A3CC-47AF-BF6F-FB37F9FD46B4}" type="sibTrans" cxnId="{089918AA-1D67-4F29-8E3D-A0DDB9C4D2A4}">
      <dgm:prSet/>
      <dgm:spPr/>
      <dgm:t>
        <a:bodyPr/>
        <a:lstStyle/>
        <a:p>
          <a:pPr rtl="1"/>
          <a:endParaRPr lang="fa-IR" sz="2400">
            <a:cs typeface="B Badr" panose="00000400000000000000" pitchFamily="2" charset="-78"/>
          </a:endParaRPr>
        </a:p>
      </dgm:t>
    </dgm:pt>
    <dgm:pt modelId="{0734E109-4E52-4618-8100-DCFE10F49BE6}">
      <dgm:prSet custT="1"/>
      <dgm:spPr/>
      <dgm:t>
        <a:bodyPr/>
        <a:lstStyle/>
        <a:p>
          <a:pPr rtl="1"/>
          <a:r>
            <a:rPr lang="fa-IR" sz="1400" smtClean="0">
              <a:cs typeface="B Badr" panose="00000400000000000000" pitchFamily="2" charset="-78"/>
            </a:rPr>
            <a:t>و المجاز: مفرد، و مركب</a:t>
          </a:r>
          <a:endParaRPr lang="fa-IR" sz="1400">
            <a:cs typeface="B Badr" panose="00000400000000000000" pitchFamily="2" charset="-78"/>
          </a:endParaRPr>
        </a:p>
      </dgm:t>
    </dgm:pt>
    <dgm:pt modelId="{71BE289D-C296-4F56-891D-8B19A7DF78E8}" type="parTrans" cxnId="{64E53C24-E9ED-406D-82DE-AB6E05354396}">
      <dgm:prSet custT="1"/>
      <dgm:spPr/>
      <dgm:t>
        <a:bodyPr/>
        <a:lstStyle/>
        <a:p>
          <a:pPr rtl="1"/>
          <a:endParaRPr lang="fa-IR" sz="700">
            <a:cs typeface="B Badr" panose="00000400000000000000" pitchFamily="2" charset="-78"/>
          </a:endParaRPr>
        </a:p>
      </dgm:t>
    </dgm:pt>
    <dgm:pt modelId="{295D6994-CBE0-4E5E-8509-8C4B79D277A7}" type="sibTrans" cxnId="{64E53C24-E9ED-406D-82DE-AB6E05354396}">
      <dgm:prSet/>
      <dgm:spPr/>
      <dgm:t>
        <a:bodyPr/>
        <a:lstStyle/>
        <a:p>
          <a:pPr rtl="1"/>
          <a:endParaRPr lang="fa-IR" sz="2400">
            <a:cs typeface="B Badr" panose="00000400000000000000" pitchFamily="2" charset="-78"/>
          </a:endParaRPr>
        </a:p>
      </dgm:t>
    </dgm:pt>
    <dgm:pt modelId="{D005FA1B-5DD5-4A50-B63D-FF7705494C1A}">
      <dgm:prSet custT="1"/>
      <dgm:spPr/>
      <dgm:t>
        <a:bodyPr/>
        <a:lstStyle/>
        <a:p>
          <a:pPr rtl="1"/>
          <a:r>
            <a:rPr lang="fa-IR" sz="1400" smtClean="0">
              <a:cs typeface="B Badr" panose="00000400000000000000" pitchFamily="2" charset="-78"/>
            </a:rPr>
            <a:t>أما المفرد</a:t>
          </a:r>
          <a:endParaRPr lang="fa-IR" sz="1400">
            <a:cs typeface="B Badr" panose="00000400000000000000" pitchFamily="2" charset="-78"/>
          </a:endParaRPr>
        </a:p>
      </dgm:t>
    </dgm:pt>
    <dgm:pt modelId="{679298B4-EE62-42FC-AE37-859C8334EB87}" type="parTrans" cxnId="{9A2E506B-330F-425F-88A8-7526389C4EB2}">
      <dgm:prSet custT="1"/>
      <dgm:spPr/>
      <dgm:t>
        <a:bodyPr/>
        <a:lstStyle/>
        <a:p>
          <a:pPr rtl="1"/>
          <a:endParaRPr lang="fa-IR" sz="700">
            <a:cs typeface="B Badr" panose="00000400000000000000" pitchFamily="2" charset="-78"/>
          </a:endParaRPr>
        </a:p>
      </dgm:t>
    </dgm:pt>
    <dgm:pt modelId="{2D201F08-6765-4051-B67A-466DC370C118}" type="sibTrans" cxnId="{9A2E506B-330F-425F-88A8-7526389C4EB2}">
      <dgm:prSet/>
      <dgm:spPr/>
      <dgm:t>
        <a:bodyPr/>
        <a:lstStyle/>
        <a:p>
          <a:pPr rtl="1"/>
          <a:endParaRPr lang="fa-IR" sz="2400">
            <a:cs typeface="B Badr" panose="00000400000000000000" pitchFamily="2" charset="-78"/>
          </a:endParaRPr>
        </a:p>
      </dgm:t>
    </dgm:pt>
    <dgm:pt modelId="{0269518B-FC81-41A6-8B75-A897AC9FCEE5}">
      <dgm:prSet custT="1"/>
      <dgm:spPr/>
      <dgm:t>
        <a:bodyPr/>
        <a:lstStyle/>
        <a:p>
          <a:pPr rtl="1"/>
          <a:r>
            <a:rPr lang="fa-IR" sz="1400" smtClean="0">
              <a:cs typeface="B Badr" panose="00000400000000000000" pitchFamily="2" charset="-78"/>
            </a:rPr>
            <a:t>فهو الكلمة المستعملة فى غير ما وضعت له فى اصطلاح التخاطب، على وجه يصح مع قرينة عدم إرادته، و لا بد من العلاقة؛ ليخرج الغلط و الكناية. </a:t>
          </a:r>
          <a:endParaRPr lang="fa-IR" sz="1400">
            <a:cs typeface="B Badr" panose="00000400000000000000" pitchFamily="2" charset="-78"/>
          </a:endParaRPr>
        </a:p>
      </dgm:t>
    </dgm:pt>
    <dgm:pt modelId="{51B146C6-E834-4740-8F4D-45EE6D46D5F9}" type="parTrans" cxnId="{3070EFC5-1712-45CA-B766-62A536B0AF42}">
      <dgm:prSet custT="1"/>
      <dgm:spPr/>
      <dgm:t>
        <a:bodyPr/>
        <a:lstStyle/>
        <a:p>
          <a:pPr rtl="1"/>
          <a:endParaRPr lang="fa-IR" sz="700">
            <a:cs typeface="B Badr" panose="00000400000000000000" pitchFamily="2" charset="-78"/>
          </a:endParaRPr>
        </a:p>
      </dgm:t>
    </dgm:pt>
    <dgm:pt modelId="{48E4EEEE-3B93-45D1-B447-BA213066DB28}" type="sibTrans" cxnId="{3070EFC5-1712-45CA-B766-62A536B0AF42}">
      <dgm:prSet/>
      <dgm:spPr/>
      <dgm:t>
        <a:bodyPr/>
        <a:lstStyle/>
        <a:p>
          <a:pPr rtl="1"/>
          <a:endParaRPr lang="fa-IR" sz="2400">
            <a:cs typeface="B Badr" panose="00000400000000000000" pitchFamily="2" charset="-78"/>
          </a:endParaRPr>
        </a:p>
      </dgm:t>
    </dgm:pt>
    <dgm:pt modelId="{158EA8C9-21EB-4958-8163-7900BA961EC4}">
      <dgm:prSet custT="1"/>
      <dgm:spPr/>
      <dgm:t>
        <a:bodyPr/>
        <a:lstStyle/>
        <a:p>
          <a:pPr rtl="1"/>
          <a:r>
            <a:rPr lang="fa-IR" sz="1400" smtClean="0">
              <a:cs typeface="B Badr" panose="00000400000000000000" pitchFamily="2" charset="-78"/>
            </a:rPr>
            <a:t>و كل منهما (مفرد و مرکب)</a:t>
          </a:r>
          <a:endParaRPr lang="fa-IR" sz="1400">
            <a:cs typeface="B Badr" panose="00000400000000000000" pitchFamily="2" charset="-78"/>
          </a:endParaRPr>
        </a:p>
      </dgm:t>
    </dgm:pt>
    <dgm:pt modelId="{62AF8D0E-1CB4-41EB-91D3-63201C84C85D}" type="parTrans" cxnId="{6D4860DD-F95D-4408-BC39-EAA91E4B363D}">
      <dgm:prSet custT="1"/>
      <dgm:spPr/>
      <dgm:t>
        <a:bodyPr/>
        <a:lstStyle/>
        <a:p>
          <a:pPr rtl="1"/>
          <a:endParaRPr lang="fa-IR" sz="700">
            <a:cs typeface="B Badr" panose="00000400000000000000" pitchFamily="2" charset="-78"/>
          </a:endParaRPr>
        </a:p>
      </dgm:t>
    </dgm:pt>
    <dgm:pt modelId="{45E23321-C7BC-4ADC-9515-1F936CA994C5}" type="sibTrans" cxnId="{6D4860DD-F95D-4408-BC39-EAA91E4B363D}">
      <dgm:prSet/>
      <dgm:spPr/>
      <dgm:t>
        <a:bodyPr/>
        <a:lstStyle/>
        <a:p>
          <a:pPr rtl="1"/>
          <a:endParaRPr lang="fa-IR" sz="2400">
            <a:cs typeface="B Badr" panose="00000400000000000000" pitchFamily="2" charset="-78"/>
          </a:endParaRPr>
        </a:p>
      </dgm:t>
    </dgm:pt>
    <dgm:pt modelId="{941DC4BD-EC25-4202-84F1-8B3C8C6D5CBE}">
      <dgm:prSet custT="1"/>
      <dgm:spPr/>
      <dgm:t>
        <a:bodyPr/>
        <a:lstStyle/>
        <a:p>
          <a:pPr rtl="1"/>
          <a:r>
            <a:rPr lang="fa-IR" sz="1400" smtClean="0">
              <a:cs typeface="B Badr" panose="00000400000000000000" pitchFamily="2" charset="-78"/>
            </a:rPr>
            <a:t>لغوى، </a:t>
          </a:r>
          <a:endParaRPr lang="fa-IR" sz="1400">
            <a:cs typeface="B Badr" panose="00000400000000000000" pitchFamily="2" charset="-78"/>
          </a:endParaRPr>
        </a:p>
      </dgm:t>
    </dgm:pt>
    <dgm:pt modelId="{D917E3AC-F6AB-4F58-BF94-7E42AC441F50}" type="parTrans" cxnId="{7E1198FF-F3D7-4194-A813-7A0F33C82AF6}">
      <dgm:prSet custT="1"/>
      <dgm:spPr/>
      <dgm:t>
        <a:bodyPr/>
        <a:lstStyle/>
        <a:p>
          <a:pPr rtl="1"/>
          <a:endParaRPr lang="fa-IR" sz="700">
            <a:cs typeface="B Badr" panose="00000400000000000000" pitchFamily="2" charset="-78"/>
          </a:endParaRPr>
        </a:p>
      </dgm:t>
    </dgm:pt>
    <dgm:pt modelId="{E637C877-DA6D-491F-A2F8-6DEB43C8EFB8}" type="sibTrans" cxnId="{7E1198FF-F3D7-4194-A813-7A0F33C82AF6}">
      <dgm:prSet/>
      <dgm:spPr/>
      <dgm:t>
        <a:bodyPr/>
        <a:lstStyle/>
        <a:p>
          <a:pPr rtl="1"/>
          <a:endParaRPr lang="fa-IR" sz="2400">
            <a:cs typeface="B Badr" panose="00000400000000000000" pitchFamily="2" charset="-78"/>
          </a:endParaRPr>
        </a:p>
      </dgm:t>
    </dgm:pt>
    <dgm:pt modelId="{19B1D5B8-B461-4479-8B8B-AB0008C0B659}">
      <dgm:prSet custT="1"/>
      <dgm:spPr/>
      <dgm:t>
        <a:bodyPr/>
        <a:lstStyle/>
        <a:p>
          <a:pPr rtl="1"/>
          <a:r>
            <a:rPr lang="fa-IR" sz="1400" smtClean="0">
              <a:cs typeface="B Badr" panose="00000400000000000000" pitchFamily="2" charset="-78"/>
            </a:rPr>
            <a:t>و شرعى، </a:t>
          </a:r>
          <a:endParaRPr lang="fa-IR" sz="1400">
            <a:cs typeface="B Badr" panose="00000400000000000000" pitchFamily="2" charset="-78"/>
          </a:endParaRPr>
        </a:p>
      </dgm:t>
    </dgm:pt>
    <dgm:pt modelId="{338EF2F2-4580-41E1-A57C-EC7D30CC3973}" type="parTrans" cxnId="{679B440E-D792-46B8-B8A8-DC5F17286FC1}">
      <dgm:prSet custT="1"/>
      <dgm:spPr/>
      <dgm:t>
        <a:bodyPr/>
        <a:lstStyle/>
        <a:p>
          <a:pPr rtl="1"/>
          <a:endParaRPr lang="fa-IR" sz="700">
            <a:cs typeface="B Badr" panose="00000400000000000000" pitchFamily="2" charset="-78"/>
          </a:endParaRPr>
        </a:p>
      </dgm:t>
    </dgm:pt>
    <dgm:pt modelId="{C156946D-F7E6-48CE-87AF-8AF549BC7BCE}" type="sibTrans" cxnId="{679B440E-D792-46B8-B8A8-DC5F17286FC1}">
      <dgm:prSet/>
      <dgm:spPr/>
      <dgm:t>
        <a:bodyPr/>
        <a:lstStyle/>
        <a:p>
          <a:pPr rtl="1"/>
          <a:endParaRPr lang="fa-IR" sz="2400">
            <a:cs typeface="B Badr" panose="00000400000000000000" pitchFamily="2" charset="-78"/>
          </a:endParaRPr>
        </a:p>
      </dgm:t>
    </dgm:pt>
    <dgm:pt modelId="{57657C88-7339-4482-94B7-B4D4C3151455}">
      <dgm:prSet custT="1"/>
      <dgm:spPr/>
      <dgm:t>
        <a:bodyPr/>
        <a:lstStyle/>
        <a:p>
          <a:pPr rtl="1"/>
          <a:r>
            <a:rPr lang="fa-IR" sz="1400" smtClean="0">
              <a:cs typeface="B Badr" panose="00000400000000000000" pitchFamily="2" charset="-78"/>
            </a:rPr>
            <a:t>و عرفى </a:t>
          </a:r>
          <a:endParaRPr lang="fa-IR" sz="1400">
            <a:cs typeface="B Badr" panose="00000400000000000000" pitchFamily="2" charset="-78"/>
          </a:endParaRPr>
        </a:p>
      </dgm:t>
    </dgm:pt>
    <dgm:pt modelId="{DE3E4771-635F-4B5C-AD20-751EFF64E8DB}" type="parTrans" cxnId="{3EFBA032-BBC5-4CAA-8A1D-BC99EB66BF4E}">
      <dgm:prSet custT="1"/>
      <dgm:spPr/>
      <dgm:t>
        <a:bodyPr/>
        <a:lstStyle/>
        <a:p>
          <a:pPr rtl="1"/>
          <a:endParaRPr lang="fa-IR" sz="700">
            <a:cs typeface="B Badr" panose="00000400000000000000" pitchFamily="2" charset="-78"/>
          </a:endParaRPr>
        </a:p>
      </dgm:t>
    </dgm:pt>
    <dgm:pt modelId="{380E32FE-D699-4C6D-A09D-D1D95809725B}" type="sibTrans" cxnId="{3EFBA032-BBC5-4CAA-8A1D-BC99EB66BF4E}">
      <dgm:prSet/>
      <dgm:spPr/>
      <dgm:t>
        <a:bodyPr/>
        <a:lstStyle/>
        <a:p>
          <a:pPr rtl="1"/>
          <a:endParaRPr lang="fa-IR" sz="2400">
            <a:cs typeface="B Badr" panose="00000400000000000000" pitchFamily="2" charset="-78"/>
          </a:endParaRPr>
        </a:p>
      </dgm:t>
    </dgm:pt>
    <dgm:pt modelId="{A5410E91-8243-456A-B66C-23574BC44797}">
      <dgm:prSet custT="1"/>
      <dgm:spPr/>
      <dgm:t>
        <a:bodyPr/>
        <a:lstStyle/>
        <a:p>
          <a:pPr rtl="1"/>
          <a:r>
            <a:rPr lang="fa-IR" sz="1400" smtClean="0">
              <a:cs typeface="B Badr" panose="00000400000000000000" pitchFamily="2" charset="-78"/>
            </a:rPr>
            <a:t>خاص </a:t>
          </a:r>
          <a:endParaRPr lang="fa-IR" sz="1400">
            <a:cs typeface="B Badr" panose="00000400000000000000" pitchFamily="2" charset="-78"/>
          </a:endParaRPr>
        </a:p>
      </dgm:t>
    </dgm:pt>
    <dgm:pt modelId="{6C76A53E-59F8-4F20-9922-896C62053120}" type="parTrans" cxnId="{D8831FA7-5FC8-4D7A-9405-C9BB0CFBDC76}">
      <dgm:prSet custT="1"/>
      <dgm:spPr/>
      <dgm:t>
        <a:bodyPr/>
        <a:lstStyle/>
        <a:p>
          <a:pPr rtl="1"/>
          <a:endParaRPr lang="fa-IR" sz="700">
            <a:cs typeface="B Badr" panose="00000400000000000000" pitchFamily="2" charset="-78"/>
          </a:endParaRPr>
        </a:p>
      </dgm:t>
    </dgm:pt>
    <dgm:pt modelId="{06176E5A-1320-4B58-8B25-B5B7B24A26C0}" type="sibTrans" cxnId="{D8831FA7-5FC8-4D7A-9405-C9BB0CFBDC76}">
      <dgm:prSet/>
      <dgm:spPr/>
      <dgm:t>
        <a:bodyPr/>
        <a:lstStyle/>
        <a:p>
          <a:pPr rtl="1"/>
          <a:endParaRPr lang="fa-IR" sz="2400">
            <a:cs typeface="B Badr" panose="00000400000000000000" pitchFamily="2" charset="-78"/>
          </a:endParaRPr>
        </a:p>
      </dgm:t>
    </dgm:pt>
    <dgm:pt modelId="{9CBEB6B7-9F9E-4DED-8109-0C91270206DA}">
      <dgm:prSet custT="1"/>
      <dgm:spPr/>
      <dgm:t>
        <a:bodyPr/>
        <a:lstStyle/>
        <a:p>
          <a:pPr rtl="1"/>
          <a:r>
            <a:rPr lang="fa-IR" sz="1400" smtClean="0">
              <a:cs typeface="B Badr" panose="00000400000000000000" pitchFamily="2" charset="-78"/>
            </a:rPr>
            <a:t>أو عام</a:t>
          </a:r>
          <a:endParaRPr lang="fa-IR" sz="1400">
            <a:cs typeface="B Badr" panose="00000400000000000000" pitchFamily="2" charset="-78"/>
          </a:endParaRPr>
        </a:p>
      </dgm:t>
    </dgm:pt>
    <dgm:pt modelId="{C5F3A2D0-FE7B-4EB9-B4D6-4AFA538F18EC}" type="parTrans" cxnId="{FB757A3B-53A8-40F1-9CA2-572A8BD665AB}">
      <dgm:prSet custT="1"/>
      <dgm:spPr/>
      <dgm:t>
        <a:bodyPr/>
        <a:lstStyle/>
        <a:p>
          <a:pPr rtl="1"/>
          <a:endParaRPr lang="fa-IR" sz="700">
            <a:cs typeface="B Badr" panose="00000400000000000000" pitchFamily="2" charset="-78"/>
          </a:endParaRPr>
        </a:p>
      </dgm:t>
    </dgm:pt>
    <dgm:pt modelId="{71F1DE4C-A1EF-4474-A875-24F64ECFC97E}" type="sibTrans" cxnId="{FB757A3B-53A8-40F1-9CA2-572A8BD665AB}">
      <dgm:prSet/>
      <dgm:spPr/>
      <dgm:t>
        <a:bodyPr/>
        <a:lstStyle/>
        <a:p>
          <a:pPr rtl="1"/>
          <a:endParaRPr lang="fa-IR" sz="2400">
            <a:cs typeface="B Badr" panose="00000400000000000000" pitchFamily="2" charset="-78"/>
          </a:endParaRPr>
        </a:p>
      </dgm:t>
    </dgm:pt>
    <dgm:pt modelId="{0B91E82D-246B-4AE7-9895-7D44C8EE75A0}">
      <dgm:prSet custT="1"/>
      <dgm:spPr/>
      <dgm:t>
        <a:bodyPr/>
        <a:lstStyle/>
        <a:p>
          <a:pPr rtl="1"/>
          <a:r>
            <a:rPr lang="fa-IR" sz="1400" smtClean="0">
              <a:cs typeface="B Badr" panose="00000400000000000000" pitchFamily="2" charset="-78"/>
            </a:rPr>
            <a:t>كـ</a:t>
          </a:r>
          <a:endParaRPr lang="fa-IR" sz="1400">
            <a:cs typeface="B Badr" panose="00000400000000000000" pitchFamily="2" charset="-78"/>
          </a:endParaRPr>
        </a:p>
      </dgm:t>
    </dgm:pt>
    <dgm:pt modelId="{C9763678-C88A-47D5-9262-0459C447340E}" type="parTrans" cxnId="{641889D1-3197-4880-BCAB-1BCEAA46A19A}">
      <dgm:prSet custT="1"/>
      <dgm:spPr/>
      <dgm:t>
        <a:bodyPr/>
        <a:lstStyle/>
        <a:p>
          <a:pPr rtl="1"/>
          <a:endParaRPr lang="fa-IR" sz="700">
            <a:cs typeface="B Badr" panose="00000400000000000000" pitchFamily="2" charset="-78"/>
          </a:endParaRPr>
        </a:p>
      </dgm:t>
    </dgm:pt>
    <dgm:pt modelId="{1AB63892-97B4-4AC4-A56A-987C8B0769C2}" type="sibTrans" cxnId="{641889D1-3197-4880-BCAB-1BCEAA46A19A}">
      <dgm:prSet/>
      <dgm:spPr/>
      <dgm:t>
        <a:bodyPr/>
        <a:lstStyle/>
        <a:p>
          <a:pPr rtl="1"/>
          <a:endParaRPr lang="fa-IR" sz="2400">
            <a:cs typeface="B Badr" panose="00000400000000000000" pitchFamily="2" charset="-78"/>
          </a:endParaRPr>
        </a:p>
      </dgm:t>
    </dgm:pt>
    <dgm:pt modelId="{5B9D5923-990E-49B6-A3D6-215321C1A0C4}">
      <dgm:prSet custT="1"/>
      <dgm:spPr/>
      <dgm:t>
        <a:bodyPr/>
        <a:lstStyle/>
        <a:p>
          <a:pPr rtl="1"/>
          <a:r>
            <a:rPr lang="fa-IR" sz="1400" smtClean="0">
              <a:cs typeface="B Badr" panose="00000400000000000000" pitchFamily="2" charset="-78"/>
            </a:rPr>
            <a:t>أسد</a:t>
          </a:r>
          <a:r>
            <a:rPr lang="en-US" sz="1400" smtClean="0">
              <a:cs typeface="B Badr" panose="00000400000000000000" pitchFamily="2" charset="-78"/>
            </a:rPr>
            <a:t>:</a:t>
          </a:r>
          <a:r>
            <a:rPr lang="fa-IR" sz="1400" smtClean="0">
              <a:cs typeface="B Badr" panose="00000400000000000000" pitchFamily="2" charset="-78"/>
            </a:rPr>
            <a:t> للسبع و الرجل الشجاع</a:t>
          </a:r>
          <a:endParaRPr lang="fa-IR" sz="1400">
            <a:cs typeface="B Badr" panose="00000400000000000000" pitchFamily="2" charset="-78"/>
          </a:endParaRPr>
        </a:p>
      </dgm:t>
    </dgm:pt>
    <dgm:pt modelId="{C527F899-C8F5-4575-B467-BDF7BC79B2F7}" type="parTrans" cxnId="{305D61CB-98D6-4901-A384-F5830A5EDC71}">
      <dgm:prSet custT="1"/>
      <dgm:spPr/>
      <dgm:t>
        <a:bodyPr/>
        <a:lstStyle/>
        <a:p>
          <a:pPr rtl="1"/>
          <a:endParaRPr lang="fa-IR" sz="700">
            <a:cs typeface="B Badr" panose="00000400000000000000" pitchFamily="2" charset="-78"/>
          </a:endParaRPr>
        </a:p>
      </dgm:t>
    </dgm:pt>
    <dgm:pt modelId="{791F4705-8DD1-44FE-9FE2-8C852F85F30E}" type="sibTrans" cxnId="{305D61CB-98D6-4901-A384-F5830A5EDC71}">
      <dgm:prSet/>
      <dgm:spPr/>
      <dgm:t>
        <a:bodyPr/>
        <a:lstStyle/>
        <a:p>
          <a:pPr rtl="1"/>
          <a:endParaRPr lang="fa-IR" sz="2400">
            <a:cs typeface="B Badr" panose="00000400000000000000" pitchFamily="2" charset="-78"/>
          </a:endParaRPr>
        </a:p>
      </dgm:t>
    </dgm:pt>
    <dgm:pt modelId="{244E90F3-45E6-412A-A93E-4B8C0AE00458}">
      <dgm:prSet custT="1"/>
      <dgm:spPr/>
      <dgm:t>
        <a:bodyPr/>
        <a:lstStyle/>
        <a:p>
          <a:pPr rtl="1"/>
          <a:r>
            <a:rPr lang="fa-IR" sz="1400" smtClean="0">
              <a:cs typeface="B Badr" panose="00000400000000000000" pitchFamily="2" charset="-78"/>
            </a:rPr>
            <a:t>و صلاة: للعبادة المخصوصة و الدعاء</a:t>
          </a:r>
          <a:endParaRPr lang="fa-IR" sz="1400">
            <a:cs typeface="B Badr" panose="00000400000000000000" pitchFamily="2" charset="-78"/>
          </a:endParaRPr>
        </a:p>
      </dgm:t>
    </dgm:pt>
    <dgm:pt modelId="{11FB4723-807E-4C32-B2DC-D2831BE7CD83}" type="parTrans" cxnId="{86C418FD-EFFB-4395-AADC-6A87CE10133F}">
      <dgm:prSet custT="1"/>
      <dgm:spPr/>
      <dgm:t>
        <a:bodyPr/>
        <a:lstStyle/>
        <a:p>
          <a:pPr rtl="1"/>
          <a:endParaRPr lang="fa-IR" sz="700">
            <a:cs typeface="B Badr" panose="00000400000000000000" pitchFamily="2" charset="-78"/>
          </a:endParaRPr>
        </a:p>
      </dgm:t>
    </dgm:pt>
    <dgm:pt modelId="{1C836D44-8009-442E-830A-67A2F0D4EA1E}" type="sibTrans" cxnId="{86C418FD-EFFB-4395-AADC-6A87CE10133F}">
      <dgm:prSet/>
      <dgm:spPr/>
      <dgm:t>
        <a:bodyPr/>
        <a:lstStyle/>
        <a:p>
          <a:pPr rtl="1"/>
          <a:endParaRPr lang="fa-IR" sz="2400">
            <a:cs typeface="B Badr" panose="00000400000000000000" pitchFamily="2" charset="-78"/>
          </a:endParaRPr>
        </a:p>
      </dgm:t>
    </dgm:pt>
    <dgm:pt modelId="{06B72BEF-C5F2-4C5C-92CB-253828E4E5E0}">
      <dgm:prSet custT="1"/>
      <dgm:spPr/>
      <dgm:t>
        <a:bodyPr/>
        <a:lstStyle/>
        <a:p>
          <a:pPr rtl="1"/>
          <a:r>
            <a:rPr lang="fa-IR" sz="1400" smtClean="0">
              <a:cs typeface="B Badr" panose="00000400000000000000" pitchFamily="2" charset="-78"/>
            </a:rPr>
            <a:t>و فعل: للفظ و الحدث</a:t>
          </a:r>
          <a:endParaRPr lang="fa-IR" sz="1400">
            <a:cs typeface="B Badr" panose="00000400000000000000" pitchFamily="2" charset="-78"/>
          </a:endParaRPr>
        </a:p>
      </dgm:t>
    </dgm:pt>
    <dgm:pt modelId="{712F4D17-C2F1-4FBD-9E8F-DB4D7B53F0DC}" type="parTrans" cxnId="{18873504-DA01-4F4B-B41D-13581D2AC1A0}">
      <dgm:prSet custT="1"/>
      <dgm:spPr/>
      <dgm:t>
        <a:bodyPr/>
        <a:lstStyle/>
        <a:p>
          <a:pPr rtl="1"/>
          <a:endParaRPr lang="fa-IR" sz="700">
            <a:cs typeface="B Badr" panose="00000400000000000000" pitchFamily="2" charset="-78"/>
          </a:endParaRPr>
        </a:p>
      </dgm:t>
    </dgm:pt>
    <dgm:pt modelId="{82D1B421-EEAB-4A69-85DC-D0B73B5560E4}" type="sibTrans" cxnId="{18873504-DA01-4F4B-B41D-13581D2AC1A0}">
      <dgm:prSet/>
      <dgm:spPr/>
      <dgm:t>
        <a:bodyPr/>
        <a:lstStyle/>
        <a:p>
          <a:pPr rtl="1"/>
          <a:endParaRPr lang="fa-IR" sz="2400">
            <a:cs typeface="B Badr" panose="00000400000000000000" pitchFamily="2" charset="-78"/>
          </a:endParaRPr>
        </a:p>
      </dgm:t>
    </dgm:pt>
    <dgm:pt modelId="{1B95B1F5-F9F9-46A7-A359-AF1BA8B80207}">
      <dgm:prSet custT="1"/>
      <dgm:spPr/>
      <dgm:t>
        <a:bodyPr/>
        <a:lstStyle/>
        <a:p>
          <a:pPr rtl="1"/>
          <a:r>
            <a:rPr lang="fa-IR" sz="1400" smtClean="0">
              <a:cs typeface="B Badr" panose="00000400000000000000" pitchFamily="2" charset="-78"/>
            </a:rPr>
            <a:t>و دابة: لذى الأربع و الإنسان</a:t>
          </a:r>
          <a:endParaRPr lang="fa-IR" sz="1400">
            <a:cs typeface="B Badr" panose="00000400000000000000" pitchFamily="2" charset="-78"/>
          </a:endParaRPr>
        </a:p>
      </dgm:t>
    </dgm:pt>
    <dgm:pt modelId="{22DE354C-FEF8-4016-AEB2-507341C45ED2}" type="parTrans" cxnId="{04E78882-CDD7-4189-91FE-0CA9435C734D}">
      <dgm:prSet custT="1"/>
      <dgm:spPr/>
      <dgm:t>
        <a:bodyPr/>
        <a:lstStyle/>
        <a:p>
          <a:pPr rtl="1"/>
          <a:endParaRPr lang="fa-IR" sz="700">
            <a:cs typeface="B Badr" panose="00000400000000000000" pitchFamily="2" charset="-78"/>
          </a:endParaRPr>
        </a:p>
      </dgm:t>
    </dgm:pt>
    <dgm:pt modelId="{42DCD6BB-62CB-4805-B2B5-E1576D545331}" type="sibTrans" cxnId="{04E78882-CDD7-4189-91FE-0CA9435C734D}">
      <dgm:prSet/>
      <dgm:spPr/>
      <dgm:t>
        <a:bodyPr/>
        <a:lstStyle/>
        <a:p>
          <a:pPr rtl="1"/>
          <a:endParaRPr lang="fa-IR" sz="2400">
            <a:cs typeface="B Badr" panose="00000400000000000000" pitchFamily="2" charset="-78"/>
          </a:endParaRPr>
        </a:p>
      </dgm:t>
    </dgm:pt>
    <dgm:pt modelId="{69548E1F-DE3D-440E-83CF-794C6E662E74}">
      <dgm:prSet custT="1"/>
      <dgm:spPr/>
      <dgm:t>
        <a:bodyPr/>
        <a:lstStyle/>
        <a:p>
          <a:pPr rtl="1"/>
          <a:r>
            <a:rPr lang="fa-IR" sz="1400" smtClean="0">
              <a:cs typeface="B Badr" panose="00000400000000000000" pitchFamily="2" charset="-78"/>
            </a:rPr>
            <a:t>اما المرکب (می آید)</a:t>
          </a:r>
          <a:endParaRPr lang="fa-IR" sz="1400">
            <a:cs typeface="B Badr" panose="00000400000000000000" pitchFamily="2" charset="-78"/>
          </a:endParaRPr>
        </a:p>
      </dgm:t>
    </dgm:pt>
    <dgm:pt modelId="{6B75DA63-6A9E-40AC-B4A6-C425C2502898}" type="parTrans" cxnId="{DD9B0BA8-7AB4-4333-A63F-15A5980253CF}">
      <dgm:prSet/>
      <dgm:spPr/>
      <dgm:t>
        <a:bodyPr/>
        <a:lstStyle/>
        <a:p>
          <a:pPr rtl="1"/>
          <a:endParaRPr lang="fa-IR"/>
        </a:p>
      </dgm:t>
    </dgm:pt>
    <dgm:pt modelId="{77E6059E-36B4-4462-BDA0-887D66F2CBE3}" type="sibTrans" cxnId="{DD9B0BA8-7AB4-4333-A63F-15A5980253CF}">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B047F32B-D639-4BFE-AF61-B9DDB63CEC33}" type="pres">
      <dgm:prSet presAssocID="{CF864B9C-B781-4A2D-AB56-AF677A9CA75F}" presName="root1" presStyleCnt="0"/>
      <dgm:spPr/>
    </dgm:pt>
    <dgm:pt modelId="{DF48182E-4CA8-4B71-8822-9DDAE7B04FD9}" type="pres">
      <dgm:prSet presAssocID="{CF864B9C-B781-4A2D-AB56-AF677A9CA75F}" presName="LevelOneTextNode" presStyleLbl="node0" presStyleIdx="0" presStyleCnt="1">
        <dgm:presLayoutVars>
          <dgm:chPref val="3"/>
        </dgm:presLayoutVars>
      </dgm:prSet>
      <dgm:spPr/>
      <dgm:t>
        <a:bodyPr/>
        <a:lstStyle/>
        <a:p>
          <a:pPr rtl="1"/>
          <a:endParaRPr lang="fa-IR"/>
        </a:p>
      </dgm:t>
    </dgm:pt>
    <dgm:pt modelId="{775E2A02-D40C-43BD-8925-7940F9CEFB8E}" type="pres">
      <dgm:prSet presAssocID="{CF864B9C-B781-4A2D-AB56-AF677A9CA75F}" presName="level2hierChild" presStyleCnt="0"/>
      <dgm:spPr/>
    </dgm:pt>
    <dgm:pt modelId="{4A3CE41D-9078-428A-8726-F792D10354B5}" type="pres">
      <dgm:prSet presAssocID="{2F1A68E1-B7DE-40FD-9FDB-C04E96FEE1EE}" presName="conn2-1" presStyleLbl="parChTrans1D2" presStyleIdx="0" presStyleCnt="3"/>
      <dgm:spPr/>
      <dgm:t>
        <a:bodyPr/>
        <a:lstStyle/>
        <a:p>
          <a:pPr rtl="1"/>
          <a:endParaRPr lang="fa-IR"/>
        </a:p>
      </dgm:t>
    </dgm:pt>
    <dgm:pt modelId="{54CA6CFE-4A54-46AF-9B5B-7D365216BB5E}" type="pres">
      <dgm:prSet presAssocID="{2F1A68E1-B7DE-40FD-9FDB-C04E96FEE1EE}" presName="connTx" presStyleLbl="parChTrans1D2" presStyleIdx="0" presStyleCnt="3"/>
      <dgm:spPr/>
      <dgm:t>
        <a:bodyPr/>
        <a:lstStyle/>
        <a:p>
          <a:pPr rtl="1"/>
          <a:endParaRPr lang="fa-IR"/>
        </a:p>
      </dgm:t>
    </dgm:pt>
    <dgm:pt modelId="{BF6CD141-BB21-4E70-B63E-27884F75717F}" type="pres">
      <dgm:prSet presAssocID="{58251F4B-43E9-442A-86A7-0FE4F0858890}" presName="root2" presStyleCnt="0"/>
      <dgm:spPr/>
    </dgm:pt>
    <dgm:pt modelId="{E007125D-4678-424C-ABB7-344AEC1FF6AF}" type="pres">
      <dgm:prSet presAssocID="{58251F4B-43E9-442A-86A7-0FE4F0858890}" presName="LevelTwoTextNode" presStyleLbl="node2" presStyleIdx="0" presStyleCnt="3">
        <dgm:presLayoutVars>
          <dgm:chPref val="3"/>
        </dgm:presLayoutVars>
      </dgm:prSet>
      <dgm:spPr/>
      <dgm:t>
        <a:bodyPr/>
        <a:lstStyle/>
        <a:p>
          <a:pPr rtl="1"/>
          <a:endParaRPr lang="fa-IR"/>
        </a:p>
      </dgm:t>
    </dgm:pt>
    <dgm:pt modelId="{6E3C80B5-332D-41E1-8D02-0A13F2487CFE}" type="pres">
      <dgm:prSet presAssocID="{58251F4B-43E9-442A-86A7-0FE4F0858890}" presName="level3hierChild" presStyleCnt="0"/>
      <dgm:spPr/>
    </dgm:pt>
    <dgm:pt modelId="{B2DA4045-1519-4F19-BC53-29BAA03B773D}" type="pres">
      <dgm:prSet presAssocID="{A3B411E9-721B-4903-9138-8D13DD2BCCBA}" presName="conn2-1" presStyleLbl="parChTrans1D2" presStyleIdx="1" presStyleCnt="3"/>
      <dgm:spPr/>
      <dgm:t>
        <a:bodyPr/>
        <a:lstStyle/>
        <a:p>
          <a:pPr rtl="1"/>
          <a:endParaRPr lang="fa-IR"/>
        </a:p>
      </dgm:t>
    </dgm:pt>
    <dgm:pt modelId="{AF0808B9-197F-4DE0-A064-87EC69B54A28}" type="pres">
      <dgm:prSet presAssocID="{A3B411E9-721B-4903-9138-8D13DD2BCCBA}" presName="connTx" presStyleLbl="parChTrans1D2" presStyleIdx="1" presStyleCnt="3"/>
      <dgm:spPr/>
      <dgm:t>
        <a:bodyPr/>
        <a:lstStyle/>
        <a:p>
          <a:pPr rtl="1"/>
          <a:endParaRPr lang="fa-IR"/>
        </a:p>
      </dgm:t>
    </dgm:pt>
    <dgm:pt modelId="{1ED6850D-51CE-4126-B4C5-E970BE85D486}" type="pres">
      <dgm:prSet presAssocID="{A838E6D8-B6A1-4773-80E9-E66B105687EC}" presName="root2" presStyleCnt="0"/>
      <dgm:spPr/>
    </dgm:pt>
    <dgm:pt modelId="{DF1FF816-4381-4008-85B2-E962E139A77D}" type="pres">
      <dgm:prSet presAssocID="{A838E6D8-B6A1-4773-80E9-E66B105687EC}" presName="LevelTwoTextNode" presStyleLbl="node2" presStyleIdx="1" presStyleCnt="3">
        <dgm:presLayoutVars>
          <dgm:chPref val="3"/>
        </dgm:presLayoutVars>
      </dgm:prSet>
      <dgm:spPr/>
      <dgm:t>
        <a:bodyPr/>
        <a:lstStyle/>
        <a:p>
          <a:pPr rtl="1"/>
          <a:endParaRPr lang="fa-IR"/>
        </a:p>
      </dgm:t>
    </dgm:pt>
    <dgm:pt modelId="{CD3A6652-81E7-4407-A7AA-5C7B8D7552FA}" type="pres">
      <dgm:prSet presAssocID="{A838E6D8-B6A1-4773-80E9-E66B105687EC}" presName="level3hierChild" presStyleCnt="0"/>
      <dgm:spPr/>
    </dgm:pt>
    <dgm:pt modelId="{769EE431-3685-40DB-B876-540EF44752C9}" type="pres">
      <dgm:prSet presAssocID="{45700413-D76C-4244-8186-40772AC00286}" presName="conn2-1" presStyleLbl="parChTrans1D3" presStyleIdx="0" presStyleCnt="5"/>
      <dgm:spPr/>
      <dgm:t>
        <a:bodyPr/>
        <a:lstStyle/>
        <a:p>
          <a:pPr rtl="1"/>
          <a:endParaRPr lang="fa-IR"/>
        </a:p>
      </dgm:t>
    </dgm:pt>
    <dgm:pt modelId="{3856FE8C-C002-4679-829F-9EF9B4FEC292}" type="pres">
      <dgm:prSet presAssocID="{45700413-D76C-4244-8186-40772AC00286}" presName="connTx" presStyleLbl="parChTrans1D3" presStyleIdx="0" presStyleCnt="5"/>
      <dgm:spPr/>
      <dgm:t>
        <a:bodyPr/>
        <a:lstStyle/>
        <a:p>
          <a:pPr rtl="1"/>
          <a:endParaRPr lang="fa-IR"/>
        </a:p>
      </dgm:t>
    </dgm:pt>
    <dgm:pt modelId="{32BB023F-F388-4968-8B66-F0DF156FAEEF}" type="pres">
      <dgm:prSet presAssocID="{98DB6D59-7C52-411A-B140-7ABCC9348B1F}" presName="root2" presStyleCnt="0"/>
      <dgm:spPr/>
    </dgm:pt>
    <dgm:pt modelId="{C191D674-4D72-473F-A5E2-A29BFF7746F8}" type="pres">
      <dgm:prSet presAssocID="{98DB6D59-7C52-411A-B140-7ABCC9348B1F}" presName="LevelTwoTextNode" presStyleLbl="node3" presStyleIdx="0" presStyleCnt="5">
        <dgm:presLayoutVars>
          <dgm:chPref val="3"/>
        </dgm:presLayoutVars>
      </dgm:prSet>
      <dgm:spPr/>
      <dgm:t>
        <a:bodyPr/>
        <a:lstStyle/>
        <a:p>
          <a:pPr rtl="1"/>
          <a:endParaRPr lang="fa-IR"/>
        </a:p>
      </dgm:t>
    </dgm:pt>
    <dgm:pt modelId="{0C5906E6-348C-4119-BAD3-144197E1530F}" type="pres">
      <dgm:prSet presAssocID="{98DB6D59-7C52-411A-B140-7ABCC9348B1F}" presName="level3hierChild" presStyleCnt="0"/>
      <dgm:spPr/>
    </dgm:pt>
    <dgm:pt modelId="{BF86FB3B-B4D3-4700-8FA7-3B2D370BDCB3}" type="pres">
      <dgm:prSet presAssocID="{62A1EF52-EC93-495A-ACC6-BA9DCBB29E99}" presName="conn2-1" presStyleLbl="parChTrans1D3" presStyleIdx="1" presStyleCnt="5"/>
      <dgm:spPr/>
      <dgm:t>
        <a:bodyPr/>
        <a:lstStyle/>
        <a:p>
          <a:pPr rtl="1"/>
          <a:endParaRPr lang="fa-IR"/>
        </a:p>
      </dgm:t>
    </dgm:pt>
    <dgm:pt modelId="{1BF2FBC6-78CD-4B10-8A42-D38C01202A04}" type="pres">
      <dgm:prSet presAssocID="{62A1EF52-EC93-495A-ACC6-BA9DCBB29E99}" presName="connTx" presStyleLbl="parChTrans1D3" presStyleIdx="1" presStyleCnt="5"/>
      <dgm:spPr/>
      <dgm:t>
        <a:bodyPr/>
        <a:lstStyle/>
        <a:p>
          <a:pPr rtl="1"/>
          <a:endParaRPr lang="fa-IR"/>
        </a:p>
      </dgm:t>
    </dgm:pt>
    <dgm:pt modelId="{EC75562F-44A6-400D-B5E1-6D825FF585D9}" type="pres">
      <dgm:prSet presAssocID="{5B7B49F0-57B2-492C-9C72-0F36689671B8}" presName="root2" presStyleCnt="0"/>
      <dgm:spPr/>
    </dgm:pt>
    <dgm:pt modelId="{F94C7FAF-F253-4639-87D0-F031C3E44685}" type="pres">
      <dgm:prSet presAssocID="{5B7B49F0-57B2-492C-9C72-0F36689671B8}" presName="LevelTwoTextNode" presStyleLbl="node3" presStyleIdx="1" presStyleCnt="5">
        <dgm:presLayoutVars>
          <dgm:chPref val="3"/>
        </dgm:presLayoutVars>
      </dgm:prSet>
      <dgm:spPr/>
      <dgm:t>
        <a:bodyPr/>
        <a:lstStyle/>
        <a:p>
          <a:pPr rtl="1"/>
          <a:endParaRPr lang="fa-IR"/>
        </a:p>
      </dgm:t>
    </dgm:pt>
    <dgm:pt modelId="{C08349EE-77BF-4274-9ED5-836146A5CDB1}" type="pres">
      <dgm:prSet presAssocID="{5B7B49F0-57B2-492C-9C72-0F36689671B8}" presName="level3hierChild" presStyleCnt="0"/>
      <dgm:spPr/>
    </dgm:pt>
    <dgm:pt modelId="{984E5440-A6C9-45AD-B03C-4740D15377DF}" type="pres">
      <dgm:prSet presAssocID="{3DC1A70A-8198-4C3C-828D-DA57B4B4029D}" presName="conn2-1" presStyleLbl="parChTrans1D3" presStyleIdx="2" presStyleCnt="5"/>
      <dgm:spPr/>
      <dgm:t>
        <a:bodyPr/>
        <a:lstStyle/>
        <a:p>
          <a:pPr rtl="1"/>
          <a:endParaRPr lang="fa-IR"/>
        </a:p>
      </dgm:t>
    </dgm:pt>
    <dgm:pt modelId="{05E7CC76-2297-43B2-80C1-0F7D18A3E33B}" type="pres">
      <dgm:prSet presAssocID="{3DC1A70A-8198-4C3C-828D-DA57B4B4029D}" presName="connTx" presStyleLbl="parChTrans1D3" presStyleIdx="2" presStyleCnt="5"/>
      <dgm:spPr/>
      <dgm:t>
        <a:bodyPr/>
        <a:lstStyle/>
        <a:p>
          <a:pPr rtl="1"/>
          <a:endParaRPr lang="fa-IR"/>
        </a:p>
      </dgm:t>
    </dgm:pt>
    <dgm:pt modelId="{02633BC6-C92F-4B7F-86E7-A6D575A3F8C3}" type="pres">
      <dgm:prSet presAssocID="{66028D04-2585-4068-8331-10F412886CCE}" presName="root2" presStyleCnt="0"/>
      <dgm:spPr/>
    </dgm:pt>
    <dgm:pt modelId="{8B1C3B8E-7E0C-496F-A443-9B7890ACC718}" type="pres">
      <dgm:prSet presAssocID="{66028D04-2585-4068-8331-10F412886CCE}" presName="LevelTwoTextNode" presStyleLbl="node3" presStyleIdx="2" presStyleCnt="5">
        <dgm:presLayoutVars>
          <dgm:chPref val="3"/>
        </dgm:presLayoutVars>
      </dgm:prSet>
      <dgm:spPr/>
      <dgm:t>
        <a:bodyPr/>
        <a:lstStyle/>
        <a:p>
          <a:pPr rtl="1"/>
          <a:endParaRPr lang="fa-IR"/>
        </a:p>
      </dgm:t>
    </dgm:pt>
    <dgm:pt modelId="{0816CB47-5B01-4D27-8932-9CD6B145D19F}" type="pres">
      <dgm:prSet presAssocID="{66028D04-2585-4068-8331-10F412886CCE}" presName="level3hierChild" presStyleCnt="0"/>
      <dgm:spPr/>
    </dgm:pt>
    <dgm:pt modelId="{1E96A4FF-3CF6-447B-899B-47697DAA6CCB}" type="pres">
      <dgm:prSet presAssocID="{71BE289D-C296-4F56-891D-8B19A7DF78E8}" presName="conn2-1" presStyleLbl="parChTrans1D2" presStyleIdx="2" presStyleCnt="3"/>
      <dgm:spPr/>
      <dgm:t>
        <a:bodyPr/>
        <a:lstStyle/>
        <a:p>
          <a:pPr rtl="1"/>
          <a:endParaRPr lang="fa-IR"/>
        </a:p>
      </dgm:t>
    </dgm:pt>
    <dgm:pt modelId="{334483C1-D849-42AF-BF63-199A97687F87}" type="pres">
      <dgm:prSet presAssocID="{71BE289D-C296-4F56-891D-8B19A7DF78E8}" presName="connTx" presStyleLbl="parChTrans1D2" presStyleIdx="2" presStyleCnt="3"/>
      <dgm:spPr/>
      <dgm:t>
        <a:bodyPr/>
        <a:lstStyle/>
        <a:p>
          <a:pPr rtl="1"/>
          <a:endParaRPr lang="fa-IR"/>
        </a:p>
      </dgm:t>
    </dgm:pt>
    <dgm:pt modelId="{D3A3F9FE-18F3-4B1A-9E88-0975A5241FFB}" type="pres">
      <dgm:prSet presAssocID="{0734E109-4E52-4618-8100-DCFE10F49BE6}" presName="root2" presStyleCnt="0"/>
      <dgm:spPr/>
    </dgm:pt>
    <dgm:pt modelId="{09B20F94-FCAC-47F1-A9A3-E6A1BE386B16}" type="pres">
      <dgm:prSet presAssocID="{0734E109-4E52-4618-8100-DCFE10F49BE6}" presName="LevelTwoTextNode" presStyleLbl="node2" presStyleIdx="2" presStyleCnt="3">
        <dgm:presLayoutVars>
          <dgm:chPref val="3"/>
        </dgm:presLayoutVars>
      </dgm:prSet>
      <dgm:spPr/>
      <dgm:t>
        <a:bodyPr/>
        <a:lstStyle/>
        <a:p>
          <a:pPr rtl="1"/>
          <a:endParaRPr lang="fa-IR"/>
        </a:p>
      </dgm:t>
    </dgm:pt>
    <dgm:pt modelId="{7EA20622-A6EF-4ECF-92D0-66F0B7302889}" type="pres">
      <dgm:prSet presAssocID="{0734E109-4E52-4618-8100-DCFE10F49BE6}" presName="level3hierChild" presStyleCnt="0"/>
      <dgm:spPr/>
    </dgm:pt>
    <dgm:pt modelId="{C23AA0D8-FBE0-4782-922F-FD1798AA0952}" type="pres">
      <dgm:prSet presAssocID="{679298B4-EE62-42FC-AE37-859C8334EB87}" presName="conn2-1" presStyleLbl="parChTrans1D3" presStyleIdx="3" presStyleCnt="5"/>
      <dgm:spPr/>
      <dgm:t>
        <a:bodyPr/>
        <a:lstStyle/>
        <a:p>
          <a:pPr rtl="1"/>
          <a:endParaRPr lang="fa-IR"/>
        </a:p>
      </dgm:t>
    </dgm:pt>
    <dgm:pt modelId="{D0F98496-74BC-473A-A64C-2512E5329D01}" type="pres">
      <dgm:prSet presAssocID="{679298B4-EE62-42FC-AE37-859C8334EB87}" presName="connTx" presStyleLbl="parChTrans1D3" presStyleIdx="3" presStyleCnt="5"/>
      <dgm:spPr/>
      <dgm:t>
        <a:bodyPr/>
        <a:lstStyle/>
        <a:p>
          <a:pPr rtl="1"/>
          <a:endParaRPr lang="fa-IR"/>
        </a:p>
      </dgm:t>
    </dgm:pt>
    <dgm:pt modelId="{7DDA9532-1D43-4DDE-A9AD-41B9383FB9A9}" type="pres">
      <dgm:prSet presAssocID="{D005FA1B-5DD5-4A50-B63D-FF7705494C1A}" presName="root2" presStyleCnt="0"/>
      <dgm:spPr/>
    </dgm:pt>
    <dgm:pt modelId="{12C50456-0882-4AC2-BFFB-14E2DE3FD77D}" type="pres">
      <dgm:prSet presAssocID="{D005FA1B-5DD5-4A50-B63D-FF7705494C1A}" presName="LevelTwoTextNode" presStyleLbl="node3" presStyleIdx="3" presStyleCnt="5">
        <dgm:presLayoutVars>
          <dgm:chPref val="3"/>
        </dgm:presLayoutVars>
      </dgm:prSet>
      <dgm:spPr/>
      <dgm:t>
        <a:bodyPr/>
        <a:lstStyle/>
        <a:p>
          <a:pPr rtl="1"/>
          <a:endParaRPr lang="fa-IR"/>
        </a:p>
      </dgm:t>
    </dgm:pt>
    <dgm:pt modelId="{752DEBDB-512C-4D4D-826D-3E40DCD4842F}" type="pres">
      <dgm:prSet presAssocID="{D005FA1B-5DD5-4A50-B63D-FF7705494C1A}" presName="level3hierChild" presStyleCnt="0"/>
      <dgm:spPr/>
    </dgm:pt>
    <dgm:pt modelId="{3EF9F641-39E2-4D6A-9D21-3626C46726A2}" type="pres">
      <dgm:prSet presAssocID="{51B146C6-E834-4740-8F4D-45EE6D46D5F9}" presName="conn2-1" presStyleLbl="parChTrans1D4" presStyleIdx="0" presStyleCnt="12"/>
      <dgm:spPr/>
      <dgm:t>
        <a:bodyPr/>
        <a:lstStyle/>
        <a:p>
          <a:pPr rtl="1"/>
          <a:endParaRPr lang="fa-IR"/>
        </a:p>
      </dgm:t>
    </dgm:pt>
    <dgm:pt modelId="{B63E398E-92DF-4B04-B6C0-B496A7DFCBF7}" type="pres">
      <dgm:prSet presAssocID="{51B146C6-E834-4740-8F4D-45EE6D46D5F9}" presName="connTx" presStyleLbl="parChTrans1D4" presStyleIdx="0" presStyleCnt="12"/>
      <dgm:spPr/>
      <dgm:t>
        <a:bodyPr/>
        <a:lstStyle/>
        <a:p>
          <a:pPr rtl="1"/>
          <a:endParaRPr lang="fa-IR"/>
        </a:p>
      </dgm:t>
    </dgm:pt>
    <dgm:pt modelId="{6A7332B5-6505-428C-8DF9-EFF83EB76C6F}" type="pres">
      <dgm:prSet presAssocID="{0269518B-FC81-41A6-8B75-A897AC9FCEE5}" presName="root2" presStyleCnt="0"/>
      <dgm:spPr/>
    </dgm:pt>
    <dgm:pt modelId="{D0B025FE-1AF8-47F3-9AC1-837B6B185D51}" type="pres">
      <dgm:prSet presAssocID="{0269518B-FC81-41A6-8B75-A897AC9FCEE5}" presName="LevelTwoTextNode" presStyleLbl="node4" presStyleIdx="0" presStyleCnt="12" custScaleY="253854">
        <dgm:presLayoutVars>
          <dgm:chPref val="3"/>
        </dgm:presLayoutVars>
      </dgm:prSet>
      <dgm:spPr/>
      <dgm:t>
        <a:bodyPr/>
        <a:lstStyle/>
        <a:p>
          <a:pPr rtl="1"/>
          <a:endParaRPr lang="fa-IR"/>
        </a:p>
      </dgm:t>
    </dgm:pt>
    <dgm:pt modelId="{E8952AB7-A896-48C1-AD76-DBA101BAB76E}" type="pres">
      <dgm:prSet presAssocID="{0269518B-FC81-41A6-8B75-A897AC9FCEE5}" presName="level3hierChild" presStyleCnt="0"/>
      <dgm:spPr/>
    </dgm:pt>
    <dgm:pt modelId="{28B14000-1C05-4BE2-AA63-E396B13E5136}" type="pres">
      <dgm:prSet presAssocID="{62AF8D0E-1CB4-41EB-91D3-63201C84C85D}" presName="conn2-1" presStyleLbl="parChTrans1D4" presStyleIdx="1" presStyleCnt="12"/>
      <dgm:spPr/>
      <dgm:t>
        <a:bodyPr/>
        <a:lstStyle/>
        <a:p>
          <a:pPr rtl="1"/>
          <a:endParaRPr lang="fa-IR"/>
        </a:p>
      </dgm:t>
    </dgm:pt>
    <dgm:pt modelId="{C4D2F3E4-0FFA-4CB7-B43C-099046D7E961}" type="pres">
      <dgm:prSet presAssocID="{62AF8D0E-1CB4-41EB-91D3-63201C84C85D}" presName="connTx" presStyleLbl="parChTrans1D4" presStyleIdx="1" presStyleCnt="12"/>
      <dgm:spPr/>
      <dgm:t>
        <a:bodyPr/>
        <a:lstStyle/>
        <a:p>
          <a:pPr rtl="1"/>
          <a:endParaRPr lang="fa-IR"/>
        </a:p>
      </dgm:t>
    </dgm:pt>
    <dgm:pt modelId="{5BC18327-9E1B-4EC2-B933-4A859E15898C}" type="pres">
      <dgm:prSet presAssocID="{158EA8C9-21EB-4958-8163-7900BA961EC4}" presName="root2" presStyleCnt="0"/>
      <dgm:spPr/>
    </dgm:pt>
    <dgm:pt modelId="{6B8C7526-8D4A-4FD6-A93A-0752BA5181BD}" type="pres">
      <dgm:prSet presAssocID="{158EA8C9-21EB-4958-8163-7900BA961EC4}" presName="LevelTwoTextNode" presStyleLbl="node4" presStyleIdx="1" presStyleCnt="12">
        <dgm:presLayoutVars>
          <dgm:chPref val="3"/>
        </dgm:presLayoutVars>
      </dgm:prSet>
      <dgm:spPr/>
      <dgm:t>
        <a:bodyPr/>
        <a:lstStyle/>
        <a:p>
          <a:pPr rtl="1"/>
          <a:endParaRPr lang="fa-IR"/>
        </a:p>
      </dgm:t>
    </dgm:pt>
    <dgm:pt modelId="{8CC6BF16-E7C7-485B-A6CB-E396701DA864}" type="pres">
      <dgm:prSet presAssocID="{158EA8C9-21EB-4958-8163-7900BA961EC4}" presName="level3hierChild" presStyleCnt="0"/>
      <dgm:spPr/>
    </dgm:pt>
    <dgm:pt modelId="{BF4B9144-78E4-4304-9D02-CA09A185E865}" type="pres">
      <dgm:prSet presAssocID="{D917E3AC-F6AB-4F58-BF94-7E42AC441F50}" presName="conn2-1" presStyleLbl="parChTrans1D4" presStyleIdx="2" presStyleCnt="12"/>
      <dgm:spPr/>
      <dgm:t>
        <a:bodyPr/>
        <a:lstStyle/>
        <a:p>
          <a:pPr rtl="1"/>
          <a:endParaRPr lang="fa-IR"/>
        </a:p>
      </dgm:t>
    </dgm:pt>
    <dgm:pt modelId="{C819E4E6-AD5D-45ED-959A-62241C73FD01}" type="pres">
      <dgm:prSet presAssocID="{D917E3AC-F6AB-4F58-BF94-7E42AC441F50}" presName="connTx" presStyleLbl="parChTrans1D4" presStyleIdx="2" presStyleCnt="12"/>
      <dgm:spPr/>
      <dgm:t>
        <a:bodyPr/>
        <a:lstStyle/>
        <a:p>
          <a:pPr rtl="1"/>
          <a:endParaRPr lang="fa-IR"/>
        </a:p>
      </dgm:t>
    </dgm:pt>
    <dgm:pt modelId="{F9369532-3D3A-4ED8-99FE-77311989E183}" type="pres">
      <dgm:prSet presAssocID="{941DC4BD-EC25-4202-84F1-8B3C8C6D5CBE}" presName="root2" presStyleCnt="0"/>
      <dgm:spPr/>
    </dgm:pt>
    <dgm:pt modelId="{2367C81F-35B3-4756-A60F-FF87F5BE8190}" type="pres">
      <dgm:prSet presAssocID="{941DC4BD-EC25-4202-84F1-8B3C8C6D5CBE}" presName="LevelTwoTextNode" presStyleLbl="node4" presStyleIdx="2" presStyleCnt="12">
        <dgm:presLayoutVars>
          <dgm:chPref val="3"/>
        </dgm:presLayoutVars>
      </dgm:prSet>
      <dgm:spPr/>
      <dgm:t>
        <a:bodyPr/>
        <a:lstStyle/>
        <a:p>
          <a:pPr rtl="1"/>
          <a:endParaRPr lang="fa-IR"/>
        </a:p>
      </dgm:t>
    </dgm:pt>
    <dgm:pt modelId="{D6A5D9B4-9B74-453B-9C61-2A21365D2B2D}" type="pres">
      <dgm:prSet presAssocID="{941DC4BD-EC25-4202-84F1-8B3C8C6D5CBE}" presName="level3hierChild" presStyleCnt="0"/>
      <dgm:spPr/>
    </dgm:pt>
    <dgm:pt modelId="{AAEB907D-5C1A-4999-A035-D64B56E4502C}" type="pres">
      <dgm:prSet presAssocID="{338EF2F2-4580-41E1-A57C-EC7D30CC3973}" presName="conn2-1" presStyleLbl="parChTrans1D4" presStyleIdx="3" presStyleCnt="12"/>
      <dgm:spPr/>
      <dgm:t>
        <a:bodyPr/>
        <a:lstStyle/>
        <a:p>
          <a:pPr rtl="1"/>
          <a:endParaRPr lang="fa-IR"/>
        </a:p>
      </dgm:t>
    </dgm:pt>
    <dgm:pt modelId="{A06AC546-98DD-43E2-9784-C2CEB51FA8D5}" type="pres">
      <dgm:prSet presAssocID="{338EF2F2-4580-41E1-A57C-EC7D30CC3973}" presName="connTx" presStyleLbl="parChTrans1D4" presStyleIdx="3" presStyleCnt="12"/>
      <dgm:spPr/>
      <dgm:t>
        <a:bodyPr/>
        <a:lstStyle/>
        <a:p>
          <a:pPr rtl="1"/>
          <a:endParaRPr lang="fa-IR"/>
        </a:p>
      </dgm:t>
    </dgm:pt>
    <dgm:pt modelId="{C8A09496-C05D-4AC6-9FDB-C760C4AE64C1}" type="pres">
      <dgm:prSet presAssocID="{19B1D5B8-B461-4479-8B8B-AB0008C0B659}" presName="root2" presStyleCnt="0"/>
      <dgm:spPr/>
    </dgm:pt>
    <dgm:pt modelId="{C55FAED1-98F7-40FE-908A-7488AA0DDC74}" type="pres">
      <dgm:prSet presAssocID="{19B1D5B8-B461-4479-8B8B-AB0008C0B659}" presName="LevelTwoTextNode" presStyleLbl="node4" presStyleIdx="3" presStyleCnt="12">
        <dgm:presLayoutVars>
          <dgm:chPref val="3"/>
        </dgm:presLayoutVars>
      </dgm:prSet>
      <dgm:spPr/>
      <dgm:t>
        <a:bodyPr/>
        <a:lstStyle/>
        <a:p>
          <a:pPr rtl="1"/>
          <a:endParaRPr lang="fa-IR"/>
        </a:p>
      </dgm:t>
    </dgm:pt>
    <dgm:pt modelId="{4309E5F7-687C-44FD-AE7E-E7DC35107C0B}" type="pres">
      <dgm:prSet presAssocID="{19B1D5B8-B461-4479-8B8B-AB0008C0B659}" presName="level3hierChild" presStyleCnt="0"/>
      <dgm:spPr/>
    </dgm:pt>
    <dgm:pt modelId="{123FD945-6524-4F45-9B30-5954838187DE}" type="pres">
      <dgm:prSet presAssocID="{DE3E4771-635F-4B5C-AD20-751EFF64E8DB}" presName="conn2-1" presStyleLbl="parChTrans1D4" presStyleIdx="4" presStyleCnt="12"/>
      <dgm:spPr/>
      <dgm:t>
        <a:bodyPr/>
        <a:lstStyle/>
        <a:p>
          <a:pPr rtl="1"/>
          <a:endParaRPr lang="fa-IR"/>
        </a:p>
      </dgm:t>
    </dgm:pt>
    <dgm:pt modelId="{7507315C-C1B1-4835-A1AD-23D9D2841FE3}" type="pres">
      <dgm:prSet presAssocID="{DE3E4771-635F-4B5C-AD20-751EFF64E8DB}" presName="connTx" presStyleLbl="parChTrans1D4" presStyleIdx="4" presStyleCnt="12"/>
      <dgm:spPr/>
      <dgm:t>
        <a:bodyPr/>
        <a:lstStyle/>
        <a:p>
          <a:pPr rtl="1"/>
          <a:endParaRPr lang="fa-IR"/>
        </a:p>
      </dgm:t>
    </dgm:pt>
    <dgm:pt modelId="{6B663A27-CB28-4841-89C9-FDA1F18C537C}" type="pres">
      <dgm:prSet presAssocID="{57657C88-7339-4482-94B7-B4D4C3151455}" presName="root2" presStyleCnt="0"/>
      <dgm:spPr/>
    </dgm:pt>
    <dgm:pt modelId="{F0422280-BF26-4A47-A049-FFCF53ABD3AE}" type="pres">
      <dgm:prSet presAssocID="{57657C88-7339-4482-94B7-B4D4C3151455}" presName="LevelTwoTextNode" presStyleLbl="node4" presStyleIdx="4" presStyleCnt="12">
        <dgm:presLayoutVars>
          <dgm:chPref val="3"/>
        </dgm:presLayoutVars>
      </dgm:prSet>
      <dgm:spPr/>
      <dgm:t>
        <a:bodyPr/>
        <a:lstStyle/>
        <a:p>
          <a:pPr rtl="1"/>
          <a:endParaRPr lang="fa-IR"/>
        </a:p>
      </dgm:t>
    </dgm:pt>
    <dgm:pt modelId="{637A2481-7DF6-4918-BD5D-B9D34ECDB097}" type="pres">
      <dgm:prSet presAssocID="{57657C88-7339-4482-94B7-B4D4C3151455}" presName="level3hierChild" presStyleCnt="0"/>
      <dgm:spPr/>
    </dgm:pt>
    <dgm:pt modelId="{4A7D3548-0008-4F13-9F9E-CBDD1F886F46}" type="pres">
      <dgm:prSet presAssocID="{6C76A53E-59F8-4F20-9922-896C62053120}" presName="conn2-1" presStyleLbl="parChTrans1D4" presStyleIdx="5" presStyleCnt="12"/>
      <dgm:spPr/>
      <dgm:t>
        <a:bodyPr/>
        <a:lstStyle/>
        <a:p>
          <a:pPr rtl="1"/>
          <a:endParaRPr lang="fa-IR"/>
        </a:p>
      </dgm:t>
    </dgm:pt>
    <dgm:pt modelId="{97CED812-3A95-4B30-9D9D-8C6D8BE40A56}" type="pres">
      <dgm:prSet presAssocID="{6C76A53E-59F8-4F20-9922-896C62053120}" presName="connTx" presStyleLbl="parChTrans1D4" presStyleIdx="5" presStyleCnt="12"/>
      <dgm:spPr/>
      <dgm:t>
        <a:bodyPr/>
        <a:lstStyle/>
        <a:p>
          <a:pPr rtl="1"/>
          <a:endParaRPr lang="fa-IR"/>
        </a:p>
      </dgm:t>
    </dgm:pt>
    <dgm:pt modelId="{24E85940-0C38-4F20-8BB4-A96A7A8EA87C}" type="pres">
      <dgm:prSet presAssocID="{A5410E91-8243-456A-B66C-23574BC44797}" presName="root2" presStyleCnt="0"/>
      <dgm:spPr/>
    </dgm:pt>
    <dgm:pt modelId="{81B7BA9A-0815-4F1E-AF0C-4A8F9D0355A6}" type="pres">
      <dgm:prSet presAssocID="{A5410E91-8243-456A-B66C-23574BC44797}" presName="LevelTwoTextNode" presStyleLbl="node4" presStyleIdx="5" presStyleCnt="12">
        <dgm:presLayoutVars>
          <dgm:chPref val="3"/>
        </dgm:presLayoutVars>
      </dgm:prSet>
      <dgm:spPr/>
      <dgm:t>
        <a:bodyPr/>
        <a:lstStyle/>
        <a:p>
          <a:pPr rtl="1"/>
          <a:endParaRPr lang="fa-IR"/>
        </a:p>
      </dgm:t>
    </dgm:pt>
    <dgm:pt modelId="{CE601DE4-EF3E-43CD-A852-2697FA1D6F64}" type="pres">
      <dgm:prSet presAssocID="{A5410E91-8243-456A-B66C-23574BC44797}" presName="level3hierChild" presStyleCnt="0"/>
      <dgm:spPr/>
    </dgm:pt>
    <dgm:pt modelId="{7F7E98B6-343A-4EE1-9D7E-B1C5B860A581}" type="pres">
      <dgm:prSet presAssocID="{C5F3A2D0-FE7B-4EB9-B4D6-4AFA538F18EC}" presName="conn2-1" presStyleLbl="parChTrans1D4" presStyleIdx="6" presStyleCnt="12"/>
      <dgm:spPr/>
      <dgm:t>
        <a:bodyPr/>
        <a:lstStyle/>
        <a:p>
          <a:pPr rtl="1"/>
          <a:endParaRPr lang="fa-IR"/>
        </a:p>
      </dgm:t>
    </dgm:pt>
    <dgm:pt modelId="{0ADAF335-F200-440C-BBB9-4AFB3D670FC1}" type="pres">
      <dgm:prSet presAssocID="{C5F3A2D0-FE7B-4EB9-B4D6-4AFA538F18EC}" presName="connTx" presStyleLbl="parChTrans1D4" presStyleIdx="6" presStyleCnt="12"/>
      <dgm:spPr/>
      <dgm:t>
        <a:bodyPr/>
        <a:lstStyle/>
        <a:p>
          <a:pPr rtl="1"/>
          <a:endParaRPr lang="fa-IR"/>
        </a:p>
      </dgm:t>
    </dgm:pt>
    <dgm:pt modelId="{75AA0082-E929-434A-A769-E36179F869D4}" type="pres">
      <dgm:prSet presAssocID="{9CBEB6B7-9F9E-4DED-8109-0C91270206DA}" presName="root2" presStyleCnt="0"/>
      <dgm:spPr/>
    </dgm:pt>
    <dgm:pt modelId="{C56AB0C0-4DB8-4B48-8B13-614F78BDF400}" type="pres">
      <dgm:prSet presAssocID="{9CBEB6B7-9F9E-4DED-8109-0C91270206DA}" presName="LevelTwoTextNode" presStyleLbl="node4" presStyleIdx="6" presStyleCnt="12">
        <dgm:presLayoutVars>
          <dgm:chPref val="3"/>
        </dgm:presLayoutVars>
      </dgm:prSet>
      <dgm:spPr/>
      <dgm:t>
        <a:bodyPr/>
        <a:lstStyle/>
        <a:p>
          <a:pPr rtl="1"/>
          <a:endParaRPr lang="fa-IR"/>
        </a:p>
      </dgm:t>
    </dgm:pt>
    <dgm:pt modelId="{023F37E8-5027-4164-BC9A-7532854DD806}" type="pres">
      <dgm:prSet presAssocID="{9CBEB6B7-9F9E-4DED-8109-0C91270206DA}" presName="level3hierChild" presStyleCnt="0"/>
      <dgm:spPr/>
    </dgm:pt>
    <dgm:pt modelId="{6E6FD4B4-BE29-452D-BE5E-564D99C23F89}" type="pres">
      <dgm:prSet presAssocID="{C9763678-C88A-47D5-9262-0459C447340E}" presName="conn2-1" presStyleLbl="parChTrans1D4" presStyleIdx="7" presStyleCnt="12"/>
      <dgm:spPr/>
      <dgm:t>
        <a:bodyPr/>
        <a:lstStyle/>
        <a:p>
          <a:pPr rtl="1"/>
          <a:endParaRPr lang="fa-IR"/>
        </a:p>
      </dgm:t>
    </dgm:pt>
    <dgm:pt modelId="{975A5D13-D875-42B3-9837-40A50A65145B}" type="pres">
      <dgm:prSet presAssocID="{C9763678-C88A-47D5-9262-0459C447340E}" presName="connTx" presStyleLbl="parChTrans1D4" presStyleIdx="7" presStyleCnt="12"/>
      <dgm:spPr/>
      <dgm:t>
        <a:bodyPr/>
        <a:lstStyle/>
        <a:p>
          <a:pPr rtl="1"/>
          <a:endParaRPr lang="fa-IR"/>
        </a:p>
      </dgm:t>
    </dgm:pt>
    <dgm:pt modelId="{70DDFF41-EE74-426D-88B8-9D6F8FE545DE}" type="pres">
      <dgm:prSet presAssocID="{0B91E82D-246B-4AE7-9895-7D44C8EE75A0}" presName="root2" presStyleCnt="0"/>
      <dgm:spPr/>
    </dgm:pt>
    <dgm:pt modelId="{C510C107-DB1D-4CC4-9F09-4C151B41FEE4}" type="pres">
      <dgm:prSet presAssocID="{0B91E82D-246B-4AE7-9895-7D44C8EE75A0}" presName="LevelTwoTextNode" presStyleLbl="node4" presStyleIdx="7" presStyleCnt="12">
        <dgm:presLayoutVars>
          <dgm:chPref val="3"/>
        </dgm:presLayoutVars>
      </dgm:prSet>
      <dgm:spPr/>
      <dgm:t>
        <a:bodyPr/>
        <a:lstStyle/>
        <a:p>
          <a:pPr rtl="1"/>
          <a:endParaRPr lang="fa-IR"/>
        </a:p>
      </dgm:t>
    </dgm:pt>
    <dgm:pt modelId="{9A9F46E3-4B29-4785-89EE-F13793E4012C}" type="pres">
      <dgm:prSet presAssocID="{0B91E82D-246B-4AE7-9895-7D44C8EE75A0}" presName="level3hierChild" presStyleCnt="0"/>
      <dgm:spPr/>
    </dgm:pt>
    <dgm:pt modelId="{0BD9B8D8-37C1-45FD-ABC3-DFC6D171C29F}" type="pres">
      <dgm:prSet presAssocID="{C527F899-C8F5-4575-B467-BDF7BC79B2F7}" presName="conn2-1" presStyleLbl="parChTrans1D4" presStyleIdx="8" presStyleCnt="12"/>
      <dgm:spPr/>
      <dgm:t>
        <a:bodyPr/>
        <a:lstStyle/>
        <a:p>
          <a:pPr rtl="1"/>
          <a:endParaRPr lang="fa-IR"/>
        </a:p>
      </dgm:t>
    </dgm:pt>
    <dgm:pt modelId="{0C733946-5367-457D-9916-1A3739E85733}" type="pres">
      <dgm:prSet presAssocID="{C527F899-C8F5-4575-B467-BDF7BC79B2F7}" presName="connTx" presStyleLbl="parChTrans1D4" presStyleIdx="8" presStyleCnt="12"/>
      <dgm:spPr/>
      <dgm:t>
        <a:bodyPr/>
        <a:lstStyle/>
        <a:p>
          <a:pPr rtl="1"/>
          <a:endParaRPr lang="fa-IR"/>
        </a:p>
      </dgm:t>
    </dgm:pt>
    <dgm:pt modelId="{50745EAF-04A5-48A2-A55B-A03354E3DE93}" type="pres">
      <dgm:prSet presAssocID="{5B9D5923-990E-49B6-A3D6-215321C1A0C4}" presName="root2" presStyleCnt="0"/>
      <dgm:spPr/>
    </dgm:pt>
    <dgm:pt modelId="{2C5E4CA9-8D32-4993-AF77-D379F17AC3A1}" type="pres">
      <dgm:prSet presAssocID="{5B9D5923-990E-49B6-A3D6-215321C1A0C4}" presName="LevelTwoTextNode" presStyleLbl="node4" presStyleIdx="8" presStyleCnt="12">
        <dgm:presLayoutVars>
          <dgm:chPref val="3"/>
        </dgm:presLayoutVars>
      </dgm:prSet>
      <dgm:spPr/>
      <dgm:t>
        <a:bodyPr/>
        <a:lstStyle/>
        <a:p>
          <a:pPr rtl="1"/>
          <a:endParaRPr lang="fa-IR"/>
        </a:p>
      </dgm:t>
    </dgm:pt>
    <dgm:pt modelId="{0A705E31-1B97-450E-B1B2-4059F7ABFC92}" type="pres">
      <dgm:prSet presAssocID="{5B9D5923-990E-49B6-A3D6-215321C1A0C4}" presName="level3hierChild" presStyleCnt="0"/>
      <dgm:spPr/>
    </dgm:pt>
    <dgm:pt modelId="{0A3DEDD3-D933-4B56-B440-8D9479A0BB38}" type="pres">
      <dgm:prSet presAssocID="{11FB4723-807E-4C32-B2DC-D2831BE7CD83}" presName="conn2-1" presStyleLbl="parChTrans1D4" presStyleIdx="9" presStyleCnt="12"/>
      <dgm:spPr/>
      <dgm:t>
        <a:bodyPr/>
        <a:lstStyle/>
        <a:p>
          <a:pPr rtl="1"/>
          <a:endParaRPr lang="fa-IR"/>
        </a:p>
      </dgm:t>
    </dgm:pt>
    <dgm:pt modelId="{4FFA3824-FF50-4B49-BF14-7B75490718DC}" type="pres">
      <dgm:prSet presAssocID="{11FB4723-807E-4C32-B2DC-D2831BE7CD83}" presName="connTx" presStyleLbl="parChTrans1D4" presStyleIdx="9" presStyleCnt="12"/>
      <dgm:spPr/>
      <dgm:t>
        <a:bodyPr/>
        <a:lstStyle/>
        <a:p>
          <a:pPr rtl="1"/>
          <a:endParaRPr lang="fa-IR"/>
        </a:p>
      </dgm:t>
    </dgm:pt>
    <dgm:pt modelId="{551A9BC6-B462-4F1B-9202-7F39AE9C26AD}" type="pres">
      <dgm:prSet presAssocID="{244E90F3-45E6-412A-A93E-4B8C0AE00458}" presName="root2" presStyleCnt="0"/>
      <dgm:spPr/>
    </dgm:pt>
    <dgm:pt modelId="{0F0C1072-4A5F-4A99-BBA8-4373FE4991AA}" type="pres">
      <dgm:prSet presAssocID="{244E90F3-45E6-412A-A93E-4B8C0AE00458}" presName="LevelTwoTextNode" presStyleLbl="node4" presStyleIdx="9" presStyleCnt="12">
        <dgm:presLayoutVars>
          <dgm:chPref val="3"/>
        </dgm:presLayoutVars>
      </dgm:prSet>
      <dgm:spPr/>
      <dgm:t>
        <a:bodyPr/>
        <a:lstStyle/>
        <a:p>
          <a:pPr rtl="1"/>
          <a:endParaRPr lang="fa-IR"/>
        </a:p>
      </dgm:t>
    </dgm:pt>
    <dgm:pt modelId="{318F606C-4B65-4EE8-817A-68B98D5072FE}" type="pres">
      <dgm:prSet presAssocID="{244E90F3-45E6-412A-A93E-4B8C0AE00458}" presName="level3hierChild" presStyleCnt="0"/>
      <dgm:spPr/>
    </dgm:pt>
    <dgm:pt modelId="{D87DD696-2F12-480E-8310-D6A911AA8934}" type="pres">
      <dgm:prSet presAssocID="{712F4D17-C2F1-4FBD-9E8F-DB4D7B53F0DC}" presName="conn2-1" presStyleLbl="parChTrans1D4" presStyleIdx="10" presStyleCnt="12"/>
      <dgm:spPr/>
      <dgm:t>
        <a:bodyPr/>
        <a:lstStyle/>
        <a:p>
          <a:pPr rtl="1"/>
          <a:endParaRPr lang="fa-IR"/>
        </a:p>
      </dgm:t>
    </dgm:pt>
    <dgm:pt modelId="{AF0B669B-A80D-4F22-919F-A8D80E22B5E7}" type="pres">
      <dgm:prSet presAssocID="{712F4D17-C2F1-4FBD-9E8F-DB4D7B53F0DC}" presName="connTx" presStyleLbl="parChTrans1D4" presStyleIdx="10" presStyleCnt="12"/>
      <dgm:spPr/>
      <dgm:t>
        <a:bodyPr/>
        <a:lstStyle/>
        <a:p>
          <a:pPr rtl="1"/>
          <a:endParaRPr lang="fa-IR"/>
        </a:p>
      </dgm:t>
    </dgm:pt>
    <dgm:pt modelId="{E590D09C-30AB-4555-BDCC-D805F35A0F75}" type="pres">
      <dgm:prSet presAssocID="{06B72BEF-C5F2-4C5C-92CB-253828E4E5E0}" presName="root2" presStyleCnt="0"/>
      <dgm:spPr/>
    </dgm:pt>
    <dgm:pt modelId="{D031E8B8-ECC7-4C4A-937D-0109716FC325}" type="pres">
      <dgm:prSet presAssocID="{06B72BEF-C5F2-4C5C-92CB-253828E4E5E0}" presName="LevelTwoTextNode" presStyleLbl="node4" presStyleIdx="10" presStyleCnt="12">
        <dgm:presLayoutVars>
          <dgm:chPref val="3"/>
        </dgm:presLayoutVars>
      </dgm:prSet>
      <dgm:spPr/>
      <dgm:t>
        <a:bodyPr/>
        <a:lstStyle/>
        <a:p>
          <a:pPr rtl="1"/>
          <a:endParaRPr lang="fa-IR"/>
        </a:p>
      </dgm:t>
    </dgm:pt>
    <dgm:pt modelId="{3A66CF63-3015-4349-B013-3176D8DA4A23}" type="pres">
      <dgm:prSet presAssocID="{06B72BEF-C5F2-4C5C-92CB-253828E4E5E0}" presName="level3hierChild" presStyleCnt="0"/>
      <dgm:spPr/>
    </dgm:pt>
    <dgm:pt modelId="{07228206-7376-425B-96D9-691FA89418D3}" type="pres">
      <dgm:prSet presAssocID="{22DE354C-FEF8-4016-AEB2-507341C45ED2}" presName="conn2-1" presStyleLbl="parChTrans1D4" presStyleIdx="11" presStyleCnt="12"/>
      <dgm:spPr/>
      <dgm:t>
        <a:bodyPr/>
        <a:lstStyle/>
        <a:p>
          <a:pPr rtl="1"/>
          <a:endParaRPr lang="fa-IR"/>
        </a:p>
      </dgm:t>
    </dgm:pt>
    <dgm:pt modelId="{F294BD46-3AE7-4A84-8A39-D8715F666081}" type="pres">
      <dgm:prSet presAssocID="{22DE354C-FEF8-4016-AEB2-507341C45ED2}" presName="connTx" presStyleLbl="parChTrans1D4" presStyleIdx="11" presStyleCnt="12"/>
      <dgm:spPr/>
      <dgm:t>
        <a:bodyPr/>
        <a:lstStyle/>
        <a:p>
          <a:pPr rtl="1"/>
          <a:endParaRPr lang="fa-IR"/>
        </a:p>
      </dgm:t>
    </dgm:pt>
    <dgm:pt modelId="{ACF9886A-BD05-41C2-B6A1-C1C0ED06B6D0}" type="pres">
      <dgm:prSet presAssocID="{1B95B1F5-F9F9-46A7-A359-AF1BA8B80207}" presName="root2" presStyleCnt="0"/>
      <dgm:spPr/>
    </dgm:pt>
    <dgm:pt modelId="{A270CD96-6C00-4385-8DFA-142AD2DC1394}" type="pres">
      <dgm:prSet presAssocID="{1B95B1F5-F9F9-46A7-A359-AF1BA8B80207}" presName="LevelTwoTextNode" presStyleLbl="node4" presStyleIdx="11" presStyleCnt="12">
        <dgm:presLayoutVars>
          <dgm:chPref val="3"/>
        </dgm:presLayoutVars>
      </dgm:prSet>
      <dgm:spPr/>
      <dgm:t>
        <a:bodyPr/>
        <a:lstStyle/>
        <a:p>
          <a:pPr rtl="1"/>
          <a:endParaRPr lang="fa-IR"/>
        </a:p>
      </dgm:t>
    </dgm:pt>
    <dgm:pt modelId="{F8BBE11A-D60B-4F6C-9762-1BE9EB2B18C9}" type="pres">
      <dgm:prSet presAssocID="{1B95B1F5-F9F9-46A7-A359-AF1BA8B80207}" presName="level3hierChild" presStyleCnt="0"/>
      <dgm:spPr/>
    </dgm:pt>
    <dgm:pt modelId="{368CA8A1-B408-4A5F-BE6C-82FDEA0632EB}" type="pres">
      <dgm:prSet presAssocID="{6B75DA63-6A9E-40AC-B4A6-C425C2502898}" presName="conn2-1" presStyleLbl="parChTrans1D3" presStyleIdx="4" presStyleCnt="5"/>
      <dgm:spPr/>
      <dgm:t>
        <a:bodyPr/>
        <a:lstStyle/>
        <a:p>
          <a:pPr rtl="1"/>
          <a:endParaRPr lang="fa-IR"/>
        </a:p>
      </dgm:t>
    </dgm:pt>
    <dgm:pt modelId="{E6E271F8-82CE-4CCD-80B3-4FE5E967169F}" type="pres">
      <dgm:prSet presAssocID="{6B75DA63-6A9E-40AC-B4A6-C425C2502898}" presName="connTx" presStyleLbl="parChTrans1D3" presStyleIdx="4" presStyleCnt="5"/>
      <dgm:spPr/>
      <dgm:t>
        <a:bodyPr/>
        <a:lstStyle/>
        <a:p>
          <a:pPr rtl="1"/>
          <a:endParaRPr lang="fa-IR"/>
        </a:p>
      </dgm:t>
    </dgm:pt>
    <dgm:pt modelId="{A89EDD43-0364-403A-A642-4C981D483B5E}" type="pres">
      <dgm:prSet presAssocID="{69548E1F-DE3D-440E-83CF-794C6E662E74}" presName="root2" presStyleCnt="0"/>
      <dgm:spPr/>
    </dgm:pt>
    <dgm:pt modelId="{3B87DF8A-A896-4A79-97F9-9DA83CA74C2F}" type="pres">
      <dgm:prSet presAssocID="{69548E1F-DE3D-440E-83CF-794C6E662E74}" presName="LevelTwoTextNode" presStyleLbl="node3" presStyleIdx="4" presStyleCnt="5">
        <dgm:presLayoutVars>
          <dgm:chPref val="3"/>
        </dgm:presLayoutVars>
      </dgm:prSet>
      <dgm:spPr/>
      <dgm:t>
        <a:bodyPr/>
        <a:lstStyle/>
        <a:p>
          <a:pPr rtl="1"/>
          <a:endParaRPr lang="fa-IR"/>
        </a:p>
      </dgm:t>
    </dgm:pt>
    <dgm:pt modelId="{8A41AEC2-A13C-47B5-BC23-DE3445400FA7}" type="pres">
      <dgm:prSet presAssocID="{69548E1F-DE3D-440E-83CF-794C6E662E74}" presName="level3hierChild" presStyleCnt="0"/>
      <dgm:spPr/>
    </dgm:pt>
  </dgm:ptLst>
  <dgm:cxnLst>
    <dgm:cxn modelId="{DD9B0BA8-7AB4-4333-A63F-15A5980253CF}" srcId="{0734E109-4E52-4618-8100-DCFE10F49BE6}" destId="{69548E1F-DE3D-440E-83CF-794C6E662E74}" srcOrd="1" destOrd="0" parTransId="{6B75DA63-6A9E-40AC-B4A6-C425C2502898}" sibTransId="{77E6059E-36B4-4462-BDA0-887D66F2CBE3}"/>
    <dgm:cxn modelId="{4A5483FD-1EC6-461D-B8DA-DC3289ECE93C}" type="presOf" srcId="{0269518B-FC81-41A6-8B75-A897AC9FCEE5}" destId="{D0B025FE-1AF8-47F3-9AC1-837B6B185D51}" srcOrd="0" destOrd="0" presId="urn:microsoft.com/office/officeart/2008/layout/HorizontalMultiLevelHierarchy"/>
    <dgm:cxn modelId="{827A68E5-6F85-4B8D-B3EC-54DEB295DB39}" type="presOf" srcId="{C527F899-C8F5-4575-B467-BDF7BC79B2F7}" destId="{0BD9B8D8-37C1-45FD-ABC3-DFC6D171C29F}" srcOrd="0" destOrd="0" presId="urn:microsoft.com/office/officeart/2008/layout/HorizontalMultiLevelHierarchy"/>
    <dgm:cxn modelId="{46E9673E-8935-4037-83E4-8FE89D0FAA6E}" type="presOf" srcId="{A5410E91-8243-456A-B66C-23574BC44797}" destId="{81B7BA9A-0815-4F1E-AF0C-4A8F9D0355A6}" srcOrd="0" destOrd="0" presId="urn:microsoft.com/office/officeart/2008/layout/HorizontalMultiLevelHierarchy"/>
    <dgm:cxn modelId="{1BBB56DD-3B07-429A-B7FB-4B1B9D875383}" type="presOf" srcId="{22DE354C-FEF8-4016-AEB2-507341C45ED2}" destId="{F294BD46-3AE7-4A84-8A39-D8715F666081}" srcOrd="1" destOrd="0" presId="urn:microsoft.com/office/officeart/2008/layout/HorizontalMultiLevelHierarchy"/>
    <dgm:cxn modelId="{E19811D2-1206-49EE-A63E-453622122898}" type="presOf" srcId="{338EF2F2-4580-41E1-A57C-EC7D30CC3973}" destId="{A06AC546-98DD-43E2-9784-C2CEB51FA8D5}" srcOrd="1" destOrd="0" presId="urn:microsoft.com/office/officeart/2008/layout/HorizontalMultiLevelHierarchy"/>
    <dgm:cxn modelId="{B0FBF373-A76D-439E-8E4A-A8836AAB81AF}" srcId="{CF864B9C-B781-4A2D-AB56-AF677A9CA75F}" destId="{58251F4B-43E9-442A-86A7-0FE4F0858890}" srcOrd="0" destOrd="0" parTransId="{2F1A68E1-B7DE-40FD-9FDB-C04E96FEE1EE}" sibTransId="{C1B2EC9E-7507-460B-9015-59F97A774B4A}"/>
    <dgm:cxn modelId="{12210A9B-1779-470B-AB19-14FD3BC20CE0}" type="presOf" srcId="{62A1EF52-EC93-495A-ACC6-BA9DCBB29E99}" destId="{BF86FB3B-B4D3-4700-8FA7-3B2D370BDCB3}" srcOrd="0" destOrd="0" presId="urn:microsoft.com/office/officeart/2008/layout/HorizontalMultiLevelHierarchy"/>
    <dgm:cxn modelId="{BECC15B1-8882-4739-B760-1C1CCCF8D37D}" type="presOf" srcId="{712F4D17-C2F1-4FBD-9E8F-DB4D7B53F0DC}" destId="{AF0B669B-A80D-4F22-919F-A8D80E22B5E7}" srcOrd="1" destOrd="0" presId="urn:microsoft.com/office/officeart/2008/layout/HorizontalMultiLevelHierarchy"/>
    <dgm:cxn modelId="{3EFBA032-BBC5-4CAA-8A1D-BC99EB66BF4E}" srcId="{158EA8C9-21EB-4958-8163-7900BA961EC4}" destId="{57657C88-7339-4482-94B7-B4D4C3151455}" srcOrd="2" destOrd="0" parTransId="{DE3E4771-635F-4B5C-AD20-751EFF64E8DB}" sibTransId="{380E32FE-D699-4C6D-A09D-D1D95809725B}"/>
    <dgm:cxn modelId="{907469FE-0C45-4F5E-B364-6B3070C0B92B}" type="presOf" srcId="{158EA8C9-21EB-4958-8163-7900BA961EC4}" destId="{6B8C7526-8D4A-4FD6-A93A-0752BA5181BD}" srcOrd="0" destOrd="0" presId="urn:microsoft.com/office/officeart/2008/layout/HorizontalMultiLevelHierarchy"/>
    <dgm:cxn modelId="{D5A348DD-CD62-4A38-A88F-2EF040B251C6}" srcId="{FB6BE362-A138-494A-AA77-1293C67966EF}" destId="{CF864B9C-B781-4A2D-AB56-AF677A9CA75F}" srcOrd="0" destOrd="0" parTransId="{15E326F8-9DC3-4AB9-94F8-05E7EDC20B92}" sibTransId="{0BA54071-F782-4E97-9483-FF8F69263D1E}"/>
    <dgm:cxn modelId="{9AF82CF7-E53F-4E47-9BCB-31F6F1E177B9}" type="presOf" srcId="{2F1A68E1-B7DE-40FD-9FDB-C04E96FEE1EE}" destId="{54CA6CFE-4A54-46AF-9B5B-7D365216BB5E}" srcOrd="1" destOrd="0" presId="urn:microsoft.com/office/officeart/2008/layout/HorizontalMultiLevelHierarchy"/>
    <dgm:cxn modelId="{E2EEDE8D-E34C-4C40-9BD2-8AA3F1205186}" type="presOf" srcId="{A3B411E9-721B-4903-9138-8D13DD2BCCBA}" destId="{AF0808B9-197F-4DE0-A064-87EC69B54A28}" srcOrd="1" destOrd="0" presId="urn:microsoft.com/office/officeart/2008/layout/HorizontalMultiLevelHierarchy"/>
    <dgm:cxn modelId="{86C418FD-EFFB-4395-AADC-6A87CE10133F}" srcId="{0B91E82D-246B-4AE7-9895-7D44C8EE75A0}" destId="{244E90F3-45E6-412A-A93E-4B8C0AE00458}" srcOrd="1" destOrd="0" parTransId="{11FB4723-807E-4C32-B2DC-D2831BE7CD83}" sibTransId="{1C836D44-8009-442E-830A-67A2F0D4EA1E}"/>
    <dgm:cxn modelId="{027211A9-3BEA-40A5-B608-837963EF03F0}" type="presOf" srcId="{CF864B9C-B781-4A2D-AB56-AF677A9CA75F}" destId="{DF48182E-4CA8-4B71-8822-9DDAE7B04FD9}" srcOrd="0" destOrd="0" presId="urn:microsoft.com/office/officeart/2008/layout/HorizontalMultiLevelHierarchy"/>
    <dgm:cxn modelId="{5901553C-19A1-47A1-AB90-5579C4473E8E}" type="presOf" srcId="{9CBEB6B7-9F9E-4DED-8109-0C91270206DA}" destId="{C56AB0C0-4DB8-4B48-8B13-614F78BDF400}" srcOrd="0" destOrd="0" presId="urn:microsoft.com/office/officeart/2008/layout/HorizontalMultiLevelHierarchy"/>
    <dgm:cxn modelId="{700FFF35-421B-42CE-A063-70A29595CA5F}" type="presOf" srcId="{06B72BEF-C5F2-4C5C-92CB-253828E4E5E0}" destId="{D031E8B8-ECC7-4C4A-937D-0109716FC325}" srcOrd="0" destOrd="0" presId="urn:microsoft.com/office/officeart/2008/layout/HorizontalMultiLevelHierarchy"/>
    <dgm:cxn modelId="{F2E30CF4-BD73-42E4-B4F8-80CD02D7B3B0}" type="presOf" srcId="{5B7B49F0-57B2-492C-9C72-0F36689671B8}" destId="{F94C7FAF-F253-4639-87D0-F031C3E44685}" srcOrd="0" destOrd="0" presId="urn:microsoft.com/office/officeart/2008/layout/HorizontalMultiLevelHierarchy"/>
    <dgm:cxn modelId="{EDF6EBF0-57A7-4CD9-B0E0-3346C6F04EA9}" type="presOf" srcId="{DE3E4771-635F-4B5C-AD20-751EFF64E8DB}" destId="{123FD945-6524-4F45-9B30-5954838187DE}" srcOrd="0" destOrd="0" presId="urn:microsoft.com/office/officeart/2008/layout/HorizontalMultiLevelHierarchy"/>
    <dgm:cxn modelId="{A334F700-5647-4533-9A99-E9BF831A6E8A}" type="presOf" srcId="{679298B4-EE62-42FC-AE37-859C8334EB87}" destId="{C23AA0D8-FBE0-4782-922F-FD1798AA0952}" srcOrd="0" destOrd="0" presId="urn:microsoft.com/office/officeart/2008/layout/HorizontalMultiLevelHierarchy"/>
    <dgm:cxn modelId="{963E1F1A-B1C8-4720-A965-21BD06C2AEBF}" type="presOf" srcId="{45700413-D76C-4244-8186-40772AC00286}" destId="{3856FE8C-C002-4679-829F-9EF9B4FEC292}" srcOrd="1" destOrd="0" presId="urn:microsoft.com/office/officeart/2008/layout/HorizontalMultiLevelHierarchy"/>
    <dgm:cxn modelId="{C287BD7A-172C-4B5C-8F52-45D1B7CAED73}" type="presOf" srcId="{0734E109-4E52-4618-8100-DCFE10F49BE6}" destId="{09B20F94-FCAC-47F1-A9A3-E6A1BE386B16}" srcOrd="0" destOrd="0" presId="urn:microsoft.com/office/officeart/2008/layout/HorizontalMultiLevelHierarchy"/>
    <dgm:cxn modelId="{F5B640AB-B593-412C-86E8-91A218C5A1A2}" type="presOf" srcId="{6B75DA63-6A9E-40AC-B4A6-C425C2502898}" destId="{368CA8A1-B408-4A5F-BE6C-82FDEA0632EB}" srcOrd="0" destOrd="0" presId="urn:microsoft.com/office/officeart/2008/layout/HorizontalMultiLevelHierarchy"/>
    <dgm:cxn modelId="{1F854DA9-2810-4826-B927-9DF1E33668BA}" type="presOf" srcId="{2F1A68E1-B7DE-40FD-9FDB-C04E96FEE1EE}" destId="{4A3CE41D-9078-428A-8726-F792D10354B5}" srcOrd="0" destOrd="0" presId="urn:microsoft.com/office/officeart/2008/layout/HorizontalMultiLevelHierarchy"/>
    <dgm:cxn modelId="{04650692-E9DA-4174-AE5B-F7A82EFEA99D}" type="presOf" srcId="{C527F899-C8F5-4575-B467-BDF7BC79B2F7}" destId="{0C733946-5367-457D-9916-1A3739E85733}" srcOrd="1" destOrd="0" presId="urn:microsoft.com/office/officeart/2008/layout/HorizontalMultiLevelHierarchy"/>
    <dgm:cxn modelId="{04E78882-CDD7-4189-91FE-0CA9435C734D}" srcId="{0B91E82D-246B-4AE7-9895-7D44C8EE75A0}" destId="{1B95B1F5-F9F9-46A7-A359-AF1BA8B80207}" srcOrd="3" destOrd="0" parTransId="{22DE354C-FEF8-4016-AEB2-507341C45ED2}" sibTransId="{42DCD6BB-62CB-4805-B2B5-E1576D545331}"/>
    <dgm:cxn modelId="{3FEA7687-19BA-469A-A44F-4E1C99F85F7C}" type="presOf" srcId="{3DC1A70A-8198-4C3C-828D-DA57B4B4029D}" destId="{05E7CC76-2297-43B2-80C1-0F7D18A3E33B}" srcOrd="1" destOrd="0" presId="urn:microsoft.com/office/officeart/2008/layout/HorizontalMultiLevelHierarchy"/>
    <dgm:cxn modelId="{0E4B53A3-AF9B-4570-AC05-4A1F43A8358A}" type="presOf" srcId="{98DB6D59-7C52-411A-B140-7ABCC9348B1F}" destId="{C191D674-4D72-473F-A5E2-A29BFF7746F8}" srcOrd="0" destOrd="0" presId="urn:microsoft.com/office/officeart/2008/layout/HorizontalMultiLevelHierarchy"/>
    <dgm:cxn modelId="{F96A8A57-AB09-4E58-9B15-0B8F46E2CB6D}" type="presOf" srcId="{71BE289D-C296-4F56-891D-8B19A7DF78E8}" destId="{1E96A4FF-3CF6-447B-899B-47697DAA6CCB}" srcOrd="0" destOrd="0" presId="urn:microsoft.com/office/officeart/2008/layout/HorizontalMultiLevelHierarchy"/>
    <dgm:cxn modelId="{93A5C6D2-7AC3-4BD6-8408-2356C6D1A52D}" type="presOf" srcId="{338EF2F2-4580-41E1-A57C-EC7D30CC3973}" destId="{AAEB907D-5C1A-4999-A035-D64B56E4502C}" srcOrd="0" destOrd="0" presId="urn:microsoft.com/office/officeart/2008/layout/HorizontalMultiLevelHierarchy"/>
    <dgm:cxn modelId="{6D4860DD-F95D-4408-BC39-EAA91E4B363D}" srcId="{D005FA1B-5DD5-4A50-B63D-FF7705494C1A}" destId="{158EA8C9-21EB-4958-8163-7900BA961EC4}" srcOrd="1" destOrd="0" parTransId="{62AF8D0E-1CB4-41EB-91D3-63201C84C85D}" sibTransId="{45E23321-C7BC-4ADC-9515-1F936CA994C5}"/>
    <dgm:cxn modelId="{9A2E506B-330F-425F-88A8-7526389C4EB2}" srcId="{0734E109-4E52-4618-8100-DCFE10F49BE6}" destId="{D005FA1B-5DD5-4A50-B63D-FF7705494C1A}" srcOrd="0" destOrd="0" parTransId="{679298B4-EE62-42FC-AE37-859C8334EB87}" sibTransId="{2D201F08-6765-4051-B67A-466DC370C118}"/>
    <dgm:cxn modelId="{66D70FA5-32FB-4B7D-93B7-AC35D7721B7F}" type="presOf" srcId="{DE3E4771-635F-4B5C-AD20-751EFF64E8DB}" destId="{7507315C-C1B1-4835-A1AD-23D9D2841FE3}" srcOrd="1" destOrd="0" presId="urn:microsoft.com/office/officeart/2008/layout/HorizontalMultiLevelHierarchy"/>
    <dgm:cxn modelId="{A06CC80B-AD8C-4896-999B-99894C236DBF}" type="presOf" srcId="{57657C88-7339-4482-94B7-B4D4C3151455}" destId="{F0422280-BF26-4A47-A049-FFCF53ABD3AE}" srcOrd="0" destOrd="0" presId="urn:microsoft.com/office/officeart/2008/layout/HorizontalMultiLevelHierarchy"/>
    <dgm:cxn modelId="{D017294E-30F2-43B8-B0A4-2A2A2F098FD7}" type="presOf" srcId="{69548E1F-DE3D-440E-83CF-794C6E662E74}" destId="{3B87DF8A-A896-4A79-97F9-9DA83CA74C2F}" srcOrd="0" destOrd="0" presId="urn:microsoft.com/office/officeart/2008/layout/HorizontalMultiLevelHierarchy"/>
    <dgm:cxn modelId="{396DAB2C-7DC7-4E08-8F96-D36858D827FB}" type="presOf" srcId="{D917E3AC-F6AB-4F58-BF94-7E42AC441F50}" destId="{C819E4E6-AD5D-45ED-959A-62241C73FD01}" srcOrd="1" destOrd="0" presId="urn:microsoft.com/office/officeart/2008/layout/HorizontalMultiLevelHierarchy"/>
    <dgm:cxn modelId="{BCA75E56-48A7-4E4F-8A63-49CA1C9F1B32}" type="presOf" srcId="{6C76A53E-59F8-4F20-9922-896C62053120}" destId="{97CED812-3A95-4B30-9D9D-8C6D8BE40A56}" srcOrd="1" destOrd="0" presId="urn:microsoft.com/office/officeart/2008/layout/HorizontalMultiLevelHierarchy"/>
    <dgm:cxn modelId="{F6984D48-3D31-4C31-9C2D-96F956D653CE}" type="presOf" srcId="{45700413-D76C-4244-8186-40772AC00286}" destId="{769EE431-3685-40DB-B876-540EF44752C9}" srcOrd="0" destOrd="0" presId="urn:microsoft.com/office/officeart/2008/layout/HorizontalMultiLevelHierarchy"/>
    <dgm:cxn modelId="{CB03ECDB-F7A1-46DB-A6D2-B91C25B034C8}" type="presOf" srcId="{A3B411E9-721B-4903-9138-8D13DD2BCCBA}" destId="{B2DA4045-1519-4F19-BC53-29BAA03B773D}" srcOrd="0" destOrd="0" presId="urn:microsoft.com/office/officeart/2008/layout/HorizontalMultiLevelHierarchy"/>
    <dgm:cxn modelId="{3070EFC5-1712-45CA-B766-62A536B0AF42}" srcId="{D005FA1B-5DD5-4A50-B63D-FF7705494C1A}" destId="{0269518B-FC81-41A6-8B75-A897AC9FCEE5}" srcOrd="0" destOrd="0" parTransId="{51B146C6-E834-4740-8F4D-45EE6D46D5F9}" sibTransId="{48E4EEEE-3B93-45D1-B447-BA213066DB28}"/>
    <dgm:cxn modelId="{751EA846-4B43-41E5-A5A0-5539BABC6682}" type="presOf" srcId="{62A1EF52-EC93-495A-ACC6-BA9DCBB29E99}" destId="{1BF2FBC6-78CD-4B10-8A42-D38C01202A04}" srcOrd="1" destOrd="0" presId="urn:microsoft.com/office/officeart/2008/layout/HorizontalMultiLevelHierarchy"/>
    <dgm:cxn modelId="{0D395744-BADE-48F0-8ED0-8A728B1793B2}" type="presOf" srcId="{62AF8D0E-1CB4-41EB-91D3-63201C84C85D}" destId="{28B14000-1C05-4BE2-AA63-E396B13E5136}" srcOrd="0" destOrd="0" presId="urn:microsoft.com/office/officeart/2008/layout/HorizontalMultiLevelHierarchy"/>
    <dgm:cxn modelId="{38BD3A61-E74E-4B68-89AC-DF094993D40F}" type="presOf" srcId="{0B91E82D-246B-4AE7-9895-7D44C8EE75A0}" destId="{C510C107-DB1D-4CC4-9F09-4C151B41FEE4}" srcOrd="0" destOrd="0" presId="urn:microsoft.com/office/officeart/2008/layout/HorizontalMultiLevelHierarchy"/>
    <dgm:cxn modelId="{E1AE99C2-CAFF-4F5F-B3CC-E23E33C6D73F}" type="presOf" srcId="{A838E6D8-B6A1-4773-80E9-E66B105687EC}" destId="{DF1FF816-4381-4008-85B2-E962E139A77D}" srcOrd="0" destOrd="0" presId="urn:microsoft.com/office/officeart/2008/layout/HorizontalMultiLevelHierarchy"/>
    <dgm:cxn modelId="{868031B1-9AB1-4B7B-A8E4-804F8F7E4B31}" type="presOf" srcId="{C5F3A2D0-FE7B-4EB9-B4D6-4AFA538F18EC}" destId="{0ADAF335-F200-440C-BBB9-4AFB3D670FC1}" srcOrd="1" destOrd="0" presId="urn:microsoft.com/office/officeart/2008/layout/HorizontalMultiLevelHierarchy"/>
    <dgm:cxn modelId="{E7EBDB49-D0CD-43FD-A44A-5FAF97ACC08A}" type="presOf" srcId="{62AF8D0E-1CB4-41EB-91D3-63201C84C85D}" destId="{C4D2F3E4-0FFA-4CB7-B43C-099046D7E961}" srcOrd="1" destOrd="0" presId="urn:microsoft.com/office/officeart/2008/layout/HorizontalMultiLevelHierarchy"/>
    <dgm:cxn modelId="{A8605122-DBFB-41CF-8319-3DD5166C2BF7}" type="presOf" srcId="{5B9D5923-990E-49B6-A3D6-215321C1A0C4}" destId="{2C5E4CA9-8D32-4993-AF77-D379F17AC3A1}" srcOrd="0" destOrd="0" presId="urn:microsoft.com/office/officeart/2008/layout/HorizontalMultiLevelHierarchy"/>
    <dgm:cxn modelId="{64E53C24-E9ED-406D-82DE-AB6E05354396}" srcId="{CF864B9C-B781-4A2D-AB56-AF677A9CA75F}" destId="{0734E109-4E52-4618-8100-DCFE10F49BE6}" srcOrd="2" destOrd="0" parTransId="{71BE289D-C296-4F56-891D-8B19A7DF78E8}" sibTransId="{295D6994-CBE0-4E5E-8509-8C4B79D277A7}"/>
    <dgm:cxn modelId="{ADD4546F-FC80-497A-8303-0454DC586A86}" type="presOf" srcId="{58251F4B-43E9-442A-86A7-0FE4F0858890}" destId="{E007125D-4678-424C-ABB7-344AEC1FF6AF}" srcOrd="0" destOrd="0" presId="urn:microsoft.com/office/officeart/2008/layout/HorizontalMultiLevelHierarchy"/>
    <dgm:cxn modelId="{2BD911BD-DFF6-434F-A22F-5E7AA128EAA1}" type="presOf" srcId="{FB6BE362-A138-494A-AA77-1293C67966EF}" destId="{7B49004F-4F6C-4E42-8E78-3169C65DCE7A}" srcOrd="0" destOrd="0" presId="urn:microsoft.com/office/officeart/2008/layout/HorizontalMultiLevelHierarchy"/>
    <dgm:cxn modelId="{EA191230-B99D-4726-9C01-DDCD8D610E61}" type="presOf" srcId="{D005FA1B-5DD5-4A50-B63D-FF7705494C1A}" destId="{12C50456-0882-4AC2-BFFB-14E2DE3FD77D}" srcOrd="0" destOrd="0" presId="urn:microsoft.com/office/officeart/2008/layout/HorizontalMultiLevelHierarchy"/>
    <dgm:cxn modelId="{641889D1-3197-4880-BCAB-1BCEAA46A19A}" srcId="{158EA8C9-21EB-4958-8163-7900BA961EC4}" destId="{0B91E82D-246B-4AE7-9895-7D44C8EE75A0}" srcOrd="3" destOrd="0" parTransId="{C9763678-C88A-47D5-9262-0459C447340E}" sibTransId="{1AB63892-97B4-4AC4-A56A-987C8B0769C2}"/>
    <dgm:cxn modelId="{07873E26-F63A-4A2A-BFFB-CC90A41A7BBD}" srcId="{A838E6D8-B6A1-4773-80E9-E66B105687EC}" destId="{98DB6D59-7C52-411A-B140-7ABCC9348B1F}" srcOrd="0" destOrd="0" parTransId="{45700413-D76C-4244-8186-40772AC00286}" sibTransId="{D6F17C94-496C-4B22-AAA0-0BDF25E9B951}"/>
    <dgm:cxn modelId="{A36AFE85-8AC8-4EC4-A12C-60A5175604B5}" type="presOf" srcId="{1B95B1F5-F9F9-46A7-A359-AF1BA8B80207}" destId="{A270CD96-6C00-4385-8DFA-142AD2DC1394}" srcOrd="0" destOrd="0" presId="urn:microsoft.com/office/officeart/2008/layout/HorizontalMultiLevelHierarchy"/>
    <dgm:cxn modelId="{145EE3DF-BBE3-46B4-8BB2-ABCEE47841F8}" srcId="{A838E6D8-B6A1-4773-80E9-E66B105687EC}" destId="{5B7B49F0-57B2-492C-9C72-0F36689671B8}" srcOrd="1" destOrd="0" parTransId="{62A1EF52-EC93-495A-ACC6-BA9DCBB29E99}" sibTransId="{F1561F8C-6D35-4EFC-A0AD-E2C7C2A03BF4}"/>
    <dgm:cxn modelId="{4FD7112A-FB65-4523-AFD0-D25B0C02DF33}" type="presOf" srcId="{941DC4BD-EC25-4202-84F1-8B3C8C6D5CBE}" destId="{2367C81F-35B3-4756-A60F-FF87F5BE8190}" srcOrd="0" destOrd="0" presId="urn:microsoft.com/office/officeart/2008/layout/HorizontalMultiLevelHierarchy"/>
    <dgm:cxn modelId="{089918AA-1D67-4F29-8E3D-A0DDB9C4D2A4}" srcId="{A838E6D8-B6A1-4773-80E9-E66B105687EC}" destId="{66028D04-2585-4068-8331-10F412886CCE}" srcOrd="2" destOrd="0" parTransId="{3DC1A70A-8198-4C3C-828D-DA57B4B4029D}" sibTransId="{1CA8550E-A3CC-47AF-BF6F-FB37F9FD46B4}"/>
    <dgm:cxn modelId="{89D2601A-1195-4349-AF34-0049708D1D0D}" type="presOf" srcId="{6B75DA63-6A9E-40AC-B4A6-C425C2502898}" destId="{E6E271F8-82CE-4CCD-80B3-4FE5E967169F}" srcOrd="1" destOrd="0" presId="urn:microsoft.com/office/officeart/2008/layout/HorizontalMultiLevelHierarchy"/>
    <dgm:cxn modelId="{A6E04629-9A78-4F89-A629-BF34526FF4ED}" type="presOf" srcId="{6C76A53E-59F8-4F20-9922-896C62053120}" destId="{4A7D3548-0008-4F13-9F9E-CBDD1F886F46}" srcOrd="0" destOrd="0" presId="urn:microsoft.com/office/officeart/2008/layout/HorizontalMultiLevelHierarchy"/>
    <dgm:cxn modelId="{305D61CB-98D6-4901-A384-F5830A5EDC71}" srcId="{0B91E82D-246B-4AE7-9895-7D44C8EE75A0}" destId="{5B9D5923-990E-49B6-A3D6-215321C1A0C4}" srcOrd="0" destOrd="0" parTransId="{C527F899-C8F5-4575-B467-BDF7BC79B2F7}" sibTransId="{791F4705-8DD1-44FE-9FE2-8C852F85F30E}"/>
    <dgm:cxn modelId="{679B440E-D792-46B8-B8A8-DC5F17286FC1}" srcId="{158EA8C9-21EB-4958-8163-7900BA961EC4}" destId="{19B1D5B8-B461-4479-8B8B-AB0008C0B659}" srcOrd="1" destOrd="0" parTransId="{338EF2F2-4580-41E1-A57C-EC7D30CC3973}" sibTransId="{C156946D-F7E6-48CE-87AF-8AF549BC7BCE}"/>
    <dgm:cxn modelId="{7D412F4C-9940-4C38-8B0D-B07C0927CB79}" type="presOf" srcId="{C5F3A2D0-FE7B-4EB9-B4D6-4AFA538F18EC}" destId="{7F7E98B6-343A-4EE1-9D7E-B1C5B860A581}" srcOrd="0" destOrd="0" presId="urn:microsoft.com/office/officeart/2008/layout/HorizontalMultiLevelHierarchy"/>
    <dgm:cxn modelId="{18873504-DA01-4F4B-B41D-13581D2AC1A0}" srcId="{0B91E82D-246B-4AE7-9895-7D44C8EE75A0}" destId="{06B72BEF-C5F2-4C5C-92CB-253828E4E5E0}" srcOrd="2" destOrd="0" parTransId="{712F4D17-C2F1-4FBD-9E8F-DB4D7B53F0DC}" sibTransId="{82D1B421-EEAB-4A69-85DC-D0B73B5560E4}"/>
    <dgm:cxn modelId="{68BB4D4A-B64A-42C5-B572-5AE4AF2A9707}" type="presOf" srcId="{51B146C6-E834-4740-8F4D-45EE6D46D5F9}" destId="{B63E398E-92DF-4B04-B6C0-B496A7DFCBF7}" srcOrd="1" destOrd="0" presId="urn:microsoft.com/office/officeart/2008/layout/HorizontalMultiLevelHierarchy"/>
    <dgm:cxn modelId="{9E3CB32E-3278-44AB-857F-C5A4E244B7F6}" type="presOf" srcId="{22DE354C-FEF8-4016-AEB2-507341C45ED2}" destId="{07228206-7376-425B-96D9-691FA89418D3}" srcOrd="0" destOrd="0" presId="urn:microsoft.com/office/officeart/2008/layout/HorizontalMultiLevelHierarchy"/>
    <dgm:cxn modelId="{92CD6B86-A5F9-4B3A-931F-C79F8BDE3249}" type="presOf" srcId="{712F4D17-C2F1-4FBD-9E8F-DB4D7B53F0DC}" destId="{D87DD696-2F12-480E-8310-D6A911AA8934}" srcOrd="0" destOrd="0" presId="urn:microsoft.com/office/officeart/2008/layout/HorizontalMultiLevelHierarchy"/>
    <dgm:cxn modelId="{156583DE-B3A9-4EC2-A693-0324002B6D6D}" type="presOf" srcId="{244E90F3-45E6-412A-A93E-4B8C0AE00458}" destId="{0F0C1072-4A5F-4A99-BBA8-4373FE4991AA}" srcOrd="0" destOrd="0" presId="urn:microsoft.com/office/officeart/2008/layout/HorizontalMultiLevelHierarchy"/>
    <dgm:cxn modelId="{DC0DB79D-01F7-456C-867E-A5E565F196A9}" type="presOf" srcId="{C9763678-C88A-47D5-9262-0459C447340E}" destId="{6E6FD4B4-BE29-452D-BE5E-564D99C23F89}" srcOrd="0" destOrd="0" presId="urn:microsoft.com/office/officeart/2008/layout/HorizontalMultiLevelHierarchy"/>
    <dgm:cxn modelId="{58079C1D-E4D6-4209-BC1E-F9808BB10DB5}" type="presOf" srcId="{66028D04-2585-4068-8331-10F412886CCE}" destId="{8B1C3B8E-7E0C-496F-A443-9B7890ACC718}" srcOrd="0" destOrd="0" presId="urn:microsoft.com/office/officeart/2008/layout/HorizontalMultiLevelHierarchy"/>
    <dgm:cxn modelId="{21B87177-AF85-4E5B-91CA-CF5D3EEF46CA}" srcId="{CF864B9C-B781-4A2D-AB56-AF677A9CA75F}" destId="{A838E6D8-B6A1-4773-80E9-E66B105687EC}" srcOrd="1" destOrd="0" parTransId="{A3B411E9-721B-4903-9138-8D13DD2BCCBA}" sibTransId="{756DCEE2-A088-4855-B2D1-D01A74D2FE2C}"/>
    <dgm:cxn modelId="{D0F6693F-8BE6-45AB-B9CA-B987A690410F}" type="presOf" srcId="{71BE289D-C296-4F56-891D-8B19A7DF78E8}" destId="{334483C1-D849-42AF-BF63-199A97687F87}" srcOrd="1" destOrd="0" presId="urn:microsoft.com/office/officeart/2008/layout/HorizontalMultiLevelHierarchy"/>
    <dgm:cxn modelId="{DC464FAE-B3A8-4887-A517-B36E327902F0}" type="presOf" srcId="{D917E3AC-F6AB-4F58-BF94-7E42AC441F50}" destId="{BF4B9144-78E4-4304-9D02-CA09A185E865}" srcOrd="0" destOrd="0" presId="urn:microsoft.com/office/officeart/2008/layout/HorizontalMultiLevelHierarchy"/>
    <dgm:cxn modelId="{F9162B15-CDE4-41D0-BAC9-08A482CF757F}" type="presOf" srcId="{11FB4723-807E-4C32-B2DC-D2831BE7CD83}" destId="{4FFA3824-FF50-4B49-BF14-7B75490718DC}" srcOrd="1" destOrd="0" presId="urn:microsoft.com/office/officeart/2008/layout/HorizontalMultiLevelHierarchy"/>
    <dgm:cxn modelId="{7E1198FF-F3D7-4194-A813-7A0F33C82AF6}" srcId="{158EA8C9-21EB-4958-8163-7900BA961EC4}" destId="{941DC4BD-EC25-4202-84F1-8B3C8C6D5CBE}" srcOrd="0" destOrd="0" parTransId="{D917E3AC-F6AB-4F58-BF94-7E42AC441F50}" sibTransId="{E637C877-DA6D-491F-A2F8-6DEB43C8EFB8}"/>
    <dgm:cxn modelId="{F6ED1CBD-20BE-4374-88A7-30EC2720680C}" type="presOf" srcId="{19B1D5B8-B461-4479-8B8B-AB0008C0B659}" destId="{C55FAED1-98F7-40FE-908A-7488AA0DDC74}" srcOrd="0" destOrd="0" presId="urn:microsoft.com/office/officeart/2008/layout/HorizontalMultiLevelHierarchy"/>
    <dgm:cxn modelId="{8F145777-107F-4F0A-99F2-3BF004E26963}" type="presOf" srcId="{11FB4723-807E-4C32-B2DC-D2831BE7CD83}" destId="{0A3DEDD3-D933-4B56-B440-8D9479A0BB38}" srcOrd="0" destOrd="0" presId="urn:microsoft.com/office/officeart/2008/layout/HorizontalMultiLevelHierarchy"/>
    <dgm:cxn modelId="{19C52585-80DC-4E98-92E1-58DACB6E457E}" type="presOf" srcId="{51B146C6-E834-4740-8F4D-45EE6D46D5F9}" destId="{3EF9F641-39E2-4D6A-9D21-3626C46726A2}" srcOrd="0" destOrd="0" presId="urn:microsoft.com/office/officeart/2008/layout/HorizontalMultiLevelHierarchy"/>
    <dgm:cxn modelId="{7E878AE7-C3AA-462B-AB64-B999FCA6B091}" type="presOf" srcId="{3DC1A70A-8198-4C3C-828D-DA57B4B4029D}" destId="{984E5440-A6C9-45AD-B03C-4740D15377DF}" srcOrd="0" destOrd="0" presId="urn:microsoft.com/office/officeart/2008/layout/HorizontalMultiLevelHierarchy"/>
    <dgm:cxn modelId="{FB757A3B-53A8-40F1-9CA2-572A8BD665AB}" srcId="{57657C88-7339-4482-94B7-B4D4C3151455}" destId="{9CBEB6B7-9F9E-4DED-8109-0C91270206DA}" srcOrd="1" destOrd="0" parTransId="{C5F3A2D0-FE7B-4EB9-B4D6-4AFA538F18EC}" sibTransId="{71F1DE4C-A1EF-4474-A875-24F64ECFC97E}"/>
    <dgm:cxn modelId="{F5D662EB-B1DC-49BE-B0D3-D12AAC92CE88}" type="presOf" srcId="{679298B4-EE62-42FC-AE37-859C8334EB87}" destId="{D0F98496-74BC-473A-A64C-2512E5329D01}" srcOrd="1" destOrd="0" presId="urn:microsoft.com/office/officeart/2008/layout/HorizontalMultiLevelHierarchy"/>
    <dgm:cxn modelId="{21D780EE-E657-497C-897F-F39CF1EB50CB}" type="presOf" srcId="{C9763678-C88A-47D5-9262-0459C447340E}" destId="{975A5D13-D875-42B3-9837-40A50A65145B}" srcOrd="1" destOrd="0" presId="urn:microsoft.com/office/officeart/2008/layout/HorizontalMultiLevelHierarchy"/>
    <dgm:cxn modelId="{D8831FA7-5FC8-4D7A-9405-C9BB0CFBDC76}" srcId="{57657C88-7339-4482-94B7-B4D4C3151455}" destId="{A5410E91-8243-456A-B66C-23574BC44797}" srcOrd="0" destOrd="0" parTransId="{6C76A53E-59F8-4F20-9922-896C62053120}" sibTransId="{06176E5A-1320-4B58-8B25-B5B7B24A26C0}"/>
    <dgm:cxn modelId="{0D82F205-753A-4681-9CE1-BF68C4DF02D8}" type="presParOf" srcId="{7B49004F-4F6C-4E42-8E78-3169C65DCE7A}" destId="{B047F32B-D639-4BFE-AF61-B9DDB63CEC33}" srcOrd="0" destOrd="0" presId="urn:microsoft.com/office/officeart/2008/layout/HorizontalMultiLevelHierarchy"/>
    <dgm:cxn modelId="{06134E07-9DB6-4376-9CB3-B357E7999A9E}" type="presParOf" srcId="{B047F32B-D639-4BFE-AF61-B9DDB63CEC33}" destId="{DF48182E-4CA8-4B71-8822-9DDAE7B04FD9}" srcOrd="0" destOrd="0" presId="urn:microsoft.com/office/officeart/2008/layout/HorizontalMultiLevelHierarchy"/>
    <dgm:cxn modelId="{E5E01BBF-FB1E-42CF-90BB-E99D27943FDE}" type="presParOf" srcId="{B047F32B-D639-4BFE-AF61-B9DDB63CEC33}" destId="{775E2A02-D40C-43BD-8925-7940F9CEFB8E}" srcOrd="1" destOrd="0" presId="urn:microsoft.com/office/officeart/2008/layout/HorizontalMultiLevelHierarchy"/>
    <dgm:cxn modelId="{3C9C1D35-114B-40E1-A632-EFB0F4A9090B}" type="presParOf" srcId="{775E2A02-D40C-43BD-8925-7940F9CEFB8E}" destId="{4A3CE41D-9078-428A-8726-F792D10354B5}" srcOrd="0" destOrd="0" presId="urn:microsoft.com/office/officeart/2008/layout/HorizontalMultiLevelHierarchy"/>
    <dgm:cxn modelId="{375C83A8-2C7F-43CB-8D12-CD7EF527F50D}" type="presParOf" srcId="{4A3CE41D-9078-428A-8726-F792D10354B5}" destId="{54CA6CFE-4A54-46AF-9B5B-7D365216BB5E}" srcOrd="0" destOrd="0" presId="urn:microsoft.com/office/officeart/2008/layout/HorizontalMultiLevelHierarchy"/>
    <dgm:cxn modelId="{9898D556-CD2B-47C4-9149-B3509DDEF796}" type="presParOf" srcId="{775E2A02-D40C-43BD-8925-7940F9CEFB8E}" destId="{BF6CD141-BB21-4E70-B63E-27884F75717F}" srcOrd="1" destOrd="0" presId="urn:microsoft.com/office/officeart/2008/layout/HorizontalMultiLevelHierarchy"/>
    <dgm:cxn modelId="{C853A074-D340-407B-B59A-9592CC6F4CFE}" type="presParOf" srcId="{BF6CD141-BB21-4E70-B63E-27884F75717F}" destId="{E007125D-4678-424C-ABB7-344AEC1FF6AF}" srcOrd="0" destOrd="0" presId="urn:microsoft.com/office/officeart/2008/layout/HorizontalMultiLevelHierarchy"/>
    <dgm:cxn modelId="{182350F1-D8FE-4664-82E1-C742AB9C7DE5}" type="presParOf" srcId="{BF6CD141-BB21-4E70-B63E-27884F75717F}" destId="{6E3C80B5-332D-41E1-8D02-0A13F2487CFE}" srcOrd="1" destOrd="0" presId="urn:microsoft.com/office/officeart/2008/layout/HorizontalMultiLevelHierarchy"/>
    <dgm:cxn modelId="{BD3EBECE-F144-442D-AA55-20F3EBBF1FCF}" type="presParOf" srcId="{775E2A02-D40C-43BD-8925-7940F9CEFB8E}" destId="{B2DA4045-1519-4F19-BC53-29BAA03B773D}" srcOrd="2" destOrd="0" presId="urn:microsoft.com/office/officeart/2008/layout/HorizontalMultiLevelHierarchy"/>
    <dgm:cxn modelId="{911BACFD-356B-460B-B9A9-2B36B623273E}" type="presParOf" srcId="{B2DA4045-1519-4F19-BC53-29BAA03B773D}" destId="{AF0808B9-197F-4DE0-A064-87EC69B54A28}" srcOrd="0" destOrd="0" presId="urn:microsoft.com/office/officeart/2008/layout/HorizontalMultiLevelHierarchy"/>
    <dgm:cxn modelId="{C8D3C7BE-A123-4ACC-9B7F-2EC1913061E5}" type="presParOf" srcId="{775E2A02-D40C-43BD-8925-7940F9CEFB8E}" destId="{1ED6850D-51CE-4126-B4C5-E970BE85D486}" srcOrd="3" destOrd="0" presId="urn:microsoft.com/office/officeart/2008/layout/HorizontalMultiLevelHierarchy"/>
    <dgm:cxn modelId="{2D53A656-0C83-466C-8EF0-D31A6085D1A8}" type="presParOf" srcId="{1ED6850D-51CE-4126-B4C5-E970BE85D486}" destId="{DF1FF816-4381-4008-85B2-E962E139A77D}" srcOrd="0" destOrd="0" presId="urn:microsoft.com/office/officeart/2008/layout/HorizontalMultiLevelHierarchy"/>
    <dgm:cxn modelId="{E67CB425-1B6B-4820-9772-38CF77AEF99F}" type="presParOf" srcId="{1ED6850D-51CE-4126-B4C5-E970BE85D486}" destId="{CD3A6652-81E7-4407-A7AA-5C7B8D7552FA}" srcOrd="1" destOrd="0" presId="urn:microsoft.com/office/officeart/2008/layout/HorizontalMultiLevelHierarchy"/>
    <dgm:cxn modelId="{49A45014-CA6C-450F-887A-DBCA978D4827}" type="presParOf" srcId="{CD3A6652-81E7-4407-A7AA-5C7B8D7552FA}" destId="{769EE431-3685-40DB-B876-540EF44752C9}" srcOrd="0" destOrd="0" presId="urn:microsoft.com/office/officeart/2008/layout/HorizontalMultiLevelHierarchy"/>
    <dgm:cxn modelId="{CA0BF753-EE61-4FDB-8ED3-03BC5FDE0927}" type="presParOf" srcId="{769EE431-3685-40DB-B876-540EF44752C9}" destId="{3856FE8C-C002-4679-829F-9EF9B4FEC292}" srcOrd="0" destOrd="0" presId="urn:microsoft.com/office/officeart/2008/layout/HorizontalMultiLevelHierarchy"/>
    <dgm:cxn modelId="{3245AB4B-966D-4561-B7FC-73F55731DFAC}" type="presParOf" srcId="{CD3A6652-81E7-4407-A7AA-5C7B8D7552FA}" destId="{32BB023F-F388-4968-8B66-F0DF156FAEEF}" srcOrd="1" destOrd="0" presId="urn:microsoft.com/office/officeart/2008/layout/HorizontalMultiLevelHierarchy"/>
    <dgm:cxn modelId="{09530DF5-67AC-4AEB-B485-9F408A7F7C7C}" type="presParOf" srcId="{32BB023F-F388-4968-8B66-F0DF156FAEEF}" destId="{C191D674-4D72-473F-A5E2-A29BFF7746F8}" srcOrd="0" destOrd="0" presId="urn:microsoft.com/office/officeart/2008/layout/HorizontalMultiLevelHierarchy"/>
    <dgm:cxn modelId="{E6177E34-BD48-49E2-B263-F1B3FEE4711D}" type="presParOf" srcId="{32BB023F-F388-4968-8B66-F0DF156FAEEF}" destId="{0C5906E6-348C-4119-BAD3-144197E1530F}" srcOrd="1" destOrd="0" presId="urn:microsoft.com/office/officeart/2008/layout/HorizontalMultiLevelHierarchy"/>
    <dgm:cxn modelId="{00DFDE62-A754-4D00-919A-05394BC5E891}" type="presParOf" srcId="{CD3A6652-81E7-4407-A7AA-5C7B8D7552FA}" destId="{BF86FB3B-B4D3-4700-8FA7-3B2D370BDCB3}" srcOrd="2" destOrd="0" presId="urn:microsoft.com/office/officeart/2008/layout/HorizontalMultiLevelHierarchy"/>
    <dgm:cxn modelId="{8DAF82E8-1D74-4036-AF47-32A1ADBBF6E6}" type="presParOf" srcId="{BF86FB3B-B4D3-4700-8FA7-3B2D370BDCB3}" destId="{1BF2FBC6-78CD-4B10-8A42-D38C01202A04}" srcOrd="0" destOrd="0" presId="urn:microsoft.com/office/officeart/2008/layout/HorizontalMultiLevelHierarchy"/>
    <dgm:cxn modelId="{ABE2BC9B-B907-4BF4-8E43-60E4543FD4D0}" type="presParOf" srcId="{CD3A6652-81E7-4407-A7AA-5C7B8D7552FA}" destId="{EC75562F-44A6-400D-B5E1-6D825FF585D9}" srcOrd="3" destOrd="0" presId="urn:microsoft.com/office/officeart/2008/layout/HorizontalMultiLevelHierarchy"/>
    <dgm:cxn modelId="{603615DA-A8E7-4143-9DD5-A46279E422F2}" type="presParOf" srcId="{EC75562F-44A6-400D-B5E1-6D825FF585D9}" destId="{F94C7FAF-F253-4639-87D0-F031C3E44685}" srcOrd="0" destOrd="0" presId="urn:microsoft.com/office/officeart/2008/layout/HorizontalMultiLevelHierarchy"/>
    <dgm:cxn modelId="{94DD9ADA-AEDA-43B3-99DC-1EC0C3C39634}" type="presParOf" srcId="{EC75562F-44A6-400D-B5E1-6D825FF585D9}" destId="{C08349EE-77BF-4274-9ED5-836146A5CDB1}" srcOrd="1" destOrd="0" presId="urn:microsoft.com/office/officeart/2008/layout/HorizontalMultiLevelHierarchy"/>
    <dgm:cxn modelId="{9830FFCD-8F0B-48DB-914D-C002CD4AECFB}" type="presParOf" srcId="{CD3A6652-81E7-4407-A7AA-5C7B8D7552FA}" destId="{984E5440-A6C9-45AD-B03C-4740D15377DF}" srcOrd="4" destOrd="0" presId="urn:microsoft.com/office/officeart/2008/layout/HorizontalMultiLevelHierarchy"/>
    <dgm:cxn modelId="{553E9715-A911-452C-B8AD-E87F1644BF1A}" type="presParOf" srcId="{984E5440-A6C9-45AD-B03C-4740D15377DF}" destId="{05E7CC76-2297-43B2-80C1-0F7D18A3E33B}" srcOrd="0" destOrd="0" presId="urn:microsoft.com/office/officeart/2008/layout/HorizontalMultiLevelHierarchy"/>
    <dgm:cxn modelId="{71E9E086-E030-492F-BFB9-5A42DA12E38E}" type="presParOf" srcId="{CD3A6652-81E7-4407-A7AA-5C7B8D7552FA}" destId="{02633BC6-C92F-4B7F-86E7-A6D575A3F8C3}" srcOrd="5" destOrd="0" presId="urn:microsoft.com/office/officeart/2008/layout/HorizontalMultiLevelHierarchy"/>
    <dgm:cxn modelId="{6E9E9C1B-7A3C-46E1-8E09-E9273E542E89}" type="presParOf" srcId="{02633BC6-C92F-4B7F-86E7-A6D575A3F8C3}" destId="{8B1C3B8E-7E0C-496F-A443-9B7890ACC718}" srcOrd="0" destOrd="0" presId="urn:microsoft.com/office/officeart/2008/layout/HorizontalMultiLevelHierarchy"/>
    <dgm:cxn modelId="{C2319D95-0C55-4531-B5C2-17DFB661FB58}" type="presParOf" srcId="{02633BC6-C92F-4B7F-86E7-A6D575A3F8C3}" destId="{0816CB47-5B01-4D27-8932-9CD6B145D19F}" srcOrd="1" destOrd="0" presId="urn:microsoft.com/office/officeart/2008/layout/HorizontalMultiLevelHierarchy"/>
    <dgm:cxn modelId="{A8BD75CB-0586-43D0-879D-4C3309552F0C}" type="presParOf" srcId="{775E2A02-D40C-43BD-8925-7940F9CEFB8E}" destId="{1E96A4FF-3CF6-447B-899B-47697DAA6CCB}" srcOrd="4" destOrd="0" presId="urn:microsoft.com/office/officeart/2008/layout/HorizontalMultiLevelHierarchy"/>
    <dgm:cxn modelId="{A08268AE-23A3-47D5-A36F-CD14ACE31B7E}" type="presParOf" srcId="{1E96A4FF-3CF6-447B-899B-47697DAA6CCB}" destId="{334483C1-D849-42AF-BF63-199A97687F87}" srcOrd="0" destOrd="0" presId="urn:microsoft.com/office/officeart/2008/layout/HorizontalMultiLevelHierarchy"/>
    <dgm:cxn modelId="{A57CE8DB-AFA8-4A59-B3A6-E9FCE6107F70}" type="presParOf" srcId="{775E2A02-D40C-43BD-8925-7940F9CEFB8E}" destId="{D3A3F9FE-18F3-4B1A-9E88-0975A5241FFB}" srcOrd="5" destOrd="0" presId="urn:microsoft.com/office/officeart/2008/layout/HorizontalMultiLevelHierarchy"/>
    <dgm:cxn modelId="{E10CB36B-128C-461E-A762-5C20BC16D701}" type="presParOf" srcId="{D3A3F9FE-18F3-4B1A-9E88-0975A5241FFB}" destId="{09B20F94-FCAC-47F1-A9A3-E6A1BE386B16}" srcOrd="0" destOrd="0" presId="urn:microsoft.com/office/officeart/2008/layout/HorizontalMultiLevelHierarchy"/>
    <dgm:cxn modelId="{4E11127F-188F-44C4-897C-150B4D9ECD5A}" type="presParOf" srcId="{D3A3F9FE-18F3-4B1A-9E88-0975A5241FFB}" destId="{7EA20622-A6EF-4ECF-92D0-66F0B7302889}" srcOrd="1" destOrd="0" presId="urn:microsoft.com/office/officeart/2008/layout/HorizontalMultiLevelHierarchy"/>
    <dgm:cxn modelId="{97AF3DC6-DA99-4FFB-A1B8-E79EB9025EBE}" type="presParOf" srcId="{7EA20622-A6EF-4ECF-92D0-66F0B7302889}" destId="{C23AA0D8-FBE0-4782-922F-FD1798AA0952}" srcOrd="0" destOrd="0" presId="urn:microsoft.com/office/officeart/2008/layout/HorizontalMultiLevelHierarchy"/>
    <dgm:cxn modelId="{3663ABB4-EE7A-4B50-B8F5-4A51176B6DE2}" type="presParOf" srcId="{C23AA0D8-FBE0-4782-922F-FD1798AA0952}" destId="{D0F98496-74BC-473A-A64C-2512E5329D01}" srcOrd="0" destOrd="0" presId="urn:microsoft.com/office/officeart/2008/layout/HorizontalMultiLevelHierarchy"/>
    <dgm:cxn modelId="{F99C49D6-AE3E-4603-B45B-0FFB3341474A}" type="presParOf" srcId="{7EA20622-A6EF-4ECF-92D0-66F0B7302889}" destId="{7DDA9532-1D43-4DDE-A9AD-41B9383FB9A9}" srcOrd="1" destOrd="0" presId="urn:microsoft.com/office/officeart/2008/layout/HorizontalMultiLevelHierarchy"/>
    <dgm:cxn modelId="{A280A482-E8B9-4D05-A6B5-D79FDBC2AD2D}" type="presParOf" srcId="{7DDA9532-1D43-4DDE-A9AD-41B9383FB9A9}" destId="{12C50456-0882-4AC2-BFFB-14E2DE3FD77D}" srcOrd="0" destOrd="0" presId="urn:microsoft.com/office/officeart/2008/layout/HorizontalMultiLevelHierarchy"/>
    <dgm:cxn modelId="{A90AAD19-2DCA-45F7-8FF8-5E1EB89515A1}" type="presParOf" srcId="{7DDA9532-1D43-4DDE-A9AD-41B9383FB9A9}" destId="{752DEBDB-512C-4D4D-826D-3E40DCD4842F}" srcOrd="1" destOrd="0" presId="urn:microsoft.com/office/officeart/2008/layout/HorizontalMultiLevelHierarchy"/>
    <dgm:cxn modelId="{80235055-AA0C-49AE-8B7B-61945C95AEFE}" type="presParOf" srcId="{752DEBDB-512C-4D4D-826D-3E40DCD4842F}" destId="{3EF9F641-39E2-4D6A-9D21-3626C46726A2}" srcOrd="0" destOrd="0" presId="urn:microsoft.com/office/officeart/2008/layout/HorizontalMultiLevelHierarchy"/>
    <dgm:cxn modelId="{D9B1CB62-6B6C-4CCF-B842-39F80BE64493}" type="presParOf" srcId="{3EF9F641-39E2-4D6A-9D21-3626C46726A2}" destId="{B63E398E-92DF-4B04-B6C0-B496A7DFCBF7}" srcOrd="0" destOrd="0" presId="urn:microsoft.com/office/officeart/2008/layout/HorizontalMultiLevelHierarchy"/>
    <dgm:cxn modelId="{2E75E1B4-0895-4BB8-891C-E79814E1BEDD}" type="presParOf" srcId="{752DEBDB-512C-4D4D-826D-3E40DCD4842F}" destId="{6A7332B5-6505-428C-8DF9-EFF83EB76C6F}" srcOrd="1" destOrd="0" presId="urn:microsoft.com/office/officeart/2008/layout/HorizontalMultiLevelHierarchy"/>
    <dgm:cxn modelId="{D6BE6D68-28A6-482D-84C7-DEAFD75836EF}" type="presParOf" srcId="{6A7332B5-6505-428C-8DF9-EFF83EB76C6F}" destId="{D0B025FE-1AF8-47F3-9AC1-837B6B185D51}" srcOrd="0" destOrd="0" presId="urn:microsoft.com/office/officeart/2008/layout/HorizontalMultiLevelHierarchy"/>
    <dgm:cxn modelId="{E716D208-4020-45E0-B141-045FAF1F2301}" type="presParOf" srcId="{6A7332B5-6505-428C-8DF9-EFF83EB76C6F}" destId="{E8952AB7-A896-48C1-AD76-DBA101BAB76E}" srcOrd="1" destOrd="0" presId="urn:microsoft.com/office/officeart/2008/layout/HorizontalMultiLevelHierarchy"/>
    <dgm:cxn modelId="{139BB53B-750A-4838-B724-10B1097F91E6}" type="presParOf" srcId="{752DEBDB-512C-4D4D-826D-3E40DCD4842F}" destId="{28B14000-1C05-4BE2-AA63-E396B13E5136}" srcOrd="2" destOrd="0" presId="urn:microsoft.com/office/officeart/2008/layout/HorizontalMultiLevelHierarchy"/>
    <dgm:cxn modelId="{C304A254-E09E-4971-A591-2325A230CCB5}" type="presParOf" srcId="{28B14000-1C05-4BE2-AA63-E396B13E5136}" destId="{C4D2F3E4-0FFA-4CB7-B43C-099046D7E961}" srcOrd="0" destOrd="0" presId="urn:microsoft.com/office/officeart/2008/layout/HorizontalMultiLevelHierarchy"/>
    <dgm:cxn modelId="{398B52CC-4646-4A77-BC60-5BF6F538A0BC}" type="presParOf" srcId="{752DEBDB-512C-4D4D-826D-3E40DCD4842F}" destId="{5BC18327-9E1B-4EC2-B933-4A859E15898C}" srcOrd="3" destOrd="0" presId="urn:microsoft.com/office/officeart/2008/layout/HorizontalMultiLevelHierarchy"/>
    <dgm:cxn modelId="{D966BF26-21C5-4D1F-B2F6-B53F0503CE6F}" type="presParOf" srcId="{5BC18327-9E1B-4EC2-B933-4A859E15898C}" destId="{6B8C7526-8D4A-4FD6-A93A-0752BA5181BD}" srcOrd="0" destOrd="0" presId="urn:microsoft.com/office/officeart/2008/layout/HorizontalMultiLevelHierarchy"/>
    <dgm:cxn modelId="{CD340EE5-8DD6-40DB-B46D-E5BA320A52F8}" type="presParOf" srcId="{5BC18327-9E1B-4EC2-B933-4A859E15898C}" destId="{8CC6BF16-E7C7-485B-A6CB-E396701DA864}" srcOrd="1" destOrd="0" presId="urn:microsoft.com/office/officeart/2008/layout/HorizontalMultiLevelHierarchy"/>
    <dgm:cxn modelId="{C003924C-F199-4DAD-80AC-410738F17A21}" type="presParOf" srcId="{8CC6BF16-E7C7-485B-A6CB-E396701DA864}" destId="{BF4B9144-78E4-4304-9D02-CA09A185E865}" srcOrd="0" destOrd="0" presId="urn:microsoft.com/office/officeart/2008/layout/HorizontalMultiLevelHierarchy"/>
    <dgm:cxn modelId="{19374B1E-C4D8-4E3B-A501-7181873D4B67}" type="presParOf" srcId="{BF4B9144-78E4-4304-9D02-CA09A185E865}" destId="{C819E4E6-AD5D-45ED-959A-62241C73FD01}" srcOrd="0" destOrd="0" presId="urn:microsoft.com/office/officeart/2008/layout/HorizontalMultiLevelHierarchy"/>
    <dgm:cxn modelId="{26611C76-9AA7-4171-BE66-E685BED5E2A1}" type="presParOf" srcId="{8CC6BF16-E7C7-485B-A6CB-E396701DA864}" destId="{F9369532-3D3A-4ED8-99FE-77311989E183}" srcOrd="1" destOrd="0" presId="urn:microsoft.com/office/officeart/2008/layout/HorizontalMultiLevelHierarchy"/>
    <dgm:cxn modelId="{2C36F64A-AB13-484B-B645-BD0F31FBA1B4}" type="presParOf" srcId="{F9369532-3D3A-4ED8-99FE-77311989E183}" destId="{2367C81F-35B3-4756-A60F-FF87F5BE8190}" srcOrd="0" destOrd="0" presId="urn:microsoft.com/office/officeart/2008/layout/HorizontalMultiLevelHierarchy"/>
    <dgm:cxn modelId="{35C58F87-855F-4070-ABEA-6FA5B56BB08D}" type="presParOf" srcId="{F9369532-3D3A-4ED8-99FE-77311989E183}" destId="{D6A5D9B4-9B74-453B-9C61-2A21365D2B2D}" srcOrd="1" destOrd="0" presId="urn:microsoft.com/office/officeart/2008/layout/HorizontalMultiLevelHierarchy"/>
    <dgm:cxn modelId="{22BF4D8D-B875-4D4F-8CAE-0F0DA9107998}" type="presParOf" srcId="{8CC6BF16-E7C7-485B-A6CB-E396701DA864}" destId="{AAEB907D-5C1A-4999-A035-D64B56E4502C}" srcOrd="2" destOrd="0" presId="urn:microsoft.com/office/officeart/2008/layout/HorizontalMultiLevelHierarchy"/>
    <dgm:cxn modelId="{96BCFAF9-A747-4CFF-93AB-8532FFDD84F6}" type="presParOf" srcId="{AAEB907D-5C1A-4999-A035-D64B56E4502C}" destId="{A06AC546-98DD-43E2-9784-C2CEB51FA8D5}" srcOrd="0" destOrd="0" presId="urn:microsoft.com/office/officeart/2008/layout/HorizontalMultiLevelHierarchy"/>
    <dgm:cxn modelId="{2F7787F6-9686-4996-8259-416BAE77483D}" type="presParOf" srcId="{8CC6BF16-E7C7-485B-A6CB-E396701DA864}" destId="{C8A09496-C05D-4AC6-9FDB-C760C4AE64C1}" srcOrd="3" destOrd="0" presId="urn:microsoft.com/office/officeart/2008/layout/HorizontalMultiLevelHierarchy"/>
    <dgm:cxn modelId="{E53FBA8D-CBD4-49ED-8391-D6946FFAA598}" type="presParOf" srcId="{C8A09496-C05D-4AC6-9FDB-C760C4AE64C1}" destId="{C55FAED1-98F7-40FE-908A-7488AA0DDC74}" srcOrd="0" destOrd="0" presId="urn:microsoft.com/office/officeart/2008/layout/HorizontalMultiLevelHierarchy"/>
    <dgm:cxn modelId="{53B359EC-92F3-4D0F-AD41-DBE84938F1A9}" type="presParOf" srcId="{C8A09496-C05D-4AC6-9FDB-C760C4AE64C1}" destId="{4309E5F7-687C-44FD-AE7E-E7DC35107C0B}" srcOrd="1" destOrd="0" presId="urn:microsoft.com/office/officeart/2008/layout/HorizontalMultiLevelHierarchy"/>
    <dgm:cxn modelId="{FCD49BF3-280E-45D0-BC8B-3A2A46B2B9A5}" type="presParOf" srcId="{8CC6BF16-E7C7-485B-A6CB-E396701DA864}" destId="{123FD945-6524-4F45-9B30-5954838187DE}" srcOrd="4" destOrd="0" presId="urn:microsoft.com/office/officeart/2008/layout/HorizontalMultiLevelHierarchy"/>
    <dgm:cxn modelId="{2FB504C8-A3A2-43D3-A58F-7AACB4CD04C6}" type="presParOf" srcId="{123FD945-6524-4F45-9B30-5954838187DE}" destId="{7507315C-C1B1-4835-A1AD-23D9D2841FE3}" srcOrd="0" destOrd="0" presId="urn:microsoft.com/office/officeart/2008/layout/HorizontalMultiLevelHierarchy"/>
    <dgm:cxn modelId="{05844731-A09E-4D98-BF1E-1EE8FFF0AF20}" type="presParOf" srcId="{8CC6BF16-E7C7-485B-A6CB-E396701DA864}" destId="{6B663A27-CB28-4841-89C9-FDA1F18C537C}" srcOrd="5" destOrd="0" presId="urn:microsoft.com/office/officeart/2008/layout/HorizontalMultiLevelHierarchy"/>
    <dgm:cxn modelId="{C28A4201-C3D5-450B-AE23-EFC0D17219AE}" type="presParOf" srcId="{6B663A27-CB28-4841-89C9-FDA1F18C537C}" destId="{F0422280-BF26-4A47-A049-FFCF53ABD3AE}" srcOrd="0" destOrd="0" presId="urn:microsoft.com/office/officeart/2008/layout/HorizontalMultiLevelHierarchy"/>
    <dgm:cxn modelId="{C6E72E6F-C96F-4110-AE26-F76DDE8E4506}" type="presParOf" srcId="{6B663A27-CB28-4841-89C9-FDA1F18C537C}" destId="{637A2481-7DF6-4918-BD5D-B9D34ECDB097}" srcOrd="1" destOrd="0" presId="urn:microsoft.com/office/officeart/2008/layout/HorizontalMultiLevelHierarchy"/>
    <dgm:cxn modelId="{D8AF4591-6791-46BB-A530-5329E68880B1}" type="presParOf" srcId="{637A2481-7DF6-4918-BD5D-B9D34ECDB097}" destId="{4A7D3548-0008-4F13-9F9E-CBDD1F886F46}" srcOrd="0" destOrd="0" presId="urn:microsoft.com/office/officeart/2008/layout/HorizontalMultiLevelHierarchy"/>
    <dgm:cxn modelId="{C6B94DB7-6D71-4FF5-8D85-786653D16292}" type="presParOf" srcId="{4A7D3548-0008-4F13-9F9E-CBDD1F886F46}" destId="{97CED812-3A95-4B30-9D9D-8C6D8BE40A56}" srcOrd="0" destOrd="0" presId="urn:microsoft.com/office/officeart/2008/layout/HorizontalMultiLevelHierarchy"/>
    <dgm:cxn modelId="{0D844C13-40AC-4E78-9A09-9C7255D95FC0}" type="presParOf" srcId="{637A2481-7DF6-4918-BD5D-B9D34ECDB097}" destId="{24E85940-0C38-4F20-8BB4-A96A7A8EA87C}" srcOrd="1" destOrd="0" presId="urn:microsoft.com/office/officeart/2008/layout/HorizontalMultiLevelHierarchy"/>
    <dgm:cxn modelId="{C2057C03-D01B-437B-9F92-B0EBD18ECD05}" type="presParOf" srcId="{24E85940-0C38-4F20-8BB4-A96A7A8EA87C}" destId="{81B7BA9A-0815-4F1E-AF0C-4A8F9D0355A6}" srcOrd="0" destOrd="0" presId="urn:microsoft.com/office/officeart/2008/layout/HorizontalMultiLevelHierarchy"/>
    <dgm:cxn modelId="{21782254-E7FA-48C1-851F-B9F8AA505EFF}" type="presParOf" srcId="{24E85940-0C38-4F20-8BB4-A96A7A8EA87C}" destId="{CE601DE4-EF3E-43CD-A852-2697FA1D6F64}" srcOrd="1" destOrd="0" presId="urn:microsoft.com/office/officeart/2008/layout/HorizontalMultiLevelHierarchy"/>
    <dgm:cxn modelId="{A0642737-58C8-4684-839B-C50CFF78267A}" type="presParOf" srcId="{637A2481-7DF6-4918-BD5D-B9D34ECDB097}" destId="{7F7E98B6-343A-4EE1-9D7E-B1C5B860A581}" srcOrd="2" destOrd="0" presId="urn:microsoft.com/office/officeart/2008/layout/HorizontalMultiLevelHierarchy"/>
    <dgm:cxn modelId="{941381A6-240C-44B1-9C98-81E65B380E16}" type="presParOf" srcId="{7F7E98B6-343A-4EE1-9D7E-B1C5B860A581}" destId="{0ADAF335-F200-440C-BBB9-4AFB3D670FC1}" srcOrd="0" destOrd="0" presId="urn:microsoft.com/office/officeart/2008/layout/HorizontalMultiLevelHierarchy"/>
    <dgm:cxn modelId="{1C1B2957-345B-4FCE-B37B-0F1C04F2FC15}" type="presParOf" srcId="{637A2481-7DF6-4918-BD5D-B9D34ECDB097}" destId="{75AA0082-E929-434A-A769-E36179F869D4}" srcOrd="3" destOrd="0" presId="urn:microsoft.com/office/officeart/2008/layout/HorizontalMultiLevelHierarchy"/>
    <dgm:cxn modelId="{0764A2C4-A41F-4E2A-83BB-9C2B3F302F93}" type="presParOf" srcId="{75AA0082-E929-434A-A769-E36179F869D4}" destId="{C56AB0C0-4DB8-4B48-8B13-614F78BDF400}" srcOrd="0" destOrd="0" presId="urn:microsoft.com/office/officeart/2008/layout/HorizontalMultiLevelHierarchy"/>
    <dgm:cxn modelId="{FFD81ABB-FD5B-4B06-8319-2EACEB0FF152}" type="presParOf" srcId="{75AA0082-E929-434A-A769-E36179F869D4}" destId="{023F37E8-5027-4164-BC9A-7532854DD806}" srcOrd="1" destOrd="0" presId="urn:microsoft.com/office/officeart/2008/layout/HorizontalMultiLevelHierarchy"/>
    <dgm:cxn modelId="{A5064610-0141-4F40-91AA-A5DE9FB41701}" type="presParOf" srcId="{8CC6BF16-E7C7-485B-A6CB-E396701DA864}" destId="{6E6FD4B4-BE29-452D-BE5E-564D99C23F89}" srcOrd="6" destOrd="0" presId="urn:microsoft.com/office/officeart/2008/layout/HorizontalMultiLevelHierarchy"/>
    <dgm:cxn modelId="{309670FA-C31E-45DA-B747-9ECD9BBE7565}" type="presParOf" srcId="{6E6FD4B4-BE29-452D-BE5E-564D99C23F89}" destId="{975A5D13-D875-42B3-9837-40A50A65145B}" srcOrd="0" destOrd="0" presId="urn:microsoft.com/office/officeart/2008/layout/HorizontalMultiLevelHierarchy"/>
    <dgm:cxn modelId="{CF0F3208-C8C0-4602-8610-A8F16BC6D533}" type="presParOf" srcId="{8CC6BF16-E7C7-485B-A6CB-E396701DA864}" destId="{70DDFF41-EE74-426D-88B8-9D6F8FE545DE}" srcOrd="7" destOrd="0" presId="urn:microsoft.com/office/officeart/2008/layout/HorizontalMultiLevelHierarchy"/>
    <dgm:cxn modelId="{280B0FC3-D47A-4C68-8E1F-4F4FD0986042}" type="presParOf" srcId="{70DDFF41-EE74-426D-88B8-9D6F8FE545DE}" destId="{C510C107-DB1D-4CC4-9F09-4C151B41FEE4}" srcOrd="0" destOrd="0" presId="urn:microsoft.com/office/officeart/2008/layout/HorizontalMultiLevelHierarchy"/>
    <dgm:cxn modelId="{D032DFD7-76A8-4081-AFF4-BF2A2C845BED}" type="presParOf" srcId="{70DDFF41-EE74-426D-88B8-9D6F8FE545DE}" destId="{9A9F46E3-4B29-4785-89EE-F13793E4012C}" srcOrd="1" destOrd="0" presId="urn:microsoft.com/office/officeart/2008/layout/HorizontalMultiLevelHierarchy"/>
    <dgm:cxn modelId="{D5311EF6-47AA-4B74-8BB1-5CD7B1BED2AA}" type="presParOf" srcId="{9A9F46E3-4B29-4785-89EE-F13793E4012C}" destId="{0BD9B8D8-37C1-45FD-ABC3-DFC6D171C29F}" srcOrd="0" destOrd="0" presId="urn:microsoft.com/office/officeart/2008/layout/HorizontalMultiLevelHierarchy"/>
    <dgm:cxn modelId="{9032A9B4-3EE6-4677-A6D7-3B243B964972}" type="presParOf" srcId="{0BD9B8D8-37C1-45FD-ABC3-DFC6D171C29F}" destId="{0C733946-5367-457D-9916-1A3739E85733}" srcOrd="0" destOrd="0" presId="urn:microsoft.com/office/officeart/2008/layout/HorizontalMultiLevelHierarchy"/>
    <dgm:cxn modelId="{06B8128D-189D-4736-8A03-2EDF899BEB01}" type="presParOf" srcId="{9A9F46E3-4B29-4785-89EE-F13793E4012C}" destId="{50745EAF-04A5-48A2-A55B-A03354E3DE93}" srcOrd="1" destOrd="0" presId="urn:microsoft.com/office/officeart/2008/layout/HorizontalMultiLevelHierarchy"/>
    <dgm:cxn modelId="{184E4CE0-7772-4E2C-9059-EFEFF8C9099E}" type="presParOf" srcId="{50745EAF-04A5-48A2-A55B-A03354E3DE93}" destId="{2C5E4CA9-8D32-4993-AF77-D379F17AC3A1}" srcOrd="0" destOrd="0" presId="urn:microsoft.com/office/officeart/2008/layout/HorizontalMultiLevelHierarchy"/>
    <dgm:cxn modelId="{192D32C0-68D1-4457-BDC4-E7FEA5F24D12}" type="presParOf" srcId="{50745EAF-04A5-48A2-A55B-A03354E3DE93}" destId="{0A705E31-1B97-450E-B1B2-4059F7ABFC92}" srcOrd="1" destOrd="0" presId="urn:microsoft.com/office/officeart/2008/layout/HorizontalMultiLevelHierarchy"/>
    <dgm:cxn modelId="{B4315751-713F-4F4E-AF8D-048A8763ECF8}" type="presParOf" srcId="{9A9F46E3-4B29-4785-89EE-F13793E4012C}" destId="{0A3DEDD3-D933-4B56-B440-8D9479A0BB38}" srcOrd="2" destOrd="0" presId="urn:microsoft.com/office/officeart/2008/layout/HorizontalMultiLevelHierarchy"/>
    <dgm:cxn modelId="{E96F1B61-A29C-4E68-9913-70D1A4EFCBD0}" type="presParOf" srcId="{0A3DEDD3-D933-4B56-B440-8D9479A0BB38}" destId="{4FFA3824-FF50-4B49-BF14-7B75490718DC}" srcOrd="0" destOrd="0" presId="urn:microsoft.com/office/officeart/2008/layout/HorizontalMultiLevelHierarchy"/>
    <dgm:cxn modelId="{83ACBECC-643B-48BD-9302-5A45926E8909}" type="presParOf" srcId="{9A9F46E3-4B29-4785-89EE-F13793E4012C}" destId="{551A9BC6-B462-4F1B-9202-7F39AE9C26AD}" srcOrd="3" destOrd="0" presId="urn:microsoft.com/office/officeart/2008/layout/HorizontalMultiLevelHierarchy"/>
    <dgm:cxn modelId="{0E7FD08C-A2DE-4C2E-94A9-3164D18D5860}" type="presParOf" srcId="{551A9BC6-B462-4F1B-9202-7F39AE9C26AD}" destId="{0F0C1072-4A5F-4A99-BBA8-4373FE4991AA}" srcOrd="0" destOrd="0" presId="urn:microsoft.com/office/officeart/2008/layout/HorizontalMultiLevelHierarchy"/>
    <dgm:cxn modelId="{F9AFAC68-8FD0-4206-9ED6-2CCF0DBEF28B}" type="presParOf" srcId="{551A9BC6-B462-4F1B-9202-7F39AE9C26AD}" destId="{318F606C-4B65-4EE8-817A-68B98D5072FE}" srcOrd="1" destOrd="0" presId="urn:microsoft.com/office/officeart/2008/layout/HorizontalMultiLevelHierarchy"/>
    <dgm:cxn modelId="{89DC9351-0CB1-40AF-B8E5-F5DD02EA967F}" type="presParOf" srcId="{9A9F46E3-4B29-4785-89EE-F13793E4012C}" destId="{D87DD696-2F12-480E-8310-D6A911AA8934}" srcOrd="4" destOrd="0" presId="urn:microsoft.com/office/officeart/2008/layout/HorizontalMultiLevelHierarchy"/>
    <dgm:cxn modelId="{8267411E-105E-4177-8A34-1ACA33669EF9}" type="presParOf" srcId="{D87DD696-2F12-480E-8310-D6A911AA8934}" destId="{AF0B669B-A80D-4F22-919F-A8D80E22B5E7}" srcOrd="0" destOrd="0" presId="urn:microsoft.com/office/officeart/2008/layout/HorizontalMultiLevelHierarchy"/>
    <dgm:cxn modelId="{CEE95946-EE9D-44E0-892F-831097B902CF}" type="presParOf" srcId="{9A9F46E3-4B29-4785-89EE-F13793E4012C}" destId="{E590D09C-30AB-4555-BDCC-D805F35A0F75}" srcOrd="5" destOrd="0" presId="urn:microsoft.com/office/officeart/2008/layout/HorizontalMultiLevelHierarchy"/>
    <dgm:cxn modelId="{8D78F28A-FE4C-4250-B67A-6DA8DB95369F}" type="presParOf" srcId="{E590D09C-30AB-4555-BDCC-D805F35A0F75}" destId="{D031E8B8-ECC7-4C4A-937D-0109716FC325}" srcOrd="0" destOrd="0" presId="urn:microsoft.com/office/officeart/2008/layout/HorizontalMultiLevelHierarchy"/>
    <dgm:cxn modelId="{64EF8F4F-1683-44D5-A42C-92980236C01C}" type="presParOf" srcId="{E590D09C-30AB-4555-BDCC-D805F35A0F75}" destId="{3A66CF63-3015-4349-B013-3176D8DA4A23}" srcOrd="1" destOrd="0" presId="urn:microsoft.com/office/officeart/2008/layout/HorizontalMultiLevelHierarchy"/>
    <dgm:cxn modelId="{C4B6D906-03A2-4B52-AEC7-B9D928237709}" type="presParOf" srcId="{9A9F46E3-4B29-4785-89EE-F13793E4012C}" destId="{07228206-7376-425B-96D9-691FA89418D3}" srcOrd="6" destOrd="0" presId="urn:microsoft.com/office/officeart/2008/layout/HorizontalMultiLevelHierarchy"/>
    <dgm:cxn modelId="{CE2FA8A8-6BAD-4F55-BB05-06C2F28F83CA}" type="presParOf" srcId="{07228206-7376-425B-96D9-691FA89418D3}" destId="{F294BD46-3AE7-4A84-8A39-D8715F666081}" srcOrd="0" destOrd="0" presId="urn:microsoft.com/office/officeart/2008/layout/HorizontalMultiLevelHierarchy"/>
    <dgm:cxn modelId="{F332800D-DA80-4025-808F-740F7832AB1C}" type="presParOf" srcId="{9A9F46E3-4B29-4785-89EE-F13793E4012C}" destId="{ACF9886A-BD05-41C2-B6A1-C1C0ED06B6D0}" srcOrd="7" destOrd="0" presId="urn:microsoft.com/office/officeart/2008/layout/HorizontalMultiLevelHierarchy"/>
    <dgm:cxn modelId="{05DBCCF0-4174-4E2B-A431-C61C6040D038}" type="presParOf" srcId="{ACF9886A-BD05-41C2-B6A1-C1C0ED06B6D0}" destId="{A270CD96-6C00-4385-8DFA-142AD2DC1394}" srcOrd="0" destOrd="0" presId="urn:microsoft.com/office/officeart/2008/layout/HorizontalMultiLevelHierarchy"/>
    <dgm:cxn modelId="{806CFD62-F952-45B7-B475-25666414521E}" type="presParOf" srcId="{ACF9886A-BD05-41C2-B6A1-C1C0ED06B6D0}" destId="{F8BBE11A-D60B-4F6C-9762-1BE9EB2B18C9}" srcOrd="1" destOrd="0" presId="urn:microsoft.com/office/officeart/2008/layout/HorizontalMultiLevelHierarchy"/>
    <dgm:cxn modelId="{D77A22D7-FE1B-4C83-A6BF-59BC14F2062F}" type="presParOf" srcId="{7EA20622-A6EF-4ECF-92D0-66F0B7302889}" destId="{368CA8A1-B408-4A5F-BE6C-82FDEA0632EB}" srcOrd="2" destOrd="0" presId="urn:microsoft.com/office/officeart/2008/layout/HorizontalMultiLevelHierarchy"/>
    <dgm:cxn modelId="{B750119B-9526-4C32-839F-53EBFFB6A47F}" type="presParOf" srcId="{368CA8A1-B408-4A5F-BE6C-82FDEA0632EB}" destId="{E6E271F8-82CE-4CCD-80B3-4FE5E967169F}" srcOrd="0" destOrd="0" presId="urn:microsoft.com/office/officeart/2008/layout/HorizontalMultiLevelHierarchy"/>
    <dgm:cxn modelId="{772EBA15-1417-4D06-B66C-613D9B77FD68}" type="presParOf" srcId="{7EA20622-A6EF-4ECF-92D0-66F0B7302889}" destId="{A89EDD43-0364-403A-A642-4C981D483B5E}" srcOrd="3" destOrd="0" presId="urn:microsoft.com/office/officeart/2008/layout/HorizontalMultiLevelHierarchy"/>
    <dgm:cxn modelId="{76741F17-E3C1-4E38-BDB7-63D8D6A1DCD2}" type="presParOf" srcId="{A89EDD43-0364-403A-A642-4C981D483B5E}" destId="{3B87DF8A-A896-4A79-97F9-9DA83CA74C2F}" srcOrd="0" destOrd="0" presId="urn:microsoft.com/office/officeart/2008/layout/HorizontalMultiLevelHierarchy"/>
    <dgm:cxn modelId="{208F7D27-9710-4EBD-A150-A5D97D51B660}" type="presParOf" srcId="{A89EDD43-0364-403A-A642-4C981D483B5E}" destId="{8A41AEC2-A13C-47B5-BC23-DE3445400FA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1CEEFA37-587E-4E34-876E-B965E5866962}">
      <dgm:prSet/>
      <dgm:spPr/>
      <dgm:t>
        <a:bodyPr/>
        <a:lstStyle/>
        <a:p>
          <a:pPr rtl="1"/>
          <a:r>
            <a:rPr lang="fa-IR" smtClean="0">
              <a:cs typeface="B Badr" panose="00000400000000000000" pitchFamily="2" charset="-78"/>
            </a:rPr>
            <a:t>تقسیم مجاز به مرسل و استعاره </a:t>
          </a:r>
          <a:endParaRPr lang="fa-IR">
            <a:cs typeface="B Badr" panose="00000400000000000000" pitchFamily="2" charset="-78"/>
          </a:endParaRPr>
        </a:p>
      </dgm:t>
    </dgm:pt>
    <dgm:pt modelId="{BD48793C-D78E-423A-A7E5-62F39B8D5172}" type="parTrans" cxnId="{CB4B6804-DCD8-455E-85FF-998D42D6116D}">
      <dgm:prSet/>
      <dgm:spPr/>
      <dgm:t>
        <a:bodyPr/>
        <a:lstStyle/>
        <a:p>
          <a:pPr rtl="1"/>
          <a:endParaRPr lang="fa-IR">
            <a:cs typeface="B Badr" panose="00000400000000000000" pitchFamily="2" charset="-78"/>
          </a:endParaRPr>
        </a:p>
      </dgm:t>
    </dgm:pt>
    <dgm:pt modelId="{BF57A5AC-AB2A-4EBB-B754-A29B28577C00}" type="sibTrans" cxnId="{CB4B6804-DCD8-455E-85FF-998D42D6116D}">
      <dgm:prSet/>
      <dgm:spPr/>
      <dgm:t>
        <a:bodyPr/>
        <a:lstStyle/>
        <a:p>
          <a:pPr rtl="1"/>
          <a:endParaRPr lang="fa-IR">
            <a:cs typeface="B Badr" panose="00000400000000000000" pitchFamily="2" charset="-78"/>
          </a:endParaRPr>
        </a:p>
      </dgm:t>
    </dgm:pt>
    <dgm:pt modelId="{AC51D936-F551-40B9-83F9-30496D11F751}">
      <dgm:prSet/>
      <dgm:spPr/>
      <dgm:t>
        <a:bodyPr/>
        <a:lstStyle/>
        <a:p>
          <a:pPr rtl="1"/>
          <a:r>
            <a:rPr lang="fa-IR" smtClean="0">
              <a:cs typeface="B Badr" panose="00000400000000000000" pitchFamily="2" charset="-78"/>
            </a:rPr>
            <a:t>و المجاز</a:t>
          </a:r>
          <a:endParaRPr lang="fa-IR">
            <a:cs typeface="B Badr" panose="00000400000000000000" pitchFamily="2" charset="-78"/>
          </a:endParaRPr>
        </a:p>
      </dgm:t>
    </dgm:pt>
    <dgm:pt modelId="{14B18449-53B4-4215-B234-6A8F324AA70E}" type="parTrans" cxnId="{76C774C0-2C51-442F-B01A-4BC52E27C21C}">
      <dgm:prSet/>
      <dgm:spPr/>
      <dgm:t>
        <a:bodyPr/>
        <a:lstStyle/>
        <a:p>
          <a:pPr rtl="1"/>
          <a:endParaRPr lang="fa-IR">
            <a:cs typeface="B Badr" panose="00000400000000000000" pitchFamily="2" charset="-78"/>
          </a:endParaRPr>
        </a:p>
      </dgm:t>
    </dgm:pt>
    <dgm:pt modelId="{5A560B17-8DD6-4F18-AFEE-F18553571F4E}" type="sibTrans" cxnId="{76C774C0-2C51-442F-B01A-4BC52E27C21C}">
      <dgm:prSet/>
      <dgm:spPr/>
      <dgm:t>
        <a:bodyPr/>
        <a:lstStyle/>
        <a:p>
          <a:pPr rtl="1"/>
          <a:endParaRPr lang="fa-IR">
            <a:cs typeface="B Badr" panose="00000400000000000000" pitchFamily="2" charset="-78"/>
          </a:endParaRPr>
        </a:p>
      </dgm:t>
    </dgm:pt>
    <dgm:pt modelId="{0686AA34-5FEE-41DA-BF59-7FD638EE0765}">
      <dgm:prSet/>
      <dgm:spPr/>
      <dgm:t>
        <a:bodyPr/>
        <a:lstStyle/>
        <a:p>
          <a:pPr rtl="1"/>
          <a:r>
            <a:rPr lang="fa-IR" smtClean="0">
              <a:cs typeface="B Badr" panose="00000400000000000000" pitchFamily="2" charset="-78"/>
            </a:rPr>
            <a:t>مرسل إن كانت العلاقة غير المشابهة</a:t>
          </a:r>
          <a:endParaRPr lang="fa-IR">
            <a:cs typeface="B Badr" panose="00000400000000000000" pitchFamily="2" charset="-78"/>
          </a:endParaRPr>
        </a:p>
      </dgm:t>
    </dgm:pt>
    <dgm:pt modelId="{4149A3AD-8B9B-47C2-8006-91E98A60DEF9}" type="parTrans" cxnId="{3DE1ACCF-7628-4F39-83A8-741F7EC2F1E9}">
      <dgm:prSet/>
      <dgm:spPr/>
      <dgm:t>
        <a:bodyPr/>
        <a:lstStyle/>
        <a:p>
          <a:pPr rtl="1"/>
          <a:endParaRPr lang="fa-IR">
            <a:cs typeface="B Badr" panose="00000400000000000000" pitchFamily="2" charset="-78"/>
          </a:endParaRPr>
        </a:p>
      </dgm:t>
    </dgm:pt>
    <dgm:pt modelId="{5510F89F-2BEA-4A56-ABCE-1D8DCED6B8C6}" type="sibTrans" cxnId="{3DE1ACCF-7628-4F39-83A8-741F7EC2F1E9}">
      <dgm:prSet/>
      <dgm:spPr/>
      <dgm:t>
        <a:bodyPr/>
        <a:lstStyle/>
        <a:p>
          <a:pPr rtl="1"/>
          <a:endParaRPr lang="fa-IR">
            <a:cs typeface="B Badr" panose="00000400000000000000" pitchFamily="2" charset="-78"/>
          </a:endParaRPr>
        </a:p>
      </dgm:t>
    </dgm:pt>
    <dgm:pt modelId="{7CF829A5-D70D-4C8B-98BB-340D53C8A896}">
      <dgm:prSet/>
      <dgm:spPr/>
      <dgm:t>
        <a:bodyPr/>
        <a:lstStyle/>
        <a:p>
          <a:pPr rtl="1"/>
          <a:r>
            <a:rPr lang="fa-IR" smtClean="0">
              <a:cs typeface="B Badr" panose="00000400000000000000" pitchFamily="2" charset="-78"/>
            </a:rPr>
            <a:t>و إلا فاستعارة.</a:t>
          </a:r>
          <a:endParaRPr lang="fa-IR">
            <a:cs typeface="B Badr" panose="00000400000000000000" pitchFamily="2" charset="-78"/>
          </a:endParaRPr>
        </a:p>
      </dgm:t>
    </dgm:pt>
    <dgm:pt modelId="{6A018446-3128-4A26-B18F-49E06028C5AF}" type="parTrans" cxnId="{23DFC1D8-7E01-40B4-825A-B0FAE65E3E54}">
      <dgm:prSet/>
      <dgm:spPr/>
      <dgm:t>
        <a:bodyPr/>
        <a:lstStyle/>
        <a:p>
          <a:pPr rtl="1"/>
          <a:endParaRPr lang="fa-IR">
            <a:cs typeface="B Badr" panose="00000400000000000000" pitchFamily="2" charset="-78"/>
          </a:endParaRPr>
        </a:p>
      </dgm:t>
    </dgm:pt>
    <dgm:pt modelId="{297829EE-6B94-43E3-A836-EAC4261C3471}" type="sibTrans" cxnId="{23DFC1D8-7E01-40B4-825A-B0FAE65E3E54}">
      <dgm:prSet/>
      <dgm:spPr/>
      <dgm:t>
        <a:bodyPr/>
        <a:lstStyle/>
        <a:p>
          <a:pPr rtl="1"/>
          <a:endParaRPr lang="fa-IR">
            <a:cs typeface="B Badr" panose="00000400000000000000" pitchFamily="2" charset="-78"/>
          </a:endParaRPr>
        </a:p>
      </dgm:t>
    </dgm:pt>
    <dgm:pt modelId="{60B68D4D-293C-465C-9025-5F4C1682C928}">
      <dgm:prSet/>
      <dgm:spPr/>
      <dgm:t>
        <a:bodyPr/>
        <a:lstStyle/>
        <a:p>
          <a:pPr rtl="1"/>
          <a:r>
            <a:rPr lang="fa-IR" smtClean="0">
              <a:cs typeface="B Badr" panose="00000400000000000000" pitchFamily="2" charset="-78"/>
            </a:rPr>
            <a:t>و كثيرا ما تطلق الاستعارة على استعمال اسم المشبه به فى المشبه</a:t>
          </a:r>
          <a:endParaRPr lang="fa-IR">
            <a:cs typeface="B Badr" panose="00000400000000000000" pitchFamily="2" charset="-78"/>
          </a:endParaRPr>
        </a:p>
      </dgm:t>
    </dgm:pt>
    <dgm:pt modelId="{1257FCAF-C5EE-48B8-A998-F4908690985D}" type="parTrans" cxnId="{FC4C7653-C4EF-4549-9C6E-5B97F0463B41}">
      <dgm:prSet/>
      <dgm:spPr/>
      <dgm:t>
        <a:bodyPr/>
        <a:lstStyle/>
        <a:p>
          <a:pPr rtl="1"/>
          <a:endParaRPr lang="fa-IR">
            <a:cs typeface="B Badr" panose="00000400000000000000" pitchFamily="2" charset="-78"/>
          </a:endParaRPr>
        </a:p>
      </dgm:t>
    </dgm:pt>
    <dgm:pt modelId="{50CE7789-A653-4E38-B8F2-CB7F1C74BB7E}" type="sibTrans" cxnId="{FC4C7653-C4EF-4549-9C6E-5B97F0463B41}">
      <dgm:prSet/>
      <dgm:spPr/>
      <dgm:t>
        <a:bodyPr/>
        <a:lstStyle/>
        <a:p>
          <a:pPr rtl="1"/>
          <a:endParaRPr lang="fa-IR">
            <a:cs typeface="B Badr" panose="00000400000000000000" pitchFamily="2" charset="-78"/>
          </a:endParaRPr>
        </a:p>
      </dgm:t>
    </dgm:pt>
    <dgm:pt modelId="{724BE00F-C415-4AEF-93F9-37CF5A6057B3}">
      <dgm:prSet/>
      <dgm:spPr/>
      <dgm:t>
        <a:bodyPr/>
        <a:lstStyle/>
        <a:p>
          <a:pPr rtl="1"/>
          <a:r>
            <a:rPr lang="fa-IR" smtClean="0">
              <a:cs typeface="B Badr" panose="00000400000000000000" pitchFamily="2" charset="-78"/>
            </a:rPr>
            <a:t>فهما مستعار منه، و مستعار له، </a:t>
          </a:r>
          <a:endParaRPr lang="fa-IR">
            <a:cs typeface="B Badr" panose="00000400000000000000" pitchFamily="2" charset="-78"/>
          </a:endParaRPr>
        </a:p>
      </dgm:t>
    </dgm:pt>
    <dgm:pt modelId="{A3BB87DB-B308-40B7-8F27-BDFC14164C30}" type="parTrans" cxnId="{5FF0B5DE-48A8-47F2-88B4-F4F4DF32EE53}">
      <dgm:prSet/>
      <dgm:spPr/>
      <dgm:t>
        <a:bodyPr/>
        <a:lstStyle/>
        <a:p>
          <a:pPr rtl="1"/>
          <a:endParaRPr lang="fa-IR">
            <a:cs typeface="B Badr" panose="00000400000000000000" pitchFamily="2" charset="-78"/>
          </a:endParaRPr>
        </a:p>
      </dgm:t>
    </dgm:pt>
    <dgm:pt modelId="{D2FE8F87-1789-4CD4-9DE8-E7A5C36D3FFC}" type="sibTrans" cxnId="{5FF0B5DE-48A8-47F2-88B4-F4F4DF32EE53}">
      <dgm:prSet/>
      <dgm:spPr/>
      <dgm:t>
        <a:bodyPr/>
        <a:lstStyle/>
        <a:p>
          <a:pPr rtl="1"/>
          <a:endParaRPr lang="fa-IR">
            <a:cs typeface="B Badr" panose="00000400000000000000" pitchFamily="2" charset="-78"/>
          </a:endParaRPr>
        </a:p>
      </dgm:t>
    </dgm:pt>
    <dgm:pt modelId="{339CCED9-D52F-4D27-A2EF-0C609727E500}">
      <dgm:prSet/>
      <dgm:spPr/>
      <dgm:t>
        <a:bodyPr/>
        <a:lstStyle/>
        <a:p>
          <a:pPr rtl="1"/>
          <a:r>
            <a:rPr lang="fa-IR" smtClean="0">
              <a:cs typeface="B Badr" panose="00000400000000000000" pitchFamily="2" charset="-78"/>
            </a:rPr>
            <a:t>و اللفظ مستعار.</a:t>
          </a:r>
          <a:endParaRPr lang="fa-IR">
            <a:cs typeface="B Badr" panose="00000400000000000000" pitchFamily="2" charset="-78"/>
          </a:endParaRPr>
        </a:p>
      </dgm:t>
    </dgm:pt>
    <dgm:pt modelId="{00696BFE-C198-4CF5-98F8-3B2A221236E2}" type="parTrans" cxnId="{097ED3B6-D444-4CDF-B093-047778014AAB}">
      <dgm:prSet/>
      <dgm:spPr/>
      <dgm:t>
        <a:bodyPr/>
        <a:lstStyle/>
        <a:p>
          <a:pPr rtl="1"/>
          <a:endParaRPr lang="fa-IR">
            <a:cs typeface="B Badr" panose="00000400000000000000" pitchFamily="2" charset="-78"/>
          </a:endParaRPr>
        </a:p>
      </dgm:t>
    </dgm:pt>
    <dgm:pt modelId="{C5E6196B-63EE-461B-A775-4E3684C921AB}" type="sibTrans" cxnId="{097ED3B6-D444-4CDF-B093-047778014AAB}">
      <dgm:prSet/>
      <dgm:spPr/>
      <dgm:t>
        <a:bodyPr/>
        <a:lstStyle/>
        <a:p>
          <a:pPr rtl="1"/>
          <a:endParaRPr lang="fa-IR">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A7C3D344-3FFD-4AD4-8FF3-3FB76A7BBCF7}" type="pres">
      <dgm:prSet presAssocID="{1CEEFA37-587E-4E34-876E-B965E5866962}" presName="root1" presStyleCnt="0"/>
      <dgm:spPr/>
    </dgm:pt>
    <dgm:pt modelId="{E8655DAE-797F-40B0-95F5-6B8C416ED2DE}" type="pres">
      <dgm:prSet presAssocID="{1CEEFA37-587E-4E34-876E-B965E5866962}" presName="LevelOneTextNode" presStyleLbl="node0" presStyleIdx="0" presStyleCnt="1">
        <dgm:presLayoutVars>
          <dgm:chPref val="3"/>
        </dgm:presLayoutVars>
      </dgm:prSet>
      <dgm:spPr/>
      <dgm:t>
        <a:bodyPr/>
        <a:lstStyle/>
        <a:p>
          <a:pPr rtl="1"/>
          <a:endParaRPr lang="fa-IR"/>
        </a:p>
      </dgm:t>
    </dgm:pt>
    <dgm:pt modelId="{9756344A-A220-4592-A932-15336BA5FA45}" type="pres">
      <dgm:prSet presAssocID="{1CEEFA37-587E-4E34-876E-B965E5866962}" presName="level2hierChild" presStyleCnt="0"/>
      <dgm:spPr/>
    </dgm:pt>
    <dgm:pt modelId="{E7E58B12-F7B5-46AB-9D5A-E0CEFBF3CABE}" type="pres">
      <dgm:prSet presAssocID="{14B18449-53B4-4215-B234-6A8F324AA70E}" presName="conn2-1" presStyleLbl="parChTrans1D2" presStyleIdx="0" presStyleCnt="1"/>
      <dgm:spPr/>
      <dgm:t>
        <a:bodyPr/>
        <a:lstStyle/>
        <a:p>
          <a:pPr rtl="1"/>
          <a:endParaRPr lang="fa-IR"/>
        </a:p>
      </dgm:t>
    </dgm:pt>
    <dgm:pt modelId="{89B14091-27C6-4DBC-95CE-806A1D97AF52}" type="pres">
      <dgm:prSet presAssocID="{14B18449-53B4-4215-B234-6A8F324AA70E}" presName="connTx" presStyleLbl="parChTrans1D2" presStyleIdx="0" presStyleCnt="1"/>
      <dgm:spPr/>
      <dgm:t>
        <a:bodyPr/>
        <a:lstStyle/>
        <a:p>
          <a:pPr rtl="1"/>
          <a:endParaRPr lang="fa-IR"/>
        </a:p>
      </dgm:t>
    </dgm:pt>
    <dgm:pt modelId="{2DAA9EA5-05BC-4903-9DFC-C9F55A9661C1}" type="pres">
      <dgm:prSet presAssocID="{AC51D936-F551-40B9-83F9-30496D11F751}" presName="root2" presStyleCnt="0"/>
      <dgm:spPr/>
    </dgm:pt>
    <dgm:pt modelId="{6F79E898-17C8-444A-8635-333681547C1D}" type="pres">
      <dgm:prSet presAssocID="{AC51D936-F551-40B9-83F9-30496D11F751}" presName="LevelTwoTextNode" presStyleLbl="node2" presStyleIdx="0" presStyleCnt="1">
        <dgm:presLayoutVars>
          <dgm:chPref val="3"/>
        </dgm:presLayoutVars>
      </dgm:prSet>
      <dgm:spPr/>
      <dgm:t>
        <a:bodyPr/>
        <a:lstStyle/>
        <a:p>
          <a:pPr rtl="1"/>
          <a:endParaRPr lang="fa-IR"/>
        </a:p>
      </dgm:t>
    </dgm:pt>
    <dgm:pt modelId="{CCA2812A-26D0-4352-B8BB-FEC175B1B2EB}" type="pres">
      <dgm:prSet presAssocID="{AC51D936-F551-40B9-83F9-30496D11F751}" presName="level3hierChild" presStyleCnt="0"/>
      <dgm:spPr/>
    </dgm:pt>
    <dgm:pt modelId="{3B43BC7C-4357-4A78-A01E-0402A2C58006}" type="pres">
      <dgm:prSet presAssocID="{4149A3AD-8B9B-47C2-8006-91E98A60DEF9}" presName="conn2-1" presStyleLbl="parChTrans1D3" presStyleIdx="0" presStyleCnt="2"/>
      <dgm:spPr/>
      <dgm:t>
        <a:bodyPr/>
        <a:lstStyle/>
        <a:p>
          <a:pPr rtl="1"/>
          <a:endParaRPr lang="fa-IR"/>
        </a:p>
      </dgm:t>
    </dgm:pt>
    <dgm:pt modelId="{8879AC17-8A81-4C20-BCD6-D0EB36F409BB}" type="pres">
      <dgm:prSet presAssocID="{4149A3AD-8B9B-47C2-8006-91E98A60DEF9}" presName="connTx" presStyleLbl="parChTrans1D3" presStyleIdx="0" presStyleCnt="2"/>
      <dgm:spPr/>
      <dgm:t>
        <a:bodyPr/>
        <a:lstStyle/>
        <a:p>
          <a:pPr rtl="1"/>
          <a:endParaRPr lang="fa-IR"/>
        </a:p>
      </dgm:t>
    </dgm:pt>
    <dgm:pt modelId="{8FA8415D-F251-4133-9BA6-0567453D7635}" type="pres">
      <dgm:prSet presAssocID="{0686AA34-5FEE-41DA-BF59-7FD638EE0765}" presName="root2" presStyleCnt="0"/>
      <dgm:spPr/>
    </dgm:pt>
    <dgm:pt modelId="{167AA61D-AEAB-40AC-B3EC-11E228FBED1B}" type="pres">
      <dgm:prSet presAssocID="{0686AA34-5FEE-41DA-BF59-7FD638EE0765}" presName="LevelTwoTextNode" presStyleLbl="node3" presStyleIdx="0" presStyleCnt="2">
        <dgm:presLayoutVars>
          <dgm:chPref val="3"/>
        </dgm:presLayoutVars>
      </dgm:prSet>
      <dgm:spPr/>
      <dgm:t>
        <a:bodyPr/>
        <a:lstStyle/>
        <a:p>
          <a:pPr rtl="1"/>
          <a:endParaRPr lang="fa-IR"/>
        </a:p>
      </dgm:t>
    </dgm:pt>
    <dgm:pt modelId="{0398CB95-E82C-4A44-9D15-3E8E6E01C03D}" type="pres">
      <dgm:prSet presAssocID="{0686AA34-5FEE-41DA-BF59-7FD638EE0765}" presName="level3hierChild" presStyleCnt="0"/>
      <dgm:spPr/>
    </dgm:pt>
    <dgm:pt modelId="{C961EDD0-13B2-437A-A5C9-080608B8993F}" type="pres">
      <dgm:prSet presAssocID="{6A018446-3128-4A26-B18F-49E06028C5AF}" presName="conn2-1" presStyleLbl="parChTrans1D3" presStyleIdx="1" presStyleCnt="2"/>
      <dgm:spPr/>
      <dgm:t>
        <a:bodyPr/>
        <a:lstStyle/>
        <a:p>
          <a:pPr rtl="1"/>
          <a:endParaRPr lang="fa-IR"/>
        </a:p>
      </dgm:t>
    </dgm:pt>
    <dgm:pt modelId="{93916627-D994-4F5F-BEEE-0B0C163BBCFA}" type="pres">
      <dgm:prSet presAssocID="{6A018446-3128-4A26-B18F-49E06028C5AF}" presName="connTx" presStyleLbl="parChTrans1D3" presStyleIdx="1" presStyleCnt="2"/>
      <dgm:spPr/>
      <dgm:t>
        <a:bodyPr/>
        <a:lstStyle/>
        <a:p>
          <a:pPr rtl="1"/>
          <a:endParaRPr lang="fa-IR"/>
        </a:p>
      </dgm:t>
    </dgm:pt>
    <dgm:pt modelId="{FBB35D3F-A8A8-457E-A728-C4F049D7059D}" type="pres">
      <dgm:prSet presAssocID="{7CF829A5-D70D-4C8B-98BB-340D53C8A896}" presName="root2" presStyleCnt="0"/>
      <dgm:spPr/>
    </dgm:pt>
    <dgm:pt modelId="{505DAE5D-C789-4FE5-AA80-DC4540735829}" type="pres">
      <dgm:prSet presAssocID="{7CF829A5-D70D-4C8B-98BB-340D53C8A896}" presName="LevelTwoTextNode" presStyleLbl="node3" presStyleIdx="1" presStyleCnt="2">
        <dgm:presLayoutVars>
          <dgm:chPref val="3"/>
        </dgm:presLayoutVars>
      </dgm:prSet>
      <dgm:spPr/>
      <dgm:t>
        <a:bodyPr/>
        <a:lstStyle/>
        <a:p>
          <a:pPr rtl="1"/>
          <a:endParaRPr lang="fa-IR"/>
        </a:p>
      </dgm:t>
    </dgm:pt>
    <dgm:pt modelId="{9B9BA976-38C3-412C-8FD7-3280D06E6479}" type="pres">
      <dgm:prSet presAssocID="{7CF829A5-D70D-4C8B-98BB-340D53C8A896}" presName="level3hierChild" presStyleCnt="0"/>
      <dgm:spPr/>
    </dgm:pt>
    <dgm:pt modelId="{A20308CA-C7A1-4304-80FD-80AD1A182E5A}" type="pres">
      <dgm:prSet presAssocID="{1257FCAF-C5EE-48B8-A998-F4908690985D}" presName="conn2-1" presStyleLbl="parChTrans1D4" presStyleIdx="0" presStyleCnt="3"/>
      <dgm:spPr/>
      <dgm:t>
        <a:bodyPr/>
        <a:lstStyle/>
        <a:p>
          <a:pPr rtl="1"/>
          <a:endParaRPr lang="fa-IR"/>
        </a:p>
      </dgm:t>
    </dgm:pt>
    <dgm:pt modelId="{62C7BAEE-16B0-491B-9484-01463F04951A}" type="pres">
      <dgm:prSet presAssocID="{1257FCAF-C5EE-48B8-A998-F4908690985D}" presName="connTx" presStyleLbl="parChTrans1D4" presStyleIdx="0" presStyleCnt="3"/>
      <dgm:spPr/>
      <dgm:t>
        <a:bodyPr/>
        <a:lstStyle/>
        <a:p>
          <a:pPr rtl="1"/>
          <a:endParaRPr lang="fa-IR"/>
        </a:p>
      </dgm:t>
    </dgm:pt>
    <dgm:pt modelId="{2D2F6F21-73FB-4727-AFBE-151051758D24}" type="pres">
      <dgm:prSet presAssocID="{60B68D4D-293C-465C-9025-5F4C1682C928}" presName="root2" presStyleCnt="0"/>
      <dgm:spPr/>
    </dgm:pt>
    <dgm:pt modelId="{025A68AB-08F5-4A6A-B32A-862F039A7F85}" type="pres">
      <dgm:prSet presAssocID="{60B68D4D-293C-465C-9025-5F4C1682C928}" presName="LevelTwoTextNode" presStyleLbl="node4" presStyleIdx="0" presStyleCnt="3">
        <dgm:presLayoutVars>
          <dgm:chPref val="3"/>
        </dgm:presLayoutVars>
      </dgm:prSet>
      <dgm:spPr/>
      <dgm:t>
        <a:bodyPr/>
        <a:lstStyle/>
        <a:p>
          <a:pPr rtl="1"/>
          <a:endParaRPr lang="fa-IR"/>
        </a:p>
      </dgm:t>
    </dgm:pt>
    <dgm:pt modelId="{CC9D63B2-06E4-4F99-B05F-73B173A8C998}" type="pres">
      <dgm:prSet presAssocID="{60B68D4D-293C-465C-9025-5F4C1682C928}" presName="level3hierChild" presStyleCnt="0"/>
      <dgm:spPr/>
    </dgm:pt>
    <dgm:pt modelId="{9222F172-4953-4EFA-BFD6-FF3412E7B301}" type="pres">
      <dgm:prSet presAssocID="{A3BB87DB-B308-40B7-8F27-BDFC14164C30}" presName="conn2-1" presStyleLbl="parChTrans1D4" presStyleIdx="1" presStyleCnt="3"/>
      <dgm:spPr/>
      <dgm:t>
        <a:bodyPr/>
        <a:lstStyle/>
        <a:p>
          <a:pPr rtl="1"/>
          <a:endParaRPr lang="fa-IR"/>
        </a:p>
      </dgm:t>
    </dgm:pt>
    <dgm:pt modelId="{5837C235-7915-422B-96F8-CDAA16AE08EE}" type="pres">
      <dgm:prSet presAssocID="{A3BB87DB-B308-40B7-8F27-BDFC14164C30}" presName="connTx" presStyleLbl="parChTrans1D4" presStyleIdx="1" presStyleCnt="3"/>
      <dgm:spPr/>
      <dgm:t>
        <a:bodyPr/>
        <a:lstStyle/>
        <a:p>
          <a:pPr rtl="1"/>
          <a:endParaRPr lang="fa-IR"/>
        </a:p>
      </dgm:t>
    </dgm:pt>
    <dgm:pt modelId="{FCCCF3DA-DB7A-444C-B082-DE3BA7B9CCB5}" type="pres">
      <dgm:prSet presAssocID="{724BE00F-C415-4AEF-93F9-37CF5A6057B3}" presName="root2" presStyleCnt="0"/>
      <dgm:spPr/>
    </dgm:pt>
    <dgm:pt modelId="{308920A8-78A4-40DA-B3E1-FD011EB515E9}" type="pres">
      <dgm:prSet presAssocID="{724BE00F-C415-4AEF-93F9-37CF5A6057B3}" presName="LevelTwoTextNode" presStyleLbl="node4" presStyleIdx="1" presStyleCnt="3">
        <dgm:presLayoutVars>
          <dgm:chPref val="3"/>
        </dgm:presLayoutVars>
      </dgm:prSet>
      <dgm:spPr/>
      <dgm:t>
        <a:bodyPr/>
        <a:lstStyle/>
        <a:p>
          <a:pPr rtl="1"/>
          <a:endParaRPr lang="fa-IR"/>
        </a:p>
      </dgm:t>
    </dgm:pt>
    <dgm:pt modelId="{89046B88-4D56-4CB6-B22B-D3F6EDCCD8FC}" type="pres">
      <dgm:prSet presAssocID="{724BE00F-C415-4AEF-93F9-37CF5A6057B3}" presName="level3hierChild" presStyleCnt="0"/>
      <dgm:spPr/>
    </dgm:pt>
    <dgm:pt modelId="{6E6733E9-7B89-4154-86AA-FD6E89D7CE65}" type="pres">
      <dgm:prSet presAssocID="{00696BFE-C198-4CF5-98F8-3B2A221236E2}" presName="conn2-1" presStyleLbl="parChTrans1D4" presStyleIdx="2" presStyleCnt="3"/>
      <dgm:spPr/>
      <dgm:t>
        <a:bodyPr/>
        <a:lstStyle/>
        <a:p>
          <a:pPr rtl="1"/>
          <a:endParaRPr lang="fa-IR"/>
        </a:p>
      </dgm:t>
    </dgm:pt>
    <dgm:pt modelId="{4095F322-9D0D-4A8D-A579-905BEEA9B525}" type="pres">
      <dgm:prSet presAssocID="{00696BFE-C198-4CF5-98F8-3B2A221236E2}" presName="connTx" presStyleLbl="parChTrans1D4" presStyleIdx="2" presStyleCnt="3"/>
      <dgm:spPr/>
      <dgm:t>
        <a:bodyPr/>
        <a:lstStyle/>
        <a:p>
          <a:pPr rtl="1"/>
          <a:endParaRPr lang="fa-IR"/>
        </a:p>
      </dgm:t>
    </dgm:pt>
    <dgm:pt modelId="{E917C411-B3D1-44EC-A4AF-3901C95C3AFD}" type="pres">
      <dgm:prSet presAssocID="{339CCED9-D52F-4D27-A2EF-0C609727E500}" presName="root2" presStyleCnt="0"/>
      <dgm:spPr/>
    </dgm:pt>
    <dgm:pt modelId="{2513C437-6477-453C-8338-17D559E6DA74}" type="pres">
      <dgm:prSet presAssocID="{339CCED9-D52F-4D27-A2EF-0C609727E500}" presName="LevelTwoTextNode" presStyleLbl="node4" presStyleIdx="2" presStyleCnt="3">
        <dgm:presLayoutVars>
          <dgm:chPref val="3"/>
        </dgm:presLayoutVars>
      </dgm:prSet>
      <dgm:spPr/>
      <dgm:t>
        <a:bodyPr/>
        <a:lstStyle/>
        <a:p>
          <a:pPr rtl="1"/>
          <a:endParaRPr lang="fa-IR"/>
        </a:p>
      </dgm:t>
    </dgm:pt>
    <dgm:pt modelId="{B6E59E75-F432-4F1F-8903-DFD8A03473C1}" type="pres">
      <dgm:prSet presAssocID="{339CCED9-D52F-4D27-A2EF-0C609727E500}" presName="level3hierChild" presStyleCnt="0"/>
      <dgm:spPr/>
    </dgm:pt>
  </dgm:ptLst>
  <dgm:cxnLst>
    <dgm:cxn modelId="{A7D843C2-61B5-4DA6-9D71-DDEAB3E462FC}" type="presOf" srcId="{60B68D4D-293C-465C-9025-5F4C1682C928}" destId="{025A68AB-08F5-4A6A-B32A-862F039A7F85}" srcOrd="0" destOrd="0" presId="urn:microsoft.com/office/officeart/2008/layout/HorizontalMultiLevelHierarchy"/>
    <dgm:cxn modelId="{DA9F978C-D8E4-4959-89FF-4675E08A4704}" type="presOf" srcId="{00696BFE-C198-4CF5-98F8-3B2A221236E2}" destId="{4095F322-9D0D-4A8D-A579-905BEEA9B525}" srcOrd="1" destOrd="0" presId="urn:microsoft.com/office/officeart/2008/layout/HorizontalMultiLevelHierarchy"/>
    <dgm:cxn modelId="{FC4C7653-C4EF-4549-9C6E-5B97F0463B41}" srcId="{7CF829A5-D70D-4C8B-98BB-340D53C8A896}" destId="{60B68D4D-293C-465C-9025-5F4C1682C928}" srcOrd="0" destOrd="0" parTransId="{1257FCAF-C5EE-48B8-A998-F4908690985D}" sibTransId="{50CE7789-A653-4E38-B8F2-CB7F1C74BB7E}"/>
    <dgm:cxn modelId="{0D48D297-F391-4D12-8057-D46790B71677}" type="presOf" srcId="{14B18449-53B4-4215-B234-6A8F324AA70E}" destId="{E7E58B12-F7B5-46AB-9D5A-E0CEFBF3CABE}" srcOrd="0" destOrd="0" presId="urn:microsoft.com/office/officeart/2008/layout/HorizontalMultiLevelHierarchy"/>
    <dgm:cxn modelId="{5FF0B5DE-48A8-47F2-88B4-F4F4DF32EE53}" srcId="{7CF829A5-D70D-4C8B-98BB-340D53C8A896}" destId="{724BE00F-C415-4AEF-93F9-37CF5A6057B3}" srcOrd="1" destOrd="0" parTransId="{A3BB87DB-B308-40B7-8F27-BDFC14164C30}" sibTransId="{D2FE8F87-1789-4CD4-9DE8-E7A5C36D3FFC}"/>
    <dgm:cxn modelId="{097ED3B6-D444-4CDF-B093-047778014AAB}" srcId="{7CF829A5-D70D-4C8B-98BB-340D53C8A896}" destId="{339CCED9-D52F-4D27-A2EF-0C609727E500}" srcOrd="2" destOrd="0" parTransId="{00696BFE-C198-4CF5-98F8-3B2A221236E2}" sibTransId="{C5E6196B-63EE-461B-A775-4E3684C921AB}"/>
    <dgm:cxn modelId="{68C12003-1F93-4D69-A0D5-0B2D22903A45}" type="presOf" srcId="{4149A3AD-8B9B-47C2-8006-91E98A60DEF9}" destId="{3B43BC7C-4357-4A78-A01E-0402A2C58006}" srcOrd="0" destOrd="0" presId="urn:microsoft.com/office/officeart/2008/layout/HorizontalMultiLevelHierarchy"/>
    <dgm:cxn modelId="{A2E39001-8636-4620-B635-3A04D2DF12EE}" type="presOf" srcId="{1CEEFA37-587E-4E34-876E-B965E5866962}" destId="{E8655DAE-797F-40B0-95F5-6B8C416ED2DE}" srcOrd="0" destOrd="0" presId="urn:microsoft.com/office/officeart/2008/layout/HorizontalMultiLevelHierarchy"/>
    <dgm:cxn modelId="{7B8CEEF2-6B85-490A-A90F-AFBEDB36329A}" type="presOf" srcId="{6A018446-3128-4A26-B18F-49E06028C5AF}" destId="{93916627-D994-4F5F-BEEE-0B0C163BBCFA}" srcOrd="1" destOrd="0" presId="urn:microsoft.com/office/officeart/2008/layout/HorizontalMultiLevelHierarchy"/>
    <dgm:cxn modelId="{E9E4EDD4-2014-4C50-87CE-22FB83465B6E}" type="presOf" srcId="{339CCED9-D52F-4D27-A2EF-0C609727E500}" destId="{2513C437-6477-453C-8338-17D559E6DA74}" srcOrd="0" destOrd="0" presId="urn:microsoft.com/office/officeart/2008/layout/HorizontalMultiLevelHierarchy"/>
    <dgm:cxn modelId="{A4751497-B23A-4C38-BFB1-DBB0082F9E2C}" type="presOf" srcId="{724BE00F-C415-4AEF-93F9-37CF5A6057B3}" destId="{308920A8-78A4-40DA-B3E1-FD011EB515E9}" srcOrd="0" destOrd="0" presId="urn:microsoft.com/office/officeart/2008/layout/HorizontalMultiLevelHierarchy"/>
    <dgm:cxn modelId="{3DE1ACCF-7628-4F39-83A8-741F7EC2F1E9}" srcId="{AC51D936-F551-40B9-83F9-30496D11F751}" destId="{0686AA34-5FEE-41DA-BF59-7FD638EE0765}" srcOrd="0" destOrd="0" parTransId="{4149A3AD-8B9B-47C2-8006-91E98A60DEF9}" sibTransId="{5510F89F-2BEA-4A56-ABCE-1D8DCED6B8C6}"/>
    <dgm:cxn modelId="{9BB52F75-09F3-49D0-9ADF-3360CD57CD10}" type="presOf" srcId="{1257FCAF-C5EE-48B8-A998-F4908690985D}" destId="{A20308CA-C7A1-4304-80FD-80AD1A182E5A}" srcOrd="0" destOrd="0" presId="urn:microsoft.com/office/officeart/2008/layout/HorizontalMultiLevelHierarchy"/>
    <dgm:cxn modelId="{55769660-1DAE-4533-872B-00873D334C2A}" type="presOf" srcId="{6A018446-3128-4A26-B18F-49E06028C5AF}" destId="{C961EDD0-13B2-437A-A5C9-080608B8993F}" srcOrd="0" destOrd="0" presId="urn:microsoft.com/office/officeart/2008/layout/HorizontalMultiLevelHierarchy"/>
    <dgm:cxn modelId="{FA2692EE-9C63-4C36-9A32-3A953C72DA16}" type="presOf" srcId="{00696BFE-C198-4CF5-98F8-3B2A221236E2}" destId="{6E6733E9-7B89-4154-86AA-FD6E89D7CE65}" srcOrd="0" destOrd="0" presId="urn:microsoft.com/office/officeart/2008/layout/HorizontalMultiLevelHierarchy"/>
    <dgm:cxn modelId="{AEE39207-CCA1-400B-B7BA-B7C42D1DB452}" type="presOf" srcId="{14B18449-53B4-4215-B234-6A8F324AA70E}" destId="{89B14091-27C6-4DBC-95CE-806A1D97AF52}" srcOrd="1" destOrd="0" presId="urn:microsoft.com/office/officeart/2008/layout/HorizontalMultiLevelHierarchy"/>
    <dgm:cxn modelId="{F79BF0C1-25A6-445C-A4F5-5EC5AC80E4F9}" type="presOf" srcId="{AC51D936-F551-40B9-83F9-30496D11F751}" destId="{6F79E898-17C8-444A-8635-333681547C1D}" srcOrd="0" destOrd="0" presId="urn:microsoft.com/office/officeart/2008/layout/HorizontalMultiLevelHierarchy"/>
    <dgm:cxn modelId="{DCD90FC4-EFAE-441A-AA13-A71C9EA8E8D3}" type="presOf" srcId="{A3BB87DB-B308-40B7-8F27-BDFC14164C30}" destId="{9222F172-4953-4EFA-BFD6-FF3412E7B301}" srcOrd="0" destOrd="0" presId="urn:microsoft.com/office/officeart/2008/layout/HorizontalMultiLevelHierarchy"/>
    <dgm:cxn modelId="{10CA8BA3-3727-4D67-B9D2-FC6F593FA6B8}" type="presOf" srcId="{7CF829A5-D70D-4C8B-98BB-340D53C8A896}" destId="{505DAE5D-C789-4FE5-AA80-DC4540735829}" srcOrd="0" destOrd="0" presId="urn:microsoft.com/office/officeart/2008/layout/HorizontalMultiLevelHierarchy"/>
    <dgm:cxn modelId="{1AC51240-B0E2-4D36-8851-23C8075C25CD}" type="presOf" srcId="{1257FCAF-C5EE-48B8-A998-F4908690985D}" destId="{62C7BAEE-16B0-491B-9484-01463F04951A}" srcOrd="1" destOrd="0" presId="urn:microsoft.com/office/officeart/2008/layout/HorizontalMultiLevelHierarchy"/>
    <dgm:cxn modelId="{78E2C40C-9FB4-42CD-B778-A2CDDA0A0BEE}" type="presOf" srcId="{4149A3AD-8B9B-47C2-8006-91E98A60DEF9}" destId="{8879AC17-8A81-4C20-BCD6-D0EB36F409BB}" srcOrd="1" destOrd="0" presId="urn:microsoft.com/office/officeart/2008/layout/HorizontalMultiLevelHierarchy"/>
    <dgm:cxn modelId="{76C774C0-2C51-442F-B01A-4BC52E27C21C}" srcId="{1CEEFA37-587E-4E34-876E-B965E5866962}" destId="{AC51D936-F551-40B9-83F9-30496D11F751}" srcOrd="0" destOrd="0" parTransId="{14B18449-53B4-4215-B234-6A8F324AA70E}" sibTransId="{5A560B17-8DD6-4F18-AFEE-F18553571F4E}"/>
    <dgm:cxn modelId="{3B4D47B6-6B52-4C1A-AA85-D9C9100926E8}" type="presOf" srcId="{A3BB87DB-B308-40B7-8F27-BDFC14164C30}" destId="{5837C235-7915-422B-96F8-CDAA16AE08EE}" srcOrd="1" destOrd="0" presId="urn:microsoft.com/office/officeart/2008/layout/HorizontalMultiLevelHierarchy"/>
    <dgm:cxn modelId="{CF2CEF9A-1AF4-4975-B07A-044BC4315981}" type="presOf" srcId="{FB6BE362-A138-494A-AA77-1293C67966EF}" destId="{7B49004F-4F6C-4E42-8E78-3169C65DCE7A}" srcOrd="0" destOrd="0" presId="urn:microsoft.com/office/officeart/2008/layout/HorizontalMultiLevelHierarchy"/>
    <dgm:cxn modelId="{CB4B6804-DCD8-455E-85FF-998D42D6116D}" srcId="{FB6BE362-A138-494A-AA77-1293C67966EF}" destId="{1CEEFA37-587E-4E34-876E-B965E5866962}" srcOrd="0" destOrd="0" parTransId="{BD48793C-D78E-423A-A7E5-62F39B8D5172}" sibTransId="{BF57A5AC-AB2A-4EBB-B754-A29B28577C00}"/>
    <dgm:cxn modelId="{DFA340FA-D1D6-4B02-8C84-247D3992E6FA}" type="presOf" srcId="{0686AA34-5FEE-41DA-BF59-7FD638EE0765}" destId="{167AA61D-AEAB-40AC-B3EC-11E228FBED1B}" srcOrd="0" destOrd="0" presId="urn:microsoft.com/office/officeart/2008/layout/HorizontalMultiLevelHierarchy"/>
    <dgm:cxn modelId="{23DFC1D8-7E01-40B4-825A-B0FAE65E3E54}" srcId="{AC51D936-F551-40B9-83F9-30496D11F751}" destId="{7CF829A5-D70D-4C8B-98BB-340D53C8A896}" srcOrd="1" destOrd="0" parTransId="{6A018446-3128-4A26-B18F-49E06028C5AF}" sibTransId="{297829EE-6B94-43E3-A836-EAC4261C3471}"/>
    <dgm:cxn modelId="{999122F2-A680-429C-A51A-59EB0D8A08E5}" type="presParOf" srcId="{7B49004F-4F6C-4E42-8E78-3169C65DCE7A}" destId="{A7C3D344-3FFD-4AD4-8FF3-3FB76A7BBCF7}" srcOrd="0" destOrd="0" presId="urn:microsoft.com/office/officeart/2008/layout/HorizontalMultiLevelHierarchy"/>
    <dgm:cxn modelId="{73A7207D-FE08-4B49-A369-C6EF2BCA59AE}" type="presParOf" srcId="{A7C3D344-3FFD-4AD4-8FF3-3FB76A7BBCF7}" destId="{E8655DAE-797F-40B0-95F5-6B8C416ED2DE}" srcOrd="0" destOrd="0" presId="urn:microsoft.com/office/officeart/2008/layout/HorizontalMultiLevelHierarchy"/>
    <dgm:cxn modelId="{25BDED10-1379-497F-A7B7-FF338895E0D1}" type="presParOf" srcId="{A7C3D344-3FFD-4AD4-8FF3-3FB76A7BBCF7}" destId="{9756344A-A220-4592-A932-15336BA5FA45}" srcOrd="1" destOrd="0" presId="urn:microsoft.com/office/officeart/2008/layout/HorizontalMultiLevelHierarchy"/>
    <dgm:cxn modelId="{8545ABB2-D203-4F44-AB88-15CF705D4235}" type="presParOf" srcId="{9756344A-A220-4592-A932-15336BA5FA45}" destId="{E7E58B12-F7B5-46AB-9D5A-E0CEFBF3CABE}" srcOrd="0" destOrd="0" presId="urn:microsoft.com/office/officeart/2008/layout/HorizontalMultiLevelHierarchy"/>
    <dgm:cxn modelId="{6F071DA7-7465-4A14-A8F6-AB58470E441F}" type="presParOf" srcId="{E7E58B12-F7B5-46AB-9D5A-E0CEFBF3CABE}" destId="{89B14091-27C6-4DBC-95CE-806A1D97AF52}" srcOrd="0" destOrd="0" presId="urn:microsoft.com/office/officeart/2008/layout/HorizontalMultiLevelHierarchy"/>
    <dgm:cxn modelId="{810931A4-A39A-42F2-BA43-56EA6A92A522}" type="presParOf" srcId="{9756344A-A220-4592-A932-15336BA5FA45}" destId="{2DAA9EA5-05BC-4903-9DFC-C9F55A9661C1}" srcOrd="1" destOrd="0" presId="urn:microsoft.com/office/officeart/2008/layout/HorizontalMultiLevelHierarchy"/>
    <dgm:cxn modelId="{14F30DCF-F7BD-4065-BABD-4B77EF26810D}" type="presParOf" srcId="{2DAA9EA5-05BC-4903-9DFC-C9F55A9661C1}" destId="{6F79E898-17C8-444A-8635-333681547C1D}" srcOrd="0" destOrd="0" presId="urn:microsoft.com/office/officeart/2008/layout/HorizontalMultiLevelHierarchy"/>
    <dgm:cxn modelId="{4621E523-E8D4-4DA1-B5F8-FBE49AE7E0D3}" type="presParOf" srcId="{2DAA9EA5-05BC-4903-9DFC-C9F55A9661C1}" destId="{CCA2812A-26D0-4352-B8BB-FEC175B1B2EB}" srcOrd="1" destOrd="0" presId="urn:microsoft.com/office/officeart/2008/layout/HorizontalMultiLevelHierarchy"/>
    <dgm:cxn modelId="{BAB23AEA-20C3-4971-AB3F-D8CF328BBF82}" type="presParOf" srcId="{CCA2812A-26D0-4352-B8BB-FEC175B1B2EB}" destId="{3B43BC7C-4357-4A78-A01E-0402A2C58006}" srcOrd="0" destOrd="0" presId="urn:microsoft.com/office/officeart/2008/layout/HorizontalMultiLevelHierarchy"/>
    <dgm:cxn modelId="{C35792BC-1671-4FA1-9EBA-0F83F4E7E110}" type="presParOf" srcId="{3B43BC7C-4357-4A78-A01E-0402A2C58006}" destId="{8879AC17-8A81-4C20-BCD6-D0EB36F409BB}" srcOrd="0" destOrd="0" presId="urn:microsoft.com/office/officeart/2008/layout/HorizontalMultiLevelHierarchy"/>
    <dgm:cxn modelId="{C977B964-1F35-4636-B527-D9C244A3F909}" type="presParOf" srcId="{CCA2812A-26D0-4352-B8BB-FEC175B1B2EB}" destId="{8FA8415D-F251-4133-9BA6-0567453D7635}" srcOrd="1" destOrd="0" presId="urn:microsoft.com/office/officeart/2008/layout/HorizontalMultiLevelHierarchy"/>
    <dgm:cxn modelId="{52976F5B-3866-4210-96A5-F06C5F0617DD}" type="presParOf" srcId="{8FA8415D-F251-4133-9BA6-0567453D7635}" destId="{167AA61D-AEAB-40AC-B3EC-11E228FBED1B}" srcOrd="0" destOrd="0" presId="urn:microsoft.com/office/officeart/2008/layout/HorizontalMultiLevelHierarchy"/>
    <dgm:cxn modelId="{504A6EB6-05F0-47B3-BA27-97DC9B6A5B3E}" type="presParOf" srcId="{8FA8415D-F251-4133-9BA6-0567453D7635}" destId="{0398CB95-E82C-4A44-9D15-3E8E6E01C03D}" srcOrd="1" destOrd="0" presId="urn:microsoft.com/office/officeart/2008/layout/HorizontalMultiLevelHierarchy"/>
    <dgm:cxn modelId="{4F90BEC7-5955-46AD-AD25-A88C4E5D1B32}" type="presParOf" srcId="{CCA2812A-26D0-4352-B8BB-FEC175B1B2EB}" destId="{C961EDD0-13B2-437A-A5C9-080608B8993F}" srcOrd="2" destOrd="0" presId="urn:microsoft.com/office/officeart/2008/layout/HorizontalMultiLevelHierarchy"/>
    <dgm:cxn modelId="{F40901F6-DFAF-41A8-9465-A472D40B9776}" type="presParOf" srcId="{C961EDD0-13B2-437A-A5C9-080608B8993F}" destId="{93916627-D994-4F5F-BEEE-0B0C163BBCFA}" srcOrd="0" destOrd="0" presId="urn:microsoft.com/office/officeart/2008/layout/HorizontalMultiLevelHierarchy"/>
    <dgm:cxn modelId="{E1F5AC4C-5D1F-4D7D-81D5-3BF4A86D2821}" type="presParOf" srcId="{CCA2812A-26D0-4352-B8BB-FEC175B1B2EB}" destId="{FBB35D3F-A8A8-457E-A728-C4F049D7059D}" srcOrd="3" destOrd="0" presId="urn:microsoft.com/office/officeart/2008/layout/HorizontalMultiLevelHierarchy"/>
    <dgm:cxn modelId="{9F545D18-F4CE-480B-8F46-4C157E083D7E}" type="presParOf" srcId="{FBB35D3F-A8A8-457E-A728-C4F049D7059D}" destId="{505DAE5D-C789-4FE5-AA80-DC4540735829}" srcOrd="0" destOrd="0" presId="urn:microsoft.com/office/officeart/2008/layout/HorizontalMultiLevelHierarchy"/>
    <dgm:cxn modelId="{406B52DA-65BE-468D-B094-F54DC2A0DADD}" type="presParOf" srcId="{FBB35D3F-A8A8-457E-A728-C4F049D7059D}" destId="{9B9BA976-38C3-412C-8FD7-3280D06E6479}" srcOrd="1" destOrd="0" presId="urn:microsoft.com/office/officeart/2008/layout/HorizontalMultiLevelHierarchy"/>
    <dgm:cxn modelId="{C1DB830C-641C-413E-9879-32E73863816C}" type="presParOf" srcId="{9B9BA976-38C3-412C-8FD7-3280D06E6479}" destId="{A20308CA-C7A1-4304-80FD-80AD1A182E5A}" srcOrd="0" destOrd="0" presId="urn:microsoft.com/office/officeart/2008/layout/HorizontalMultiLevelHierarchy"/>
    <dgm:cxn modelId="{4880CECE-CB6E-4665-8996-53FCFBE3D5F3}" type="presParOf" srcId="{A20308CA-C7A1-4304-80FD-80AD1A182E5A}" destId="{62C7BAEE-16B0-491B-9484-01463F04951A}" srcOrd="0" destOrd="0" presId="urn:microsoft.com/office/officeart/2008/layout/HorizontalMultiLevelHierarchy"/>
    <dgm:cxn modelId="{9300466D-5A46-4399-9DD0-62961D95CD40}" type="presParOf" srcId="{9B9BA976-38C3-412C-8FD7-3280D06E6479}" destId="{2D2F6F21-73FB-4727-AFBE-151051758D24}" srcOrd="1" destOrd="0" presId="urn:microsoft.com/office/officeart/2008/layout/HorizontalMultiLevelHierarchy"/>
    <dgm:cxn modelId="{E73D92CD-6621-4450-B3C7-6558B1B82058}" type="presParOf" srcId="{2D2F6F21-73FB-4727-AFBE-151051758D24}" destId="{025A68AB-08F5-4A6A-B32A-862F039A7F85}" srcOrd="0" destOrd="0" presId="urn:microsoft.com/office/officeart/2008/layout/HorizontalMultiLevelHierarchy"/>
    <dgm:cxn modelId="{8DBF9AA2-A8C0-464B-8D2E-A9EB44C08FE2}" type="presParOf" srcId="{2D2F6F21-73FB-4727-AFBE-151051758D24}" destId="{CC9D63B2-06E4-4F99-B05F-73B173A8C998}" srcOrd="1" destOrd="0" presId="urn:microsoft.com/office/officeart/2008/layout/HorizontalMultiLevelHierarchy"/>
    <dgm:cxn modelId="{CBE5736D-1B28-4AA7-82DE-B0FB6BF73964}" type="presParOf" srcId="{9B9BA976-38C3-412C-8FD7-3280D06E6479}" destId="{9222F172-4953-4EFA-BFD6-FF3412E7B301}" srcOrd="2" destOrd="0" presId="urn:microsoft.com/office/officeart/2008/layout/HorizontalMultiLevelHierarchy"/>
    <dgm:cxn modelId="{19402189-3CAA-4179-9745-D139E6FA3347}" type="presParOf" srcId="{9222F172-4953-4EFA-BFD6-FF3412E7B301}" destId="{5837C235-7915-422B-96F8-CDAA16AE08EE}" srcOrd="0" destOrd="0" presId="urn:microsoft.com/office/officeart/2008/layout/HorizontalMultiLevelHierarchy"/>
    <dgm:cxn modelId="{589C021A-1B11-4C67-8ABA-820A08252D34}" type="presParOf" srcId="{9B9BA976-38C3-412C-8FD7-3280D06E6479}" destId="{FCCCF3DA-DB7A-444C-B082-DE3BA7B9CCB5}" srcOrd="3" destOrd="0" presId="urn:microsoft.com/office/officeart/2008/layout/HorizontalMultiLevelHierarchy"/>
    <dgm:cxn modelId="{070FF713-A31B-4F00-8170-503BC86A296D}" type="presParOf" srcId="{FCCCF3DA-DB7A-444C-B082-DE3BA7B9CCB5}" destId="{308920A8-78A4-40DA-B3E1-FD011EB515E9}" srcOrd="0" destOrd="0" presId="urn:microsoft.com/office/officeart/2008/layout/HorizontalMultiLevelHierarchy"/>
    <dgm:cxn modelId="{EDBD17D5-7A5B-4FBD-99D7-0E8E2E939E63}" type="presParOf" srcId="{FCCCF3DA-DB7A-444C-B082-DE3BA7B9CCB5}" destId="{89046B88-4D56-4CB6-B22B-D3F6EDCCD8FC}" srcOrd="1" destOrd="0" presId="urn:microsoft.com/office/officeart/2008/layout/HorizontalMultiLevelHierarchy"/>
    <dgm:cxn modelId="{1C7CEC44-B6A9-49DA-A56B-F0E359CE86CD}" type="presParOf" srcId="{9B9BA976-38C3-412C-8FD7-3280D06E6479}" destId="{6E6733E9-7B89-4154-86AA-FD6E89D7CE65}" srcOrd="4" destOrd="0" presId="urn:microsoft.com/office/officeart/2008/layout/HorizontalMultiLevelHierarchy"/>
    <dgm:cxn modelId="{45E9E5C7-5374-4F9B-B277-A8384C05AF53}" type="presParOf" srcId="{6E6733E9-7B89-4154-86AA-FD6E89D7CE65}" destId="{4095F322-9D0D-4A8D-A579-905BEEA9B525}" srcOrd="0" destOrd="0" presId="urn:microsoft.com/office/officeart/2008/layout/HorizontalMultiLevelHierarchy"/>
    <dgm:cxn modelId="{436F5DA8-EE14-4B8C-8680-AD016E39B368}" type="presParOf" srcId="{9B9BA976-38C3-412C-8FD7-3280D06E6479}" destId="{E917C411-B3D1-44EC-A4AF-3901C95C3AFD}" srcOrd="5" destOrd="0" presId="urn:microsoft.com/office/officeart/2008/layout/HorizontalMultiLevelHierarchy"/>
    <dgm:cxn modelId="{32F5F382-FE92-42E3-9915-7203BD9C7CE9}" type="presParOf" srcId="{E917C411-B3D1-44EC-A4AF-3901C95C3AFD}" destId="{2513C437-6477-453C-8338-17D559E6DA74}" srcOrd="0" destOrd="0" presId="urn:microsoft.com/office/officeart/2008/layout/HorizontalMultiLevelHierarchy"/>
    <dgm:cxn modelId="{FD4A3CAF-E1E3-47E5-A46F-753E0E866299}" type="presParOf" srcId="{E917C411-B3D1-44EC-A4AF-3901C95C3AFD}" destId="{B6E59E75-F432-4F1F-8903-DFD8A03473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F864B9C-B781-4A2D-AB56-AF677A9CA75F}">
      <dgm:prSet custT="1"/>
      <dgm:spPr/>
      <dgm:t>
        <a:bodyPr/>
        <a:lstStyle/>
        <a:p>
          <a:pPr rtl="1"/>
          <a:r>
            <a:rPr lang="fa-IR" sz="2800" smtClean="0">
              <a:cs typeface="B Badr" panose="00000400000000000000" pitchFamily="2" charset="-78"/>
            </a:rPr>
            <a:t>المجاز المرسل‏</a:t>
          </a:r>
          <a:endParaRPr lang="fa-IR" sz="2800">
            <a:cs typeface="B Badr" panose="00000400000000000000" pitchFamily="2" charset="-78"/>
          </a:endParaRPr>
        </a:p>
      </dgm:t>
    </dgm:pt>
    <dgm:pt modelId="{15E326F8-9DC3-4AB9-94F8-05E7EDC20B92}" type="parTrans" cxnId="{D5A348DD-CD62-4A38-A88F-2EF040B251C6}">
      <dgm:prSet/>
      <dgm:spPr/>
      <dgm:t>
        <a:bodyPr/>
        <a:lstStyle/>
        <a:p>
          <a:pPr rtl="1"/>
          <a:endParaRPr lang="fa-IR" sz="3200">
            <a:cs typeface="B Badr" panose="00000400000000000000" pitchFamily="2" charset="-78"/>
          </a:endParaRPr>
        </a:p>
      </dgm:t>
    </dgm:pt>
    <dgm:pt modelId="{0BA54071-F782-4E97-9483-FF8F69263D1E}" type="sibTrans" cxnId="{D5A348DD-CD62-4A38-A88F-2EF040B251C6}">
      <dgm:prSet/>
      <dgm:spPr/>
      <dgm:t>
        <a:bodyPr/>
        <a:lstStyle/>
        <a:p>
          <a:pPr rtl="1"/>
          <a:endParaRPr lang="fa-IR" sz="3200">
            <a:cs typeface="B Badr" panose="00000400000000000000" pitchFamily="2" charset="-78"/>
          </a:endParaRPr>
        </a:p>
      </dgm:t>
    </dgm:pt>
    <dgm:pt modelId="{FF3F9895-5DE9-4DED-9C25-77FFE3C77C1A}">
      <dgm:prSet custT="1"/>
      <dgm:spPr/>
      <dgm:t>
        <a:bodyPr/>
        <a:lstStyle/>
        <a:p>
          <a:pPr rtl="1"/>
          <a:r>
            <a:rPr lang="fa-IR" sz="1600" smtClean="0">
              <a:cs typeface="B Badr" panose="00000400000000000000" pitchFamily="2" charset="-78"/>
            </a:rPr>
            <a:t>و المرسل</a:t>
          </a:r>
          <a:endParaRPr lang="fa-IR" sz="1600">
            <a:cs typeface="B Badr" panose="00000400000000000000" pitchFamily="2" charset="-78"/>
          </a:endParaRPr>
        </a:p>
      </dgm:t>
    </dgm:pt>
    <dgm:pt modelId="{59A5FFF6-BB14-4D8E-BF68-7E150494E5EA}" type="parTrans" cxnId="{D2279511-0FDA-4919-8CFB-61EAAE474FA2}">
      <dgm:prSet custT="1"/>
      <dgm:spPr/>
      <dgm:t>
        <a:bodyPr/>
        <a:lstStyle/>
        <a:p>
          <a:pPr rtl="1"/>
          <a:endParaRPr lang="fa-IR" sz="700">
            <a:cs typeface="B Badr" panose="00000400000000000000" pitchFamily="2" charset="-78"/>
          </a:endParaRPr>
        </a:p>
      </dgm:t>
    </dgm:pt>
    <dgm:pt modelId="{131D235A-E858-4394-BF9F-5FC4716A7EE0}" type="sibTrans" cxnId="{D2279511-0FDA-4919-8CFB-61EAAE474FA2}">
      <dgm:prSet/>
      <dgm:spPr/>
      <dgm:t>
        <a:bodyPr/>
        <a:lstStyle/>
        <a:p>
          <a:pPr rtl="1"/>
          <a:endParaRPr lang="fa-IR" sz="2400">
            <a:cs typeface="B Badr" panose="00000400000000000000" pitchFamily="2" charset="-78"/>
          </a:endParaRPr>
        </a:p>
      </dgm:t>
    </dgm:pt>
    <dgm:pt modelId="{A9C624E0-69F8-4CCD-804A-4E1594A02AAC}">
      <dgm:prSet custT="1"/>
      <dgm:spPr/>
      <dgm:t>
        <a:bodyPr/>
        <a:lstStyle/>
        <a:p>
          <a:pPr rtl="1"/>
          <a:r>
            <a:rPr lang="fa-IR" sz="1600" smtClean="0">
              <a:cs typeface="B Badr" panose="00000400000000000000" pitchFamily="2" charset="-78"/>
            </a:rPr>
            <a:t>اليد: فى النعمة و القدرة،</a:t>
          </a:r>
          <a:endParaRPr lang="fa-IR" sz="1600">
            <a:cs typeface="B Badr" panose="00000400000000000000" pitchFamily="2" charset="-78"/>
          </a:endParaRPr>
        </a:p>
      </dgm:t>
    </dgm:pt>
    <dgm:pt modelId="{DB59E304-7CEA-4E18-BDD7-91D3D9E3198C}" type="parTrans" cxnId="{EA28300F-491E-4027-85AE-A1AF22C5CF09}">
      <dgm:prSet custT="1"/>
      <dgm:spPr/>
      <dgm:t>
        <a:bodyPr/>
        <a:lstStyle/>
        <a:p>
          <a:pPr rtl="1"/>
          <a:endParaRPr lang="fa-IR" sz="700">
            <a:cs typeface="B Badr" panose="00000400000000000000" pitchFamily="2" charset="-78"/>
          </a:endParaRPr>
        </a:p>
      </dgm:t>
    </dgm:pt>
    <dgm:pt modelId="{712DA647-BE2E-4C55-8856-C28C2552888E}" type="sibTrans" cxnId="{EA28300F-491E-4027-85AE-A1AF22C5CF09}">
      <dgm:prSet/>
      <dgm:spPr/>
      <dgm:t>
        <a:bodyPr/>
        <a:lstStyle/>
        <a:p>
          <a:pPr rtl="1"/>
          <a:endParaRPr lang="fa-IR" sz="2400">
            <a:cs typeface="B Badr" panose="00000400000000000000" pitchFamily="2" charset="-78"/>
          </a:endParaRPr>
        </a:p>
      </dgm:t>
    </dgm:pt>
    <dgm:pt modelId="{629171B5-1729-4783-B897-7F11C15F101D}">
      <dgm:prSet custT="1"/>
      <dgm:spPr/>
      <dgm:t>
        <a:bodyPr/>
        <a:lstStyle/>
        <a:p>
          <a:pPr rtl="1"/>
          <a:r>
            <a:rPr lang="fa-IR" sz="1600" smtClean="0">
              <a:cs typeface="B Badr" panose="00000400000000000000" pitchFamily="2" charset="-78"/>
            </a:rPr>
            <a:t>و الراوية: فى المزادة.</a:t>
          </a:r>
          <a:endParaRPr lang="fa-IR" sz="1600">
            <a:cs typeface="B Badr" panose="00000400000000000000" pitchFamily="2" charset="-78"/>
          </a:endParaRPr>
        </a:p>
      </dgm:t>
    </dgm:pt>
    <dgm:pt modelId="{0DC9DDF7-4268-424B-A9F5-70EF6D8C8C59}" type="parTrans" cxnId="{D137E4E4-41F7-4718-BC35-7034DA0DE345}">
      <dgm:prSet custT="1"/>
      <dgm:spPr/>
      <dgm:t>
        <a:bodyPr/>
        <a:lstStyle/>
        <a:p>
          <a:pPr rtl="1"/>
          <a:endParaRPr lang="fa-IR" sz="700">
            <a:cs typeface="B Badr" panose="00000400000000000000" pitchFamily="2" charset="-78"/>
          </a:endParaRPr>
        </a:p>
      </dgm:t>
    </dgm:pt>
    <dgm:pt modelId="{F589FE0D-FD81-4F20-B570-DEBCF201207A}" type="sibTrans" cxnId="{D137E4E4-41F7-4718-BC35-7034DA0DE345}">
      <dgm:prSet/>
      <dgm:spPr/>
      <dgm:t>
        <a:bodyPr/>
        <a:lstStyle/>
        <a:p>
          <a:pPr rtl="1"/>
          <a:endParaRPr lang="fa-IR" sz="2400">
            <a:cs typeface="B Badr" panose="00000400000000000000" pitchFamily="2" charset="-78"/>
          </a:endParaRPr>
        </a:p>
      </dgm:t>
    </dgm:pt>
    <dgm:pt modelId="{F84ACEE7-65F8-40B2-924A-4A8A764A4BCE}">
      <dgm:prSet custT="1"/>
      <dgm:spPr/>
      <dgm:t>
        <a:bodyPr/>
        <a:lstStyle/>
        <a:p>
          <a:pPr rtl="1"/>
          <a:r>
            <a:rPr lang="fa-IR" sz="1600" smtClean="0">
              <a:cs typeface="B Badr" panose="00000400000000000000" pitchFamily="2" charset="-78"/>
            </a:rPr>
            <a:t>و منه: </a:t>
          </a:r>
          <a:endParaRPr lang="fa-IR" sz="1600">
            <a:cs typeface="B Badr" panose="00000400000000000000" pitchFamily="2" charset="-78"/>
          </a:endParaRPr>
        </a:p>
      </dgm:t>
    </dgm:pt>
    <dgm:pt modelId="{EFB5267B-7D30-4885-A116-13B4026EDC1C}" type="parTrans" cxnId="{364D29CD-4337-4B2A-B91A-5ABB6832A9AD}">
      <dgm:prSet custT="1"/>
      <dgm:spPr/>
      <dgm:t>
        <a:bodyPr/>
        <a:lstStyle/>
        <a:p>
          <a:pPr rtl="1"/>
          <a:endParaRPr lang="fa-IR" sz="700">
            <a:cs typeface="B Badr" panose="00000400000000000000" pitchFamily="2" charset="-78"/>
          </a:endParaRPr>
        </a:p>
      </dgm:t>
    </dgm:pt>
    <dgm:pt modelId="{7FB27C24-E7D7-4507-BB3B-B2A18283C8A5}" type="sibTrans" cxnId="{364D29CD-4337-4B2A-B91A-5ABB6832A9AD}">
      <dgm:prSet/>
      <dgm:spPr/>
      <dgm:t>
        <a:bodyPr/>
        <a:lstStyle/>
        <a:p>
          <a:pPr rtl="1"/>
          <a:endParaRPr lang="fa-IR" sz="2400">
            <a:cs typeface="B Badr" panose="00000400000000000000" pitchFamily="2" charset="-78"/>
          </a:endParaRPr>
        </a:p>
      </dgm:t>
    </dgm:pt>
    <dgm:pt modelId="{B7D05EDC-31F2-4A60-8FA6-2250B5706512}">
      <dgm:prSet custT="1"/>
      <dgm:spPr/>
      <dgm:t>
        <a:bodyPr/>
        <a:lstStyle/>
        <a:p>
          <a:pPr rtl="1"/>
          <a:r>
            <a:rPr lang="fa-IR" sz="1600" smtClean="0">
              <a:cs typeface="B Badr" panose="00000400000000000000" pitchFamily="2" charset="-78"/>
            </a:rPr>
            <a:t>تسمية الشي‏ء باسم</a:t>
          </a:r>
          <a:endParaRPr lang="fa-IR" sz="1600">
            <a:cs typeface="B Badr" panose="00000400000000000000" pitchFamily="2" charset="-78"/>
          </a:endParaRPr>
        </a:p>
      </dgm:t>
    </dgm:pt>
    <dgm:pt modelId="{66DCB60B-D033-491E-ABFB-F64B31C170F4}" type="parTrans" cxnId="{893FF287-39C5-44F1-BFCF-22328EBFDB61}">
      <dgm:prSet custT="1"/>
      <dgm:spPr/>
      <dgm:t>
        <a:bodyPr/>
        <a:lstStyle/>
        <a:p>
          <a:pPr rtl="1"/>
          <a:endParaRPr lang="fa-IR" sz="700">
            <a:cs typeface="B Badr" panose="00000400000000000000" pitchFamily="2" charset="-78"/>
          </a:endParaRPr>
        </a:p>
      </dgm:t>
    </dgm:pt>
    <dgm:pt modelId="{91B2C257-78DA-4D5B-8FD8-64E2DEDECAD3}" type="sibTrans" cxnId="{893FF287-39C5-44F1-BFCF-22328EBFDB61}">
      <dgm:prSet/>
      <dgm:spPr/>
      <dgm:t>
        <a:bodyPr/>
        <a:lstStyle/>
        <a:p>
          <a:pPr rtl="1"/>
          <a:endParaRPr lang="fa-IR" sz="2400">
            <a:cs typeface="B Badr" panose="00000400000000000000" pitchFamily="2" charset="-78"/>
          </a:endParaRPr>
        </a:p>
      </dgm:t>
    </dgm:pt>
    <dgm:pt modelId="{457C1C97-4DAE-4C45-9AB2-5AE3213FB076}">
      <dgm:prSet custT="1"/>
      <dgm:spPr/>
      <dgm:t>
        <a:bodyPr/>
        <a:lstStyle/>
        <a:p>
          <a:pPr rtl="1"/>
          <a:r>
            <a:rPr lang="fa-IR" sz="1600" smtClean="0">
              <a:cs typeface="B Badr" panose="00000400000000000000" pitchFamily="2" charset="-78"/>
            </a:rPr>
            <a:t>و تسميته باسم </a:t>
          </a:r>
          <a:endParaRPr lang="fa-IR" sz="1600">
            <a:cs typeface="B Badr" panose="00000400000000000000" pitchFamily="2" charset="-78"/>
          </a:endParaRPr>
        </a:p>
      </dgm:t>
    </dgm:pt>
    <dgm:pt modelId="{63672001-C580-4A38-AD8A-7B6F2767BAF1}" type="parTrans" cxnId="{316B4A6D-771E-48AA-81D6-E30F0A2D0724}">
      <dgm:prSet custT="1"/>
      <dgm:spPr/>
      <dgm:t>
        <a:bodyPr/>
        <a:lstStyle/>
        <a:p>
          <a:pPr rtl="1"/>
          <a:endParaRPr lang="fa-IR" sz="700">
            <a:cs typeface="B Badr" panose="00000400000000000000" pitchFamily="2" charset="-78"/>
          </a:endParaRPr>
        </a:p>
      </dgm:t>
    </dgm:pt>
    <dgm:pt modelId="{5C227182-1CAC-4E9D-AC2F-2FAF8F5E7740}" type="sibTrans" cxnId="{316B4A6D-771E-48AA-81D6-E30F0A2D0724}">
      <dgm:prSet/>
      <dgm:spPr/>
      <dgm:t>
        <a:bodyPr/>
        <a:lstStyle/>
        <a:p>
          <a:pPr rtl="1"/>
          <a:endParaRPr lang="fa-IR" sz="2400">
            <a:cs typeface="B Badr" panose="00000400000000000000" pitchFamily="2" charset="-78"/>
          </a:endParaRPr>
        </a:p>
      </dgm:t>
    </dgm:pt>
    <dgm:pt modelId="{CAB9C718-61C0-4E42-9A4D-DFE66B305CE8}">
      <dgm:prSet custT="1"/>
      <dgm:spPr/>
      <dgm:t>
        <a:bodyPr/>
        <a:lstStyle/>
        <a:p>
          <a:pPr rtl="1"/>
          <a:r>
            <a:rPr lang="fa-IR" sz="1600" smtClean="0">
              <a:cs typeface="B Badr" panose="00000400000000000000" pitchFamily="2" charset="-78"/>
            </a:rPr>
            <a:t>سببه؛ نحو: رعينا الغيث، </a:t>
          </a:r>
          <a:endParaRPr lang="fa-IR" sz="1600">
            <a:cs typeface="B Badr" panose="00000400000000000000" pitchFamily="2" charset="-78"/>
          </a:endParaRPr>
        </a:p>
      </dgm:t>
    </dgm:pt>
    <dgm:pt modelId="{75D0AED2-C7C4-4CC6-91EF-DD2413190279}" type="parTrans" cxnId="{58427E8E-2B64-4EF6-9712-FD26E23FCF3C}">
      <dgm:prSet custT="1"/>
      <dgm:spPr/>
      <dgm:t>
        <a:bodyPr/>
        <a:lstStyle/>
        <a:p>
          <a:pPr rtl="1"/>
          <a:endParaRPr lang="fa-IR" sz="700">
            <a:cs typeface="B Badr" panose="00000400000000000000" pitchFamily="2" charset="-78"/>
          </a:endParaRPr>
        </a:p>
      </dgm:t>
    </dgm:pt>
    <dgm:pt modelId="{58B175E0-B8C3-4BC4-B1DB-43C9EFE75565}" type="sibTrans" cxnId="{58427E8E-2B64-4EF6-9712-FD26E23FCF3C}">
      <dgm:prSet/>
      <dgm:spPr/>
      <dgm:t>
        <a:bodyPr/>
        <a:lstStyle/>
        <a:p>
          <a:pPr rtl="1"/>
          <a:endParaRPr lang="fa-IR" sz="2400">
            <a:cs typeface="B Badr" panose="00000400000000000000" pitchFamily="2" charset="-78"/>
          </a:endParaRPr>
        </a:p>
      </dgm:t>
    </dgm:pt>
    <dgm:pt modelId="{43FE907F-88C7-44B1-B98B-DFD3928E1F5D}">
      <dgm:prSet custT="1"/>
      <dgm:spPr/>
      <dgm:t>
        <a:bodyPr/>
        <a:lstStyle/>
        <a:p>
          <a:pPr rtl="1"/>
          <a:r>
            <a:rPr lang="fa-IR" sz="1600" smtClean="0">
              <a:cs typeface="B Badr" panose="00000400000000000000" pitchFamily="2" charset="-78"/>
            </a:rPr>
            <a:t>أو مسببه؛ نحو: أمطرت السماء نباتا، </a:t>
          </a:r>
          <a:endParaRPr lang="fa-IR" sz="1600">
            <a:cs typeface="B Badr" panose="00000400000000000000" pitchFamily="2" charset="-78"/>
          </a:endParaRPr>
        </a:p>
      </dgm:t>
    </dgm:pt>
    <dgm:pt modelId="{E3CDC0FA-3BCC-49E2-B049-81053CAF2380}" type="parTrans" cxnId="{E9E05AD6-CA4C-4864-97FF-7BA3330BF6DB}">
      <dgm:prSet custT="1"/>
      <dgm:spPr/>
      <dgm:t>
        <a:bodyPr/>
        <a:lstStyle/>
        <a:p>
          <a:pPr rtl="1"/>
          <a:endParaRPr lang="fa-IR" sz="700">
            <a:cs typeface="B Badr" panose="00000400000000000000" pitchFamily="2" charset="-78"/>
          </a:endParaRPr>
        </a:p>
      </dgm:t>
    </dgm:pt>
    <dgm:pt modelId="{CDCE5644-E0D3-4B47-9BA4-674A2B6A0294}" type="sibTrans" cxnId="{E9E05AD6-CA4C-4864-97FF-7BA3330BF6DB}">
      <dgm:prSet/>
      <dgm:spPr/>
      <dgm:t>
        <a:bodyPr/>
        <a:lstStyle/>
        <a:p>
          <a:pPr rtl="1"/>
          <a:endParaRPr lang="fa-IR" sz="2400">
            <a:cs typeface="B Badr" panose="00000400000000000000" pitchFamily="2" charset="-78"/>
          </a:endParaRPr>
        </a:p>
      </dgm:t>
    </dgm:pt>
    <dgm:pt modelId="{FB16554C-F2A5-47EF-841D-3084A8CE253B}">
      <dgm:prSet custT="1"/>
      <dgm:spPr/>
      <dgm:t>
        <a:bodyPr/>
        <a:lstStyle/>
        <a:p>
          <a:pPr rtl="1"/>
          <a:r>
            <a:rPr lang="fa-IR" sz="1600" smtClean="0">
              <a:cs typeface="B Badr" panose="00000400000000000000" pitchFamily="2" charset="-78"/>
            </a:rPr>
            <a:t>أو ما كان عليه؛ نحو: و آتوا اليتامى أموالهم </a:t>
          </a:r>
          <a:endParaRPr lang="fa-IR" sz="1600">
            <a:cs typeface="B Badr" panose="00000400000000000000" pitchFamily="2" charset="-78"/>
          </a:endParaRPr>
        </a:p>
      </dgm:t>
    </dgm:pt>
    <dgm:pt modelId="{1FBE4869-C732-45CF-B453-D7946A3EA985}" type="parTrans" cxnId="{EEB9A566-1295-4FAB-965F-C0E21E55D342}">
      <dgm:prSet custT="1"/>
      <dgm:spPr/>
      <dgm:t>
        <a:bodyPr/>
        <a:lstStyle/>
        <a:p>
          <a:pPr rtl="1"/>
          <a:endParaRPr lang="fa-IR" sz="700">
            <a:cs typeface="B Badr" panose="00000400000000000000" pitchFamily="2" charset="-78"/>
          </a:endParaRPr>
        </a:p>
      </dgm:t>
    </dgm:pt>
    <dgm:pt modelId="{0AEAF009-28A4-45CD-8ECE-DBD378A938E5}" type="sibTrans" cxnId="{EEB9A566-1295-4FAB-965F-C0E21E55D342}">
      <dgm:prSet/>
      <dgm:spPr/>
      <dgm:t>
        <a:bodyPr/>
        <a:lstStyle/>
        <a:p>
          <a:pPr rtl="1"/>
          <a:endParaRPr lang="fa-IR" sz="2400">
            <a:cs typeface="B Badr" panose="00000400000000000000" pitchFamily="2" charset="-78"/>
          </a:endParaRPr>
        </a:p>
      </dgm:t>
    </dgm:pt>
    <dgm:pt modelId="{3540E3EE-D2BE-41B3-B42C-5D43A7E71F2B}">
      <dgm:prSet custT="1"/>
      <dgm:spPr/>
      <dgm:t>
        <a:bodyPr/>
        <a:lstStyle/>
        <a:p>
          <a:pPr rtl="1"/>
          <a:r>
            <a:rPr lang="fa-IR" sz="1600" smtClean="0">
              <a:cs typeface="B Badr" panose="00000400000000000000" pitchFamily="2" charset="-78"/>
            </a:rPr>
            <a:t>أو ما يئول إليه؛ نحو: إني أراني أعصر خمرا  </a:t>
          </a:r>
          <a:endParaRPr lang="fa-IR" sz="1600">
            <a:cs typeface="B Badr" panose="00000400000000000000" pitchFamily="2" charset="-78"/>
          </a:endParaRPr>
        </a:p>
      </dgm:t>
    </dgm:pt>
    <dgm:pt modelId="{FFC1BE57-1CAE-46B6-80FC-4D56DB880F68}" type="parTrans" cxnId="{4B8B9F89-5268-4BB5-A376-C722ED9E7F8F}">
      <dgm:prSet custT="1"/>
      <dgm:spPr/>
      <dgm:t>
        <a:bodyPr/>
        <a:lstStyle/>
        <a:p>
          <a:pPr rtl="1"/>
          <a:endParaRPr lang="fa-IR" sz="700">
            <a:cs typeface="B Badr" panose="00000400000000000000" pitchFamily="2" charset="-78"/>
          </a:endParaRPr>
        </a:p>
      </dgm:t>
    </dgm:pt>
    <dgm:pt modelId="{09487B18-A202-44CA-B4C6-A261B376E0DB}" type="sibTrans" cxnId="{4B8B9F89-5268-4BB5-A376-C722ED9E7F8F}">
      <dgm:prSet/>
      <dgm:spPr/>
      <dgm:t>
        <a:bodyPr/>
        <a:lstStyle/>
        <a:p>
          <a:pPr rtl="1"/>
          <a:endParaRPr lang="fa-IR" sz="2400">
            <a:cs typeface="B Badr" panose="00000400000000000000" pitchFamily="2" charset="-78"/>
          </a:endParaRPr>
        </a:p>
      </dgm:t>
    </dgm:pt>
    <dgm:pt modelId="{DF7B2124-9135-4BDE-A003-99586538DBF3}">
      <dgm:prSet custT="1"/>
      <dgm:spPr/>
      <dgm:t>
        <a:bodyPr/>
        <a:lstStyle/>
        <a:p>
          <a:pPr rtl="1"/>
          <a:r>
            <a:rPr lang="fa-IR" sz="1600" smtClean="0">
              <a:cs typeface="B Badr" panose="00000400000000000000" pitchFamily="2" charset="-78"/>
            </a:rPr>
            <a:t>أو محله نحو: فليدع ناديه </a:t>
          </a:r>
          <a:endParaRPr lang="fa-IR" sz="1600">
            <a:cs typeface="B Badr" panose="00000400000000000000" pitchFamily="2" charset="-78"/>
          </a:endParaRPr>
        </a:p>
      </dgm:t>
    </dgm:pt>
    <dgm:pt modelId="{8E9F32ED-CD3F-4099-BDCE-A837D5EED320}" type="parTrans" cxnId="{363088F4-AF65-4CB3-B17B-899EE4267EDC}">
      <dgm:prSet custT="1"/>
      <dgm:spPr/>
      <dgm:t>
        <a:bodyPr/>
        <a:lstStyle/>
        <a:p>
          <a:pPr rtl="1"/>
          <a:endParaRPr lang="fa-IR" sz="700">
            <a:cs typeface="B Badr" panose="00000400000000000000" pitchFamily="2" charset="-78"/>
          </a:endParaRPr>
        </a:p>
      </dgm:t>
    </dgm:pt>
    <dgm:pt modelId="{D0BDCA95-937B-4F86-B6E3-4E31A69C055E}" type="sibTrans" cxnId="{363088F4-AF65-4CB3-B17B-899EE4267EDC}">
      <dgm:prSet/>
      <dgm:spPr/>
      <dgm:t>
        <a:bodyPr/>
        <a:lstStyle/>
        <a:p>
          <a:pPr rtl="1"/>
          <a:endParaRPr lang="fa-IR" sz="2400">
            <a:cs typeface="B Badr" panose="00000400000000000000" pitchFamily="2" charset="-78"/>
          </a:endParaRPr>
        </a:p>
      </dgm:t>
    </dgm:pt>
    <dgm:pt modelId="{F4CACB44-4C2C-495B-9C6A-3E96D0E80B8A}">
      <dgm:prSet custT="1"/>
      <dgm:spPr/>
      <dgm:t>
        <a:bodyPr/>
        <a:lstStyle/>
        <a:p>
          <a:pPr rtl="1"/>
          <a:r>
            <a:rPr lang="fa-IR" sz="1600" smtClean="0">
              <a:cs typeface="B Badr" panose="00000400000000000000" pitchFamily="2" charset="-78"/>
            </a:rPr>
            <a:t>أو حاله نحو: و أما الذين ابيضت وجوههم ففي رحمت الله  أى: فى الجنة.</a:t>
          </a:r>
          <a:endParaRPr lang="fa-IR" sz="1600">
            <a:cs typeface="B Badr" panose="00000400000000000000" pitchFamily="2" charset="-78"/>
          </a:endParaRPr>
        </a:p>
      </dgm:t>
    </dgm:pt>
    <dgm:pt modelId="{DCB41994-EEBB-4C7A-987F-F1B5FD5C7527}" type="parTrans" cxnId="{167E8311-ACC1-4DBD-BF18-6CFBE67DBF1D}">
      <dgm:prSet custT="1"/>
      <dgm:spPr/>
      <dgm:t>
        <a:bodyPr/>
        <a:lstStyle/>
        <a:p>
          <a:pPr rtl="1"/>
          <a:endParaRPr lang="fa-IR" sz="700">
            <a:cs typeface="B Badr" panose="00000400000000000000" pitchFamily="2" charset="-78"/>
          </a:endParaRPr>
        </a:p>
      </dgm:t>
    </dgm:pt>
    <dgm:pt modelId="{4295ED8E-0F3B-4E1F-83AF-C6E0B6166AE1}" type="sibTrans" cxnId="{167E8311-ACC1-4DBD-BF18-6CFBE67DBF1D}">
      <dgm:prSet/>
      <dgm:spPr/>
      <dgm:t>
        <a:bodyPr/>
        <a:lstStyle/>
        <a:p>
          <a:pPr rtl="1"/>
          <a:endParaRPr lang="fa-IR" sz="2400">
            <a:cs typeface="B Badr" panose="00000400000000000000" pitchFamily="2" charset="-78"/>
          </a:endParaRPr>
        </a:p>
      </dgm:t>
    </dgm:pt>
    <dgm:pt modelId="{E42FE3C6-1FA3-4268-8267-A194F11A10BF}">
      <dgm:prSet custT="1"/>
      <dgm:spPr/>
      <dgm:t>
        <a:bodyPr/>
        <a:lstStyle/>
        <a:p>
          <a:pPr rtl="1"/>
          <a:r>
            <a:rPr lang="fa-IR" sz="1600" smtClean="0">
              <a:cs typeface="B Badr" panose="00000400000000000000" pitchFamily="2" charset="-78"/>
            </a:rPr>
            <a:t>أو آلته؛ نحو: و اجعل لي لسان صدق في الآخرين أى: ذكرا حسنا.</a:t>
          </a:r>
          <a:endParaRPr lang="fa-IR" sz="1600">
            <a:cs typeface="B Badr" panose="00000400000000000000" pitchFamily="2" charset="-78"/>
          </a:endParaRPr>
        </a:p>
      </dgm:t>
    </dgm:pt>
    <dgm:pt modelId="{87E7AF5F-E0A8-4C2C-A0EB-F8B892697226}" type="parTrans" cxnId="{97867A72-C20B-4FE8-9978-63AFAB7CE148}">
      <dgm:prSet custT="1"/>
      <dgm:spPr/>
      <dgm:t>
        <a:bodyPr/>
        <a:lstStyle/>
        <a:p>
          <a:pPr rtl="1"/>
          <a:endParaRPr lang="fa-IR" sz="700">
            <a:cs typeface="B Badr" panose="00000400000000000000" pitchFamily="2" charset="-78"/>
          </a:endParaRPr>
        </a:p>
      </dgm:t>
    </dgm:pt>
    <dgm:pt modelId="{54EE4299-FEDF-4729-9FB3-C204B9EFD196}" type="sibTrans" cxnId="{97867A72-C20B-4FE8-9978-63AFAB7CE148}">
      <dgm:prSet/>
      <dgm:spPr/>
      <dgm:t>
        <a:bodyPr/>
        <a:lstStyle/>
        <a:p>
          <a:pPr rtl="1"/>
          <a:endParaRPr lang="fa-IR" sz="2400">
            <a:cs typeface="B Badr" panose="00000400000000000000" pitchFamily="2" charset="-78"/>
          </a:endParaRPr>
        </a:p>
      </dgm:t>
    </dgm:pt>
    <dgm:pt modelId="{76D29DE7-FE85-4860-9C57-7EABE5A218F0}">
      <dgm:prSet custT="1"/>
      <dgm:spPr/>
      <dgm:t>
        <a:bodyPr/>
        <a:lstStyle/>
        <a:p>
          <a:pPr rtl="1"/>
          <a:r>
            <a:rPr lang="fa-IR" sz="1600" smtClean="0">
              <a:cs typeface="B Badr" panose="00000400000000000000" pitchFamily="2" charset="-78"/>
            </a:rPr>
            <a:t>جزئه؛ كالعين فى الربيئة</a:t>
          </a:r>
          <a:endParaRPr lang="fa-IR" sz="1600">
            <a:cs typeface="B Badr" panose="00000400000000000000" pitchFamily="2" charset="-78"/>
          </a:endParaRPr>
        </a:p>
      </dgm:t>
    </dgm:pt>
    <dgm:pt modelId="{F53B8FE3-FC7F-4253-8934-FC471765E20C}" type="parTrans" cxnId="{8491A121-AFE6-4841-B476-3715B1C636B5}">
      <dgm:prSet custT="1"/>
      <dgm:spPr/>
      <dgm:t>
        <a:bodyPr/>
        <a:lstStyle/>
        <a:p>
          <a:pPr rtl="1"/>
          <a:endParaRPr lang="fa-IR" sz="700"/>
        </a:p>
      </dgm:t>
    </dgm:pt>
    <dgm:pt modelId="{DF1379E0-99E7-4CE1-9AE4-4AB6C5D094DE}" type="sibTrans" cxnId="{8491A121-AFE6-4841-B476-3715B1C636B5}">
      <dgm:prSet/>
      <dgm:spPr/>
      <dgm:t>
        <a:bodyPr/>
        <a:lstStyle/>
        <a:p>
          <a:pPr rtl="1"/>
          <a:endParaRPr lang="fa-IR" sz="2400"/>
        </a:p>
      </dgm:t>
    </dgm:pt>
    <dgm:pt modelId="{45427B39-77CF-4CFF-AFC7-A649FFB2DDCF}">
      <dgm:prSet custT="1"/>
      <dgm:spPr/>
      <dgm:t>
        <a:bodyPr/>
        <a:lstStyle/>
        <a:p>
          <a:pPr rtl="1"/>
          <a:r>
            <a:rPr lang="fa-IR" sz="1600" smtClean="0">
              <a:cs typeface="B Badr" panose="00000400000000000000" pitchFamily="2" charset="-78"/>
            </a:rPr>
            <a:t>و عكسه ؛ كالأصابع فى الأنامل.</a:t>
          </a:r>
          <a:endParaRPr lang="fa-IR" sz="1600">
            <a:cs typeface="B Badr" panose="00000400000000000000" pitchFamily="2" charset="-78"/>
          </a:endParaRPr>
        </a:p>
      </dgm:t>
    </dgm:pt>
    <dgm:pt modelId="{9A77E138-45FB-40F4-9377-F33EE6CB7A98}" type="parTrans" cxnId="{0DF1155A-1C4A-4447-8983-4B09B0004006}">
      <dgm:prSet custT="1"/>
      <dgm:spPr/>
      <dgm:t>
        <a:bodyPr/>
        <a:lstStyle/>
        <a:p>
          <a:pPr rtl="1"/>
          <a:endParaRPr lang="fa-IR" sz="700"/>
        </a:p>
      </dgm:t>
    </dgm:pt>
    <dgm:pt modelId="{A742D5ED-034F-4DFE-9B29-5C629E48A20F}" type="sibTrans" cxnId="{0DF1155A-1C4A-4447-8983-4B09B0004006}">
      <dgm:prSet/>
      <dgm:spPr/>
      <dgm:t>
        <a:bodyPr/>
        <a:lstStyle/>
        <a:p>
          <a:pPr rtl="1"/>
          <a:endParaRPr lang="fa-IR" sz="2400"/>
        </a:p>
      </dgm:t>
    </dgm:pt>
    <dgm:pt modelId="{DC373320-2096-4EC4-96FE-FD15762D102B}">
      <dgm:prSet custT="1"/>
      <dgm:spPr/>
      <dgm:t>
        <a:bodyPr/>
        <a:lstStyle/>
        <a:p>
          <a:pPr rtl="1"/>
          <a:r>
            <a:rPr lang="fa-IR" sz="1600" smtClean="0">
              <a:cs typeface="B Badr" panose="00000400000000000000" pitchFamily="2" charset="-78"/>
            </a:rPr>
            <a:t> كـ</a:t>
          </a:r>
          <a:endParaRPr lang="fa-IR" sz="1600">
            <a:cs typeface="B Badr" panose="00000400000000000000" pitchFamily="2" charset="-78"/>
          </a:endParaRPr>
        </a:p>
      </dgm:t>
    </dgm:pt>
    <dgm:pt modelId="{8404E103-F81A-4C73-BF2E-06AA12060DE6}" type="parTrans" cxnId="{93DAB1F1-85D0-4530-A401-68DDE3F733B0}">
      <dgm:prSet/>
      <dgm:spPr/>
      <dgm:t>
        <a:bodyPr/>
        <a:lstStyle/>
        <a:p>
          <a:pPr rtl="1"/>
          <a:endParaRPr lang="fa-IR"/>
        </a:p>
      </dgm:t>
    </dgm:pt>
    <dgm:pt modelId="{CA4F0DD8-C5F0-4EC1-96B2-F1355CB5FB74}" type="sibTrans" cxnId="{93DAB1F1-85D0-4530-A401-68DDE3F733B0}">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B047F32B-D639-4BFE-AF61-B9DDB63CEC33}" type="pres">
      <dgm:prSet presAssocID="{CF864B9C-B781-4A2D-AB56-AF677A9CA75F}" presName="root1" presStyleCnt="0"/>
      <dgm:spPr/>
    </dgm:pt>
    <dgm:pt modelId="{DF48182E-4CA8-4B71-8822-9DDAE7B04FD9}" type="pres">
      <dgm:prSet presAssocID="{CF864B9C-B781-4A2D-AB56-AF677A9CA75F}" presName="LevelOneTextNode" presStyleLbl="node0" presStyleIdx="0" presStyleCnt="1">
        <dgm:presLayoutVars>
          <dgm:chPref val="3"/>
        </dgm:presLayoutVars>
      </dgm:prSet>
      <dgm:spPr/>
      <dgm:t>
        <a:bodyPr/>
        <a:lstStyle/>
        <a:p>
          <a:pPr rtl="1"/>
          <a:endParaRPr lang="fa-IR"/>
        </a:p>
      </dgm:t>
    </dgm:pt>
    <dgm:pt modelId="{775E2A02-D40C-43BD-8925-7940F9CEFB8E}" type="pres">
      <dgm:prSet presAssocID="{CF864B9C-B781-4A2D-AB56-AF677A9CA75F}" presName="level2hierChild" presStyleCnt="0"/>
      <dgm:spPr/>
    </dgm:pt>
    <dgm:pt modelId="{5D9DC0BB-35BB-46FE-BB24-3F97A81D5689}" type="pres">
      <dgm:prSet presAssocID="{59A5FFF6-BB14-4D8E-BF68-7E150494E5EA}" presName="conn2-1" presStyleLbl="parChTrans1D2" presStyleIdx="0" presStyleCnt="1"/>
      <dgm:spPr/>
      <dgm:t>
        <a:bodyPr/>
        <a:lstStyle/>
        <a:p>
          <a:pPr rtl="1"/>
          <a:endParaRPr lang="fa-IR"/>
        </a:p>
      </dgm:t>
    </dgm:pt>
    <dgm:pt modelId="{EB43DFED-5351-4AC2-90E4-3FEEB65B118C}" type="pres">
      <dgm:prSet presAssocID="{59A5FFF6-BB14-4D8E-BF68-7E150494E5EA}" presName="connTx" presStyleLbl="parChTrans1D2" presStyleIdx="0" presStyleCnt="1"/>
      <dgm:spPr/>
      <dgm:t>
        <a:bodyPr/>
        <a:lstStyle/>
        <a:p>
          <a:pPr rtl="1"/>
          <a:endParaRPr lang="fa-IR"/>
        </a:p>
      </dgm:t>
    </dgm:pt>
    <dgm:pt modelId="{FFE561E9-21EE-4E5E-9709-C7B95B46778D}" type="pres">
      <dgm:prSet presAssocID="{FF3F9895-5DE9-4DED-9C25-77FFE3C77C1A}" presName="root2" presStyleCnt="0"/>
      <dgm:spPr/>
    </dgm:pt>
    <dgm:pt modelId="{9C8E0CB5-CD56-451D-A2A4-8CB05E8B86D6}" type="pres">
      <dgm:prSet presAssocID="{FF3F9895-5DE9-4DED-9C25-77FFE3C77C1A}" presName="LevelTwoTextNode" presStyleLbl="node2" presStyleIdx="0" presStyleCnt="1" custScaleX="59361">
        <dgm:presLayoutVars>
          <dgm:chPref val="3"/>
        </dgm:presLayoutVars>
      </dgm:prSet>
      <dgm:spPr/>
      <dgm:t>
        <a:bodyPr/>
        <a:lstStyle/>
        <a:p>
          <a:pPr rtl="1"/>
          <a:endParaRPr lang="fa-IR"/>
        </a:p>
      </dgm:t>
    </dgm:pt>
    <dgm:pt modelId="{54EC6A6F-DFAD-4C73-9E2D-11FD68CAA774}" type="pres">
      <dgm:prSet presAssocID="{FF3F9895-5DE9-4DED-9C25-77FFE3C77C1A}" presName="level3hierChild" presStyleCnt="0"/>
      <dgm:spPr/>
    </dgm:pt>
    <dgm:pt modelId="{86B15608-5255-4C6B-8B0C-7D7D14616E77}" type="pres">
      <dgm:prSet presAssocID="{8404E103-F81A-4C73-BF2E-06AA12060DE6}" presName="conn2-1" presStyleLbl="parChTrans1D3" presStyleIdx="0" presStyleCnt="2"/>
      <dgm:spPr/>
      <dgm:t>
        <a:bodyPr/>
        <a:lstStyle/>
        <a:p>
          <a:pPr rtl="1"/>
          <a:endParaRPr lang="fa-IR"/>
        </a:p>
      </dgm:t>
    </dgm:pt>
    <dgm:pt modelId="{B0A0EED7-B879-46FE-90A7-B1C558285794}" type="pres">
      <dgm:prSet presAssocID="{8404E103-F81A-4C73-BF2E-06AA12060DE6}" presName="connTx" presStyleLbl="parChTrans1D3" presStyleIdx="0" presStyleCnt="2"/>
      <dgm:spPr/>
      <dgm:t>
        <a:bodyPr/>
        <a:lstStyle/>
        <a:p>
          <a:pPr rtl="1"/>
          <a:endParaRPr lang="fa-IR"/>
        </a:p>
      </dgm:t>
    </dgm:pt>
    <dgm:pt modelId="{9986B187-DC8A-4608-854F-9B47FD59CA47}" type="pres">
      <dgm:prSet presAssocID="{DC373320-2096-4EC4-96FE-FD15762D102B}" presName="root2" presStyleCnt="0"/>
      <dgm:spPr/>
    </dgm:pt>
    <dgm:pt modelId="{A6AB53C9-AF2D-4108-B16B-AD536A412374}" type="pres">
      <dgm:prSet presAssocID="{DC373320-2096-4EC4-96FE-FD15762D102B}" presName="LevelTwoTextNode" presStyleLbl="node3" presStyleIdx="0" presStyleCnt="2">
        <dgm:presLayoutVars>
          <dgm:chPref val="3"/>
        </dgm:presLayoutVars>
      </dgm:prSet>
      <dgm:spPr/>
      <dgm:t>
        <a:bodyPr/>
        <a:lstStyle/>
        <a:p>
          <a:pPr rtl="1"/>
          <a:endParaRPr lang="fa-IR"/>
        </a:p>
      </dgm:t>
    </dgm:pt>
    <dgm:pt modelId="{5AEB43E0-68A2-415E-BAED-9C281006501A}" type="pres">
      <dgm:prSet presAssocID="{DC373320-2096-4EC4-96FE-FD15762D102B}" presName="level3hierChild" presStyleCnt="0"/>
      <dgm:spPr/>
    </dgm:pt>
    <dgm:pt modelId="{2770515C-2624-4A4D-BD22-6124F61C7306}" type="pres">
      <dgm:prSet presAssocID="{DB59E304-7CEA-4E18-BDD7-91D3D9E3198C}" presName="conn2-1" presStyleLbl="parChTrans1D4" presStyleIdx="0" presStyleCnt="13"/>
      <dgm:spPr/>
      <dgm:t>
        <a:bodyPr/>
        <a:lstStyle/>
        <a:p>
          <a:pPr rtl="1"/>
          <a:endParaRPr lang="fa-IR"/>
        </a:p>
      </dgm:t>
    </dgm:pt>
    <dgm:pt modelId="{F4956651-153C-4FB3-8CE3-12E21A1BA5B2}" type="pres">
      <dgm:prSet presAssocID="{DB59E304-7CEA-4E18-BDD7-91D3D9E3198C}" presName="connTx" presStyleLbl="parChTrans1D4" presStyleIdx="0" presStyleCnt="13"/>
      <dgm:spPr/>
      <dgm:t>
        <a:bodyPr/>
        <a:lstStyle/>
        <a:p>
          <a:pPr rtl="1"/>
          <a:endParaRPr lang="fa-IR"/>
        </a:p>
      </dgm:t>
    </dgm:pt>
    <dgm:pt modelId="{2A457D1E-9A21-4D68-9F54-AD82DBED1428}" type="pres">
      <dgm:prSet presAssocID="{A9C624E0-69F8-4CCD-804A-4E1594A02AAC}" presName="root2" presStyleCnt="0"/>
      <dgm:spPr/>
    </dgm:pt>
    <dgm:pt modelId="{99DED23A-380E-4122-9513-2659696A873B}" type="pres">
      <dgm:prSet presAssocID="{A9C624E0-69F8-4CCD-804A-4E1594A02AAC}" presName="LevelTwoTextNode" presStyleLbl="node4" presStyleIdx="0" presStyleCnt="13" custScaleX="59361">
        <dgm:presLayoutVars>
          <dgm:chPref val="3"/>
        </dgm:presLayoutVars>
      </dgm:prSet>
      <dgm:spPr/>
      <dgm:t>
        <a:bodyPr/>
        <a:lstStyle/>
        <a:p>
          <a:pPr rtl="1"/>
          <a:endParaRPr lang="fa-IR"/>
        </a:p>
      </dgm:t>
    </dgm:pt>
    <dgm:pt modelId="{4552C628-EF5A-4EDA-9660-F9FB3D358D06}" type="pres">
      <dgm:prSet presAssocID="{A9C624E0-69F8-4CCD-804A-4E1594A02AAC}" presName="level3hierChild" presStyleCnt="0"/>
      <dgm:spPr/>
    </dgm:pt>
    <dgm:pt modelId="{6D8EE421-68C0-4E30-901F-957A1310D2A9}" type="pres">
      <dgm:prSet presAssocID="{0DC9DDF7-4268-424B-A9F5-70EF6D8C8C59}" presName="conn2-1" presStyleLbl="parChTrans1D4" presStyleIdx="1" presStyleCnt="13"/>
      <dgm:spPr/>
      <dgm:t>
        <a:bodyPr/>
        <a:lstStyle/>
        <a:p>
          <a:pPr rtl="1"/>
          <a:endParaRPr lang="fa-IR"/>
        </a:p>
      </dgm:t>
    </dgm:pt>
    <dgm:pt modelId="{0D06B662-5261-4B12-A879-6437F93A154F}" type="pres">
      <dgm:prSet presAssocID="{0DC9DDF7-4268-424B-A9F5-70EF6D8C8C59}" presName="connTx" presStyleLbl="parChTrans1D4" presStyleIdx="1" presStyleCnt="13"/>
      <dgm:spPr/>
      <dgm:t>
        <a:bodyPr/>
        <a:lstStyle/>
        <a:p>
          <a:pPr rtl="1"/>
          <a:endParaRPr lang="fa-IR"/>
        </a:p>
      </dgm:t>
    </dgm:pt>
    <dgm:pt modelId="{50393DAF-702C-46B3-8D17-67CFD2DE2A92}" type="pres">
      <dgm:prSet presAssocID="{629171B5-1729-4783-B897-7F11C15F101D}" presName="root2" presStyleCnt="0"/>
      <dgm:spPr/>
    </dgm:pt>
    <dgm:pt modelId="{167236B3-1D01-431F-827A-5128E758001F}" type="pres">
      <dgm:prSet presAssocID="{629171B5-1729-4783-B897-7F11C15F101D}" presName="LevelTwoTextNode" presStyleLbl="node4" presStyleIdx="1" presStyleCnt="13" custScaleX="59361">
        <dgm:presLayoutVars>
          <dgm:chPref val="3"/>
        </dgm:presLayoutVars>
      </dgm:prSet>
      <dgm:spPr/>
      <dgm:t>
        <a:bodyPr/>
        <a:lstStyle/>
        <a:p>
          <a:pPr rtl="1"/>
          <a:endParaRPr lang="fa-IR"/>
        </a:p>
      </dgm:t>
    </dgm:pt>
    <dgm:pt modelId="{8203D498-44B2-476E-B1A7-FD875BCA5A1D}" type="pres">
      <dgm:prSet presAssocID="{629171B5-1729-4783-B897-7F11C15F101D}" presName="level3hierChild" presStyleCnt="0"/>
      <dgm:spPr/>
    </dgm:pt>
    <dgm:pt modelId="{26A6EB18-BADD-45E6-9DD6-221142CE8030}" type="pres">
      <dgm:prSet presAssocID="{EFB5267B-7D30-4885-A116-13B4026EDC1C}" presName="conn2-1" presStyleLbl="parChTrans1D3" presStyleIdx="1" presStyleCnt="2"/>
      <dgm:spPr/>
      <dgm:t>
        <a:bodyPr/>
        <a:lstStyle/>
        <a:p>
          <a:pPr rtl="1"/>
          <a:endParaRPr lang="fa-IR"/>
        </a:p>
      </dgm:t>
    </dgm:pt>
    <dgm:pt modelId="{D8DC4D8F-C2CD-47FA-8497-3974AA38607B}" type="pres">
      <dgm:prSet presAssocID="{EFB5267B-7D30-4885-A116-13B4026EDC1C}" presName="connTx" presStyleLbl="parChTrans1D3" presStyleIdx="1" presStyleCnt="2"/>
      <dgm:spPr/>
      <dgm:t>
        <a:bodyPr/>
        <a:lstStyle/>
        <a:p>
          <a:pPr rtl="1"/>
          <a:endParaRPr lang="fa-IR"/>
        </a:p>
      </dgm:t>
    </dgm:pt>
    <dgm:pt modelId="{E8CD6451-6C65-4AA5-B935-96E99A3ABE3F}" type="pres">
      <dgm:prSet presAssocID="{F84ACEE7-65F8-40B2-924A-4A8A764A4BCE}" presName="root2" presStyleCnt="0"/>
      <dgm:spPr/>
    </dgm:pt>
    <dgm:pt modelId="{9EAC1755-A0BF-435F-A2C6-C11651332B39}" type="pres">
      <dgm:prSet presAssocID="{F84ACEE7-65F8-40B2-924A-4A8A764A4BCE}" presName="LevelTwoTextNode" presStyleLbl="node3" presStyleIdx="1" presStyleCnt="2" custScaleX="179906">
        <dgm:presLayoutVars>
          <dgm:chPref val="3"/>
        </dgm:presLayoutVars>
      </dgm:prSet>
      <dgm:spPr/>
      <dgm:t>
        <a:bodyPr/>
        <a:lstStyle/>
        <a:p>
          <a:pPr rtl="1"/>
          <a:endParaRPr lang="fa-IR"/>
        </a:p>
      </dgm:t>
    </dgm:pt>
    <dgm:pt modelId="{D2100EAA-A8E1-48B4-8B2C-D83AA678226E}" type="pres">
      <dgm:prSet presAssocID="{F84ACEE7-65F8-40B2-924A-4A8A764A4BCE}" presName="level3hierChild" presStyleCnt="0"/>
      <dgm:spPr/>
    </dgm:pt>
    <dgm:pt modelId="{2CB8F5BD-2D79-48BA-8A9C-E0AE2F9AD94C}" type="pres">
      <dgm:prSet presAssocID="{66DCB60B-D033-491E-ABFB-F64B31C170F4}" presName="conn2-1" presStyleLbl="parChTrans1D4" presStyleIdx="2" presStyleCnt="13"/>
      <dgm:spPr/>
      <dgm:t>
        <a:bodyPr/>
        <a:lstStyle/>
        <a:p>
          <a:pPr rtl="1"/>
          <a:endParaRPr lang="fa-IR"/>
        </a:p>
      </dgm:t>
    </dgm:pt>
    <dgm:pt modelId="{67229D7B-098F-469C-BA7F-0C1D374AB747}" type="pres">
      <dgm:prSet presAssocID="{66DCB60B-D033-491E-ABFB-F64B31C170F4}" presName="connTx" presStyleLbl="parChTrans1D4" presStyleIdx="2" presStyleCnt="13"/>
      <dgm:spPr/>
      <dgm:t>
        <a:bodyPr/>
        <a:lstStyle/>
        <a:p>
          <a:pPr rtl="1"/>
          <a:endParaRPr lang="fa-IR"/>
        </a:p>
      </dgm:t>
    </dgm:pt>
    <dgm:pt modelId="{3A6A381F-9C3D-4B8A-8706-AEFA6584DA45}" type="pres">
      <dgm:prSet presAssocID="{B7D05EDC-31F2-4A60-8FA6-2250B5706512}" presName="root2" presStyleCnt="0"/>
      <dgm:spPr/>
    </dgm:pt>
    <dgm:pt modelId="{BEB0AE25-4DF0-44DB-8F1E-032D2B21B923}" type="pres">
      <dgm:prSet presAssocID="{B7D05EDC-31F2-4A60-8FA6-2250B5706512}" presName="LevelTwoTextNode" presStyleLbl="node4" presStyleIdx="2" presStyleCnt="13">
        <dgm:presLayoutVars>
          <dgm:chPref val="3"/>
        </dgm:presLayoutVars>
      </dgm:prSet>
      <dgm:spPr/>
      <dgm:t>
        <a:bodyPr/>
        <a:lstStyle/>
        <a:p>
          <a:pPr rtl="1"/>
          <a:endParaRPr lang="fa-IR"/>
        </a:p>
      </dgm:t>
    </dgm:pt>
    <dgm:pt modelId="{6752FAB4-B028-4B56-8B1B-F0600EB97A21}" type="pres">
      <dgm:prSet presAssocID="{B7D05EDC-31F2-4A60-8FA6-2250B5706512}" presName="level3hierChild" presStyleCnt="0"/>
      <dgm:spPr/>
    </dgm:pt>
    <dgm:pt modelId="{2FA294A8-BD98-43C5-893E-ECFAC8410021}" type="pres">
      <dgm:prSet presAssocID="{F53B8FE3-FC7F-4253-8934-FC471765E20C}" presName="conn2-1" presStyleLbl="parChTrans1D4" presStyleIdx="3" presStyleCnt="13"/>
      <dgm:spPr/>
      <dgm:t>
        <a:bodyPr/>
        <a:lstStyle/>
        <a:p>
          <a:pPr rtl="1"/>
          <a:endParaRPr lang="fa-IR"/>
        </a:p>
      </dgm:t>
    </dgm:pt>
    <dgm:pt modelId="{581F801E-0959-4F9D-8A58-5222F3024EB5}" type="pres">
      <dgm:prSet presAssocID="{F53B8FE3-FC7F-4253-8934-FC471765E20C}" presName="connTx" presStyleLbl="parChTrans1D4" presStyleIdx="3" presStyleCnt="13"/>
      <dgm:spPr/>
      <dgm:t>
        <a:bodyPr/>
        <a:lstStyle/>
        <a:p>
          <a:pPr rtl="1"/>
          <a:endParaRPr lang="fa-IR"/>
        </a:p>
      </dgm:t>
    </dgm:pt>
    <dgm:pt modelId="{01D778D5-AC2D-45C3-A8E6-ABDB7A2DDCBA}" type="pres">
      <dgm:prSet presAssocID="{76D29DE7-FE85-4860-9C57-7EABE5A218F0}" presName="root2" presStyleCnt="0"/>
      <dgm:spPr/>
    </dgm:pt>
    <dgm:pt modelId="{A62851B7-DA3A-4178-B229-26892B36825E}" type="pres">
      <dgm:prSet presAssocID="{76D29DE7-FE85-4860-9C57-7EABE5A218F0}" presName="LevelTwoTextNode" presStyleLbl="node4" presStyleIdx="3" presStyleCnt="13" custScaleX="140075">
        <dgm:presLayoutVars>
          <dgm:chPref val="3"/>
        </dgm:presLayoutVars>
      </dgm:prSet>
      <dgm:spPr/>
      <dgm:t>
        <a:bodyPr/>
        <a:lstStyle/>
        <a:p>
          <a:pPr rtl="1"/>
          <a:endParaRPr lang="fa-IR"/>
        </a:p>
      </dgm:t>
    </dgm:pt>
    <dgm:pt modelId="{EAD03BE0-71DA-4568-B2F8-858D04AF5275}" type="pres">
      <dgm:prSet presAssocID="{76D29DE7-FE85-4860-9C57-7EABE5A218F0}" presName="level3hierChild" presStyleCnt="0"/>
      <dgm:spPr/>
    </dgm:pt>
    <dgm:pt modelId="{F09DB41F-EE2B-4A57-9222-E0399F2B5DF8}" type="pres">
      <dgm:prSet presAssocID="{9A77E138-45FB-40F4-9377-F33EE6CB7A98}" presName="conn2-1" presStyleLbl="parChTrans1D4" presStyleIdx="4" presStyleCnt="13"/>
      <dgm:spPr/>
      <dgm:t>
        <a:bodyPr/>
        <a:lstStyle/>
        <a:p>
          <a:pPr rtl="1"/>
          <a:endParaRPr lang="fa-IR"/>
        </a:p>
      </dgm:t>
    </dgm:pt>
    <dgm:pt modelId="{9F5D571F-C59F-4F51-AC28-E5BA150EC36C}" type="pres">
      <dgm:prSet presAssocID="{9A77E138-45FB-40F4-9377-F33EE6CB7A98}" presName="connTx" presStyleLbl="parChTrans1D4" presStyleIdx="4" presStyleCnt="13"/>
      <dgm:spPr/>
      <dgm:t>
        <a:bodyPr/>
        <a:lstStyle/>
        <a:p>
          <a:pPr rtl="1"/>
          <a:endParaRPr lang="fa-IR"/>
        </a:p>
      </dgm:t>
    </dgm:pt>
    <dgm:pt modelId="{F7A731A4-4C1F-4B24-93FE-046202B2A90B}" type="pres">
      <dgm:prSet presAssocID="{45427B39-77CF-4CFF-AFC7-A649FFB2DDCF}" presName="root2" presStyleCnt="0"/>
      <dgm:spPr/>
    </dgm:pt>
    <dgm:pt modelId="{70E59B15-83A5-43E0-98C6-9BD351231463}" type="pres">
      <dgm:prSet presAssocID="{45427B39-77CF-4CFF-AFC7-A649FFB2DDCF}" presName="LevelTwoTextNode" presStyleLbl="node4" presStyleIdx="4" presStyleCnt="13" custScaleX="140075">
        <dgm:presLayoutVars>
          <dgm:chPref val="3"/>
        </dgm:presLayoutVars>
      </dgm:prSet>
      <dgm:spPr/>
      <dgm:t>
        <a:bodyPr/>
        <a:lstStyle/>
        <a:p>
          <a:pPr rtl="1"/>
          <a:endParaRPr lang="fa-IR"/>
        </a:p>
      </dgm:t>
    </dgm:pt>
    <dgm:pt modelId="{719A7B77-DEE5-40EE-9BF1-19922F926D57}" type="pres">
      <dgm:prSet presAssocID="{45427B39-77CF-4CFF-AFC7-A649FFB2DDCF}" presName="level3hierChild" presStyleCnt="0"/>
      <dgm:spPr/>
    </dgm:pt>
    <dgm:pt modelId="{6EAA62B4-B8D2-4DC1-8E43-88AAEC35B9EA}" type="pres">
      <dgm:prSet presAssocID="{63672001-C580-4A38-AD8A-7B6F2767BAF1}" presName="conn2-1" presStyleLbl="parChTrans1D4" presStyleIdx="5" presStyleCnt="13"/>
      <dgm:spPr/>
      <dgm:t>
        <a:bodyPr/>
        <a:lstStyle/>
        <a:p>
          <a:pPr rtl="1"/>
          <a:endParaRPr lang="fa-IR"/>
        </a:p>
      </dgm:t>
    </dgm:pt>
    <dgm:pt modelId="{6A906951-1E2C-413C-A8CC-AF824F52B5FA}" type="pres">
      <dgm:prSet presAssocID="{63672001-C580-4A38-AD8A-7B6F2767BAF1}" presName="connTx" presStyleLbl="parChTrans1D4" presStyleIdx="5" presStyleCnt="13"/>
      <dgm:spPr/>
      <dgm:t>
        <a:bodyPr/>
        <a:lstStyle/>
        <a:p>
          <a:pPr rtl="1"/>
          <a:endParaRPr lang="fa-IR"/>
        </a:p>
      </dgm:t>
    </dgm:pt>
    <dgm:pt modelId="{2EE84264-6038-4EBD-AD4A-B4265CDA9189}" type="pres">
      <dgm:prSet presAssocID="{457C1C97-4DAE-4C45-9AB2-5AE3213FB076}" presName="root2" presStyleCnt="0"/>
      <dgm:spPr/>
    </dgm:pt>
    <dgm:pt modelId="{AF99E989-B2FD-462F-9965-1A7F05BEC915}" type="pres">
      <dgm:prSet presAssocID="{457C1C97-4DAE-4C45-9AB2-5AE3213FB076}" presName="LevelTwoTextNode" presStyleLbl="node4" presStyleIdx="5" presStyleCnt="13">
        <dgm:presLayoutVars>
          <dgm:chPref val="3"/>
        </dgm:presLayoutVars>
      </dgm:prSet>
      <dgm:spPr/>
      <dgm:t>
        <a:bodyPr/>
        <a:lstStyle/>
        <a:p>
          <a:pPr rtl="1"/>
          <a:endParaRPr lang="fa-IR"/>
        </a:p>
      </dgm:t>
    </dgm:pt>
    <dgm:pt modelId="{4D96CADF-F88A-4382-93A3-8E6720B6016E}" type="pres">
      <dgm:prSet presAssocID="{457C1C97-4DAE-4C45-9AB2-5AE3213FB076}" presName="level3hierChild" presStyleCnt="0"/>
      <dgm:spPr/>
    </dgm:pt>
    <dgm:pt modelId="{A422678C-5559-469A-9ACF-4F50806CC585}" type="pres">
      <dgm:prSet presAssocID="{75D0AED2-C7C4-4CC6-91EF-DD2413190279}" presName="conn2-1" presStyleLbl="parChTrans1D4" presStyleIdx="6" presStyleCnt="13"/>
      <dgm:spPr/>
      <dgm:t>
        <a:bodyPr/>
        <a:lstStyle/>
        <a:p>
          <a:pPr rtl="1"/>
          <a:endParaRPr lang="fa-IR"/>
        </a:p>
      </dgm:t>
    </dgm:pt>
    <dgm:pt modelId="{805D0A4D-B718-4A56-B100-C32DAFEC1716}" type="pres">
      <dgm:prSet presAssocID="{75D0AED2-C7C4-4CC6-91EF-DD2413190279}" presName="connTx" presStyleLbl="parChTrans1D4" presStyleIdx="6" presStyleCnt="13"/>
      <dgm:spPr/>
      <dgm:t>
        <a:bodyPr/>
        <a:lstStyle/>
        <a:p>
          <a:pPr rtl="1"/>
          <a:endParaRPr lang="fa-IR"/>
        </a:p>
      </dgm:t>
    </dgm:pt>
    <dgm:pt modelId="{24270BCE-349E-4C5B-8479-82BE0A89C645}" type="pres">
      <dgm:prSet presAssocID="{CAB9C718-61C0-4E42-9A4D-DFE66B305CE8}" presName="root2" presStyleCnt="0"/>
      <dgm:spPr/>
    </dgm:pt>
    <dgm:pt modelId="{59AA4506-3069-4F0D-BB9D-40055BE284F8}" type="pres">
      <dgm:prSet presAssocID="{CAB9C718-61C0-4E42-9A4D-DFE66B305CE8}" presName="LevelTwoTextNode" presStyleLbl="node4" presStyleIdx="6" presStyleCnt="13" custScaleX="139717">
        <dgm:presLayoutVars>
          <dgm:chPref val="3"/>
        </dgm:presLayoutVars>
      </dgm:prSet>
      <dgm:spPr/>
      <dgm:t>
        <a:bodyPr/>
        <a:lstStyle/>
        <a:p>
          <a:pPr rtl="1"/>
          <a:endParaRPr lang="fa-IR"/>
        </a:p>
      </dgm:t>
    </dgm:pt>
    <dgm:pt modelId="{4A056F5E-DB7C-465B-8159-84CB3EF29FC1}" type="pres">
      <dgm:prSet presAssocID="{CAB9C718-61C0-4E42-9A4D-DFE66B305CE8}" presName="level3hierChild" presStyleCnt="0"/>
      <dgm:spPr/>
    </dgm:pt>
    <dgm:pt modelId="{2D47349C-D349-44D0-8B5C-9631C166C733}" type="pres">
      <dgm:prSet presAssocID="{E3CDC0FA-3BCC-49E2-B049-81053CAF2380}" presName="conn2-1" presStyleLbl="parChTrans1D4" presStyleIdx="7" presStyleCnt="13"/>
      <dgm:spPr/>
      <dgm:t>
        <a:bodyPr/>
        <a:lstStyle/>
        <a:p>
          <a:pPr rtl="1"/>
          <a:endParaRPr lang="fa-IR"/>
        </a:p>
      </dgm:t>
    </dgm:pt>
    <dgm:pt modelId="{CC6107AE-1490-4064-BB96-38618ED4B5C1}" type="pres">
      <dgm:prSet presAssocID="{E3CDC0FA-3BCC-49E2-B049-81053CAF2380}" presName="connTx" presStyleLbl="parChTrans1D4" presStyleIdx="7" presStyleCnt="13"/>
      <dgm:spPr/>
      <dgm:t>
        <a:bodyPr/>
        <a:lstStyle/>
        <a:p>
          <a:pPr rtl="1"/>
          <a:endParaRPr lang="fa-IR"/>
        </a:p>
      </dgm:t>
    </dgm:pt>
    <dgm:pt modelId="{D3F82874-ED9E-428A-B744-3CFACB8084E6}" type="pres">
      <dgm:prSet presAssocID="{43FE907F-88C7-44B1-B98B-DFD3928E1F5D}" presName="root2" presStyleCnt="0"/>
      <dgm:spPr/>
    </dgm:pt>
    <dgm:pt modelId="{C2ACEC6A-214D-461C-A745-0BB866A635EE}" type="pres">
      <dgm:prSet presAssocID="{43FE907F-88C7-44B1-B98B-DFD3928E1F5D}" presName="LevelTwoTextNode" presStyleLbl="node4" presStyleIdx="7" presStyleCnt="13" custScaleX="139717">
        <dgm:presLayoutVars>
          <dgm:chPref val="3"/>
        </dgm:presLayoutVars>
      </dgm:prSet>
      <dgm:spPr/>
      <dgm:t>
        <a:bodyPr/>
        <a:lstStyle/>
        <a:p>
          <a:pPr rtl="1"/>
          <a:endParaRPr lang="fa-IR"/>
        </a:p>
      </dgm:t>
    </dgm:pt>
    <dgm:pt modelId="{DDC878CE-F0FA-487A-81D3-8AC9FEEFA54A}" type="pres">
      <dgm:prSet presAssocID="{43FE907F-88C7-44B1-B98B-DFD3928E1F5D}" presName="level3hierChild" presStyleCnt="0"/>
      <dgm:spPr/>
    </dgm:pt>
    <dgm:pt modelId="{AAA0BA75-15C5-44B2-A0B4-B8CFEFC619E0}" type="pres">
      <dgm:prSet presAssocID="{1FBE4869-C732-45CF-B453-D7946A3EA985}" presName="conn2-1" presStyleLbl="parChTrans1D4" presStyleIdx="8" presStyleCnt="13"/>
      <dgm:spPr/>
      <dgm:t>
        <a:bodyPr/>
        <a:lstStyle/>
        <a:p>
          <a:pPr rtl="1"/>
          <a:endParaRPr lang="fa-IR"/>
        </a:p>
      </dgm:t>
    </dgm:pt>
    <dgm:pt modelId="{230A7680-C898-4CCC-BD69-E1B980AE3B47}" type="pres">
      <dgm:prSet presAssocID="{1FBE4869-C732-45CF-B453-D7946A3EA985}" presName="connTx" presStyleLbl="parChTrans1D4" presStyleIdx="8" presStyleCnt="13"/>
      <dgm:spPr/>
      <dgm:t>
        <a:bodyPr/>
        <a:lstStyle/>
        <a:p>
          <a:pPr rtl="1"/>
          <a:endParaRPr lang="fa-IR"/>
        </a:p>
      </dgm:t>
    </dgm:pt>
    <dgm:pt modelId="{51F3C5E2-B7B7-456F-8B4E-E6BC6A00B41E}" type="pres">
      <dgm:prSet presAssocID="{FB16554C-F2A5-47EF-841D-3084A8CE253B}" presName="root2" presStyleCnt="0"/>
      <dgm:spPr/>
    </dgm:pt>
    <dgm:pt modelId="{30865057-48E9-4A2F-B671-C8CC3B7C46AC}" type="pres">
      <dgm:prSet presAssocID="{FB16554C-F2A5-47EF-841D-3084A8CE253B}" presName="LevelTwoTextNode" presStyleLbl="node4" presStyleIdx="8" presStyleCnt="13" custScaleX="139717">
        <dgm:presLayoutVars>
          <dgm:chPref val="3"/>
        </dgm:presLayoutVars>
      </dgm:prSet>
      <dgm:spPr/>
      <dgm:t>
        <a:bodyPr/>
        <a:lstStyle/>
        <a:p>
          <a:pPr rtl="1"/>
          <a:endParaRPr lang="fa-IR"/>
        </a:p>
      </dgm:t>
    </dgm:pt>
    <dgm:pt modelId="{3F1DB732-21D7-43F1-B632-90E89ACD40C8}" type="pres">
      <dgm:prSet presAssocID="{FB16554C-F2A5-47EF-841D-3084A8CE253B}" presName="level3hierChild" presStyleCnt="0"/>
      <dgm:spPr/>
    </dgm:pt>
    <dgm:pt modelId="{5AFCDEB1-D6EB-496C-AA1D-09E5B46832CB}" type="pres">
      <dgm:prSet presAssocID="{FFC1BE57-1CAE-46B6-80FC-4D56DB880F68}" presName="conn2-1" presStyleLbl="parChTrans1D4" presStyleIdx="9" presStyleCnt="13"/>
      <dgm:spPr/>
      <dgm:t>
        <a:bodyPr/>
        <a:lstStyle/>
        <a:p>
          <a:pPr rtl="1"/>
          <a:endParaRPr lang="fa-IR"/>
        </a:p>
      </dgm:t>
    </dgm:pt>
    <dgm:pt modelId="{1FA6ABF4-C1EC-415F-B9E0-A1559B34C8FE}" type="pres">
      <dgm:prSet presAssocID="{FFC1BE57-1CAE-46B6-80FC-4D56DB880F68}" presName="connTx" presStyleLbl="parChTrans1D4" presStyleIdx="9" presStyleCnt="13"/>
      <dgm:spPr/>
      <dgm:t>
        <a:bodyPr/>
        <a:lstStyle/>
        <a:p>
          <a:pPr rtl="1"/>
          <a:endParaRPr lang="fa-IR"/>
        </a:p>
      </dgm:t>
    </dgm:pt>
    <dgm:pt modelId="{78B291B5-231E-4388-9D13-77670D4C41E5}" type="pres">
      <dgm:prSet presAssocID="{3540E3EE-D2BE-41B3-B42C-5D43A7E71F2B}" presName="root2" presStyleCnt="0"/>
      <dgm:spPr/>
    </dgm:pt>
    <dgm:pt modelId="{ABC4C908-D9A7-4F07-ADF4-A09B5A60A86F}" type="pres">
      <dgm:prSet presAssocID="{3540E3EE-D2BE-41B3-B42C-5D43A7E71F2B}" presName="LevelTwoTextNode" presStyleLbl="node4" presStyleIdx="9" presStyleCnt="13" custScaleX="139717">
        <dgm:presLayoutVars>
          <dgm:chPref val="3"/>
        </dgm:presLayoutVars>
      </dgm:prSet>
      <dgm:spPr/>
      <dgm:t>
        <a:bodyPr/>
        <a:lstStyle/>
        <a:p>
          <a:pPr rtl="1"/>
          <a:endParaRPr lang="fa-IR"/>
        </a:p>
      </dgm:t>
    </dgm:pt>
    <dgm:pt modelId="{F8B55CBF-409B-4D64-92AF-6EAC2426B49E}" type="pres">
      <dgm:prSet presAssocID="{3540E3EE-D2BE-41B3-B42C-5D43A7E71F2B}" presName="level3hierChild" presStyleCnt="0"/>
      <dgm:spPr/>
    </dgm:pt>
    <dgm:pt modelId="{39815634-4CC8-4390-B785-03C314D57B97}" type="pres">
      <dgm:prSet presAssocID="{8E9F32ED-CD3F-4099-BDCE-A837D5EED320}" presName="conn2-1" presStyleLbl="parChTrans1D4" presStyleIdx="10" presStyleCnt="13"/>
      <dgm:spPr/>
      <dgm:t>
        <a:bodyPr/>
        <a:lstStyle/>
        <a:p>
          <a:pPr rtl="1"/>
          <a:endParaRPr lang="fa-IR"/>
        </a:p>
      </dgm:t>
    </dgm:pt>
    <dgm:pt modelId="{D24956F2-6BA4-46DE-B503-CA3CE86F6001}" type="pres">
      <dgm:prSet presAssocID="{8E9F32ED-CD3F-4099-BDCE-A837D5EED320}" presName="connTx" presStyleLbl="parChTrans1D4" presStyleIdx="10" presStyleCnt="13"/>
      <dgm:spPr/>
      <dgm:t>
        <a:bodyPr/>
        <a:lstStyle/>
        <a:p>
          <a:pPr rtl="1"/>
          <a:endParaRPr lang="fa-IR"/>
        </a:p>
      </dgm:t>
    </dgm:pt>
    <dgm:pt modelId="{7920086C-08A6-4DE5-8F41-0F8A45651BE0}" type="pres">
      <dgm:prSet presAssocID="{DF7B2124-9135-4BDE-A003-99586538DBF3}" presName="root2" presStyleCnt="0"/>
      <dgm:spPr/>
    </dgm:pt>
    <dgm:pt modelId="{5D0FC4C7-1CBA-4ED3-8639-E7839686167B}" type="pres">
      <dgm:prSet presAssocID="{DF7B2124-9135-4BDE-A003-99586538DBF3}" presName="LevelTwoTextNode" presStyleLbl="node4" presStyleIdx="10" presStyleCnt="13" custScaleX="139717">
        <dgm:presLayoutVars>
          <dgm:chPref val="3"/>
        </dgm:presLayoutVars>
      </dgm:prSet>
      <dgm:spPr/>
      <dgm:t>
        <a:bodyPr/>
        <a:lstStyle/>
        <a:p>
          <a:pPr rtl="1"/>
          <a:endParaRPr lang="fa-IR"/>
        </a:p>
      </dgm:t>
    </dgm:pt>
    <dgm:pt modelId="{22DD45CA-05B2-4399-BBB1-29287BCD1937}" type="pres">
      <dgm:prSet presAssocID="{DF7B2124-9135-4BDE-A003-99586538DBF3}" presName="level3hierChild" presStyleCnt="0"/>
      <dgm:spPr/>
    </dgm:pt>
    <dgm:pt modelId="{9B3091A4-C551-47A5-AF18-C02CF74DD764}" type="pres">
      <dgm:prSet presAssocID="{DCB41994-EEBB-4C7A-987F-F1B5FD5C7527}" presName="conn2-1" presStyleLbl="parChTrans1D4" presStyleIdx="11" presStyleCnt="13"/>
      <dgm:spPr/>
      <dgm:t>
        <a:bodyPr/>
        <a:lstStyle/>
        <a:p>
          <a:pPr rtl="1"/>
          <a:endParaRPr lang="fa-IR"/>
        </a:p>
      </dgm:t>
    </dgm:pt>
    <dgm:pt modelId="{FC96E88B-3BDC-4C0E-8FA2-7731804503BF}" type="pres">
      <dgm:prSet presAssocID="{DCB41994-EEBB-4C7A-987F-F1B5FD5C7527}" presName="connTx" presStyleLbl="parChTrans1D4" presStyleIdx="11" presStyleCnt="13"/>
      <dgm:spPr/>
      <dgm:t>
        <a:bodyPr/>
        <a:lstStyle/>
        <a:p>
          <a:pPr rtl="1"/>
          <a:endParaRPr lang="fa-IR"/>
        </a:p>
      </dgm:t>
    </dgm:pt>
    <dgm:pt modelId="{AFC33EF0-1B16-4BAA-88E2-DD1B25462E43}" type="pres">
      <dgm:prSet presAssocID="{F4CACB44-4C2C-495B-9C6A-3E96D0E80B8A}" presName="root2" presStyleCnt="0"/>
      <dgm:spPr/>
    </dgm:pt>
    <dgm:pt modelId="{5C0C325F-0BDF-46C8-9BAE-744F6898BC5B}" type="pres">
      <dgm:prSet presAssocID="{F4CACB44-4C2C-495B-9C6A-3E96D0E80B8A}" presName="LevelTwoTextNode" presStyleLbl="node4" presStyleIdx="11" presStyleCnt="13" custScaleX="139717">
        <dgm:presLayoutVars>
          <dgm:chPref val="3"/>
        </dgm:presLayoutVars>
      </dgm:prSet>
      <dgm:spPr/>
      <dgm:t>
        <a:bodyPr/>
        <a:lstStyle/>
        <a:p>
          <a:pPr rtl="1"/>
          <a:endParaRPr lang="fa-IR"/>
        </a:p>
      </dgm:t>
    </dgm:pt>
    <dgm:pt modelId="{D232964F-4475-4AD1-B4EB-8737BD882E51}" type="pres">
      <dgm:prSet presAssocID="{F4CACB44-4C2C-495B-9C6A-3E96D0E80B8A}" presName="level3hierChild" presStyleCnt="0"/>
      <dgm:spPr/>
    </dgm:pt>
    <dgm:pt modelId="{927A35E5-31A0-4C0B-B6AD-95C9355DC526}" type="pres">
      <dgm:prSet presAssocID="{87E7AF5F-E0A8-4C2C-A0EB-F8B892697226}" presName="conn2-1" presStyleLbl="parChTrans1D4" presStyleIdx="12" presStyleCnt="13"/>
      <dgm:spPr/>
      <dgm:t>
        <a:bodyPr/>
        <a:lstStyle/>
        <a:p>
          <a:pPr rtl="1"/>
          <a:endParaRPr lang="fa-IR"/>
        </a:p>
      </dgm:t>
    </dgm:pt>
    <dgm:pt modelId="{E98D3E92-C36C-4FD2-B0A6-FE02BF738DBD}" type="pres">
      <dgm:prSet presAssocID="{87E7AF5F-E0A8-4C2C-A0EB-F8B892697226}" presName="connTx" presStyleLbl="parChTrans1D4" presStyleIdx="12" presStyleCnt="13"/>
      <dgm:spPr/>
      <dgm:t>
        <a:bodyPr/>
        <a:lstStyle/>
        <a:p>
          <a:pPr rtl="1"/>
          <a:endParaRPr lang="fa-IR"/>
        </a:p>
      </dgm:t>
    </dgm:pt>
    <dgm:pt modelId="{4ECB9B3A-792D-4ABC-834D-3EAE62853C87}" type="pres">
      <dgm:prSet presAssocID="{E42FE3C6-1FA3-4268-8267-A194F11A10BF}" presName="root2" presStyleCnt="0"/>
      <dgm:spPr/>
    </dgm:pt>
    <dgm:pt modelId="{3A4A9A27-6881-4E27-834C-7FC20EDC85BC}" type="pres">
      <dgm:prSet presAssocID="{E42FE3C6-1FA3-4268-8267-A194F11A10BF}" presName="LevelTwoTextNode" presStyleLbl="node4" presStyleIdx="12" presStyleCnt="13" custScaleX="139717">
        <dgm:presLayoutVars>
          <dgm:chPref val="3"/>
        </dgm:presLayoutVars>
      </dgm:prSet>
      <dgm:spPr/>
      <dgm:t>
        <a:bodyPr/>
        <a:lstStyle/>
        <a:p>
          <a:pPr rtl="1"/>
          <a:endParaRPr lang="fa-IR"/>
        </a:p>
      </dgm:t>
    </dgm:pt>
    <dgm:pt modelId="{EBF45640-CAAB-44BF-889A-1E20131F33B2}" type="pres">
      <dgm:prSet presAssocID="{E42FE3C6-1FA3-4268-8267-A194F11A10BF}" presName="level3hierChild" presStyleCnt="0"/>
      <dgm:spPr/>
    </dgm:pt>
  </dgm:ptLst>
  <dgm:cxnLst>
    <dgm:cxn modelId="{D058B5AA-FE28-48A0-9DC2-60797A1771F3}" type="presOf" srcId="{63672001-C580-4A38-AD8A-7B6F2767BAF1}" destId="{6EAA62B4-B8D2-4DC1-8E43-88AAEC35B9EA}" srcOrd="0" destOrd="0" presId="urn:microsoft.com/office/officeart/2008/layout/HorizontalMultiLevelHierarchy"/>
    <dgm:cxn modelId="{049406A9-ACC6-40DA-9A0F-BCCF07A99083}" type="presOf" srcId="{B7D05EDC-31F2-4A60-8FA6-2250B5706512}" destId="{BEB0AE25-4DF0-44DB-8F1E-032D2B21B923}" srcOrd="0" destOrd="0" presId="urn:microsoft.com/office/officeart/2008/layout/HorizontalMultiLevelHierarchy"/>
    <dgm:cxn modelId="{58427E8E-2B64-4EF6-9712-FD26E23FCF3C}" srcId="{457C1C97-4DAE-4C45-9AB2-5AE3213FB076}" destId="{CAB9C718-61C0-4E42-9A4D-DFE66B305CE8}" srcOrd="0" destOrd="0" parTransId="{75D0AED2-C7C4-4CC6-91EF-DD2413190279}" sibTransId="{58B175E0-B8C3-4BC4-B1DB-43C9EFE75565}"/>
    <dgm:cxn modelId="{0DB56B43-0F13-444A-9A6C-55A3F8A085C2}" type="presOf" srcId="{1FBE4869-C732-45CF-B453-D7946A3EA985}" destId="{AAA0BA75-15C5-44B2-A0B4-B8CFEFC619E0}" srcOrd="0" destOrd="0" presId="urn:microsoft.com/office/officeart/2008/layout/HorizontalMultiLevelHierarchy"/>
    <dgm:cxn modelId="{FD475A59-19D9-4D31-845D-78271059D361}" type="presOf" srcId="{457C1C97-4DAE-4C45-9AB2-5AE3213FB076}" destId="{AF99E989-B2FD-462F-9965-1A7F05BEC915}" srcOrd="0" destOrd="0" presId="urn:microsoft.com/office/officeart/2008/layout/HorizontalMultiLevelHierarchy"/>
    <dgm:cxn modelId="{A8EF6A81-FE9B-4E30-B66A-A0A3D70115F3}" type="presOf" srcId="{EFB5267B-7D30-4885-A116-13B4026EDC1C}" destId="{26A6EB18-BADD-45E6-9DD6-221142CE8030}" srcOrd="0" destOrd="0" presId="urn:microsoft.com/office/officeart/2008/layout/HorizontalMultiLevelHierarchy"/>
    <dgm:cxn modelId="{6B8C15DE-208B-439F-9878-9851DE86E260}" type="presOf" srcId="{8E9F32ED-CD3F-4099-BDCE-A837D5EED320}" destId="{39815634-4CC8-4390-B785-03C314D57B97}" srcOrd="0" destOrd="0" presId="urn:microsoft.com/office/officeart/2008/layout/HorizontalMultiLevelHierarchy"/>
    <dgm:cxn modelId="{C00E12B1-7D7C-45E4-952B-47242959CAB8}" type="presOf" srcId="{75D0AED2-C7C4-4CC6-91EF-DD2413190279}" destId="{805D0A4D-B718-4A56-B100-C32DAFEC1716}" srcOrd="1" destOrd="0" presId="urn:microsoft.com/office/officeart/2008/layout/HorizontalMultiLevelHierarchy"/>
    <dgm:cxn modelId="{11B23C56-4474-49FE-9871-F098325EB2C2}" type="presOf" srcId="{F53B8FE3-FC7F-4253-8934-FC471765E20C}" destId="{2FA294A8-BD98-43C5-893E-ECFAC8410021}" srcOrd="0" destOrd="0" presId="urn:microsoft.com/office/officeart/2008/layout/HorizontalMultiLevelHierarchy"/>
    <dgm:cxn modelId="{ADF20C25-F383-4F39-959E-77D33C67AF76}" type="presOf" srcId="{F53B8FE3-FC7F-4253-8934-FC471765E20C}" destId="{581F801E-0959-4F9D-8A58-5222F3024EB5}" srcOrd="1" destOrd="0" presId="urn:microsoft.com/office/officeart/2008/layout/HorizontalMultiLevelHierarchy"/>
    <dgm:cxn modelId="{20805E37-9A0F-4B74-86F0-D56022CB45EB}" type="presOf" srcId="{F4CACB44-4C2C-495B-9C6A-3E96D0E80B8A}" destId="{5C0C325F-0BDF-46C8-9BAE-744F6898BC5B}" srcOrd="0" destOrd="0" presId="urn:microsoft.com/office/officeart/2008/layout/HorizontalMultiLevelHierarchy"/>
    <dgm:cxn modelId="{D5A348DD-CD62-4A38-A88F-2EF040B251C6}" srcId="{FB6BE362-A138-494A-AA77-1293C67966EF}" destId="{CF864B9C-B781-4A2D-AB56-AF677A9CA75F}" srcOrd="0" destOrd="0" parTransId="{15E326F8-9DC3-4AB9-94F8-05E7EDC20B92}" sibTransId="{0BA54071-F782-4E97-9483-FF8F69263D1E}"/>
    <dgm:cxn modelId="{FD9B13B3-4796-4837-99DA-F4C8FB78487B}" type="presOf" srcId="{CF864B9C-B781-4A2D-AB56-AF677A9CA75F}" destId="{DF48182E-4CA8-4B71-8822-9DDAE7B04FD9}" srcOrd="0" destOrd="0" presId="urn:microsoft.com/office/officeart/2008/layout/HorizontalMultiLevelHierarchy"/>
    <dgm:cxn modelId="{167E8311-ACC1-4DBD-BF18-6CFBE67DBF1D}" srcId="{457C1C97-4DAE-4C45-9AB2-5AE3213FB076}" destId="{F4CACB44-4C2C-495B-9C6A-3E96D0E80B8A}" srcOrd="5" destOrd="0" parTransId="{DCB41994-EEBB-4C7A-987F-F1B5FD5C7527}" sibTransId="{4295ED8E-0F3B-4E1F-83AF-C6E0B6166AE1}"/>
    <dgm:cxn modelId="{4DCA81C7-CC8E-4B6B-8F15-659DBBC1C12B}" type="presOf" srcId="{FFC1BE57-1CAE-46B6-80FC-4D56DB880F68}" destId="{1FA6ABF4-C1EC-415F-B9E0-A1559B34C8FE}" srcOrd="1" destOrd="0" presId="urn:microsoft.com/office/officeart/2008/layout/HorizontalMultiLevelHierarchy"/>
    <dgm:cxn modelId="{EA28300F-491E-4027-85AE-A1AF22C5CF09}" srcId="{DC373320-2096-4EC4-96FE-FD15762D102B}" destId="{A9C624E0-69F8-4CCD-804A-4E1594A02AAC}" srcOrd="0" destOrd="0" parTransId="{DB59E304-7CEA-4E18-BDD7-91D3D9E3198C}" sibTransId="{712DA647-BE2E-4C55-8856-C28C2552888E}"/>
    <dgm:cxn modelId="{8491A121-AFE6-4841-B476-3715B1C636B5}" srcId="{B7D05EDC-31F2-4A60-8FA6-2250B5706512}" destId="{76D29DE7-FE85-4860-9C57-7EABE5A218F0}" srcOrd="0" destOrd="0" parTransId="{F53B8FE3-FC7F-4253-8934-FC471765E20C}" sibTransId="{DF1379E0-99E7-4CE1-9AE4-4AB6C5D094DE}"/>
    <dgm:cxn modelId="{A8C5E2F7-EE15-4937-BE11-4E41D6EA4DBA}" type="presOf" srcId="{DCB41994-EEBB-4C7A-987F-F1B5FD5C7527}" destId="{9B3091A4-C551-47A5-AF18-C02CF74DD764}" srcOrd="0" destOrd="0" presId="urn:microsoft.com/office/officeart/2008/layout/HorizontalMultiLevelHierarchy"/>
    <dgm:cxn modelId="{D137E4E4-41F7-4718-BC35-7034DA0DE345}" srcId="{DC373320-2096-4EC4-96FE-FD15762D102B}" destId="{629171B5-1729-4783-B897-7F11C15F101D}" srcOrd="1" destOrd="0" parTransId="{0DC9DDF7-4268-424B-A9F5-70EF6D8C8C59}" sibTransId="{F589FE0D-FD81-4F20-B570-DEBCF201207A}"/>
    <dgm:cxn modelId="{097988BC-8F0C-4521-AAFF-58A0FB56C255}" type="presOf" srcId="{EFB5267B-7D30-4885-A116-13B4026EDC1C}" destId="{D8DC4D8F-C2CD-47FA-8497-3974AA38607B}" srcOrd="1" destOrd="0" presId="urn:microsoft.com/office/officeart/2008/layout/HorizontalMultiLevelHierarchy"/>
    <dgm:cxn modelId="{FC4B76F5-4FB4-46D5-9BB0-261B8E7283EB}" type="presOf" srcId="{DCB41994-EEBB-4C7A-987F-F1B5FD5C7527}" destId="{FC96E88B-3BDC-4C0E-8FA2-7731804503BF}" srcOrd="1" destOrd="0" presId="urn:microsoft.com/office/officeart/2008/layout/HorizontalMultiLevelHierarchy"/>
    <dgm:cxn modelId="{364D29CD-4337-4B2A-B91A-5ABB6832A9AD}" srcId="{FF3F9895-5DE9-4DED-9C25-77FFE3C77C1A}" destId="{F84ACEE7-65F8-40B2-924A-4A8A764A4BCE}" srcOrd="1" destOrd="0" parTransId="{EFB5267B-7D30-4885-A116-13B4026EDC1C}" sibTransId="{7FB27C24-E7D7-4507-BB3B-B2A18283C8A5}"/>
    <dgm:cxn modelId="{9C0681EF-976F-4949-A611-84F7A00F1DF4}" type="presOf" srcId="{59A5FFF6-BB14-4D8E-BF68-7E150494E5EA}" destId="{EB43DFED-5351-4AC2-90E4-3FEEB65B118C}" srcOrd="1" destOrd="0" presId="urn:microsoft.com/office/officeart/2008/layout/HorizontalMultiLevelHierarchy"/>
    <dgm:cxn modelId="{93DAB1F1-85D0-4530-A401-68DDE3F733B0}" srcId="{FF3F9895-5DE9-4DED-9C25-77FFE3C77C1A}" destId="{DC373320-2096-4EC4-96FE-FD15762D102B}" srcOrd="0" destOrd="0" parTransId="{8404E103-F81A-4C73-BF2E-06AA12060DE6}" sibTransId="{CA4F0DD8-C5F0-4EC1-96B2-F1355CB5FB74}"/>
    <dgm:cxn modelId="{E84B3D89-FA40-4243-9C4D-CFCFBB001AB8}" type="presOf" srcId="{E3CDC0FA-3BCC-49E2-B049-81053CAF2380}" destId="{CC6107AE-1490-4064-BB96-38618ED4B5C1}" srcOrd="1" destOrd="0" presId="urn:microsoft.com/office/officeart/2008/layout/HorizontalMultiLevelHierarchy"/>
    <dgm:cxn modelId="{D2E10E67-68F9-4387-8FA1-0A62D4AF2398}" type="presOf" srcId="{43FE907F-88C7-44B1-B98B-DFD3928E1F5D}" destId="{C2ACEC6A-214D-461C-A745-0BB866A635EE}" srcOrd="0" destOrd="0" presId="urn:microsoft.com/office/officeart/2008/layout/HorizontalMultiLevelHierarchy"/>
    <dgm:cxn modelId="{1966ADBB-87FA-4B47-958B-5AA57C140C11}" type="presOf" srcId="{66DCB60B-D033-491E-ABFB-F64B31C170F4}" destId="{2CB8F5BD-2D79-48BA-8A9C-E0AE2F9AD94C}" srcOrd="0" destOrd="0" presId="urn:microsoft.com/office/officeart/2008/layout/HorizontalMultiLevelHierarchy"/>
    <dgm:cxn modelId="{4B8B9F89-5268-4BB5-A376-C722ED9E7F8F}" srcId="{457C1C97-4DAE-4C45-9AB2-5AE3213FB076}" destId="{3540E3EE-D2BE-41B3-B42C-5D43A7E71F2B}" srcOrd="3" destOrd="0" parTransId="{FFC1BE57-1CAE-46B6-80FC-4D56DB880F68}" sibTransId="{09487B18-A202-44CA-B4C6-A261B376E0DB}"/>
    <dgm:cxn modelId="{0DF1155A-1C4A-4447-8983-4B09B0004006}" srcId="{B7D05EDC-31F2-4A60-8FA6-2250B5706512}" destId="{45427B39-77CF-4CFF-AFC7-A649FFB2DDCF}" srcOrd="1" destOrd="0" parTransId="{9A77E138-45FB-40F4-9377-F33EE6CB7A98}" sibTransId="{A742D5ED-034F-4DFE-9B29-5C629E48A20F}"/>
    <dgm:cxn modelId="{4AD55D2D-B5EF-4359-9DF9-34D787BB07E8}" type="presOf" srcId="{9A77E138-45FB-40F4-9377-F33EE6CB7A98}" destId="{F09DB41F-EE2B-4A57-9222-E0399F2B5DF8}" srcOrd="0" destOrd="0" presId="urn:microsoft.com/office/officeart/2008/layout/HorizontalMultiLevelHierarchy"/>
    <dgm:cxn modelId="{D12CC658-8C48-447C-A58C-E4C6B983E49E}" type="presOf" srcId="{FB6BE362-A138-494A-AA77-1293C67966EF}" destId="{7B49004F-4F6C-4E42-8E78-3169C65DCE7A}" srcOrd="0" destOrd="0" presId="urn:microsoft.com/office/officeart/2008/layout/HorizontalMultiLevelHierarchy"/>
    <dgm:cxn modelId="{316B4A6D-771E-48AA-81D6-E30F0A2D0724}" srcId="{F84ACEE7-65F8-40B2-924A-4A8A764A4BCE}" destId="{457C1C97-4DAE-4C45-9AB2-5AE3213FB076}" srcOrd="1" destOrd="0" parTransId="{63672001-C580-4A38-AD8A-7B6F2767BAF1}" sibTransId="{5C227182-1CAC-4E9D-AC2F-2FAF8F5E7740}"/>
    <dgm:cxn modelId="{EF053ADF-63EF-4A0F-A570-A5D83D344EA4}" type="presOf" srcId="{9A77E138-45FB-40F4-9377-F33EE6CB7A98}" destId="{9F5D571F-C59F-4F51-AC28-E5BA150EC36C}" srcOrd="1" destOrd="0" presId="urn:microsoft.com/office/officeart/2008/layout/HorizontalMultiLevelHierarchy"/>
    <dgm:cxn modelId="{9CF1B798-875B-4410-BA58-5692AD47A10A}" type="presOf" srcId="{8404E103-F81A-4C73-BF2E-06AA12060DE6}" destId="{B0A0EED7-B879-46FE-90A7-B1C558285794}" srcOrd="1" destOrd="0" presId="urn:microsoft.com/office/officeart/2008/layout/HorizontalMultiLevelHierarchy"/>
    <dgm:cxn modelId="{54D0A72C-76EA-4F49-B3B1-64723D353EA7}" type="presOf" srcId="{63672001-C580-4A38-AD8A-7B6F2767BAF1}" destId="{6A906951-1E2C-413C-A8CC-AF824F52B5FA}" srcOrd="1" destOrd="0" presId="urn:microsoft.com/office/officeart/2008/layout/HorizontalMultiLevelHierarchy"/>
    <dgm:cxn modelId="{2A2949EC-0DE3-4FE2-B7DA-D4CFD6395D0F}" type="presOf" srcId="{629171B5-1729-4783-B897-7F11C15F101D}" destId="{167236B3-1D01-431F-827A-5128E758001F}" srcOrd="0" destOrd="0" presId="urn:microsoft.com/office/officeart/2008/layout/HorizontalMultiLevelHierarchy"/>
    <dgm:cxn modelId="{737CC2A4-479C-490B-B99F-CCD7B9D3DBF6}" type="presOf" srcId="{DB59E304-7CEA-4E18-BDD7-91D3D9E3198C}" destId="{2770515C-2624-4A4D-BD22-6124F61C7306}" srcOrd="0" destOrd="0" presId="urn:microsoft.com/office/officeart/2008/layout/HorizontalMultiLevelHierarchy"/>
    <dgm:cxn modelId="{9B916BD9-6C29-4CB8-80FB-04BE651AABE2}" type="presOf" srcId="{1FBE4869-C732-45CF-B453-D7946A3EA985}" destId="{230A7680-C898-4CCC-BD69-E1B980AE3B47}" srcOrd="1" destOrd="0" presId="urn:microsoft.com/office/officeart/2008/layout/HorizontalMultiLevelHierarchy"/>
    <dgm:cxn modelId="{9B79C85C-63FF-41A1-B3CB-F0659A191007}" type="presOf" srcId="{0DC9DDF7-4268-424B-A9F5-70EF6D8C8C59}" destId="{6D8EE421-68C0-4E30-901F-957A1310D2A9}" srcOrd="0" destOrd="0" presId="urn:microsoft.com/office/officeart/2008/layout/HorizontalMultiLevelHierarchy"/>
    <dgm:cxn modelId="{C5AF8A6E-7943-44A8-AF35-98122C87D9AA}" type="presOf" srcId="{75D0AED2-C7C4-4CC6-91EF-DD2413190279}" destId="{A422678C-5559-469A-9ACF-4F50806CC585}" srcOrd="0" destOrd="0" presId="urn:microsoft.com/office/officeart/2008/layout/HorizontalMultiLevelHierarchy"/>
    <dgm:cxn modelId="{83DC90CE-DEC0-4484-AF72-CC2230B66839}" type="presOf" srcId="{59A5FFF6-BB14-4D8E-BF68-7E150494E5EA}" destId="{5D9DC0BB-35BB-46FE-BB24-3F97A81D5689}" srcOrd="0" destOrd="0" presId="urn:microsoft.com/office/officeart/2008/layout/HorizontalMultiLevelHierarchy"/>
    <dgm:cxn modelId="{EEB9A566-1295-4FAB-965F-C0E21E55D342}" srcId="{457C1C97-4DAE-4C45-9AB2-5AE3213FB076}" destId="{FB16554C-F2A5-47EF-841D-3084A8CE253B}" srcOrd="2" destOrd="0" parTransId="{1FBE4869-C732-45CF-B453-D7946A3EA985}" sibTransId="{0AEAF009-28A4-45CD-8ECE-DBD378A938E5}"/>
    <dgm:cxn modelId="{D2279511-0FDA-4919-8CFB-61EAAE474FA2}" srcId="{CF864B9C-B781-4A2D-AB56-AF677A9CA75F}" destId="{FF3F9895-5DE9-4DED-9C25-77FFE3C77C1A}" srcOrd="0" destOrd="0" parTransId="{59A5FFF6-BB14-4D8E-BF68-7E150494E5EA}" sibTransId="{131D235A-E858-4394-BF9F-5FC4716A7EE0}"/>
    <dgm:cxn modelId="{3B07CDF2-1669-4A00-8CF9-8795F8B4D0E3}" type="presOf" srcId="{87E7AF5F-E0A8-4C2C-A0EB-F8B892697226}" destId="{E98D3E92-C36C-4FD2-B0A6-FE02BF738DBD}" srcOrd="1" destOrd="0" presId="urn:microsoft.com/office/officeart/2008/layout/HorizontalMultiLevelHierarchy"/>
    <dgm:cxn modelId="{C45A9D05-8E1C-47B4-AA34-2EC0EFB29DA0}" type="presOf" srcId="{FFC1BE57-1CAE-46B6-80FC-4D56DB880F68}" destId="{5AFCDEB1-D6EB-496C-AA1D-09E5B46832CB}" srcOrd="0" destOrd="0" presId="urn:microsoft.com/office/officeart/2008/layout/HorizontalMultiLevelHierarchy"/>
    <dgm:cxn modelId="{F99472EF-3DF8-42EA-8087-4D975C3E95CE}" type="presOf" srcId="{FB16554C-F2A5-47EF-841D-3084A8CE253B}" destId="{30865057-48E9-4A2F-B671-C8CC3B7C46AC}" srcOrd="0" destOrd="0" presId="urn:microsoft.com/office/officeart/2008/layout/HorizontalMultiLevelHierarchy"/>
    <dgm:cxn modelId="{C1FD42D6-45C0-41A2-B1E7-F5A128BE7A95}" type="presOf" srcId="{45427B39-77CF-4CFF-AFC7-A649FFB2DDCF}" destId="{70E59B15-83A5-43E0-98C6-9BD351231463}" srcOrd="0" destOrd="0" presId="urn:microsoft.com/office/officeart/2008/layout/HorizontalMultiLevelHierarchy"/>
    <dgm:cxn modelId="{64B324D7-7637-4AEC-8AC4-6CE5F6218CA4}" type="presOf" srcId="{0DC9DDF7-4268-424B-A9F5-70EF6D8C8C59}" destId="{0D06B662-5261-4B12-A879-6437F93A154F}" srcOrd="1" destOrd="0" presId="urn:microsoft.com/office/officeart/2008/layout/HorizontalMultiLevelHierarchy"/>
    <dgm:cxn modelId="{E9E05AD6-CA4C-4864-97FF-7BA3330BF6DB}" srcId="{457C1C97-4DAE-4C45-9AB2-5AE3213FB076}" destId="{43FE907F-88C7-44B1-B98B-DFD3928E1F5D}" srcOrd="1" destOrd="0" parTransId="{E3CDC0FA-3BCC-49E2-B049-81053CAF2380}" sibTransId="{CDCE5644-E0D3-4B47-9BA4-674A2B6A0294}"/>
    <dgm:cxn modelId="{EA74BF4D-EDBC-4F9D-83CF-E2283E0E9C55}" type="presOf" srcId="{E42FE3C6-1FA3-4268-8267-A194F11A10BF}" destId="{3A4A9A27-6881-4E27-834C-7FC20EDC85BC}" srcOrd="0" destOrd="0" presId="urn:microsoft.com/office/officeart/2008/layout/HorizontalMultiLevelHierarchy"/>
    <dgm:cxn modelId="{2015293F-DE3F-404A-A1C2-799A5EF454B1}" type="presOf" srcId="{A9C624E0-69F8-4CCD-804A-4E1594A02AAC}" destId="{99DED23A-380E-4122-9513-2659696A873B}" srcOrd="0" destOrd="0" presId="urn:microsoft.com/office/officeart/2008/layout/HorizontalMultiLevelHierarchy"/>
    <dgm:cxn modelId="{5E20B718-B1FE-433E-BCA1-085B36B25E0F}" type="presOf" srcId="{8404E103-F81A-4C73-BF2E-06AA12060DE6}" destId="{86B15608-5255-4C6B-8B0C-7D7D14616E77}" srcOrd="0" destOrd="0" presId="urn:microsoft.com/office/officeart/2008/layout/HorizontalMultiLevelHierarchy"/>
    <dgm:cxn modelId="{401D3FFE-4383-402F-BC3B-5C273D125057}" type="presOf" srcId="{E3CDC0FA-3BCC-49E2-B049-81053CAF2380}" destId="{2D47349C-D349-44D0-8B5C-9631C166C733}" srcOrd="0" destOrd="0" presId="urn:microsoft.com/office/officeart/2008/layout/HorizontalMultiLevelHierarchy"/>
    <dgm:cxn modelId="{F320E82A-C06B-4B82-92A8-82DA4AE8647B}" type="presOf" srcId="{66DCB60B-D033-491E-ABFB-F64B31C170F4}" destId="{67229D7B-098F-469C-BA7F-0C1D374AB747}" srcOrd="1" destOrd="0" presId="urn:microsoft.com/office/officeart/2008/layout/HorizontalMultiLevelHierarchy"/>
    <dgm:cxn modelId="{363088F4-AF65-4CB3-B17B-899EE4267EDC}" srcId="{457C1C97-4DAE-4C45-9AB2-5AE3213FB076}" destId="{DF7B2124-9135-4BDE-A003-99586538DBF3}" srcOrd="4" destOrd="0" parTransId="{8E9F32ED-CD3F-4099-BDCE-A837D5EED320}" sibTransId="{D0BDCA95-937B-4F86-B6E3-4E31A69C055E}"/>
    <dgm:cxn modelId="{0CB10B09-972A-4574-8830-E035797B79EC}" type="presOf" srcId="{DB59E304-7CEA-4E18-BDD7-91D3D9E3198C}" destId="{F4956651-153C-4FB3-8CE3-12E21A1BA5B2}" srcOrd="1" destOrd="0" presId="urn:microsoft.com/office/officeart/2008/layout/HorizontalMultiLevelHierarchy"/>
    <dgm:cxn modelId="{1F83B593-095C-4DAF-AD3A-79DFA7F88CB7}" type="presOf" srcId="{87E7AF5F-E0A8-4C2C-A0EB-F8B892697226}" destId="{927A35E5-31A0-4C0B-B6AD-95C9355DC526}" srcOrd="0" destOrd="0" presId="urn:microsoft.com/office/officeart/2008/layout/HorizontalMultiLevelHierarchy"/>
    <dgm:cxn modelId="{D3F7FD15-85E4-40AB-8E99-FF36609EF0AA}" type="presOf" srcId="{CAB9C718-61C0-4E42-9A4D-DFE66B305CE8}" destId="{59AA4506-3069-4F0D-BB9D-40055BE284F8}" srcOrd="0" destOrd="0" presId="urn:microsoft.com/office/officeart/2008/layout/HorizontalMultiLevelHierarchy"/>
    <dgm:cxn modelId="{8E65B993-BD96-4264-8314-EAD8D1F1491B}" type="presOf" srcId="{76D29DE7-FE85-4860-9C57-7EABE5A218F0}" destId="{A62851B7-DA3A-4178-B229-26892B36825E}" srcOrd="0" destOrd="0" presId="urn:microsoft.com/office/officeart/2008/layout/HorizontalMultiLevelHierarchy"/>
    <dgm:cxn modelId="{B3D5F8AD-B8F6-4F09-99B8-0EAF2477E24F}" type="presOf" srcId="{F84ACEE7-65F8-40B2-924A-4A8A764A4BCE}" destId="{9EAC1755-A0BF-435F-A2C6-C11651332B39}" srcOrd="0" destOrd="0" presId="urn:microsoft.com/office/officeart/2008/layout/HorizontalMultiLevelHierarchy"/>
    <dgm:cxn modelId="{3CA738DA-276E-4C96-B79B-1F490ED7A7B1}" type="presOf" srcId="{FF3F9895-5DE9-4DED-9C25-77FFE3C77C1A}" destId="{9C8E0CB5-CD56-451D-A2A4-8CB05E8B86D6}" srcOrd="0" destOrd="0" presId="urn:microsoft.com/office/officeart/2008/layout/HorizontalMultiLevelHierarchy"/>
    <dgm:cxn modelId="{C48914EF-82C6-437A-A71D-CA4547FD31EA}" type="presOf" srcId="{3540E3EE-D2BE-41B3-B42C-5D43A7E71F2B}" destId="{ABC4C908-D9A7-4F07-ADF4-A09B5A60A86F}" srcOrd="0" destOrd="0" presId="urn:microsoft.com/office/officeart/2008/layout/HorizontalMultiLevelHierarchy"/>
    <dgm:cxn modelId="{893FF287-39C5-44F1-BFCF-22328EBFDB61}" srcId="{F84ACEE7-65F8-40B2-924A-4A8A764A4BCE}" destId="{B7D05EDC-31F2-4A60-8FA6-2250B5706512}" srcOrd="0" destOrd="0" parTransId="{66DCB60B-D033-491E-ABFB-F64B31C170F4}" sibTransId="{91B2C257-78DA-4D5B-8FD8-64E2DEDECAD3}"/>
    <dgm:cxn modelId="{97867A72-C20B-4FE8-9978-63AFAB7CE148}" srcId="{457C1C97-4DAE-4C45-9AB2-5AE3213FB076}" destId="{E42FE3C6-1FA3-4268-8267-A194F11A10BF}" srcOrd="6" destOrd="0" parTransId="{87E7AF5F-E0A8-4C2C-A0EB-F8B892697226}" sibTransId="{54EE4299-FEDF-4729-9FB3-C204B9EFD196}"/>
    <dgm:cxn modelId="{432CE501-D6EE-40E5-94E6-F161A57F49F5}" type="presOf" srcId="{DC373320-2096-4EC4-96FE-FD15762D102B}" destId="{A6AB53C9-AF2D-4108-B16B-AD536A412374}" srcOrd="0" destOrd="0" presId="urn:microsoft.com/office/officeart/2008/layout/HorizontalMultiLevelHierarchy"/>
    <dgm:cxn modelId="{7715F6C6-879F-4C98-BC20-07F859D24300}" type="presOf" srcId="{DF7B2124-9135-4BDE-A003-99586538DBF3}" destId="{5D0FC4C7-1CBA-4ED3-8639-E7839686167B}" srcOrd="0" destOrd="0" presId="urn:microsoft.com/office/officeart/2008/layout/HorizontalMultiLevelHierarchy"/>
    <dgm:cxn modelId="{BDFA45F7-E0D1-4AFF-97CF-02A818CAB0E3}" type="presOf" srcId="{8E9F32ED-CD3F-4099-BDCE-A837D5EED320}" destId="{D24956F2-6BA4-46DE-B503-CA3CE86F6001}" srcOrd="1" destOrd="0" presId="urn:microsoft.com/office/officeart/2008/layout/HorizontalMultiLevelHierarchy"/>
    <dgm:cxn modelId="{F8DF0FF7-CCB5-4A89-AA6F-3913D617115F}" type="presParOf" srcId="{7B49004F-4F6C-4E42-8E78-3169C65DCE7A}" destId="{B047F32B-D639-4BFE-AF61-B9DDB63CEC33}" srcOrd="0" destOrd="0" presId="urn:microsoft.com/office/officeart/2008/layout/HorizontalMultiLevelHierarchy"/>
    <dgm:cxn modelId="{246C933F-1159-4899-921A-F1AE60439B9F}" type="presParOf" srcId="{B047F32B-D639-4BFE-AF61-B9DDB63CEC33}" destId="{DF48182E-4CA8-4B71-8822-9DDAE7B04FD9}" srcOrd="0" destOrd="0" presId="urn:microsoft.com/office/officeart/2008/layout/HorizontalMultiLevelHierarchy"/>
    <dgm:cxn modelId="{E3A0D612-4AD7-4358-8736-E4DEC57D269B}" type="presParOf" srcId="{B047F32B-D639-4BFE-AF61-B9DDB63CEC33}" destId="{775E2A02-D40C-43BD-8925-7940F9CEFB8E}" srcOrd="1" destOrd="0" presId="urn:microsoft.com/office/officeart/2008/layout/HorizontalMultiLevelHierarchy"/>
    <dgm:cxn modelId="{8EEB1899-8633-47F7-8FDE-D80AEC7DD699}" type="presParOf" srcId="{775E2A02-D40C-43BD-8925-7940F9CEFB8E}" destId="{5D9DC0BB-35BB-46FE-BB24-3F97A81D5689}" srcOrd="0" destOrd="0" presId="urn:microsoft.com/office/officeart/2008/layout/HorizontalMultiLevelHierarchy"/>
    <dgm:cxn modelId="{9E5809D2-1444-4904-AC24-3D776E4888D5}" type="presParOf" srcId="{5D9DC0BB-35BB-46FE-BB24-3F97A81D5689}" destId="{EB43DFED-5351-4AC2-90E4-3FEEB65B118C}" srcOrd="0" destOrd="0" presId="urn:microsoft.com/office/officeart/2008/layout/HorizontalMultiLevelHierarchy"/>
    <dgm:cxn modelId="{317F4A03-93B4-49C0-9FAA-E9BCFD7187E2}" type="presParOf" srcId="{775E2A02-D40C-43BD-8925-7940F9CEFB8E}" destId="{FFE561E9-21EE-4E5E-9709-C7B95B46778D}" srcOrd="1" destOrd="0" presId="urn:microsoft.com/office/officeart/2008/layout/HorizontalMultiLevelHierarchy"/>
    <dgm:cxn modelId="{6C64A803-8F1E-487A-8F5F-A5C9F9268C40}" type="presParOf" srcId="{FFE561E9-21EE-4E5E-9709-C7B95B46778D}" destId="{9C8E0CB5-CD56-451D-A2A4-8CB05E8B86D6}" srcOrd="0" destOrd="0" presId="urn:microsoft.com/office/officeart/2008/layout/HorizontalMultiLevelHierarchy"/>
    <dgm:cxn modelId="{EFF2FC0A-70B7-42C8-8265-2E78B66D71F0}" type="presParOf" srcId="{FFE561E9-21EE-4E5E-9709-C7B95B46778D}" destId="{54EC6A6F-DFAD-4C73-9E2D-11FD68CAA774}" srcOrd="1" destOrd="0" presId="urn:microsoft.com/office/officeart/2008/layout/HorizontalMultiLevelHierarchy"/>
    <dgm:cxn modelId="{1446128E-9976-43C8-B724-41B1DAE26639}" type="presParOf" srcId="{54EC6A6F-DFAD-4C73-9E2D-11FD68CAA774}" destId="{86B15608-5255-4C6B-8B0C-7D7D14616E77}" srcOrd="0" destOrd="0" presId="urn:microsoft.com/office/officeart/2008/layout/HorizontalMultiLevelHierarchy"/>
    <dgm:cxn modelId="{15F079D8-3BBC-4132-9B99-7E3FAF935AA6}" type="presParOf" srcId="{86B15608-5255-4C6B-8B0C-7D7D14616E77}" destId="{B0A0EED7-B879-46FE-90A7-B1C558285794}" srcOrd="0" destOrd="0" presId="urn:microsoft.com/office/officeart/2008/layout/HorizontalMultiLevelHierarchy"/>
    <dgm:cxn modelId="{FA81CA8F-1675-47A4-94EC-F4CD777DB646}" type="presParOf" srcId="{54EC6A6F-DFAD-4C73-9E2D-11FD68CAA774}" destId="{9986B187-DC8A-4608-854F-9B47FD59CA47}" srcOrd="1" destOrd="0" presId="urn:microsoft.com/office/officeart/2008/layout/HorizontalMultiLevelHierarchy"/>
    <dgm:cxn modelId="{15419C99-D327-463B-B2EE-5BB61B4B61D1}" type="presParOf" srcId="{9986B187-DC8A-4608-854F-9B47FD59CA47}" destId="{A6AB53C9-AF2D-4108-B16B-AD536A412374}" srcOrd="0" destOrd="0" presId="urn:microsoft.com/office/officeart/2008/layout/HorizontalMultiLevelHierarchy"/>
    <dgm:cxn modelId="{2609A959-C5CB-4E8C-B635-37BF041E0907}" type="presParOf" srcId="{9986B187-DC8A-4608-854F-9B47FD59CA47}" destId="{5AEB43E0-68A2-415E-BAED-9C281006501A}" srcOrd="1" destOrd="0" presId="urn:microsoft.com/office/officeart/2008/layout/HorizontalMultiLevelHierarchy"/>
    <dgm:cxn modelId="{172D02D8-5335-4C88-8CA5-823813AC6046}" type="presParOf" srcId="{5AEB43E0-68A2-415E-BAED-9C281006501A}" destId="{2770515C-2624-4A4D-BD22-6124F61C7306}" srcOrd="0" destOrd="0" presId="urn:microsoft.com/office/officeart/2008/layout/HorizontalMultiLevelHierarchy"/>
    <dgm:cxn modelId="{B16BCDD3-BC56-44D3-AC64-D667A4D89857}" type="presParOf" srcId="{2770515C-2624-4A4D-BD22-6124F61C7306}" destId="{F4956651-153C-4FB3-8CE3-12E21A1BA5B2}" srcOrd="0" destOrd="0" presId="urn:microsoft.com/office/officeart/2008/layout/HorizontalMultiLevelHierarchy"/>
    <dgm:cxn modelId="{DABBFD20-D634-4F0F-9470-CEAA0E2AF799}" type="presParOf" srcId="{5AEB43E0-68A2-415E-BAED-9C281006501A}" destId="{2A457D1E-9A21-4D68-9F54-AD82DBED1428}" srcOrd="1" destOrd="0" presId="urn:microsoft.com/office/officeart/2008/layout/HorizontalMultiLevelHierarchy"/>
    <dgm:cxn modelId="{0A2C0610-FBEB-4524-B95B-2366B68DDBE3}" type="presParOf" srcId="{2A457D1E-9A21-4D68-9F54-AD82DBED1428}" destId="{99DED23A-380E-4122-9513-2659696A873B}" srcOrd="0" destOrd="0" presId="urn:microsoft.com/office/officeart/2008/layout/HorizontalMultiLevelHierarchy"/>
    <dgm:cxn modelId="{570AA286-CD27-4E28-BC90-2EB92CD26CBB}" type="presParOf" srcId="{2A457D1E-9A21-4D68-9F54-AD82DBED1428}" destId="{4552C628-EF5A-4EDA-9660-F9FB3D358D06}" srcOrd="1" destOrd="0" presId="urn:microsoft.com/office/officeart/2008/layout/HorizontalMultiLevelHierarchy"/>
    <dgm:cxn modelId="{8E140C5F-3B91-495B-85CE-72493078041C}" type="presParOf" srcId="{5AEB43E0-68A2-415E-BAED-9C281006501A}" destId="{6D8EE421-68C0-4E30-901F-957A1310D2A9}" srcOrd="2" destOrd="0" presId="urn:microsoft.com/office/officeart/2008/layout/HorizontalMultiLevelHierarchy"/>
    <dgm:cxn modelId="{9424648B-5FDA-4AD2-8A50-04A97C3F9CFB}" type="presParOf" srcId="{6D8EE421-68C0-4E30-901F-957A1310D2A9}" destId="{0D06B662-5261-4B12-A879-6437F93A154F}" srcOrd="0" destOrd="0" presId="urn:microsoft.com/office/officeart/2008/layout/HorizontalMultiLevelHierarchy"/>
    <dgm:cxn modelId="{B1CC21F5-1354-460E-96A9-7C48CC0E9D0A}" type="presParOf" srcId="{5AEB43E0-68A2-415E-BAED-9C281006501A}" destId="{50393DAF-702C-46B3-8D17-67CFD2DE2A92}" srcOrd="3" destOrd="0" presId="urn:microsoft.com/office/officeart/2008/layout/HorizontalMultiLevelHierarchy"/>
    <dgm:cxn modelId="{2E65C214-F4EC-4F79-8222-E51F0D48701D}" type="presParOf" srcId="{50393DAF-702C-46B3-8D17-67CFD2DE2A92}" destId="{167236B3-1D01-431F-827A-5128E758001F}" srcOrd="0" destOrd="0" presId="urn:microsoft.com/office/officeart/2008/layout/HorizontalMultiLevelHierarchy"/>
    <dgm:cxn modelId="{10BD1B7F-513A-4DAD-A38E-BF8382D15DFF}" type="presParOf" srcId="{50393DAF-702C-46B3-8D17-67CFD2DE2A92}" destId="{8203D498-44B2-476E-B1A7-FD875BCA5A1D}" srcOrd="1" destOrd="0" presId="urn:microsoft.com/office/officeart/2008/layout/HorizontalMultiLevelHierarchy"/>
    <dgm:cxn modelId="{7EE58CB6-A984-4C2B-8BE4-EC0A47786B5A}" type="presParOf" srcId="{54EC6A6F-DFAD-4C73-9E2D-11FD68CAA774}" destId="{26A6EB18-BADD-45E6-9DD6-221142CE8030}" srcOrd="2" destOrd="0" presId="urn:microsoft.com/office/officeart/2008/layout/HorizontalMultiLevelHierarchy"/>
    <dgm:cxn modelId="{A300C60F-0DD5-49E2-A7EC-2A906EE94A9B}" type="presParOf" srcId="{26A6EB18-BADD-45E6-9DD6-221142CE8030}" destId="{D8DC4D8F-C2CD-47FA-8497-3974AA38607B}" srcOrd="0" destOrd="0" presId="urn:microsoft.com/office/officeart/2008/layout/HorizontalMultiLevelHierarchy"/>
    <dgm:cxn modelId="{FB209C2E-C158-4E05-B2B4-07CD7D1EA143}" type="presParOf" srcId="{54EC6A6F-DFAD-4C73-9E2D-11FD68CAA774}" destId="{E8CD6451-6C65-4AA5-B935-96E99A3ABE3F}" srcOrd="3" destOrd="0" presId="urn:microsoft.com/office/officeart/2008/layout/HorizontalMultiLevelHierarchy"/>
    <dgm:cxn modelId="{65D6D93B-A16B-4AEE-98F3-C9EEDE3F9D19}" type="presParOf" srcId="{E8CD6451-6C65-4AA5-B935-96E99A3ABE3F}" destId="{9EAC1755-A0BF-435F-A2C6-C11651332B39}" srcOrd="0" destOrd="0" presId="urn:microsoft.com/office/officeart/2008/layout/HorizontalMultiLevelHierarchy"/>
    <dgm:cxn modelId="{29628048-A190-4B46-9088-4F5BC6FB219E}" type="presParOf" srcId="{E8CD6451-6C65-4AA5-B935-96E99A3ABE3F}" destId="{D2100EAA-A8E1-48B4-8B2C-D83AA678226E}" srcOrd="1" destOrd="0" presId="urn:microsoft.com/office/officeart/2008/layout/HorizontalMultiLevelHierarchy"/>
    <dgm:cxn modelId="{2814AA0E-A08A-4EC0-A309-5170092B5A12}" type="presParOf" srcId="{D2100EAA-A8E1-48B4-8B2C-D83AA678226E}" destId="{2CB8F5BD-2D79-48BA-8A9C-E0AE2F9AD94C}" srcOrd="0" destOrd="0" presId="urn:microsoft.com/office/officeart/2008/layout/HorizontalMultiLevelHierarchy"/>
    <dgm:cxn modelId="{D0B8D594-73F7-40AF-9679-56453963C809}" type="presParOf" srcId="{2CB8F5BD-2D79-48BA-8A9C-E0AE2F9AD94C}" destId="{67229D7B-098F-469C-BA7F-0C1D374AB747}" srcOrd="0" destOrd="0" presId="urn:microsoft.com/office/officeart/2008/layout/HorizontalMultiLevelHierarchy"/>
    <dgm:cxn modelId="{E689067C-8D18-4FD8-BFAA-E18066097854}" type="presParOf" srcId="{D2100EAA-A8E1-48B4-8B2C-D83AA678226E}" destId="{3A6A381F-9C3D-4B8A-8706-AEFA6584DA45}" srcOrd="1" destOrd="0" presId="urn:microsoft.com/office/officeart/2008/layout/HorizontalMultiLevelHierarchy"/>
    <dgm:cxn modelId="{A72E1A0E-2650-4252-8DCE-1353CF36DA8A}" type="presParOf" srcId="{3A6A381F-9C3D-4B8A-8706-AEFA6584DA45}" destId="{BEB0AE25-4DF0-44DB-8F1E-032D2B21B923}" srcOrd="0" destOrd="0" presId="urn:microsoft.com/office/officeart/2008/layout/HorizontalMultiLevelHierarchy"/>
    <dgm:cxn modelId="{6415D686-5F77-41A6-A3A3-EED311B1FED7}" type="presParOf" srcId="{3A6A381F-9C3D-4B8A-8706-AEFA6584DA45}" destId="{6752FAB4-B028-4B56-8B1B-F0600EB97A21}" srcOrd="1" destOrd="0" presId="urn:microsoft.com/office/officeart/2008/layout/HorizontalMultiLevelHierarchy"/>
    <dgm:cxn modelId="{E3CC9B5F-DA68-47AF-9B80-A6DADC9B9B4F}" type="presParOf" srcId="{6752FAB4-B028-4B56-8B1B-F0600EB97A21}" destId="{2FA294A8-BD98-43C5-893E-ECFAC8410021}" srcOrd="0" destOrd="0" presId="urn:microsoft.com/office/officeart/2008/layout/HorizontalMultiLevelHierarchy"/>
    <dgm:cxn modelId="{9A1DAC0A-6316-41D7-A0C8-C3ABFC736AB7}" type="presParOf" srcId="{2FA294A8-BD98-43C5-893E-ECFAC8410021}" destId="{581F801E-0959-4F9D-8A58-5222F3024EB5}" srcOrd="0" destOrd="0" presId="urn:microsoft.com/office/officeart/2008/layout/HorizontalMultiLevelHierarchy"/>
    <dgm:cxn modelId="{3879CAD0-491D-4F2F-B097-37C5CB54806A}" type="presParOf" srcId="{6752FAB4-B028-4B56-8B1B-F0600EB97A21}" destId="{01D778D5-AC2D-45C3-A8E6-ABDB7A2DDCBA}" srcOrd="1" destOrd="0" presId="urn:microsoft.com/office/officeart/2008/layout/HorizontalMultiLevelHierarchy"/>
    <dgm:cxn modelId="{DA942F92-EBDA-4BBA-9670-6DED6BE2652B}" type="presParOf" srcId="{01D778D5-AC2D-45C3-A8E6-ABDB7A2DDCBA}" destId="{A62851B7-DA3A-4178-B229-26892B36825E}" srcOrd="0" destOrd="0" presId="urn:microsoft.com/office/officeart/2008/layout/HorizontalMultiLevelHierarchy"/>
    <dgm:cxn modelId="{731B3717-A5FA-4C65-A223-076356FE1C19}" type="presParOf" srcId="{01D778D5-AC2D-45C3-A8E6-ABDB7A2DDCBA}" destId="{EAD03BE0-71DA-4568-B2F8-858D04AF5275}" srcOrd="1" destOrd="0" presId="urn:microsoft.com/office/officeart/2008/layout/HorizontalMultiLevelHierarchy"/>
    <dgm:cxn modelId="{A0E0C6B0-E3B4-4132-86A3-A308395BDB63}" type="presParOf" srcId="{6752FAB4-B028-4B56-8B1B-F0600EB97A21}" destId="{F09DB41F-EE2B-4A57-9222-E0399F2B5DF8}" srcOrd="2" destOrd="0" presId="urn:microsoft.com/office/officeart/2008/layout/HorizontalMultiLevelHierarchy"/>
    <dgm:cxn modelId="{789A5699-BAD0-4013-9FFD-4EB417F7B17E}" type="presParOf" srcId="{F09DB41F-EE2B-4A57-9222-E0399F2B5DF8}" destId="{9F5D571F-C59F-4F51-AC28-E5BA150EC36C}" srcOrd="0" destOrd="0" presId="urn:microsoft.com/office/officeart/2008/layout/HorizontalMultiLevelHierarchy"/>
    <dgm:cxn modelId="{B86F11B2-6C93-4CC9-AC40-A16F40D76282}" type="presParOf" srcId="{6752FAB4-B028-4B56-8B1B-F0600EB97A21}" destId="{F7A731A4-4C1F-4B24-93FE-046202B2A90B}" srcOrd="3" destOrd="0" presId="urn:microsoft.com/office/officeart/2008/layout/HorizontalMultiLevelHierarchy"/>
    <dgm:cxn modelId="{03DB9262-FFF4-4A3E-A284-9A8B05ECD731}" type="presParOf" srcId="{F7A731A4-4C1F-4B24-93FE-046202B2A90B}" destId="{70E59B15-83A5-43E0-98C6-9BD351231463}" srcOrd="0" destOrd="0" presId="urn:microsoft.com/office/officeart/2008/layout/HorizontalMultiLevelHierarchy"/>
    <dgm:cxn modelId="{DB685874-957F-48C3-A470-5EE197FA5FD2}" type="presParOf" srcId="{F7A731A4-4C1F-4B24-93FE-046202B2A90B}" destId="{719A7B77-DEE5-40EE-9BF1-19922F926D57}" srcOrd="1" destOrd="0" presId="urn:microsoft.com/office/officeart/2008/layout/HorizontalMultiLevelHierarchy"/>
    <dgm:cxn modelId="{D5450130-AC0B-433C-9344-4A34C9F13241}" type="presParOf" srcId="{D2100EAA-A8E1-48B4-8B2C-D83AA678226E}" destId="{6EAA62B4-B8D2-4DC1-8E43-88AAEC35B9EA}" srcOrd="2" destOrd="0" presId="urn:microsoft.com/office/officeart/2008/layout/HorizontalMultiLevelHierarchy"/>
    <dgm:cxn modelId="{001B3C41-1B9C-42EF-B733-DFA90EE37F38}" type="presParOf" srcId="{6EAA62B4-B8D2-4DC1-8E43-88AAEC35B9EA}" destId="{6A906951-1E2C-413C-A8CC-AF824F52B5FA}" srcOrd="0" destOrd="0" presId="urn:microsoft.com/office/officeart/2008/layout/HorizontalMultiLevelHierarchy"/>
    <dgm:cxn modelId="{E055944A-77F8-4486-B293-95CA29B103A7}" type="presParOf" srcId="{D2100EAA-A8E1-48B4-8B2C-D83AA678226E}" destId="{2EE84264-6038-4EBD-AD4A-B4265CDA9189}" srcOrd="3" destOrd="0" presId="urn:microsoft.com/office/officeart/2008/layout/HorizontalMultiLevelHierarchy"/>
    <dgm:cxn modelId="{7F2B9798-0380-4E48-94FD-274C3970046E}" type="presParOf" srcId="{2EE84264-6038-4EBD-AD4A-B4265CDA9189}" destId="{AF99E989-B2FD-462F-9965-1A7F05BEC915}" srcOrd="0" destOrd="0" presId="urn:microsoft.com/office/officeart/2008/layout/HorizontalMultiLevelHierarchy"/>
    <dgm:cxn modelId="{C3E4C068-CD07-4354-860D-8346DAA0473A}" type="presParOf" srcId="{2EE84264-6038-4EBD-AD4A-B4265CDA9189}" destId="{4D96CADF-F88A-4382-93A3-8E6720B6016E}" srcOrd="1" destOrd="0" presId="urn:microsoft.com/office/officeart/2008/layout/HorizontalMultiLevelHierarchy"/>
    <dgm:cxn modelId="{26166299-B035-4078-93CA-B6CB25961C9B}" type="presParOf" srcId="{4D96CADF-F88A-4382-93A3-8E6720B6016E}" destId="{A422678C-5559-469A-9ACF-4F50806CC585}" srcOrd="0" destOrd="0" presId="urn:microsoft.com/office/officeart/2008/layout/HorizontalMultiLevelHierarchy"/>
    <dgm:cxn modelId="{269164BD-86BA-4B09-A510-1CFAE72C57FF}" type="presParOf" srcId="{A422678C-5559-469A-9ACF-4F50806CC585}" destId="{805D0A4D-B718-4A56-B100-C32DAFEC1716}" srcOrd="0" destOrd="0" presId="urn:microsoft.com/office/officeart/2008/layout/HorizontalMultiLevelHierarchy"/>
    <dgm:cxn modelId="{3EC39B3D-5DD7-45D5-A2BD-A38FC1BC327D}" type="presParOf" srcId="{4D96CADF-F88A-4382-93A3-8E6720B6016E}" destId="{24270BCE-349E-4C5B-8479-82BE0A89C645}" srcOrd="1" destOrd="0" presId="urn:microsoft.com/office/officeart/2008/layout/HorizontalMultiLevelHierarchy"/>
    <dgm:cxn modelId="{671A5C70-17A2-4C17-9F60-5DB119D665DE}" type="presParOf" srcId="{24270BCE-349E-4C5B-8479-82BE0A89C645}" destId="{59AA4506-3069-4F0D-BB9D-40055BE284F8}" srcOrd="0" destOrd="0" presId="urn:microsoft.com/office/officeart/2008/layout/HorizontalMultiLevelHierarchy"/>
    <dgm:cxn modelId="{5060B37D-3032-4F02-8EC9-9751B92DBB49}" type="presParOf" srcId="{24270BCE-349E-4C5B-8479-82BE0A89C645}" destId="{4A056F5E-DB7C-465B-8159-84CB3EF29FC1}" srcOrd="1" destOrd="0" presId="urn:microsoft.com/office/officeart/2008/layout/HorizontalMultiLevelHierarchy"/>
    <dgm:cxn modelId="{2619F315-9C7D-477F-9ACD-802EDD0F6C02}" type="presParOf" srcId="{4D96CADF-F88A-4382-93A3-8E6720B6016E}" destId="{2D47349C-D349-44D0-8B5C-9631C166C733}" srcOrd="2" destOrd="0" presId="urn:microsoft.com/office/officeart/2008/layout/HorizontalMultiLevelHierarchy"/>
    <dgm:cxn modelId="{C2BEC043-C093-4376-8AFA-ADB88643D2D5}" type="presParOf" srcId="{2D47349C-D349-44D0-8B5C-9631C166C733}" destId="{CC6107AE-1490-4064-BB96-38618ED4B5C1}" srcOrd="0" destOrd="0" presId="urn:microsoft.com/office/officeart/2008/layout/HorizontalMultiLevelHierarchy"/>
    <dgm:cxn modelId="{52D99625-B34F-407C-8A0C-7CF41A2406D8}" type="presParOf" srcId="{4D96CADF-F88A-4382-93A3-8E6720B6016E}" destId="{D3F82874-ED9E-428A-B744-3CFACB8084E6}" srcOrd="3" destOrd="0" presId="urn:microsoft.com/office/officeart/2008/layout/HorizontalMultiLevelHierarchy"/>
    <dgm:cxn modelId="{250A3A0D-15F4-495F-BE3B-5CBDA47C08F8}" type="presParOf" srcId="{D3F82874-ED9E-428A-B744-3CFACB8084E6}" destId="{C2ACEC6A-214D-461C-A745-0BB866A635EE}" srcOrd="0" destOrd="0" presId="urn:microsoft.com/office/officeart/2008/layout/HorizontalMultiLevelHierarchy"/>
    <dgm:cxn modelId="{5CDB725A-1909-47F8-AD3C-292F5CC4F8A4}" type="presParOf" srcId="{D3F82874-ED9E-428A-B744-3CFACB8084E6}" destId="{DDC878CE-F0FA-487A-81D3-8AC9FEEFA54A}" srcOrd="1" destOrd="0" presId="urn:microsoft.com/office/officeart/2008/layout/HorizontalMultiLevelHierarchy"/>
    <dgm:cxn modelId="{84719CAB-336D-45F9-A9BA-424221DE49E1}" type="presParOf" srcId="{4D96CADF-F88A-4382-93A3-8E6720B6016E}" destId="{AAA0BA75-15C5-44B2-A0B4-B8CFEFC619E0}" srcOrd="4" destOrd="0" presId="urn:microsoft.com/office/officeart/2008/layout/HorizontalMultiLevelHierarchy"/>
    <dgm:cxn modelId="{C1737DD2-7F72-4746-B350-2287D1C1C29F}" type="presParOf" srcId="{AAA0BA75-15C5-44B2-A0B4-B8CFEFC619E0}" destId="{230A7680-C898-4CCC-BD69-E1B980AE3B47}" srcOrd="0" destOrd="0" presId="urn:microsoft.com/office/officeart/2008/layout/HorizontalMultiLevelHierarchy"/>
    <dgm:cxn modelId="{6C9EB4CD-43F2-4D43-A7CC-792C9BA8814A}" type="presParOf" srcId="{4D96CADF-F88A-4382-93A3-8E6720B6016E}" destId="{51F3C5E2-B7B7-456F-8B4E-E6BC6A00B41E}" srcOrd="5" destOrd="0" presId="urn:microsoft.com/office/officeart/2008/layout/HorizontalMultiLevelHierarchy"/>
    <dgm:cxn modelId="{A070B064-D919-43CA-888A-C250C98AABCF}" type="presParOf" srcId="{51F3C5E2-B7B7-456F-8B4E-E6BC6A00B41E}" destId="{30865057-48E9-4A2F-B671-C8CC3B7C46AC}" srcOrd="0" destOrd="0" presId="urn:microsoft.com/office/officeart/2008/layout/HorizontalMultiLevelHierarchy"/>
    <dgm:cxn modelId="{80D1B21E-B7DB-4159-9A87-C48A98235BF5}" type="presParOf" srcId="{51F3C5E2-B7B7-456F-8B4E-E6BC6A00B41E}" destId="{3F1DB732-21D7-43F1-B632-90E89ACD40C8}" srcOrd="1" destOrd="0" presId="urn:microsoft.com/office/officeart/2008/layout/HorizontalMultiLevelHierarchy"/>
    <dgm:cxn modelId="{E3ACC398-D7D2-4891-A351-D94E8856F644}" type="presParOf" srcId="{4D96CADF-F88A-4382-93A3-8E6720B6016E}" destId="{5AFCDEB1-D6EB-496C-AA1D-09E5B46832CB}" srcOrd="6" destOrd="0" presId="urn:microsoft.com/office/officeart/2008/layout/HorizontalMultiLevelHierarchy"/>
    <dgm:cxn modelId="{ED92DFF9-E640-4B15-A9B8-7BCE3407E956}" type="presParOf" srcId="{5AFCDEB1-D6EB-496C-AA1D-09E5B46832CB}" destId="{1FA6ABF4-C1EC-415F-B9E0-A1559B34C8FE}" srcOrd="0" destOrd="0" presId="urn:microsoft.com/office/officeart/2008/layout/HorizontalMultiLevelHierarchy"/>
    <dgm:cxn modelId="{4A479EA0-E525-46FA-BA50-05BBED746675}" type="presParOf" srcId="{4D96CADF-F88A-4382-93A3-8E6720B6016E}" destId="{78B291B5-231E-4388-9D13-77670D4C41E5}" srcOrd="7" destOrd="0" presId="urn:microsoft.com/office/officeart/2008/layout/HorizontalMultiLevelHierarchy"/>
    <dgm:cxn modelId="{2AD198B7-8BC1-442D-BA8B-5AAE313B8AA2}" type="presParOf" srcId="{78B291B5-231E-4388-9D13-77670D4C41E5}" destId="{ABC4C908-D9A7-4F07-ADF4-A09B5A60A86F}" srcOrd="0" destOrd="0" presId="urn:microsoft.com/office/officeart/2008/layout/HorizontalMultiLevelHierarchy"/>
    <dgm:cxn modelId="{FAAD3B17-1F4F-4AD6-BB22-C39D6D3C826A}" type="presParOf" srcId="{78B291B5-231E-4388-9D13-77670D4C41E5}" destId="{F8B55CBF-409B-4D64-92AF-6EAC2426B49E}" srcOrd="1" destOrd="0" presId="urn:microsoft.com/office/officeart/2008/layout/HorizontalMultiLevelHierarchy"/>
    <dgm:cxn modelId="{150874B0-CB94-4D81-9BD8-8722B72375E3}" type="presParOf" srcId="{4D96CADF-F88A-4382-93A3-8E6720B6016E}" destId="{39815634-4CC8-4390-B785-03C314D57B97}" srcOrd="8" destOrd="0" presId="urn:microsoft.com/office/officeart/2008/layout/HorizontalMultiLevelHierarchy"/>
    <dgm:cxn modelId="{5C302247-409D-4F82-939C-92ECB9E4E651}" type="presParOf" srcId="{39815634-4CC8-4390-B785-03C314D57B97}" destId="{D24956F2-6BA4-46DE-B503-CA3CE86F6001}" srcOrd="0" destOrd="0" presId="urn:microsoft.com/office/officeart/2008/layout/HorizontalMultiLevelHierarchy"/>
    <dgm:cxn modelId="{739A71CA-B55D-4BBB-A4A0-FEC4895DB2FA}" type="presParOf" srcId="{4D96CADF-F88A-4382-93A3-8E6720B6016E}" destId="{7920086C-08A6-4DE5-8F41-0F8A45651BE0}" srcOrd="9" destOrd="0" presId="urn:microsoft.com/office/officeart/2008/layout/HorizontalMultiLevelHierarchy"/>
    <dgm:cxn modelId="{8C5DDBAA-F323-4605-A108-85B70EB06900}" type="presParOf" srcId="{7920086C-08A6-4DE5-8F41-0F8A45651BE0}" destId="{5D0FC4C7-1CBA-4ED3-8639-E7839686167B}" srcOrd="0" destOrd="0" presId="urn:microsoft.com/office/officeart/2008/layout/HorizontalMultiLevelHierarchy"/>
    <dgm:cxn modelId="{0C97D12B-C3DF-4A4B-94D8-EF4B8CC1F68A}" type="presParOf" srcId="{7920086C-08A6-4DE5-8F41-0F8A45651BE0}" destId="{22DD45CA-05B2-4399-BBB1-29287BCD1937}" srcOrd="1" destOrd="0" presId="urn:microsoft.com/office/officeart/2008/layout/HorizontalMultiLevelHierarchy"/>
    <dgm:cxn modelId="{A13A54C9-7E48-4885-9C37-831B380D8298}" type="presParOf" srcId="{4D96CADF-F88A-4382-93A3-8E6720B6016E}" destId="{9B3091A4-C551-47A5-AF18-C02CF74DD764}" srcOrd="10" destOrd="0" presId="urn:microsoft.com/office/officeart/2008/layout/HorizontalMultiLevelHierarchy"/>
    <dgm:cxn modelId="{C4ED4532-9924-41B8-8455-67A997B296FA}" type="presParOf" srcId="{9B3091A4-C551-47A5-AF18-C02CF74DD764}" destId="{FC96E88B-3BDC-4C0E-8FA2-7731804503BF}" srcOrd="0" destOrd="0" presId="urn:microsoft.com/office/officeart/2008/layout/HorizontalMultiLevelHierarchy"/>
    <dgm:cxn modelId="{ADF0B28F-614F-4723-A3C3-5EB3111ADC89}" type="presParOf" srcId="{4D96CADF-F88A-4382-93A3-8E6720B6016E}" destId="{AFC33EF0-1B16-4BAA-88E2-DD1B25462E43}" srcOrd="11" destOrd="0" presId="urn:microsoft.com/office/officeart/2008/layout/HorizontalMultiLevelHierarchy"/>
    <dgm:cxn modelId="{E62FC3FA-EC6A-499B-8695-BA57CE1555F5}" type="presParOf" srcId="{AFC33EF0-1B16-4BAA-88E2-DD1B25462E43}" destId="{5C0C325F-0BDF-46C8-9BAE-744F6898BC5B}" srcOrd="0" destOrd="0" presId="urn:microsoft.com/office/officeart/2008/layout/HorizontalMultiLevelHierarchy"/>
    <dgm:cxn modelId="{13078590-4DEB-4F00-9738-C4C0D28C7D34}" type="presParOf" srcId="{AFC33EF0-1B16-4BAA-88E2-DD1B25462E43}" destId="{D232964F-4475-4AD1-B4EB-8737BD882E51}" srcOrd="1" destOrd="0" presId="urn:microsoft.com/office/officeart/2008/layout/HorizontalMultiLevelHierarchy"/>
    <dgm:cxn modelId="{B3AFB091-D14F-40AB-9558-5BF22C797E36}" type="presParOf" srcId="{4D96CADF-F88A-4382-93A3-8E6720B6016E}" destId="{927A35E5-31A0-4C0B-B6AD-95C9355DC526}" srcOrd="12" destOrd="0" presId="urn:microsoft.com/office/officeart/2008/layout/HorizontalMultiLevelHierarchy"/>
    <dgm:cxn modelId="{E87DCC83-2BBE-4627-8188-308CE8F3E4A2}" type="presParOf" srcId="{927A35E5-31A0-4C0B-B6AD-95C9355DC526}" destId="{E98D3E92-C36C-4FD2-B0A6-FE02BF738DBD}" srcOrd="0" destOrd="0" presId="urn:microsoft.com/office/officeart/2008/layout/HorizontalMultiLevelHierarchy"/>
    <dgm:cxn modelId="{BFBD1866-22E1-4291-9DEA-C8C82792A0E6}" type="presParOf" srcId="{4D96CADF-F88A-4382-93A3-8E6720B6016E}" destId="{4ECB9B3A-792D-4ABC-834D-3EAE62853C87}" srcOrd="13" destOrd="0" presId="urn:microsoft.com/office/officeart/2008/layout/HorizontalMultiLevelHierarchy"/>
    <dgm:cxn modelId="{05EAF9DA-B5B7-4F55-9A84-546CE56F87A9}" type="presParOf" srcId="{4ECB9B3A-792D-4ABC-834D-3EAE62853C87}" destId="{3A4A9A27-6881-4E27-834C-7FC20EDC85BC}" srcOrd="0" destOrd="0" presId="urn:microsoft.com/office/officeart/2008/layout/HorizontalMultiLevelHierarchy"/>
    <dgm:cxn modelId="{52C199F5-8F22-4C89-937A-24D9EDBE2FE4}" type="presParOf" srcId="{4ECB9B3A-792D-4ABC-834D-3EAE62853C87}" destId="{EBF45640-CAAB-44BF-889A-1E20131F33B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BD199666-D4CB-4DF2-9175-0B4B15FB633E}">
      <dgm:prSet custT="1"/>
      <dgm:spPr/>
      <dgm:t>
        <a:bodyPr/>
        <a:lstStyle/>
        <a:p>
          <a:pPr rtl="1"/>
          <a:r>
            <a:rPr lang="fa-IR" sz="4400" smtClean="0">
              <a:cs typeface="B Badr" panose="00000400000000000000" pitchFamily="2" charset="-78"/>
            </a:rPr>
            <a:t>الاستعارة</a:t>
          </a:r>
          <a:endParaRPr lang="fa-IR" sz="4400">
            <a:cs typeface="B Badr" panose="00000400000000000000" pitchFamily="2" charset="-78"/>
          </a:endParaRPr>
        </a:p>
      </dgm:t>
    </dgm:pt>
    <dgm:pt modelId="{A8BD0B8F-E21C-46C6-98ED-2B56A2F30CBD}" type="parTrans" cxnId="{1E68DE2B-D5CD-4549-80C4-DD4C7B3BE7E9}">
      <dgm:prSet/>
      <dgm:spPr/>
      <dgm:t>
        <a:bodyPr/>
        <a:lstStyle/>
        <a:p>
          <a:pPr rtl="1"/>
          <a:endParaRPr lang="fa-IR" sz="3600">
            <a:cs typeface="B Badr" panose="00000400000000000000" pitchFamily="2" charset="-78"/>
          </a:endParaRPr>
        </a:p>
      </dgm:t>
    </dgm:pt>
    <dgm:pt modelId="{4EAFFFA2-4811-42BA-A882-A5739639294D}" type="sibTrans" cxnId="{1E68DE2B-D5CD-4549-80C4-DD4C7B3BE7E9}">
      <dgm:prSet/>
      <dgm:spPr/>
      <dgm:t>
        <a:bodyPr/>
        <a:lstStyle/>
        <a:p>
          <a:pPr rtl="1"/>
          <a:endParaRPr lang="fa-IR" sz="3600">
            <a:cs typeface="B Badr" panose="00000400000000000000" pitchFamily="2" charset="-78"/>
          </a:endParaRPr>
        </a:p>
      </dgm:t>
    </dgm:pt>
    <dgm:pt modelId="{4F361BC5-4AE5-4FC1-AF29-01544D755238}">
      <dgm:prSet custT="1"/>
      <dgm:spPr/>
      <dgm:t>
        <a:bodyPr/>
        <a:lstStyle/>
        <a:p>
          <a:pPr rtl="1"/>
          <a:r>
            <a:rPr lang="fa-IR" sz="1400" smtClean="0">
              <a:cs typeface="B Badr" panose="00000400000000000000" pitchFamily="2" charset="-78"/>
            </a:rPr>
            <a:t> قد تقيد بالتحقيقية؛ لتحقق معناها حسا أو عقلا؛ كـ</a:t>
          </a:r>
          <a:endParaRPr lang="fa-IR" sz="1400">
            <a:cs typeface="B Badr" panose="00000400000000000000" pitchFamily="2" charset="-78"/>
          </a:endParaRPr>
        </a:p>
      </dgm:t>
    </dgm:pt>
    <dgm:pt modelId="{8ACEEEF9-BCB1-4032-8797-167C9542839C}" type="parTrans" cxnId="{DC8A7D93-66D5-4392-82F9-88F10458EDED}">
      <dgm:prSet custT="1"/>
      <dgm:spPr/>
      <dgm:t>
        <a:bodyPr/>
        <a:lstStyle/>
        <a:p>
          <a:pPr rtl="1"/>
          <a:endParaRPr lang="fa-IR" sz="1000">
            <a:cs typeface="B Badr" panose="00000400000000000000" pitchFamily="2" charset="-78"/>
          </a:endParaRPr>
        </a:p>
      </dgm:t>
    </dgm:pt>
    <dgm:pt modelId="{C56DEBFB-8CAC-4613-ADD2-461F4D80C304}" type="sibTrans" cxnId="{DC8A7D93-66D5-4392-82F9-88F10458EDED}">
      <dgm:prSet/>
      <dgm:spPr/>
      <dgm:t>
        <a:bodyPr/>
        <a:lstStyle/>
        <a:p>
          <a:pPr rtl="1"/>
          <a:endParaRPr lang="fa-IR" sz="3600">
            <a:cs typeface="B Badr" panose="00000400000000000000" pitchFamily="2" charset="-78"/>
          </a:endParaRPr>
        </a:p>
      </dgm:t>
    </dgm:pt>
    <dgm:pt modelId="{9B6A11ED-5570-4790-A75A-55006BE0D105}">
      <dgm:prSet custT="1"/>
      <dgm:spPr/>
      <dgm:t>
        <a:bodyPr/>
        <a:lstStyle/>
        <a:p>
          <a:pPr rtl="1"/>
          <a:r>
            <a:rPr lang="fa-IR" sz="1400" smtClean="0">
              <a:cs typeface="B Badr" panose="00000400000000000000" pitchFamily="2" charset="-78"/>
            </a:rPr>
            <a:t>قوله : لدى أسد شاكى السلاح مقذف </a:t>
          </a:r>
          <a:endParaRPr lang="fa-IR" sz="1400">
            <a:cs typeface="B Badr" panose="00000400000000000000" pitchFamily="2" charset="-78"/>
          </a:endParaRPr>
        </a:p>
      </dgm:t>
    </dgm:pt>
    <dgm:pt modelId="{2071394C-D040-4238-9DBC-EA1796610C94}" type="parTrans" cxnId="{435DD44A-7696-493F-9973-231D2D13CCF8}">
      <dgm:prSet custT="1"/>
      <dgm:spPr/>
      <dgm:t>
        <a:bodyPr/>
        <a:lstStyle/>
        <a:p>
          <a:pPr rtl="1"/>
          <a:endParaRPr lang="fa-IR" sz="1000">
            <a:cs typeface="B Badr" panose="00000400000000000000" pitchFamily="2" charset="-78"/>
          </a:endParaRPr>
        </a:p>
      </dgm:t>
    </dgm:pt>
    <dgm:pt modelId="{8C1F6683-E028-4E3C-BF24-A020AA2C4AB0}" type="sibTrans" cxnId="{435DD44A-7696-493F-9973-231D2D13CCF8}">
      <dgm:prSet/>
      <dgm:spPr/>
      <dgm:t>
        <a:bodyPr/>
        <a:lstStyle/>
        <a:p>
          <a:pPr rtl="1"/>
          <a:endParaRPr lang="fa-IR" sz="3600">
            <a:cs typeface="B Badr" panose="00000400000000000000" pitchFamily="2" charset="-78"/>
          </a:endParaRPr>
        </a:p>
      </dgm:t>
    </dgm:pt>
    <dgm:pt modelId="{62A812F7-60D5-4E6D-8AFC-F10823CE7119}">
      <dgm:prSet custT="1"/>
      <dgm:spPr/>
      <dgm:t>
        <a:bodyPr/>
        <a:lstStyle/>
        <a:p>
          <a:pPr rtl="1"/>
          <a:r>
            <a:rPr lang="fa-IR" sz="1400" smtClean="0">
              <a:cs typeface="B Badr" panose="00000400000000000000" pitchFamily="2" charset="-78"/>
            </a:rPr>
            <a:t>أى: رجل شجاع، </a:t>
          </a:r>
          <a:endParaRPr lang="fa-IR" sz="1400">
            <a:cs typeface="B Badr" panose="00000400000000000000" pitchFamily="2" charset="-78"/>
          </a:endParaRPr>
        </a:p>
      </dgm:t>
    </dgm:pt>
    <dgm:pt modelId="{1992AC8B-9A85-4778-8442-C47E40D4B432}" type="parTrans" cxnId="{0205C0B9-E4B1-4520-B40D-79B246D509C3}">
      <dgm:prSet custT="1"/>
      <dgm:spPr/>
      <dgm:t>
        <a:bodyPr/>
        <a:lstStyle/>
        <a:p>
          <a:pPr rtl="1"/>
          <a:endParaRPr lang="fa-IR" sz="1000">
            <a:cs typeface="B Badr" panose="00000400000000000000" pitchFamily="2" charset="-78"/>
          </a:endParaRPr>
        </a:p>
      </dgm:t>
    </dgm:pt>
    <dgm:pt modelId="{24068C6E-C767-4E60-91D4-13B3B28ADD97}" type="sibTrans" cxnId="{0205C0B9-E4B1-4520-B40D-79B246D509C3}">
      <dgm:prSet/>
      <dgm:spPr/>
      <dgm:t>
        <a:bodyPr/>
        <a:lstStyle/>
        <a:p>
          <a:pPr rtl="1"/>
          <a:endParaRPr lang="fa-IR" sz="3600">
            <a:cs typeface="B Badr" panose="00000400000000000000" pitchFamily="2" charset="-78"/>
          </a:endParaRPr>
        </a:p>
      </dgm:t>
    </dgm:pt>
    <dgm:pt modelId="{D95B64A4-91E2-40CB-8BE6-AB61B69A15B2}">
      <dgm:prSet custT="1"/>
      <dgm:spPr/>
      <dgm:t>
        <a:bodyPr/>
        <a:lstStyle/>
        <a:p>
          <a:pPr rtl="1"/>
          <a:r>
            <a:rPr lang="fa-IR" sz="1400" smtClean="0">
              <a:cs typeface="B Badr" panose="00000400000000000000" pitchFamily="2" charset="-78"/>
            </a:rPr>
            <a:t>و قوله تعالى: اهدنا الصراط المستقيم </a:t>
          </a:r>
          <a:endParaRPr lang="fa-IR" sz="1400">
            <a:cs typeface="B Badr" panose="00000400000000000000" pitchFamily="2" charset="-78"/>
          </a:endParaRPr>
        </a:p>
      </dgm:t>
    </dgm:pt>
    <dgm:pt modelId="{FBBDF918-EC60-4F2D-B855-340452A53B32}" type="parTrans" cxnId="{3CF8820C-6C40-4C3B-AF77-A14A4D46F2E5}">
      <dgm:prSet custT="1"/>
      <dgm:spPr/>
      <dgm:t>
        <a:bodyPr/>
        <a:lstStyle/>
        <a:p>
          <a:pPr rtl="1"/>
          <a:endParaRPr lang="fa-IR" sz="1000">
            <a:cs typeface="B Badr" panose="00000400000000000000" pitchFamily="2" charset="-78"/>
          </a:endParaRPr>
        </a:p>
      </dgm:t>
    </dgm:pt>
    <dgm:pt modelId="{A91E4F0B-9F3B-47FE-B827-D1935BB0F411}" type="sibTrans" cxnId="{3CF8820C-6C40-4C3B-AF77-A14A4D46F2E5}">
      <dgm:prSet/>
      <dgm:spPr/>
      <dgm:t>
        <a:bodyPr/>
        <a:lstStyle/>
        <a:p>
          <a:pPr rtl="1"/>
          <a:endParaRPr lang="fa-IR" sz="3600">
            <a:cs typeface="B Badr" panose="00000400000000000000" pitchFamily="2" charset="-78"/>
          </a:endParaRPr>
        </a:p>
      </dgm:t>
    </dgm:pt>
    <dgm:pt modelId="{C4B7BD65-1063-4207-B416-37C99E802EF8}">
      <dgm:prSet custT="1"/>
      <dgm:spPr/>
      <dgm:t>
        <a:bodyPr/>
        <a:lstStyle/>
        <a:p>
          <a:pPr rtl="1"/>
          <a:r>
            <a:rPr lang="fa-IR" sz="1400" smtClean="0">
              <a:cs typeface="B Badr" panose="00000400000000000000" pitchFamily="2" charset="-78"/>
            </a:rPr>
            <a:t>أى: الدين الحق.</a:t>
          </a:r>
          <a:endParaRPr lang="fa-IR" sz="1400">
            <a:cs typeface="B Badr" panose="00000400000000000000" pitchFamily="2" charset="-78"/>
          </a:endParaRPr>
        </a:p>
      </dgm:t>
    </dgm:pt>
    <dgm:pt modelId="{047C66E4-06CF-488B-9ADC-E85B865F173D}" type="parTrans" cxnId="{D49DF7DC-1359-47D5-8464-0561984B78A8}">
      <dgm:prSet custT="1"/>
      <dgm:spPr/>
      <dgm:t>
        <a:bodyPr/>
        <a:lstStyle/>
        <a:p>
          <a:pPr rtl="1"/>
          <a:endParaRPr lang="fa-IR" sz="1000">
            <a:cs typeface="B Badr" panose="00000400000000000000" pitchFamily="2" charset="-78"/>
          </a:endParaRPr>
        </a:p>
      </dgm:t>
    </dgm:pt>
    <dgm:pt modelId="{F059575A-88D4-44E5-AE83-3D4DBFCB3404}" type="sibTrans" cxnId="{D49DF7DC-1359-47D5-8464-0561984B78A8}">
      <dgm:prSet/>
      <dgm:spPr/>
      <dgm:t>
        <a:bodyPr/>
        <a:lstStyle/>
        <a:p>
          <a:pPr rtl="1"/>
          <a:endParaRPr lang="fa-IR" sz="3600">
            <a:cs typeface="B Badr" panose="00000400000000000000" pitchFamily="2" charset="-78"/>
          </a:endParaRPr>
        </a:p>
      </dgm:t>
    </dgm:pt>
    <dgm:pt modelId="{14AE0231-845A-41C4-9E41-5007BC3136E8}">
      <dgm:prSet custT="1"/>
      <dgm:spPr/>
      <dgm:t>
        <a:bodyPr/>
        <a:lstStyle/>
        <a:p>
          <a:pPr rtl="1"/>
          <a:r>
            <a:rPr lang="fa-IR" sz="1400" smtClean="0">
              <a:cs typeface="B Badr" panose="00000400000000000000" pitchFamily="2" charset="-78"/>
            </a:rPr>
            <a:t>و دليل أنها مجاز لغوى</a:t>
          </a:r>
          <a:endParaRPr lang="fa-IR" sz="1400">
            <a:cs typeface="B Badr" panose="00000400000000000000" pitchFamily="2" charset="-78"/>
          </a:endParaRPr>
        </a:p>
      </dgm:t>
    </dgm:pt>
    <dgm:pt modelId="{0A2603B2-0A6B-4077-849D-FC574F55330E}" type="parTrans" cxnId="{8CF35905-D359-4330-AA5D-8598162BAC31}">
      <dgm:prSet custT="1"/>
      <dgm:spPr/>
      <dgm:t>
        <a:bodyPr/>
        <a:lstStyle/>
        <a:p>
          <a:pPr rtl="1"/>
          <a:endParaRPr lang="fa-IR" sz="1000">
            <a:cs typeface="B Badr" panose="00000400000000000000" pitchFamily="2" charset="-78"/>
          </a:endParaRPr>
        </a:p>
      </dgm:t>
    </dgm:pt>
    <dgm:pt modelId="{DB6872E8-E134-40FC-8670-D7A8C233E404}" type="sibTrans" cxnId="{8CF35905-D359-4330-AA5D-8598162BAC31}">
      <dgm:prSet/>
      <dgm:spPr/>
      <dgm:t>
        <a:bodyPr/>
        <a:lstStyle/>
        <a:p>
          <a:pPr rtl="1"/>
          <a:endParaRPr lang="fa-IR" sz="3600">
            <a:cs typeface="B Badr" panose="00000400000000000000" pitchFamily="2" charset="-78"/>
          </a:endParaRPr>
        </a:p>
      </dgm:t>
    </dgm:pt>
    <dgm:pt modelId="{46F781F7-4EC1-418B-A63B-7BC06E251CCD}">
      <dgm:prSet custT="1"/>
      <dgm:spPr/>
      <dgm:t>
        <a:bodyPr/>
        <a:lstStyle/>
        <a:p>
          <a:pPr rtl="1"/>
          <a:r>
            <a:rPr lang="fa-IR" sz="1400" smtClean="0">
              <a:cs typeface="B Badr" panose="00000400000000000000" pitchFamily="2" charset="-78"/>
            </a:rPr>
            <a:t>كونها موضوعة للمشبه به، لا للمشبه، و لا للأعم منهما.</a:t>
          </a:r>
          <a:endParaRPr lang="fa-IR" sz="1400">
            <a:cs typeface="B Badr" panose="00000400000000000000" pitchFamily="2" charset="-78"/>
          </a:endParaRPr>
        </a:p>
      </dgm:t>
    </dgm:pt>
    <dgm:pt modelId="{B4AE8F22-BDD5-4641-8EDB-1F1D74A7D2E4}" type="parTrans" cxnId="{43A8C844-3FA5-46F6-A7E4-24F30C3AB5A6}">
      <dgm:prSet custT="1"/>
      <dgm:spPr/>
      <dgm:t>
        <a:bodyPr/>
        <a:lstStyle/>
        <a:p>
          <a:pPr rtl="1"/>
          <a:endParaRPr lang="fa-IR" sz="1000">
            <a:cs typeface="B Badr" panose="00000400000000000000" pitchFamily="2" charset="-78"/>
          </a:endParaRPr>
        </a:p>
      </dgm:t>
    </dgm:pt>
    <dgm:pt modelId="{FABD18E4-A7B9-4C61-B5E4-314B3FE3B291}" type="sibTrans" cxnId="{43A8C844-3FA5-46F6-A7E4-24F30C3AB5A6}">
      <dgm:prSet/>
      <dgm:spPr/>
      <dgm:t>
        <a:bodyPr/>
        <a:lstStyle/>
        <a:p>
          <a:pPr rtl="1"/>
          <a:endParaRPr lang="fa-IR" sz="3600">
            <a:cs typeface="B Badr" panose="00000400000000000000" pitchFamily="2" charset="-78"/>
          </a:endParaRPr>
        </a:p>
      </dgm:t>
    </dgm:pt>
    <dgm:pt modelId="{5E7E2902-9A0C-4FAC-8B50-D88594517312}">
      <dgm:prSet custT="1"/>
      <dgm:spPr/>
      <dgm:t>
        <a:bodyPr/>
        <a:lstStyle/>
        <a:p>
          <a:pPr rtl="1"/>
          <a:r>
            <a:rPr lang="fa-IR" sz="1400" smtClean="0">
              <a:cs typeface="B Badr" panose="00000400000000000000" pitchFamily="2" charset="-78"/>
            </a:rPr>
            <a:t>و قيل: إنها مجاز عقلى بمعنى أن التصرف فى أمر عقلى لا لغوى لأنها لما لم تطلق على المشبه، إلا بعد ادعاء دخوله فى جنس المشبه به. كان استعمالها فيما وضعت له</a:t>
          </a:r>
          <a:endParaRPr lang="fa-IR" sz="1400">
            <a:cs typeface="B Badr" panose="00000400000000000000" pitchFamily="2" charset="-78"/>
          </a:endParaRPr>
        </a:p>
      </dgm:t>
    </dgm:pt>
    <dgm:pt modelId="{727475C9-54AF-4AA6-9F74-D5268B16FF97}" type="parTrans" cxnId="{91C3E060-EF6C-4BEB-B399-2D6D19531AA9}">
      <dgm:prSet custT="1"/>
      <dgm:spPr/>
      <dgm:t>
        <a:bodyPr/>
        <a:lstStyle/>
        <a:p>
          <a:pPr rtl="1"/>
          <a:endParaRPr lang="fa-IR" sz="1000">
            <a:cs typeface="B Badr" panose="00000400000000000000" pitchFamily="2" charset="-78"/>
          </a:endParaRPr>
        </a:p>
      </dgm:t>
    </dgm:pt>
    <dgm:pt modelId="{F154211E-FA1E-4EF5-A063-93A4A6C0F823}" type="sibTrans" cxnId="{91C3E060-EF6C-4BEB-B399-2D6D19531AA9}">
      <dgm:prSet/>
      <dgm:spPr/>
      <dgm:t>
        <a:bodyPr/>
        <a:lstStyle/>
        <a:p>
          <a:pPr rtl="1"/>
          <a:endParaRPr lang="fa-IR" sz="3600">
            <a:cs typeface="B Badr" panose="00000400000000000000" pitchFamily="2" charset="-78"/>
          </a:endParaRPr>
        </a:p>
      </dgm:t>
    </dgm:pt>
    <dgm:pt modelId="{FFE6F230-93FC-4B04-98B8-0FF857BE2013}">
      <dgm:prSet custT="1"/>
      <dgm:spPr/>
      <dgm:t>
        <a:bodyPr/>
        <a:lstStyle/>
        <a:p>
          <a:pPr rtl="1"/>
          <a:r>
            <a:rPr lang="fa-IR" sz="1400" smtClean="0">
              <a:cs typeface="B Badr" panose="00000400000000000000" pitchFamily="2" charset="-78"/>
            </a:rPr>
            <a:t>و لهذا صح </a:t>
          </a:r>
          <a:endParaRPr lang="fa-IR" sz="1400">
            <a:cs typeface="B Badr" panose="00000400000000000000" pitchFamily="2" charset="-78"/>
          </a:endParaRPr>
        </a:p>
      </dgm:t>
    </dgm:pt>
    <dgm:pt modelId="{A9BFE5B9-11AB-4EBC-BA46-287C19FDA2C7}" type="parTrans" cxnId="{B796A8EA-623A-410C-9EF7-39B3F7DD8363}">
      <dgm:prSet custT="1"/>
      <dgm:spPr/>
      <dgm:t>
        <a:bodyPr/>
        <a:lstStyle/>
        <a:p>
          <a:pPr rtl="1"/>
          <a:endParaRPr lang="fa-IR" sz="1000">
            <a:cs typeface="B Badr" panose="00000400000000000000" pitchFamily="2" charset="-78"/>
          </a:endParaRPr>
        </a:p>
      </dgm:t>
    </dgm:pt>
    <dgm:pt modelId="{B4F61E64-DC77-49A7-901F-B12B74750EA6}" type="sibTrans" cxnId="{B796A8EA-623A-410C-9EF7-39B3F7DD8363}">
      <dgm:prSet/>
      <dgm:spPr/>
      <dgm:t>
        <a:bodyPr/>
        <a:lstStyle/>
        <a:p>
          <a:pPr rtl="1"/>
          <a:endParaRPr lang="fa-IR" sz="3600">
            <a:cs typeface="B Badr" panose="00000400000000000000" pitchFamily="2" charset="-78"/>
          </a:endParaRPr>
        </a:p>
      </dgm:t>
    </dgm:pt>
    <dgm:pt modelId="{F19322A9-9ADA-445D-AE71-6133304D79D1}">
      <dgm:prSet custT="1"/>
      <dgm:spPr/>
      <dgm:t>
        <a:bodyPr/>
        <a:lstStyle/>
        <a:p>
          <a:pPr rtl="1"/>
          <a:r>
            <a:rPr lang="fa-IR" sz="1400" smtClean="0">
              <a:cs typeface="B Badr" panose="00000400000000000000" pitchFamily="2" charset="-78"/>
            </a:rPr>
            <a:t>التعجب فى قوله </a:t>
          </a:r>
          <a:r>
            <a:rPr lang="en-US" sz="1400" smtClean="0">
              <a:cs typeface="B Badr" panose="00000400000000000000" pitchFamily="2" charset="-78"/>
            </a:rPr>
            <a:t>:</a:t>
          </a:r>
          <a:endParaRPr lang="fa-IR" sz="1400">
            <a:cs typeface="B Badr" panose="00000400000000000000" pitchFamily="2" charset="-78"/>
          </a:endParaRPr>
        </a:p>
      </dgm:t>
    </dgm:pt>
    <dgm:pt modelId="{F05540E5-562E-41C5-9778-BE00D5E2B0AC}" type="parTrans" cxnId="{D3B0C3AA-F197-43E8-9085-3BEC06799D2E}">
      <dgm:prSet custT="1"/>
      <dgm:spPr/>
      <dgm:t>
        <a:bodyPr/>
        <a:lstStyle/>
        <a:p>
          <a:pPr rtl="1"/>
          <a:endParaRPr lang="fa-IR" sz="1000">
            <a:cs typeface="B Badr" panose="00000400000000000000" pitchFamily="2" charset="-78"/>
          </a:endParaRPr>
        </a:p>
      </dgm:t>
    </dgm:pt>
    <dgm:pt modelId="{216EF29F-E280-433E-8B1D-AA0D8B0D2E39}" type="sibTrans" cxnId="{D3B0C3AA-F197-43E8-9085-3BEC06799D2E}">
      <dgm:prSet/>
      <dgm:spPr/>
      <dgm:t>
        <a:bodyPr/>
        <a:lstStyle/>
        <a:p>
          <a:pPr rtl="1"/>
          <a:endParaRPr lang="fa-IR" sz="3600">
            <a:cs typeface="B Badr" panose="00000400000000000000" pitchFamily="2" charset="-78"/>
          </a:endParaRPr>
        </a:p>
      </dgm:t>
    </dgm:pt>
    <dgm:pt modelId="{D54A97B0-8E7C-4B51-8487-CCA096A6D6C0}">
      <dgm:prSet custT="1"/>
      <dgm:spPr/>
      <dgm:t>
        <a:bodyPr/>
        <a:lstStyle/>
        <a:p>
          <a:pPr rtl="1"/>
          <a:r>
            <a:rPr lang="fa-IR" sz="1200" smtClean="0">
              <a:cs typeface="B Badr" panose="00000400000000000000" pitchFamily="2" charset="-78"/>
            </a:rPr>
            <a:t>قامت تظللنى من الشمس*** نفس أعز على من نفسي</a:t>
          </a:r>
        </a:p>
        <a:p>
          <a:pPr rtl="1"/>
          <a:r>
            <a:rPr lang="fa-IR" sz="1200" smtClean="0">
              <a:cs typeface="B Badr" panose="00000400000000000000" pitchFamily="2" charset="-78"/>
            </a:rPr>
            <a:t>‏قامت تظللنى و من عجب  ***  شمس تظللنى من الشمس‏</a:t>
          </a:r>
          <a:endParaRPr lang="fa-IR" sz="1200">
            <a:cs typeface="B Badr" panose="00000400000000000000" pitchFamily="2" charset="-78"/>
          </a:endParaRPr>
        </a:p>
      </dgm:t>
    </dgm:pt>
    <dgm:pt modelId="{134A3143-9E94-40ED-8C16-B2BC5A4305C8}" type="parTrans" cxnId="{0B95566F-6BE6-4389-A93F-1820F293A641}">
      <dgm:prSet custT="1"/>
      <dgm:spPr/>
      <dgm:t>
        <a:bodyPr/>
        <a:lstStyle/>
        <a:p>
          <a:pPr rtl="1"/>
          <a:endParaRPr lang="fa-IR" sz="1000">
            <a:cs typeface="B Badr" panose="00000400000000000000" pitchFamily="2" charset="-78"/>
          </a:endParaRPr>
        </a:p>
      </dgm:t>
    </dgm:pt>
    <dgm:pt modelId="{27E14ACA-8A03-4B18-B1A6-39F7AC28F165}" type="sibTrans" cxnId="{0B95566F-6BE6-4389-A93F-1820F293A641}">
      <dgm:prSet/>
      <dgm:spPr/>
      <dgm:t>
        <a:bodyPr/>
        <a:lstStyle/>
        <a:p>
          <a:pPr rtl="1"/>
          <a:endParaRPr lang="fa-IR" sz="3600">
            <a:cs typeface="B Badr" panose="00000400000000000000" pitchFamily="2" charset="-78"/>
          </a:endParaRPr>
        </a:p>
      </dgm:t>
    </dgm:pt>
    <dgm:pt modelId="{213EE1B7-757A-4165-94E5-573D8481B550}">
      <dgm:prSet custT="1"/>
      <dgm:spPr/>
      <dgm:t>
        <a:bodyPr/>
        <a:lstStyle/>
        <a:p>
          <a:pPr rtl="1"/>
          <a:r>
            <a:rPr lang="fa-IR" sz="1400" smtClean="0">
              <a:cs typeface="B Badr" panose="00000400000000000000" pitchFamily="2" charset="-78"/>
            </a:rPr>
            <a:t>و النهى عنه قوله :</a:t>
          </a:r>
          <a:endParaRPr lang="fa-IR" sz="1400">
            <a:cs typeface="B Badr" panose="00000400000000000000" pitchFamily="2" charset="-78"/>
          </a:endParaRPr>
        </a:p>
      </dgm:t>
    </dgm:pt>
    <dgm:pt modelId="{60CDBDE3-B2F6-4F3A-92AE-961DDE6C532A}" type="parTrans" cxnId="{5B89CC06-5935-4DC2-AB3E-03166CA9FED0}">
      <dgm:prSet custT="1"/>
      <dgm:spPr/>
      <dgm:t>
        <a:bodyPr/>
        <a:lstStyle/>
        <a:p>
          <a:pPr rtl="1"/>
          <a:endParaRPr lang="fa-IR" sz="1000">
            <a:cs typeface="B Badr" panose="00000400000000000000" pitchFamily="2" charset="-78"/>
          </a:endParaRPr>
        </a:p>
      </dgm:t>
    </dgm:pt>
    <dgm:pt modelId="{3DA2DDD5-1A26-4393-B894-9BE78F06413F}" type="sibTrans" cxnId="{5B89CC06-5935-4DC2-AB3E-03166CA9FED0}">
      <dgm:prSet/>
      <dgm:spPr/>
      <dgm:t>
        <a:bodyPr/>
        <a:lstStyle/>
        <a:p>
          <a:pPr rtl="1"/>
          <a:endParaRPr lang="fa-IR" sz="3600">
            <a:cs typeface="B Badr" panose="00000400000000000000" pitchFamily="2" charset="-78"/>
          </a:endParaRPr>
        </a:p>
      </dgm:t>
    </dgm:pt>
    <dgm:pt modelId="{4C3058A6-C1F8-4425-B0C4-73DDE7751DAB}">
      <dgm:prSet custT="1"/>
      <dgm:spPr/>
      <dgm:t>
        <a:bodyPr/>
        <a:lstStyle/>
        <a:p>
          <a:pPr rtl="1"/>
          <a:r>
            <a:rPr lang="fa-IR" sz="1200" smtClean="0">
              <a:cs typeface="B Badr" panose="00000400000000000000" pitchFamily="2" charset="-78"/>
            </a:rPr>
            <a:t>لا تعجبوا من بلى غلالته  ***  قد زر أزراره على القمر </a:t>
          </a:r>
          <a:endParaRPr lang="fa-IR" sz="1200">
            <a:cs typeface="B Badr" panose="00000400000000000000" pitchFamily="2" charset="-78"/>
          </a:endParaRPr>
        </a:p>
      </dgm:t>
    </dgm:pt>
    <dgm:pt modelId="{24825C18-4AAD-4F9F-B953-DE5EF6AD04FF}" type="parTrans" cxnId="{CBCD155E-38A5-47E1-8F7C-006AAC04E530}">
      <dgm:prSet custT="1"/>
      <dgm:spPr/>
      <dgm:t>
        <a:bodyPr/>
        <a:lstStyle/>
        <a:p>
          <a:pPr rtl="1"/>
          <a:endParaRPr lang="fa-IR" sz="1000">
            <a:cs typeface="B Badr" panose="00000400000000000000" pitchFamily="2" charset="-78"/>
          </a:endParaRPr>
        </a:p>
      </dgm:t>
    </dgm:pt>
    <dgm:pt modelId="{3C0D1508-2E49-4632-AC1E-A3C98C77A416}" type="sibTrans" cxnId="{CBCD155E-38A5-47E1-8F7C-006AAC04E530}">
      <dgm:prSet/>
      <dgm:spPr/>
      <dgm:t>
        <a:bodyPr/>
        <a:lstStyle/>
        <a:p>
          <a:pPr rtl="1"/>
          <a:endParaRPr lang="fa-IR" sz="3600">
            <a:cs typeface="B Badr" panose="00000400000000000000" pitchFamily="2" charset="-78"/>
          </a:endParaRPr>
        </a:p>
      </dgm:t>
    </dgm:pt>
    <dgm:pt modelId="{58E8486D-F5C4-4F67-BBB3-89E42A3E0AB6}">
      <dgm:prSet custT="1"/>
      <dgm:spPr/>
      <dgm:t>
        <a:bodyPr/>
        <a:lstStyle/>
        <a:p>
          <a:pPr rtl="1"/>
          <a:r>
            <a:rPr lang="fa-IR" sz="1400" smtClean="0">
              <a:cs typeface="B Badr" panose="00000400000000000000" pitchFamily="2" charset="-78"/>
            </a:rPr>
            <a:t>و رد: بأن الادعاء لا يقتضى كونها مستعملة فيما وضعت له، و أما التعجب، و النهى عنه: فللبناء على تناسى التشبيه؛ قضاء لحق المبالغة.</a:t>
          </a:r>
          <a:endParaRPr lang="fa-IR" sz="1400">
            <a:cs typeface="B Badr" panose="00000400000000000000" pitchFamily="2" charset="-78"/>
          </a:endParaRPr>
        </a:p>
      </dgm:t>
    </dgm:pt>
    <dgm:pt modelId="{B8692B60-74B6-4F69-80F9-41419B2FF691}" type="parTrans" cxnId="{4A333B28-7482-425A-BA95-C1FEFCE031F5}">
      <dgm:prSet custT="1"/>
      <dgm:spPr/>
      <dgm:t>
        <a:bodyPr/>
        <a:lstStyle/>
        <a:p>
          <a:pPr rtl="1"/>
          <a:endParaRPr lang="fa-IR" sz="1000">
            <a:cs typeface="B Badr" panose="00000400000000000000" pitchFamily="2" charset="-78"/>
          </a:endParaRPr>
        </a:p>
      </dgm:t>
    </dgm:pt>
    <dgm:pt modelId="{EE0198AA-7355-4064-AF11-90814559EB2E}" type="sibTrans" cxnId="{4A333B28-7482-425A-BA95-C1FEFCE031F5}">
      <dgm:prSet/>
      <dgm:spPr/>
      <dgm:t>
        <a:bodyPr/>
        <a:lstStyle/>
        <a:p>
          <a:pPr rtl="1"/>
          <a:endParaRPr lang="fa-IR" sz="3600">
            <a:cs typeface="B Badr" panose="00000400000000000000" pitchFamily="2" charset="-78"/>
          </a:endParaRPr>
        </a:p>
      </dgm:t>
    </dgm:pt>
    <dgm:pt modelId="{2676E112-4020-41A9-8727-0CD0D08DFD41}">
      <dgm:prSet custT="1"/>
      <dgm:spPr/>
      <dgm:t>
        <a:bodyPr/>
        <a:lstStyle/>
        <a:p>
          <a:pPr rtl="1"/>
          <a:r>
            <a:rPr lang="fa-IR" sz="1400" smtClean="0">
              <a:cs typeface="B Badr" panose="00000400000000000000" pitchFamily="2" charset="-78"/>
            </a:rPr>
            <a:t>و الاستعارة:</a:t>
          </a:r>
          <a:endParaRPr lang="fa-IR" sz="1400">
            <a:cs typeface="B Badr" panose="00000400000000000000" pitchFamily="2" charset="-78"/>
          </a:endParaRPr>
        </a:p>
      </dgm:t>
    </dgm:pt>
    <dgm:pt modelId="{B95AD3A0-AD77-4E3C-833A-A4E8DC6E63F5}" type="parTrans" cxnId="{EF055DC0-8E9C-45AD-B2C4-326D2F259A75}">
      <dgm:prSet custT="1"/>
      <dgm:spPr/>
      <dgm:t>
        <a:bodyPr/>
        <a:lstStyle/>
        <a:p>
          <a:pPr rtl="1"/>
          <a:endParaRPr lang="fa-IR" sz="1000">
            <a:cs typeface="B Badr" panose="00000400000000000000" pitchFamily="2" charset="-78"/>
          </a:endParaRPr>
        </a:p>
      </dgm:t>
    </dgm:pt>
    <dgm:pt modelId="{D822066B-DE56-4364-A333-2A6EC11392F2}" type="sibTrans" cxnId="{EF055DC0-8E9C-45AD-B2C4-326D2F259A75}">
      <dgm:prSet/>
      <dgm:spPr/>
      <dgm:t>
        <a:bodyPr/>
        <a:lstStyle/>
        <a:p>
          <a:pPr rtl="1"/>
          <a:endParaRPr lang="fa-IR" sz="3600">
            <a:cs typeface="B Badr" panose="00000400000000000000" pitchFamily="2" charset="-78"/>
          </a:endParaRPr>
        </a:p>
      </dgm:t>
    </dgm:pt>
    <dgm:pt modelId="{5369195E-77B2-4558-818A-881B6BCF7EF8}">
      <dgm:prSet custT="1"/>
      <dgm:spPr/>
      <dgm:t>
        <a:bodyPr/>
        <a:lstStyle/>
        <a:p>
          <a:pPr rtl="1"/>
          <a:r>
            <a:rPr lang="fa-IR" sz="1400" smtClean="0">
              <a:cs typeface="B Badr" panose="00000400000000000000" pitchFamily="2" charset="-78"/>
            </a:rPr>
            <a:t>تفارق الكذب: بـ</a:t>
          </a:r>
          <a:endParaRPr lang="fa-IR" sz="1400">
            <a:cs typeface="B Badr" panose="00000400000000000000" pitchFamily="2" charset="-78"/>
          </a:endParaRPr>
        </a:p>
      </dgm:t>
    </dgm:pt>
    <dgm:pt modelId="{2393D429-2B89-4F32-891A-8CAE5E0539FE}" type="parTrans" cxnId="{99AA2320-C56A-435F-8795-CEA04A51A4EC}">
      <dgm:prSet custT="1"/>
      <dgm:spPr/>
      <dgm:t>
        <a:bodyPr/>
        <a:lstStyle/>
        <a:p>
          <a:pPr rtl="1"/>
          <a:endParaRPr lang="fa-IR" sz="1000">
            <a:cs typeface="B Badr" panose="00000400000000000000" pitchFamily="2" charset="-78"/>
          </a:endParaRPr>
        </a:p>
      </dgm:t>
    </dgm:pt>
    <dgm:pt modelId="{B33E301A-8144-4EDE-A0E0-4776E5B71CA3}" type="sibTrans" cxnId="{99AA2320-C56A-435F-8795-CEA04A51A4EC}">
      <dgm:prSet/>
      <dgm:spPr/>
      <dgm:t>
        <a:bodyPr/>
        <a:lstStyle/>
        <a:p>
          <a:pPr rtl="1"/>
          <a:endParaRPr lang="fa-IR" sz="3600">
            <a:cs typeface="B Badr" panose="00000400000000000000" pitchFamily="2" charset="-78"/>
          </a:endParaRPr>
        </a:p>
      </dgm:t>
    </dgm:pt>
    <dgm:pt modelId="{61AD3EBC-D1EF-4F4D-B7A6-6D7F0D0E5A59}">
      <dgm:prSet custT="1"/>
      <dgm:spPr/>
      <dgm:t>
        <a:bodyPr/>
        <a:lstStyle/>
        <a:p>
          <a:pPr rtl="1"/>
          <a:r>
            <a:rPr lang="fa-IR" sz="1400" smtClean="0">
              <a:cs typeface="B Badr" panose="00000400000000000000" pitchFamily="2" charset="-78"/>
            </a:rPr>
            <a:t>و لا تكون علما؛ لمنافاته الجنسية، إلا إذا تضمن نوع وصفية؛ كحاتم.</a:t>
          </a:r>
          <a:endParaRPr lang="fa-IR" sz="1400">
            <a:cs typeface="B Badr" panose="00000400000000000000" pitchFamily="2" charset="-78"/>
          </a:endParaRPr>
        </a:p>
      </dgm:t>
    </dgm:pt>
    <dgm:pt modelId="{212BBA6A-619D-4095-816B-C87BA9CB530F}" type="parTrans" cxnId="{050EEBC1-A1AC-49CE-8C92-C16DC1C9B8F2}">
      <dgm:prSet custT="1"/>
      <dgm:spPr/>
      <dgm:t>
        <a:bodyPr/>
        <a:lstStyle/>
        <a:p>
          <a:pPr rtl="1"/>
          <a:endParaRPr lang="fa-IR" sz="1000">
            <a:cs typeface="B Badr" panose="00000400000000000000" pitchFamily="2" charset="-78"/>
          </a:endParaRPr>
        </a:p>
      </dgm:t>
    </dgm:pt>
    <dgm:pt modelId="{B488B488-3D72-469D-8712-5AC0B9C65842}" type="sibTrans" cxnId="{050EEBC1-A1AC-49CE-8C92-C16DC1C9B8F2}">
      <dgm:prSet/>
      <dgm:spPr/>
      <dgm:t>
        <a:bodyPr/>
        <a:lstStyle/>
        <a:p>
          <a:pPr rtl="1"/>
          <a:endParaRPr lang="fa-IR" sz="3600">
            <a:cs typeface="B Badr" panose="00000400000000000000" pitchFamily="2" charset="-78"/>
          </a:endParaRPr>
        </a:p>
      </dgm:t>
    </dgm:pt>
    <dgm:pt modelId="{0A7E8183-AD02-4B71-A46B-AE2F2BC134D1}">
      <dgm:prSet custT="1"/>
      <dgm:spPr/>
      <dgm:t>
        <a:bodyPr/>
        <a:lstStyle/>
        <a:p>
          <a:pPr rtl="1"/>
          <a:r>
            <a:rPr lang="fa-IR" sz="1400" smtClean="0">
              <a:cs typeface="B Badr" panose="00000400000000000000" pitchFamily="2" charset="-78"/>
            </a:rPr>
            <a:t>و قرينتها: </a:t>
          </a:r>
          <a:endParaRPr lang="fa-IR" sz="1400">
            <a:cs typeface="B Badr" panose="00000400000000000000" pitchFamily="2" charset="-78"/>
          </a:endParaRPr>
        </a:p>
      </dgm:t>
    </dgm:pt>
    <dgm:pt modelId="{B2754FFC-EF6D-451B-95F4-55BDB35EFA7F}" type="parTrans" cxnId="{2D6DB2B9-CD24-4109-A5C1-BB2A30235472}">
      <dgm:prSet custT="1"/>
      <dgm:spPr/>
      <dgm:t>
        <a:bodyPr/>
        <a:lstStyle/>
        <a:p>
          <a:pPr rtl="1"/>
          <a:endParaRPr lang="fa-IR" sz="1000">
            <a:cs typeface="B Badr" panose="00000400000000000000" pitchFamily="2" charset="-78"/>
          </a:endParaRPr>
        </a:p>
      </dgm:t>
    </dgm:pt>
    <dgm:pt modelId="{C4CC7AF7-BF28-4D70-8F50-594E5A0C9EB0}" type="sibTrans" cxnId="{2D6DB2B9-CD24-4109-A5C1-BB2A30235472}">
      <dgm:prSet/>
      <dgm:spPr/>
      <dgm:t>
        <a:bodyPr/>
        <a:lstStyle/>
        <a:p>
          <a:pPr rtl="1"/>
          <a:endParaRPr lang="fa-IR" sz="3600">
            <a:cs typeface="B Badr" panose="00000400000000000000" pitchFamily="2" charset="-78"/>
          </a:endParaRPr>
        </a:p>
      </dgm:t>
    </dgm:pt>
    <dgm:pt modelId="{24593126-2B00-4757-BB87-166C7815175B}">
      <dgm:prSet custT="1"/>
      <dgm:spPr/>
      <dgm:t>
        <a:bodyPr/>
        <a:lstStyle/>
        <a:p>
          <a:pPr rtl="1"/>
          <a:r>
            <a:rPr lang="fa-IR" sz="1400" smtClean="0">
              <a:cs typeface="B Badr" panose="00000400000000000000" pitchFamily="2" charset="-78"/>
            </a:rPr>
            <a:t>إما أمر واحد؛ </a:t>
          </a:r>
          <a:endParaRPr lang="fa-IR" sz="1400">
            <a:cs typeface="B Badr" panose="00000400000000000000" pitchFamily="2" charset="-78"/>
          </a:endParaRPr>
        </a:p>
      </dgm:t>
    </dgm:pt>
    <dgm:pt modelId="{5DCC3356-E6FB-4DAA-AC9B-C8FB1AB8117A}" type="parTrans" cxnId="{310796EA-4B6F-4244-9C14-80F3C775EE9D}">
      <dgm:prSet custT="1"/>
      <dgm:spPr/>
      <dgm:t>
        <a:bodyPr/>
        <a:lstStyle/>
        <a:p>
          <a:pPr rtl="1"/>
          <a:endParaRPr lang="fa-IR" sz="1000">
            <a:cs typeface="B Badr" panose="00000400000000000000" pitchFamily="2" charset="-78"/>
          </a:endParaRPr>
        </a:p>
      </dgm:t>
    </dgm:pt>
    <dgm:pt modelId="{D36D12B9-1675-4C44-BBD0-F1D856D15467}" type="sibTrans" cxnId="{310796EA-4B6F-4244-9C14-80F3C775EE9D}">
      <dgm:prSet/>
      <dgm:spPr/>
      <dgm:t>
        <a:bodyPr/>
        <a:lstStyle/>
        <a:p>
          <a:pPr rtl="1"/>
          <a:endParaRPr lang="fa-IR" sz="3600">
            <a:cs typeface="B Badr" panose="00000400000000000000" pitchFamily="2" charset="-78"/>
          </a:endParaRPr>
        </a:p>
      </dgm:t>
    </dgm:pt>
    <dgm:pt modelId="{5F86D593-4F23-4E6E-A5E2-68272DC0F277}">
      <dgm:prSet custT="1"/>
      <dgm:spPr/>
      <dgm:t>
        <a:bodyPr/>
        <a:lstStyle/>
        <a:p>
          <a:pPr rtl="1"/>
          <a:r>
            <a:rPr lang="fa-IR" sz="1600" smtClean="0">
              <a:cs typeface="B Badr" panose="00000400000000000000" pitchFamily="2" charset="-78"/>
            </a:rPr>
            <a:t>كما فى قولك: رأيت أسدا يرمى</a:t>
          </a:r>
          <a:endParaRPr lang="fa-IR" sz="1600">
            <a:cs typeface="B Badr" panose="00000400000000000000" pitchFamily="2" charset="-78"/>
          </a:endParaRPr>
        </a:p>
      </dgm:t>
    </dgm:pt>
    <dgm:pt modelId="{B14C1E76-6849-47D1-8750-1F5E4B68758F}" type="parTrans" cxnId="{6D688993-225D-4895-BCC6-ED3FEE6E9679}">
      <dgm:prSet custT="1"/>
      <dgm:spPr/>
      <dgm:t>
        <a:bodyPr/>
        <a:lstStyle/>
        <a:p>
          <a:pPr rtl="1"/>
          <a:endParaRPr lang="fa-IR" sz="1000">
            <a:cs typeface="B Badr" panose="00000400000000000000" pitchFamily="2" charset="-78"/>
          </a:endParaRPr>
        </a:p>
      </dgm:t>
    </dgm:pt>
    <dgm:pt modelId="{39E6B9C4-CCFC-420D-B680-46D5E110E2B9}" type="sibTrans" cxnId="{6D688993-225D-4895-BCC6-ED3FEE6E9679}">
      <dgm:prSet/>
      <dgm:spPr/>
      <dgm:t>
        <a:bodyPr/>
        <a:lstStyle/>
        <a:p>
          <a:pPr rtl="1"/>
          <a:endParaRPr lang="fa-IR" sz="3600">
            <a:cs typeface="B Badr" panose="00000400000000000000" pitchFamily="2" charset="-78"/>
          </a:endParaRPr>
        </a:p>
      </dgm:t>
    </dgm:pt>
    <dgm:pt modelId="{8D62CDE9-5A2C-4478-8848-D78CDDE5146B}">
      <dgm:prSet custT="1"/>
      <dgm:spPr/>
      <dgm:t>
        <a:bodyPr/>
        <a:lstStyle/>
        <a:p>
          <a:pPr rtl="1"/>
          <a:r>
            <a:rPr lang="fa-IR" sz="1400" smtClean="0">
              <a:cs typeface="B Badr" panose="00000400000000000000" pitchFamily="2" charset="-78"/>
            </a:rPr>
            <a:t>أو أكثر؛ </a:t>
          </a:r>
          <a:endParaRPr lang="fa-IR" sz="1400">
            <a:cs typeface="B Badr" panose="00000400000000000000" pitchFamily="2" charset="-78"/>
          </a:endParaRPr>
        </a:p>
      </dgm:t>
    </dgm:pt>
    <dgm:pt modelId="{04296EE5-3F7C-49FE-B6B2-FD0360EC9369}" type="parTrans" cxnId="{CF9E5D9E-F09C-4C74-A466-70E53C3150F2}">
      <dgm:prSet custT="1"/>
      <dgm:spPr/>
      <dgm:t>
        <a:bodyPr/>
        <a:lstStyle/>
        <a:p>
          <a:pPr rtl="1"/>
          <a:endParaRPr lang="fa-IR" sz="1000">
            <a:cs typeface="B Badr" panose="00000400000000000000" pitchFamily="2" charset="-78"/>
          </a:endParaRPr>
        </a:p>
      </dgm:t>
    </dgm:pt>
    <dgm:pt modelId="{C9F03115-DDDF-4AF5-AEDF-7F071DD855F6}" type="sibTrans" cxnId="{CF9E5D9E-F09C-4C74-A466-70E53C3150F2}">
      <dgm:prSet/>
      <dgm:spPr/>
      <dgm:t>
        <a:bodyPr/>
        <a:lstStyle/>
        <a:p>
          <a:pPr rtl="1"/>
          <a:endParaRPr lang="fa-IR" sz="3600">
            <a:cs typeface="B Badr" panose="00000400000000000000" pitchFamily="2" charset="-78"/>
          </a:endParaRPr>
        </a:p>
      </dgm:t>
    </dgm:pt>
    <dgm:pt modelId="{7FD6CBDB-EB8D-41EC-A9A2-D01C10090730}">
      <dgm:prSet custT="1"/>
      <dgm:spPr/>
      <dgm:t>
        <a:bodyPr/>
        <a:lstStyle/>
        <a:p>
          <a:pPr rtl="1"/>
          <a:r>
            <a:rPr lang="fa-IR" sz="1600" smtClean="0">
              <a:cs typeface="B Badr" panose="00000400000000000000" pitchFamily="2" charset="-78"/>
            </a:rPr>
            <a:t>كقوله: فإن تعافوا العدل و الإيمانا *** فإن فى أيماننا نيرانا</a:t>
          </a:r>
          <a:endParaRPr lang="fa-IR" sz="1600">
            <a:cs typeface="B Badr" panose="00000400000000000000" pitchFamily="2" charset="-78"/>
          </a:endParaRPr>
        </a:p>
      </dgm:t>
    </dgm:pt>
    <dgm:pt modelId="{31F98099-458E-4041-BA03-329DE1E2A968}" type="parTrans" cxnId="{5C6C5F3D-BEA9-4F79-BCB6-4D188C0ACA25}">
      <dgm:prSet custT="1"/>
      <dgm:spPr/>
      <dgm:t>
        <a:bodyPr/>
        <a:lstStyle/>
        <a:p>
          <a:pPr rtl="1"/>
          <a:endParaRPr lang="fa-IR" sz="1000">
            <a:cs typeface="B Badr" panose="00000400000000000000" pitchFamily="2" charset="-78"/>
          </a:endParaRPr>
        </a:p>
      </dgm:t>
    </dgm:pt>
    <dgm:pt modelId="{00CDFA34-C7DB-4E5C-9740-76F5AAFEC01C}" type="sibTrans" cxnId="{5C6C5F3D-BEA9-4F79-BCB6-4D188C0ACA25}">
      <dgm:prSet/>
      <dgm:spPr/>
      <dgm:t>
        <a:bodyPr/>
        <a:lstStyle/>
        <a:p>
          <a:pPr rtl="1"/>
          <a:endParaRPr lang="fa-IR" sz="3600">
            <a:cs typeface="B Badr" panose="00000400000000000000" pitchFamily="2" charset="-78"/>
          </a:endParaRPr>
        </a:p>
      </dgm:t>
    </dgm:pt>
    <dgm:pt modelId="{0D210682-354C-4EE9-ADFE-850FBEE11D1B}">
      <dgm:prSet custT="1"/>
      <dgm:spPr/>
      <dgm:t>
        <a:bodyPr/>
        <a:lstStyle/>
        <a:p>
          <a:pPr rtl="1"/>
          <a:r>
            <a:rPr lang="fa-IR" sz="1400" smtClean="0">
              <a:cs typeface="B Badr" panose="00000400000000000000" pitchFamily="2" charset="-78"/>
            </a:rPr>
            <a:t>أو معان ملتئمة:</a:t>
          </a:r>
          <a:endParaRPr lang="fa-IR" sz="1400">
            <a:cs typeface="B Badr" panose="00000400000000000000" pitchFamily="2" charset="-78"/>
          </a:endParaRPr>
        </a:p>
      </dgm:t>
    </dgm:pt>
    <dgm:pt modelId="{9F020EDA-A1A9-4BFB-8CED-66166D4EFFFB}" type="parTrans" cxnId="{0787E05D-F58E-44DD-955F-3CAC1ADBBC8C}">
      <dgm:prSet custT="1"/>
      <dgm:spPr/>
      <dgm:t>
        <a:bodyPr/>
        <a:lstStyle/>
        <a:p>
          <a:pPr rtl="1"/>
          <a:endParaRPr lang="fa-IR" sz="1000">
            <a:cs typeface="B Badr" panose="00000400000000000000" pitchFamily="2" charset="-78"/>
          </a:endParaRPr>
        </a:p>
      </dgm:t>
    </dgm:pt>
    <dgm:pt modelId="{37695E52-68CB-41CB-B2D2-7C62B50F0C6A}" type="sibTrans" cxnId="{0787E05D-F58E-44DD-955F-3CAC1ADBBC8C}">
      <dgm:prSet/>
      <dgm:spPr/>
      <dgm:t>
        <a:bodyPr/>
        <a:lstStyle/>
        <a:p>
          <a:pPr rtl="1"/>
          <a:endParaRPr lang="fa-IR" sz="3600">
            <a:cs typeface="B Badr" panose="00000400000000000000" pitchFamily="2" charset="-78"/>
          </a:endParaRPr>
        </a:p>
      </dgm:t>
    </dgm:pt>
    <dgm:pt modelId="{AC811D58-2EBF-4F64-A793-7DFE481E0FC9}">
      <dgm:prSet custT="1"/>
      <dgm:spPr/>
      <dgm:t>
        <a:bodyPr/>
        <a:lstStyle/>
        <a:p>
          <a:pPr rtl="1"/>
          <a:r>
            <a:rPr lang="fa-IR" sz="1400" smtClean="0">
              <a:cs typeface="B Badr" panose="00000400000000000000" pitchFamily="2" charset="-78"/>
            </a:rPr>
            <a:t>و صاعقة من نصله تنكفى بها***على أرؤس الأقران خمس سحائب</a:t>
          </a:r>
          <a:endParaRPr lang="fa-IR" sz="1400">
            <a:cs typeface="B Badr" panose="00000400000000000000" pitchFamily="2" charset="-78"/>
          </a:endParaRPr>
        </a:p>
      </dgm:t>
    </dgm:pt>
    <dgm:pt modelId="{74E3A171-4C76-46A2-8D0C-00F36D165023}" type="parTrans" cxnId="{6723CCBA-0766-4A44-ACFA-6F0392A7541C}">
      <dgm:prSet custT="1"/>
      <dgm:spPr/>
      <dgm:t>
        <a:bodyPr/>
        <a:lstStyle/>
        <a:p>
          <a:pPr rtl="1"/>
          <a:endParaRPr lang="fa-IR" sz="1000">
            <a:cs typeface="B Badr" panose="00000400000000000000" pitchFamily="2" charset="-78"/>
          </a:endParaRPr>
        </a:p>
      </dgm:t>
    </dgm:pt>
    <dgm:pt modelId="{E819897C-3CED-4447-826B-91725695B029}" type="sibTrans" cxnId="{6723CCBA-0766-4A44-ACFA-6F0392A7541C}">
      <dgm:prSet/>
      <dgm:spPr/>
      <dgm:t>
        <a:bodyPr/>
        <a:lstStyle/>
        <a:p>
          <a:pPr rtl="1"/>
          <a:endParaRPr lang="fa-IR" sz="3600">
            <a:cs typeface="B Badr" panose="00000400000000000000" pitchFamily="2" charset="-78"/>
          </a:endParaRPr>
        </a:p>
      </dgm:t>
    </dgm:pt>
    <dgm:pt modelId="{0395F7F9-2863-4F50-A0E6-530BCF416833}">
      <dgm:prSet custT="1"/>
      <dgm:spPr/>
      <dgm:t>
        <a:bodyPr/>
        <a:lstStyle/>
        <a:p>
          <a:pPr rtl="1"/>
          <a:r>
            <a:rPr lang="fa-IR" sz="1400" smtClean="0">
              <a:cs typeface="B Badr" panose="00000400000000000000" pitchFamily="2" charset="-78"/>
            </a:rPr>
            <a:t>البناء على التأويل</a:t>
          </a:r>
          <a:endParaRPr lang="fa-IR" sz="1400">
            <a:cs typeface="B Badr" panose="00000400000000000000" pitchFamily="2" charset="-78"/>
          </a:endParaRPr>
        </a:p>
      </dgm:t>
    </dgm:pt>
    <dgm:pt modelId="{614F4F48-E87F-4106-B2BF-8C6E8884A805}" type="parTrans" cxnId="{A0B5CF3B-9D64-4C88-8E5F-797140EDFB14}">
      <dgm:prSet custT="1"/>
      <dgm:spPr/>
      <dgm:t>
        <a:bodyPr/>
        <a:lstStyle/>
        <a:p>
          <a:pPr rtl="1"/>
          <a:endParaRPr lang="fa-IR" sz="600"/>
        </a:p>
      </dgm:t>
    </dgm:pt>
    <dgm:pt modelId="{2601613E-3FC2-4977-AF3C-4F41EA016976}" type="sibTrans" cxnId="{A0B5CF3B-9D64-4C88-8E5F-797140EDFB14}">
      <dgm:prSet/>
      <dgm:spPr/>
      <dgm:t>
        <a:bodyPr/>
        <a:lstStyle/>
        <a:p>
          <a:pPr rtl="1"/>
          <a:endParaRPr lang="fa-IR" sz="2000"/>
        </a:p>
      </dgm:t>
    </dgm:pt>
    <dgm:pt modelId="{976DFFB4-5514-450C-8D5D-D533CDD3F5DE}">
      <dgm:prSet custT="1"/>
      <dgm:spPr/>
      <dgm:t>
        <a:bodyPr/>
        <a:lstStyle/>
        <a:p>
          <a:pPr rtl="1"/>
          <a:r>
            <a:rPr lang="fa-IR" sz="1400" smtClean="0">
              <a:cs typeface="B Badr" panose="00000400000000000000" pitchFamily="2" charset="-78"/>
            </a:rPr>
            <a:t>و نصب القرينة على إرادة خلاف الظاهر.</a:t>
          </a:r>
          <a:endParaRPr lang="fa-IR" sz="1400">
            <a:cs typeface="B Badr" panose="00000400000000000000" pitchFamily="2" charset="-78"/>
          </a:endParaRPr>
        </a:p>
      </dgm:t>
    </dgm:pt>
    <dgm:pt modelId="{F42F4C69-8E96-408A-813C-7E1182D3C62F}" type="parTrans" cxnId="{5A893C35-FB5E-4990-B8A2-5B96E84A8E53}">
      <dgm:prSet custT="1"/>
      <dgm:spPr/>
      <dgm:t>
        <a:bodyPr/>
        <a:lstStyle/>
        <a:p>
          <a:pPr rtl="1"/>
          <a:endParaRPr lang="fa-IR" sz="600"/>
        </a:p>
      </dgm:t>
    </dgm:pt>
    <dgm:pt modelId="{385A2E67-AFCB-4019-80C7-483AA3901FF2}" type="sibTrans" cxnId="{5A893C35-FB5E-4990-B8A2-5B96E84A8E53}">
      <dgm:prSet/>
      <dgm:spPr/>
      <dgm:t>
        <a:bodyPr/>
        <a:lstStyle/>
        <a:p>
          <a:pPr rtl="1"/>
          <a:endParaRPr lang="fa-IR" sz="20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183F3A24-8A25-431D-A148-0198D4F560DD}" type="pres">
      <dgm:prSet presAssocID="{BD199666-D4CB-4DF2-9175-0B4B15FB633E}" presName="root1" presStyleCnt="0"/>
      <dgm:spPr/>
    </dgm:pt>
    <dgm:pt modelId="{8E1F321F-81DA-4DE9-80DE-07FB39E61B6D}" type="pres">
      <dgm:prSet presAssocID="{BD199666-D4CB-4DF2-9175-0B4B15FB633E}" presName="LevelOneTextNode" presStyleLbl="node0" presStyleIdx="0" presStyleCnt="1" custScaleX="122657">
        <dgm:presLayoutVars>
          <dgm:chPref val="3"/>
        </dgm:presLayoutVars>
      </dgm:prSet>
      <dgm:spPr/>
      <dgm:t>
        <a:bodyPr/>
        <a:lstStyle/>
        <a:p>
          <a:pPr rtl="1"/>
          <a:endParaRPr lang="fa-IR"/>
        </a:p>
      </dgm:t>
    </dgm:pt>
    <dgm:pt modelId="{BAD0A5F9-9562-4FB5-B7FD-E9F471448655}" type="pres">
      <dgm:prSet presAssocID="{BD199666-D4CB-4DF2-9175-0B4B15FB633E}" presName="level2hierChild" presStyleCnt="0"/>
      <dgm:spPr/>
    </dgm:pt>
    <dgm:pt modelId="{14722F59-AC3F-446F-8C1E-323702753068}" type="pres">
      <dgm:prSet presAssocID="{8ACEEEF9-BCB1-4032-8797-167C9542839C}" presName="conn2-1" presStyleLbl="parChTrans1D2" presStyleIdx="0" presStyleCnt="4"/>
      <dgm:spPr/>
      <dgm:t>
        <a:bodyPr/>
        <a:lstStyle/>
        <a:p>
          <a:pPr rtl="1"/>
          <a:endParaRPr lang="fa-IR"/>
        </a:p>
      </dgm:t>
    </dgm:pt>
    <dgm:pt modelId="{AA08A0FE-A239-4E1B-B811-04E6CEAC360E}" type="pres">
      <dgm:prSet presAssocID="{8ACEEEF9-BCB1-4032-8797-167C9542839C}" presName="connTx" presStyleLbl="parChTrans1D2" presStyleIdx="0" presStyleCnt="4"/>
      <dgm:spPr/>
      <dgm:t>
        <a:bodyPr/>
        <a:lstStyle/>
        <a:p>
          <a:pPr rtl="1"/>
          <a:endParaRPr lang="fa-IR"/>
        </a:p>
      </dgm:t>
    </dgm:pt>
    <dgm:pt modelId="{E2C98CC5-0554-49A2-8DE4-947185CFB625}" type="pres">
      <dgm:prSet presAssocID="{4F361BC5-4AE5-4FC1-AF29-01544D755238}" presName="root2" presStyleCnt="0"/>
      <dgm:spPr/>
    </dgm:pt>
    <dgm:pt modelId="{547F9E3D-47D6-40B7-A6D8-6E0E11A26AAC}" type="pres">
      <dgm:prSet presAssocID="{4F361BC5-4AE5-4FC1-AF29-01544D755238}" presName="LevelTwoTextNode" presStyleLbl="node2" presStyleIdx="0" presStyleCnt="4">
        <dgm:presLayoutVars>
          <dgm:chPref val="3"/>
        </dgm:presLayoutVars>
      </dgm:prSet>
      <dgm:spPr/>
      <dgm:t>
        <a:bodyPr/>
        <a:lstStyle/>
        <a:p>
          <a:pPr rtl="1"/>
          <a:endParaRPr lang="fa-IR"/>
        </a:p>
      </dgm:t>
    </dgm:pt>
    <dgm:pt modelId="{E812A64A-5BBB-4705-8A89-66E72B9EC73B}" type="pres">
      <dgm:prSet presAssocID="{4F361BC5-4AE5-4FC1-AF29-01544D755238}" presName="level3hierChild" presStyleCnt="0"/>
      <dgm:spPr/>
    </dgm:pt>
    <dgm:pt modelId="{B825C4A2-9AFD-461B-BE11-0490FBE82387}" type="pres">
      <dgm:prSet presAssocID="{2071394C-D040-4238-9DBC-EA1796610C94}" presName="conn2-1" presStyleLbl="parChTrans1D3" presStyleIdx="0" presStyleCnt="8"/>
      <dgm:spPr/>
      <dgm:t>
        <a:bodyPr/>
        <a:lstStyle/>
        <a:p>
          <a:pPr rtl="1"/>
          <a:endParaRPr lang="fa-IR"/>
        </a:p>
      </dgm:t>
    </dgm:pt>
    <dgm:pt modelId="{00624282-A2E0-432C-8658-49BA5B1F68B7}" type="pres">
      <dgm:prSet presAssocID="{2071394C-D040-4238-9DBC-EA1796610C94}" presName="connTx" presStyleLbl="parChTrans1D3" presStyleIdx="0" presStyleCnt="8"/>
      <dgm:spPr/>
      <dgm:t>
        <a:bodyPr/>
        <a:lstStyle/>
        <a:p>
          <a:pPr rtl="1"/>
          <a:endParaRPr lang="fa-IR"/>
        </a:p>
      </dgm:t>
    </dgm:pt>
    <dgm:pt modelId="{0B5B056D-BE43-47A6-953A-5016B97F3251}" type="pres">
      <dgm:prSet presAssocID="{9B6A11ED-5570-4790-A75A-55006BE0D105}" presName="root2" presStyleCnt="0"/>
      <dgm:spPr/>
    </dgm:pt>
    <dgm:pt modelId="{EDCAA96D-E846-4F99-B5DE-62B5970705B5}" type="pres">
      <dgm:prSet presAssocID="{9B6A11ED-5570-4790-A75A-55006BE0D105}" presName="LevelTwoTextNode" presStyleLbl="node3" presStyleIdx="0" presStyleCnt="8">
        <dgm:presLayoutVars>
          <dgm:chPref val="3"/>
        </dgm:presLayoutVars>
      </dgm:prSet>
      <dgm:spPr/>
      <dgm:t>
        <a:bodyPr/>
        <a:lstStyle/>
        <a:p>
          <a:pPr rtl="1"/>
          <a:endParaRPr lang="fa-IR"/>
        </a:p>
      </dgm:t>
    </dgm:pt>
    <dgm:pt modelId="{204152E1-EA81-4895-AB04-0DE1A3D515D6}" type="pres">
      <dgm:prSet presAssocID="{9B6A11ED-5570-4790-A75A-55006BE0D105}" presName="level3hierChild" presStyleCnt="0"/>
      <dgm:spPr/>
    </dgm:pt>
    <dgm:pt modelId="{58A73965-C4B5-4774-9699-730E10B9BE2A}" type="pres">
      <dgm:prSet presAssocID="{1992AC8B-9A85-4778-8442-C47E40D4B432}" presName="conn2-1" presStyleLbl="parChTrans1D4" presStyleIdx="0" presStyleCnt="14"/>
      <dgm:spPr/>
      <dgm:t>
        <a:bodyPr/>
        <a:lstStyle/>
        <a:p>
          <a:pPr rtl="1"/>
          <a:endParaRPr lang="fa-IR"/>
        </a:p>
      </dgm:t>
    </dgm:pt>
    <dgm:pt modelId="{3C38EB9C-2592-4680-AB7F-E0705A4F4566}" type="pres">
      <dgm:prSet presAssocID="{1992AC8B-9A85-4778-8442-C47E40D4B432}" presName="connTx" presStyleLbl="parChTrans1D4" presStyleIdx="0" presStyleCnt="14"/>
      <dgm:spPr/>
      <dgm:t>
        <a:bodyPr/>
        <a:lstStyle/>
        <a:p>
          <a:pPr rtl="1"/>
          <a:endParaRPr lang="fa-IR"/>
        </a:p>
      </dgm:t>
    </dgm:pt>
    <dgm:pt modelId="{5D520367-9885-4210-BC57-FF1CA40315B7}" type="pres">
      <dgm:prSet presAssocID="{62A812F7-60D5-4E6D-8AFC-F10823CE7119}" presName="root2" presStyleCnt="0"/>
      <dgm:spPr/>
    </dgm:pt>
    <dgm:pt modelId="{33D374CC-EAAC-4C39-9636-F8315E3F42D3}" type="pres">
      <dgm:prSet presAssocID="{62A812F7-60D5-4E6D-8AFC-F10823CE7119}" presName="LevelTwoTextNode" presStyleLbl="node4" presStyleIdx="0" presStyleCnt="14">
        <dgm:presLayoutVars>
          <dgm:chPref val="3"/>
        </dgm:presLayoutVars>
      </dgm:prSet>
      <dgm:spPr/>
      <dgm:t>
        <a:bodyPr/>
        <a:lstStyle/>
        <a:p>
          <a:pPr rtl="1"/>
          <a:endParaRPr lang="fa-IR"/>
        </a:p>
      </dgm:t>
    </dgm:pt>
    <dgm:pt modelId="{048F3AA1-2376-4D89-9262-8396D9EDB5C5}" type="pres">
      <dgm:prSet presAssocID="{62A812F7-60D5-4E6D-8AFC-F10823CE7119}" presName="level3hierChild" presStyleCnt="0"/>
      <dgm:spPr/>
    </dgm:pt>
    <dgm:pt modelId="{199094E6-0A2D-4D9D-8632-3C7F6935C6CF}" type="pres">
      <dgm:prSet presAssocID="{FBBDF918-EC60-4F2D-B855-340452A53B32}" presName="conn2-1" presStyleLbl="parChTrans1D3" presStyleIdx="1" presStyleCnt="8"/>
      <dgm:spPr/>
      <dgm:t>
        <a:bodyPr/>
        <a:lstStyle/>
        <a:p>
          <a:pPr rtl="1"/>
          <a:endParaRPr lang="fa-IR"/>
        </a:p>
      </dgm:t>
    </dgm:pt>
    <dgm:pt modelId="{B22F6A69-5A35-455F-AC71-92BC8F9E6C50}" type="pres">
      <dgm:prSet presAssocID="{FBBDF918-EC60-4F2D-B855-340452A53B32}" presName="connTx" presStyleLbl="parChTrans1D3" presStyleIdx="1" presStyleCnt="8"/>
      <dgm:spPr/>
      <dgm:t>
        <a:bodyPr/>
        <a:lstStyle/>
        <a:p>
          <a:pPr rtl="1"/>
          <a:endParaRPr lang="fa-IR"/>
        </a:p>
      </dgm:t>
    </dgm:pt>
    <dgm:pt modelId="{F798F18D-AB07-4C7C-96DD-94674C37C9AF}" type="pres">
      <dgm:prSet presAssocID="{D95B64A4-91E2-40CB-8BE6-AB61B69A15B2}" presName="root2" presStyleCnt="0"/>
      <dgm:spPr/>
    </dgm:pt>
    <dgm:pt modelId="{04722E7F-E539-41F8-84EB-8C04ED98688B}" type="pres">
      <dgm:prSet presAssocID="{D95B64A4-91E2-40CB-8BE6-AB61B69A15B2}" presName="LevelTwoTextNode" presStyleLbl="node3" presStyleIdx="1" presStyleCnt="8">
        <dgm:presLayoutVars>
          <dgm:chPref val="3"/>
        </dgm:presLayoutVars>
      </dgm:prSet>
      <dgm:spPr/>
      <dgm:t>
        <a:bodyPr/>
        <a:lstStyle/>
        <a:p>
          <a:pPr rtl="1"/>
          <a:endParaRPr lang="fa-IR"/>
        </a:p>
      </dgm:t>
    </dgm:pt>
    <dgm:pt modelId="{CF5D7666-A4F4-42C1-BFFB-25A801408A34}" type="pres">
      <dgm:prSet presAssocID="{D95B64A4-91E2-40CB-8BE6-AB61B69A15B2}" presName="level3hierChild" presStyleCnt="0"/>
      <dgm:spPr/>
    </dgm:pt>
    <dgm:pt modelId="{D132DCAE-052C-4E9D-AB2B-2935E17E3C14}" type="pres">
      <dgm:prSet presAssocID="{047C66E4-06CF-488B-9ADC-E85B865F173D}" presName="conn2-1" presStyleLbl="parChTrans1D4" presStyleIdx="1" presStyleCnt="14"/>
      <dgm:spPr/>
      <dgm:t>
        <a:bodyPr/>
        <a:lstStyle/>
        <a:p>
          <a:pPr rtl="1"/>
          <a:endParaRPr lang="fa-IR"/>
        </a:p>
      </dgm:t>
    </dgm:pt>
    <dgm:pt modelId="{5131AFF3-329B-4AE8-8260-1A9F8FD2285F}" type="pres">
      <dgm:prSet presAssocID="{047C66E4-06CF-488B-9ADC-E85B865F173D}" presName="connTx" presStyleLbl="parChTrans1D4" presStyleIdx="1" presStyleCnt="14"/>
      <dgm:spPr/>
      <dgm:t>
        <a:bodyPr/>
        <a:lstStyle/>
        <a:p>
          <a:pPr rtl="1"/>
          <a:endParaRPr lang="fa-IR"/>
        </a:p>
      </dgm:t>
    </dgm:pt>
    <dgm:pt modelId="{35B4BA8E-21D1-4A50-8428-48C9876577EA}" type="pres">
      <dgm:prSet presAssocID="{C4B7BD65-1063-4207-B416-37C99E802EF8}" presName="root2" presStyleCnt="0"/>
      <dgm:spPr/>
    </dgm:pt>
    <dgm:pt modelId="{E85B03C1-1317-4707-9A3C-863F284441E3}" type="pres">
      <dgm:prSet presAssocID="{C4B7BD65-1063-4207-B416-37C99E802EF8}" presName="LevelTwoTextNode" presStyleLbl="node4" presStyleIdx="1" presStyleCnt="14">
        <dgm:presLayoutVars>
          <dgm:chPref val="3"/>
        </dgm:presLayoutVars>
      </dgm:prSet>
      <dgm:spPr/>
      <dgm:t>
        <a:bodyPr/>
        <a:lstStyle/>
        <a:p>
          <a:pPr rtl="1"/>
          <a:endParaRPr lang="fa-IR"/>
        </a:p>
      </dgm:t>
    </dgm:pt>
    <dgm:pt modelId="{E7A2D646-6FC2-4BE2-96D6-75BC928431E2}" type="pres">
      <dgm:prSet presAssocID="{C4B7BD65-1063-4207-B416-37C99E802EF8}" presName="level3hierChild" presStyleCnt="0"/>
      <dgm:spPr/>
    </dgm:pt>
    <dgm:pt modelId="{07A9A9E3-8686-4680-973C-30753EC4E658}" type="pres">
      <dgm:prSet presAssocID="{0A2603B2-0A6B-4077-849D-FC574F55330E}" presName="conn2-1" presStyleLbl="parChTrans1D2" presStyleIdx="1" presStyleCnt="4"/>
      <dgm:spPr/>
      <dgm:t>
        <a:bodyPr/>
        <a:lstStyle/>
        <a:p>
          <a:pPr rtl="1"/>
          <a:endParaRPr lang="fa-IR"/>
        </a:p>
      </dgm:t>
    </dgm:pt>
    <dgm:pt modelId="{CBF57002-5E6E-4A79-B69A-C97D852F84B5}" type="pres">
      <dgm:prSet presAssocID="{0A2603B2-0A6B-4077-849D-FC574F55330E}" presName="connTx" presStyleLbl="parChTrans1D2" presStyleIdx="1" presStyleCnt="4"/>
      <dgm:spPr/>
      <dgm:t>
        <a:bodyPr/>
        <a:lstStyle/>
        <a:p>
          <a:pPr rtl="1"/>
          <a:endParaRPr lang="fa-IR"/>
        </a:p>
      </dgm:t>
    </dgm:pt>
    <dgm:pt modelId="{B1DA0109-5670-42CE-B58C-A9021C353C40}" type="pres">
      <dgm:prSet presAssocID="{14AE0231-845A-41C4-9E41-5007BC3136E8}" presName="root2" presStyleCnt="0"/>
      <dgm:spPr/>
    </dgm:pt>
    <dgm:pt modelId="{40D30368-C67B-411C-8550-71914529D074}" type="pres">
      <dgm:prSet presAssocID="{14AE0231-845A-41C4-9E41-5007BC3136E8}" presName="LevelTwoTextNode" presStyleLbl="node2" presStyleIdx="1" presStyleCnt="4">
        <dgm:presLayoutVars>
          <dgm:chPref val="3"/>
        </dgm:presLayoutVars>
      </dgm:prSet>
      <dgm:spPr/>
      <dgm:t>
        <a:bodyPr/>
        <a:lstStyle/>
        <a:p>
          <a:pPr rtl="1"/>
          <a:endParaRPr lang="fa-IR"/>
        </a:p>
      </dgm:t>
    </dgm:pt>
    <dgm:pt modelId="{6D4CA4E8-E9E0-4DC8-842C-0BF227CB6343}" type="pres">
      <dgm:prSet presAssocID="{14AE0231-845A-41C4-9E41-5007BC3136E8}" presName="level3hierChild" presStyleCnt="0"/>
      <dgm:spPr/>
    </dgm:pt>
    <dgm:pt modelId="{0C35F362-223D-4D50-B072-6E3B929674BD}" type="pres">
      <dgm:prSet presAssocID="{B4AE8F22-BDD5-4641-8EDB-1F1D74A7D2E4}" presName="conn2-1" presStyleLbl="parChTrans1D3" presStyleIdx="2" presStyleCnt="8"/>
      <dgm:spPr/>
      <dgm:t>
        <a:bodyPr/>
        <a:lstStyle/>
        <a:p>
          <a:pPr rtl="1"/>
          <a:endParaRPr lang="fa-IR"/>
        </a:p>
      </dgm:t>
    </dgm:pt>
    <dgm:pt modelId="{4B73C008-D0A3-4886-8CBF-72C1A2D10BC6}" type="pres">
      <dgm:prSet presAssocID="{B4AE8F22-BDD5-4641-8EDB-1F1D74A7D2E4}" presName="connTx" presStyleLbl="parChTrans1D3" presStyleIdx="2" presStyleCnt="8"/>
      <dgm:spPr/>
      <dgm:t>
        <a:bodyPr/>
        <a:lstStyle/>
        <a:p>
          <a:pPr rtl="1"/>
          <a:endParaRPr lang="fa-IR"/>
        </a:p>
      </dgm:t>
    </dgm:pt>
    <dgm:pt modelId="{21CAB347-E7C9-4B49-8F8D-028073E6FD50}" type="pres">
      <dgm:prSet presAssocID="{46F781F7-4EC1-418B-A63B-7BC06E251CCD}" presName="root2" presStyleCnt="0"/>
      <dgm:spPr/>
    </dgm:pt>
    <dgm:pt modelId="{34F3C8D4-98C9-48C4-8C93-FF1D3CFBAAE1}" type="pres">
      <dgm:prSet presAssocID="{46F781F7-4EC1-418B-A63B-7BC06E251CCD}" presName="LevelTwoTextNode" presStyleLbl="node3" presStyleIdx="2" presStyleCnt="8">
        <dgm:presLayoutVars>
          <dgm:chPref val="3"/>
        </dgm:presLayoutVars>
      </dgm:prSet>
      <dgm:spPr/>
      <dgm:t>
        <a:bodyPr/>
        <a:lstStyle/>
        <a:p>
          <a:pPr rtl="1"/>
          <a:endParaRPr lang="fa-IR"/>
        </a:p>
      </dgm:t>
    </dgm:pt>
    <dgm:pt modelId="{B1C68DEE-3B34-458F-8A95-75672AC77EDC}" type="pres">
      <dgm:prSet presAssocID="{46F781F7-4EC1-418B-A63B-7BC06E251CCD}" presName="level3hierChild" presStyleCnt="0"/>
      <dgm:spPr/>
    </dgm:pt>
    <dgm:pt modelId="{63A4071F-0D50-4B59-B4FA-D47FBF4FB124}" type="pres">
      <dgm:prSet presAssocID="{727475C9-54AF-4AA6-9F74-D5268B16FF97}" presName="conn2-1" presStyleLbl="parChTrans1D2" presStyleIdx="2" presStyleCnt="4"/>
      <dgm:spPr/>
      <dgm:t>
        <a:bodyPr/>
        <a:lstStyle/>
        <a:p>
          <a:pPr rtl="1"/>
          <a:endParaRPr lang="fa-IR"/>
        </a:p>
      </dgm:t>
    </dgm:pt>
    <dgm:pt modelId="{C6A6A68E-7315-4B36-9008-71DBDFD7C3C7}" type="pres">
      <dgm:prSet presAssocID="{727475C9-54AF-4AA6-9F74-D5268B16FF97}" presName="connTx" presStyleLbl="parChTrans1D2" presStyleIdx="2" presStyleCnt="4"/>
      <dgm:spPr/>
      <dgm:t>
        <a:bodyPr/>
        <a:lstStyle/>
        <a:p>
          <a:pPr rtl="1"/>
          <a:endParaRPr lang="fa-IR"/>
        </a:p>
      </dgm:t>
    </dgm:pt>
    <dgm:pt modelId="{FE412EAC-D6AD-4523-81DA-0CB2A3913970}" type="pres">
      <dgm:prSet presAssocID="{5E7E2902-9A0C-4FAC-8B50-D88594517312}" presName="root2" presStyleCnt="0"/>
      <dgm:spPr/>
    </dgm:pt>
    <dgm:pt modelId="{6056DC8E-D59A-4DF4-8B9B-55EE6A48D7A6}" type="pres">
      <dgm:prSet presAssocID="{5E7E2902-9A0C-4FAC-8B50-D88594517312}" presName="LevelTwoTextNode" presStyleLbl="node2" presStyleIdx="2" presStyleCnt="4" custScaleX="276047">
        <dgm:presLayoutVars>
          <dgm:chPref val="3"/>
        </dgm:presLayoutVars>
      </dgm:prSet>
      <dgm:spPr/>
      <dgm:t>
        <a:bodyPr/>
        <a:lstStyle/>
        <a:p>
          <a:pPr rtl="1"/>
          <a:endParaRPr lang="fa-IR"/>
        </a:p>
      </dgm:t>
    </dgm:pt>
    <dgm:pt modelId="{D24AABA8-CBAE-4477-A477-B1FBCF333903}" type="pres">
      <dgm:prSet presAssocID="{5E7E2902-9A0C-4FAC-8B50-D88594517312}" presName="level3hierChild" presStyleCnt="0"/>
      <dgm:spPr/>
    </dgm:pt>
    <dgm:pt modelId="{DB82E526-6906-4B6C-9AC9-48E944B68846}" type="pres">
      <dgm:prSet presAssocID="{A9BFE5B9-11AB-4EBC-BA46-287C19FDA2C7}" presName="conn2-1" presStyleLbl="parChTrans1D3" presStyleIdx="3" presStyleCnt="8"/>
      <dgm:spPr/>
      <dgm:t>
        <a:bodyPr/>
        <a:lstStyle/>
        <a:p>
          <a:pPr rtl="1"/>
          <a:endParaRPr lang="fa-IR"/>
        </a:p>
      </dgm:t>
    </dgm:pt>
    <dgm:pt modelId="{0EE6A619-2012-410A-B488-A144EE792C9C}" type="pres">
      <dgm:prSet presAssocID="{A9BFE5B9-11AB-4EBC-BA46-287C19FDA2C7}" presName="connTx" presStyleLbl="parChTrans1D3" presStyleIdx="3" presStyleCnt="8"/>
      <dgm:spPr/>
      <dgm:t>
        <a:bodyPr/>
        <a:lstStyle/>
        <a:p>
          <a:pPr rtl="1"/>
          <a:endParaRPr lang="fa-IR"/>
        </a:p>
      </dgm:t>
    </dgm:pt>
    <dgm:pt modelId="{D3F49AD3-80D8-49AE-B869-742FC588EDA5}" type="pres">
      <dgm:prSet presAssocID="{FFE6F230-93FC-4B04-98B8-0FF857BE2013}" presName="root2" presStyleCnt="0"/>
      <dgm:spPr/>
    </dgm:pt>
    <dgm:pt modelId="{2AB7380F-5BF5-4730-9523-7B8470938264}" type="pres">
      <dgm:prSet presAssocID="{FFE6F230-93FC-4B04-98B8-0FF857BE2013}" presName="LevelTwoTextNode" presStyleLbl="node3" presStyleIdx="3" presStyleCnt="8" custScaleX="43512">
        <dgm:presLayoutVars>
          <dgm:chPref val="3"/>
        </dgm:presLayoutVars>
      </dgm:prSet>
      <dgm:spPr/>
      <dgm:t>
        <a:bodyPr/>
        <a:lstStyle/>
        <a:p>
          <a:pPr rtl="1"/>
          <a:endParaRPr lang="fa-IR"/>
        </a:p>
      </dgm:t>
    </dgm:pt>
    <dgm:pt modelId="{8CF92313-0933-4358-9063-5E815AB0913F}" type="pres">
      <dgm:prSet presAssocID="{FFE6F230-93FC-4B04-98B8-0FF857BE2013}" presName="level3hierChild" presStyleCnt="0"/>
      <dgm:spPr/>
    </dgm:pt>
    <dgm:pt modelId="{6CE49E6F-5B86-493C-AB19-AD6ACD32602E}" type="pres">
      <dgm:prSet presAssocID="{F05540E5-562E-41C5-9778-BE00D5E2B0AC}" presName="conn2-1" presStyleLbl="parChTrans1D4" presStyleIdx="2" presStyleCnt="14"/>
      <dgm:spPr/>
      <dgm:t>
        <a:bodyPr/>
        <a:lstStyle/>
        <a:p>
          <a:pPr rtl="1"/>
          <a:endParaRPr lang="fa-IR"/>
        </a:p>
      </dgm:t>
    </dgm:pt>
    <dgm:pt modelId="{22D15B39-B439-4A2A-B969-60825D7B2660}" type="pres">
      <dgm:prSet presAssocID="{F05540E5-562E-41C5-9778-BE00D5E2B0AC}" presName="connTx" presStyleLbl="parChTrans1D4" presStyleIdx="2" presStyleCnt="14"/>
      <dgm:spPr/>
      <dgm:t>
        <a:bodyPr/>
        <a:lstStyle/>
        <a:p>
          <a:pPr rtl="1"/>
          <a:endParaRPr lang="fa-IR"/>
        </a:p>
      </dgm:t>
    </dgm:pt>
    <dgm:pt modelId="{E1B1A142-678E-41D5-BC93-C69828584D16}" type="pres">
      <dgm:prSet presAssocID="{F19322A9-9ADA-445D-AE71-6133304D79D1}" presName="root2" presStyleCnt="0"/>
      <dgm:spPr/>
    </dgm:pt>
    <dgm:pt modelId="{D5A5E80B-E35E-4C0B-84F6-E3DD85A8A4DF}" type="pres">
      <dgm:prSet presAssocID="{F19322A9-9ADA-445D-AE71-6133304D79D1}" presName="LevelTwoTextNode" presStyleLbl="node4" presStyleIdx="2" presStyleCnt="14" custScaleX="58182">
        <dgm:presLayoutVars>
          <dgm:chPref val="3"/>
        </dgm:presLayoutVars>
      </dgm:prSet>
      <dgm:spPr/>
      <dgm:t>
        <a:bodyPr/>
        <a:lstStyle/>
        <a:p>
          <a:pPr rtl="1"/>
          <a:endParaRPr lang="fa-IR"/>
        </a:p>
      </dgm:t>
    </dgm:pt>
    <dgm:pt modelId="{BB392634-1528-40B9-802C-8865F0EC5790}" type="pres">
      <dgm:prSet presAssocID="{F19322A9-9ADA-445D-AE71-6133304D79D1}" presName="level3hierChild" presStyleCnt="0"/>
      <dgm:spPr/>
    </dgm:pt>
    <dgm:pt modelId="{827D4110-7FBA-4F88-BCBA-56EC75232064}" type="pres">
      <dgm:prSet presAssocID="{134A3143-9E94-40ED-8C16-B2BC5A4305C8}" presName="conn2-1" presStyleLbl="parChTrans1D4" presStyleIdx="3" presStyleCnt="14"/>
      <dgm:spPr/>
      <dgm:t>
        <a:bodyPr/>
        <a:lstStyle/>
        <a:p>
          <a:pPr rtl="1"/>
          <a:endParaRPr lang="fa-IR"/>
        </a:p>
      </dgm:t>
    </dgm:pt>
    <dgm:pt modelId="{7838CCE4-4A11-4A9B-B31A-C06CF0BD03D0}" type="pres">
      <dgm:prSet presAssocID="{134A3143-9E94-40ED-8C16-B2BC5A4305C8}" presName="connTx" presStyleLbl="parChTrans1D4" presStyleIdx="3" presStyleCnt="14"/>
      <dgm:spPr/>
      <dgm:t>
        <a:bodyPr/>
        <a:lstStyle/>
        <a:p>
          <a:pPr rtl="1"/>
          <a:endParaRPr lang="fa-IR"/>
        </a:p>
      </dgm:t>
    </dgm:pt>
    <dgm:pt modelId="{0A11F2DA-4ADE-4C5A-A22E-20274E30279D}" type="pres">
      <dgm:prSet presAssocID="{D54A97B0-8E7C-4B51-8487-CCA096A6D6C0}" presName="root2" presStyleCnt="0"/>
      <dgm:spPr/>
    </dgm:pt>
    <dgm:pt modelId="{093CA4A6-5636-4AF1-A3A1-5B209B08E75E}" type="pres">
      <dgm:prSet presAssocID="{D54A97B0-8E7C-4B51-8487-CCA096A6D6C0}" presName="LevelTwoTextNode" presStyleLbl="node4" presStyleIdx="3" presStyleCnt="14" custScaleX="160262" custScaleY="129183">
        <dgm:presLayoutVars>
          <dgm:chPref val="3"/>
        </dgm:presLayoutVars>
      </dgm:prSet>
      <dgm:spPr/>
      <dgm:t>
        <a:bodyPr/>
        <a:lstStyle/>
        <a:p>
          <a:pPr rtl="1"/>
          <a:endParaRPr lang="fa-IR"/>
        </a:p>
      </dgm:t>
    </dgm:pt>
    <dgm:pt modelId="{2841817E-ED3A-49A8-92A1-76207F7A4C9A}" type="pres">
      <dgm:prSet presAssocID="{D54A97B0-8E7C-4B51-8487-CCA096A6D6C0}" presName="level3hierChild" presStyleCnt="0"/>
      <dgm:spPr/>
    </dgm:pt>
    <dgm:pt modelId="{9B4FA791-F4C1-474A-9045-055F2B032DC5}" type="pres">
      <dgm:prSet presAssocID="{60CDBDE3-B2F6-4F3A-92AE-961DDE6C532A}" presName="conn2-1" presStyleLbl="parChTrans1D4" presStyleIdx="4" presStyleCnt="14"/>
      <dgm:spPr/>
      <dgm:t>
        <a:bodyPr/>
        <a:lstStyle/>
        <a:p>
          <a:pPr rtl="1"/>
          <a:endParaRPr lang="fa-IR"/>
        </a:p>
      </dgm:t>
    </dgm:pt>
    <dgm:pt modelId="{BBA7D5D2-6E58-4DD0-AAF5-08A41B912D41}" type="pres">
      <dgm:prSet presAssocID="{60CDBDE3-B2F6-4F3A-92AE-961DDE6C532A}" presName="connTx" presStyleLbl="parChTrans1D4" presStyleIdx="4" presStyleCnt="14"/>
      <dgm:spPr/>
      <dgm:t>
        <a:bodyPr/>
        <a:lstStyle/>
        <a:p>
          <a:pPr rtl="1"/>
          <a:endParaRPr lang="fa-IR"/>
        </a:p>
      </dgm:t>
    </dgm:pt>
    <dgm:pt modelId="{5A9AFCCB-5BBA-4EAF-8652-8BD820928DCC}" type="pres">
      <dgm:prSet presAssocID="{213EE1B7-757A-4165-94E5-573D8481B550}" presName="root2" presStyleCnt="0"/>
      <dgm:spPr/>
    </dgm:pt>
    <dgm:pt modelId="{0FF7B4C7-170A-42F8-AF38-77D01D041FB8}" type="pres">
      <dgm:prSet presAssocID="{213EE1B7-757A-4165-94E5-573D8481B550}" presName="LevelTwoTextNode" presStyleLbl="node4" presStyleIdx="4" presStyleCnt="14" custScaleX="58182">
        <dgm:presLayoutVars>
          <dgm:chPref val="3"/>
        </dgm:presLayoutVars>
      </dgm:prSet>
      <dgm:spPr/>
      <dgm:t>
        <a:bodyPr/>
        <a:lstStyle/>
        <a:p>
          <a:pPr rtl="1"/>
          <a:endParaRPr lang="fa-IR"/>
        </a:p>
      </dgm:t>
    </dgm:pt>
    <dgm:pt modelId="{60E73349-0808-4EC3-A2C3-8207D6525DAA}" type="pres">
      <dgm:prSet presAssocID="{213EE1B7-757A-4165-94E5-573D8481B550}" presName="level3hierChild" presStyleCnt="0"/>
      <dgm:spPr/>
    </dgm:pt>
    <dgm:pt modelId="{A0CE5236-80DB-44D0-AB93-CA5A3940AF5A}" type="pres">
      <dgm:prSet presAssocID="{24825C18-4AAD-4F9F-B953-DE5EF6AD04FF}" presName="conn2-1" presStyleLbl="parChTrans1D4" presStyleIdx="5" presStyleCnt="14"/>
      <dgm:spPr/>
      <dgm:t>
        <a:bodyPr/>
        <a:lstStyle/>
        <a:p>
          <a:pPr rtl="1"/>
          <a:endParaRPr lang="fa-IR"/>
        </a:p>
      </dgm:t>
    </dgm:pt>
    <dgm:pt modelId="{DBCF3A2A-C85F-41FA-99E2-EDBFC725F910}" type="pres">
      <dgm:prSet presAssocID="{24825C18-4AAD-4F9F-B953-DE5EF6AD04FF}" presName="connTx" presStyleLbl="parChTrans1D4" presStyleIdx="5" presStyleCnt="14"/>
      <dgm:spPr/>
      <dgm:t>
        <a:bodyPr/>
        <a:lstStyle/>
        <a:p>
          <a:pPr rtl="1"/>
          <a:endParaRPr lang="fa-IR"/>
        </a:p>
      </dgm:t>
    </dgm:pt>
    <dgm:pt modelId="{CD5F77BD-EA21-4F0A-B13C-5EDAD9C40849}" type="pres">
      <dgm:prSet presAssocID="{4C3058A6-C1F8-4425-B0C4-73DDE7751DAB}" presName="root2" presStyleCnt="0"/>
      <dgm:spPr/>
    </dgm:pt>
    <dgm:pt modelId="{59693336-F806-4A4B-9A8A-2673C4BEB8AE}" type="pres">
      <dgm:prSet presAssocID="{4C3058A6-C1F8-4425-B0C4-73DDE7751DAB}" presName="LevelTwoTextNode" presStyleLbl="node4" presStyleIdx="5" presStyleCnt="14" custScaleX="160262">
        <dgm:presLayoutVars>
          <dgm:chPref val="3"/>
        </dgm:presLayoutVars>
      </dgm:prSet>
      <dgm:spPr/>
      <dgm:t>
        <a:bodyPr/>
        <a:lstStyle/>
        <a:p>
          <a:pPr rtl="1"/>
          <a:endParaRPr lang="fa-IR"/>
        </a:p>
      </dgm:t>
    </dgm:pt>
    <dgm:pt modelId="{88844CFE-38D6-4322-AB0B-8D130BD01E82}" type="pres">
      <dgm:prSet presAssocID="{4C3058A6-C1F8-4425-B0C4-73DDE7751DAB}" presName="level3hierChild" presStyleCnt="0"/>
      <dgm:spPr/>
    </dgm:pt>
    <dgm:pt modelId="{E2D45725-3325-481F-8E44-13C387E14A66}" type="pres">
      <dgm:prSet presAssocID="{B8692B60-74B6-4F69-80F9-41419B2FF691}" presName="conn2-1" presStyleLbl="parChTrans1D3" presStyleIdx="4" presStyleCnt="8"/>
      <dgm:spPr/>
      <dgm:t>
        <a:bodyPr/>
        <a:lstStyle/>
        <a:p>
          <a:pPr rtl="1"/>
          <a:endParaRPr lang="fa-IR"/>
        </a:p>
      </dgm:t>
    </dgm:pt>
    <dgm:pt modelId="{303A7DCA-7A0E-457C-8609-605BE6583156}" type="pres">
      <dgm:prSet presAssocID="{B8692B60-74B6-4F69-80F9-41419B2FF691}" presName="connTx" presStyleLbl="parChTrans1D3" presStyleIdx="4" presStyleCnt="8"/>
      <dgm:spPr/>
      <dgm:t>
        <a:bodyPr/>
        <a:lstStyle/>
        <a:p>
          <a:pPr rtl="1"/>
          <a:endParaRPr lang="fa-IR"/>
        </a:p>
      </dgm:t>
    </dgm:pt>
    <dgm:pt modelId="{4B9D2D7E-5588-48AA-AF49-94C8578BB5B0}" type="pres">
      <dgm:prSet presAssocID="{58E8486D-F5C4-4F67-BBB3-89E42A3E0AB6}" presName="root2" presStyleCnt="0"/>
      <dgm:spPr/>
    </dgm:pt>
    <dgm:pt modelId="{B714B082-B1FD-4FA2-BFA1-D346EF7B9FDC}" type="pres">
      <dgm:prSet presAssocID="{58E8486D-F5C4-4F67-BBB3-89E42A3E0AB6}" presName="LevelTwoTextNode" presStyleLbl="node3" presStyleIdx="4" presStyleCnt="8" custScaleX="301045">
        <dgm:presLayoutVars>
          <dgm:chPref val="3"/>
        </dgm:presLayoutVars>
      </dgm:prSet>
      <dgm:spPr/>
      <dgm:t>
        <a:bodyPr/>
        <a:lstStyle/>
        <a:p>
          <a:pPr rtl="1"/>
          <a:endParaRPr lang="fa-IR"/>
        </a:p>
      </dgm:t>
    </dgm:pt>
    <dgm:pt modelId="{A3EAB568-7081-48E1-8920-BE2F64E2E5A0}" type="pres">
      <dgm:prSet presAssocID="{58E8486D-F5C4-4F67-BBB3-89E42A3E0AB6}" presName="level3hierChild" presStyleCnt="0"/>
      <dgm:spPr/>
    </dgm:pt>
    <dgm:pt modelId="{24FB721C-E4B3-4D52-9FED-4512FD524FCA}" type="pres">
      <dgm:prSet presAssocID="{B95AD3A0-AD77-4E3C-833A-A4E8DC6E63F5}" presName="conn2-1" presStyleLbl="parChTrans1D2" presStyleIdx="3" presStyleCnt="4"/>
      <dgm:spPr/>
      <dgm:t>
        <a:bodyPr/>
        <a:lstStyle/>
        <a:p>
          <a:pPr rtl="1"/>
          <a:endParaRPr lang="fa-IR"/>
        </a:p>
      </dgm:t>
    </dgm:pt>
    <dgm:pt modelId="{CAFEE585-FA33-4C60-B047-3A8ECA7C88DE}" type="pres">
      <dgm:prSet presAssocID="{B95AD3A0-AD77-4E3C-833A-A4E8DC6E63F5}" presName="connTx" presStyleLbl="parChTrans1D2" presStyleIdx="3" presStyleCnt="4"/>
      <dgm:spPr/>
      <dgm:t>
        <a:bodyPr/>
        <a:lstStyle/>
        <a:p>
          <a:pPr rtl="1"/>
          <a:endParaRPr lang="fa-IR"/>
        </a:p>
      </dgm:t>
    </dgm:pt>
    <dgm:pt modelId="{A31373CE-CA2B-414B-99A0-6C83A25382A4}" type="pres">
      <dgm:prSet presAssocID="{2676E112-4020-41A9-8727-0CD0D08DFD41}" presName="root2" presStyleCnt="0"/>
      <dgm:spPr/>
    </dgm:pt>
    <dgm:pt modelId="{890C7E60-06A9-4BE9-A06C-59B83C5E7CE6}" type="pres">
      <dgm:prSet presAssocID="{2676E112-4020-41A9-8727-0CD0D08DFD41}" presName="LevelTwoTextNode" presStyleLbl="node2" presStyleIdx="3" presStyleCnt="4">
        <dgm:presLayoutVars>
          <dgm:chPref val="3"/>
        </dgm:presLayoutVars>
      </dgm:prSet>
      <dgm:spPr/>
      <dgm:t>
        <a:bodyPr/>
        <a:lstStyle/>
        <a:p>
          <a:pPr rtl="1"/>
          <a:endParaRPr lang="fa-IR"/>
        </a:p>
      </dgm:t>
    </dgm:pt>
    <dgm:pt modelId="{4E2F41C2-C437-4C77-BFD3-8A84F8A20F30}" type="pres">
      <dgm:prSet presAssocID="{2676E112-4020-41A9-8727-0CD0D08DFD41}" presName="level3hierChild" presStyleCnt="0"/>
      <dgm:spPr/>
    </dgm:pt>
    <dgm:pt modelId="{E5DDBD87-EDAE-4A4B-A903-BDA0D4B080B3}" type="pres">
      <dgm:prSet presAssocID="{2393D429-2B89-4F32-891A-8CAE5E0539FE}" presName="conn2-1" presStyleLbl="parChTrans1D3" presStyleIdx="5" presStyleCnt="8"/>
      <dgm:spPr/>
      <dgm:t>
        <a:bodyPr/>
        <a:lstStyle/>
        <a:p>
          <a:pPr rtl="1"/>
          <a:endParaRPr lang="fa-IR"/>
        </a:p>
      </dgm:t>
    </dgm:pt>
    <dgm:pt modelId="{0E3F92DC-A394-4400-BAD5-42F0F2655DA4}" type="pres">
      <dgm:prSet presAssocID="{2393D429-2B89-4F32-891A-8CAE5E0539FE}" presName="connTx" presStyleLbl="parChTrans1D3" presStyleIdx="5" presStyleCnt="8"/>
      <dgm:spPr/>
      <dgm:t>
        <a:bodyPr/>
        <a:lstStyle/>
        <a:p>
          <a:pPr rtl="1"/>
          <a:endParaRPr lang="fa-IR"/>
        </a:p>
      </dgm:t>
    </dgm:pt>
    <dgm:pt modelId="{488628AD-C6ED-49EF-9DEB-1C204C10D17E}" type="pres">
      <dgm:prSet presAssocID="{5369195E-77B2-4558-818A-881B6BCF7EF8}" presName="root2" presStyleCnt="0"/>
      <dgm:spPr/>
    </dgm:pt>
    <dgm:pt modelId="{E7C27174-3EC8-4886-AD83-1C054CE16B6D}" type="pres">
      <dgm:prSet presAssocID="{5369195E-77B2-4558-818A-881B6BCF7EF8}" presName="LevelTwoTextNode" presStyleLbl="node3" presStyleIdx="5" presStyleCnt="8">
        <dgm:presLayoutVars>
          <dgm:chPref val="3"/>
        </dgm:presLayoutVars>
      </dgm:prSet>
      <dgm:spPr/>
      <dgm:t>
        <a:bodyPr/>
        <a:lstStyle/>
        <a:p>
          <a:pPr rtl="1"/>
          <a:endParaRPr lang="fa-IR"/>
        </a:p>
      </dgm:t>
    </dgm:pt>
    <dgm:pt modelId="{457846A4-B9C0-477F-8601-D7730ADCD90E}" type="pres">
      <dgm:prSet presAssocID="{5369195E-77B2-4558-818A-881B6BCF7EF8}" presName="level3hierChild" presStyleCnt="0"/>
      <dgm:spPr/>
    </dgm:pt>
    <dgm:pt modelId="{91FD6D00-9B8A-4670-9470-B4B3CF612188}" type="pres">
      <dgm:prSet presAssocID="{614F4F48-E87F-4106-B2BF-8C6E8884A805}" presName="conn2-1" presStyleLbl="parChTrans1D4" presStyleIdx="6" presStyleCnt="14"/>
      <dgm:spPr/>
      <dgm:t>
        <a:bodyPr/>
        <a:lstStyle/>
        <a:p>
          <a:pPr rtl="1"/>
          <a:endParaRPr lang="fa-IR"/>
        </a:p>
      </dgm:t>
    </dgm:pt>
    <dgm:pt modelId="{A1AB4A05-8DCE-40A5-A7B2-C86AFB7A3820}" type="pres">
      <dgm:prSet presAssocID="{614F4F48-E87F-4106-B2BF-8C6E8884A805}" presName="connTx" presStyleLbl="parChTrans1D4" presStyleIdx="6" presStyleCnt="14"/>
      <dgm:spPr/>
      <dgm:t>
        <a:bodyPr/>
        <a:lstStyle/>
        <a:p>
          <a:pPr rtl="1"/>
          <a:endParaRPr lang="fa-IR"/>
        </a:p>
      </dgm:t>
    </dgm:pt>
    <dgm:pt modelId="{7933235C-A61C-4DE6-A2EF-F99440CC689B}" type="pres">
      <dgm:prSet presAssocID="{0395F7F9-2863-4F50-A0E6-530BCF416833}" presName="root2" presStyleCnt="0"/>
      <dgm:spPr/>
    </dgm:pt>
    <dgm:pt modelId="{01CFF881-79CB-44FA-878A-6AA4A68B77B0}" type="pres">
      <dgm:prSet presAssocID="{0395F7F9-2863-4F50-A0E6-530BCF416833}" presName="LevelTwoTextNode" presStyleLbl="node4" presStyleIdx="6" presStyleCnt="14">
        <dgm:presLayoutVars>
          <dgm:chPref val="3"/>
        </dgm:presLayoutVars>
      </dgm:prSet>
      <dgm:spPr/>
      <dgm:t>
        <a:bodyPr/>
        <a:lstStyle/>
        <a:p>
          <a:pPr rtl="1"/>
          <a:endParaRPr lang="fa-IR"/>
        </a:p>
      </dgm:t>
    </dgm:pt>
    <dgm:pt modelId="{0FA58A16-DACA-42D7-8CCA-BF784E39C764}" type="pres">
      <dgm:prSet presAssocID="{0395F7F9-2863-4F50-A0E6-530BCF416833}" presName="level3hierChild" presStyleCnt="0"/>
      <dgm:spPr/>
    </dgm:pt>
    <dgm:pt modelId="{8F85CDF7-7F5F-48B9-AFE0-E80ED523A4B8}" type="pres">
      <dgm:prSet presAssocID="{F42F4C69-8E96-408A-813C-7E1182D3C62F}" presName="conn2-1" presStyleLbl="parChTrans1D4" presStyleIdx="7" presStyleCnt="14"/>
      <dgm:spPr/>
      <dgm:t>
        <a:bodyPr/>
        <a:lstStyle/>
        <a:p>
          <a:pPr rtl="1"/>
          <a:endParaRPr lang="fa-IR"/>
        </a:p>
      </dgm:t>
    </dgm:pt>
    <dgm:pt modelId="{2CD52101-876E-42E7-9A6E-DC6EFCB4BCE3}" type="pres">
      <dgm:prSet presAssocID="{F42F4C69-8E96-408A-813C-7E1182D3C62F}" presName="connTx" presStyleLbl="parChTrans1D4" presStyleIdx="7" presStyleCnt="14"/>
      <dgm:spPr/>
      <dgm:t>
        <a:bodyPr/>
        <a:lstStyle/>
        <a:p>
          <a:pPr rtl="1"/>
          <a:endParaRPr lang="fa-IR"/>
        </a:p>
      </dgm:t>
    </dgm:pt>
    <dgm:pt modelId="{E6B6BD9F-9D74-4794-9A0E-1515DAD17CBA}" type="pres">
      <dgm:prSet presAssocID="{976DFFB4-5514-450C-8D5D-D533CDD3F5DE}" presName="root2" presStyleCnt="0"/>
      <dgm:spPr/>
    </dgm:pt>
    <dgm:pt modelId="{D5B63C7B-0C4C-438F-8BBD-97317294F6E4}" type="pres">
      <dgm:prSet presAssocID="{976DFFB4-5514-450C-8D5D-D533CDD3F5DE}" presName="LevelTwoTextNode" presStyleLbl="node4" presStyleIdx="7" presStyleCnt="14">
        <dgm:presLayoutVars>
          <dgm:chPref val="3"/>
        </dgm:presLayoutVars>
      </dgm:prSet>
      <dgm:spPr/>
      <dgm:t>
        <a:bodyPr/>
        <a:lstStyle/>
        <a:p>
          <a:pPr rtl="1"/>
          <a:endParaRPr lang="fa-IR"/>
        </a:p>
      </dgm:t>
    </dgm:pt>
    <dgm:pt modelId="{053E8799-6C79-4992-9EA5-F43D96A54FF6}" type="pres">
      <dgm:prSet presAssocID="{976DFFB4-5514-450C-8D5D-D533CDD3F5DE}" presName="level3hierChild" presStyleCnt="0"/>
      <dgm:spPr/>
    </dgm:pt>
    <dgm:pt modelId="{060A1574-3FBD-4CEC-A318-0E20AA2F17A8}" type="pres">
      <dgm:prSet presAssocID="{212BBA6A-619D-4095-816B-C87BA9CB530F}" presName="conn2-1" presStyleLbl="parChTrans1D3" presStyleIdx="6" presStyleCnt="8"/>
      <dgm:spPr/>
      <dgm:t>
        <a:bodyPr/>
        <a:lstStyle/>
        <a:p>
          <a:pPr rtl="1"/>
          <a:endParaRPr lang="fa-IR"/>
        </a:p>
      </dgm:t>
    </dgm:pt>
    <dgm:pt modelId="{6E43B702-663B-4DC1-BCC3-124477F2F1B9}" type="pres">
      <dgm:prSet presAssocID="{212BBA6A-619D-4095-816B-C87BA9CB530F}" presName="connTx" presStyleLbl="parChTrans1D3" presStyleIdx="6" presStyleCnt="8"/>
      <dgm:spPr/>
      <dgm:t>
        <a:bodyPr/>
        <a:lstStyle/>
        <a:p>
          <a:pPr rtl="1"/>
          <a:endParaRPr lang="fa-IR"/>
        </a:p>
      </dgm:t>
    </dgm:pt>
    <dgm:pt modelId="{A9AC94DD-4FDA-47C1-AC19-7FCBA9DF7CBE}" type="pres">
      <dgm:prSet presAssocID="{61AD3EBC-D1EF-4F4D-B7A6-6D7F0D0E5A59}" presName="root2" presStyleCnt="0"/>
      <dgm:spPr/>
    </dgm:pt>
    <dgm:pt modelId="{BBBC8BAA-BDFA-4129-924A-2DFC0739F10E}" type="pres">
      <dgm:prSet presAssocID="{61AD3EBC-D1EF-4F4D-B7A6-6D7F0D0E5A59}" presName="LevelTwoTextNode" presStyleLbl="node3" presStyleIdx="6" presStyleCnt="8">
        <dgm:presLayoutVars>
          <dgm:chPref val="3"/>
        </dgm:presLayoutVars>
      </dgm:prSet>
      <dgm:spPr/>
      <dgm:t>
        <a:bodyPr/>
        <a:lstStyle/>
        <a:p>
          <a:pPr rtl="1"/>
          <a:endParaRPr lang="fa-IR"/>
        </a:p>
      </dgm:t>
    </dgm:pt>
    <dgm:pt modelId="{BA458336-124E-4DC1-A81C-09C7E012EDE7}" type="pres">
      <dgm:prSet presAssocID="{61AD3EBC-D1EF-4F4D-B7A6-6D7F0D0E5A59}" presName="level3hierChild" presStyleCnt="0"/>
      <dgm:spPr/>
    </dgm:pt>
    <dgm:pt modelId="{6F85655F-A457-4E17-91E8-BF64007C27BC}" type="pres">
      <dgm:prSet presAssocID="{B2754FFC-EF6D-451B-95F4-55BDB35EFA7F}" presName="conn2-1" presStyleLbl="parChTrans1D3" presStyleIdx="7" presStyleCnt="8"/>
      <dgm:spPr/>
      <dgm:t>
        <a:bodyPr/>
        <a:lstStyle/>
        <a:p>
          <a:pPr rtl="1"/>
          <a:endParaRPr lang="fa-IR"/>
        </a:p>
      </dgm:t>
    </dgm:pt>
    <dgm:pt modelId="{D4586F33-77FC-45F4-9CD7-42DEFAFE6B0A}" type="pres">
      <dgm:prSet presAssocID="{B2754FFC-EF6D-451B-95F4-55BDB35EFA7F}" presName="connTx" presStyleLbl="parChTrans1D3" presStyleIdx="7" presStyleCnt="8"/>
      <dgm:spPr/>
      <dgm:t>
        <a:bodyPr/>
        <a:lstStyle/>
        <a:p>
          <a:pPr rtl="1"/>
          <a:endParaRPr lang="fa-IR"/>
        </a:p>
      </dgm:t>
    </dgm:pt>
    <dgm:pt modelId="{2AC7A68D-460E-4BA1-91CF-710CAD5D0B15}" type="pres">
      <dgm:prSet presAssocID="{0A7E8183-AD02-4B71-A46B-AE2F2BC134D1}" presName="root2" presStyleCnt="0"/>
      <dgm:spPr/>
    </dgm:pt>
    <dgm:pt modelId="{BB25C78C-AB3D-4B43-A625-8D295923D043}" type="pres">
      <dgm:prSet presAssocID="{0A7E8183-AD02-4B71-A46B-AE2F2BC134D1}" presName="LevelTwoTextNode" presStyleLbl="node3" presStyleIdx="7" presStyleCnt="8" custScaleX="128919">
        <dgm:presLayoutVars>
          <dgm:chPref val="3"/>
        </dgm:presLayoutVars>
      </dgm:prSet>
      <dgm:spPr/>
      <dgm:t>
        <a:bodyPr/>
        <a:lstStyle/>
        <a:p>
          <a:pPr rtl="1"/>
          <a:endParaRPr lang="fa-IR"/>
        </a:p>
      </dgm:t>
    </dgm:pt>
    <dgm:pt modelId="{8AF21FAA-77AA-4746-A673-296495638E9E}" type="pres">
      <dgm:prSet presAssocID="{0A7E8183-AD02-4B71-A46B-AE2F2BC134D1}" presName="level3hierChild" presStyleCnt="0"/>
      <dgm:spPr/>
    </dgm:pt>
    <dgm:pt modelId="{8D6DBEB8-3437-4B21-9EA3-1346C08695EA}" type="pres">
      <dgm:prSet presAssocID="{5DCC3356-E6FB-4DAA-AC9B-C8FB1AB8117A}" presName="conn2-1" presStyleLbl="parChTrans1D4" presStyleIdx="8" presStyleCnt="14"/>
      <dgm:spPr/>
      <dgm:t>
        <a:bodyPr/>
        <a:lstStyle/>
        <a:p>
          <a:pPr rtl="1"/>
          <a:endParaRPr lang="fa-IR"/>
        </a:p>
      </dgm:t>
    </dgm:pt>
    <dgm:pt modelId="{CD9E27C8-FF15-4B9E-B9BF-521DC22ED13F}" type="pres">
      <dgm:prSet presAssocID="{5DCC3356-E6FB-4DAA-AC9B-C8FB1AB8117A}" presName="connTx" presStyleLbl="parChTrans1D4" presStyleIdx="8" presStyleCnt="14"/>
      <dgm:spPr/>
      <dgm:t>
        <a:bodyPr/>
        <a:lstStyle/>
        <a:p>
          <a:pPr rtl="1"/>
          <a:endParaRPr lang="fa-IR"/>
        </a:p>
      </dgm:t>
    </dgm:pt>
    <dgm:pt modelId="{7B677FD7-EF01-497E-A369-AFDC719FEACC}" type="pres">
      <dgm:prSet presAssocID="{24593126-2B00-4757-BB87-166C7815175B}" presName="root2" presStyleCnt="0"/>
      <dgm:spPr/>
    </dgm:pt>
    <dgm:pt modelId="{3DD16A4D-2A51-4EC6-A101-856DC3664CBF}" type="pres">
      <dgm:prSet presAssocID="{24593126-2B00-4757-BB87-166C7815175B}" presName="LevelTwoTextNode" presStyleLbl="node4" presStyleIdx="8" presStyleCnt="14" custScaleX="71483">
        <dgm:presLayoutVars>
          <dgm:chPref val="3"/>
        </dgm:presLayoutVars>
      </dgm:prSet>
      <dgm:spPr/>
      <dgm:t>
        <a:bodyPr/>
        <a:lstStyle/>
        <a:p>
          <a:pPr rtl="1"/>
          <a:endParaRPr lang="fa-IR"/>
        </a:p>
      </dgm:t>
    </dgm:pt>
    <dgm:pt modelId="{C9F3D51D-A6E3-430D-B297-695519AD2A82}" type="pres">
      <dgm:prSet presAssocID="{24593126-2B00-4757-BB87-166C7815175B}" presName="level3hierChild" presStyleCnt="0"/>
      <dgm:spPr/>
    </dgm:pt>
    <dgm:pt modelId="{39CBAF94-59F2-4ACA-BEEE-25ABB96CE1DA}" type="pres">
      <dgm:prSet presAssocID="{B14C1E76-6849-47D1-8750-1F5E4B68758F}" presName="conn2-1" presStyleLbl="parChTrans1D4" presStyleIdx="9" presStyleCnt="14"/>
      <dgm:spPr/>
      <dgm:t>
        <a:bodyPr/>
        <a:lstStyle/>
        <a:p>
          <a:pPr rtl="1"/>
          <a:endParaRPr lang="fa-IR"/>
        </a:p>
      </dgm:t>
    </dgm:pt>
    <dgm:pt modelId="{53B5027E-F5CC-47B7-B8CF-966B7572E75D}" type="pres">
      <dgm:prSet presAssocID="{B14C1E76-6849-47D1-8750-1F5E4B68758F}" presName="connTx" presStyleLbl="parChTrans1D4" presStyleIdx="9" presStyleCnt="14"/>
      <dgm:spPr/>
      <dgm:t>
        <a:bodyPr/>
        <a:lstStyle/>
        <a:p>
          <a:pPr rtl="1"/>
          <a:endParaRPr lang="fa-IR"/>
        </a:p>
      </dgm:t>
    </dgm:pt>
    <dgm:pt modelId="{1CEDC891-BCDE-48F0-935B-DEC6B9E71C9D}" type="pres">
      <dgm:prSet presAssocID="{5F86D593-4F23-4E6E-A5E2-68272DC0F277}" presName="root2" presStyleCnt="0"/>
      <dgm:spPr/>
    </dgm:pt>
    <dgm:pt modelId="{12635F39-8894-4ECC-856C-A6C2C33A950F}" type="pres">
      <dgm:prSet presAssocID="{5F86D593-4F23-4E6E-A5E2-68272DC0F277}" presName="LevelTwoTextNode" presStyleLbl="node4" presStyleIdx="9" presStyleCnt="14" custScaleX="238456">
        <dgm:presLayoutVars>
          <dgm:chPref val="3"/>
        </dgm:presLayoutVars>
      </dgm:prSet>
      <dgm:spPr/>
      <dgm:t>
        <a:bodyPr/>
        <a:lstStyle/>
        <a:p>
          <a:pPr rtl="1"/>
          <a:endParaRPr lang="fa-IR"/>
        </a:p>
      </dgm:t>
    </dgm:pt>
    <dgm:pt modelId="{476E45E2-424A-4DB6-B913-018838D3AF3F}" type="pres">
      <dgm:prSet presAssocID="{5F86D593-4F23-4E6E-A5E2-68272DC0F277}" presName="level3hierChild" presStyleCnt="0"/>
      <dgm:spPr/>
    </dgm:pt>
    <dgm:pt modelId="{983BABDF-9B9D-42B9-8F4E-2BA873B904E6}" type="pres">
      <dgm:prSet presAssocID="{04296EE5-3F7C-49FE-B6B2-FD0360EC9369}" presName="conn2-1" presStyleLbl="parChTrans1D4" presStyleIdx="10" presStyleCnt="14"/>
      <dgm:spPr/>
      <dgm:t>
        <a:bodyPr/>
        <a:lstStyle/>
        <a:p>
          <a:pPr rtl="1"/>
          <a:endParaRPr lang="fa-IR"/>
        </a:p>
      </dgm:t>
    </dgm:pt>
    <dgm:pt modelId="{67242815-7C19-4ACF-A5E0-3AF16DA5587E}" type="pres">
      <dgm:prSet presAssocID="{04296EE5-3F7C-49FE-B6B2-FD0360EC9369}" presName="connTx" presStyleLbl="parChTrans1D4" presStyleIdx="10" presStyleCnt="14"/>
      <dgm:spPr/>
      <dgm:t>
        <a:bodyPr/>
        <a:lstStyle/>
        <a:p>
          <a:pPr rtl="1"/>
          <a:endParaRPr lang="fa-IR"/>
        </a:p>
      </dgm:t>
    </dgm:pt>
    <dgm:pt modelId="{9AEFD78D-5054-4CEC-932D-AC9774D9DD27}" type="pres">
      <dgm:prSet presAssocID="{8D62CDE9-5A2C-4478-8848-D78CDDE5146B}" presName="root2" presStyleCnt="0"/>
      <dgm:spPr/>
    </dgm:pt>
    <dgm:pt modelId="{CC9017A1-164B-4694-8E8A-4F622B29CA45}" type="pres">
      <dgm:prSet presAssocID="{8D62CDE9-5A2C-4478-8848-D78CDDE5146B}" presName="LevelTwoTextNode" presStyleLbl="node4" presStyleIdx="10" presStyleCnt="14" custScaleX="71483">
        <dgm:presLayoutVars>
          <dgm:chPref val="3"/>
        </dgm:presLayoutVars>
      </dgm:prSet>
      <dgm:spPr/>
      <dgm:t>
        <a:bodyPr/>
        <a:lstStyle/>
        <a:p>
          <a:pPr rtl="1"/>
          <a:endParaRPr lang="fa-IR"/>
        </a:p>
      </dgm:t>
    </dgm:pt>
    <dgm:pt modelId="{6121C70D-96F8-4836-99E8-65F8C14B6134}" type="pres">
      <dgm:prSet presAssocID="{8D62CDE9-5A2C-4478-8848-D78CDDE5146B}" presName="level3hierChild" presStyleCnt="0"/>
      <dgm:spPr/>
    </dgm:pt>
    <dgm:pt modelId="{2E777EE6-E26F-4D0B-8EC8-A4C8AC4CA8D3}" type="pres">
      <dgm:prSet presAssocID="{31F98099-458E-4041-BA03-329DE1E2A968}" presName="conn2-1" presStyleLbl="parChTrans1D4" presStyleIdx="11" presStyleCnt="14"/>
      <dgm:spPr/>
      <dgm:t>
        <a:bodyPr/>
        <a:lstStyle/>
        <a:p>
          <a:pPr rtl="1"/>
          <a:endParaRPr lang="fa-IR"/>
        </a:p>
      </dgm:t>
    </dgm:pt>
    <dgm:pt modelId="{0F713A42-60F8-48EB-91AC-2E22A8B8F4F7}" type="pres">
      <dgm:prSet presAssocID="{31F98099-458E-4041-BA03-329DE1E2A968}" presName="connTx" presStyleLbl="parChTrans1D4" presStyleIdx="11" presStyleCnt="14"/>
      <dgm:spPr/>
      <dgm:t>
        <a:bodyPr/>
        <a:lstStyle/>
        <a:p>
          <a:pPr rtl="1"/>
          <a:endParaRPr lang="fa-IR"/>
        </a:p>
      </dgm:t>
    </dgm:pt>
    <dgm:pt modelId="{CB72C084-7189-4B4D-BDD9-99256BC79973}" type="pres">
      <dgm:prSet presAssocID="{7FD6CBDB-EB8D-41EC-A9A2-D01C10090730}" presName="root2" presStyleCnt="0"/>
      <dgm:spPr/>
    </dgm:pt>
    <dgm:pt modelId="{53ABC7C8-DD51-48AF-BA93-25097F68D6AD}" type="pres">
      <dgm:prSet presAssocID="{7FD6CBDB-EB8D-41EC-A9A2-D01C10090730}" presName="LevelTwoTextNode" presStyleLbl="node4" presStyleIdx="11" presStyleCnt="14" custScaleX="238456">
        <dgm:presLayoutVars>
          <dgm:chPref val="3"/>
        </dgm:presLayoutVars>
      </dgm:prSet>
      <dgm:spPr/>
      <dgm:t>
        <a:bodyPr/>
        <a:lstStyle/>
        <a:p>
          <a:pPr rtl="1"/>
          <a:endParaRPr lang="fa-IR"/>
        </a:p>
      </dgm:t>
    </dgm:pt>
    <dgm:pt modelId="{972B417F-BD2B-4587-A784-A5FADFECC2C8}" type="pres">
      <dgm:prSet presAssocID="{7FD6CBDB-EB8D-41EC-A9A2-D01C10090730}" presName="level3hierChild" presStyleCnt="0"/>
      <dgm:spPr/>
    </dgm:pt>
    <dgm:pt modelId="{92265906-1D5A-4BA0-AFC0-6CF036664B5F}" type="pres">
      <dgm:prSet presAssocID="{9F020EDA-A1A9-4BFB-8CED-66166D4EFFFB}" presName="conn2-1" presStyleLbl="parChTrans1D4" presStyleIdx="12" presStyleCnt="14"/>
      <dgm:spPr/>
      <dgm:t>
        <a:bodyPr/>
        <a:lstStyle/>
        <a:p>
          <a:pPr rtl="1"/>
          <a:endParaRPr lang="fa-IR"/>
        </a:p>
      </dgm:t>
    </dgm:pt>
    <dgm:pt modelId="{CD483312-CCE0-4987-B896-CE85C39A3D8A}" type="pres">
      <dgm:prSet presAssocID="{9F020EDA-A1A9-4BFB-8CED-66166D4EFFFB}" presName="connTx" presStyleLbl="parChTrans1D4" presStyleIdx="12" presStyleCnt="14"/>
      <dgm:spPr/>
      <dgm:t>
        <a:bodyPr/>
        <a:lstStyle/>
        <a:p>
          <a:pPr rtl="1"/>
          <a:endParaRPr lang="fa-IR"/>
        </a:p>
      </dgm:t>
    </dgm:pt>
    <dgm:pt modelId="{A536AD98-9E03-468B-ACD6-0084E0AAD17A}" type="pres">
      <dgm:prSet presAssocID="{0D210682-354C-4EE9-ADFE-850FBEE11D1B}" presName="root2" presStyleCnt="0"/>
      <dgm:spPr/>
    </dgm:pt>
    <dgm:pt modelId="{62629B4D-5C94-4591-BDD7-28AD7DF3B12A}" type="pres">
      <dgm:prSet presAssocID="{0D210682-354C-4EE9-ADFE-850FBEE11D1B}" presName="LevelTwoTextNode" presStyleLbl="node4" presStyleIdx="12" presStyleCnt="14" custScaleX="71483">
        <dgm:presLayoutVars>
          <dgm:chPref val="3"/>
        </dgm:presLayoutVars>
      </dgm:prSet>
      <dgm:spPr/>
      <dgm:t>
        <a:bodyPr/>
        <a:lstStyle/>
        <a:p>
          <a:pPr rtl="1"/>
          <a:endParaRPr lang="fa-IR"/>
        </a:p>
      </dgm:t>
    </dgm:pt>
    <dgm:pt modelId="{97B88161-6464-4E50-963E-A51C2E15A6E0}" type="pres">
      <dgm:prSet presAssocID="{0D210682-354C-4EE9-ADFE-850FBEE11D1B}" presName="level3hierChild" presStyleCnt="0"/>
      <dgm:spPr/>
    </dgm:pt>
    <dgm:pt modelId="{F904BFF4-2D86-4013-B84C-95C09BC2A0DF}" type="pres">
      <dgm:prSet presAssocID="{74E3A171-4C76-46A2-8D0C-00F36D165023}" presName="conn2-1" presStyleLbl="parChTrans1D4" presStyleIdx="13" presStyleCnt="14"/>
      <dgm:spPr/>
      <dgm:t>
        <a:bodyPr/>
        <a:lstStyle/>
        <a:p>
          <a:pPr rtl="1"/>
          <a:endParaRPr lang="fa-IR"/>
        </a:p>
      </dgm:t>
    </dgm:pt>
    <dgm:pt modelId="{7B9F5CA0-BD34-491F-89CE-B4CB85ED6CA6}" type="pres">
      <dgm:prSet presAssocID="{74E3A171-4C76-46A2-8D0C-00F36D165023}" presName="connTx" presStyleLbl="parChTrans1D4" presStyleIdx="13" presStyleCnt="14"/>
      <dgm:spPr/>
      <dgm:t>
        <a:bodyPr/>
        <a:lstStyle/>
        <a:p>
          <a:pPr rtl="1"/>
          <a:endParaRPr lang="fa-IR"/>
        </a:p>
      </dgm:t>
    </dgm:pt>
    <dgm:pt modelId="{119012AC-D947-489E-9222-6E8A435088E6}" type="pres">
      <dgm:prSet presAssocID="{AC811D58-2EBF-4F64-A793-7DFE481E0FC9}" presName="root2" presStyleCnt="0"/>
      <dgm:spPr/>
    </dgm:pt>
    <dgm:pt modelId="{8298D063-DD16-4628-9C6B-CDF4D1EB628D}" type="pres">
      <dgm:prSet presAssocID="{AC811D58-2EBF-4F64-A793-7DFE481E0FC9}" presName="LevelTwoTextNode" presStyleLbl="node4" presStyleIdx="13" presStyleCnt="14" custScaleX="238456">
        <dgm:presLayoutVars>
          <dgm:chPref val="3"/>
        </dgm:presLayoutVars>
      </dgm:prSet>
      <dgm:spPr/>
      <dgm:t>
        <a:bodyPr/>
        <a:lstStyle/>
        <a:p>
          <a:pPr rtl="1"/>
          <a:endParaRPr lang="fa-IR"/>
        </a:p>
      </dgm:t>
    </dgm:pt>
    <dgm:pt modelId="{F8D8E52A-C6FF-46B2-A933-60E5AD3242A5}" type="pres">
      <dgm:prSet presAssocID="{AC811D58-2EBF-4F64-A793-7DFE481E0FC9}" presName="level3hierChild" presStyleCnt="0"/>
      <dgm:spPr/>
    </dgm:pt>
  </dgm:ptLst>
  <dgm:cxnLst>
    <dgm:cxn modelId="{804E054F-B2B5-4E2C-B485-BA28EE2BB507}" type="presOf" srcId="{2393D429-2B89-4F32-891A-8CAE5E0539FE}" destId="{0E3F92DC-A394-4400-BAD5-42F0F2655DA4}" srcOrd="1" destOrd="0" presId="urn:microsoft.com/office/officeart/2008/layout/HorizontalMultiLevelHierarchy"/>
    <dgm:cxn modelId="{20ECECAE-CA83-4700-8145-365E680DAA0D}" type="presOf" srcId="{5F86D593-4F23-4E6E-A5E2-68272DC0F277}" destId="{12635F39-8894-4ECC-856C-A6C2C33A950F}" srcOrd="0" destOrd="0" presId="urn:microsoft.com/office/officeart/2008/layout/HorizontalMultiLevelHierarchy"/>
    <dgm:cxn modelId="{4FBEE688-0265-480B-9167-A397831445A7}" type="presOf" srcId="{8ACEEEF9-BCB1-4032-8797-167C9542839C}" destId="{14722F59-AC3F-446F-8C1E-323702753068}" srcOrd="0" destOrd="0" presId="urn:microsoft.com/office/officeart/2008/layout/HorizontalMultiLevelHierarchy"/>
    <dgm:cxn modelId="{35D2F674-7DDA-45FB-829B-3324F97E4315}" type="presOf" srcId="{0395F7F9-2863-4F50-A0E6-530BCF416833}" destId="{01CFF881-79CB-44FA-878A-6AA4A68B77B0}" srcOrd="0" destOrd="0" presId="urn:microsoft.com/office/officeart/2008/layout/HorizontalMultiLevelHierarchy"/>
    <dgm:cxn modelId="{78C81F57-E7B3-4EEF-A58F-7804893C2B4D}" type="presOf" srcId="{FFE6F230-93FC-4B04-98B8-0FF857BE2013}" destId="{2AB7380F-5BF5-4730-9523-7B8470938264}" srcOrd="0" destOrd="0" presId="urn:microsoft.com/office/officeart/2008/layout/HorizontalMultiLevelHierarchy"/>
    <dgm:cxn modelId="{374BCC6B-4052-4F6D-93F7-60BDE6A55921}" type="presOf" srcId="{2071394C-D040-4238-9DBC-EA1796610C94}" destId="{00624282-A2E0-432C-8658-49BA5B1F68B7}" srcOrd="1" destOrd="0" presId="urn:microsoft.com/office/officeart/2008/layout/HorizontalMultiLevelHierarchy"/>
    <dgm:cxn modelId="{F2C618F6-C254-4CE8-A7DF-92B426319831}" type="presOf" srcId="{B8692B60-74B6-4F69-80F9-41419B2FF691}" destId="{E2D45725-3325-481F-8E44-13C387E14A66}" srcOrd="0" destOrd="0" presId="urn:microsoft.com/office/officeart/2008/layout/HorizontalMultiLevelHierarchy"/>
    <dgm:cxn modelId="{435DD44A-7696-493F-9973-231D2D13CCF8}" srcId="{4F361BC5-4AE5-4FC1-AF29-01544D755238}" destId="{9B6A11ED-5570-4790-A75A-55006BE0D105}" srcOrd="0" destOrd="0" parTransId="{2071394C-D040-4238-9DBC-EA1796610C94}" sibTransId="{8C1F6683-E028-4E3C-BF24-A020AA2C4AB0}"/>
    <dgm:cxn modelId="{5156B95C-BC6B-4546-95DB-38E773731598}" type="presOf" srcId="{B2754FFC-EF6D-451B-95F4-55BDB35EFA7F}" destId="{D4586F33-77FC-45F4-9CD7-42DEFAFE6B0A}" srcOrd="1" destOrd="0" presId="urn:microsoft.com/office/officeart/2008/layout/HorizontalMultiLevelHierarchy"/>
    <dgm:cxn modelId="{E39DBC29-2896-4A53-B2D7-0378FB32CCB0}" type="presOf" srcId="{C4B7BD65-1063-4207-B416-37C99E802EF8}" destId="{E85B03C1-1317-4707-9A3C-863F284441E3}" srcOrd="0" destOrd="0" presId="urn:microsoft.com/office/officeart/2008/layout/HorizontalMultiLevelHierarchy"/>
    <dgm:cxn modelId="{78BFB33B-605A-44E4-93D7-ACE2F1DF85CE}" type="presOf" srcId="{B8692B60-74B6-4F69-80F9-41419B2FF691}" destId="{303A7DCA-7A0E-457C-8609-605BE6583156}" srcOrd="1" destOrd="0" presId="urn:microsoft.com/office/officeart/2008/layout/HorizontalMultiLevelHierarchy"/>
    <dgm:cxn modelId="{99AA2320-C56A-435F-8795-CEA04A51A4EC}" srcId="{2676E112-4020-41A9-8727-0CD0D08DFD41}" destId="{5369195E-77B2-4558-818A-881B6BCF7EF8}" srcOrd="0" destOrd="0" parTransId="{2393D429-2B89-4F32-891A-8CAE5E0539FE}" sibTransId="{B33E301A-8144-4EDE-A0E0-4776E5B71CA3}"/>
    <dgm:cxn modelId="{8C4E164E-C3C2-44E4-8DC3-94E47DC21EE7}" type="presOf" srcId="{24825C18-4AAD-4F9F-B953-DE5EF6AD04FF}" destId="{DBCF3A2A-C85F-41FA-99E2-EDBFC725F910}" srcOrd="1" destOrd="0" presId="urn:microsoft.com/office/officeart/2008/layout/HorizontalMultiLevelHierarchy"/>
    <dgm:cxn modelId="{DFF10D18-8BCF-459D-BE01-607A13A5039C}" type="presOf" srcId="{B14C1E76-6849-47D1-8750-1F5E4B68758F}" destId="{53B5027E-F5CC-47B7-B8CF-966B7572E75D}" srcOrd="1" destOrd="0" presId="urn:microsoft.com/office/officeart/2008/layout/HorizontalMultiLevelHierarchy"/>
    <dgm:cxn modelId="{B5DE2DD4-0820-4E4F-92E0-687E27135285}" type="presOf" srcId="{F42F4C69-8E96-408A-813C-7E1182D3C62F}" destId="{8F85CDF7-7F5F-48B9-AFE0-E80ED523A4B8}" srcOrd="0" destOrd="0" presId="urn:microsoft.com/office/officeart/2008/layout/HorizontalMultiLevelHierarchy"/>
    <dgm:cxn modelId="{0EFEECC7-EC24-43A9-AB14-556AD5E933A2}" type="presOf" srcId="{212BBA6A-619D-4095-816B-C87BA9CB530F}" destId="{6E43B702-663B-4DC1-BCC3-124477F2F1B9}" srcOrd="1" destOrd="0" presId="urn:microsoft.com/office/officeart/2008/layout/HorizontalMultiLevelHierarchy"/>
    <dgm:cxn modelId="{6723CCBA-0766-4A44-ACFA-6F0392A7541C}" srcId="{0D210682-354C-4EE9-ADFE-850FBEE11D1B}" destId="{AC811D58-2EBF-4F64-A793-7DFE481E0FC9}" srcOrd="0" destOrd="0" parTransId="{74E3A171-4C76-46A2-8D0C-00F36D165023}" sibTransId="{E819897C-3CED-4447-826B-91725695B029}"/>
    <dgm:cxn modelId="{D49DF7DC-1359-47D5-8464-0561984B78A8}" srcId="{D95B64A4-91E2-40CB-8BE6-AB61B69A15B2}" destId="{C4B7BD65-1063-4207-B416-37C99E802EF8}" srcOrd="0" destOrd="0" parTransId="{047C66E4-06CF-488B-9ADC-E85B865F173D}" sibTransId="{F059575A-88D4-44E5-AE83-3D4DBFCB3404}"/>
    <dgm:cxn modelId="{672C44EF-70F8-4100-B022-43153663CA32}" type="presOf" srcId="{31F98099-458E-4041-BA03-329DE1E2A968}" destId="{0F713A42-60F8-48EB-91AC-2E22A8B8F4F7}" srcOrd="1" destOrd="0" presId="urn:microsoft.com/office/officeart/2008/layout/HorizontalMultiLevelHierarchy"/>
    <dgm:cxn modelId="{D51C3A6F-E7D0-4AF7-85BA-49D07FE86290}" type="presOf" srcId="{61AD3EBC-D1EF-4F4D-B7A6-6D7F0D0E5A59}" destId="{BBBC8BAA-BDFA-4129-924A-2DFC0739F10E}" srcOrd="0" destOrd="0" presId="urn:microsoft.com/office/officeart/2008/layout/HorizontalMultiLevelHierarchy"/>
    <dgm:cxn modelId="{A0B5CF3B-9D64-4C88-8E5F-797140EDFB14}" srcId="{5369195E-77B2-4558-818A-881B6BCF7EF8}" destId="{0395F7F9-2863-4F50-A0E6-530BCF416833}" srcOrd="0" destOrd="0" parTransId="{614F4F48-E87F-4106-B2BF-8C6E8884A805}" sibTransId="{2601613E-3FC2-4977-AF3C-4F41EA016976}"/>
    <dgm:cxn modelId="{116CA78E-AC76-48D1-AD6D-0DC1130A5638}" type="presOf" srcId="{46F781F7-4EC1-418B-A63B-7BC06E251CCD}" destId="{34F3C8D4-98C9-48C4-8C93-FF1D3CFBAAE1}" srcOrd="0" destOrd="0" presId="urn:microsoft.com/office/officeart/2008/layout/HorizontalMultiLevelHierarchy"/>
    <dgm:cxn modelId="{F9BDEFB0-F500-4433-8446-E5E2339AAE73}" type="presOf" srcId="{FB6BE362-A138-494A-AA77-1293C67966EF}" destId="{7B49004F-4F6C-4E42-8E78-3169C65DCE7A}" srcOrd="0" destOrd="0" presId="urn:microsoft.com/office/officeart/2008/layout/HorizontalMultiLevelHierarchy"/>
    <dgm:cxn modelId="{0787E05D-F58E-44DD-955F-3CAC1ADBBC8C}" srcId="{0A7E8183-AD02-4B71-A46B-AE2F2BC134D1}" destId="{0D210682-354C-4EE9-ADFE-850FBEE11D1B}" srcOrd="2" destOrd="0" parTransId="{9F020EDA-A1A9-4BFB-8CED-66166D4EFFFB}" sibTransId="{37695E52-68CB-41CB-B2D2-7C62B50F0C6A}"/>
    <dgm:cxn modelId="{2650C806-0767-4703-B8CB-31E70BE49493}" type="presOf" srcId="{2676E112-4020-41A9-8727-0CD0D08DFD41}" destId="{890C7E60-06A9-4BE9-A06C-59B83C5E7CE6}" srcOrd="0" destOrd="0" presId="urn:microsoft.com/office/officeart/2008/layout/HorizontalMultiLevelHierarchy"/>
    <dgm:cxn modelId="{7E1DEBCE-D049-46BA-BBB2-8DEE2536365C}" type="presOf" srcId="{74E3A171-4C76-46A2-8D0C-00F36D165023}" destId="{F904BFF4-2D86-4013-B84C-95C09BC2A0DF}" srcOrd="0" destOrd="0" presId="urn:microsoft.com/office/officeart/2008/layout/HorizontalMultiLevelHierarchy"/>
    <dgm:cxn modelId="{6D688993-225D-4895-BCC6-ED3FEE6E9679}" srcId="{24593126-2B00-4757-BB87-166C7815175B}" destId="{5F86D593-4F23-4E6E-A5E2-68272DC0F277}" srcOrd="0" destOrd="0" parTransId="{B14C1E76-6849-47D1-8750-1F5E4B68758F}" sibTransId="{39E6B9C4-CCFC-420D-B680-46D5E110E2B9}"/>
    <dgm:cxn modelId="{A066974E-BC7C-4401-A11C-691CA8328A69}" type="presOf" srcId="{D95B64A4-91E2-40CB-8BE6-AB61B69A15B2}" destId="{04722E7F-E539-41F8-84EB-8C04ED98688B}" srcOrd="0" destOrd="0" presId="urn:microsoft.com/office/officeart/2008/layout/HorizontalMultiLevelHierarchy"/>
    <dgm:cxn modelId="{6E6E8EBA-C8B8-4A8A-9C34-EACB23B18D46}" type="presOf" srcId="{5DCC3356-E6FB-4DAA-AC9B-C8FB1AB8117A}" destId="{CD9E27C8-FF15-4B9E-B9BF-521DC22ED13F}" srcOrd="1" destOrd="0" presId="urn:microsoft.com/office/officeart/2008/layout/HorizontalMultiLevelHierarchy"/>
    <dgm:cxn modelId="{67F7CB80-90BA-4BDE-B56E-8E3DF6FD72D8}" type="presOf" srcId="{134A3143-9E94-40ED-8C16-B2BC5A4305C8}" destId="{827D4110-7FBA-4F88-BCBA-56EC75232064}" srcOrd="0" destOrd="0" presId="urn:microsoft.com/office/officeart/2008/layout/HorizontalMultiLevelHierarchy"/>
    <dgm:cxn modelId="{3CF8820C-6C40-4C3B-AF77-A14A4D46F2E5}" srcId="{4F361BC5-4AE5-4FC1-AF29-01544D755238}" destId="{D95B64A4-91E2-40CB-8BE6-AB61B69A15B2}" srcOrd="1" destOrd="0" parTransId="{FBBDF918-EC60-4F2D-B855-340452A53B32}" sibTransId="{A91E4F0B-9F3B-47FE-B827-D1935BB0F411}"/>
    <dgm:cxn modelId="{AA3248B8-9E6D-4E25-8972-C8E6118E3CB7}" type="presOf" srcId="{B4AE8F22-BDD5-4641-8EDB-1F1D74A7D2E4}" destId="{4B73C008-D0A3-4886-8CBF-72C1A2D10BC6}" srcOrd="1" destOrd="0" presId="urn:microsoft.com/office/officeart/2008/layout/HorizontalMultiLevelHierarchy"/>
    <dgm:cxn modelId="{5C6C5F3D-BEA9-4F79-BCB6-4D188C0ACA25}" srcId="{8D62CDE9-5A2C-4478-8848-D78CDDE5146B}" destId="{7FD6CBDB-EB8D-41EC-A9A2-D01C10090730}" srcOrd="0" destOrd="0" parTransId="{31F98099-458E-4041-BA03-329DE1E2A968}" sibTransId="{00CDFA34-C7DB-4E5C-9740-76F5AAFEC01C}"/>
    <dgm:cxn modelId="{8A2A5AB8-68E2-4324-997C-489F8DE7E89F}" type="presOf" srcId="{5E7E2902-9A0C-4FAC-8B50-D88594517312}" destId="{6056DC8E-D59A-4DF4-8B9B-55EE6A48D7A6}" srcOrd="0" destOrd="0" presId="urn:microsoft.com/office/officeart/2008/layout/HorizontalMultiLevelHierarchy"/>
    <dgm:cxn modelId="{C4DE4C70-9A17-43A6-8E75-870AC256870C}" type="presOf" srcId="{24593126-2B00-4757-BB87-166C7815175B}" destId="{3DD16A4D-2A51-4EC6-A101-856DC3664CBF}" srcOrd="0" destOrd="0" presId="urn:microsoft.com/office/officeart/2008/layout/HorizontalMultiLevelHierarchy"/>
    <dgm:cxn modelId="{F4FE3A98-8685-4571-A5D6-21443155ED2A}" type="presOf" srcId="{F19322A9-9ADA-445D-AE71-6133304D79D1}" destId="{D5A5E80B-E35E-4C0B-84F6-E3DD85A8A4DF}" srcOrd="0" destOrd="0" presId="urn:microsoft.com/office/officeart/2008/layout/HorizontalMultiLevelHierarchy"/>
    <dgm:cxn modelId="{403E2D3D-D2FD-4B71-8C0A-3C41F009B084}" type="presOf" srcId="{FBBDF918-EC60-4F2D-B855-340452A53B32}" destId="{199094E6-0A2D-4D9D-8632-3C7F6935C6CF}" srcOrd="0" destOrd="0" presId="urn:microsoft.com/office/officeart/2008/layout/HorizontalMultiLevelHierarchy"/>
    <dgm:cxn modelId="{5BC61307-5D6C-46B2-970E-8E1CED5510E6}" type="presOf" srcId="{0A7E8183-AD02-4B71-A46B-AE2F2BC134D1}" destId="{BB25C78C-AB3D-4B43-A625-8D295923D043}" srcOrd="0" destOrd="0" presId="urn:microsoft.com/office/officeart/2008/layout/HorizontalMultiLevelHierarchy"/>
    <dgm:cxn modelId="{6F8DFA1B-C6A8-45E6-96AA-80BB16135549}" type="presOf" srcId="{0D210682-354C-4EE9-ADFE-850FBEE11D1B}" destId="{62629B4D-5C94-4591-BDD7-28AD7DF3B12A}" srcOrd="0" destOrd="0" presId="urn:microsoft.com/office/officeart/2008/layout/HorizontalMultiLevelHierarchy"/>
    <dgm:cxn modelId="{5BF384AE-CC6B-4CB4-8BD3-43629C180984}" type="presOf" srcId="{1992AC8B-9A85-4778-8442-C47E40D4B432}" destId="{58A73965-C4B5-4774-9699-730E10B9BE2A}" srcOrd="0" destOrd="0" presId="urn:microsoft.com/office/officeart/2008/layout/HorizontalMultiLevelHierarchy"/>
    <dgm:cxn modelId="{F8E14DE5-0C11-457F-B57B-DBB8E15446B5}" type="presOf" srcId="{8ACEEEF9-BCB1-4032-8797-167C9542839C}" destId="{AA08A0FE-A239-4E1B-B811-04E6CEAC360E}" srcOrd="1" destOrd="0" presId="urn:microsoft.com/office/officeart/2008/layout/HorizontalMultiLevelHierarchy"/>
    <dgm:cxn modelId="{8D42A778-5390-463E-BFA5-C2CC5910868B}" type="presOf" srcId="{213EE1B7-757A-4165-94E5-573D8481B550}" destId="{0FF7B4C7-170A-42F8-AF38-77D01D041FB8}" srcOrd="0" destOrd="0" presId="urn:microsoft.com/office/officeart/2008/layout/HorizontalMultiLevelHierarchy"/>
    <dgm:cxn modelId="{91C3E060-EF6C-4BEB-B399-2D6D19531AA9}" srcId="{BD199666-D4CB-4DF2-9175-0B4B15FB633E}" destId="{5E7E2902-9A0C-4FAC-8B50-D88594517312}" srcOrd="2" destOrd="0" parTransId="{727475C9-54AF-4AA6-9F74-D5268B16FF97}" sibTransId="{F154211E-FA1E-4EF5-A063-93A4A6C0F823}"/>
    <dgm:cxn modelId="{43A8C844-3FA5-46F6-A7E4-24F30C3AB5A6}" srcId="{14AE0231-845A-41C4-9E41-5007BC3136E8}" destId="{46F781F7-4EC1-418B-A63B-7BC06E251CCD}" srcOrd="0" destOrd="0" parTransId="{B4AE8F22-BDD5-4641-8EDB-1F1D74A7D2E4}" sibTransId="{FABD18E4-A7B9-4C61-B5E4-314B3FE3B291}"/>
    <dgm:cxn modelId="{194F3530-7B84-498A-B639-C119E3CC37D7}" type="presOf" srcId="{AC811D58-2EBF-4F64-A793-7DFE481E0FC9}" destId="{8298D063-DD16-4628-9C6B-CDF4D1EB628D}" srcOrd="0" destOrd="0" presId="urn:microsoft.com/office/officeart/2008/layout/HorizontalMultiLevelHierarchy"/>
    <dgm:cxn modelId="{534145A4-6078-4CE0-97A6-402AE7E153C7}" type="presOf" srcId="{60CDBDE3-B2F6-4F3A-92AE-961DDE6C532A}" destId="{9B4FA791-F4C1-474A-9045-055F2B032DC5}" srcOrd="0" destOrd="0" presId="urn:microsoft.com/office/officeart/2008/layout/HorizontalMultiLevelHierarchy"/>
    <dgm:cxn modelId="{F0A451B2-2F3E-4906-AAFE-4892E520AFDF}" type="presOf" srcId="{976DFFB4-5514-450C-8D5D-D533CDD3F5DE}" destId="{D5B63C7B-0C4C-438F-8BBD-97317294F6E4}" srcOrd="0" destOrd="0" presId="urn:microsoft.com/office/officeart/2008/layout/HorizontalMultiLevelHierarchy"/>
    <dgm:cxn modelId="{0B95566F-6BE6-4389-A93F-1820F293A641}" srcId="{F19322A9-9ADA-445D-AE71-6133304D79D1}" destId="{D54A97B0-8E7C-4B51-8487-CCA096A6D6C0}" srcOrd="0" destOrd="0" parTransId="{134A3143-9E94-40ED-8C16-B2BC5A4305C8}" sibTransId="{27E14ACA-8A03-4B18-B1A6-39F7AC28F165}"/>
    <dgm:cxn modelId="{CF9E5D9E-F09C-4C74-A466-70E53C3150F2}" srcId="{0A7E8183-AD02-4B71-A46B-AE2F2BC134D1}" destId="{8D62CDE9-5A2C-4478-8848-D78CDDE5146B}" srcOrd="1" destOrd="0" parTransId="{04296EE5-3F7C-49FE-B6B2-FD0360EC9369}" sibTransId="{C9F03115-DDDF-4AF5-AEDF-7F071DD855F6}"/>
    <dgm:cxn modelId="{7FFC8114-85B7-47BE-80AB-62FA7CD90804}" type="presOf" srcId="{614F4F48-E87F-4106-B2BF-8C6E8884A805}" destId="{91FD6D00-9B8A-4670-9470-B4B3CF612188}" srcOrd="0" destOrd="0" presId="urn:microsoft.com/office/officeart/2008/layout/HorizontalMultiLevelHierarchy"/>
    <dgm:cxn modelId="{C5735F57-4FA4-4444-AE10-1E4AD4498E74}" type="presOf" srcId="{614F4F48-E87F-4106-B2BF-8C6E8884A805}" destId="{A1AB4A05-8DCE-40A5-A7B2-C86AFB7A3820}" srcOrd="1" destOrd="0" presId="urn:microsoft.com/office/officeart/2008/layout/HorizontalMultiLevelHierarchy"/>
    <dgm:cxn modelId="{5898DF95-D63B-4350-8C06-9814E0655A39}" type="presOf" srcId="{2071394C-D040-4238-9DBC-EA1796610C94}" destId="{B825C4A2-9AFD-461B-BE11-0490FBE82387}" srcOrd="0" destOrd="0" presId="urn:microsoft.com/office/officeart/2008/layout/HorizontalMultiLevelHierarchy"/>
    <dgm:cxn modelId="{5798CB19-D40D-443D-AB6E-1D46E78D455D}" type="presOf" srcId="{9B6A11ED-5570-4790-A75A-55006BE0D105}" destId="{EDCAA96D-E846-4F99-B5DE-62B5970705B5}" srcOrd="0" destOrd="0" presId="urn:microsoft.com/office/officeart/2008/layout/HorizontalMultiLevelHierarchy"/>
    <dgm:cxn modelId="{5548AA42-12C1-47A7-8DBE-B9B36BA9D249}" type="presOf" srcId="{A9BFE5B9-11AB-4EBC-BA46-287C19FDA2C7}" destId="{0EE6A619-2012-410A-B488-A144EE792C9C}" srcOrd="1" destOrd="0" presId="urn:microsoft.com/office/officeart/2008/layout/HorizontalMultiLevelHierarchy"/>
    <dgm:cxn modelId="{5F2AF116-2F45-4739-8DF9-A70665A18F46}" type="presOf" srcId="{74E3A171-4C76-46A2-8D0C-00F36D165023}" destId="{7B9F5CA0-BD34-491F-89CE-B4CB85ED6CA6}" srcOrd="1" destOrd="0" presId="urn:microsoft.com/office/officeart/2008/layout/HorizontalMultiLevelHierarchy"/>
    <dgm:cxn modelId="{EF055DC0-8E9C-45AD-B2C4-326D2F259A75}" srcId="{BD199666-D4CB-4DF2-9175-0B4B15FB633E}" destId="{2676E112-4020-41A9-8727-0CD0D08DFD41}" srcOrd="3" destOrd="0" parTransId="{B95AD3A0-AD77-4E3C-833A-A4E8DC6E63F5}" sibTransId="{D822066B-DE56-4364-A333-2A6EC11392F2}"/>
    <dgm:cxn modelId="{66204603-7D7D-4252-89F8-921699740F54}" type="presOf" srcId="{5DCC3356-E6FB-4DAA-AC9B-C8FB1AB8117A}" destId="{8D6DBEB8-3437-4B21-9EA3-1346C08695EA}" srcOrd="0" destOrd="0" presId="urn:microsoft.com/office/officeart/2008/layout/HorizontalMultiLevelHierarchy"/>
    <dgm:cxn modelId="{5E1DBA00-3AE0-4576-9BDF-F1A85BE2D2B7}" type="presOf" srcId="{FBBDF918-EC60-4F2D-B855-340452A53B32}" destId="{B22F6A69-5A35-455F-AC71-92BC8F9E6C50}" srcOrd="1" destOrd="0" presId="urn:microsoft.com/office/officeart/2008/layout/HorizontalMultiLevelHierarchy"/>
    <dgm:cxn modelId="{1AFEBAE7-425F-46B1-AC92-DADA0828BDF2}" type="presOf" srcId="{727475C9-54AF-4AA6-9F74-D5268B16FF97}" destId="{C6A6A68E-7315-4B36-9008-71DBDFD7C3C7}" srcOrd="1" destOrd="0" presId="urn:microsoft.com/office/officeart/2008/layout/HorizontalMultiLevelHierarchy"/>
    <dgm:cxn modelId="{DC8A7D93-66D5-4392-82F9-88F10458EDED}" srcId="{BD199666-D4CB-4DF2-9175-0B4B15FB633E}" destId="{4F361BC5-4AE5-4FC1-AF29-01544D755238}" srcOrd="0" destOrd="0" parTransId="{8ACEEEF9-BCB1-4032-8797-167C9542839C}" sibTransId="{C56DEBFB-8CAC-4613-ADD2-461F4D80C304}"/>
    <dgm:cxn modelId="{2D6DB2B9-CD24-4109-A5C1-BB2A30235472}" srcId="{2676E112-4020-41A9-8727-0CD0D08DFD41}" destId="{0A7E8183-AD02-4B71-A46B-AE2F2BC134D1}" srcOrd="2" destOrd="0" parTransId="{B2754FFC-EF6D-451B-95F4-55BDB35EFA7F}" sibTransId="{C4CC7AF7-BF28-4D70-8F50-594E5A0C9EB0}"/>
    <dgm:cxn modelId="{CC4BB9FA-5BC1-4DD5-9B3A-7934FC7E4859}" type="presOf" srcId="{0A2603B2-0A6B-4077-849D-FC574F55330E}" destId="{07A9A9E3-8686-4680-973C-30753EC4E658}" srcOrd="0" destOrd="0" presId="urn:microsoft.com/office/officeart/2008/layout/HorizontalMultiLevelHierarchy"/>
    <dgm:cxn modelId="{CA54512B-29CA-4DB4-BF46-DA2EA96C9297}" type="presOf" srcId="{58E8486D-F5C4-4F67-BBB3-89E42A3E0AB6}" destId="{B714B082-B1FD-4FA2-BFA1-D346EF7B9FDC}" srcOrd="0" destOrd="0" presId="urn:microsoft.com/office/officeart/2008/layout/HorizontalMultiLevelHierarchy"/>
    <dgm:cxn modelId="{B796A8EA-623A-410C-9EF7-39B3F7DD8363}" srcId="{5E7E2902-9A0C-4FAC-8B50-D88594517312}" destId="{FFE6F230-93FC-4B04-98B8-0FF857BE2013}" srcOrd="0" destOrd="0" parTransId="{A9BFE5B9-11AB-4EBC-BA46-287C19FDA2C7}" sibTransId="{B4F61E64-DC77-49A7-901F-B12B74750EA6}"/>
    <dgm:cxn modelId="{7EE20E54-8B7B-4AB7-A84E-8E2CA88B4B42}" type="presOf" srcId="{9F020EDA-A1A9-4BFB-8CED-66166D4EFFFB}" destId="{CD483312-CCE0-4987-B896-CE85C39A3D8A}" srcOrd="1" destOrd="0" presId="urn:microsoft.com/office/officeart/2008/layout/HorizontalMultiLevelHierarchy"/>
    <dgm:cxn modelId="{28AC47D4-E830-476D-BE1E-660B3680B4CE}" type="presOf" srcId="{134A3143-9E94-40ED-8C16-B2BC5A4305C8}" destId="{7838CCE4-4A11-4A9B-B31A-C06CF0BD03D0}" srcOrd="1" destOrd="0" presId="urn:microsoft.com/office/officeart/2008/layout/HorizontalMultiLevelHierarchy"/>
    <dgm:cxn modelId="{3A4EA55A-CA84-4B38-92FC-1EC5025E9F82}" type="presOf" srcId="{F42F4C69-8E96-408A-813C-7E1182D3C62F}" destId="{2CD52101-876E-42E7-9A6E-DC6EFCB4BCE3}" srcOrd="1" destOrd="0" presId="urn:microsoft.com/office/officeart/2008/layout/HorizontalMultiLevelHierarchy"/>
    <dgm:cxn modelId="{203980F1-6815-4B6F-8F99-13DD7854DB52}" type="presOf" srcId="{8D62CDE9-5A2C-4478-8848-D78CDDE5146B}" destId="{CC9017A1-164B-4694-8E8A-4F622B29CA45}" srcOrd="0" destOrd="0" presId="urn:microsoft.com/office/officeart/2008/layout/HorizontalMultiLevelHierarchy"/>
    <dgm:cxn modelId="{AB378993-0EB7-4C8B-9070-8871F0493DEA}" type="presOf" srcId="{D54A97B0-8E7C-4B51-8487-CCA096A6D6C0}" destId="{093CA4A6-5636-4AF1-A3A1-5B209B08E75E}" srcOrd="0" destOrd="0" presId="urn:microsoft.com/office/officeart/2008/layout/HorizontalMultiLevelHierarchy"/>
    <dgm:cxn modelId="{38A203B1-4E60-4F10-8240-13DBA8E21315}" type="presOf" srcId="{14AE0231-845A-41C4-9E41-5007BC3136E8}" destId="{40D30368-C67B-411C-8550-71914529D074}" srcOrd="0" destOrd="0" presId="urn:microsoft.com/office/officeart/2008/layout/HorizontalMultiLevelHierarchy"/>
    <dgm:cxn modelId="{478521B3-7BCD-4AF9-B435-6717A3FCE1FD}" type="presOf" srcId="{5369195E-77B2-4558-818A-881B6BCF7EF8}" destId="{E7C27174-3EC8-4886-AD83-1C054CE16B6D}" srcOrd="0" destOrd="0" presId="urn:microsoft.com/office/officeart/2008/layout/HorizontalMultiLevelHierarchy"/>
    <dgm:cxn modelId="{8CF35905-D359-4330-AA5D-8598162BAC31}" srcId="{BD199666-D4CB-4DF2-9175-0B4B15FB633E}" destId="{14AE0231-845A-41C4-9E41-5007BC3136E8}" srcOrd="1" destOrd="0" parTransId="{0A2603B2-0A6B-4077-849D-FC574F55330E}" sibTransId="{DB6872E8-E134-40FC-8670-D7A8C233E404}"/>
    <dgm:cxn modelId="{798804ED-17A9-4529-AA18-7F7B92F27071}" type="presOf" srcId="{7FD6CBDB-EB8D-41EC-A9A2-D01C10090730}" destId="{53ABC7C8-DD51-48AF-BA93-25097F68D6AD}" srcOrd="0" destOrd="0" presId="urn:microsoft.com/office/officeart/2008/layout/HorizontalMultiLevelHierarchy"/>
    <dgm:cxn modelId="{8D4DE855-2AFD-449D-8FEC-7DB0D18EEEDA}" type="presOf" srcId="{047C66E4-06CF-488B-9ADC-E85B865F173D}" destId="{5131AFF3-329B-4AE8-8260-1A9F8FD2285F}" srcOrd="1" destOrd="0" presId="urn:microsoft.com/office/officeart/2008/layout/HorizontalMultiLevelHierarchy"/>
    <dgm:cxn modelId="{4EB7ACD9-8DA2-4C24-BE64-9B26D47502F4}" type="presOf" srcId="{B4AE8F22-BDD5-4641-8EDB-1F1D74A7D2E4}" destId="{0C35F362-223D-4D50-B072-6E3B929674BD}" srcOrd="0" destOrd="0" presId="urn:microsoft.com/office/officeart/2008/layout/HorizontalMultiLevelHierarchy"/>
    <dgm:cxn modelId="{1130BBBD-D593-4EB8-9132-A821C1902185}" type="presOf" srcId="{4C3058A6-C1F8-4425-B0C4-73DDE7751DAB}" destId="{59693336-F806-4A4B-9A8A-2673C4BEB8AE}" srcOrd="0" destOrd="0" presId="urn:microsoft.com/office/officeart/2008/layout/HorizontalMultiLevelHierarchy"/>
    <dgm:cxn modelId="{D3B0C3AA-F197-43E8-9085-3BEC06799D2E}" srcId="{FFE6F230-93FC-4B04-98B8-0FF857BE2013}" destId="{F19322A9-9ADA-445D-AE71-6133304D79D1}" srcOrd="0" destOrd="0" parTransId="{F05540E5-562E-41C5-9778-BE00D5E2B0AC}" sibTransId="{216EF29F-E280-433E-8B1D-AA0D8B0D2E39}"/>
    <dgm:cxn modelId="{A150EEC7-6D11-4CB7-A7AC-946A6580494A}" type="presOf" srcId="{31F98099-458E-4041-BA03-329DE1E2A968}" destId="{2E777EE6-E26F-4D0B-8EC8-A4C8AC4CA8D3}" srcOrd="0" destOrd="0" presId="urn:microsoft.com/office/officeart/2008/layout/HorizontalMultiLevelHierarchy"/>
    <dgm:cxn modelId="{6CD887C6-631E-44A9-824A-AC55DD928BE9}" type="presOf" srcId="{B95AD3A0-AD77-4E3C-833A-A4E8DC6E63F5}" destId="{CAFEE585-FA33-4C60-B047-3A8ECA7C88DE}" srcOrd="1" destOrd="0" presId="urn:microsoft.com/office/officeart/2008/layout/HorizontalMultiLevelHierarchy"/>
    <dgm:cxn modelId="{1E68DE2B-D5CD-4549-80C4-DD4C7B3BE7E9}" srcId="{FB6BE362-A138-494A-AA77-1293C67966EF}" destId="{BD199666-D4CB-4DF2-9175-0B4B15FB633E}" srcOrd="0" destOrd="0" parTransId="{A8BD0B8F-E21C-46C6-98ED-2B56A2F30CBD}" sibTransId="{4EAFFFA2-4811-42BA-A882-A5739639294D}"/>
    <dgm:cxn modelId="{C46B62DE-DCF3-4498-BA1C-32BB6839132F}" type="presOf" srcId="{1992AC8B-9A85-4778-8442-C47E40D4B432}" destId="{3C38EB9C-2592-4680-AB7F-E0705A4F4566}" srcOrd="1" destOrd="0" presId="urn:microsoft.com/office/officeart/2008/layout/HorizontalMultiLevelHierarchy"/>
    <dgm:cxn modelId="{DE35B8F7-2660-4D3F-8B39-511002D55F48}" type="presOf" srcId="{9F020EDA-A1A9-4BFB-8CED-66166D4EFFFB}" destId="{92265906-1D5A-4BA0-AFC0-6CF036664B5F}" srcOrd="0" destOrd="0" presId="urn:microsoft.com/office/officeart/2008/layout/HorizontalMultiLevelHierarchy"/>
    <dgm:cxn modelId="{050EEBC1-A1AC-49CE-8C92-C16DC1C9B8F2}" srcId="{2676E112-4020-41A9-8727-0CD0D08DFD41}" destId="{61AD3EBC-D1EF-4F4D-B7A6-6D7F0D0E5A59}" srcOrd="1" destOrd="0" parTransId="{212BBA6A-619D-4095-816B-C87BA9CB530F}" sibTransId="{B488B488-3D72-469D-8712-5AC0B9C65842}"/>
    <dgm:cxn modelId="{6A7099BE-8F2C-41FD-AACC-D09A56593922}" type="presOf" srcId="{62A812F7-60D5-4E6D-8AFC-F10823CE7119}" destId="{33D374CC-EAAC-4C39-9636-F8315E3F42D3}" srcOrd="0" destOrd="0" presId="urn:microsoft.com/office/officeart/2008/layout/HorizontalMultiLevelHierarchy"/>
    <dgm:cxn modelId="{CBCD155E-38A5-47E1-8F7C-006AAC04E530}" srcId="{213EE1B7-757A-4165-94E5-573D8481B550}" destId="{4C3058A6-C1F8-4425-B0C4-73DDE7751DAB}" srcOrd="0" destOrd="0" parTransId="{24825C18-4AAD-4F9F-B953-DE5EF6AD04FF}" sibTransId="{3C0D1508-2E49-4632-AC1E-A3C98C77A416}"/>
    <dgm:cxn modelId="{8A0EE0A2-1E76-4D86-9BB9-5CA359CAFB23}" type="presOf" srcId="{727475C9-54AF-4AA6-9F74-D5268B16FF97}" destId="{63A4071F-0D50-4B59-B4FA-D47FBF4FB124}" srcOrd="0" destOrd="0" presId="urn:microsoft.com/office/officeart/2008/layout/HorizontalMultiLevelHierarchy"/>
    <dgm:cxn modelId="{07ECB29E-4D8C-4E23-8243-75DFA5AF7E5A}" type="presOf" srcId="{B14C1E76-6849-47D1-8750-1F5E4B68758F}" destId="{39CBAF94-59F2-4ACA-BEEE-25ABB96CE1DA}" srcOrd="0" destOrd="0" presId="urn:microsoft.com/office/officeart/2008/layout/HorizontalMultiLevelHierarchy"/>
    <dgm:cxn modelId="{31B71D97-2EA0-412C-890F-013D9CB527C4}" type="presOf" srcId="{0A2603B2-0A6B-4077-849D-FC574F55330E}" destId="{CBF57002-5E6E-4A79-B69A-C97D852F84B5}" srcOrd="1" destOrd="0" presId="urn:microsoft.com/office/officeart/2008/layout/HorizontalMultiLevelHierarchy"/>
    <dgm:cxn modelId="{67E74675-2795-4B15-9303-982826EC54BE}" type="presOf" srcId="{4F361BC5-4AE5-4FC1-AF29-01544D755238}" destId="{547F9E3D-47D6-40B7-A6D8-6E0E11A26AAC}" srcOrd="0" destOrd="0" presId="urn:microsoft.com/office/officeart/2008/layout/HorizontalMultiLevelHierarchy"/>
    <dgm:cxn modelId="{DE3738CB-60B3-443F-9A05-6DE82EC30D49}" type="presOf" srcId="{F05540E5-562E-41C5-9778-BE00D5E2B0AC}" destId="{22D15B39-B439-4A2A-B969-60825D7B2660}" srcOrd="1" destOrd="0" presId="urn:microsoft.com/office/officeart/2008/layout/HorizontalMultiLevelHierarchy"/>
    <dgm:cxn modelId="{5B89CC06-5935-4DC2-AB3E-03166CA9FED0}" srcId="{FFE6F230-93FC-4B04-98B8-0FF857BE2013}" destId="{213EE1B7-757A-4165-94E5-573D8481B550}" srcOrd="1" destOrd="0" parTransId="{60CDBDE3-B2F6-4F3A-92AE-961DDE6C532A}" sibTransId="{3DA2DDD5-1A26-4393-B894-9BE78F06413F}"/>
    <dgm:cxn modelId="{673D1BAE-0097-4DAB-9D24-1D5A4B4E298F}" type="presOf" srcId="{60CDBDE3-B2F6-4F3A-92AE-961DDE6C532A}" destId="{BBA7D5D2-6E58-4DD0-AAF5-08A41B912D41}" srcOrd="1" destOrd="0" presId="urn:microsoft.com/office/officeart/2008/layout/HorizontalMultiLevelHierarchy"/>
    <dgm:cxn modelId="{310796EA-4B6F-4244-9C14-80F3C775EE9D}" srcId="{0A7E8183-AD02-4B71-A46B-AE2F2BC134D1}" destId="{24593126-2B00-4757-BB87-166C7815175B}" srcOrd="0" destOrd="0" parTransId="{5DCC3356-E6FB-4DAA-AC9B-C8FB1AB8117A}" sibTransId="{D36D12B9-1675-4C44-BBD0-F1D856D15467}"/>
    <dgm:cxn modelId="{254670CE-20A7-47F4-A9E3-98A2A81AE9C8}" type="presOf" srcId="{212BBA6A-619D-4095-816B-C87BA9CB530F}" destId="{060A1574-3FBD-4CEC-A318-0E20AA2F17A8}" srcOrd="0" destOrd="0" presId="urn:microsoft.com/office/officeart/2008/layout/HorizontalMultiLevelHierarchy"/>
    <dgm:cxn modelId="{42F9AA62-DE98-4FAD-BD58-D57FD5D84730}" type="presOf" srcId="{A9BFE5B9-11AB-4EBC-BA46-287C19FDA2C7}" destId="{DB82E526-6906-4B6C-9AC9-48E944B68846}" srcOrd="0" destOrd="0" presId="urn:microsoft.com/office/officeart/2008/layout/HorizontalMultiLevelHierarchy"/>
    <dgm:cxn modelId="{0205C0B9-E4B1-4520-B40D-79B246D509C3}" srcId="{9B6A11ED-5570-4790-A75A-55006BE0D105}" destId="{62A812F7-60D5-4E6D-8AFC-F10823CE7119}" srcOrd="0" destOrd="0" parTransId="{1992AC8B-9A85-4778-8442-C47E40D4B432}" sibTransId="{24068C6E-C767-4E60-91D4-13B3B28ADD97}"/>
    <dgm:cxn modelId="{2E547973-D2A5-4582-96D8-6670C8869AEF}" type="presOf" srcId="{B95AD3A0-AD77-4E3C-833A-A4E8DC6E63F5}" destId="{24FB721C-E4B3-4D52-9FED-4512FD524FCA}" srcOrd="0" destOrd="0" presId="urn:microsoft.com/office/officeart/2008/layout/HorizontalMultiLevelHierarchy"/>
    <dgm:cxn modelId="{4A333B28-7482-425A-BA95-C1FEFCE031F5}" srcId="{5E7E2902-9A0C-4FAC-8B50-D88594517312}" destId="{58E8486D-F5C4-4F67-BBB3-89E42A3E0AB6}" srcOrd="1" destOrd="0" parTransId="{B8692B60-74B6-4F69-80F9-41419B2FF691}" sibTransId="{EE0198AA-7355-4064-AF11-90814559EB2E}"/>
    <dgm:cxn modelId="{340A3BB3-1837-4313-B034-78E183E7559E}" type="presOf" srcId="{04296EE5-3F7C-49FE-B6B2-FD0360EC9369}" destId="{67242815-7C19-4ACF-A5E0-3AF16DA5587E}" srcOrd="1" destOrd="0" presId="urn:microsoft.com/office/officeart/2008/layout/HorizontalMultiLevelHierarchy"/>
    <dgm:cxn modelId="{9EBE4BAA-08A2-4B88-B1A5-3C474E95DFFE}" type="presOf" srcId="{04296EE5-3F7C-49FE-B6B2-FD0360EC9369}" destId="{983BABDF-9B9D-42B9-8F4E-2BA873B904E6}" srcOrd="0" destOrd="0" presId="urn:microsoft.com/office/officeart/2008/layout/HorizontalMultiLevelHierarchy"/>
    <dgm:cxn modelId="{F2180E45-569F-4029-84BF-95F1D24F42C7}" type="presOf" srcId="{047C66E4-06CF-488B-9ADC-E85B865F173D}" destId="{D132DCAE-052C-4E9D-AB2B-2935E17E3C14}" srcOrd="0" destOrd="0" presId="urn:microsoft.com/office/officeart/2008/layout/HorizontalMultiLevelHierarchy"/>
    <dgm:cxn modelId="{D6BA5FDB-39D9-44ED-AD72-A75F73F34215}" type="presOf" srcId="{F05540E5-562E-41C5-9778-BE00D5E2B0AC}" destId="{6CE49E6F-5B86-493C-AB19-AD6ACD32602E}" srcOrd="0" destOrd="0" presId="urn:microsoft.com/office/officeart/2008/layout/HorizontalMultiLevelHierarchy"/>
    <dgm:cxn modelId="{010CD852-3D10-4FD2-BA49-13331FB5F3D0}" type="presOf" srcId="{24825C18-4AAD-4F9F-B953-DE5EF6AD04FF}" destId="{A0CE5236-80DB-44D0-AB93-CA5A3940AF5A}" srcOrd="0" destOrd="0" presId="urn:microsoft.com/office/officeart/2008/layout/HorizontalMultiLevelHierarchy"/>
    <dgm:cxn modelId="{D40B5E0A-E317-458F-8EE1-9F4259B9626A}" type="presOf" srcId="{B2754FFC-EF6D-451B-95F4-55BDB35EFA7F}" destId="{6F85655F-A457-4E17-91E8-BF64007C27BC}" srcOrd="0" destOrd="0" presId="urn:microsoft.com/office/officeart/2008/layout/HorizontalMultiLevelHierarchy"/>
    <dgm:cxn modelId="{A41A447D-F897-4518-90D7-4C0AB9D8E318}" type="presOf" srcId="{2393D429-2B89-4F32-891A-8CAE5E0539FE}" destId="{E5DDBD87-EDAE-4A4B-A903-BDA0D4B080B3}" srcOrd="0" destOrd="0" presId="urn:microsoft.com/office/officeart/2008/layout/HorizontalMultiLevelHierarchy"/>
    <dgm:cxn modelId="{04A87CB6-5284-4420-9411-B5535020A86C}" type="presOf" srcId="{BD199666-D4CB-4DF2-9175-0B4B15FB633E}" destId="{8E1F321F-81DA-4DE9-80DE-07FB39E61B6D}" srcOrd="0" destOrd="0" presId="urn:microsoft.com/office/officeart/2008/layout/HorizontalMultiLevelHierarchy"/>
    <dgm:cxn modelId="{5A893C35-FB5E-4990-B8A2-5B96E84A8E53}" srcId="{5369195E-77B2-4558-818A-881B6BCF7EF8}" destId="{976DFFB4-5514-450C-8D5D-D533CDD3F5DE}" srcOrd="1" destOrd="0" parTransId="{F42F4C69-8E96-408A-813C-7E1182D3C62F}" sibTransId="{385A2E67-AFCB-4019-80C7-483AA3901FF2}"/>
    <dgm:cxn modelId="{4C3E409B-2AD4-4980-8647-C5A2E2CCF105}" type="presParOf" srcId="{7B49004F-4F6C-4E42-8E78-3169C65DCE7A}" destId="{183F3A24-8A25-431D-A148-0198D4F560DD}" srcOrd="0" destOrd="0" presId="urn:microsoft.com/office/officeart/2008/layout/HorizontalMultiLevelHierarchy"/>
    <dgm:cxn modelId="{2092A2AA-9314-45D3-A32D-16B690548637}" type="presParOf" srcId="{183F3A24-8A25-431D-A148-0198D4F560DD}" destId="{8E1F321F-81DA-4DE9-80DE-07FB39E61B6D}" srcOrd="0" destOrd="0" presId="urn:microsoft.com/office/officeart/2008/layout/HorizontalMultiLevelHierarchy"/>
    <dgm:cxn modelId="{6F59EE48-F0B9-47C4-AACB-5528958C09DE}" type="presParOf" srcId="{183F3A24-8A25-431D-A148-0198D4F560DD}" destId="{BAD0A5F9-9562-4FB5-B7FD-E9F471448655}" srcOrd="1" destOrd="0" presId="urn:microsoft.com/office/officeart/2008/layout/HorizontalMultiLevelHierarchy"/>
    <dgm:cxn modelId="{C1BA2CC0-F4CA-4F7A-AC45-03C7829209D1}" type="presParOf" srcId="{BAD0A5F9-9562-4FB5-B7FD-E9F471448655}" destId="{14722F59-AC3F-446F-8C1E-323702753068}" srcOrd="0" destOrd="0" presId="urn:microsoft.com/office/officeart/2008/layout/HorizontalMultiLevelHierarchy"/>
    <dgm:cxn modelId="{8DFD8BA4-5B12-416A-BBA3-41B5CF46FB7D}" type="presParOf" srcId="{14722F59-AC3F-446F-8C1E-323702753068}" destId="{AA08A0FE-A239-4E1B-B811-04E6CEAC360E}" srcOrd="0" destOrd="0" presId="urn:microsoft.com/office/officeart/2008/layout/HorizontalMultiLevelHierarchy"/>
    <dgm:cxn modelId="{F8206C22-252C-4F8A-9D27-C203C16B5F58}" type="presParOf" srcId="{BAD0A5F9-9562-4FB5-B7FD-E9F471448655}" destId="{E2C98CC5-0554-49A2-8DE4-947185CFB625}" srcOrd="1" destOrd="0" presId="urn:microsoft.com/office/officeart/2008/layout/HorizontalMultiLevelHierarchy"/>
    <dgm:cxn modelId="{F946EF00-BDB8-4FD8-95C1-CA6964379794}" type="presParOf" srcId="{E2C98CC5-0554-49A2-8DE4-947185CFB625}" destId="{547F9E3D-47D6-40B7-A6D8-6E0E11A26AAC}" srcOrd="0" destOrd="0" presId="urn:microsoft.com/office/officeart/2008/layout/HorizontalMultiLevelHierarchy"/>
    <dgm:cxn modelId="{42B8E1CC-3EB8-431A-8B3A-EE69AE4750B5}" type="presParOf" srcId="{E2C98CC5-0554-49A2-8DE4-947185CFB625}" destId="{E812A64A-5BBB-4705-8A89-66E72B9EC73B}" srcOrd="1" destOrd="0" presId="urn:microsoft.com/office/officeart/2008/layout/HorizontalMultiLevelHierarchy"/>
    <dgm:cxn modelId="{57C71EB7-025B-41F4-9C3C-0242BA4F0B5B}" type="presParOf" srcId="{E812A64A-5BBB-4705-8A89-66E72B9EC73B}" destId="{B825C4A2-9AFD-461B-BE11-0490FBE82387}" srcOrd="0" destOrd="0" presId="urn:microsoft.com/office/officeart/2008/layout/HorizontalMultiLevelHierarchy"/>
    <dgm:cxn modelId="{16F983B3-9C1F-4D6E-9085-68D599EC6432}" type="presParOf" srcId="{B825C4A2-9AFD-461B-BE11-0490FBE82387}" destId="{00624282-A2E0-432C-8658-49BA5B1F68B7}" srcOrd="0" destOrd="0" presId="urn:microsoft.com/office/officeart/2008/layout/HorizontalMultiLevelHierarchy"/>
    <dgm:cxn modelId="{EB79840D-83CB-4A24-90FD-B9C7A058B6DD}" type="presParOf" srcId="{E812A64A-5BBB-4705-8A89-66E72B9EC73B}" destId="{0B5B056D-BE43-47A6-953A-5016B97F3251}" srcOrd="1" destOrd="0" presId="urn:microsoft.com/office/officeart/2008/layout/HorizontalMultiLevelHierarchy"/>
    <dgm:cxn modelId="{939404BE-16F6-40BA-B23B-CB99DCE29320}" type="presParOf" srcId="{0B5B056D-BE43-47A6-953A-5016B97F3251}" destId="{EDCAA96D-E846-4F99-B5DE-62B5970705B5}" srcOrd="0" destOrd="0" presId="urn:microsoft.com/office/officeart/2008/layout/HorizontalMultiLevelHierarchy"/>
    <dgm:cxn modelId="{262384DF-E5A7-498F-A3AE-9EED0E863A4B}" type="presParOf" srcId="{0B5B056D-BE43-47A6-953A-5016B97F3251}" destId="{204152E1-EA81-4895-AB04-0DE1A3D515D6}" srcOrd="1" destOrd="0" presId="urn:microsoft.com/office/officeart/2008/layout/HorizontalMultiLevelHierarchy"/>
    <dgm:cxn modelId="{6089C3FA-3B13-4C65-B398-8446F17EF863}" type="presParOf" srcId="{204152E1-EA81-4895-AB04-0DE1A3D515D6}" destId="{58A73965-C4B5-4774-9699-730E10B9BE2A}" srcOrd="0" destOrd="0" presId="urn:microsoft.com/office/officeart/2008/layout/HorizontalMultiLevelHierarchy"/>
    <dgm:cxn modelId="{AD6D5AE7-BE6C-4282-A3AC-6487C5DE6D69}" type="presParOf" srcId="{58A73965-C4B5-4774-9699-730E10B9BE2A}" destId="{3C38EB9C-2592-4680-AB7F-E0705A4F4566}" srcOrd="0" destOrd="0" presId="urn:microsoft.com/office/officeart/2008/layout/HorizontalMultiLevelHierarchy"/>
    <dgm:cxn modelId="{DD609447-59F3-4284-B760-92DEE60541A3}" type="presParOf" srcId="{204152E1-EA81-4895-AB04-0DE1A3D515D6}" destId="{5D520367-9885-4210-BC57-FF1CA40315B7}" srcOrd="1" destOrd="0" presId="urn:microsoft.com/office/officeart/2008/layout/HorizontalMultiLevelHierarchy"/>
    <dgm:cxn modelId="{D0CFB088-59D9-457D-A367-750EDC7A9EDD}" type="presParOf" srcId="{5D520367-9885-4210-BC57-FF1CA40315B7}" destId="{33D374CC-EAAC-4C39-9636-F8315E3F42D3}" srcOrd="0" destOrd="0" presId="urn:microsoft.com/office/officeart/2008/layout/HorizontalMultiLevelHierarchy"/>
    <dgm:cxn modelId="{09EFC02C-E91C-4282-8C03-E2C82D40CA43}" type="presParOf" srcId="{5D520367-9885-4210-BC57-FF1CA40315B7}" destId="{048F3AA1-2376-4D89-9262-8396D9EDB5C5}" srcOrd="1" destOrd="0" presId="urn:microsoft.com/office/officeart/2008/layout/HorizontalMultiLevelHierarchy"/>
    <dgm:cxn modelId="{E4F99BF4-EF3B-44AE-A9DE-945097D85982}" type="presParOf" srcId="{E812A64A-5BBB-4705-8A89-66E72B9EC73B}" destId="{199094E6-0A2D-4D9D-8632-3C7F6935C6CF}" srcOrd="2" destOrd="0" presId="urn:microsoft.com/office/officeart/2008/layout/HorizontalMultiLevelHierarchy"/>
    <dgm:cxn modelId="{3BFFDB65-5AA7-4587-8D81-1D8B970EA347}" type="presParOf" srcId="{199094E6-0A2D-4D9D-8632-3C7F6935C6CF}" destId="{B22F6A69-5A35-455F-AC71-92BC8F9E6C50}" srcOrd="0" destOrd="0" presId="urn:microsoft.com/office/officeart/2008/layout/HorizontalMultiLevelHierarchy"/>
    <dgm:cxn modelId="{D3612607-C29A-48F5-9E66-7F0DA285A627}" type="presParOf" srcId="{E812A64A-5BBB-4705-8A89-66E72B9EC73B}" destId="{F798F18D-AB07-4C7C-96DD-94674C37C9AF}" srcOrd="3" destOrd="0" presId="urn:microsoft.com/office/officeart/2008/layout/HorizontalMultiLevelHierarchy"/>
    <dgm:cxn modelId="{09E3C452-6103-4D46-A3E5-01A7866258FE}" type="presParOf" srcId="{F798F18D-AB07-4C7C-96DD-94674C37C9AF}" destId="{04722E7F-E539-41F8-84EB-8C04ED98688B}" srcOrd="0" destOrd="0" presId="urn:microsoft.com/office/officeart/2008/layout/HorizontalMultiLevelHierarchy"/>
    <dgm:cxn modelId="{B6838F5B-4C73-4CA1-AA28-DD361EB55D0C}" type="presParOf" srcId="{F798F18D-AB07-4C7C-96DD-94674C37C9AF}" destId="{CF5D7666-A4F4-42C1-BFFB-25A801408A34}" srcOrd="1" destOrd="0" presId="urn:microsoft.com/office/officeart/2008/layout/HorizontalMultiLevelHierarchy"/>
    <dgm:cxn modelId="{7B296921-B96F-4253-B9BC-C64E39BCF76E}" type="presParOf" srcId="{CF5D7666-A4F4-42C1-BFFB-25A801408A34}" destId="{D132DCAE-052C-4E9D-AB2B-2935E17E3C14}" srcOrd="0" destOrd="0" presId="urn:microsoft.com/office/officeart/2008/layout/HorizontalMultiLevelHierarchy"/>
    <dgm:cxn modelId="{B5260A8C-E5B2-4B90-B9F1-078A68D8BABB}" type="presParOf" srcId="{D132DCAE-052C-4E9D-AB2B-2935E17E3C14}" destId="{5131AFF3-329B-4AE8-8260-1A9F8FD2285F}" srcOrd="0" destOrd="0" presId="urn:microsoft.com/office/officeart/2008/layout/HorizontalMultiLevelHierarchy"/>
    <dgm:cxn modelId="{86CCB7F7-04F4-4059-A596-258896FE1692}" type="presParOf" srcId="{CF5D7666-A4F4-42C1-BFFB-25A801408A34}" destId="{35B4BA8E-21D1-4A50-8428-48C9876577EA}" srcOrd="1" destOrd="0" presId="urn:microsoft.com/office/officeart/2008/layout/HorizontalMultiLevelHierarchy"/>
    <dgm:cxn modelId="{3333F308-98C8-4EFC-B69F-1513E78EEA18}" type="presParOf" srcId="{35B4BA8E-21D1-4A50-8428-48C9876577EA}" destId="{E85B03C1-1317-4707-9A3C-863F284441E3}" srcOrd="0" destOrd="0" presId="urn:microsoft.com/office/officeart/2008/layout/HorizontalMultiLevelHierarchy"/>
    <dgm:cxn modelId="{120FB429-8759-469A-818D-7654991B2631}" type="presParOf" srcId="{35B4BA8E-21D1-4A50-8428-48C9876577EA}" destId="{E7A2D646-6FC2-4BE2-96D6-75BC928431E2}" srcOrd="1" destOrd="0" presId="urn:microsoft.com/office/officeart/2008/layout/HorizontalMultiLevelHierarchy"/>
    <dgm:cxn modelId="{09F48F2F-C342-4BE4-8446-A875BF080D6D}" type="presParOf" srcId="{BAD0A5F9-9562-4FB5-B7FD-E9F471448655}" destId="{07A9A9E3-8686-4680-973C-30753EC4E658}" srcOrd="2" destOrd="0" presId="urn:microsoft.com/office/officeart/2008/layout/HorizontalMultiLevelHierarchy"/>
    <dgm:cxn modelId="{E0C5207A-1044-4F17-B36D-A856FA23A7CB}" type="presParOf" srcId="{07A9A9E3-8686-4680-973C-30753EC4E658}" destId="{CBF57002-5E6E-4A79-B69A-C97D852F84B5}" srcOrd="0" destOrd="0" presId="urn:microsoft.com/office/officeart/2008/layout/HorizontalMultiLevelHierarchy"/>
    <dgm:cxn modelId="{CAFF5169-066E-4453-A8C3-51C5DD3A4152}" type="presParOf" srcId="{BAD0A5F9-9562-4FB5-B7FD-E9F471448655}" destId="{B1DA0109-5670-42CE-B58C-A9021C353C40}" srcOrd="3" destOrd="0" presId="urn:microsoft.com/office/officeart/2008/layout/HorizontalMultiLevelHierarchy"/>
    <dgm:cxn modelId="{0B7A2970-9D8A-4067-9208-DEC7E3D53722}" type="presParOf" srcId="{B1DA0109-5670-42CE-B58C-A9021C353C40}" destId="{40D30368-C67B-411C-8550-71914529D074}" srcOrd="0" destOrd="0" presId="urn:microsoft.com/office/officeart/2008/layout/HorizontalMultiLevelHierarchy"/>
    <dgm:cxn modelId="{89FFA516-903C-48B6-917E-F32BB68C8D97}" type="presParOf" srcId="{B1DA0109-5670-42CE-B58C-A9021C353C40}" destId="{6D4CA4E8-E9E0-4DC8-842C-0BF227CB6343}" srcOrd="1" destOrd="0" presId="urn:microsoft.com/office/officeart/2008/layout/HorizontalMultiLevelHierarchy"/>
    <dgm:cxn modelId="{24CE1199-F681-4477-BE35-AE2CEDDB62DD}" type="presParOf" srcId="{6D4CA4E8-E9E0-4DC8-842C-0BF227CB6343}" destId="{0C35F362-223D-4D50-B072-6E3B929674BD}" srcOrd="0" destOrd="0" presId="urn:microsoft.com/office/officeart/2008/layout/HorizontalMultiLevelHierarchy"/>
    <dgm:cxn modelId="{D8C7EFF8-2E0E-483D-84EC-A01BFBB1D870}" type="presParOf" srcId="{0C35F362-223D-4D50-B072-6E3B929674BD}" destId="{4B73C008-D0A3-4886-8CBF-72C1A2D10BC6}" srcOrd="0" destOrd="0" presId="urn:microsoft.com/office/officeart/2008/layout/HorizontalMultiLevelHierarchy"/>
    <dgm:cxn modelId="{62A065D7-AF0F-4489-8095-748A0C624333}" type="presParOf" srcId="{6D4CA4E8-E9E0-4DC8-842C-0BF227CB6343}" destId="{21CAB347-E7C9-4B49-8F8D-028073E6FD50}" srcOrd="1" destOrd="0" presId="urn:microsoft.com/office/officeart/2008/layout/HorizontalMultiLevelHierarchy"/>
    <dgm:cxn modelId="{BFDCA536-A30E-45DF-97F5-B4C85C4BED1B}" type="presParOf" srcId="{21CAB347-E7C9-4B49-8F8D-028073E6FD50}" destId="{34F3C8D4-98C9-48C4-8C93-FF1D3CFBAAE1}" srcOrd="0" destOrd="0" presId="urn:microsoft.com/office/officeart/2008/layout/HorizontalMultiLevelHierarchy"/>
    <dgm:cxn modelId="{74860A8D-8B97-4ED7-8AE0-C0DA3993ED76}" type="presParOf" srcId="{21CAB347-E7C9-4B49-8F8D-028073E6FD50}" destId="{B1C68DEE-3B34-458F-8A95-75672AC77EDC}" srcOrd="1" destOrd="0" presId="urn:microsoft.com/office/officeart/2008/layout/HorizontalMultiLevelHierarchy"/>
    <dgm:cxn modelId="{041CEF09-49F2-40DB-9BFE-1A3B6379FEC2}" type="presParOf" srcId="{BAD0A5F9-9562-4FB5-B7FD-E9F471448655}" destId="{63A4071F-0D50-4B59-B4FA-D47FBF4FB124}" srcOrd="4" destOrd="0" presId="urn:microsoft.com/office/officeart/2008/layout/HorizontalMultiLevelHierarchy"/>
    <dgm:cxn modelId="{629F41B7-E984-4DA4-8784-3F775CA7E938}" type="presParOf" srcId="{63A4071F-0D50-4B59-B4FA-D47FBF4FB124}" destId="{C6A6A68E-7315-4B36-9008-71DBDFD7C3C7}" srcOrd="0" destOrd="0" presId="urn:microsoft.com/office/officeart/2008/layout/HorizontalMultiLevelHierarchy"/>
    <dgm:cxn modelId="{8AE3D3FC-F9E1-42CE-9BCB-7B0D4D7BECE2}" type="presParOf" srcId="{BAD0A5F9-9562-4FB5-B7FD-E9F471448655}" destId="{FE412EAC-D6AD-4523-81DA-0CB2A3913970}" srcOrd="5" destOrd="0" presId="urn:microsoft.com/office/officeart/2008/layout/HorizontalMultiLevelHierarchy"/>
    <dgm:cxn modelId="{15BC1CDB-5AD7-45F8-AEE8-544E0B359348}" type="presParOf" srcId="{FE412EAC-D6AD-4523-81DA-0CB2A3913970}" destId="{6056DC8E-D59A-4DF4-8B9B-55EE6A48D7A6}" srcOrd="0" destOrd="0" presId="urn:microsoft.com/office/officeart/2008/layout/HorizontalMultiLevelHierarchy"/>
    <dgm:cxn modelId="{5CA9B273-A9D2-4AB6-90B6-4B5EF93F3B2C}" type="presParOf" srcId="{FE412EAC-D6AD-4523-81DA-0CB2A3913970}" destId="{D24AABA8-CBAE-4477-A477-B1FBCF333903}" srcOrd="1" destOrd="0" presId="urn:microsoft.com/office/officeart/2008/layout/HorizontalMultiLevelHierarchy"/>
    <dgm:cxn modelId="{363A4AF3-F886-4930-BA4E-94D34A7BB088}" type="presParOf" srcId="{D24AABA8-CBAE-4477-A477-B1FBCF333903}" destId="{DB82E526-6906-4B6C-9AC9-48E944B68846}" srcOrd="0" destOrd="0" presId="urn:microsoft.com/office/officeart/2008/layout/HorizontalMultiLevelHierarchy"/>
    <dgm:cxn modelId="{9425271E-5CAF-49DD-A0D1-A25E20EE234D}" type="presParOf" srcId="{DB82E526-6906-4B6C-9AC9-48E944B68846}" destId="{0EE6A619-2012-410A-B488-A144EE792C9C}" srcOrd="0" destOrd="0" presId="urn:microsoft.com/office/officeart/2008/layout/HorizontalMultiLevelHierarchy"/>
    <dgm:cxn modelId="{0B318833-ED93-4C50-8D9B-5B8FD7851051}" type="presParOf" srcId="{D24AABA8-CBAE-4477-A477-B1FBCF333903}" destId="{D3F49AD3-80D8-49AE-B869-742FC588EDA5}" srcOrd="1" destOrd="0" presId="urn:microsoft.com/office/officeart/2008/layout/HorizontalMultiLevelHierarchy"/>
    <dgm:cxn modelId="{DA6197E3-E87E-4BF6-8815-0A9FE0502CEA}" type="presParOf" srcId="{D3F49AD3-80D8-49AE-B869-742FC588EDA5}" destId="{2AB7380F-5BF5-4730-9523-7B8470938264}" srcOrd="0" destOrd="0" presId="urn:microsoft.com/office/officeart/2008/layout/HorizontalMultiLevelHierarchy"/>
    <dgm:cxn modelId="{75705307-1E67-42A8-B1E2-33A557288E9A}" type="presParOf" srcId="{D3F49AD3-80D8-49AE-B869-742FC588EDA5}" destId="{8CF92313-0933-4358-9063-5E815AB0913F}" srcOrd="1" destOrd="0" presId="urn:microsoft.com/office/officeart/2008/layout/HorizontalMultiLevelHierarchy"/>
    <dgm:cxn modelId="{0F30282B-ACB7-4A28-9953-706DB4947527}" type="presParOf" srcId="{8CF92313-0933-4358-9063-5E815AB0913F}" destId="{6CE49E6F-5B86-493C-AB19-AD6ACD32602E}" srcOrd="0" destOrd="0" presId="urn:microsoft.com/office/officeart/2008/layout/HorizontalMultiLevelHierarchy"/>
    <dgm:cxn modelId="{343F5332-ECA4-4FCD-8DE0-82D63FB60EDB}" type="presParOf" srcId="{6CE49E6F-5B86-493C-AB19-AD6ACD32602E}" destId="{22D15B39-B439-4A2A-B969-60825D7B2660}" srcOrd="0" destOrd="0" presId="urn:microsoft.com/office/officeart/2008/layout/HorizontalMultiLevelHierarchy"/>
    <dgm:cxn modelId="{041A2A87-890E-445F-BFC4-9BA6BA50B4D0}" type="presParOf" srcId="{8CF92313-0933-4358-9063-5E815AB0913F}" destId="{E1B1A142-678E-41D5-BC93-C69828584D16}" srcOrd="1" destOrd="0" presId="urn:microsoft.com/office/officeart/2008/layout/HorizontalMultiLevelHierarchy"/>
    <dgm:cxn modelId="{584D8EA2-824F-4318-8D12-6A9E8B085505}" type="presParOf" srcId="{E1B1A142-678E-41D5-BC93-C69828584D16}" destId="{D5A5E80B-E35E-4C0B-84F6-E3DD85A8A4DF}" srcOrd="0" destOrd="0" presId="urn:microsoft.com/office/officeart/2008/layout/HorizontalMultiLevelHierarchy"/>
    <dgm:cxn modelId="{59D43645-4E30-44D7-B043-27DB5AB5A80E}" type="presParOf" srcId="{E1B1A142-678E-41D5-BC93-C69828584D16}" destId="{BB392634-1528-40B9-802C-8865F0EC5790}" srcOrd="1" destOrd="0" presId="urn:microsoft.com/office/officeart/2008/layout/HorizontalMultiLevelHierarchy"/>
    <dgm:cxn modelId="{E67185DC-6C93-48A3-8AD6-A86200C24E4A}" type="presParOf" srcId="{BB392634-1528-40B9-802C-8865F0EC5790}" destId="{827D4110-7FBA-4F88-BCBA-56EC75232064}" srcOrd="0" destOrd="0" presId="urn:microsoft.com/office/officeart/2008/layout/HorizontalMultiLevelHierarchy"/>
    <dgm:cxn modelId="{A6AE6896-E25E-4A8A-AC7F-A87767C5228A}" type="presParOf" srcId="{827D4110-7FBA-4F88-BCBA-56EC75232064}" destId="{7838CCE4-4A11-4A9B-B31A-C06CF0BD03D0}" srcOrd="0" destOrd="0" presId="urn:microsoft.com/office/officeart/2008/layout/HorizontalMultiLevelHierarchy"/>
    <dgm:cxn modelId="{77074560-F94F-4696-A7E3-78A522C8AEC6}" type="presParOf" srcId="{BB392634-1528-40B9-802C-8865F0EC5790}" destId="{0A11F2DA-4ADE-4C5A-A22E-20274E30279D}" srcOrd="1" destOrd="0" presId="urn:microsoft.com/office/officeart/2008/layout/HorizontalMultiLevelHierarchy"/>
    <dgm:cxn modelId="{84F5CBBA-DA17-4D58-82FC-E862D5000F93}" type="presParOf" srcId="{0A11F2DA-4ADE-4C5A-A22E-20274E30279D}" destId="{093CA4A6-5636-4AF1-A3A1-5B209B08E75E}" srcOrd="0" destOrd="0" presId="urn:microsoft.com/office/officeart/2008/layout/HorizontalMultiLevelHierarchy"/>
    <dgm:cxn modelId="{EF441E36-456F-41E0-886E-E35B3D77371F}" type="presParOf" srcId="{0A11F2DA-4ADE-4C5A-A22E-20274E30279D}" destId="{2841817E-ED3A-49A8-92A1-76207F7A4C9A}" srcOrd="1" destOrd="0" presId="urn:microsoft.com/office/officeart/2008/layout/HorizontalMultiLevelHierarchy"/>
    <dgm:cxn modelId="{8C528B53-EF69-4359-8FA2-1251A68290AC}" type="presParOf" srcId="{8CF92313-0933-4358-9063-5E815AB0913F}" destId="{9B4FA791-F4C1-474A-9045-055F2B032DC5}" srcOrd="2" destOrd="0" presId="urn:microsoft.com/office/officeart/2008/layout/HorizontalMultiLevelHierarchy"/>
    <dgm:cxn modelId="{E8AB0A08-3B0F-4C56-B157-1C2E7A9918A2}" type="presParOf" srcId="{9B4FA791-F4C1-474A-9045-055F2B032DC5}" destId="{BBA7D5D2-6E58-4DD0-AAF5-08A41B912D41}" srcOrd="0" destOrd="0" presId="urn:microsoft.com/office/officeart/2008/layout/HorizontalMultiLevelHierarchy"/>
    <dgm:cxn modelId="{3B2AD265-8003-4E3B-9904-69C55333457C}" type="presParOf" srcId="{8CF92313-0933-4358-9063-5E815AB0913F}" destId="{5A9AFCCB-5BBA-4EAF-8652-8BD820928DCC}" srcOrd="3" destOrd="0" presId="urn:microsoft.com/office/officeart/2008/layout/HorizontalMultiLevelHierarchy"/>
    <dgm:cxn modelId="{C77FD4AE-C3C6-4019-9A3F-478D40B3D5D8}" type="presParOf" srcId="{5A9AFCCB-5BBA-4EAF-8652-8BD820928DCC}" destId="{0FF7B4C7-170A-42F8-AF38-77D01D041FB8}" srcOrd="0" destOrd="0" presId="urn:microsoft.com/office/officeart/2008/layout/HorizontalMultiLevelHierarchy"/>
    <dgm:cxn modelId="{36AEE296-04CF-4621-8548-DBA8B7D14D91}" type="presParOf" srcId="{5A9AFCCB-5BBA-4EAF-8652-8BD820928DCC}" destId="{60E73349-0808-4EC3-A2C3-8207D6525DAA}" srcOrd="1" destOrd="0" presId="urn:microsoft.com/office/officeart/2008/layout/HorizontalMultiLevelHierarchy"/>
    <dgm:cxn modelId="{7FC3EC67-D998-4904-A4D5-1E597DB17027}" type="presParOf" srcId="{60E73349-0808-4EC3-A2C3-8207D6525DAA}" destId="{A0CE5236-80DB-44D0-AB93-CA5A3940AF5A}" srcOrd="0" destOrd="0" presId="urn:microsoft.com/office/officeart/2008/layout/HorizontalMultiLevelHierarchy"/>
    <dgm:cxn modelId="{CB4F91B0-95BD-499D-8027-5E737C6AD339}" type="presParOf" srcId="{A0CE5236-80DB-44D0-AB93-CA5A3940AF5A}" destId="{DBCF3A2A-C85F-41FA-99E2-EDBFC725F910}" srcOrd="0" destOrd="0" presId="urn:microsoft.com/office/officeart/2008/layout/HorizontalMultiLevelHierarchy"/>
    <dgm:cxn modelId="{2DF634D3-C042-4110-BDDE-DD527CF4F84F}" type="presParOf" srcId="{60E73349-0808-4EC3-A2C3-8207D6525DAA}" destId="{CD5F77BD-EA21-4F0A-B13C-5EDAD9C40849}" srcOrd="1" destOrd="0" presId="urn:microsoft.com/office/officeart/2008/layout/HorizontalMultiLevelHierarchy"/>
    <dgm:cxn modelId="{4DCC3A51-B775-4A05-8D5B-6ADFE4ACE421}" type="presParOf" srcId="{CD5F77BD-EA21-4F0A-B13C-5EDAD9C40849}" destId="{59693336-F806-4A4B-9A8A-2673C4BEB8AE}" srcOrd="0" destOrd="0" presId="urn:microsoft.com/office/officeart/2008/layout/HorizontalMultiLevelHierarchy"/>
    <dgm:cxn modelId="{7FD09B5F-6E78-4E29-A5B3-02CDFF46DA9D}" type="presParOf" srcId="{CD5F77BD-EA21-4F0A-B13C-5EDAD9C40849}" destId="{88844CFE-38D6-4322-AB0B-8D130BD01E82}" srcOrd="1" destOrd="0" presId="urn:microsoft.com/office/officeart/2008/layout/HorizontalMultiLevelHierarchy"/>
    <dgm:cxn modelId="{F2BB60E0-923B-41D9-ACDE-289C56FFEDEB}" type="presParOf" srcId="{D24AABA8-CBAE-4477-A477-B1FBCF333903}" destId="{E2D45725-3325-481F-8E44-13C387E14A66}" srcOrd="2" destOrd="0" presId="urn:microsoft.com/office/officeart/2008/layout/HorizontalMultiLevelHierarchy"/>
    <dgm:cxn modelId="{18951F99-832D-4D3F-ABA9-3FED12B2088C}" type="presParOf" srcId="{E2D45725-3325-481F-8E44-13C387E14A66}" destId="{303A7DCA-7A0E-457C-8609-605BE6583156}" srcOrd="0" destOrd="0" presId="urn:microsoft.com/office/officeart/2008/layout/HorizontalMultiLevelHierarchy"/>
    <dgm:cxn modelId="{5910B2CE-FBE8-4A67-94D4-6E7E73500AEA}" type="presParOf" srcId="{D24AABA8-CBAE-4477-A477-B1FBCF333903}" destId="{4B9D2D7E-5588-48AA-AF49-94C8578BB5B0}" srcOrd="3" destOrd="0" presId="urn:microsoft.com/office/officeart/2008/layout/HorizontalMultiLevelHierarchy"/>
    <dgm:cxn modelId="{CDE9DEC8-EC3F-4EA5-AB88-E87A031037BE}" type="presParOf" srcId="{4B9D2D7E-5588-48AA-AF49-94C8578BB5B0}" destId="{B714B082-B1FD-4FA2-BFA1-D346EF7B9FDC}" srcOrd="0" destOrd="0" presId="urn:microsoft.com/office/officeart/2008/layout/HorizontalMultiLevelHierarchy"/>
    <dgm:cxn modelId="{EA35B69D-E067-446D-9584-3B6BBEBB70F9}" type="presParOf" srcId="{4B9D2D7E-5588-48AA-AF49-94C8578BB5B0}" destId="{A3EAB568-7081-48E1-8920-BE2F64E2E5A0}" srcOrd="1" destOrd="0" presId="urn:microsoft.com/office/officeart/2008/layout/HorizontalMultiLevelHierarchy"/>
    <dgm:cxn modelId="{49EA3C6B-2AA8-43E5-B45C-A9920FC50E91}" type="presParOf" srcId="{BAD0A5F9-9562-4FB5-B7FD-E9F471448655}" destId="{24FB721C-E4B3-4D52-9FED-4512FD524FCA}" srcOrd="6" destOrd="0" presId="urn:microsoft.com/office/officeart/2008/layout/HorizontalMultiLevelHierarchy"/>
    <dgm:cxn modelId="{A2F98D47-0E35-45F6-9F9E-959117EC33F5}" type="presParOf" srcId="{24FB721C-E4B3-4D52-9FED-4512FD524FCA}" destId="{CAFEE585-FA33-4C60-B047-3A8ECA7C88DE}" srcOrd="0" destOrd="0" presId="urn:microsoft.com/office/officeart/2008/layout/HorizontalMultiLevelHierarchy"/>
    <dgm:cxn modelId="{B8F26584-C2BE-4446-84AB-00F363DD43FE}" type="presParOf" srcId="{BAD0A5F9-9562-4FB5-B7FD-E9F471448655}" destId="{A31373CE-CA2B-414B-99A0-6C83A25382A4}" srcOrd="7" destOrd="0" presId="urn:microsoft.com/office/officeart/2008/layout/HorizontalMultiLevelHierarchy"/>
    <dgm:cxn modelId="{B176FB19-D44A-4412-B71F-994EC1426A84}" type="presParOf" srcId="{A31373CE-CA2B-414B-99A0-6C83A25382A4}" destId="{890C7E60-06A9-4BE9-A06C-59B83C5E7CE6}" srcOrd="0" destOrd="0" presId="urn:microsoft.com/office/officeart/2008/layout/HorizontalMultiLevelHierarchy"/>
    <dgm:cxn modelId="{8E75D924-6940-4E58-9549-13E6E0D06BDE}" type="presParOf" srcId="{A31373CE-CA2B-414B-99A0-6C83A25382A4}" destId="{4E2F41C2-C437-4C77-BFD3-8A84F8A20F30}" srcOrd="1" destOrd="0" presId="urn:microsoft.com/office/officeart/2008/layout/HorizontalMultiLevelHierarchy"/>
    <dgm:cxn modelId="{22D6F248-135E-4E81-AB8C-A0EC6AD66DFE}" type="presParOf" srcId="{4E2F41C2-C437-4C77-BFD3-8A84F8A20F30}" destId="{E5DDBD87-EDAE-4A4B-A903-BDA0D4B080B3}" srcOrd="0" destOrd="0" presId="urn:microsoft.com/office/officeart/2008/layout/HorizontalMultiLevelHierarchy"/>
    <dgm:cxn modelId="{B8FF3C80-7E4B-4181-BB69-C8B94B629435}" type="presParOf" srcId="{E5DDBD87-EDAE-4A4B-A903-BDA0D4B080B3}" destId="{0E3F92DC-A394-4400-BAD5-42F0F2655DA4}" srcOrd="0" destOrd="0" presId="urn:microsoft.com/office/officeart/2008/layout/HorizontalMultiLevelHierarchy"/>
    <dgm:cxn modelId="{22EECD89-B4E1-49C7-9CD2-99A30F2DA67B}" type="presParOf" srcId="{4E2F41C2-C437-4C77-BFD3-8A84F8A20F30}" destId="{488628AD-C6ED-49EF-9DEB-1C204C10D17E}" srcOrd="1" destOrd="0" presId="urn:microsoft.com/office/officeart/2008/layout/HorizontalMultiLevelHierarchy"/>
    <dgm:cxn modelId="{1C337D31-F064-48E5-9E59-2CDE536EE1F7}" type="presParOf" srcId="{488628AD-C6ED-49EF-9DEB-1C204C10D17E}" destId="{E7C27174-3EC8-4886-AD83-1C054CE16B6D}" srcOrd="0" destOrd="0" presId="urn:microsoft.com/office/officeart/2008/layout/HorizontalMultiLevelHierarchy"/>
    <dgm:cxn modelId="{A8F3D8EE-C774-4D41-B1EE-E01720FD3537}" type="presParOf" srcId="{488628AD-C6ED-49EF-9DEB-1C204C10D17E}" destId="{457846A4-B9C0-477F-8601-D7730ADCD90E}" srcOrd="1" destOrd="0" presId="urn:microsoft.com/office/officeart/2008/layout/HorizontalMultiLevelHierarchy"/>
    <dgm:cxn modelId="{1F09AD93-5CD6-43DC-B11C-EB6657D85BBF}" type="presParOf" srcId="{457846A4-B9C0-477F-8601-D7730ADCD90E}" destId="{91FD6D00-9B8A-4670-9470-B4B3CF612188}" srcOrd="0" destOrd="0" presId="urn:microsoft.com/office/officeart/2008/layout/HorizontalMultiLevelHierarchy"/>
    <dgm:cxn modelId="{D16C393F-D3DA-4547-8C84-0A2B9409070D}" type="presParOf" srcId="{91FD6D00-9B8A-4670-9470-B4B3CF612188}" destId="{A1AB4A05-8DCE-40A5-A7B2-C86AFB7A3820}" srcOrd="0" destOrd="0" presId="urn:microsoft.com/office/officeart/2008/layout/HorizontalMultiLevelHierarchy"/>
    <dgm:cxn modelId="{24CC9FC9-11AE-4371-9E58-6D375B8C36BE}" type="presParOf" srcId="{457846A4-B9C0-477F-8601-D7730ADCD90E}" destId="{7933235C-A61C-4DE6-A2EF-F99440CC689B}" srcOrd="1" destOrd="0" presId="urn:microsoft.com/office/officeart/2008/layout/HorizontalMultiLevelHierarchy"/>
    <dgm:cxn modelId="{C623F00F-B830-4D38-BF0F-F4D4A435F01C}" type="presParOf" srcId="{7933235C-A61C-4DE6-A2EF-F99440CC689B}" destId="{01CFF881-79CB-44FA-878A-6AA4A68B77B0}" srcOrd="0" destOrd="0" presId="urn:microsoft.com/office/officeart/2008/layout/HorizontalMultiLevelHierarchy"/>
    <dgm:cxn modelId="{DB60E048-4765-412F-97F0-7A4DA8893A4C}" type="presParOf" srcId="{7933235C-A61C-4DE6-A2EF-F99440CC689B}" destId="{0FA58A16-DACA-42D7-8CCA-BF784E39C764}" srcOrd="1" destOrd="0" presId="urn:microsoft.com/office/officeart/2008/layout/HorizontalMultiLevelHierarchy"/>
    <dgm:cxn modelId="{1DC22941-1DEE-449E-BEA4-E0A76B181A7F}" type="presParOf" srcId="{457846A4-B9C0-477F-8601-D7730ADCD90E}" destId="{8F85CDF7-7F5F-48B9-AFE0-E80ED523A4B8}" srcOrd="2" destOrd="0" presId="urn:microsoft.com/office/officeart/2008/layout/HorizontalMultiLevelHierarchy"/>
    <dgm:cxn modelId="{53E71F07-B41C-4DED-865B-AEE2C43D4333}" type="presParOf" srcId="{8F85CDF7-7F5F-48B9-AFE0-E80ED523A4B8}" destId="{2CD52101-876E-42E7-9A6E-DC6EFCB4BCE3}" srcOrd="0" destOrd="0" presId="urn:microsoft.com/office/officeart/2008/layout/HorizontalMultiLevelHierarchy"/>
    <dgm:cxn modelId="{43EF0585-A4F3-4DD6-BE66-6500D942E779}" type="presParOf" srcId="{457846A4-B9C0-477F-8601-D7730ADCD90E}" destId="{E6B6BD9F-9D74-4794-9A0E-1515DAD17CBA}" srcOrd="3" destOrd="0" presId="urn:microsoft.com/office/officeart/2008/layout/HorizontalMultiLevelHierarchy"/>
    <dgm:cxn modelId="{D0C5082C-78F8-4885-864B-3E9AAD73E04F}" type="presParOf" srcId="{E6B6BD9F-9D74-4794-9A0E-1515DAD17CBA}" destId="{D5B63C7B-0C4C-438F-8BBD-97317294F6E4}" srcOrd="0" destOrd="0" presId="urn:microsoft.com/office/officeart/2008/layout/HorizontalMultiLevelHierarchy"/>
    <dgm:cxn modelId="{28268749-BDCF-46B8-BE89-9840ED325E63}" type="presParOf" srcId="{E6B6BD9F-9D74-4794-9A0E-1515DAD17CBA}" destId="{053E8799-6C79-4992-9EA5-F43D96A54FF6}" srcOrd="1" destOrd="0" presId="urn:microsoft.com/office/officeart/2008/layout/HorizontalMultiLevelHierarchy"/>
    <dgm:cxn modelId="{6879C83E-C19A-4E6A-AD27-BB88BB45564C}" type="presParOf" srcId="{4E2F41C2-C437-4C77-BFD3-8A84F8A20F30}" destId="{060A1574-3FBD-4CEC-A318-0E20AA2F17A8}" srcOrd="2" destOrd="0" presId="urn:microsoft.com/office/officeart/2008/layout/HorizontalMultiLevelHierarchy"/>
    <dgm:cxn modelId="{2DF98588-6781-4275-83F0-EB87E7FB76B9}" type="presParOf" srcId="{060A1574-3FBD-4CEC-A318-0E20AA2F17A8}" destId="{6E43B702-663B-4DC1-BCC3-124477F2F1B9}" srcOrd="0" destOrd="0" presId="urn:microsoft.com/office/officeart/2008/layout/HorizontalMultiLevelHierarchy"/>
    <dgm:cxn modelId="{2D067067-2C34-4A7D-987C-848D6B5B0660}" type="presParOf" srcId="{4E2F41C2-C437-4C77-BFD3-8A84F8A20F30}" destId="{A9AC94DD-4FDA-47C1-AC19-7FCBA9DF7CBE}" srcOrd="3" destOrd="0" presId="urn:microsoft.com/office/officeart/2008/layout/HorizontalMultiLevelHierarchy"/>
    <dgm:cxn modelId="{A2E79E72-F383-4AED-9AFF-624FEE30457A}" type="presParOf" srcId="{A9AC94DD-4FDA-47C1-AC19-7FCBA9DF7CBE}" destId="{BBBC8BAA-BDFA-4129-924A-2DFC0739F10E}" srcOrd="0" destOrd="0" presId="urn:microsoft.com/office/officeart/2008/layout/HorizontalMultiLevelHierarchy"/>
    <dgm:cxn modelId="{4530E23F-E034-4086-87BD-7125CD86F61D}" type="presParOf" srcId="{A9AC94DD-4FDA-47C1-AC19-7FCBA9DF7CBE}" destId="{BA458336-124E-4DC1-A81C-09C7E012EDE7}" srcOrd="1" destOrd="0" presId="urn:microsoft.com/office/officeart/2008/layout/HorizontalMultiLevelHierarchy"/>
    <dgm:cxn modelId="{EE634140-90C3-402D-9E06-4F4CE2425FAE}" type="presParOf" srcId="{4E2F41C2-C437-4C77-BFD3-8A84F8A20F30}" destId="{6F85655F-A457-4E17-91E8-BF64007C27BC}" srcOrd="4" destOrd="0" presId="urn:microsoft.com/office/officeart/2008/layout/HorizontalMultiLevelHierarchy"/>
    <dgm:cxn modelId="{67AFC9E0-B951-439A-85DA-4CB967D75A88}" type="presParOf" srcId="{6F85655F-A457-4E17-91E8-BF64007C27BC}" destId="{D4586F33-77FC-45F4-9CD7-42DEFAFE6B0A}" srcOrd="0" destOrd="0" presId="urn:microsoft.com/office/officeart/2008/layout/HorizontalMultiLevelHierarchy"/>
    <dgm:cxn modelId="{65023DFB-6601-4368-BEEB-CB0661BBA988}" type="presParOf" srcId="{4E2F41C2-C437-4C77-BFD3-8A84F8A20F30}" destId="{2AC7A68D-460E-4BA1-91CF-710CAD5D0B15}" srcOrd="5" destOrd="0" presId="urn:microsoft.com/office/officeart/2008/layout/HorizontalMultiLevelHierarchy"/>
    <dgm:cxn modelId="{DE28E45B-431E-4CA9-80EF-09F7F564C818}" type="presParOf" srcId="{2AC7A68D-460E-4BA1-91CF-710CAD5D0B15}" destId="{BB25C78C-AB3D-4B43-A625-8D295923D043}" srcOrd="0" destOrd="0" presId="urn:microsoft.com/office/officeart/2008/layout/HorizontalMultiLevelHierarchy"/>
    <dgm:cxn modelId="{138A4C84-C975-4B43-BAD3-E3D0E798641C}" type="presParOf" srcId="{2AC7A68D-460E-4BA1-91CF-710CAD5D0B15}" destId="{8AF21FAA-77AA-4746-A673-296495638E9E}" srcOrd="1" destOrd="0" presId="urn:microsoft.com/office/officeart/2008/layout/HorizontalMultiLevelHierarchy"/>
    <dgm:cxn modelId="{77E3010D-A5D0-4E5E-8EE5-20CB44F202F7}" type="presParOf" srcId="{8AF21FAA-77AA-4746-A673-296495638E9E}" destId="{8D6DBEB8-3437-4B21-9EA3-1346C08695EA}" srcOrd="0" destOrd="0" presId="urn:microsoft.com/office/officeart/2008/layout/HorizontalMultiLevelHierarchy"/>
    <dgm:cxn modelId="{18CBD96B-E0EC-4519-A82A-B45E77635E59}" type="presParOf" srcId="{8D6DBEB8-3437-4B21-9EA3-1346C08695EA}" destId="{CD9E27C8-FF15-4B9E-B9BF-521DC22ED13F}" srcOrd="0" destOrd="0" presId="urn:microsoft.com/office/officeart/2008/layout/HorizontalMultiLevelHierarchy"/>
    <dgm:cxn modelId="{C66CA9DF-3BDF-4F1B-BB5F-6E0B64F8CA65}" type="presParOf" srcId="{8AF21FAA-77AA-4746-A673-296495638E9E}" destId="{7B677FD7-EF01-497E-A369-AFDC719FEACC}" srcOrd="1" destOrd="0" presId="urn:microsoft.com/office/officeart/2008/layout/HorizontalMultiLevelHierarchy"/>
    <dgm:cxn modelId="{73F25BE3-A743-4D00-B750-9B4B5611E8A0}" type="presParOf" srcId="{7B677FD7-EF01-497E-A369-AFDC719FEACC}" destId="{3DD16A4D-2A51-4EC6-A101-856DC3664CBF}" srcOrd="0" destOrd="0" presId="urn:microsoft.com/office/officeart/2008/layout/HorizontalMultiLevelHierarchy"/>
    <dgm:cxn modelId="{C7D4BAE0-8572-434B-9505-DE7DB05DB8A3}" type="presParOf" srcId="{7B677FD7-EF01-497E-A369-AFDC719FEACC}" destId="{C9F3D51D-A6E3-430D-B297-695519AD2A82}" srcOrd="1" destOrd="0" presId="urn:microsoft.com/office/officeart/2008/layout/HorizontalMultiLevelHierarchy"/>
    <dgm:cxn modelId="{26769C58-6290-4B10-A7DF-0F9B153FE8FA}" type="presParOf" srcId="{C9F3D51D-A6E3-430D-B297-695519AD2A82}" destId="{39CBAF94-59F2-4ACA-BEEE-25ABB96CE1DA}" srcOrd="0" destOrd="0" presId="urn:microsoft.com/office/officeart/2008/layout/HorizontalMultiLevelHierarchy"/>
    <dgm:cxn modelId="{AA56CDE3-66DD-4690-8BE8-726FA2FFC5B7}" type="presParOf" srcId="{39CBAF94-59F2-4ACA-BEEE-25ABB96CE1DA}" destId="{53B5027E-F5CC-47B7-B8CF-966B7572E75D}" srcOrd="0" destOrd="0" presId="urn:microsoft.com/office/officeart/2008/layout/HorizontalMultiLevelHierarchy"/>
    <dgm:cxn modelId="{8644474C-EE4D-470E-90B8-1F6EE75BED52}" type="presParOf" srcId="{C9F3D51D-A6E3-430D-B297-695519AD2A82}" destId="{1CEDC891-BCDE-48F0-935B-DEC6B9E71C9D}" srcOrd="1" destOrd="0" presId="urn:microsoft.com/office/officeart/2008/layout/HorizontalMultiLevelHierarchy"/>
    <dgm:cxn modelId="{4BD3846E-E64C-416F-8D3A-8D4A4A5FA93D}" type="presParOf" srcId="{1CEDC891-BCDE-48F0-935B-DEC6B9E71C9D}" destId="{12635F39-8894-4ECC-856C-A6C2C33A950F}" srcOrd="0" destOrd="0" presId="urn:microsoft.com/office/officeart/2008/layout/HorizontalMultiLevelHierarchy"/>
    <dgm:cxn modelId="{5F4C6BBE-E896-4FB9-AFF5-68899BAE291B}" type="presParOf" srcId="{1CEDC891-BCDE-48F0-935B-DEC6B9E71C9D}" destId="{476E45E2-424A-4DB6-B913-018838D3AF3F}" srcOrd="1" destOrd="0" presId="urn:microsoft.com/office/officeart/2008/layout/HorizontalMultiLevelHierarchy"/>
    <dgm:cxn modelId="{716C0FA0-381A-446A-8B92-E8CA53F3A6B2}" type="presParOf" srcId="{8AF21FAA-77AA-4746-A673-296495638E9E}" destId="{983BABDF-9B9D-42B9-8F4E-2BA873B904E6}" srcOrd="2" destOrd="0" presId="urn:microsoft.com/office/officeart/2008/layout/HorizontalMultiLevelHierarchy"/>
    <dgm:cxn modelId="{D58EC435-A917-4061-AFD7-57752B8F2069}" type="presParOf" srcId="{983BABDF-9B9D-42B9-8F4E-2BA873B904E6}" destId="{67242815-7C19-4ACF-A5E0-3AF16DA5587E}" srcOrd="0" destOrd="0" presId="urn:microsoft.com/office/officeart/2008/layout/HorizontalMultiLevelHierarchy"/>
    <dgm:cxn modelId="{3CADE68A-24E7-4E6E-BA2E-024A700EE4AE}" type="presParOf" srcId="{8AF21FAA-77AA-4746-A673-296495638E9E}" destId="{9AEFD78D-5054-4CEC-932D-AC9774D9DD27}" srcOrd="3" destOrd="0" presId="urn:microsoft.com/office/officeart/2008/layout/HorizontalMultiLevelHierarchy"/>
    <dgm:cxn modelId="{64AF60D3-2587-4E48-91AA-B8DCB26BD92F}" type="presParOf" srcId="{9AEFD78D-5054-4CEC-932D-AC9774D9DD27}" destId="{CC9017A1-164B-4694-8E8A-4F622B29CA45}" srcOrd="0" destOrd="0" presId="urn:microsoft.com/office/officeart/2008/layout/HorizontalMultiLevelHierarchy"/>
    <dgm:cxn modelId="{94519263-9105-4C8A-8F3D-7C80ADDCEC83}" type="presParOf" srcId="{9AEFD78D-5054-4CEC-932D-AC9774D9DD27}" destId="{6121C70D-96F8-4836-99E8-65F8C14B6134}" srcOrd="1" destOrd="0" presId="urn:microsoft.com/office/officeart/2008/layout/HorizontalMultiLevelHierarchy"/>
    <dgm:cxn modelId="{E731EB1B-B1F8-4878-A2F5-A1AF3AF2E9ED}" type="presParOf" srcId="{6121C70D-96F8-4836-99E8-65F8C14B6134}" destId="{2E777EE6-E26F-4D0B-8EC8-A4C8AC4CA8D3}" srcOrd="0" destOrd="0" presId="urn:microsoft.com/office/officeart/2008/layout/HorizontalMultiLevelHierarchy"/>
    <dgm:cxn modelId="{9A6D4975-C6C1-48B4-A71E-586EFA10C8DB}" type="presParOf" srcId="{2E777EE6-E26F-4D0B-8EC8-A4C8AC4CA8D3}" destId="{0F713A42-60F8-48EB-91AC-2E22A8B8F4F7}" srcOrd="0" destOrd="0" presId="urn:microsoft.com/office/officeart/2008/layout/HorizontalMultiLevelHierarchy"/>
    <dgm:cxn modelId="{078AAC91-C53D-4F64-BB04-A94873DBCE9A}" type="presParOf" srcId="{6121C70D-96F8-4836-99E8-65F8C14B6134}" destId="{CB72C084-7189-4B4D-BDD9-99256BC79973}" srcOrd="1" destOrd="0" presId="urn:microsoft.com/office/officeart/2008/layout/HorizontalMultiLevelHierarchy"/>
    <dgm:cxn modelId="{7F907508-13CB-4715-934B-CE8E8C9F50ED}" type="presParOf" srcId="{CB72C084-7189-4B4D-BDD9-99256BC79973}" destId="{53ABC7C8-DD51-48AF-BA93-25097F68D6AD}" srcOrd="0" destOrd="0" presId="urn:microsoft.com/office/officeart/2008/layout/HorizontalMultiLevelHierarchy"/>
    <dgm:cxn modelId="{9477F297-FB2F-4F03-A1C9-B65FE5761FF5}" type="presParOf" srcId="{CB72C084-7189-4B4D-BDD9-99256BC79973}" destId="{972B417F-BD2B-4587-A784-A5FADFECC2C8}" srcOrd="1" destOrd="0" presId="urn:microsoft.com/office/officeart/2008/layout/HorizontalMultiLevelHierarchy"/>
    <dgm:cxn modelId="{E52FA458-85D2-47D1-9428-EE5913C94304}" type="presParOf" srcId="{8AF21FAA-77AA-4746-A673-296495638E9E}" destId="{92265906-1D5A-4BA0-AFC0-6CF036664B5F}" srcOrd="4" destOrd="0" presId="urn:microsoft.com/office/officeart/2008/layout/HorizontalMultiLevelHierarchy"/>
    <dgm:cxn modelId="{9C638641-7B2B-45A9-ADC1-F14550A95D62}" type="presParOf" srcId="{92265906-1D5A-4BA0-AFC0-6CF036664B5F}" destId="{CD483312-CCE0-4987-B896-CE85C39A3D8A}" srcOrd="0" destOrd="0" presId="urn:microsoft.com/office/officeart/2008/layout/HorizontalMultiLevelHierarchy"/>
    <dgm:cxn modelId="{238A1662-036A-4584-8DA3-4390A2DC40D2}" type="presParOf" srcId="{8AF21FAA-77AA-4746-A673-296495638E9E}" destId="{A536AD98-9E03-468B-ACD6-0084E0AAD17A}" srcOrd="5" destOrd="0" presId="urn:microsoft.com/office/officeart/2008/layout/HorizontalMultiLevelHierarchy"/>
    <dgm:cxn modelId="{4DBF089B-E47E-4003-980D-1AAA04B455A8}" type="presParOf" srcId="{A536AD98-9E03-468B-ACD6-0084E0AAD17A}" destId="{62629B4D-5C94-4591-BDD7-28AD7DF3B12A}" srcOrd="0" destOrd="0" presId="urn:microsoft.com/office/officeart/2008/layout/HorizontalMultiLevelHierarchy"/>
    <dgm:cxn modelId="{357483CD-76BF-4731-A38C-A80C0411773F}" type="presParOf" srcId="{A536AD98-9E03-468B-ACD6-0084E0AAD17A}" destId="{97B88161-6464-4E50-963E-A51C2E15A6E0}" srcOrd="1" destOrd="0" presId="urn:microsoft.com/office/officeart/2008/layout/HorizontalMultiLevelHierarchy"/>
    <dgm:cxn modelId="{63E58EC6-8D0F-4E49-9DF2-8B1E16AFED70}" type="presParOf" srcId="{97B88161-6464-4E50-963E-A51C2E15A6E0}" destId="{F904BFF4-2D86-4013-B84C-95C09BC2A0DF}" srcOrd="0" destOrd="0" presId="urn:microsoft.com/office/officeart/2008/layout/HorizontalMultiLevelHierarchy"/>
    <dgm:cxn modelId="{3C8E8B26-5EE3-4ECF-AEC7-2B221C904EE5}" type="presParOf" srcId="{F904BFF4-2D86-4013-B84C-95C09BC2A0DF}" destId="{7B9F5CA0-BD34-491F-89CE-B4CB85ED6CA6}" srcOrd="0" destOrd="0" presId="urn:microsoft.com/office/officeart/2008/layout/HorizontalMultiLevelHierarchy"/>
    <dgm:cxn modelId="{52A11889-7CD6-47C0-AB1E-3B3A56E36C03}" type="presParOf" srcId="{97B88161-6464-4E50-963E-A51C2E15A6E0}" destId="{119012AC-D947-489E-9222-6E8A435088E6}" srcOrd="1" destOrd="0" presId="urn:microsoft.com/office/officeart/2008/layout/HorizontalMultiLevelHierarchy"/>
    <dgm:cxn modelId="{0893B2DF-E921-433B-84A9-A770685D1D9D}" type="presParOf" srcId="{119012AC-D947-489E-9222-6E8A435088E6}" destId="{8298D063-DD16-4628-9C6B-CDF4D1EB628D}" srcOrd="0" destOrd="0" presId="urn:microsoft.com/office/officeart/2008/layout/HorizontalMultiLevelHierarchy"/>
    <dgm:cxn modelId="{EA745559-CD2A-4A3A-A58B-23A1B3E0EFF9}" type="presParOf" srcId="{119012AC-D947-489E-9222-6E8A435088E6}" destId="{F8D8E52A-C6FF-46B2-A933-60E5AD324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72EF441D-6270-4B48-8A87-74560259A594}">
      <dgm:prSet custT="1"/>
      <dgm:spPr/>
      <dgm:t>
        <a:bodyPr/>
        <a:lstStyle/>
        <a:p>
          <a:pPr rtl="1"/>
          <a:r>
            <a:rPr lang="fa-IR" sz="2400" smtClean="0">
              <a:solidFill>
                <a:schemeClr val="bg1"/>
              </a:solidFill>
              <a:cs typeface="B Badr" panose="00000400000000000000" pitchFamily="2" charset="-78"/>
            </a:rPr>
            <a:t>التشبیه </a:t>
          </a:r>
          <a:endParaRPr lang="fa-IR" sz="2400">
            <a:solidFill>
              <a:schemeClr val="bg1"/>
            </a:solidFill>
            <a:cs typeface="B Badr" panose="00000400000000000000" pitchFamily="2" charset="-78"/>
          </a:endParaRPr>
        </a:p>
      </dgm:t>
    </dgm:pt>
    <dgm:pt modelId="{B47ABB8E-D9A2-4553-8E65-5EA87E3302BF}" type="parTrans" cxnId="{906D1F60-698A-47CB-8B53-44FF11FE2535}">
      <dgm:prSet/>
      <dgm:spPr/>
      <dgm:t>
        <a:bodyPr/>
        <a:lstStyle/>
        <a:p>
          <a:pPr rtl="1"/>
          <a:endParaRPr lang="fa-IR" sz="1400">
            <a:cs typeface="B Badr" panose="00000400000000000000" pitchFamily="2" charset="-78"/>
          </a:endParaRPr>
        </a:p>
      </dgm:t>
    </dgm:pt>
    <dgm:pt modelId="{02DFC263-CE33-4B9F-A41B-BEE6DB274E86}" type="sibTrans" cxnId="{906D1F60-698A-47CB-8B53-44FF11FE2535}">
      <dgm:prSet/>
      <dgm:spPr/>
      <dgm:t>
        <a:bodyPr/>
        <a:lstStyle/>
        <a:p>
          <a:pPr rtl="1"/>
          <a:endParaRPr lang="fa-IR" sz="1400">
            <a:cs typeface="B Badr" panose="00000400000000000000" pitchFamily="2" charset="-78"/>
          </a:endParaRPr>
        </a:p>
      </dgm:t>
    </dgm:pt>
    <dgm:pt modelId="{84D0B346-5300-4CCE-A4B3-99FEFB68711B}">
      <dgm:prSet custT="1"/>
      <dgm:spPr/>
      <dgm:t>
        <a:bodyPr/>
        <a:lstStyle/>
        <a:p>
          <a:pPr rtl="1"/>
          <a:r>
            <a:rPr lang="fa-IR" sz="1400" smtClean="0">
              <a:solidFill>
                <a:srgbClr val="FF0000"/>
              </a:solidFill>
              <a:cs typeface="B Badr" panose="00000400000000000000" pitchFamily="2" charset="-78"/>
            </a:rPr>
            <a:t>تعریف و مقدمه</a:t>
          </a:r>
          <a:endParaRPr lang="fa-IR" sz="1400">
            <a:solidFill>
              <a:srgbClr val="FF0000"/>
            </a:solidFill>
            <a:cs typeface="B Badr" panose="00000400000000000000" pitchFamily="2" charset="-78"/>
          </a:endParaRPr>
        </a:p>
      </dgm:t>
    </dgm:pt>
    <dgm:pt modelId="{9933AEC5-38B5-44C0-94EB-744AF21407B1}" type="parTrans" cxnId="{14636063-D7EA-43E5-87CD-3C4A2FE7747A}">
      <dgm:prSet custT="1"/>
      <dgm:spPr/>
      <dgm:t>
        <a:bodyPr/>
        <a:lstStyle/>
        <a:p>
          <a:pPr rtl="1"/>
          <a:endParaRPr lang="fa-IR" sz="1400">
            <a:cs typeface="B Badr" panose="00000400000000000000" pitchFamily="2" charset="-78"/>
          </a:endParaRPr>
        </a:p>
      </dgm:t>
    </dgm:pt>
    <dgm:pt modelId="{F4384A54-8B9C-40B2-8313-72C56234D6D5}" type="sibTrans" cxnId="{14636063-D7EA-43E5-87CD-3C4A2FE7747A}">
      <dgm:prSet/>
      <dgm:spPr/>
      <dgm:t>
        <a:bodyPr/>
        <a:lstStyle/>
        <a:p>
          <a:pPr rtl="1"/>
          <a:endParaRPr lang="fa-IR" sz="1400">
            <a:cs typeface="B Badr" panose="00000400000000000000" pitchFamily="2" charset="-78"/>
          </a:endParaRPr>
        </a:p>
      </dgm:t>
    </dgm:pt>
    <dgm:pt modelId="{0F5EF112-0B87-4949-9223-7096CF4A5CB1}">
      <dgm:prSet custT="1"/>
      <dgm:spPr/>
      <dgm:t>
        <a:bodyPr/>
        <a:lstStyle/>
        <a:p>
          <a:pPr rtl="1"/>
          <a:r>
            <a:rPr lang="fa-IR" sz="1400" smtClean="0">
              <a:cs typeface="B Badr" panose="00000400000000000000" pitchFamily="2" charset="-78"/>
            </a:rPr>
            <a:t>الدلالة على مشاركة أمر لأمر فى معنى، </a:t>
          </a:r>
          <a:endParaRPr lang="fa-IR" sz="1400">
            <a:cs typeface="B Badr" panose="00000400000000000000" pitchFamily="2" charset="-78"/>
          </a:endParaRPr>
        </a:p>
      </dgm:t>
    </dgm:pt>
    <dgm:pt modelId="{8F3CEF35-9C87-4400-B122-782E458AB097}" type="parTrans" cxnId="{FC99066D-5CFD-4839-BFDB-8F483045CCA2}">
      <dgm:prSet custT="1"/>
      <dgm:spPr/>
      <dgm:t>
        <a:bodyPr/>
        <a:lstStyle/>
        <a:p>
          <a:pPr rtl="1"/>
          <a:endParaRPr lang="fa-IR" sz="1400">
            <a:cs typeface="B Badr" panose="00000400000000000000" pitchFamily="2" charset="-78"/>
          </a:endParaRPr>
        </a:p>
      </dgm:t>
    </dgm:pt>
    <dgm:pt modelId="{785428CA-CACF-4235-9331-40985B14C707}" type="sibTrans" cxnId="{FC99066D-5CFD-4839-BFDB-8F483045CCA2}">
      <dgm:prSet/>
      <dgm:spPr/>
      <dgm:t>
        <a:bodyPr/>
        <a:lstStyle/>
        <a:p>
          <a:pPr rtl="1"/>
          <a:endParaRPr lang="fa-IR" sz="1400">
            <a:cs typeface="B Badr" panose="00000400000000000000" pitchFamily="2" charset="-78"/>
          </a:endParaRPr>
        </a:p>
      </dgm:t>
    </dgm:pt>
    <dgm:pt modelId="{0F85726A-6F85-4A51-AF82-E143554AC681}">
      <dgm:prSet custT="1"/>
      <dgm:spPr/>
      <dgm:t>
        <a:bodyPr/>
        <a:lstStyle/>
        <a:p>
          <a:pPr rtl="1"/>
          <a:r>
            <a:rPr lang="fa-IR" sz="1400" smtClean="0">
              <a:cs typeface="B Badr" panose="00000400000000000000" pitchFamily="2" charset="-78"/>
            </a:rPr>
            <a:t>و المراد- هاهنا ما لم تكن على وجه </a:t>
          </a:r>
          <a:endParaRPr lang="fa-IR" sz="1400">
            <a:cs typeface="B Badr" panose="00000400000000000000" pitchFamily="2" charset="-78"/>
          </a:endParaRPr>
        </a:p>
      </dgm:t>
    </dgm:pt>
    <dgm:pt modelId="{AF11A541-6C96-4D30-BD00-7B830B35FFB1}" type="parTrans" cxnId="{E5E01E7A-32FA-42BF-A3E2-AD6ECB2DAA97}">
      <dgm:prSet custT="1"/>
      <dgm:spPr/>
      <dgm:t>
        <a:bodyPr/>
        <a:lstStyle/>
        <a:p>
          <a:pPr rtl="1"/>
          <a:endParaRPr lang="fa-IR" sz="1400">
            <a:cs typeface="B Badr" panose="00000400000000000000" pitchFamily="2" charset="-78"/>
          </a:endParaRPr>
        </a:p>
      </dgm:t>
    </dgm:pt>
    <dgm:pt modelId="{656F8296-DBC8-4D24-A38D-017625973240}" type="sibTrans" cxnId="{E5E01E7A-32FA-42BF-A3E2-AD6ECB2DAA97}">
      <dgm:prSet/>
      <dgm:spPr/>
      <dgm:t>
        <a:bodyPr/>
        <a:lstStyle/>
        <a:p>
          <a:pPr rtl="1"/>
          <a:endParaRPr lang="fa-IR" sz="1400">
            <a:cs typeface="B Badr" panose="00000400000000000000" pitchFamily="2" charset="-78"/>
          </a:endParaRPr>
        </a:p>
      </dgm:t>
    </dgm:pt>
    <dgm:pt modelId="{D258C5F0-C4B5-4EFA-8B04-EC84946836BC}">
      <dgm:prSet custT="1"/>
      <dgm:spPr/>
      <dgm:t>
        <a:bodyPr/>
        <a:lstStyle/>
        <a:p>
          <a:pPr rtl="1"/>
          <a:r>
            <a:rPr lang="fa-IR" sz="1400" smtClean="0">
              <a:cs typeface="B Badr" panose="00000400000000000000" pitchFamily="2" charset="-78"/>
            </a:rPr>
            <a:t>الاستعارة التحقيقية، </a:t>
          </a:r>
          <a:endParaRPr lang="fa-IR" sz="1400">
            <a:cs typeface="B Badr" panose="00000400000000000000" pitchFamily="2" charset="-78"/>
          </a:endParaRPr>
        </a:p>
      </dgm:t>
    </dgm:pt>
    <dgm:pt modelId="{0BB3D69C-09A6-492D-A25B-433D97FEF360}" type="parTrans" cxnId="{CA51EF66-4A62-4855-8CFF-987BDB8BEBC0}">
      <dgm:prSet custT="1"/>
      <dgm:spPr/>
      <dgm:t>
        <a:bodyPr/>
        <a:lstStyle/>
        <a:p>
          <a:pPr rtl="1"/>
          <a:endParaRPr lang="fa-IR" sz="1400">
            <a:cs typeface="B Badr" panose="00000400000000000000" pitchFamily="2" charset="-78"/>
          </a:endParaRPr>
        </a:p>
      </dgm:t>
    </dgm:pt>
    <dgm:pt modelId="{7B003593-0E2C-4EF0-B728-6FABD46E0FFC}" type="sibTrans" cxnId="{CA51EF66-4A62-4855-8CFF-987BDB8BEBC0}">
      <dgm:prSet/>
      <dgm:spPr/>
      <dgm:t>
        <a:bodyPr/>
        <a:lstStyle/>
        <a:p>
          <a:pPr rtl="1"/>
          <a:endParaRPr lang="fa-IR" sz="1400">
            <a:cs typeface="B Badr" panose="00000400000000000000" pitchFamily="2" charset="-78"/>
          </a:endParaRPr>
        </a:p>
      </dgm:t>
    </dgm:pt>
    <dgm:pt modelId="{8AABBE00-AAB6-450C-9FCC-C0D65B1DEBCB}">
      <dgm:prSet custT="1"/>
      <dgm:spPr/>
      <dgm:t>
        <a:bodyPr/>
        <a:lstStyle/>
        <a:p>
          <a:pPr rtl="1"/>
          <a:r>
            <a:rPr lang="fa-IR" sz="1400" smtClean="0">
              <a:cs typeface="B Badr" panose="00000400000000000000" pitchFamily="2" charset="-78"/>
            </a:rPr>
            <a:t>و الاستعارة بالكناية، </a:t>
          </a:r>
          <a:endParaRPr lang="fa-IR" sz="1400">
            <a:cs typeface="B Badr" panose="00000400000000000000" pitchFamily="2" charset="-78"/>
          </a:endParaRPr>
        </a:p>
      </dgm:t>
    </dgm:pt>
    <dgm:pt modelId="{55A802E9-AF20-4AE6-BF58-A5A0F5DCDA7A}" type="parTrans" cxnId="{75EC6EBD-B01C-4B29-8600-91CBC240187C}">
      <dgm:prSet custT="1"/>
      <dgm:spPr/>
      <dgm:t>
        <a:bodyPr/>
        <a:lstStyle/>
        <a:p>
          <a:pPr rtl="1"/>
          <a:endParaRPr lang="fa-IR" sz="1400">
            <a:cs typeface="B Badr" panose="00000400000000000000" pitchFamily="2" charset="-78"/>
          </a:endParaRPr>
        </a:p>
      </dgm:t>
    </dgm:pt>
    <dgm:pt modelId="{002E5E9B-A0C5-43A7-AD98-01C6BF34E2B1}" type="sibTrans" cxnId="{75EC6EBD-B01C-4B29-8600-91CBC240187C}">
      <dgm:prSet/>
      <dgm:spPr/>
      <dgm:t>
        <a:bodyPr/>
        <a:lstStyle/>
        <a:p>
          <a:pPr rtl="1"/>
          <a:endParaRPr lang="fa-IR" sz="1400">
            <a:cs typeface="B Badr" panose="00000400000000000000" pitchFamily="2" charset="-78"/>
          </a:endParaRPr>
        </a:p>
      </dgm:t>
    </dgm:pt>
    <dgm:pt modelId="{73FD8E16-D1E2-47FA-ACAD-D3F2E23BABAC}">
      <dgm:prSet custT="1"/>
      <dgm:spPr/>
      <dgm:t>
        <a:bodyPr/>
        <a:lstStyle/>
        <a:p>
          <a:pPr rtl="1"/>
          <a:r>
            <a:rPr lang="fa-IR" sz="1400" smtClean="0">
              <a:cs typeface="B Badr" panose="00000400000000000000" pitchFamily="2" charset="-78"/>
            </a:rPr>
            <a:t>و التجريد</a:t>
          </a:r>
          <a:endParaRPr lang="fa-IR" sz="1400">
            <a:cs typeface="B Badr" panose="00000400000000000000" pitchFamily="2" charset="-78"/>
          </a:endParaRPr>
        </a:p>
      </dgm:t>
    </dgm:pt>
    <dgm:pt modelId="{5255B5C1-3D60-42E8-A64D-DE51180C0041}" type="parTrans" cxnId="{CD211AF8-16F1-4125-AFC9-90F09851DB6F}">
      <dgm:prSet custT="1"/>
      <dgm:spPr/>
      <dgm:t>
        <a:bodyPr/>
        <a:lstStyle/>
        <a:p>
          <a:pPr rtl="1"/>
          <a:endParaRPr lang="fa-IR" sz="1400">
            <a:cs typeface="B Badr" panose="00000400000000000000" pitchFamily="2" charset="-78"/>
          </a:endParaRPr>
        </a:p>
      </dgm:t>
    </dgm:pt>
    <dgm:pt modelId="{C03EE91D-F80B-4F04-91DE-B8109CF596C7}" type="sibTrans" cxnId="{CD211AF8-16F1-4125-AFC9-90F09851DB6F}">
      <dgm:prSet/>
      <dgm:spPr/>
      <dgm:t>
        <a:bodyPr/>
        <a:lstStyle/>
        <a:p>
          <a:pPr rtl="1"/>
          <a:endParaRPr lang="fa-IR" sz="1400">
            <a:cs typeface="B Badr" panose="00000400000000000000" pitchFamily="2" charset="-78"/>
          </a:endParaRPr>
        </a:p>
      </dgm:t>
    </dgm:pt>
    <dgm:pt modelId="{71E63A65-3A3B-4A2B-8FE7-6A90704E7BB2}">
      <dgm:prSet custT="1"/>
      <dgm:spPr/>
      <dgm:t>
        <a:bodyPr/>
        <a:lstStyle/>
        <a:p>
          <a:pPr rtl="1"/>
          <a:r>
            <a:rPr lang="fa-IR" sz="1400" smtClean="0">
              <a:cs typeface="B Badr" panose="00000400000000000000" pitchFamily="2" charset="-78"/>
            </a:rPr>
            <a:t>فدخل نحو: </a:t>
          </a:r>
          <a:r>
            <a:rPr lang="en-US" sz="1400" smtClean="0">
              <a:cs typeface="B Badr" panose="00000400000000000000" pitchFamily="2" charset="-78"/>
            </a:rPr>
            <a:t> </a:t>
          </a:r>
          <a:endParaRPr lang="fa-IR" sz="1400">
            <a:cs typeface="B Badr" panose="00000400000000000000" pitchFamily="2" charset="-78"/>
          </a:endParaRPr>
        </a:p>
      </dgm:t>
    </dgm:pt>
    <dgm:pt modelId="{FA7952FF-F98A-42A1-AB5B-76E448786E23}" type="parTrans" cxnId="{8DE5055E-1443-4CFB-A5D5-D3CAC8A432E9}">
      <dgm:prSet custT="1"/>
      <dgm:spPr/>
      <dgm:t>
        <a:bodyPr/>
        <a:lstStyle/>
        <a:p>
          <a:pPr rtl="1"/>
          <a:endParaRPr lang="fa-IR" sz="1400">
            <a:cs typeface="B Badr" panose="00000400000000000000" pitchFamily="2" charset="-78"/>
          </a:endParaRPr>
        </a:p>
      </dgm:t>
    </dgm:pt>
    <dgm:pt modelId="{BEF3729B-62D2-4B3A-A39E-84157DA5EF72}" type="sibTrans" cxnId="{8DE5055E-1443-4CFB-A5D5-D3CAC8A432E9}">
      <dgm:prSet/>
      <dgm:spPr/>
      <dgm:t>
        <a:bodyPr/>
        <a:lstStyle/>
        <a:p>
          <a:pPr rtl="1"/>
          <a:endParaRPr lang="fa-IR" sz="1400">
            <a:cs typeface="B Badr" panose="00000400000000000000" pitchFamily="2" charset="-78"/>
          </a:endParaRPr>
        </a:p>
      </dgm:t>
    </dgm:pt>
    <dgm:pt modelId="{39A53E86-513F-4122-AFD3-E58C2759E4FC}">
      <dgm:prSet custT="1"/>
      <dgm:spPr/>
      <dgm:t>
        <a:bodyPr/>
        <a:lstStyle/>
        <a:p>
          <a:pPr rtl="1"/>
          <a:r>
            <a:rPr lang="fa-IR" sz="1400" smtClean="0">
              <a:cs typeface="B Badr" panose="00000400000000000000" pitchFamily="2" charset="-78"/>
            </a:rPr>
            <a:t>زيد أسد</a:t>
          </a:r>
          <a:endParaRPr lang="fa-IR" sz="1400">
            <a:cs typeface="B Badr" panose="00000400000000000000" pitchFamily="2" charset="-78"/>
          </a:endParaRPr>
        </a:p>
      </dgm:t>
    </dgm:pt>
    <dgm:pt modelId="{98041FAA-6173-465E-8982-63294060A9D2}" type="parTrans" cxnId="{49D1CFDC-5725-4A2A-8443-CA55B3123D05}">
      <dgm:prSet custT="1"/>
      <dgm:spPr/>
      <dgm:t>
        <a:bodyPr/>
        <a:lstStyle/>
        <a:p>
          <a:pPr rtl="1"/>
          <a:endParaRPr lang="fa-IR" sz="1400">
            <a:cs typeface="B Badr" panose="00000400000000000000" pitchFamily="2" charset="-78"/>
          </a:endParaRPr>
        </a:p>
      </dgm:t>
    </dgm:pt>
    <dgm:pt modelId="{25063026-F186-4C48-9C93-555874ECBEB1}" type="sibTrans" cxnId="{49D1CFDC-5725-4A2A-8443-CA55B3123D05}">
      <dgm:prSet/>
      <dgm:spPr/>
      <dgm:t>
        <a:bodyPr/>
        <a:lstStyle/>
        <a:p>
          <a:pPr rtl="1"/>
          <a:endParaRPr lang="fa-IR" sz="1400">
            <a:cs typeface="B Badr" panose="00000400000000000000" pitchFamily="2" charset="-78"/>
          </a:endParaRPr>
        </a:p>
      </dgm:t>
    </dgm:pt>
    <dgm:pt modelId="{87218F4A-87FA-4D80-8086-F3B43485677F}">
      <dgm:prSet custT="1"/>
      <dgm:spPr/>
      <dgm:t>
        <a:bodyPr/>
        <a:lstStyle/>
        <a:p>
          <a:pPr rtl="1"/>
          <a:r>
            <a:rPr lang="fa-IR" sz="1400" smtClean="0">
              <a:cs typeface="B Badr" panose="00000400000000000000" pitchFamily="2" charset="-78"/>
            </a:rPr>
            <a:t>و قوله تعالى: صم بكم عمي </a:t>
          </a:r>
          <a:endParaRPr lang="fa-IR" sz="1400">
            <a:cs typeface="B Badr" panose="00000400000000000000" pitchFamily="2" charset="-78"/>
          </a:endParaRPr>
        </a:p>
      </dgm:t>
    </dgm:pt>
    <dgm:pt modelId="{13BE351B-A893-4D17-9396-F79178A9659B}" type="parTrans" cxnId="{15D5A182-DCBE-4BE7-95E1-C67EE9934D5D}">
      <dgm:prSet custT="1"/>
      <dgm:spPr/>
      <dgm:t>
        <a:bodyPr/>
        <a:lstStyle/>
        <a:p>
          <a:pPr rtl="1"/>
          <a:endParaRPr lang="fa-IR" sz="1400">
            <a:cs typeface="B Badr" panose="00000400000000000000" pitchFamily="2" charset="-78"/>
          </a:endParaRPr>
        </a:p>
      </dgm:t>
    </dgm:pt>
    <dgm:pt modelId="{7C758EB9-13A7-46A2-96DB-2AD9AAC66C40}" type="sibTrans" cxnId="{15D5A182-DCBE-4BE7-95E1-C67EE9934D5D}">
      <dgm:prSet/>
      <dgm:spPr/>
      <dgm:t>
        <a:bodyPr/>
        <a:lstStyle/>
        <a:p>
          <a:pPr rtl="1"/>
          <a:endParaRPr lang="fa-IR" sz="1400">
            <a:cs typeface="B Badr" panose="00000400000000000000" pitchFamily="2" charset="-78"/>
          </a:endParaRPr>
        </a:p>
      </dgm:t>
    </dgm:pt>
    <dgm:pt modelId="{6C73B037-3134-4ABB-AAFC-1F99F0F71531}">
      <dgm:prSet custT="1"/>
      <dgm:spPr/>
      <dgm:t>
        <a:bodyPr/>
        <a:lstStyle/>
        <a:p>
          <a:pPr rtl="1"/>
          <a:r>
            <a:rPr lang="fa-IR" sz="1400" smtClean="0">
              <a:cs typeface="B Badr" panose="00000400000000000000" pitchFamily="2" charset="-78"/>
            </a:rPr>
            <a:t>و النظر هاهنا </a:t>
          </a:r>
          <a:endParaRPr lang="fa-IR" sz="1400">
            <a:cs typeface="B Badr" panose="00000400000000000000" pitchFamily="2" charset="-78"/>
          </a:endParaRPr>
        </a:p>
      </dgm:t>
    </dgm:pt>
    <dgm:pt modelId="{B301A820-FD5A-4AD7-BBF2-1F268CF1F384}" type="parTrans" cxnId="{6F43E857-F13F-4580-8C42-DFAC26A7862C}">
      <dgm:prSet custT="1"/>
      <dgm:spPr/>
      <dgm:t>
        <a:bodyPr/>
        <a:lstStyle/>
        <a:p>
          <a:pPr rtl="1"/>
          <a:endParaRPr lang="fa-IR" sz="1400">
            <a:cs typeface="B Badr" panose="00000400000000000000" pitchFamily="2" charset="-78"/>
          </a:endParaRPr>
        </a:p>
      </dgm:t>
    </dgm:pt>
    <dgm:pt modelId="{0B37F9C4-E81F-4008-B792-18464D9A3323}" type="sibTrans" cxnId="{6F43E857-F13F-4580-8C42-DFAC26A7862C}">
      <dgm:prSet/>
      <dgm:spPr/>
      <dgm:t>
        <a:bodyPr/>
        <a:lstStyle/>
        <a:p>
          <a:pPr rtl="1"/>
          <a:endParaRPr lang="fa-IR" sz="1400">
            <a:cs typeface="B Badr" panose="00000400000000000000" pitchFamily="2" charset="-78"/>
          </a:endParaRPr>
        </a:p>
      </dgm:t>
    </dgm:pt>
    <dgm:pt modelId="{E40C573D-D709-48AD-845A-9245F1C3D5D2}">
      <dgm:prSet custT="1"/>
      <dgm:spPr/>
      <dgm:t>
        <a:bodyPr/>
        <a:lstStyle/>
        <a:p>
          <a:pPr rtl="1"/>
          <a:r>
            <a:rPr lang="fa-IR" sz="1400" smtClean="0">
              <a:cs typeface="B Badr" panose="00000400000000000000" pitchFamily="2" charset="-78"/>
            </a:rPr>
            <a:t>فى أركانه و هى: </a:t>
          </a:r>
          <a:endParaRPr lang="fa-IR" sz="1400">
            <a:cs typeface="B Badr" panose="00000400000000000000" pitchFamily="2" charset="-78"/>
          </a:endParaRPr>
        </a:p>
      </dgm:t>
    </dgm:pt>
    <dgm:pt modelId="{2F0AEE3C-C222-4F6B-81A3-F9EAAC6D0D11}" type="parTrans" cxnId="{27AF66FA-934C-4E07-AC89-A863F7B7184D}">
      <dgm:prSet custT="1"/>
      <dgm:spPr/>
      <dgm:t>
        <a:bodyPr/>
        <a:lstStyle/>
        <a:p>
          <a:pPr rtl="1"/>
          <a:endParaRPr lang="fa-IR" sz="1400">
            <a:cs typeface="B Badr" panose="00000400000000000000" pitchFamily="2" charset="-78"/>
          </a:endParaRPr>
        </a:p>
      </dgm:t>
    </dgm:pt>
    <dgm:pt modelId="{DFC842CD-BD6C-4776-8FE9-6CC7A1D057B2}" type="sibTrans" cxnId="{27AF66FA-934C-4E07-AC89-A863F7B7184D}">
      <dgm:prSet/>
      <dgm:spPr/>
      <dgm:t>
        <a:bodyPr/>
        <a:lstStyle/>
        <a:p>
          <a:pPr rtl="1"/>
          <a:endParaRPr lang="fa-IR" sz="1400">
            <a:cs typeface="B Badr" panose="00000400000000000000" pitchFamily="2" charset="-78"/>
          </a:endParaRPr>
        </a:p>
      </dgm:t>
    </dgm:pt>
    <dgm:pt modelId="{85C10D63-779E-49A5-896D-0C1782588325}">
      <dgm:prSet custT="1"/>
      <dgm:spPr/>
      <dgm:t>
        <a:bodyPr/>
        <a:lstStyle/>
        <a:p>
          <a:pPr rtl="1"/>
          <a:r>
            <a:rPr lang="fa-IR" sz="1400" smtClean="0">
              <a:cs typeface="B Badr" panose="00000400000000000000" pitchFamily="2" charset="-78"/>
            </a:rPr>
            <a:t>طرفاه، </a:t>
          </a:r>
          <a:endParaRPr lang="fa-IR" sz="1400">
            <a:cs typeface="B Badr" panose="00000400000000000000" pitchFamily="2" charset="-78"/>
          </a:endParaRPr>
        </a:p>
      </dgm:t>
    </dgm:pt>
    <dgm:pt modelId="{139726E6-3034-489D-91C2-46EBD84750AD}" type="parTrans" cxnId="{AB8CE620-27D7-494A-86CF-1EC78D6B1898}">
      <dgm:prSet custT="1"/>
      <dgm:spPr/>
      <dgm:t>
        <a:bodyPr/>
        <a:lstStyle/>
        <a:p>
          <a:pPr rtl="1"/>
          <a:endParaRPr lang="fa-IR" sz="1400">
            <a:cs typeface="B Badr" panose="00000400000000000000" pitchFamily="2" charset="-78"/>
          </a:endParaRPr>
        </a:p>
      </dgm:t>
    </dgm:pt>
    <dgm:pt modelId="{790016C9-9F8C-44B1-A5D4-18F77C57E6E6}" type="sibTrans" cxnId="{AB8CE620-27D7-494A-86CF-1EC78D6B1898}">
      <dgm:prSet/>
      <dgm:spPr/>
      <dgm:t>
        <a:bodyPr/>
        <a:lstStyle/>
        <a:p>
          <a:pPr rtl="1"/>
          <a:endParaRPr lang="fa-IR" sz="1400">
            <a:cs typeface="B Badr" panose="00000400000000000000" pitchFamily="2" charset="-78"/>
          </a:endParaRPr>
        </a:p>
      </dgm:t>
    </dgm:pt>
    <dgm:pt modelId="{46570160-36E5-47E3-9C81-AC5E60C69354}">
      <dgm:prSet custT="1"/>
      <dgm:spPr/>
      <dgm:t>
        <a:bodyPr/>
        <a:lstStyle/>
        <a:p>
          <a:pPr rtl="1"/>
          <a:r>
            <a:rPr lang="fa-IR" sz="1400" smtClean="0">
              <a:cs typeface="B Badr" panose="00000400000000000000" pitchFamily="2" charset="-78"/>
            </a:rPr>
            <a:t>و وجهه، </a:t>
          </a:r>
          <a:endParaRPr lang="fa-IR" sz="1400">
            <a:cs typeface="B Badr" panose="00000400000000000000" pitchFamily="2" charset="-78"/>
          </a:endParaRPr>
        </a:p>
      </dgm:t>
    </dgm:pt>
    <dgm:pt modelId="{4DA0CD75-DDA1-491B-B908-E437F3A13EBB}" type="parTrans" cxnId="{D8C343CB-D7FD-40F7-9076-D22DDD70ED48}">
      <dgm:prSet custT="1"/>
      <dgm:spPr/>
      <dgm:t>
        <a:bodyPr/>
        <a:lstStyle/>
        <a:p>
          <a:pPr rtl="1"/>
          <a:endParaRPr lang="fa-IR" sz="1400">
            <a:cs typeface="B Badr" panose="00000400000000000000" pitchFamily="2" charset="-78"/>
          </a:endParaRPr>
        </a:p>
      </dgm:t>
    </dgm:pt>
    <dgm:pt modelId="{CCAA6AB2-6D6F-4139-AB1A-D1DF6ADC87FF}" type="sibTrans" cxnId="{D8C343CB-D7FD-40F7-9076-D22DDD70ED48}">
      <dgm:prSet/>
      <dgm:spPr/>
      <dgm:t>
        <a:bodyPr/>
        <a:lstStyle/>
        <a:p>
          <a:pPr rtl="1"/>
          <a:endParaRPr lang="fa-IR" sz="1400">
            <a:cs typeface="B Badr" panose="00000400000000000000" pitchFamily="2" charset="-78"/>
          </a:endParaRPr>
        </a:p>
      </dgm:t>
    </dgm:pt>
    <dgm:pt modelId="{4C26233D-2720-4508-8552-30E678A62E13}">
      <dgm:prSet custT="1"/>
      <dgm:spPr/>
      <dgm:t>
        <a:bodyPr/>
        <a:lstStyle/>
        <a:p>
          <a:pPr rtl="1"/>
          <a:r>
            <a:rPr lang="fa-IR" sz="1400" smtClean="0">
              <a:cs typeface="B Badr" panose="00000400000000000000" pitchFamily="2" charset="-78"/>
            </a:rPr>
            <a:t>و أداته </a:t>
          </a:r>
          <a:endParaRPr lang="fa-IR" sz="1400">
            <a:cs typeface="B Badr" panose="00000400000000000000" pitchFamily="2" charset="-78"/>
          </a:endParaRPr>
        </a:p>
      </dgm:t>
    </dgm:pt>
    <dgm:pt modelId="{1F853011-FA4C-42D9-8A5F-2C0232425E0F}" type="parTrans" cxnId="{A229B5D8-CA9D-45FE-91CE-C308F259EB0A}">
      <dgm:prSet custT="1"/>
      <dgm:spPr/>
      <dgm:t>
        <a:bodyPr/>
        <a:lstStyle/>
        <a:p>
          <a:pPr rtl="1"/>
          <a:endParaRPr lang="fa-IR" sz="1400">
            <a:cs typeface="B Badr" panose="00000400000000000000" pitchFamily="2" charset="-78"/>
          </a:endParaRPr>
        </a:p>
      </dgm:t>
    </dgm:pt>
    <dgm:pt modelId="{22588709-C464-4115-925C-CEF1BE9E8FBA}" type="sibTrans" cxnId="{A229B5D8-CA9D-45FE-91CE-C308F259EB0A}">
      <dgm:prSet/>
      <dgm:spPr/>
      <dgm:t>
        <a:bodyPr/>
        <a:lstStyle/>
        <a:p>
          <a:pPr rtl="1"/>
          <a:endParaRPr lang="fa-IR" sz="1400">
            <a:cs typeface="B Badr" panose="00000400000000000000" pitchFamily="2" charset="-78"/>
          </a:endParaRPr>
        </a:p>
      </dgm:t>
    </dgm:pt>
    <dgm:pt modelId="{8DD4978D-80A6-4F82-907F-40F153F5ADFF}">
      <dgm:prSet custT="1"/>
      <dgm:spPr/>
      <dgm:t>
        <a:bodyPr/>
        <a:lstStyle/>
        <a:p>
          <a:pPr rtl="1"/>
          <a:r>
            <a:rPr lang="fa-IR" sz="1400" smtClean="0">
              <a:cs typeface="B Badr" panose="00000400000000000000" pitchFamily="2" charset="-78"/>
            </a:rPr>
            <a:t>و فى الغرض منه</a:t>
          </a:r>
          <a:endParaRPr lang="fa-IR" sz="1400">
            <a:cs typeface="B Badr" panose="00000400000000000000" pitchFamily="2" charset="-78"/>
          </a:endParaRPr>
        </a:p>
      </dgm:t>
    </dgm:pt>
    <dgm:pt modelId="{6D67EDAE-4CE9-4D89-936A-4D3AFA173135}" type="parTrans" cxnId="{DBC4D1D0-E3F8-4653-A4B3-DDA6DA44CA13}">
      <dgm:prSet custT="1"/>
      <dgm:spPr/>
      <dgm:t>
        <a:bodyPr/>
        <a:lstStyle/>
        <a:p>
          <a:pPr rtl="1"/>
          <a:endParaRPr lang="fa-IR" sz="1400">
            <a:cs typeface="B Badr" panose="00000400000000000000" pitchFamily="2" charset="-78"/>
          </a:endParaRPr>
        </a:p>
      </dgm:t>
    </dgm:pt>
    <dgm:pt modelId="{7C6386CA-4897-4364-8531-71D906187800}" type="sibTrans" cxnId="{DBC4D1D0-E3F8-4653-A4B3-DDA6DA44CA13}">
      <dgm:prSet/>
      <dgm:spPr/>
      <dgm:t>
        <a:bodyPr/>
        <a:lstStyle/>
        <a:p>
          <a:pPr rtl="1"/>
          <a:endParaRPr lang="fa-IR" sz="1400">
            <a:cs typeface="B Badr" panose="00000400000000000000" pitchFamily="2" charset="-78"/>
          </a:endParaRPr>
        </a:p>
      </dgm:t>
    </dgm:pt>
    <dgm:pt modelId="{14EBFB60-E917-45EA-9EF8-EBC46E948EFA}">
      <dgm:prSet custT="1"/>
      <dgm:spPr/>
      <dgm:t>
        <a:bodyPr/>
        <a:lstStyle/>
        <a:p>
          <a:pPr rtl="1"/>
          <a:r>
            <a:rPr lang="fa-IR" sz="1400" smtClean="0">
              <a:cs typeface="B Badr" panose="00000400000000000000" pitchFamily="2" charset="-78"/>
            </a:rPr>
            <a:t>و فى أقسامه</a:t>
          </a:r>
          <a:endParaRPr lang="fa-IR" sz="1400">
            <a:cs typeface="B Badr" panose="00000400000000000000" pitchFamily="2" charset="-78"/>
          </a:endParaRPr>
        </a:p>
      </dgm:t>
    </dgm:pt>
    <dgm:pt modelId="{66C7E025-DD33-47A0-95D3-DE8AF7644920}" type="parTrans" cxnId="{F43104F7-F4EF-45A7-8134-2DFA73E2AB90}">
      <dgm:prSet custT="1"/>
      <dgm:spPr/>
      <dgm:t>
        <a:bodyPr/>
        <a:lstStyle/>
        <a:p>
          <a:pPr rtl="1"/>
          <a:endParaRPr lang="fa-IR" sz="1400">
            <a:cs typeface="B Badr" panose="00000400000000000000" pitchFamily="2" charset="-78"/>
          </a:endParaRPr>
        </a:p>
      </dgm:t>
    </dgm:pt>
    <dgm:pt modelId="{77B7528B-3F7A-4247-B08E-64690BA15D01}" type="sibTrans" cxnId="{F43104F7-F4EF-45A7-8134-2DFA73E2AB90}">
      <dgm:prSet/>
      <dgm:spPr/>
      <dgm:t>
        <a:bodyPr/>
        <a:lstStyle/>
        <a:p>
          <a:pPr rtl="1"/>
          <a:endParaRPr lang="fa-IR" sz="1400">
            <a:cs typeface="B Badr" panose="00000400000000000000" pitchFamily="2" charset="-78"/>
          </a:endParaRPr>
        </a:p>
      </dgm:t>
    </dgm:pt>
    <dgm:pt modelId="{42B67110-025D-4468-902C-739D2C3A241B}">
      <dgm:prSet custT="1"/>
      <dgm:spPr/>
      <dgm:t>
        <a:bodyPr/>
        <a:lstStyle/>
        <a:p>
          <a:pPr rtl="1"/>
          <a:r>
            <a:rPr lang="fa-IR" sz="1400" smtClean="0">
              <a:cs typeface="B Badr" panose="00000400000000000000" pitchFamily="2" charset="-78"/>
            </a:rPr>
            <a:t>أركان التشبيه‏</a:t>
          </a:r>
          <a:endParaRPr lang="fa-IR" sz="1400">
            <a:cs typeface="B Badr" panose="00000400000000000000" pitchFamily="2" charset="-78"/>
          </a:endParaRPr>
        </a:p>
      </dgm:t>
    </dgm:pt>
    <dgm:pt modelId="{F63E17F4-09D2-45F5-B829-8827B2D8FE11}" type="parTrans" cxnId="{E9D9B1CD-9A7D-4C86-B70C-D913885CB06C}">
      <dgm:prSet custT="1"/>
      <dgm:spPr/>
      <dgm:t>
        <a:bodyPr/>
        <a:lstStyle/>
        <a:p>
          <a:pPr rtl="1"/>
          <a:endParaRPr lang="fa-IR" sz="1400">
            <a:cs typeface="B Badr" panose="00000400000000000000" pitchFamily="2" charset="-78"/>
          </a:endParaRPr>
        </a:p>
      </dgm:t>
    </dgm:pt>
    <dgm:pt modelId="{9889C0A3-1534-4914-9D8C-08185FA1DB3F}" type="sibTrans" cxnId="{E9D9B1CD-9A7D-4C86-B70C-D913885CB06C}">
      <dgm:prSet/>
      <dgm:spPr/>
      <dgm:t>
        <a:bodyPr/>
        <a:lstStyle/>
        <a:p>
          <a:pPr rtl="1"/>
          <a:endParaRPr lang="fa-IR" sz="1400">
            <a:cs typeface="B Badr" panose="00000400000000000000" pitchFamily="2" charset="-78"/>
          </a:endParaRPr>
        </a:p>
      </dgm:t>
    </dgm:pt>
    <dgm:pt modelId="{06492D3F-FCF1-4D87-8A2F-727760A68432}">
      <dgm:prSet custT="1"/>
      <dgm:spPr/>
      <dgm:t>
        <a:bodyPr/>
        <a:lstStyle/>
        <a:p>
          <a:pPr rtl="1"/>
          <a:r>
            <a:rPr lang="fa-IR" sz="1400" smtClean="0">
              <a:cs typeface="B Badr" panose="00000400000000000000" pitchFamily="2" charset="-78"/>
            </a:rPr>
            <a:t>طرفاه:</a:t>
          </a:r>
          <a:endParaRPr lang="fa-IR" sz="1400">
            <a:cs typeface="B Badr" panose="00000400000000000000" pitchFamily="2" charset="-78"/>
          </a:endParaRPr>
        </a:p>
      </dgm:t>
    </dgm:pt>
    <dgm:pt modelId="{3A67F33C-B0A3-421A-8CC2-4F277E45A4E1}" type="parTrans" cxnId="{D5166391-2425-40AE-8BD8-EDCA8063AFA0}">
      <dgm:prSet custT="1"/>
      <dgm:spPr/>
      <dgm:t>
        <a:bodyPr/>
        <a:lstStyle/>
        <a:p>
          <a:pPr rtl="1"/>
          <a:endParaRPr lang="fa-IR" sz="1400">
            <a:cs typeface="B Badr" panose="00000400000000000000" pitchFamily="2" charset="-78"/>
          </a:endParaRPr>
        </a:p>
      </dgm:t>
    </dgm:pt>
    <dgm:pt modelId="{DC53B0B7-AE37-49D8-98E2-199966983DD9}" type="sibTrans" cxnId="{D5166391-2425-40AE-8BD8-EDCA8063AFA0}">
      <dgm:prSet/>
      <dgm:spPr/>
      <dgm:t>
        <a:bodyPr/>
        <a:lstStyle/>
        <a:p>
          <a:pPr rtl="1"/>
          <a:endParaRPr lang="fa-IR" sz="1400">
            <a:cs typeface="B Badr" panose="00000400000000000000" pitchFamily="2" charset="-78"/>
          </a:endParaRPr>
        </a:p>
      </dgm:t>
    </dgm:pt>
    <dgm:pt modelId="{49267C1A-FC4E-4268-946A-5D04E9F40DE8}">
      <dgm:prSet custT="1"/>
      <dgm:spPr/>
      <dgm:t>
        <a:bodyPr/>
        <a:lstStyle/>
        <a:p>
          <a:pPr rtl="1"/>
          <a:r>
            <a:rPr lang="fa-IR" sz="1400" smtClean="0">
              <a:solidFill>
                <a:srgbClr val="FF0000"/>
              </a:solidFill>
              <a:cs typeface="B Badr" panose="00000400000000000000" pitchFamily="2" charset="-78"/>
            </a:rPr>
            <a:t>انواع</a:t>
          </a:r>
          <a:endParaRPr lang="fa-IR" sz="1400">
            <a:solidFill>
              <a:srgbClr val="FF0000"/>
            </a:solidFill>
            <a:cs typeface="B Badr" panose="00000400000000000000" pitchFamily="2" charset="-78"/>
          </a:endParaRPr>
        </a:p>
      </dgm:t>
    </dgm:pt>
    <dgm:pt modelId="{62A8B255-2D23-493F-8ECF-786C46910AFA}" type="parTrans" cxnId="{50C89350-39F6-4604-BB0E-BE196073A58C}">
      <dgm:prSet custT="1"/>
      <dgm:spPr/>
      <dgm:t>
        <a:bodyPr/>
        <a:lstStyle/>
        <a:p>
          <a:pPr rtl="1"/>
          <a:endParaRPr lang="fa-IR" sz="1400">
            <a:cs typeface="B Badr" panose="00000400000000000000" pitchFamily="2" charset="-78"/>
          </a:endParaRPr>
        </a:p>
      </dgm:t>
    </dgm:pt>
    <dgm:pt modelId="{9ABEEF0A-2E43-49A4-8E9D-C1416BE993DB}" type="sibTrans" cxnId="{50C89350-39F6-4604-BB0E-BE196073A58C}">
      <dgm:prSet/>
      <dgm:spPr/>
      <dgm:t>
        <a:bodyPr/>
        <a:lstStyle/>
        <a:p>
          <a:pPr rtl="1"/>
          <a:endParaRPr lang="fa-IR" sz="1400">
            <a:cs typeface="B Badr" panose="00000400000000000000" pitchFamily="2" charset="-78"/>
          </a:endParaRPr>
        </a:p>
      </dgm:t>
    </dgm:pt>
    <dgm:pt modelId="{68C1CE19-6195-45EB-8AB4-A1DFCF977CC4}">
      <dgm:prSet custT="1"/>
      <dgm:spPr/>
      <dgm:t>
        <a:bodyPr/>
        <a:lstStyle/>
        <a:p>
          <a:pPr rtl="1"/>
          <a:r>
            <a:rPr lang="fa-IR" sz="1400" smtClean="0">
              <a:cs typeface="B Badr" panose="00000400000000000000" pitchFamily="2" charset="-78"/>
            </a:rPr>
            <a:t>إما حسيّان؛ كـ</a:t>
          </a:r>
          <a:endParaRPr lang="fa-IR" sz="1400">
            <a:cs typeface="B Badr" panose="00000400000000000000" pitchFamily="2" charset="-78"/>
          </a:endParaRPr>
        </a:p>
      </dgm:t>
    </dgm:pt>
    <dgm:pt modelId="{EE25A919-35D9-4237-B8EC-10D59CF259DB}" type="parTrans" cxnId="{06917CE7-342B-4342-A59C-58A0BE3DD18B}">
      <dgm:prSet custT="1"/>
      <dgm:spPr/>
      <dgm:t>
        <a:bodyPr/>
        <a:lstStyle/>
        <a:p>
          <a:pPr rtl="1"/>
          <a:endParaRPr lang="fa-IR" sz="1400">
            <a:cs typeface="B Badr" panose="00000400000000000000" pitchFamily="2" charset="-78"/>
          </a:endParaRPr>
        </a:p>
      </dgm:t>
    </dgm:pt>
    <dgm:pt modelId="{73038E36-6B41-41EF-AD8C-0155B38CB618}" type="sibTrans" cxnId="{06917CE7-342B-4342-A59C-58A0BE3DD18B}">
      <dgm:prSet/>
      <dgm:spPr/>
      <dgm:t>
        <a:bodyPr/>
        <a:lstStyle/>
        <a:p>
          <a:pPr rtl="1"/>
          <a:endParaRPr lang="fa-IR" sz="1400">
            <a:cs typeface="B Badr" panose="00000400000000000000" pitchFamily="2" charset="-78"/>
          </a:endParaRPr>
        </a:p>
      </dgm:t>
    </dgm:pt>
    <dgm:pt modelId="{0E30F4B4-5599-404C-B1F2-1E73E5A88D67}">
      <dgm:prSet custT="1"/>
      <dgm:spPr/>
      <dgm:t>
        <a:bodyPr/>
        <a:lstStyle/>
        <a:p>
          <a:pPr rtl="1"/>
          <a:r>
            <a:rPr lang="fa-IR" sz="1600" smtClean="0">
              <a:cs typeface="B Badr" panose="00000400000000000000" pitchFamily="2" charset="-78"/>
            </a:rPr>
            <a:t>الخد و الورد، </a:t>
          </a:r>
          <a:endParaRPr lang="fa-IR" sz="1600">
            <a:cs typeface="B Badr" panose="00000400000000000000" pitchFamily="2" charset="-78"/>
          </a:endParaRPr>
        </a:p>
      </dgm:t>
    </dgm:pt>
    <dgm:pt modelId="{E6E6C2C4-5835-41D2-8B36-D8748A9CF68C}" type="parTrans" cxnId="{D50BEA6F-929A-4C9F-ADED-01EF7FA2895E}">
      <dgm:prSet custT="1"/>
      <dgm:spPr/>
      <dgm:t>
        <a:bodyPr/>
        <a:lstStyle/>
        <a:p>
          <a:pPr rtl="1"/>
          <a:endParaRPr lang="fa-IR" sz="1400">
            <a:cs typeface="B Badr" panose="00000400000000000000" pitchFamily="2" charset="-78"/>
          </a:endParaRPr>
        </a:p>
      </dgm:t>
    </dgm:pt>
    <dgm:pt modelId="{FA9C9684-C44F-4F59-B2C7-DE69D2BE7DFB}" type="sibTrans" cxnId="{D50BEA6F-929A-4C9F-ADED-01EF7FA2895E}">
      <dgm:prSet/>
      <dgm:spPr/>
      <dgm:t>
        <a:bodyPr/>
        <a:lstStyle/>
        <a:p>
          <a:pPr rtl="1"/>
          <a:endParaRPr lang="fa-IR" sz="1400">
            <a:cs typeface="B Badr" panose="00000400000000000000" pitchFamily="2" charset="-78"/>
          </a:endParaRPr>
        </a:p>
      </dgm:t>
    </dgm:pt>
    <dgm:pt modelId="{55BE19C3-161A-49D0-AA9E-8BB30E999F48}">
      <dgm:prSet custT="1"/>
      <dgm:spPr/>
      <dgm:t>
        <a:bodyPr/>
        <a:lstStyle/>
        <a:p>
          <a:pPr rtl="1"/>
          <a:r>
            <a:rPr lang="fa-IR" sz="1200" smtClean="0">
              <a:cs typeface="B Badr" panose="00000400000000000000" pitchFamily="2" charset="-78"/>
            </a:rPr>
            <a:t>و الصوت الضعيف و الهمس، </a:t>
          </a:r>
          <a:endParaRPr lang="fa-IR" sz="1200">
            <a:cs typeface="B Badr" panose="00000400000000000000" pitchFamily="2" charset="-78"/>
          </a:endParaRPr>
        </a:p>
      </dgm:t>
    </dgm:pt>
    <dgm:pt modelId="{3F9332EA-9A73-4CE2-AF1E-CC2E68EFA37D}" type="parTrans" cxnId="{61CF2BF5-E4B2-4591-9584-1BB28AA61775}">
      <dgm:prSet custT="1"/>
      <dgm:spPr/>
      <dgm:t>
        <a:bodyPr/>
        <a:lstStyle/>
        <a:p>
          <a:pPr rtl="1"/>
          <a:endParaRPr lang="fa-IR" sz="1400">
            <a:cs typeface="B Badr" panose="00000400000000000000" pitchFamily="2" charset="-78"/>
          </a:endParaRPr>
        </a:p>
      </dgm:t>
    </dgm:pt>
    <dgm:pt modelId="{27CE62FC-0FC0-4935-AE00-2E3E0FA9C514}" type="sibTrans" cxnId="{61CF2BF5-E4B2-4591-9584-1BB28AA61775}">
      <dgm:prSet/>
      <dgm:spPr/>
      <dgm:t>
        <a:bodyPr/>
        <a:lstStyle/>
        <a:p>
          <a:pPr rtl="1"/>
          <a:endParaRPr lang="fa-IR" sz="1400">
            <a:cs typeface="B Badr" panose="00000400000000000000" pitchFamily="2" charset="-78"/>
          </a:endParaRPr>
        </a:p>
      </dgm:t>
    </dgm:pt>
    <dgm:pt modelId="{C231A016-B00F-4619-874E-B11AC14D0D50}">
      <dgm:prSet custT="1"/>
      <dgm:spPr/>
      <dgm:t>
        <a:bodyPr/>
        <a:lstStyle/>
        <a:p>
          <a:pPr rtl="1"/>
          <a:r>
            <a:rPr lang="fa-IR" sz="1600" smtClean="0">
              <a:cs typeface="B Badr" panose="00000400000000000000" pitchFamily="2" charset="-78"/>
            </a:rPr>
            <a:t>و النكهة و العنبر، </a:t>
          </a:r>
          <a:endParaRPr lang="fa-IR" sz="1600">
            <a:cs typeface="B Badr" panose="00000400000000000000" pitchFamily="2" charset="-78"/>
          </a:endParaRPr>
        </a:p>
      </dgm:t>
    </dgm:pt>
    <dgm:pt modelId="{E0E04536-B544-48E6-A34B-24F0671C5C26}" type="parTrans" cxnId="{5221EF80-40E4-418C-8419-0E28CD19AA3E}">
      <dgm:prSet custT="1"/>
      <dgm:spPr/>
      <dgm:t>
        <a:bodyPr/>
        <a:lstStyle/>
        <a:p>
          <a:pPr rtl="1"/>
          <a:endParaRPr lang="fa-IR" sz="1400">
            <a:cs typeface="B Badr" panose="00000400000000000000" pitchFamily="2" charset="-78"/>
          </a:endParaRPr>
        </a:p>
      </dgm:t>
    </dgm:pt>
    <dgm:pt modelId="{07774472-2681-47B5-8C2F-5F3EA4C96027}" type="sibTrans" cxnId="{5221EF80-40E4-418C-8419-0E28CD19AA3E}">
      <dgm:prSet/>
      <dgm:spPr/>
      <dgm:t>
        <a:bodyPr/>
        <a:lstStyle/>
        <a:p>
          <a:pPr rtl="1"/>
          <a:endParaRPr lang="fa-IR" sz="1400">
            <a:cs typeface="B Badr" panose="00000400000000000000" pitchFamily="2" charset="-78"/>
          </a:endParaRPr>
        </a:p>
      </dgm:t>
    </dgm:pt>
    <dgm:pt modelId="{56C6A2F4-7FEE-43C5-8B08-64285C69B752}">
      <dgm:prSet custT="1"/>
      <dgm:spPr/>
      <dgm:t>
        <a:bodyPr/>
        <a:lstStyle/>
        <a:p>
          <a:pPr rtl="1"/>
          <a:r>
            <a:rPr lang="fa-IR" sz="1600" smtClean="0">
              <a:cs typeface="B Badr" panose="00000400000000000000" pitchFamily="2" charset="-78"/>
            </a:rPr>
            <a:t>و الريق و الخمر، </a:t>
          </a:r>
          <a:endParaRPr lang="fa-IR" sz="1600">
            <a:cs typeface="B Badr" panose="00000400000000000000" pitchFamily="2" charset="-78"/>
          </a:endParaRPr>
        </a:p>
      </dgm:t>
    </dgm:pt>
    <dgm:pt modelId="{DB6A4651-3B0E-4612-8205-2F85C8A7293F}" type="parTrans" cxnId="{3B2DEED8-2AE3-4601-9FF7-AFBA1441FA8E}">
      <dgm:prSet custT="1"/>
      <dgm:spPr/>
      <dgm:t>
        <a:bodyPr/>
        <a:lstStyle/>
        <a:p>
          <a:pPr rtl="1"/>
          <a:endParaRPr lang="fa-IR" sz="1400">
            <a:cs typeface="B Badr" panose="00000400000000000000" pitchFamily="2" charset="-78"/>
          </a:endParaRPr>
        </a:p>
      </dgm:t>
    </dgm:pt>
    <dgm:pt modelId="{8438300E-7F98-437E-901A-F7BDB1CB01D7}" type="sibTrans" cxnId="{3B2DEED8-2AE3-4601-9FF7-AFBA1441FA8E}">
      <dgm:prSet/>
      <dgm:spPr/>
      <dgm:t>
        <a:bodyPr/>
        <a:lstStyle/>
        <a:p>
          <a:pPr rtl="1"/>
          <a:endParaRPr lang="fa-IR" sz="1400">
            <a:cs typeface="B Badr" panose="00000400000000000000" pitchFamily="2" charset="-78"/>
          </a:endParaRPr>
        </a:p>
      </dgm:t>
    </dgm:pt>
    <dgm:pt modelId="{820B28BD-F444-4E0F-A13A-ECC5D30AAFB4}">
      <dgm:prSet custT="1"/>
      <dgm:spPr/>
      <dgm:t>
        <a:bodyPr/>
        <a:lstStyle/>
        <a:p>
          <a:pPr rtl="1"/>
          <a:r>
            <a:rPr lang="fa-IR" sz="1400" smtClean="0">
              <a:cs typeface="B Badr" panose="00000400000000000000" pitchFamily="2" charset="-78"/>
            </a:rPr>
            <a:t>و الجلد الناعم و الحرير، </a:t>
          </a:r>
          <a:endParaRPr lang="fa-IR" sz="1400">
            <a:cs typeface="B Badr" panose="00000400000000000000" pitchFamily="2" charset="-78"/>
          </a:endParaRPr>
        </a:p>
      </dgm:t>
    </dgm:pt>
    <dgm:pt modelId="{663FA04B-7538-437F-939A-5BAFD2263256}" type="parTrans" cxnId="{E444BA9B-47D0-4A0C-BADF-310CEA20D430}">
      <dgm:prSet custT="1"/>
      <dgm:spPr/>
      <dgm:t>
        <a:bodyPr/>
        <a:lstStyle/>
        <a:p>
          <a:pPr rtl="1"/>
          <a:endParaRPr lang="fa-IR" sz="1400">
            <a:cs typeface="B Badr" panose="00000400000000000000" pitchFamily="2" charset="-78"/>
          </a:endParaRPr>
        </a:p>
      </dgm:t>
    </dgm:pt>
    <dgm:pt modelId="{5869D614-60B6-43E9-9976-036FD21851F6}" type="sibTrans" cxnId="{E444BA9B-47D0-4A0C-BADF-310CEA20D430}">
      <dgm:prSet/>
      <dgm:spPr/>
      <dgm:t>
        <a:bodyPr/>
        <a:lstStyle/>
        <a:p>
          <a:pPr rtl="1"/>
          <a:endParaRPr lang="fa-IR" sz="1400">
            <a:cs typeface="B Badr" panose="00000400000000000000" pitchFamily="2" charset="-78"/>
          </a:endParaRPr>
        </a:p>
      </dgm:t>
    </dgm:pt>
    <dgm:pt modelId="{D7904D7B-CEAF-4536-A596-2920E9490F97}">
      <dgm:prSet custT="1"/>
      <dgm:spPr/>
      <dgm:t>
        <a:bodyPr/>
        <a:lstStyle/>
        <a:p>
          <a:pPr rtl="1"/>
          <a:r>
            <a:rPr lang="fa-IR" sz="1400" smtClean="0">
              <a:cs typeface="B Badr" panose="00000400000000000000" pitchFamily="2" charset="-78"/>
            </a:rPr>
            <a:t>أو عقليان؛ </a:t>
          </a:r>
          <a:endParaRPr lang="fa-IR" sz="1400">
            <a:cs typeface="B Badr" panose="00000400000000000000" pitchFamily="2" charset="-78"/>
          </a:endParaRPr>
        </a:p>
      </dgm:t>
    </dgm:pt>
    <dgm:pt modelId="{4330A92C-BB11-4B1E-B9A5-7A9976B82E9C}" type="parTrans" cxnId="{87BD51B9-0D52-4BE8-A0E8-DFA35CC4F6AE}">
      <dgm:prSet custT="1"/>
      <dgm:spPr/>
      <dgm:t>
        <a:bodyPr/>
        <a:lstStyle/>
        <a:p>
          <a:pPr rtl="1"/>
          <a:endParaRPr lang="fa-IR" sz="1400">
            <a:cs typeface="B Badr" panose="00000400000000000000" pitchFamily="2" charset="-78"/>
          </a:endParaRPr>
        </a:p>
      </dgm:t>
    </dgm:pt>
    <dgm:pt modelId="{15294590-1C22-44F8-91E0-CAAA42AA94CB}" type="sibTrans" cxnId="{87BD51B9-0D52-4BE8-A0E8-DFA35CC4F6AE}">
      <dgm:prSet/>
      <dgm:spPr/>
      <dgm:t>
        <a:bodyPr/>
        <a:lstStyle/>
        <a:p>
          <a:pPr rtl="1"/>
          <a:endParaRPr lang="fa-IR" sz="1400">
            <a:cs typeface="B Badr" panose="00000400000000000000" pitchFamily="2" charset="-78"/>
          </a:endParaRPr>
        </a:p>
      </dgm:t>
    </dgm:pt>
    <dgm:pt modelId="{5D9E6966-2508-469D-9F58-4AA16B9596E1}">
      <dgm:prSet custT="1"/>
      <dgm:spPr/>
      <dgm:t>
        <a:bodyPr/>
        <a:lstStyle/>
        <a:p>
          <a:pPr rtl="1"/>
          <a:r>
            <a:rPr lang="fa-IR" sz="1600" smtClean="0">
              <a:cs typeface="B Badr" panose="00000400000000000000" pitchFamily="2" charset="-78"/>
            </a:rPr>
            <a:t>كالعلم و الحياة، </a:t>
          </a:r>
          <a:endParaRPr lang="fa-IR" sz="1600">
            <a:cs typeface="B Badr" panose="00000400000000000000" pitchFamily="2" charset="-78"/>
          </a:endParaRPr>
        </a:p>
      </dgm:t>
    </dgm:pt>
    <dgm:pt modelId="{E4BB91FE-B7EE-4904-B6D8-AB3487ED8DCC}" type="parTrans" cxnId="{A3954EC9-9F4B-40F9-B928-7C76DDC0DB18}">
      <dgm:prSet custT="1"/>
      <dgm:spPr/>
      <dgm:t>
        <a:bodyPr/>
        <a:lstStyle/>
        <a:p>
          <a:pPr rtl="1"/>
          <a:endParaRPr lang="fa-IR" sz="1400">
            <a:cs typeface="B Badr" panose="00000400000000000000" pitchFamily="2" charset="-78"/>
          </a:endParaRPr>
        </a:p>
      </dgm:t>
    </dgm:pt>
    <dgm:pt modelId="{25B53C94-AF9E-46C2-A575-268B28369741}" type="sibTrans" cxnId="{A3954EC9-9F4B-40F9-B928-7C76DDC0DB18}">
      <dgm:prSet/>
      <dgm:spPr/>
      <dgm:t>
        <a:bodyPr/>
        <a:lstStyle/>
        <a:p>
          <a:pPr rtl="1"/>
          <a:endParaRPr lang="fa-IR" sz="1400">
            <a:cs typeface="B Badr" panose="00000400000000000000" pitchFamily="2" charset="-78"/>
          </a:endParaRPr>
        </a:p>
      </dgm:t>
    </dgm:pt>
    <dgm:pt modelId="{09350A88-E383-4386-BBA4-F6BF5B61A4D2}">
      <dgm:prSet custT="1"/>
      <dgm:spPr/>
      <dgm:t>
        <a:bodyPr/>
        <a:lstStyle/>
        <a:p>
          <a:pPr rtl="1"/>
          <a:r>
            <a:rPr lang="fa-IR" sz="1400" smtClean="0">
              <a:cs typeface="B Badr" panose="00000400000000000000" pitchFamily="2" charset="-78"/>
            </a:rPr>
            <a:t>أو مختلفان؛ </a:t>
          </a:r>
          <a:endParaRPr lang="fa-IR" sz="1400">
            <a:cs typeface="B Badr" panose="00000400000000000000" pitchFamily="2" charset="-78"/>
          </a:endParaRPr>
        </a:p>
      </dgm:t>
    </dgm:pt>
    <dgm:pt modelId="{C7B5FE9A-F537-406C-B66F-CEAC843A7A42}" type="parTrans" cxnId="{BD5F91B7-F997-4138-A470-928FFA6A6F2B}">
      <dgm:prSet custT="1"/>
      <dgm:spPr/>
      <dgm:t>
        <a:bodyPr/>
        <a:lstStyle/>
        <a:p>
          <a:pPr rtl="1"/>
          <a:endParaRPr lang="fa-IR" sz="1400">
            <a:cs typeface="B Badr" panose="00000400000000000000" pitchFamily="2" charset="-78"/>
          </a:endParaRPr>
        </a:p>
      </dgm:t>
    </dgm:pt>
    <dgm:pt modelId="{1F94272B-E6F5-403F-9B97-7D590A0AA0B2}" type="sibTrans" cxnId="{BD5F91B7-F997-4138-A470-928FFA6A6F2B}">
      <dgm:prSet/>
      <dgm:spPr/>
      <dgm:t>
        <a:bodyPr/>
        <a:lstStyle/>
        <a:p>
          <a:pPr rtl="1"/>
          <a:endParaRPr lang="fa-IR" sz="1400">
            <a:cs typeface="B Badr" panose="00000400000000000000" pitchFamily="2" charset="-78"/>
          </a:endParaRPr>
        </a:p>
      </dgm:t>
    </dgm:pt>
    <dgm:pt modelId="{D6DFEBB5-FC42-4DB6-9E67-B50AE595FE41}">
      <dgm:prSet custT="1"/>
      <dgm:spPr/>
      <dgm:t>
        <a:bodyPr/>
        <a:lstStyle/>
        <a:p>
          <a:pPr rtl="1"/>
          <a:r>
            <a:rPr lang="fa-IR" sz="1600" smtClean="0">
              <a:cs typeface="B Badr" panose="00000400000000000000" pitchFamily="2" charset="-78"/>
            </a:rPr>
            <a:t>كـ</a:t>
          </a:r>
          <a:endParaRPr lang="fa-IR" sz="1600">
            <a:cs typeface="B Badr" panose="00000400000000000000" pitchFamily="2" charset="-78"/>
          </a:endParaRPr>
        </a:p>
      </dgm:t>
    </dgm:pt>
    <dgm:pt modelId="{40A0D1D4-4090-4F5A-A983-D65C26D710B6}" type="parTrans" cxnId="{43D2F625-4653-4B8D-9345-0AE5FE465206}">
      <dgm:prSet custT="1"/>
      <dgm:spPr/>
      <dgm:t>
        <a:bodyPr/>
        <a:lstStyle/>
        <a:p>
          <a:pPr rtl="1"/>
          <a:endParaRPr lang="fa-IR" sz="1400">
            <a:cs typeface="B Badr" panose="00000400000000000000" pitchFamily="2" charset="-78"/>
          </a:endParaRPr>
        </a:p>
      </dgm:t>
    </dgm:pt>
    <dgm:pt modelId="{52D2ECF2-D686-405F-A517-B95AB763955C}" type="sibTrans" cxnId="{43D2F625-4653-4B8D-9345-0AE5FE465206}">
      <dgm:prSet/>
      <dgm:spPr/>
      <dgm:t>
        <a:bodyPr/>
        <a:lstStyle/>
        <a:p>
          <a:pPr rtl="1"/>
          <a:endParaRPr lang="fa-IR" sz="1400">
            <a:cs typeface="B Badr" panose="00000400000000000000" pitchFamily="2" charset="-78"/>
          </a:endParaRPr>
        </a:p>
      </dgm:t>
    </dgm:pt>
    <dgm:pt modelId="{32186F92-A4C2-47C8-8F94-26FB7524D13C}">
      <dgm:prSet custT="1"/>
      <dgm:spPr/>
      <dgm:t>
        <a:bodyPr/>
        <a:lstStyle/>
        <a:p>
          <a:pPr rtl="1"/>
          <a:r>
            <a:rPr lang="fa-IR" sz="1400" smtClean="0">
              <a:cs typeface="B Badr" panose="00000400000000000000" pitchFamily="2" charset="-78"/>
            </a:rPr>
            <a:t>المنيّة و السبع، </a:t>
          </a:r>
          <a:endParaRPr lang="fa-IR" sz="1400">
            <a:cs typeface="B Badr" panose="00000400000000000000" pitchFamily="2" charset="-78"/>
          </a:endParaRPr>
        </a:p>
      </dgm:t>
    </dgm:pt>
    <dgm:pt modelId="{618E93B1-4137-4AD0-915E-981751570881}" type="parTrans" cxnId="{6C90B2B5-F341-4B28-A8CC-9E7D7270C053}">
      <dgm:prSet custT="1"/>
      <dgm:spPr/>
      <dgm:t>
        <a:bodyPr/>
        <a:lstStyle/>
        <a:p>
          <a:pPr rtl="1"/>
          <a:endParaRPr lang="fa-IR" sz="1400">
            <a:cs typeface="B Badr" panose="00000400000000000000" pitchFamily="2" charset="-78"/>
          </a:endParaRPr>
        </a:p>
      </dgm:t>
    </dgm:pt>
    <dgm:pt modelId="{2B4798E7-75D0-44B7-84CE-96715BCD6486}" type="sibTrans" cxnId="{6C90B2B5-F341-4B28-A8CC-9E7D7270C053}">
      <dgm:prSet/>
      <dgm:spPr/>
      <dgm:t>
        <a:bodyPr/>
        <a:lstStyle/>
        <a:p>
          <a:pPr rtl="1"/>
          <a:endParaRPr lang="fa-IR" sz="1400">
            <a:cs typeface="B Badr" panose="00000400000000000000" pitchFamily="2" charset="-78"/>
          </a:endParaRPr>
        </a:p>
      </dgm:t>
    </dgm:pt>
    <dgm:pt modelId="{867505C9-7103-45A3-8545-57542B96BAD6}">
      <dgm:prSet custT="1"/>
      <dgm:spPr/>
      <dgm:t>
        <a:bodyPr/>
        <a:lstStyle/>
        <a:p>
          <a:pPr rtl="1"/>
          <a:r>
            <a:rPr lang="fa-IR" sz="1400" smtClean="0">
              <a:cs typeface="B Badr" panose="00000400000000000000" pitchFamily="2" charset="-78"/>
            </a:rPr>
            <a:t>و العطر و خلق كريم.</a:t>
          </a:r>
          <a:endParaRPr lang="fa-IR" sz="1400">
            <a:cs typeface="B Badr" panose="00000400000000000000" pitchFamily="2" charset="-78"/>
          </a:endParaRPr>
        </a:p>
      </dgm:t>
    </dgm:pt>
    <dgm:pt modelId="{92598AAA-8F8C-47E9-A1AD-1884A1677DAF}" type="parTrans" cxnId="{FBE3ACF0-F175-4229-A20C-A4CB377EDA4F}">
      <dgm:prSet custT="1"/>
      <dgm:spPr/>
      <dgm:t>
        <a:bodyPr/>
        <a:lstStyle/>
        <a:p>
          <a:pPr rtl="1"/>
          <a:endParaRPr lang="fa-IR" sz="1400">
            <a:cs typeface="B Badr" panose="00000400000000000000" pitchFamily="2" charset="-78"/>
          </a:endParaRPr>
        </a:p>
      </dgm:t>
    </dgm:pt>
    <dgm:pt modelId="{E989729A-77AC-4EC4-8771-D44FA2990FCB}" type="sibTrans" cxnId="{FBE3ACF0-F175-4229-A20C-A4CB377EDA4F}">
      <dgm:prSet/>
      <dgm:spPr/>
      <dgm:t>
        <a:bodyPr/>
        <a:lstStyle/>
        <a:p>
          <a:pPr rtl="1"/>
          <a:endParaRPr lang="fa-IR" sz="1400">
            <a:cs typeface="B Badr" panose="00000400000000000000" pitchFamily="2" charset="-78"/>
          </a:endParaRPr>
        </a:p>
      </dgm:t>
    </dgm:pt>
    <dgm:pt modelId="{C570EC3F-0375-45C2-A4EA-6BA2F6FDF0E2}">
      <dgm:prSet custT="1"/>
      <dgm:spPr/>
      <dgm:t>
        <a:bodyPr/>
        <a:lstStyle/>
        <a:p>
          <a:pPr rtl="1"/>
          <a:r>
            <a:rPr lang="fa-IR" sz="1400" smtClean="0">
              <a:cs typeface="B Badr" panose="00000400000000000000" pitchFamily="2" charset="-78"/>
            </a:rPr>
            <a:t>و المراد </a:t>
          </a:r>
          <a:endParaRPr lang="fa-IR" sz="1400">
            <a:cs typeface="B Badr" panose="00000400000000000000" pitchFamily="2" charset="-78"/>
          </a:endParaRPr>
        </a:p>
      </dgm:t>
    </dgm:pt>
    <dgm:pt modelId="{6320273D-FC9C-4DFB-98FC-ACDA55802027}" type="parTrans" cxnId="{30B2345A-5851-4E8D-9533-C7B2AB96D717}">
      <dgm:prSet custT="1"/>
      <dgm:spPr/>
      <dgm:t>
        <a:bodyPr/>
        <a:lstStyle/>
        <a:p>
          <a:pPr rtl="1"/>
          <a:endParaRPr lang="fa-IR" sz="1400"/>
        </a:p>
      </dgm:t>
    </dgm:pt>
    <dgm:pt modelId="{478FC4B3-82A8-410B-A2AF-CEF078C397D5}" type="sibTrans" cxnId="{30B2345A-5851-4E8D-9533-C7B2AB96D717}">
      <dgm:prSet/>
      <dgm:spPr/>
      <dgm:t>
        <a:bodyPr/>
        <a:lstStyle/>
        <a:p>
          <a:pPr rtl="1"/>
          <a:endParaRPr lang="fa-IR" sz="1400"/>
        </a:p>
      </dgm:t>
    </dgm:pt>
    <dgm:pt modelId="{D83412C5-B547-4462-9EE6-35A6F484A57B}">
      <dgm:prSet custT="1"/>
      <dgm:spPr/>
      <dgm:t>
        <a:bodyPr/>
        <a:lstStyle/>
        <a:p>
          <a:pPr rtl="1"/>
          <a:r>
            <a:rPr lang="fa-IR" sz="1400" smtClean="0">
              <a:cs typeface="B Badr" panose="00000400000000000000" pitchFamily="2" charset="-78"/>
            </a:rPr>
            <a:t>بالحسى: </a:t>
          </a:r>
          <a:endParaRPr lang="fa-IR" sz="1400">
            <a:cs typeface="B Badr" panose="00000400000000000000" pitchFamily="2" charset="-78"/>
          </a:endParaRPr>
        </a:p>
      </dgm:t>
    </dgm:pt>
    <dgm:pt modelId="{6918E8D8-A8F9-4C30-AEDB-4AB228ADA628}" type="parTrans" cxnId="{CC775FAF-EFA1-4CD3-9A3E-BE2DD926A47F}">
      <dgm:prSet custT="1"/>
      <dgm:spPr/>
      <dgm:t>
        <a:bodyPr/>
        <a:lstStyle/>
        <a:p>
          <a:pPr rtl="1"/>
          <a:endParaRPr lang="fa-IR" sz="1400"/>
        </a:p>
      </dgm:t>
    </dgm:pt>
    <dgm:pt modelId="{10A189DC-0841-4D25-9D99-1490CB2376F7}" type="sibTrans" cxnId="{CC775FAF-EFA1-4CD3-9A3E-BE2DD926A47F}">
      <dgm:prSet/>
      <dgm:spPr/>
      <dgm:t>
        <a:bodyPr/>
        <a:lstStyle/>
        <a:p>
          <a:pPr rtl="1"/>
          <a:endParaRPr lang="fa-IR" sz="1400"/>
        </a:p>
      </dgm:t>
    </dgm:pt>
    <dgm:pt modelId="{370931DA-F1CC-4DEF-8F39-258A00354B2B}">
      <dgm:prSet custT="1"/>
      <dgm:spPr/>
      <dgm:t>
        <a:bodyPr/>
        <a:lstStyle/>
        <a:p>
          <a:pPr rtl="1"/>
          <a:r>
            <a:rPr lang="fa-IR" sz="1200" smtClean="0">
              <a:cs typeface="B Badr" panose="00000400000000000000" pitchFamily="2" charset="-78"/>
            </a:rPr>
            <a:t>المدرك هو أو مادته بإحدى الحواس الخمس الظاهرة</a:t>
          </a:r>
          <a:endParaRPr lang="fa-IR" sz="1200">
            <a:cs typeface="B Badr" panose="00000400000000000000" pitchFamily="2" charset="-78"/>
          </a:endParaRPr>
        </a:p>
      </dgm:t>
    </dgm:pt>
    <dgm:pt modelId="{AD279184-B804-4E80-A947-70CB5EDED4B2}" type="parTrans" cxnId="{A6D60CDE-9FF4-4E5C-B222-5F82D486D566}">
      <dgm:prSet custT="1"/>
      <dgm:spPr/>
      <dgm:t>
        <a:bodyPr/>
        <a:lstStyle/>
        <a:p>
          <a:pPr rtl="1"/>
          <a:endParaRPr lang="fa-IR" sz="1400"/>
        </a:p>
      </dgm:t>
    </dgm:pt>
    <dgm:pt modelId="{ACCC808F-CC4E-4FA5-9A8E-393BF8029676}" type="sibTrans" cxnId="{A6D60CDE-9FF4-4E5C-B222-5F82D486D566}">
      <dgm:prSet/>
      <dgm:spPr/>
      <dgm:t>
        <a:bodyPr/>
        <a:lstStyle/>
        <a:p>
          <a:pPr rtl="1"/>
          <a:endParaRPr lang="fa-IR" sz="1400"/>
        </a:p>
      </dgm:t>
    </dgm:pt>
    <dgm:pt modelId="{5C7887CA-F603-4966-B850-8D86EEAD1337}">
      <dgm:prSet custT="1"/>
      <dgm:spPr/>
      <dgm:t>
        <a:bodyPr/>
        <a:lstStyle/>
        <a:p>
          <a:pPr rtl="1"/>
          <a:r>
            <a:rPr lang="fa-IR" sz="1050" smtClean="0">
              <a:cs typeface="B Badr" panose="00000400000000000000" pitchFamily="2" charset="-78"/>
            </a:rPr>
            <a:t>فدخل فيه الخيالي؛ كما فى قوله </a:t>
          </a:r>
          <a:endParaRPr lang="fa-IR" sz="1050">
            <a:cs typeface="B Badr" panose="00000400000000000000" pitchFamily="2" charset="-78"/>
          </a:endParaRPr>
        </a:p>
      </dgm:t>
    </dgm:pt>
    <dgm:pt modelId="{CEC81E77-056C-4AA0-9CAB-72573383B212}" type="parTrans" cxnId="{0442D98F-8F3A-4A11-A7AD-4F22BE2AA148}">
      <dgm:prSet custT="1"/>
      <dgm:spPr/>
      <dgm:t>
        <a:bodyPr/>
        <a:lstStyle/>
        <a:p>
          <a:pPr rtl="1"/>
          <a:endParaRPr lang="fa-IR" sz="1400"/>
        </a:p>
      </dgm:t>
    </dgm:pt>
    <dgm:pt modelId="{5810E120-6354-4A81-90B5-5D27D38744FD}" type="sibTrans" cxnId="{0442D98F-8F3A-4A11-A7AD-4F22BE2AA148}">
      <dgm:prSet/>
      <dgm:spPr/>
      <dgm:t>
        <a:bodyPr/>
        <a:lstStyle/>
        <a:p>
          <a:pPr rtl="1"/>
          <a:endParaRPr lang="fa-IR" sz="1400"/>
        </a:p>
      </dgm:t>
    </dgm:pt>
    <dgm:pt modelId="{0F36E60B-B91C-4A67-91C4-C167635D8B8D}">
      <dgm:prSet custT="1"/>
      <dgm:spPr/>
      <dgm:t>
        <a:bodyPr/>
        <a:lstStyle/>
        <a:p>
          <a:pPr rtl="1"/>
          <a:r>
            <a:rPr lang="fa-IR" sz="1100" smtClean="0">
              <a:cs typeface="B Badr" panose="00000400000000000000" pitchFamily="2" charset="-78"/>
            </a:rPr>
            <a:t>و كأن محمر الشقيق إذا تصوب أو تصعد*** أعلام ياقوت نشرن على رماح من زبرجد</a:t>
          </a:r>
          <a:endParaRPr lang="fa-IR" sz="1100">
            <a:cs typeface="B Badr" panose="00000400000000000000" pitchFamily="2" charset="-78"/>
          </a:endParaRPr>
        </a:p>
      </dgm:t>
    </dgm:pt>
    <dgm:pt modelId="{51FF2514-A7A3-4F45-AD62-644576E87FF3}" type="parTrans" cxnId="{123202DA-5823-4A9B-A158-42319AB5265A}">
      <dgm:prSet custT="1"/>
      <dgm:spPr/>
      <dgm:t>
        <a:bodyPr/>
        <a:lstStyle/>
        <a:p>
          <a:pPr rtl="1"/>
          <a:endParaRPr lang="fa-IR" sz="1400"/>
        </a:p>
      </dgm:t>
    </dgm:pt>
    <dgm:pt modelId="{95815D96-42EF-484B-97DC-091E41611DB2}" type="sibTrans" cxnId="{123202DA-5823-4A9B-A158-42319AB5265A}">
      <dgm:prSet/>
      <dgm:spPr/>
      <dgm:t>
        <a:bodyPr/>
        <a:lstStyle/>
        <a:p>
          <a:pPr rtl="1"/>
          <a:endParaRPr lang="fa-IR" sz="1400"/>
        </a:p>
      </dgm:t>
    </dgm:pt>
    <dgm:pt modelId="{32A0B235-5B0E-41C9-980B-167ED822697C}">
      <dgm:prSet custT="1"/>
      <dgm:spPr/>
      <dgm:t>
        <a:bodyPr/>
        <a:lstStyle/>
        <a:p>
          <a:pPr rtl="1"/>
          <a:r>
            <a:rPr lang="fa-IR" sz="1400" smtClean="0">
              <a:cs typeface="B Badr" panose="00000400000000000000" pitchFamily="2" charset="-78"/>
            </a:rPr>
            <a:t>و بالعقلى:</a:t>
          </a:r>
          <a:endParaRPr lang="fa-IR" sz="1400">
            <a:cs typeface="B Badr" panose="00000400000000000000" pitchFamily="2" charset="-78"/>
          </a:endParaRPr>
        </a:p>
      </dgm:t>
    </dgm:pt>
    <dgm:pt modelId="{ADBF35A2-D67B-4CF3-82E5-F19A26A60C48}" type="parTrans" cxnId="{3D7C975D-2869-4ED5-9934-A2C97B222301}">
      <dgm:prSet custT="1"/>
      <dgm:spPr/>
      <dgm:t>
        <a:bodyPr/>
        <a:lstStyle/>
        <a:p>
          <a:pPr rtl="1"/>
          <a:endParaRPr lang="fa-IR" sz="1400"/>
        </a:p>
      </dgm:t>
    </dgm:pt>
    <dgm:pt modelId="{BA69E83D-E6C1-4D4C-AE79-45FB78D5B2B6}" type="sibTrans" cxnId="{3D7C975D-2869-4ED5-9934-A2C97B222301}">
      <dgm:prSet/>
      <dgm:spPr/>
      <dgm:t>
        <a:bodyPr/>
        <a:lstStyle/>
        <a:p>
          <a:pPr rtl="1"/>
          <a:endParaRPr lang="fa-IR" sz="1400"/>
        </a:p>
      </dgm:t>
    </dgm:pt>
    <dgm:pt modelId="{49C5172E-D274-407D-89D2-0B6977B88BD1}">
      <dgm:prSet custT="1"/>
      <dgm:spPr/>
      <dgm:t>
        <a:bodyPr/>
        <a:lstStyle/>
        <a:p>
          <a:pPr rtl="1"/>
          <a:r>
            <a:rPr lang="fa-IR" sz="1600" smtClean="0">
              <a:cs typeface="B Badr" panose="00000400000000000000" pitchFamily="2" charset="-78"/>
            </a:rPr>
            <a:t>ما عدا ذلك؛ </a:t>
          </a:r>
          <a:endParaRPr lang="fa-IR" sz="1600">
            <a:cs typeface="B Badr" panose="00000400000000000000" pitchFamily="2" charset="-78"/>
          </a:endParaRPr>
        </a:p>
      </dgm:t>
    </dgm:pt>
    <dgm:pt modelId="{E1527ED2-98A3-417F-A843-70DC1FA1F784}" type="parTrans" cxnId="{580D247C-76C8-4E13-90EA-8264F708C7AA}">
      <dgm:prSet custT="1"/>
      <dgm:spPr/>
      <dgm:t>
        <a:bodyPr/>
        <a:lstStyle/>
        <a:p>
          <a:pPr rtl="1"/>
          <a:endParaRPr lang="fa-IR" sz="1400"/>
        </a:p>
      </dgm:t>
    </dgm:pt>
    <dgm:pt modelId="{A33D128B-0487-4132-8566-C5137C05F23F}" type="sibTrans" cxnId="{580D247C-76C8-4E13-90EA-8264F708C7AA}">
      <dgm:prSet/>
      <dgm:spPr/>
      <dgm:t>
        <a:bodyPr/>
        <a:lstStyle/>
        <a:p>
          <a:pPr rtl="1"/>
          <a:endParaRPr lang="fa-IR" sz="1400"/>
        </a:p>
      </dgm:t>
    </dgm:pt>
    <dgm:pt modelId="{188BDF7B-CB59-4986-8D5A-DA9A9E297DB0}">
      <dgm:prSet custT="1"/>
      <dgm:spPr/>
      <dgm:t>
        <a:bodyPr/>
        <a:lstStyle/>
        <a:p>
          <a:pPr rtl="1"/>
          <a:r>
            <a:rPr lang="fa-IR" sz="1600" smtClean="0">
              <a:cs typeface="B Badr" panose="00000400000000000000" pitchFamily="2" charset="-78"/>
            </a:rPr>
            <a:t>فدخل فيه </a:t>
          </a:r>
          <a:endParaRPr lang="fa-IR" sz="1600">
            <a:cs typeface="B Badr" panose="00000400000000000000" pitchFamily="2" charset="-78"/>
          </a:endParaRPr>
        </a:p>
      </dgm:t>
    </dgm:pt>
    <dgm:pt modelId="{8532EAAB-9DEE-476F-A65C-53D737AA9482}" type="parTrans" cxnId="{38DF8798-9E51-44C3-8413-95D7AD71EA7B}">
      <dgm:prSet custT="1"/>
      <dgm:spPr/>
      <dgm:t>
        <a:bodyPr/>
        <a:lstStyle/>
        <a:p>
          <a:pPr rtl="1"/>
          <a:endParaRPr lang="fa-IR" sz="1400"/>
        </a:p>
      </dgm:t>
    </dgm:pt>
    <dgm:pt modelId="{0CC02108-14D6-44EB-9D5B-F9DB16C02B68}" type="sibTrans" cxnId="{38DF8798-9E51-44C3-8413-95D7AD71EA7B}">
      <dgm:prSet/>
      <dgm:spPr/>
      <dgm:t>
        <a:bodyPr/>
        <a:lstStyle/>
        <a:p>
          <a:pPr rtl="1"/>
          <a:endParaRPr lang="fa-IR" sz="1400"/>
        </a:p>
      </dgm:t>
    </dgm:pt>
    <dgm:pt modelId="{2A0628C9-09D1-4200-8330-2B69382E9367}">
      <dgm:prSet custT="1"/>
      <dgm:spPr/>
      <dgm:t>
        <a:bodyPr/>
        <a:lstStyle/>
        <a:p>
          <a:pPr rtl="1"/>
          <a:r>
            <a:rPr lang="fa-IR" sz="1400" smtClean="0">
              <a:cs typeface="B Badr" panose="00000400000000000000" pitchFamily="2" charset="-78"/>
            </a:rPr>
            <a:t>الوهمى، أى: ما هو غير مدرك بها و لو أدرك لكان مدركا بها؛ كما فى قوله: و مسنونة زرق كأنياب أغوال‏</a:t>
          </a:r>
          <a:endParaRPr lang="fa-IR" sz="1400">
            <a:cs typeface="B Badr" panose="00000400000000000000" pitchFamily="2" charset="-78"/>
          </a:endParaRPr>
        </a:p>
      </dgm:t>
    </dgm:pt>
    <dgm:pt modelId="{6CADDF21-8CF8-49A1-BFC5-51A62D2C5148}" type="parTrans" cxnId="{078C2C82-35CC-42A5-AE8B-EFE4DD455750}">
      <dgm:prSet custT="1"/>
      <dgm:spPr/>
      <dgm:t>
        <a:bodyPr/>
        <a:lstStyle/>
        <a:p>
          <a:pPr rtl="1"/>
          <a:endParaRPr lang="fa-IR" sz="1400"/>
        </a:p>
      </dgm:t>
    </dgm:pt>
    <dgm:pt modelId="{00514C73-BC4B-43DC-94A5-18D1D6F5DE3A}" type="sibTrans" cxnId="{078C2C82-35CC-42A5-AE8B-EFE4DD455750}">
      <dgm:prSet/>
      <dgm:spPr/>
      <dgm:t>
        <a:bodyPr/>
        <a:lstStyle/>
        <a:p>
          <a:pPr rtl="1"/>
          <a:endParaRPr lang="fa-IR" sz="1400"/>
        </a:p>
      </dgm:t>
    </dgm:pt>
    <dgm:pt modelId="{9D7886AB-60A6-4153-8075-AD1D81370D21}">
      <dgm:prSet custT="1"/>
      <dgm:spPr/>
      <dgm:t>
        <a:bodyPr/>
        <a:lstStyle/>
        <a:p>
          <a:pPr rtl="1"/>
          <a:r>
            <a:rPr lang="fa-IR" sz="1400" smtClean="0">
              <a:cs typeface="B Badr" panose="00000400000000000000" pitchFamily="2" charset="-78"/>
            </a:rPr>
            <a:t>و ما يدرك بالوجدان؛ كاللذة و الألم.</a:t>
          </a:r>
          <a:endParaRPr lang="fa-IR" sz="1400">
            <a:cs typeface="B Badr" panose="00000400000000000000" pitchFamily="2" charset="-78"/>
          </a:endParaRPr>
        </a:p>
      </dgm:t>
    </dgm:pt>
    <dgm:pt modelId="{C68DA351-319D-4198-A15A-D9A985F6DA40}" type="parTrans" cxnId="{F7B9CBA7-22BD-438D-B944-E2DA376D1497}">
      <dgm:prSet custT="1"/>
      <dgm:spPr/>
      <dgm:t>
        <a:bodyPr/>
        <a:lstStyle/>
        <a:p>
          <a:pPr rtl="1"/>
          <a:endParaRPr lang="fa-IR" sz="1400"/>
        </a:p>
      </dgm:t>
    </dgm:pt>
    <dgm:pt modelId="{43CB7B89-A04F-46C8-B4FA-4011824EBFDF}" type="sibTrans" cxnId="{F7B9CBA7-22BD-438D-B944-E2DA376D1497}">
      <dgm:prSet/>
      <dgm:spPr/>
      <dgm:t>
        <a:bodyPr/>
        <a:lstStyle/>
        <a:p>
          <a:pPr rtl="1"/>
          <a:endParaRPr lang="fa-IR" sz="14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64FDF0DF-A680-4D37-8DA1-D3C35359CD0D}" type="pres">
      <dgm:prSet presAssocID="{72EF441D-6270-4B48-8A87-74560259A594}" presName="root1" presStyleCnt="0"/>
      <dgm:spPr/>
    </dgm:pt>
    <dgm:pt modelId="{9AA63358-1F2E-4049-9EBA-9EBA0FE513B9}" type="pres">
      <dgm:prSet presAssocID="{72EF441D-6270-4B48-8A87-74560259A594}" presName="LevelOneTextNode" presStyleLbl="node0" presStyleIdx="0" presStyleCnt="1">
        <dgm:presLayoutVars>
          <dgm:chPref val="3"/>
        </dgm:presLayoutVars>
      </dgm:prSet>
      <dgm:spPr/>
      <dgm:t>
        <a:bodyPr/>
        <a:lstStyle/>
        <a:p>
          <a:pPr rtl="1"/>
          <a:endParaRPr lang="fa-IR"/>
        </a:p>
      </dgm:t>
    </dgm:pt>
    <dgm:pt modelId="{55C65BDE-A35C-47AE-AA56-EF2C65A7ED40}" type="pres">
      <dgm:prSet presAssocID="{72EF441D-6270-4B48-8A87-74560259A594}" presName="level2hierChild" presStyleCnt="0"/>
      <dgm:spPr/>
    </dgm:pt>
    <dgm:pt modelId="{1B7D2DDD-B579-4AB4-BBE6-AA229B3CE277}" type="pres">
      <dgm:prSet presAssocID="{9933AEC5-38B5-44C0-94EB-744AF21407B1}" presName="conn2-1" presStyleLbl="parChTrans1D2" presStyleIdx="0" presStyleCnt="2"/>
      <dgm:spPr/>
      <dgm:t>
        <a:bodyPr/>
        <a:lstStyle/>
        <a:p>
          <a:pPr rtl="1"/>
          <a:endParaRPr lang="fa-IR"/>
        </a:p>
      </dgm:t>
    </dgm:pt>
    <dgm:pt modelId="{C82169C9-9174-4322-9FA0-D50977EF4AB7}" type="pres">
      <dgm:prSet presAssocID="{9933AEC5-38B5-44C0-94EB-744AF21407B1}" presName="connTx" presStyleLbl="parChTrans1D2" presStyleIdx="0" presStyleCnt="2"/>
      <dgm:spPr/>
      <dgm:t>
        <a:bodyPr/>
        <a:lstStyle/>
        <a:p>
          <a:pPr rtl="1"/>
          <a:endParaRPr lang="fa-IR"/>
        </a:p>
      </dgm:t>
    </dgm:pt>
    <dgm:pt modelId="{B682AB38-B856-4377-B788-D48E538260ED}" type="pres">
      <dgm:prSet presAssocID="{84D0B346-5300-4CCE-A4B3-99FEFB68711B}" presName="root2" presStyleCnt="0"/>
      <dgm:spPr/>
    </dgm:pt>
    <dgm:pt modelId="{467081ED-F202-41AA-BAD5-7CA45FAEC116}" type="pres">
      <dgm:prSet presAssocID="{84D0B346-5300-4CCE-A4B3-99FEFB68711B}" presName="LevelTwoTextNode" presStyleLbl="node2" presStyleIdx="0" presStyleCnt="2">
        <dgm:presLayoutVars>
          <dgm:chPref val="3"/>
        </dgm:presLayoutVars>
      </dgm:prSet>
      <dgm:spPr/>
      <dgm:t>
        <a:bodyPr/>
        <a:lstStyle/>
        <a:p>
          <a:pPr rtl="1"/>
          <a:endParaRPr lang="fa-IR"/>
        </a:p>
      </dgm:t>
    </dgm:pt>
    <dgm:pt modelId="{2D2A7C9B-25E9-49C4-8983-5BDAEB9A0E54}" type="pres">
      <dgm:prSet presAssocID="{84D0B346-5300-4CCE-A4B3-99FEFB68711B}" presName="level3hierChild" presStyleCnt="0"/>
      <dgm:spPr/>
    </dgm:pt>
    <dgm:pt modelId="{AB570AC8-9DB9-47EF-9592-CB33BE0C2561}" type="pres">
      <dgm:prSet presAssocID="{8F3CEF35-9C87-4400-B122-782E458AB097}" presName="conn2-1" presStyleLbl="parChTrans1D3" presStyleIdx="0" presStyleCnt="3"/>
      <dgm:spPr/>
      <dgm:t>
        <a:bodyPr/>
        <a:lstStyle/>
        <a:p>
          <a:pPr rtl="1"/>
          <a:endParaRPr lang="fa-IR"/>
        </a:p>
      </dgm:t>
    </dgm:pt>
    <dgm:pt modelId="{1386BAD8-A431-4D46-A8B7-1163C3FD60B2}" type="pres">
      <dgm:prSet presAssocID="{8F3CEF35-9C87-4400-B122-782E458AB097}" presName="connTx" presStyleLbl="parChTrans1D3" presStyleIdx="0" presStyleCnt="3"/>
      <dgm:spPr/>
      <dgm:t>
        <a:bodyPr/>
        <a:lstStyle/>
        <a:p>
          <a:pPr rtl="1"/>
          <a:endParaRPr lang="fa-IR"/>
        </a:p>
      </dgm:t>
    </dgm:pt>
    <dgm:pt modelId="{A2E4B003-1746-4741-9E95-7CB44BDCB8E6}" type="pres">
      <dgm:prSet presAssocID="{0F5EF112-0B87-4949-9223-7096CF4A5CB1}" presName="root2" presStyleCnt="0"/>
      <dgm:spPr/>
    </dgm:pt>
    <dgm:pt modelId="{C90B04C7-116F-40C2-97FE-5FAB98C1300D}" type="pres">
      <dgm:prSet presAssocID="{0F5EF112-0B87-4949-9223-7096CF4A5CB1}" presName="LevelTwoTextNode" presStyleLbl="node3" presStyleIdx="0" presStyleCnt="3" custScaleY="153605">
        <dgm:presLayoutVars>
          <dgm:chPref val="3"/>
        </dgm:presLayoutVars>
      </dgm:prSet>
      <dgm:spPr/>
      <dgm:t>
        <a:bodyPr/>
        <a:lstStyle/>
        <a:p>
          <a:pPr rtl="1"/>
          <a:endParaRPr lang="fa-IR"/>
        </a:p>
      </dgm:t>
    </dgm:pt>
    <dgm:pt modelId="{8985120F-73C3-4A78-8080-D7F0FD0A62A7}" type="pres">
      <dgm:prSet presAssocID="{0F5EF112-0B87-4949-9223-7096CF4A5CB1}" presName="level3hierChild" presStyleCnt="0"/>
      <dgm:spPr/>
    </dgm:pt>
    <dgm:pt modelId="{372E732B-DC10-487A-A497-16F98B0AA6FA}" type="pres">
      <dgm:prSet presAssocID="{AF11A541-6C96-4D30-BD00-7B830B35FFB1}" presName="conn2-1" presStyleLbl="parChTrans1D4" presStyleIdx="0" presStyleCnt="36"/>
      <dgm:spPr/>
      <dgm:t>
        <a:bodyPr/>
        <a:lstStyle/>
        <a:p>
          <a:pPr rtl="1"/>
          <a:endParaRPr lang="fa-IR"/>
        </a:p>
      </dgm:t>
    </dgm:pt>
    <dgm:pt modelId="{8EAA8551-62A0-4FEF-BFA9-E262CFEA70F1}" type="pres">
      <dgm:prSet presAssocID="{AF11A541-6C96-4D30-BD00-7B830B35FFB1}" presName="connTx" presStyleLbl="parChTrans1D4" presStyleIdx="0" presStyleCnt="36"/>
      <dgm:spPr/>
      <dgm:t>
        <a:bodyPr/>
        <a:lstStyle/>
        <a:p>
          <a:pPr rtl="1"/>
          <a:endParaRPr lang="fa-IR"/>
        </a:p>
      </dgm:t>
    </dgm:pt>
    <dgm:pt modelId="{DEE318C2-A587-49D9-BA4A-EC626C588E24}" type="pres">
      <dgm:prSet presAssocID="{0F85726A-6F85-4A51-AF82-E143554AC681}" presName="root2" presStyleCnt="0"/>
      <dgm:spPr/>
    </dgm:pt>
    <dgm:pt modelId="{13917C79-76AC-404F-A410-FA8FD5E2BDB2}" type="pres">
      <dgm:prSet presAssocID="{0F85726A-6F85-4A51-AF82-E143554AC681}" presName="LevelTwoTextNode" presStyleLbl="node4" presStyleIdx="0" presStyleCnt="36" custScaleY="153605">
        <dgm:presLayoutVars>
          <dgm:chPref val="3"/>
        </dgm:presLayoutVars>
      </dgm:prSet>
      <dgm:spPr/>
      <dgm:t>
        <a:bodyPr/>
        <a:lstStyle/>
        <a:p>
          <a:pPr rtl="1"/>
          <a:endParaRPr lang="fa-IR"/>
        </a:p>
      </dgm:t>
    </dgm:pt>
    <dgm:pt modelId="{A11DE22C-CA54-433F-AF31-6A07CD8444C9}" type="pres">
      <dgm:prSet presAssocID="{0F85726A-6F85-4A51-AF82-E143554AC681}" presName="level3hierChild" presStyleCnt="0"/>
      <dgm:spPr/>
    </dgm:pt>
    <dgm:pt modelId="{292981CB-3565-4D71-9FD4-B63A6EB40481}" type="pres">
      <dgm:prSet presAssocID="{0BB3D69C-09A6-492D-A25B-433D97FEF360}" presName="conn2-1" presStyleLbl="parChTrans1D4" presStyleIdx="1" presStyleCnt="36"/>
      <dgm:spPr/>
      <dgm:t>
        <a:bodyPr/>
        <a:lstStyle/>
        <a:p>
          <a:pPr rtl="1"/>
          <a:endParaRPr lang="fa-IR"/>
        </a:p>
      </dgm:t>
    </dgm:pt>
    <dgm:pt modelId="{4CBC5DDB-82C7-4F66-8499-82B1C91D6A38}" type="pres">
      <dgm:prSet presAssocID="{0BB3D69C-09A6-492D-A25B-433D97FEF360}" presName="connTx" presStyleLbl="parChTrans1D4" presStyleIdx="1" presStyleCnt="36"/>
      <dgm:spPr/>
      <dgm:t>
        <a:bodyPr/>
        <a:lstStyle/>
        <a:p>
          <a:pPr rtl="1"/>
          <a:endParaRPr lang="fa-IR"/>
        </a:p>
      </dgm:t>
    </dgm:pt>
    <dgm:pt modelId="{6DE7CBE8-E8D4-4621-9790-3A435095FAD2}" type="pres">
      <dgm:prSet presAssocID="{D258C5F0-C4B5-4EFA-8B04-EC84946836BC}" presName="root2" presStyleCnt="0"/>
      <dgm:spPr/>
    </dgm:pt>
    <dgm:pt modelId="{A3839486-BE34-4A96-A1D6-729BC57C5C7B}" type="pres">
      <dgm:prSet presAssocID="{D258C5F0-C4B5-4EFA-8B04-EC84946836BC}" presName="LevelTwoTextNode" presStyleLbl="node4" presStyleIdx="1" presStyleCnt="36">
        <dgm:presLayoutVars>
          <dgm:chPref val="3"/>
        </dgm:presLayoutVars>
      </dgm:prSet>
      <dgm:spPr/>
      <dgm:t>
        <a:bodyPr/>
        <a:lstStyle/>
        <a:p>
          <a:pPr rtl="1"/>
          <a:endParaRPr lang="fa-IR"/>
        </a:p>
      </dgm:t>
    </dgm:pt>
    <dgm:pt modelId="{94549E0D-5548-4A32-90C8-3658E6DEEE87}" type="pres">
      <dgm:prSet presAssocID="{D258C5F0-C4B5-4EFA-8B04-EC84946836BC}" presName="level3hierChild" presStyleCnt="0"/>
      <dgm:spPr/>
    </dgm:pt>
    <dgm:pt modelId="{6991205B-1757-44B1-96F3-182D848EBE87}" type="pres">
      <dgm:prSet presAssocID="{55A802E9-AF20-4AE6-BF58-A5A0F5DCDA7A}" presName="conn2-1" presStyleLbl="parChTrans1D4" presStyleIdx="2" presStyleCnt="36"/>
      <dgm:spPr/>
      <dgm:t>
        <a:bodyPr/>
        <a:lstStyle/>
        <a:p>
          <a:pPr rtl="1"/>
          <a:endParaRPr lang="fa-IR"/>
        </a:p>
      </dgm:t>
    </dgm:pt>
    <dgm:pt modelId="{F71C1091-5419-4B4A-B267-5339195B974F}" type="pres">
      <dgm:prSet presAssocID="{55A802E9-AF20-4AE6-BF58-A5A0F5DCDA7A}" presName="connTx" presStyleLbl="parChTrans1D4" presStyleIdx="2" presStyleCnt="36"/>
      <dgm:spPr/>
      <dgm:t>
        <a:bodyPr/>
        <a:lstStyle/>
        <a:p>
          <a:pPr rtl="1"/>
          <a:endParaRPr lang="fa-IR"/>
        </a:p>
      </dgm:t>
    </dgm:pt>
    <dgm:pt modelId="{DC33178C-73F0-4A6B-AB0E-2A29F71BB8CA}" type="pres">
      <dgm:prSet presAssocID="{8AABBE00-AAB6-450C-9FCC-C0D65B1DEBCB}" presName="root2" presStyleCnt="0"/>
      <dgm:spPr/>
    </dgm:pt>
    <dgm:pt modelId="{A362B982-A61C-43A6-836D-DA49ECEC053B}" type="pres">
      <dgm:prSet presAssocID="{8AABBE00-AAB6-450C-9FCC-C0D65B1DEBCB}" presName="LevelTwoTextNode" presStyleLbl="node4" presStyleIdx="2" presStyleCnt="36">
        <dgm:presLayoutVars>
          <dgm:chPref val="3"/>
        </dgm:presLayoutVars>
      </dgm:prSet>
      <dgm:spPr/>
      <dgm:t>
        <a:bodyPr/>
        <a:lstStyle/>
        <a:p>
          <a:pPr rtl="1"/>
          <a:endParaRPr lang="fa-IR"/>
        </a:p>
      </dgm:t>
    </dgm:pt>
    <dgm:pt modelId="{5D61ADA5-AD60-4FA6-9895-20E06D1ADC66}" type="pres">
      <dgm:prSet presAssocID="{8AABBE00-AAB6-450C-9FCC-C0D65B1DEBCB}" presName="level3hierChild" presStyleCnt="0"/>
      <dgm:spPr/>
    </dgm:pt>
    <dgm:pt modelId="{E38AC0A3-CD13-4380-A22A-47326B9ACCD3}" type="pres">
      <dgm:prSet presAssocID="{5255B5C1-3D60-42E8-A64D-DE51180C0041}" presName="conn2-1" presStyleLbl="parChTrans1D4" presStyleIdx="3" presStyleCnt="36"/>
      <dgm:spPr/>
      <dgm:t>
        <a:bodyPr/>
        <a:lstStyle/>
        <a:p>
          <a:pPr rtl="1"/>
          <a:endParaRPr lang="fa-IR"/>
        </a:p>
      </dgm:t>
    </dgm:pt>
    <dgm:pt modelId="{67A515AF-9D6A-4BA4-BACF-2CC6BE952BE5}" type="pres">
      <dgm:prSet presAssocID="{5255B5C1-3D60-42E8-A64D-DE51180C0041}" presName="connTx" presStyleLbl="parChTrans1D4" presStyleIdx="3" presStyleCnt="36"/>
      <dgm:spPr/>
      <dgm:t>
        <a:bodyPr/>
        <a:lstStyle/>
        <a:p>
          <a:pPr rtl="1"/>
          <a:endParaRPr lang="fa-IR"/>
        </a:p>
      </dgm:t>
    </dgm:pt>
    <dgm:pt modelId="{47CF715D-7827-4F73-8573-F9A6340BF137}" type="pres">
      <dgm:prSet presAssocID="{73FD8E16-D1E2-47FA-ACAD-D3F2E23BABAC}" presName="root2" presStyleCnt="0"/>
      <dgm:spPr/>
    </dgm:pt>
    <dgm:pt modelId="{180C7B98-2CA8-46CD-A280-58FF114E4D37}" type="pres">
      <dgm:prSet presAssocID="{73FD8E16-D1E2-47FA-ACAD-D3F2E23BABAC}" presName="LevelTwoTextNode" presStyleLbl="node4" presStyleIdx="3" presStyleCnt="36">
        <dgm:presLayoutVars>
          <dgm:chPref val="3"/>
        </dgm:presLayoutVars>
      </dgm:prSet>
      <dgm:spPr/>
      <dgm:t>
        <a:bodyPr/>
        <a:lstStyle/>
        <a:p>
          <a:pPr rtl="1"/>
          <a:endParaRPr lang="fa-IR"/>
        </a:p>
      </dgm:t>
    </dgm:pt>
    <dgm:pt modelId="{49E09F35-8127-4FF1-8E4E-EF345C00CB70}" type="pres">
      <dgm:prSet presAssocID="{73FD8E16-D1E2-47FA-ACAD-D3F2E23BABAC}" presName="level3hierChild" presStyleCnt="0"/>
      <dgm:spPr/>
    </dgm:pt>
    <dgm:pt modelId="{0B2085C3-D2CC-41CD-97DF-A0F951654725}" type="pres">
      <dgm:prSet presAssocID="{FA7952FF-F98A-42A1-AB5B-76E448786E23}" presName="conn2-1" presStyleLbl="parChTrans1D4" presStyleIdx="4" presStyleCnt="36"/>
      <dgm:spPr/>
      <dgm:t>
        <a:bodyPr/>
        <a:lstStyle/>
        <a:p>
          <a:pPr rtl="1"/>
          <a:endParaRPr lang="fa-IR"/>
        </a:p>
      </dgm:t>
    </dgm:pt>
    <dgm:pt modelId="{1289F142-1384-494A-BAC6-A8029F68A086}" type="pres">
      <dgm:prSet presAssocID="{FA7952FF-F98A-42A1-AB5B-76E448786E23}" presName="connTx" presStyleLbl="parChTrans1D4" presStyleIdx="4" presStyleCnt="36"/>
      <dgm:spPr/>
      <dgm:t>
        <a:bodyPr/>
        <a:lstStyle/>
        <a:p>
          <a:pPr rtl="1"/>
          <a:endParaRPr lang="fa-IR"/>
        </a:p>
      </dgm:t>
    </dgm:pt>
    <dgm:pt modelId="{B3AB75E4-D5AE-4926-9C34-C2D1D95A2BDF}" type="pres">
      <dgm:prSet presAssocID="{71E63A65-3A3B-4A2B-8FE7-6A90704E7BB2}" presName="root2" presStyleCnt="0"/>
      <dgm:spPr/>
    </dgm:pt>
    <dgm:pt modelId="{5EF46BEA-50BD-4750-A16D-76CC98D2F491}" type="pres">
      <dgm:prSet presAssocID="{71E63A65-3A3B-4A2B-8FE7-6A90704E7BB2}" presName="LevelTwoTextNode" presStyleLbl="node4" presStyleIdx="4" presStyleCnt="36">
        <dgm:presLayoutVars>
          <dgm:chPref val="3"/>
        </dgm:presLayoutVars>
      </dgm:prSet>
      <dgm:spPr/>
      <dgm:t>
        <a:bodyPr/>
        <a:lstStyle/>
        <a:p>
          <a:pPr rtl="1"/>
          <a:endParaRPr lang="fa-IR"/>
        </a:p>
      </dgm:t>
    </dgm:pt>
    <dgm:pt modelId="{853EDE98-1076-43D6-8AD8-FE005F2BA95F}" type="pres">
      <dgm:prSet presAssocID="{71E63A65-3A3B-4A2B-8FE7-6A90704E7BB2}" presName="level3hierChild" presStyleCnt="0"/>
      <dgm:spPr/>
    </dgm:pt>
    <dgm:pt modelId="{86F3A281-F639-4E7F-8220-E8EAA11B5EF3}" type="pres">
      <dgm:prSet presAssocID="{98041FAA-6173-465E-8982-63294060A9D2}" presName="conn2-1" presStyleLbl="parChTrans1D4" presStyleIdx="5" presStyleCnt="36"/>
      <dgm:spPr/>
      <dgm:t>
        <a:bodyPr/>
        <a:lstStyle/>
        <a:p>
          <a:pPr rtl="1"/>
          <a:endParaRPr lang="fa-IR"/>
        </a:p>
      </dgm:t>
    </dgm:pt>
    <dgm:pt modelId="{C6C276A2-2463-4ABF-9CD7-D2467F2D20AC}" type="pres">
      <dgm:prSet presAssocID="{98041FAA-6173-465E-8982-63294060A9D2}" presName="connTx" presStyleLbl="parChTrans1D4" presStyleIdx="5" presStyleCnt="36"/>
      <dgm:spPr/>
      <dgm:t>
        <a:bodyPr/>
        <a:lstStyle/>
        <a:p>
          <a:pPr rtl="1"/>
          <a:endParaRPr lang="fa-IR"/>
        </a:p>
      </dgm:t>
    </dgm:pt>
    <dgm:pt modelId="{6FFD6BB7-90C6-479D-9013-1042BBEE0846}" type="pres">
      <dgm:prSet presAssocID="{39A53E86-513F-4122-AFD3-E58C2759E4FC}" presName="root2" presStyleCnt="0"/>
      <dgm:spPr/>
    </dgm:pt>
    <dgm:pt modelId="{7E9C2AC0-F724-4462-8278-EE0E3D0C9F59}" type="pres">
      <dgm:prSet presAssocID="{39A53E86-513F-4122-AFD3-E58C2759E4FC}" presName="LevelTwoTextNode" presStyleLbl="node4" presStyleIdx="5" presStyleCnt="36">
        <dgm:presLayoutVars>
          <dgm:chPref val="3"/>
        </dgm:presLayoutVars>
      </dgm:prSet>
      <dgm:spPr/>
      <dgm:t>
        <a:bodyPr/>
        <a:lstStyle/>
        <a:p>
          <a:pPr rtl="1"/>
          <a:endParaRPr lang="fa-IR"/>
        </a:p>
      </dgm:t>
    </dgm:pt>
    <dgm:pt modelId="{DF605683-6E74-4203-B082-7D6FB9D786B2}" type="pres">
      <dgm:prSet presAssocID="{39A53E86-513F-4122-AFD3-E58C2759E4FC}" presName="level3hierChild" presStyleCnt="0"/>
      <dgm:spPr/>
    </dgm:pt>
    <dgm:pt modelId="{8B314DEA-AF2F-4C1E-866D-4434EF98E4E3}" type="pres">
      <dgm:prSet presAssocID="{13BE351B-A893-4D17-9396-F79178A9659B}" presName="conn2-1" presStyleLbl="parChTrans1D4" presStyleIdx="6" presStyleCnt="36"/>
      <dgm:spPr/>
      <dgm:t>
        <a:bodyPr/>
        <a:lstStyle/>
        <a:p>
          <a:pPr rtl="1"/>
          <a:endParaRPr lang="fa-IR"/>
        </a:p>
      </dgm:t>
    </dgm:pt>
    <dgm:pt modelId="{2B688B4D-4E66-4634-9682-480A77A9340C}" type="pres">
      <dgm:prSet presAssocID="{13BE351B-A893-4D17-9396-F79178A9659B}" presName="connTx" presStyleLbl="parChTrans1D4" presStyleIdx="6" presStyleCnt="36"/>
      <dgm:spPr/>
      <dgm:t>
        <a:bodyPr/>
        <a:lstStyle/>
        <a:p>
          <a:pPr rtl="1"/>
          <a:endParaRPr lang="fa-IR"/>
        </a:p>
      </dgm:t>
    </dgm:pt>
    <dgm:pt modelId="{F3C96663-3CB8-42EB-BF4C-D01395D4419B}" type="pres">
      <dgm:prSet presAssocID="{87218F4A-87FA-4D80-8086-F3B43485677F}" presName="root2" presStyleCnt="0"/>
      <dgm:spPr/>
    </dgm:pt>
    <dgm:pt modelId="{1DC0D781-2714-40E6-A389-E6D64CE0FC2C}" type="pres">
      <dgm:prSet presAssocID="{87218F4A-87FA-4D80-8086-F3B43485677F}" presName="LevelTwoTextNode" presStyleLbl="node4" presStyleIdx="6" presStyleCnt="36" custScaleY="152893">
        <dgm:presLayoutVars>
          <dgm:chPref val="3"/>
        </dgm:presLayoutVars>
      </dgm:prSet>
      <dgm:spPr/>
      <dgm:t>
        <a:bodyPr/>
        <a:lstStyle/>
        <a:p>
          <a:pPr rtl="1"/>
          <a:endParaRPr lang="fa-IR"/>
        </a:p>
      </dgm:t>
    </dgm:pt>
    <dgm:pt modelId="{609C6E83-BEF0-4612-8502-933A9C189257}" type="pres">
      <dgm:prSet presAssocID="{87218F4A-87FA-4D80-8086-F3B43485677F}" presName="level3hierChild" presStyleCnt="0"/>
      <dgm:spPr/>
    </dgm:pt>
    <dgm:pt modelId="{AC3E27BE-745D-4B83-A268-430FF8ECAD7C}" type="pres">
      <dgm:prSet presAssocID="{B301A820-FD5A-4AD7-BBF2-1F268CF1F384}" presName="conn2-1" presStyleLbl="parChTrans1D3" presStyleIdx="1" presStyleCnt="3"/>
      <dgm:spPr/>
      <dgm:t>
        <a:bodyPr/>
        <a:lstStyle/>
        <a:p>
          <a:pPr rtl="1"/>
          <a:endParaRPr lang="fa-IR"/>
        </a:p>
      </dgm:t>
    </dgm:pt>
    <dgm:pt modelId="{75799E06-5E5C-4EEB-9E12-A149E6877EB4}" type="pres">
      <dgm:prSet presAssocID="{B301A820-FD5A-4AD7-BBF2-1F268CF1F384}" presName="connTx" presStyleLbl="parChTrans1D3" presStyleIdx="1" presStyleCnt="3"/>
      <dgm:spPr/>
      <dgm:t>
        <a:bodyPr/>
        <a:lstStyle/>
        <a:p>
          <a:pPr rtl="1"/>
          <a:endParaRPr lang="fa-IR"/>
        </a:p>
      </dgm:t>
    </dgm:pt>
    <dgm:pt modelId="{1A937353-1225-4473-958F-AAFB2FBCA6C3}" type="pres">
      <dgm:prSet presAssocID="{6C73B037-3134-4ABB-AAFC-1F99F0F71531}" presName="root2" presStyleCnt="0"/>
      <dgm:spPr/>
    </dgm:pt>
    <dgm:pt modelId="{3CAC124B-A046-4AAC-B80D-042556A0940D}" type="pres">
      <dgm:prSet presAssocID="{6C73B037-3134-4ABB-AAFC-1F99F0F71531}" presName="LevelTwoTextNode" presStyleLbl="node3" presStyleIdx="1" presStyleCnt="3">
        <dgm:presLayoutVars>
          <dgm:chPref val="3"/>
        </dgm:presLayoutVars>
      </dgm:prSet>
      <dgm:spPr/>
      <dgm:t>
        <a:bodyPr/>
        <a:lstStyle/>
        <a:p>
          <a:pPr rtl="1"/>
          <a:endParaRPr lang="fa-IR"/>
        </a:p>
      </dgm:t>
    </dgm:pt>
    <dgm:pt modelId="{78FDFD67-F6C5-45F3-8420-14F7F5945EEA}" type="pres">
      <dgm:prSet presAssocID="{6C73B037-3134-4ABB-AAFC-1F99F0F71531}" presName="level3hierChild" presStyleCnt="0"/>
      <dgm:spPr/>
    </dgm:pt>
    <dgm:pt modelId="{8C54F0A2-F88A-48F8-A45D-186FE2706730}" type="pres">
      <dgm:prSet presAssocID="{2F0AEE3C-C222-4F6B-81A3-F9EAAC6D0D11}" presName="conn2-1" presStyleLbl="parChTrans1D4" presStyleIdx="7" presStyleCnt="36"/>
      <dgm:spPr/>
      <dgm:t>
        <a:bodyPr/>
        <a:lstStyle/>
        <a:p>
          <a:pPr rtl="1"/>
          <a:endParaRPr lang="fa-IR"/>
        </a:p>
      </dgm:t>
    </dgm:pt>
    <dgm:pt modelId="{C0D34A6B-94C4-43CF-998A-989E7CC44876}" type="pres">
      <dgm:prSet presAssocID="{2F0AEE3C-C222-4F6B-81A3-F9EAAC6D0D11}" presName="connTx" presStyleLbl="parChTrans1D4" presStyleIdx="7" presStyleCnt="36"/>
      <dgm:spPr/>
      <dgm:t>
        <a:bodyPr/>
        <a:lstStyle/>
        <a:p>
          <a:pPr rtl="1"/>
          <a:endParaRPr lang="fa-IR"/>
        </a:p>
      </dgm:t>
    </dgm:pt>
    <dgm:pt modelId="{A407D9AA-C226-4086-A022-E27106080182}" type="pres">
      <dgm:prSet presAssocID="{E40C573D-D709-48AD-845A-9245F1C3D5D2}" presName="root2" presStyleCnt="0"/>
      <dgm:spPr/>
    </dgm:pt>
    <dgm:pt modelId="{0322453D-0543-42FC-96F4-A8032F812B03}" type="pres">
      <dgm:prSet presAssocID="{E40C573D-D709-48AD-845A-9245F1C3D5D2}" presName="LevelTwoTextNode" presStyleLbl="node4" presStyleIdx="7" presStyleCnt="36">
        <dgm:presLayoutVars>
          <dgm:chPref val="3"/>
        </dgm:presLayoutVars>
      </dgm:prSet>
      <dgm:spPr/>
      <dgm:t>
        <a:bodyPr/>
        <a:lstStyle/>
        <a:p>
          <a:pPr rtl="1"/>
          <a:endParaRPr lang="fa-IR"/>
        </a:p>
      </dgm:t>
    </dgm:pt>
    <dgm:pt modelId="{DC631742-27B1-4DF4-9957-1C052E03F84D}" type="pres">
      <dgm:prSet presAssocID="{E40C573D-D709-48AD-845A-9245F1C3D5D2}" presName="level3hierChild" presStyleCnt="0"/>
      <dgm:spPr/>
    </dgm:pt>
    <dgm:pt modelId="{279B2F3E-A4EE-49B4-A729-AFE52EB8B159}" type="pres">
      <dgm:prSet presAssocID="{139726E6-3034-489D-91C2-46EBD84750AD}" presName="conn2-1" presStyleLbl="parChTrans1D4" presStyleIdx="8" presStyleCnt="36"/>
      <dgm:spPr/>
      <dgm:t>
        <a:bodyPr/>
        <a:lstStyle/>
        <a:p>
          <a:pPr rtl="1"/>
          <a:endParaRPr lang="fa-IR"/>
        </a:p>
      </dgm:t>
    </dgm:pt>
    <dgm:pt modelId="{EC2BAF23-4C4E-4215-A9A1-0F9DBD6732CD}" type="pres">
      <dgm:prSet presAssocID="{139726E6-3034-489D-91C2-46EBD84750AD}" presName="connTx" presStyleLbl="parChTrans1D4" presStyleIdx="8" presStyleCnt="36"/>
      <dgm:spPr/>
      <dgm:t>
        <a:bodyPr/>
        <a:lstStyle/>
        <a:p>
          <a:pPr rtl="1"/>
          <a:endParaRPr lang="fa-IR"/>
        </a:p>
      </dgm:t>
    </dgm:pt>
    <dgm:pt modelId="{76A2C703-C322-48C7-AB4D-589A9B21CBC7}" type="pres">
      <dgm:prSet presAssocID="{85C10D63-779E-49A5-896D-0C1782588325}" presName="root2" presStyleCnt="0"/>
      <dgm:spPr/>
    </dgm:pt>
    <dgm:pt modelId="{D77A2114-AABF-4ED9-A4A6-2C903C9BF82B}" type="pres">
      <dgm:prSet presAssocID="{85C10D63-779E-49A5-896D-0C1782588325}" presName="LevelTwoTextNode" presStyleLbl="node4" presStyleIdx="8" presStyleCnt="36">
        <dgm:presLayoutVars>
          <dgm:chPref val="3"/>
        </dgm:presLayoutVars>
      </dgm:prSet>
      <dgm:spPr/>
      <dgm:t>
        <a:bodyPr/>
        <a:lstStyle/>
        <a:p>
          <a:pPr rtl="1"/>
          <a:endParaRPr lang="fa-IR"/>
        </a:p>
      </dgm:t>
    </dgm:pt>
    <dgm:pt modelId="{20E49F9F-62A1-49C0-9D4E-7D8330E6804F}" type="pres">
      <dgm:prSet presAssocID="{85C10D63-779E-49A5-896D-0C1782588325}" presName="level3hierChild" presStyleCnt="0"/>
      <dgm:spPr/>
    </dgm:pt>
    <dgm:pt modelId="{B4B3A94D-EDA4-4722-AD17-7D79415EA2CC}" type="pres">
      <dgm:prSet presAssocID="{4DA0CD75-DDA1-491B-B908-E437F3A13EBB}" presName="conn2-1" presStyleLbl="parChTrans1D4" presStyleIdx="9" presStyleCnt="36"/>
      <dgm:spPr/>
      <dgm:t>
        <a:bodyPr/>
        <a:lstStyle/>
        <a:p>
          <a:pPr rtl="1"/>
          <a:endParaRPr lang="fa-IR"/>
        </a:p>
      </dgm:t>
    </dgm:pt>
    <dgm:pt modelId="{B5491397-AAF1-4360-918B-32E685E5BB06}" type="pres">
      <dgm:prSet presAssocID="{4DA0CD75-DDA1-491B-B908-E437F3A13EBB}" presName="connTx" presStyleLbl="parChTrans1D4" presStyleIdx="9" presStyleCnt="36"/>
      <dgm:spPr/>
      <dgm:t>
        <a:bodyPr/>
        <a:lstStyle/>
        <a:p>
          <a:pPr rtl="1"/>
          <a:endParaRPr lang="fa-IR"/>
        </a:p>
      </dgm:t>
    </dgm:pt>
    <dgm:pt modelId="{093D79E9-B1D5-4EA0-B226-5C8DD3B3C53A}" type="pres">
      <dgm:prSet presAssocID="{46570160-36E5-47E3-9C81-AC5E60C69354}" presName="root2" presStyleCnt="0"/>
      <dgm:spPr/>
    </dgm:pt>
    <dgm:pt modelId="{FF7A9C72-348D-42FE-B5E2-F2961E87E406}" type="pres">
      <dgm:prSet presAssocID="{46570160-36E5-47E3-9C81-AC5E60C69354}" presName="LevelTwoTextNode" presStyleLbl="node4" presStyleIdx="9" presStyleCnt="36">
        <dgm:presLayoutVars>
          <dgm:chPref val="3"/>
        </dgm:presLayoutVars>
      </dgm:prSet>
      <dgm:spPr/>
      <dgm:t>
        <a:bodyPr/>
        <a:lstStyle/>
        <a:p>
          <a:pPr rtl="1"/>
          <a:endParaRPr lang="fa-IR"/>
        </a:p>
      </dgm:t>
    </dgm:pt>
    <dgm:pt modelId="{AA0375EF-F25D-41B5-A83F-637EA8EEFC7B}" type="pres">
      <dgm:prSet presAssocID="{46570160-36E5-47E3-9C81-AC5E60C69354}" presName="level3hierChild" presStyleCnt="0"/>
      <dgm:spPr/>
    </dgm:pt>
    <dgm:pt modelId="{DCAC6551-BFEF-4FB8-ACEB-2F6F7D42BC0B}" type="pres">
      <dgm:prSet presAssocID="{1F853011-FA4C-42D9-8A5F-2C0232425E0F}" presName="conn2-1" presStyleLbl="parChTrans1D4" presStyleIdx="10" presStyleCnt="36"/>
      <dgm:spPr/>
      <dgm:t>
        <a:bodyPr/>
        <a:lstStyle/>
        <a:p>
          <a:pPr rtl="1"/>
          <a:endParaRPr lang="fa-IR"/>
        </a:p>
      </dgm:t>
    </dgm:pt>
    <dgm:pt modelId="{1714BBAF-9B02-4C75-87DA-F3828F936212}" type="pres">
      <dgm:prSet presAssocID="{1F853011-FA4C-42D9-8A5F-2C0232425E0F}" presName="connTx" presStyleLbl="parChTrans1D4" presStyleIdx="10" presStyleCnt="36"/>
      <dgm:spPr/>
      <dgm:t>
        <a:bodyPr/>
        <a:lstStyle/>
        <a:p>
          <a:pPr rtl="1"/>
          <a:endParaRPr lang="fa-IR"/>
        </a:p>
      </dgm:t>
    </dgm:pt>
    <dgm:pt modelId="{09BEC4C7-5BCA-4334-8A1B-3698A7E2F0B3}" type="pres">
      <dgm:prSet presAssocID="{4C26233D-2720-4508-8552-30E678A62E13}" presName="root2" presStyleCnt="0"/>
      <dgm:spPr/>
    </dgm:pt>
    <dgm:pt modelId="{303DD04B-4FF4-489D-9406-2E8D3FAC3BE1}" type="pres">
      <dgm:prSet presAssocID="{4C26233D-2720-4508-8552-30E678A62E13}" presName="LevelTwoTextNode" presStyleLbl="node4" presStyleIdx="10" presStyleCnt="36">
        <dgm:presLayoutVars>
          <dgm:chPref val="3"/>
        </dgm:presLayoutVars>
      </dgm:prSet>
      <dgm:spPr/>
      <dgm:t>
        <a:bodyPr/>
        <a:lstStyle/>
        <a:p>
          <a:pPr rtl="1"/>
          <a:endParaRPr lang="fa-IR"/>
        </a:p>
      </dgm:t>
    </dgm:pt>
    <dgm:pt modelId="{3C9F393C-4ED9-40C4-8DA8-6EFADF142DE0}" type="pres">
      <dgm:prSet presAssocID="{4C26233D-2720-4508-8552-30E678A62E13}" presName="level3hierChild" presStyleCnt="0"/>
      <dgm:spPr/>
    </dgm:pt>
    <dgm:pt modelId="{89D5953F-92A5-43B2-BBD3-0BE69FD685B6}" type="pres">
      <dgm:prSet presAssocID="{6D67EDAE-4CE9-4D89-936A-4D3AFA173135}" presName="conn2-1" presStyleLbl="parChTrans1D4" presStyleIdx="11" presStyleCnt="36"/>
      <dgm:spPr/>
      <dgm:t>
        <a:bodyPr/>
        <a:lstStyle/>
        <a:p>
          <a:pPr rtl="1"/>
          <a:endParaRPr lang="fa-IR"/>
        </a:p>
      </dgm:t>
    </dgm:pt>
    <dgm:pt modelId="{91718623-C646-49D9-86C2-BA4F092C399E}" type="pres">
      <dgm:prSet presAssocID="{6D67EDAE-4CE9-4D89-936A-4D3AFA173135}" presName="connTx" presStyleLbl="parChTrans1D4" presStyleIdx="11" presStyleCnt="36"/>
      <dgm:spPr/>
      <dgm:t>
        <a:bodyPr/>
        <a:lstStyle/>
        <a:p>
          <a:pPr rtl="1"/>
          <a:endParaRPr lang="fa-IR"/>
        </a:p>
      </dgm:t>
    </dgm:pt>
    <dgm:pt modelId="{63FE1259-12F8-4A09-BFC6-991680A8483F}" type="pres">
      <dgm:prSet presAssocID="{8DD4978D-80A6-4F82-907F-40F153F5ADFF}" presName="root2" presStyleCnt="0"/>
      <dgm:spPr/>
    </dgm:pt>
    <dgm:pt modelId="{A59D7D7D-AD6A-4A58-91BB-5F30907DAAC3}" type="pres">
      <dgm:prSet presAssocID="{8DD4978D-80A6-4F82-907F-40F153F5ADFF}" presName="LevelTwoTextNode" presStyleLbl="node4" presStyleIdx="11" presStyleCnt="36">
        <dgm:presLayoutVars>
          <dgm:chPref val="3"/>
        </dgm:presLayoutVars>
      </dgm:prSet>
      <dgm:spPr/>
      <dgm:t>
        <a:bodyPr/>
        <a:lstStyle/>
        <a:p>
          <a:pPr rtl="1"/>
          <a:endParaRPr lang="fa-IR"/>
        </a:p>
      </dgm:t>
    </dgm:pt>
    <dgm:pt modelId="{4EB274C4-1C87-4E83-B780-F9CADEA2BC07}" type="pres">
      <dgm:prSet presAssocID="{8DD4978D-80A6-4F82-907F-40F153F5ADFF}" presName="level3hierChild" presStyleCnt="0"/>
      <dgm:spPr/>
    </dgm:pt>
    <dgm:pt modelId="{2BC24A4A-4AB2-4639-A03C-9554C145E617}" type="pres">
      <dgm:prSet presAssocID="{66C7E025-DD33-47A0-95D3-DE8AF7644920}" presName="conn2-1" presStyleLbl="parChTrans1D4" presStyleIdx="12" presStyleCnt="36"/>
      <dgm:spPr/>
      <dgm:t>
        <a:bodyPr/>
        <a:lstStyle/>
        <a:p>
          <a:pPr rtl="1"/>
          <a:endParaRPr lang="fa-IR"/>
        </a:p>
      </dgm:t>
    </dgm:pt>
    <dgm:pt modelId="{C3829412-F107-4B24-866A-D8347B6A87A4}" type="pres">
      <dgm:prSet presAssocID="{66C7E025-DD33-47A0-95D3-DE8AF7644920}" presName="connTx" presStyleLbl="parChTrans1D4" presStyleIdx="12" presStyleCnt="36"/>
      <dgm:spPr/>
      <dgm:t>
        <a:bodyPr/>
        <a:lstStyle/>
        <a:p>
          <a:pPr rtl="1"/>
          <a:endParaRPr lang="fa-IR"/>
        </a:p>
      </dgm:t>
    </dgm:pt>
    <dgm:pt modelId="{B9024E60-4419-4909-8A75-970DC7D0F091}" type="pres">
      <dgm:prSet presAssocID="{14EBFB60-E917-45EA-9EF8-EBC46E948EFA}" presName="root2" presStyleCnt="0"/>
      <dgm:spPr/>
    </dgm:pt>
    <dgm:pt modelId="{2109AF64-1587-4B35-8153-E32800E4E2DB}" type="pres">
      <dgm:prSet presAssocID="{14EBFB60-E917-45EA-9EF8-EBC46E948EFA}" presName="LevelTwoTextNode" presStyleLbl="node4" presStyleIdx="12" presStyleCnt="36">
        <dgm:presLayoutVars>
          <dgm:chPref val="3"/>
        </dgm:presLayoutVars>
      </dgm:prSet>
      <dgm:spPr/>
      <dgm:t>
        <a:bodyPr/>
        <a:lstStyle/>
        <a:p>
          <a:pPr rtl="1"/>
          <a:endParaRPr lang="fa-IR"/>
        </a:p>
      </dgm:t>
    </dgm:pt>
    <dgm:pt modelId="{3CCC5B5D-FB29-4090-8F4D-370174492CAE}" type="pres">
      <dgm:prSet presAssocID="{14EBFB60-E917-45EA-9EF8-EBC46E948EFA}" presName="level3hierChild" presStyleCnt="0"/>
      <dgm:spPr/>
    </dgm:pt>
    <dgm:pt modelId="{62C7618B-6E67-4BC8-9157-A973F3802AD7}" type="pres">
      <dgm:prSet presAssocID="{F63E17F4-09D2-45F5-B829-8827B2D8FE11}" presName="conn2-1" presStyleLbl="parChTrans1D2" presStyleIdx="1" presStyleCnt="2"/>
      <dgm:spPr/>
      <dgm:t>
        <a:bodyPr/>
        <a:lstStyle/>
        <a:p>
          <a:pPr rtl="1"/>
          <a:endParaRPr lang="fa-IR"/>
        </a:p>
      </dgm:t>
    </dgm:pt>
    <dgm:pt modelId="{197C7D1B-0A69-48BA-9FB5-95D87BA39F26}" type="pres">
      <dgm:prSet presAssocID="{F63E17F4-09D2-45F5-B829-8827B2D8FE11}" presName="connTx" presStyleLbl="parChTrans1D2" presStyleIdx="1" presStyleCnt="2"/>
      <dgm:spPr/>
      <dgm:t>
        <a:bodyPr/>
        <a:lstStyle/>
        <a:p>
          <a:pPr rtl="1"/>
          <a:endParaRPr lang="fa-IR"/>
        </a:p>
      </dgm:t>
    </dgm:pt>
    <dgm:pt modelId="{5011B0F4-7253-488D-B972-6C409A0FCCD8}" type="pres">
      <dgm:prSet presAssocID="{42B67110-025D-4468-902C-739D2C3A241B}" presName="root2" presStyleCnt="0"/>
      <dgm:spPr/>
    </dgm:pt>
    <dgm:pt modelId="{7F6A7F4F-6086-413F-9255-FF41DAFB0106}" type="pres">
      <dgm:prSet presAssocID="{42B67110-025D-4468-902C-739D2C3A241B}" presName="LevelTwoTextNode" presStyleLbl="node2" presStyleIdx="1" presStyleCnt="2">
        <dgm:presLayoutVars>
          <dgm:chPref val="3"/>
        </dgm:presLayoutVars>
      </dgm:prSet>
      <dgm:spPr/>
      <dgm:t>
        <a:bodyPr/>
        <a:lstStyle/>
        <a:p>
          <a:pPr rtl="1"/>
          <a:endParaRPr lang="fa-IR"/>
        </a:p>
      </dgm:t>
    </dgm:pt>
    <dgm:pt modelId="{53CA4475-B6A8-46F8-AC22-1C74E7933CFB}" type="pres">
      <dgm:prSet presAssocID="{42B67110-025D-4468-902C-739D2C3A241B}" presName="level3hierChild" presStyleCnt="0"/>
      <dgm:spPr/>
    </dgm:pt>
    <dgm:pt modelId="{39C1B62D-ADA6-4291-BEC0-32E40F4B734D}" type="pres">
      <dgm:prSet presAssocID="{3A67F33C-B0A3-421A-8CC2-4F277E45A4E1}" presName="conn2-1" presStyleLbl="parChTrans1D3" presStyleIdx="2" presStyleCnt="3"/>
      <dgm:spPr/>
      <dgm:t>
        <a:bodyPr/>
        <a:lstStyle/>
        <a:p>
          <a:pPr rtl="1"/>
          <a:endParaRPr lang="fa-IR"/>
        </a:p>
      </dgm:t>
    </dgm:pt>
    <dgm:pt modelId="{31ECCCAF-4BE6-4BFC-AA1E-101BD7408183}" type="pres">
      <dgm:prSet presAssocID="{3A67F33C-B0A3-421A-8CC2-4F277E45A4E1}" presName="connTx" presStyleLbl="parChTrans1D3" presStyleIdx="2" presStyleCnt="3"/>
      <dgm:spPr/>
      <dgm:t>
        <a:bodyPr/>
        <a:lstStyle/>
        <a:p>
          <a:pPr rtl="1"/>
          <a:endParaRPr lang="fa-IR"/>
        </a:p>
      </dgm:t>
    </dgm:pt>
    <dgm:pt modelId="{181663E7-5C2C-4E59-88D2-C598D4163C85}" type="pres">
      <dgm:prSet presAssocID="{06492D3F-FCF1-4D87-8A2F-727760A68432}" presName="root2" presStyleCnt="0"/>
      <dgm:spPr/>
    </dgm:pt>
    <dgm:pt modelId="{5CD3A207-0C92-4C70-9C3B-FA0645A72E89}" type="pres">
      <dgm:prSet presAssocID="{06492D3F-FCF1-4D87-8A2F-727760A68432}" presName="LevelTwoTextNode" presStyleLbl="node3" presStyleIdx="2" presStyleCnt="3" custScaleX="341176">
        <dgm:presLayoutVars>
          <dgm:chPref val="3"/>
        </dgm:presLayoutVars>
      </dgm:prSet>
      <dgm:spPr/>
      <dgm:t>
        <a:bodyPr/>
        <a:lstStyle/>
        <a:p>
          <a:pPr rtl="1"/>
          <a:endParaRPr lang="fa-IR"/>
        </a:p>
      </dgm:t>
    </dgm:pt>
    <dgm:pt modelId="{8B32307B-A6C8-45E1-B0C3-B3077BCC51D1}" type="pres">
      <dgm:prSet presAssocID="{06492D3F-FCF1-4D87-8A2F-727760A68432}" presName="level3hierChild" presStyleCnt="0"/>
      <dgm:spPr/>
    </dgm:pt>
    <dgm:pt modelId="{E69FFC56-A833-4B38-A5CE-C3D0A2C9D563}" type="pres">
      <dgm:prSet presAssocID="{62A8B255-2D23-493F-8ECF-786C46910AFA}" presName="conn2-1" presStyleLbl="parChTrans1D4" presStyleIdx="13" presStyleCnt="36"/>
      <dgm:spPr/>
      <dgm:t>
        <a:bodyPr/>
        <a:lstStyle/>
        <a:p>
          <a:pPr rtl="1"/>
          <a:endParaRPr lang="fa-IR"/>
        </a:p>
      </dgm:t>
    </dgm:pt>
    <dgm:pt modelId="{DF453BDE-BD67-4AD9-B56F-27A59C26830E}" type="pres">
      <dgm:prSet presAssocID="{62A8B255-2D23-493F-8ECF-786C46910AFA}" presName="connTx" presStyleLbl="parChTrans1D4" presStyleIdx="13" presStyleCnt="36"/>
      <dgm:spPr/>
      <dgm:t>
        <a:bodyPr/>
        <a:lstStyle/>
        <a:p>
          <a:pPr rtl="1"/>
          <a:endParaRPr lang="fa-IR"/>
        </a:p>
      </dgm:t>
    </dgm:pt>
    <dgm:pt modelId="{1C429D10-A718-4972-8770-B49AB3BB8EB7}" type="pres">
      <dgm:prSet presAssocID="{49267C1A-FC4E-4268-946A-5D04E9F40DE8}" presName="root2" presStyleCnt="0"/>
      <dgm:spPr/>
    </dgm:pt>
    <dgm:pt modelId="{B697556C-1B8D-46C6-A6AE-9E63D326AC7E}" type="pres">
      <dgm:prSet presAssocID="{49267C1A-FC4E-4268-946A-5D04E9F40DE8}" presName="LevelTwoTextNode" presStyleLbl="node4" presStyleIdx="13" presStyleCnt="36" custScaleX="50427">
        <dgm:presLayoutVars>
          <dgm:chPref val="3"/>
        </dgm:presLayoutVars>
      </dgm:prSet>
      <dgm:spPr/>
      <dgm:t>
        <a:bodyPr/>
        <a:lstStyle/>
        <a:p>
          <a:pPr rtl="1"/>
          <a:endParaRPr lang="fa-IR"/>
        </a:p>
      </dgm:t>
    </dgm:pt>
    <dgm:pt modelId="{3EEAB596-1398-4147-8AE7-FA45109FADF3}" type="pres">
      <dgm:prSet presAssocID="{49267C1A-FC4E-4268-946A-5D04E9F40DE8}" presName="level3hierChild" presStyleCnt="0"/>
      <dgm:spPr/>
    </dgm:pt>
    <dgm:pt modelId="{E9A8C826-2CE8-4754-8722-05DC3A10037E}" type="pres">
      <dgm:prSet presAssocID="{EE25A919-35D9-4237-B8EC-10D59CF259DB}" presName="conn2-1" presStyleLbl="parChTrans1D4" presStyleIdx="14" presStyleCnt="36"/>
      <dgm:spPr/>
      <dgm:t>
        <a:bodyPr/>
        <a:lstStyle/>
        <a:p>
          <a:pPr rtl="1"/>
          <a:endParaRPr lang="fa-IR"/>
        </a:p>
      </dgm:t>
    </dgm:pt>
    <dgm:pt modelId="{9F633976-473F-4576-86FA-065CE661C5F4}" type="pres">
      <dgm:prSet presAssocID="{EE25A919-35D9-4237-B8EC-10D59CF259DB}" presName="connTx" presStyleLbl="parChTrans1D4" presStyleIdx="14" presStyleCnt="36"/>
      <dgm:spPr/>
      <dgm:t>
        <a:bodyPr/>
        <a:lstStyle/>
        <a:p>
          <a:pPr rtl="1"/>
          <a:endParaRPr lang="fa-IR"/>
        </a:p>
      </dgm:t>
    </dgm:pt>
    <dgm:pt modelId="{B36327B8-1EED-4A2A-A84A-181D79CF4AEC}" type="pres">
      <dgm:prSet presAssocID="{68C1CE19-6195-45EB-8AB4-A1DFCF977CC4}" presName="root2" presStyleCnt="0"/>
      <dgm:spPr/>
    </dgm:pt>
    <dgm:pt modelId="{4464B83D-EAAE-4C3A-B997-067DDEED0226}" type="pres">
      <dgm:prSet presAssocID="{68C1CE19-6195-45EB-8AB4-A1DFCF977CC4}" presName="LevelTwoTextNode" presStyleLbl="node4" presStyleIdx="14" presStyleCnt="36" custScaleX="78289">
        <dgm:presLayoutVars>
          <dgm:chPref val="3"/>
        </dgm:presLayoutVars>
      </dgm:prSet>
      <dgm:spPr/>
      <dgm:t>
        <a:bodyPr/>
        <a:lstStyle/>
        <a:p>
          <a:pPr rtl="1"/>
          <a:endParaRPr lang="fa-IR"/>
        </a:p>
      </dgm:t>
    </dgm:pt>
    <dgm:pt modelId="{5D63AFFD-FB17-40AA-9979-6D951C907341}" type="pres">
      <dgm:prSet presAssocID="{68C1CE19-6195-45EB-8AB4-A1DFCF977CC4}" presName="level3hierChild" presStyleCnt="0"/>
      <dgm:spPr/>
    </dgm:pt>
    <dgm:pt modelId="{A7B6706A-48B8-400D-8996-E863CFA629B0}" type="pres">
      <dgm:prSet presAssocID="{E6E6C2C4-5835-41D2-8B36-D8748A9CF68C}" presName="conn2-1" presStyleLbl="parChTrans1D4" presStyleIdx="15" presStyleCnt="36"/>
      <dgm:spPr/>
      <dgm:t>
        <a:bodyPr/>
        <a:lstStyle/>
        <a:p>
          <a:pPr rtl="1"/>
          <a:endParaRPr lang="fa-IR"/>
        </a:p>
      </dgm:t>
    </dgm:pt>
    <dgm:pt modelId="{99B71C6C-4B51-4F2F-9A15-54C1B7A30914}" type="pres">
      <dgm:prSet presAssocID="{E6E6C2C4-5835-41D2-8B36-D8748A9CF68C}" presName="connTx" presStyleLbl="parChTrans1D4" presStyleIdx="15" presStyleCnt="36"/>
      <dgm:spPr/>
      <dgm:t>
        <a:bodyPr/>
        <a:lstStyle/>
        <a:p>
          <a:pPr rtl="1"/>
          <a:endParaRPr lang="fa-IR"/>
        </a:p>
      </dgm:t>
    </dgm:pt>
    <dgm:pt modelId="{A2CA942F-A56B-420D-97C2-BA578B1C510F}" type="pres">
      <dgm:prSet presAssocID="{0E30F4B4-5599-404C-B1F2-1E73E5A88D67}" presName="root2" presStyleCnt="0"/>
      <dgm:spPr/>
    </dgm:pt>
    <dgm:pt modelId="{032F4BCA-56A3-45C9-9F51-A28FF746C850}" type="pres">
      <dgm:prSet presAssocID="{0E30F4B4-5599-404C-B1F2-1E73E5A88D67}" presName="LevelTwoTextNode" presStyleLbl="node4" presStyleIdx="15" presStyleCnt="36" custScaleX="120452">
        <dgm:presLayoutVars>
          <dgm:chPref val="3"/>
        </dgm:presLayoutVars>
      </dgm:prSet>
      <dgm:spPr/>
      <dgm:t>
        <a:bodyPr/>
        <a:lstStyle/>
        <a:p>
          <a:pPr rtl="1"/>
          <a:endParaRPr lang="fa-IR"/>
        </a:p>
      </dgm:t>
    </dgm:pt>
    <dgm:pt modelId="{8EC9C998-8CDA-42B5-AD79-FDA40AC0CBE5}" type="pres">
      <dgm:prSet presAssocID="{0E30F4B4-5599-404C-B1F2-1E73E5A88D67}" presName="level3hierChild" presStyleCnt="0"/>
      <dgm:spPr/>
    </dgm:pt>
    <dgm:pt modelId="{F7751AA5-541B-405A-82AA-9E7472A63F6E}" type="pres">
      <dgm:prSet presAssocID="{3F9332EA-9A73-4CE2-AF1E-CC2E68EFA37D}" presName="conn2-1" presStyleLbl="parChTrans1D4" presStyleIdx="16" presStyleCnt="36"/>
      <dgm:spPr/>
      <dgm:t>
        <a:bodyPr/>
        <a:lstStyle/>
        <a:p>
          <a:pPr rtl="1"/>
          <a:endParaRPr lang="fa-IR"/>
        </a:p>
      </dgm:t>
    </dgm:pt>
    <dgm:pt modelId="{8745B693-0B10-44B8-8577-FAFC0C13211E}" type="pres">
      <dgm:prSet presAssocID="{3F9332EA-9A73-4CE2-AF1E-CC2E68EFA37D}" presName="connTx" presStyleLbl="parChTrans1D4" presStyleIdx="16" presStyleCnt="36"/>
      <dgm:spPr/>
      <dgm:t>
        <a:bodyPr/>
        <a:lstStyle/>
        <a:p>
          <a:pPr rtl="1"/>
          <a:endParaRPr lang="fa-IR"/>
        </a:p>
      </dgm:t>
    </dgm:pt>
    <dgm:pt modelId="{46F647F6-B20E-4BB4-85ED-35060C1CCA37}" type="pres">
      <dgm:prSet presAssocID="{55BE19C3-161A-49D0-AA9E-8BB30E999F48}" presName="root2" presStyleCnt="0"/>
      <dgm:spPr/>
    </dgm:pt>
    <dgm:pt modelId="{E3842F55-7F32-4CD6-A9E0-27BEE1361AA0}" type="pres">
      <dgm:prSet presAssocID="{55BE19C3-161A-49D0-AA9E-8BB30E999F48}" presName="LevelTwoTextNode" presStyleLbl="node4" presStyleIdx="16" presStyleCnt="36" custScaleX="120452">
        <dgm:presLayoutVars>
          <dgm:chPref val="3"/>
        </dgm:presLayoutVars>
      </dgm:prSet>
      <dgm:spPr/>
      <dgm:t>
        <a:bodyPr/>
        <a:lstStyle/>
        <a:p>
          <a:pPr rtl="1"/>
          <a:endParaRPr lang="fa-IR"/>
        </a:p>
      </dgm:t>
    </dgm:pt>
    <dgm:pt modelId="{B2606FE9-EC21-4AAB-A890-E3912F727062}" type="pres">
      <dgm:prSet presAssocID="{55BE19C3-161A-49D0-AA9E-8BB30E999F48}" presName="level3hierChild" presStyleCnt="0"/>
      <dgm:spPr/>
    </dgm:pt>
    <dgm:pt modelId="{6E663D8A-EE42-4CD2-9579-30E8289A50F9}" type="pres">
      <dgm:prSet presAssocID="{E0E04536-B544-48E6-A34B-24F0671C5C26}" presName="conn2-1" presStyleLbl="parChTrans1D4" presStyleIdx="17" presStyleCnt="36"/>
      <dgm:spPr/>
      <dgm:t>
        <a:bodyPr/>
        <a:lstStyle/>
        <a:p>
          <a:pPr rtl="1"/>
          <a:endParaRPr lang="fa-IR"/>
        </a:p>
      </dgm:t>
    </dgm:pt>
    <dgm:pt modelId="{5816A267-A28F-4DA4-8925-F11A60ED8E17}" type="pres">
      <dgm:prSet presAssocID="{E0E04536-B544-48E6-A34B-24F0671C5C26}" presName="connTx" presStyleLbl="parChTrans1D4" presStyleIdx="17" presStyleCnt="36"/>
      <dgm:spPr/>
      <dgm:t>
        <a:bodyPr/>
        <a:lstStyle/>
        <a:p>
          <a:pPr rtl="1"/>
          <a:endParaRPr lang="fa-IR"/>
        </a:p>
      </dgm:t>
    </dgm:pt>
    <dgm:pt modelId="{F743C049-C7F7-4E47-83F1-5C61ACA54DB2}" type="pres">
      <dgm:prSet presAssocID="{C231A016-B00F-4619-874E-B11AC14D0D50}" presName="root2" presStyleCnt="0"/>
      <dgm:spPr/>
    </dgm:pt>
    <dgm:pt modelId="{5D215D4E-1D7C-4F5B-B9A8-FAC30DFEBBE9}" type="pres">
      <dgm:prSet presAssocID="{C231A016-B00F-4619-874E-B11AC14D0D50}" presName="LevelTwoTextNode" presStyleLbl="node4" presStyleIdx="17" presStyleCnt="36" custScaleX="120452">
        <dgm:presLayoutVars>
          <dgm:chPref val="3"/>
        </dgm:presLayoutVars>
      </dgm:prSet>
      <dgm:spPr/>
      <dgm:t>
        <a:bodyPr/>
        <a:lstStyle/>
        <a:p>
          <a:pPr rtl="1"/>
          <a:endParaRPr lang="fa-IR"/>
        </a:p>
      </dgm:t>
    </dgm:pt>
    <dgm:pt modelId="{29860F09-244B-4D0D-8FC2-7812F8EDCDFC}" type="pres">
      <dgm:prSet presAssocID="{C231A016-B00F-4619-874E-B11AC14D0D50}" presName="level3hierChild" presStyleCnt="0"/>
      <dgm:spPr/>
    </dgm:pt>
    <dgm:pt modelId="{1DD56A71-97AE-4E72-8020-D3EE40980C51}" type="pres">
      <dgm:prSet presAssocID="{DB6A4651-3B0E-4612-8205-2F85C8A7293F}" presName="conn2-1" presStyleLbl="parChTrans1D4" presStyleIdx="18" presStyleCnt="36"/>
      <dgm:spPr/>
      <dgm:t>
        <a:bodyPr/>
        <a:lstStyle/>
        <a:p>
          <a:pPr rtl="1"/>
          <a:endParaRPr lang="fa-IR"/>
        </a:p>
      </dgm:t>
    </dgm:pt>
    <dgm:pt modelId="{10F9E0ED-16D4-4DAD-8468-9637EAD9224F}" type="pres">
      <dgm:prSet presAssocID="{DB6A4651-3B0E-4612-8205-2F85C8A7293F}" presName="connTx" presStyleLbl="parChTrans1D4" presStyleIdx="18" presStyleCnt="36"/>
      <dgm:spPr/>
      <dgm:t>
        <a:bodyPr/>
        <a:lstStyle/>
        <a:p>
          <a:pPr rtl="1"/>
          <a:endParaRPr lang="fa-IR"/>
        </a:p>
      </dgm:t>
    </dgm:pt>
    <dgm:pt modelId="{C1291B85-3631-459D-BCBE-C4744616B8BB}" type="pres">
      <dgm:prSet presAssocID="{56C6A2F4-7FEE-43C5-8B08-64285C69B752}" presName="root2" presStyleCnt="0"/>
      <dgm:spPr/>
    </dgm:pt>
    <dgm:pt modelId="{700FC0C7-2086-4D02-B474-5EC60A5EF90D}" type="pres">
      <dgm:prSet presAssocID="{56C6A2F4-7FEE-43C5-8B08-64285C69B752}" presName="LevelTwoTextNode" presStyleLbl="node4" presStyleIdx="18" presStyleCnt="36" custScaleX="120452">
        <dgm:presLayoutVars>
          <dgm:chPref val="3"/>
        </dgm:presLayoutVars>
      </dgm:prSet>
      <dgm:spPr/>
      <dgm:t>
        <a:bodyPr/>
        <a:lstStyle/>
        <a:p>
          <a:pPr rtl="1"/>
          <a:endParaRPr lang="fa-IR"/>
        </a:p>
      </dgm:t>
    </dgm:pt>
    <dgm:pt modelId="{6C30F7CD-3F12-4162-98E8-D8413EA856E2}" type="pres">
      <dgm:prSet presAssocID="{56C6A2F4-7FEE-43C5-8B08-64285C69B752}" presName="level3hierChild" presStyleCnt="0"/>
      <dgm:spPr/>
    </dgm:pt>
    <dgm:pt modelId="{3B2CFF46-AD04-49FB-9741-F5E19445F25C}" type="pres">
      <dgm:prSet presAssocID="{663FA04B-7538-437F-939A-5BAFD2263256}" presName="conn2-1" presStyleLbl="parChTrans1D4" presStyleIdx="19" presStyleCnt="36"/>
      <dgm:spPr/>
      <dgm:t>
        <a:bodyPr/>
        <a:lstStyle/>
        <a:p>
          <a:pPr rtl="1"/>
          <a:endParaRPr lang="fa-IR"/>
        </a:p>
      </dgm:t>
    </dgm:pt>
    <dgm:pt modelId="{633399FD-277D-470D-8B4F-7E3F3620581D}" type="pres">
      <dgm:prSet presAssocID="{663FA04B-7538-437F-939A-5BAFD2263256}" presName="connTx" presStyleLbl="parChTrans1D4" presStyleIdx="19" presStyleCnt="36"/>
      <dgm:spPr/>
      <dgm:t>
        <a:bodyPr/>
        <a:lstStyle/>
        <a:p>
          <a:pPr rtl="1"/>
          <a:endParaRPr lang="fa-IR"/>
        </a:p>
      </dgm:t>
    </dgm:pt>
    <dgm:pt modelId="{BBB28550-04C0-4B76-878E-516E8D9C5028}" type="pres">
      <dgm:prSet presAssocID="{820B28BD-F444-4E0F-A13A-ECC5D30AAFB4}" presName="root2" presStyleCnt="0"/>
      <dgm:spPr/>
    </dgm:pt>
    <dgm:pt modelId="{8DEEB8D8-76C7-4777-BE90-65ECCF233DC4}" type="pres">
      <dgm:prSet presAssocID="{820B28BD-F444-4E0F-A13A-ECC5D30AAFB4}" presName="LevelTwoTextNode" presStyleLbl="node4" presStyleIdx="19" presStyleCnt="36" custScaleX="120452">
        <dgm:presLayoutVars>
          <dgm:chPref val="3"/>
        </dgm:presLayoutVars>
      </dgm:prSet>
      <dgm:spPr/>
      <dgm:t>
        <a:bodyPr/>
        <a:lstStyle/>
        <a:p>
          <a:pPr rtl="1"/>
          <a:endParaRPr lang="fa-IR"/>
        </a:p>
      </dgm:t>
    </dgm:pt>
    <dgm:pt modelId="{E3DD72F4-1C7B-48DF-B9F2-6DC015EDAF0E}" type="pres">
      <dgm:prSet presAssocID="{820B28BD-F444-4E0F-A13A-ECC5D30AAFB4}" presName="level3hierChild" presStyleCnt="0"/>
      <dgm:spPr/>
    </dgm:pt>
    <dgm:pt modelId="{D5866815-F4BB-4575-A3A6-EA7D2B0ED535}" type="pres">
      <dgm:prSet presAssocID="{4330A92C-BB11-4B1E-B9A5-7A9976B82E9C}" presName="conn2-1" presStyleLbl="parChTrans1D4" presStyleIdx="20" presStyleCnt="36"/>
      <dgm:spPr/>
      <dgm:t>
        <a:bodyPr/>
        <a:lstStyle/>
        <a:p>
          <a:pPr rtl="1"/>
          <a:endParaRPr lang="fa-IR"/>
        </a:p>
      </dgm:t>
    </dgm:pt>
    <dgm:pt modelId="{46532081-D963-40F6-BFB9-BD97187857F0}" type="pres">
      <dgm:prSet presAssocID="{4330A92C-BB11-4B1E-B9A5-7A9976B82E9C}" presName="connTx" presStyleLbl="parChTrans1D4" presStyleIdx="20" presStyleCnt="36"/>
      <dgm:spPr/>
      <dgm:t>
        <a:bodyPr/>
        <a:lstStyle/>
        <a:p>
          <a:pPr rtl="1"/>
          <a:endParaRPr lang="fa-IR"/>
        </a:p>
      </dgm:t>
    </dgm:pt>
    <dgm:pt modelId="{F49A14B3-E94F-4226-8FDC-463DD57E1FB9}" type="pres">
      <dgm:prSet presAssocID="{D7904D7B-CEAF-4536-A596-2920E9490F97}" presName="root2" presStyleCnt="0"/>
      <dgm:spPr/>
    </dgm:pt>
    <dgm:pt modelId="{BAA2DDCB-38DF-4CC4-ABF9-21740283A9BE}" type="pres">
      <dgm:prSet presAssocID="{D7904D7B-CEAF-4536-A596-2920E9490F97}" presName="LevelTwoTextNode" presStyleLbl="node4" presStyleIdx="20" presStyleCnt="36" custScaleX="78289">
        <dgm:presLayoutVars>
          <dgm:chPref val="3"/>
        </dgm:presLayoutVars>
      </dgm:prSet>
      <dgm:spPr/>
      <dgm:t>
        <a:bodyPr/>
        <a:lstStyle/>
        <a:p>
          <a:pPr rtl="1"/>
          <a:endParaRPr lang="fa-IR"/>
        </a:p>
      </dgm:t>
    </dgm:pt>
    <dgm:pt modelId="{47FAE481-54D4-42DE-A840-0F4DF9FAAA38}" type="pres">
      <dgm:prSet presAssocID="{D7904D7B-CEAF-4536-A596-2920E9490F97}" presName="level3hierChild" presStyleCnt="0"/>
      <dgm:spPr/>
    </dgm:pt>
    <dgm:pt modelId="{D72BF114-5853-4EEE-84EC-A2E719073441}" type="pres">
      <dgm:prSet presAssocID="{E4BB91FE-B7EE-4904-B6D8-AB3487ED8DCC}" presName="conn2-1" presStyleLbl="parChTrans1D4" presStyleIdx="21" presStyleCnt="36"/>
      <dgm:spPr/>
      <dgm:t>
        <a:bodyPr/>
        <a:lstStyle/>
        <a:p>
          <a:pPr rtl="1"/>
          <a:endParaRPr lang="fa-IR"/>
        </a:p>
      </dgm:t>
    </dgm:pt>
    <dgm:pt modelId="{217E70F4-2C72-4A88-9AEB-1BC1F1754399}" type="pres">
      <dgm:prSet presAssocID="{E4BB91FE-B7EE-4904-B6D8-AB3487ED8DCC}" presName="connTx" presStyleLbl="parChTrans1D4" presStyleIdx="21" presStyleCnt="36"/>
      <dgm:spPr/>
      <dgm:t>
        <a:bodyPr/>
        <a:lstStyle/>
        <a:p>
          <a:pPr rtl="1"/>
          <a:endParaRPr lang="fa-IR"/>
        </a:p>
      </dgm:t>
    </dgm:pt>
    <dgm:pt modelId="{1F025585-2978-477A-8146-76597EDA00B0}" type="pres">
      <dgm:prSet presAssocID="{5D9E6966-2508-469D-9F58-4AA16B9596E1}" presName="root2" presStyleCnt="0"/>
      <dgm:spPr/>
    </dgm:pt>
    <dgm:pt modelId="{9594D902-58DB-48F8-8BDA-2589E2EC52A9}" type="pres">
      <dgm:prSet presAssocID="{5D9E6966-2508-469D-9F58-4AA16B9596E1}" presName="LevelTwoTextNode" presStyleLbl="node4" presStyleIdx="21" presStyleCnt="36" custScaleX="120452">
        <dgm:presLayoutVars>
          <dgm:chPref val="3"/>
        </dgm:presLayoutVars>
      </dgm:prSet>
      <dgm:spPr/>
      <dgm:t>
        <a:bodyPr/>
        <a:lstStyle/>
        <a:p>
          <a:pPr rtl="1"/>
          <a:endParaRPr lang="fa-IR"/>
        </a:p>
      </dgm:t>
    </dgm:pt>
    <dgm:pt modelId="{C2493437-CFF5-4AD4-B6E9-7333D3E47765}" type="pres">
      <dgm:prSet presAssocID="{5D9E6966-2508-469D-9F58-4AA16B9596E1}" presName="level3hierChild" presStyleCnt="0"/>
      <dgm:spPr/>
    </dgm:pt>
    <dgm:pt modelId="{FA4F3B5D-0973-4094-8FFF-3B8AA1D4F4F1}" type="pres">
      <dgm:prSet presAssocID="{C7B5FE9A-F537-406C-B66F-CEAC843A7A42}" presName="conn2-1" presStyleLbl="parChTrans1D4" presStyleIdx="22" presStyleCnt="36"/>
      <dgm:spPr/>
      <dgm:t>
        <a:bodyPr/>
        <a:lstStyle/>
        <a:p>
          <a:pPr rtl="1"/>
          <a:endParaRPr lang="fa-IR"/>
        </a:p>
      </dgm:t>
    </dgm:pt>
    <dgm:pt modelId="{FB510FAC-0915-468E-AFE2-D08EC800A13E}" type="pres">
      <dgm:prSet presAssocID="{C7B5FE9A-F537-406C-B66F-CEAC843A7A42}" presName="connTx" presStyleLbl="parChTrans1D4" presStyleIdx="22" presStyleCnt="36"/>
      <dgm:spPr/>
      <dgm:t>
        <a:bodyPr/>
        <a:lstStyle/>
        <a:p>
          <a:pPr rtl="1"/>
          <a:endParaRPr lang="fa-IR"/>
        </a:p>
      </dgm:t>
    </dgm:pt>
    <dgm:pt modelId="{6A46153C-7370-469C-A077-D9EDDFF0D209}" type="pres">
      <dgm:prSet presAssocID="{09350A88-E383-4386-BBA4-F6BF5B61A4D2}" presName="root2" presStyleCnt="0"/>
      <dgm:spPr/>
    </dgm:pt>
    <dgm:pt modelId="{5630E068-ECBD-4AF3-A2F6-D4DB11C3B21D}" type="pres">
      <dgm:prSet presAssocID="{09350A88-E383-4386-BBA4-F6BF5B61A4D2}" presName="LevelTwoTextNode" presStyleLbl="node4" presStyleIdx="22" presStyleCnt="36" custScaleX="78289">
        <dgm:presLayoutVars>
          <dgm:chPref val="3"/>
        </dgm:presLayoutVars>
      </dgm:prSet>
      <dgm:spPr/>
      <dgm:t>
        <a:bodyPr/>
        <a:lstStyle/>
        <a:p>
          <a:pPr rtl="1"/>
          <a:endParaRPr lang="fa-IR"/>
        </a:p>
      </dgm:t>
    </dgm:pt>
    <dgm:pt modelId="{8A72A51C-A80E-41FB-9252-CA89C7976DB5}" type="pres">
      <dgm:prSet presAssocID="{09350A88-E383-4386-BBA4-F6BF5B61A4D2}" presName="level3hierChild" presStyleCnt="0"/>
      <dgm:spPr/>
    </dgm:pt>
    <dgm:pt modelId="{9FF43C81-DA49-42B1-8F76-A5A1904AF924}" type="pres">
      <dgm:prSet presAssocID="{40A0D1D4-4090-4F5A-A983-D65C26D710B6}" presName="conn2-1" presStyleLbl="parChTrans1D4" presStyleIdx="23" presStyleCnt="36"/>
      <dgm:spPr/>
      <dgm:t>
        <a:bodyPr/>
        <a:lstStyle/>
        <a:p>
          <a:pPr rtl="1"/>
          <a:endParaRPr lang="fa-IR"/>
        </a:p>
      </dgm:t>
    </dgm:pt>
    <dgm:pt modelId="{D2D2774C-AB59-4594-9604-6D97DFA8E005}" type="pres">
      <dgm:prSet presAssocID="{40A0D1D4-4090-4F5A-A983-D65C26D710B6}" presName="connTx" presStyleLbl="parChTrans1D4" presStyleIdx="23" presStyleCnt="36"/>
      <dgm:spPr/>
      <dgm:t>
        <a:bodyPr/>
        <a:lstStyle/>
        <a:p>
          <a:pPr rtl="1"/>
          <a:endParaRPr lang="fa-IR"/>
        </a:p>
      </dgm:t>
    </dgm:pt>
    <dgm:pt modelId="{164225EC-6FFD-4BE3-A70B-B0984AF359D8}" type="pres">
      <dgm:prSet presAssocID="{D6DFEBB5-FC42-4DB6-9E67-B50AE595FE41}" presName="root2" presStyleCnt="0"/>
      <dgm:spPr/>
    </dgm:pt>
    <dgm:pt modelId="{B6F926EA-E0AB-4BC8-9E68-E1D726D1F87E}" type="pres">
      <dgm:prSet presAssocID="{D6DFEBB5-FC42-4DB6-9E67-B50AE595FE41}" presName="LevelTwoTextNode" presStyleLbl="node4" presStyleIdx="23" presStyleCnt="36" custScaleX="120452">
        <dgm:presLayoutVars>
          <dgm:chPref val="3"/>
        </dgm:presLayoutVars>
      </dgm:prSet>
      <dgm:spPr/>
      <dgm:t>
        <a:bodyPr/>
        <a:lstStyle/>
        <a:p>
          <a:pPr rtl="1"/>
          <a:endParaRPr lang="fa-IR"/>
        </a:p>
      </dgm:t>
    </dgm:pt>
    <dgm:pt modelId="{7B293697-3298-416D-8102-CAD2749E06E1}" type="pres">
      <dgm:prSet presAssocID="{D6DFEBB5-FC42-4DB6-9E67-B50AE595FE41}" presName="level3hierChild" presStyleCnt="0"/>
      <dgm:spPr/>
    </dgm:pt>
    <dgm:pt modelId="{CF53B0B5-C911-41AF-BFCD-4355756BA1EF}" type="pres">
      <dgm:prSet presAssocID="{618E93B1-4137-4AD0-915E-981751570881}" presName="conn2-1" presStyleLbl="parChTrans1D4" presStyleIdx="24" presStyleCnt="36"/>
      <dgm:spPr/>
      <dgm:t>
        <a:bodyPr/>
        <a:lstStyle/>
        <a:p>
          <a:pPr rtl="1"/>
          <a:endParaRPr lang="fa-IR"/>
        </a:p>
      </dgm:t>
    </dgm:pt>
    <dgm:pt modelId="{8406C3B9-5F13-4654-B1DB-0D849E138ACC}" type="pres">
      <dgm:prSet presAssocID="{618E93B1-4137-4AD0-915E-981751570881}" presName="connTx" presStyleLbl="parChTrans1D4" presStyleIdx="24" presStyleCnt="36"/>
      <dgm:spPr/>
      <dgm:t>
        <a:bodyPr/>
        <a:lstStyle/>
        <a:p>
          <a:pPr rtl="1"/>
          <a:endParaRPr lang="fa-IR"/>
        </a:p>
      </dgm:t>
    </dgm:pt>
    <dgm:pt modelId="{CD1DA660-08EB-4802-9092-3DEBD14C5A12}" type="pres">
      <dgm:prSet presAssocID="{32186F92-A4C2-47C8-8F94-26FB7524D13C}" presName="root2" presStyleCnt="0"/>
      <dgm:spPr/>
    </dgm:pt>
    <dgm:pt modelId="{401A0ED7-5478-4C54-A62E-4CD724E414AF}" type="pres">
      <dgm:prSet presAssocID="{32186F92-A4C2-47C8-8F94-26FB7524D13C}" presName="LevelTwoTextNode" presStyleLbl="node4" presStyleIdx="24" presStyleCnt="36" custScaleX="172032">
        <dgm:presLayoutVars>
          <dgm:chPref val="3"/>
        </dgm:presLayoutVars>
      </dgm:prSet>
      <dgm:spPr/>
      <dgm:t>
        <a:bodyPr/>
        <a:lstStyle/>
        <a:p>
          <a:pPr rtl="1"/>
          <a:endParaRPr lang="fa-IR"/>
        </a:p>
      </dgm:t>
    </dgm:pt>
    <dgm:pt modelId="{F4B026A9-A689-42F3-9695-15A8297D75B2}" type="pres">
      <dgm:prSet presAssocID="{32186F92-A4C2-47C8-8F94-26FB7524D13C}" presName="level3hierChild" presStyleCnt="0"/>
      <dgm:spPr/>
    </dgm:pt>
    <dgm:pt modelId="{A7EC73A2-7524-47D3-A854-1DD66AC21415}" type="pres">
      <dgm:prSet presAssocID="{92598AAA-8F8C-47E9-A1AD-1884A1677DAF}" presName="conn2-1" presStyleLbl="parChTrans1D4" presStyleIdx="25" presStyleCnt="36"/>
      <dgm:spPr/>
      <dgm:t>
        <a:bodyPr/>
        <a:lstStyle/>
        <a:p>
          <a:pPr rtl="1"/>
          <a:endParaRPr lang="fa-IR"/>
        </a:p>
      </dgm:t>
    </dgm:pt>
    <dgm:pt modelId="{6872D947-0289-4BAD-A394-40961139F152}" type="pres">
      <dgm:prSet presAssocID="{92598AAA-8F8C-47E9-A1AD-1884A1677DAF}" presName="connTx" presStyleLbl="parChTrans1D4" presStyleIdx="25" presStyleCnt="36"/>
      <dgm:spPr/>
      <dgm:t>
        <a:bodyPr/>
        <a:lstStyle/>
        <a:p>
          <a:pPr rtl="1"/>
          <a:endParaRPr lang="fa-IR"/>
        </a:p>
      </dgm:t>
    </dgm:pt>
    <dgm:pt modelId="{56C1E5DC-77AF-4ED5-9B17-73EDED59D408}" type="pres">
      <dgm:prSet presAssocID="{867505C9-7103-45A3-8545-57542B96BAD6}" presName="root2" presStyleCnt="0"/>
      <dgm:spPr/>
    </dgm:pt>
    <dgm:pt modelId="{3B81B1ED-93E4-4BA3-AF40-3D92D9267D0E}" type="pres">
      <dgm:prSet presAssocID="{867505C9-7103-45A3-8545-57542B96BAD6}" presName="LevelTwoTextNode" presStyleLbl="node4" presStyleIdx="25" presStyleCnt="36" custScaleX="172032">
        <dgm:presLayoutVars>
          <dgm:chPref val="3"/>
        </dgm:presLayoutVars>
      </dgm:prSet>
      <dgm:spPr/>
      <dgm:t>
        <a:bodyPr/>
        <a:lstStyle/>
        <a:p>
          <a:pPr rtl="1"/>
          <a:endParaRPr lang="fa-IR"/>
        </a:p>
      </dgm:t>
    </dgm:pt>
    <dgm:pt modelId="{6A3DAC94-4604-42B0-A72C-F6FC75568C93}" type="pres">
      <dgm:prSet presAssocID="{867505C9-7103-45A3-8545-57542B96BAD6}" presName="level3hierChild" presStyleCnt="0"/>
      <dgm:spPr/>
    </dgm:pt>
    <dgm:pt modelId="{CE204B28-970D-441F-875B-405C7166645F}" type="pres">
      <dgm:prSet presAssocID="{6320273D-FC9C-4DFB-98FC-ACDA55802027}" presName="conn2-1" presStyleLbl="parChTrans1D4" presStyleIdx="26" presStyleCnt="36"/>
      <dgm:spPr/>
      <dgm:t>
        <a:bodyPr/>
        <a:lstStyle/>
        <a:p>
          <a:pPr rtl="1"/>
          <a:endParaRPr lang="fa-IR"/>
        </a:p>
      </dgm:t>
    </dgm:pt>
    <dgm:pt modelId="{8E45C4FE-063C-46FE-927E-BC1FFDA9B9C3}" type="pres">
      <dgm:prSet presAssocID="{6320273D-FC9C-4DFB-98FC-ACDA55802027}" presName="connTx" presStyleLbl="parChTrans1D4" presStyleIdx="26" presStyleCnt="36"/>
      <dgm:spPr/>
      <dgm:t>
        <a:bodyPr/>
        <a:lstStyle/>
        <a:p>
          <a:pPr rtl="1"/>
          <a:endParaRPr lang="fa-IR"/>
        </a:p>
      </dgm:t>
    </dgm:pt>
    <dgm:pt modelId="{0D8B27FA-6DF4-48D9-A9CC-0B1FE1FF6762}" type="pres">
      <dgm:prSet presAssocID="{C570EC3F-0375-45C2-A4EA-6BA2F6FDF0E2}" presName="root2" presStyleCnt="0"/>
      <dgm:spPr/>
    </dgm:pt>
    <dgm:pt modelId="{28A72DD7-26A8-4392-9BBC-0DFCCFDCE27E}" type="pres">
      <dgm:prSet presAssocID="{C570EC3F-0375-45C2-A4EA-6BA2F6FDF0E2}" presName="LevelTwoTextNode" presStyleLbl="node4" presStyleIdx="26" presStyleCnt="36" custScaleX="50427">
        <dgm:presLayoutVars>
          <dgm:chPref val="3"/>
        </dgm:presLayoutVars>
      </dgm:prSet>
      <dgm:spPr/>
      <dgm:t>
        <a:bodyPr/>
        <a:lstStyle/>
        <a:p>
          <a:pPr rtl="1"/>
          <a:endParaRPr lang="fa-IR"/>
        </a:p>
      </dgm:t>
    </dgm:pt>
    <dgm:pt modelId="{76C4D81C-956B-4FC8-ACD0-E22BF2D1B82E}" type="pres">
      <dgm:prSet presAssocID="{C570EC3F-0375-45C2-A4EA-6BA2F6FDF0E2}" presName="level3hierChild" presStyleCnt="0"/>
      <dgm:spPr/>
    </dgm:pt>
    <dgm:pt modelId="{8FC27A52-9062-4AA1-A3D3-29909177C278}" type="pres">
      <dgm:prSet presAssocID="{6918E8D8-A8F9-4C30-AEDB-4AB228ADA628}" presName="conn2-1" presStyleLbl="parChTrans1D4" presStyleIdx="27" presStyleCnt="36"/>
      <dgm:spPr/>
      <dgm:t>
        <a:bodyPr/>
        <a:lstStyle/>
        <a:p>
          <a:pPr rtl="1"/>
          <a:endParaRPr lang="fa-IR"/>
        </a:p>
      </dgm:t>
    </dgm:pt>
    <dgm:pt modelId="{B7C66B92-C3E2-41D9-8EE0-D654A6FE19E4}" type="pres">
      <dgm:prSet presAssocID="{6918E8D8-A8F9-4C30-AEDB-4AB228ADA628}" presName="connTx" presStyleLbl="parChTrans1D4" presStyleIdx="27" presStyleCnt="36"/>
      <dgm:spPr/>
      <dgm:t>
        <a:bodyPr/>
        <a:lstStyle/>
        <a:p>
          <a:pPr rtl="1"/>
          <a:endParaRPr lang="fa-IR"/>
        </a:p>
      </dgm:t>
    </dgm:pt>
    <dgm:pt modelId="{13CB3FFE-D910-43C5-A3AD-C9AE9AF4A8AF}" type="pres">
      <dgm:prSet presAssocID="{D83412C5-B547-4462-9EE6-35A6F484A57B}" presName="root2" presStyleCnt="0"/>
      <dgm:spPr/>
    </dgm:pt>
    <dgm:pt modelId="{3E82C03D-F206-4F72-BEEF-CF6FD2DCD778}" type="pres">
      <dgm:prSet presAssocID="{D83412C5-B547-4462-9EE6-35A6F484A57B}" presName="LevelTwoTextNode" presStyleLbl="node4" presStyleIdx="27" presStyleCnt="36" custScaleX="81562">
        <dgm:presLayoutVars>
          <dgm:chPref val="3"/>
        </dgm:presLayoutVars>
      </dgm:prSet>
      <dgm:spPr/>
      <dgm:t>
        <a:bodyPr/>
        <a:lstStyle/>
        <a:p>
          <a:pPr rtl="1"/>
          <a:endParaRPr lang="fa-IR"/>
        </a:p>
      </dgm:t>
    </dgm:pt>
    <dgm:pt modelId="{C75D8175-6D3A-4E0C-BDF0-DE16143A98A7}" type="pres">
      <dgm:prSet presAssocID="{D83412C5-B547-4462-9EE6-35A6F484A57B}" presName="level3hierChild" presStyleCnt="0"/>
      <dgm:spPr/>
    </dgm:pt>
    <dgm:pt modelId="{893DCCF8-B803-47BB-AA76-E3A0FC95782A}" type="pres">
      <dgm:prSet presAssocID="{AD279184-B804-4E80-A947-70CB5EDED4B2}" presName="conn2-1" presStyleLbl="parChTrans1D4" presStyleIdx="28" presStyleCnt="36"/>
      <dgm:spPr/>
      <dgm:t>
        <a:bodyPr/>
        <a:lstStyle/>
        <a:p>
          <a:pPr rtl="1"/>
          <a:endParaRPr lang="fa-IR"/>
        </a:p>
      </dgm:t>
    </dgm:pt>
    <dgm:pt modelId="{0524B57C-5B6E-45CC-BE74-F8EC98B87ADE}" type="pres">
      <dgm:prSet presAssocID="{AD279184-B804-4E80-A947-70CB5EDED4B2}" presName="connTx" presStyleLbl="parChTrans1D4" presStyleIdx="28" presStyleCnt="36"/>
      <dgm:spPr/>
      <dgm:t>
        <a:bodyPr/>
        <a:lstStyle/>
        <a:p>
          <a:pPr rtl="1"/>
          <a:endParaRPr lang="fa-IR"/>
        </a:p>
      </dgm:t>
    </dgm:pt>
    <dgm:pt modelId="{4C581FF8-C099-4E1F-B66C-FC9B09AF78C4}" type="pres">
      <dgm:prSet presAssocID="{370931DA-F1CC-4DEF-8F39-258A00354B2B}" presName="root2" presStyleCnt="0"/>
      <dgm:spPr/>
    </dgm:pt>
    <dgm:pt modelId="{E703786B-15D1-4B9E-BF5D-DF57F5AB555C}" type="pres">
      <dgm:prSet presAssocID="{370931DA-F1CC-4DEF-8F39-258A00354B2B}" presName="LevelTwoTextNode" presStyleLbl="node4" presStyleIdx="28" presStyleCnt="36" custScaleX="120452" custScaleY="148084">
        <dgm:presLayoutVars>
          <dgm:chPref val="3"/>
        </dgm:presLayoutVars>
      </dgm:prSet>
      <dgm:spPr/>
      <dgm:t>
        <a:bodyPr/>
        <a:lstStyle/>
        <a:p>
          <a:pPr rtl="1"/>
          <a:endParaRPr lang="fa-IR"/>
        </a:p>
      </dgm:t>
    </dgm:pt>
    <dgm:pt modelId="{DAFDAAEF-849F-465A-864B-1B83113BEA00}" type="pres">
      <dgm:prSet presAssocID="{370931DA-F1CC-4DEF-8F39-258A00354B2B}" presName="level3hierChild" presStyleCnt="0"/>
      <dgm:spPr/>
    </dgm:pt>
    <dgm:pt modelId="{F7AB3E00-F7F2-498F-AF52-6A31AA241208}" type="pres">
      <dgm:prSet presAssocID="{CEC81E77-056C-4AA0-9CAB-72573383B212}" presName="conn2-1" presStyleLbl="parChTrans1D4" presStyleIdx="29" presStyleCnt="36"/>
      <dgm:spPr/>
      <dgm:t>
        <a:bodyPr/>
        <a:lstStyle/>
        <a:p>
          <a:pPr rtl="1"/>
          <a:endParaRPr lang="fa-IR"/>
        </a:p>
      </dgm:t>
    </dgm:pt>
    <dgm:pt modelId="{AE74691A-B92D-4B25-8054-90AC0D365E09}" type="pres">
      <dgm:prSet presAssocID="{CEC81E77-056C-4AA0-9CAB-72573383B212}" presName="connTx" presStyleLbl="parChTrans1D4" presStyleIdx="29" presStyleCnt="36"/>
      <dgm:spPr/>
      <dgm:t>
        <a:bodyPr/>
        <a:lstStyle/>
        <a:p>
          <a:pPr rtl="1"/>
          <a:endParaRPr lang="fa-IR"/>
        </a:p>
      </dgm:t>
    </dgm:pt>
    <dgm:pt modelId="{1097EC89-A9FF-46C9-9454-6882695EF615}" type="pres">
      <dgm:prSet presAssocID="{5C7887CA-F603-4966-B850-8D86EEAD1337}" presName="root2" presStyleCnt="0"/>
      <dgm:spPr/>
    </dgm:pt>
    <dgm:pt modelId="{53CF9FBA-8D37-449D-B496-D6A5464B6112}" type="pres">
      <dgm:prSet presAssocID="{5C7887CA-F603-4966-B850-8D86EEAD1337}" presName="LevelTwoTextNode" presStyleLbl="node4" presStyleIdx="29" presStyleCnt="36" custScaleX="120452">
        <dgm:presLayoutVars>
          <dgm:chPref val="3"/>
        </dgm:presLayoutVars>
      </dgm:prSet>
      <dgm:spPr/>
      <dgm:t>
        <a:bodyPr/>
        <a:lstStyle/>
        <a:p>
          <a:pPr rtl="1"/>
          <a:endParaRPr lang="fa-IR"/>
        </a:p>
      </dgm:t>
    </dgm:pt>
    <dgm:pt modelId="{41481AF0-52EB-4577-9633-20A9E1F68A09}" type="pres">
      <dgm:prSet presAssocID="{5C7887CA-F603-4966-B850-8D86EEAD1337}" presName="level3hierChild" presStyleCnt="0"/>
      <dgm:spPr/>
    </dgm:pt>
    <dgm:pt modelId="{2054A1FE-4EFE-413F-8641-C762717EB199}" type="pres">
      <dgm:prSet presAssocID="{51FF2514-A7A3-4F45-AD62-644576E87FF3}" presName="conn2-1" presStyleLbl="parChTrans1D4" presStyleIdx="30" presStyleCnt="36"/>
      <dgm:spPr/>
      <dgm:t>
        <a:bodyPr/>
        <a:lstStyle/>
        <a:p>
          <a:pPr rtl="1"/>
          <a:endParaRPr lang="fa-IR"/>
        </a:p>
      </dgm:t>
    </dgm:pt>
    <dgm:pt modelId="{ED6CEA20-D3E5-4DB0-AC81-8887DB05FD5D}" type="pres">
      <dgm:prSet presAssocID="{51FF2514-A7A3-4F45-AD62-644576E87FF3}" presName="connTx" presStyleLbl="parChTrans1D4" presStyleIdx="30" presStyleCnt="36"/>
      <dgm:spPr/>
      <dgm:t>
        <a:bodyPr/>
        <a:lstStyle/>
        <a:p>
          <a:pPr rtl="1"/>
          <a:endParaRPr lang="fa-IR"/>
        </a:p>
      </dgm:t>
    </dgm:pt>
    <dgm:pt modelId="{1B4C5C41-FC6A-4C59-B04D-C0FF91B62FEF}" type="pres">
      <dgm:prSet presAssocID="{0F36E60B-B91C-4A67-91C4-C167635D8B8D}" presName="root2" presStyleCnt="0"/>
      <dgm:spPr/>
    </dgm:pt>
    <dgm:pt modelId="{ECE421E9-F7E6-47BB-91DD-6695043B4386}" type="pres">
      <dgm:prSet presAssocID="{0F36E60B-B91C-4A67-91C4-C167635D8B8D}" presName="LevelTwoTextNode" presStyleLbl="node4" presStyleIdx="30" presStyleCnt="36" custScaleX="172032" custScaleY="174135">
        <dgm:presLayoutVars>
          <dgm:chPref val="3"/>
        </dgm:presLayoutVars>
      </dgm:prSet>
      <dgm:spPr/>
      <dgm:t>
        <a:bodyPr/>
        <a:lstStyle/>
        <a:p>
          <a:pPr rtl="1"/>
          <a:endParaRPr lang="fa-IR"/>
        </a:p>
      </dgm:t>
    </dgm:pt>
    <dgm:pt modelId="{0152CED2-0EC4-4D54-A386-5A57CA0CDBD3}" type="pres">
      <dgm:prSet presAssocID="{0F36E60B-B91C-4A67-91C4-C167635D8B8D}" presName="level3hierChild" presStyleCnt="0"/>
      <dgm:spPr/>
    </dgm:pt>
    <dgm:pt modelId="{5CFCB8B2-24C0-4B4C-98AE-AAFF920DE30F}" type="pres">
      <dgm:prSet presAssocID="{ADBF35A2-D67B-4CF3-82E5-F19A26A60C48}" presName="conn2-1" presStyleLbl="parChTrans1D4" presStyleIdx="31" presStyleCnt="36"/>
      <dgm:spPr/>
      <dgm:t>
        <a:bodyPr/>
        <a:lstStyle/>
        <a:p>
          <a:pPr rtl="1"/>
          <a:endParaRPr lang="fa-IR"/>
        </a:p>
      </dgm:t>
    </dgm:pt>
    <dgm:pt modelId="{051CA9E5-25DB-4946-A3EE-84E77281ACCB}" type="pres">
      <dgm:prSet presAssocID="{ADBF35A2-D67B-4CF3-82E5-F19A26A60C48}" presName="connTx" presStyleLbl="parChTrans1D4" presStyleIdx="31" presStyleCnt="36"/>
      <dgm:spPr/>
      <dgm:t>
        <a:bodyPr/>
        <a:lstStyle/>
        <a:p>
          <a:pPr rtl="1"/>
          <a:endParaRPr lang="fa-IR"/>
        </a:p>
      </dgm:t>
    </dgm:pt>
    <dgm:pt modelId="{B10AD726-2F47-472D-9E20-EAAF06202531}" type="pres">
      <dgm:prSet presAssocID="{32A0B235-5B0E-41C9-980B-167ED822697C}" presName="root2" presStyleCnt="0"/>
      <dgm:spPr/>
    </dgm:pt>
    <dgm:pt modelId="{D42A9B39-33C4-4284-85DA-CEEE086162B3}" type="pres">
      <dgm:prSet presAssocID="{32A0B235-5B0E-41C9-980B-167ED822697C}" presName="LevelTwoTextNode" presStyleLbl="node4" presStyleIdx="31" presStyleCnt="36" custScaleX="81562">
        <dgm:presLayoutVars>
          <dgm:chPref val="3"/>
        </dgm:presLayoutVars>
      </dgm:prSet>
      <dgm:spPr/>
      <dgm:t>
        <a:bodyPr/>
        <a:lstStyle/>
        <a:p>
          <a:pPr rtl="1"/>
          <a:endParaRPr lang="fa-IR"/>
        </a:p>
      </dgm:t>
    </dgm:pt>
    <dgm:pt modelId="{924A93E2-B2E6-4110-B555-2613F8DD25C8}" type="pres">
      <dgm:prSet presAssocID="{32A0B235-5B0E-41C9-980B-167ED822697C}" presName="level3hierChild" presStyleCnt="0"/>
      <dgm:spPr/>
    </dgm:pt>
    <dgm:pt modelId="{36E828A8-081C-4ACF-B809-F10486D7E09D}" type="pres">
      <dgm:prSet presAssocID="{E1527ED2-98A3-417F-A843-70DC1FA1F784}" presName="conn2-1" presStyleLbl="parChTrans1D4" presStyleIdx="32" presStyleCnt="36"/>
      <dgm:spPr/>
      <dgm:t>
        <a:bodyPr/>
        <a:lstStyle/>
        <a:p>
          <a:pPr rtl="1"/>
          <a:endParaRPr lang="fa-IR"/>
        </a:p>
      </dgm:t>
    </dgm:pt>
    <dgm:pt modelId="{037616BD-78C6-4184-9B2B-17C69333FCC9}" type="pres">
      <dgm:prSet presAssocID="{E1527ED2-98A3-417F-A843-70DC1FA1F784}" presName="connTx" presStyleLbl="parChTrans1D4" presStyleIdx="32" presStyleCnt="36"/>
      <dgm:spPr/>
      <dgm:t>
        <a:bodyPr/>
        <a:lstStyle/>
        <a:p>
          <a:pPr rtl="1"/>
          <a:endParaRPr lang="fa-IR"/>
        </a:p>
      </dgm:t>
    </dgm:pt>
    <dgm:pt modelId="{993A5583-AD0E-4FCD-80E9-0BCD7B065796}" type="pres">
      <dgm:prSet presAssocID="{49C5172E-D274-407D-89D2-0B6977B88BD1}" presName="root2" presStyleCnt="0"/>
      <dgm:spPr/>
    </dgm:pt>
    <dgm:pt modelId="{A416C0F2-41A0-47A8-9D71-87488A8C3ECF}" type="pres">
      <dgm:prSet presAssocID="{49C5172E-D274-407D-89D2-0B6977B88BD1}" presName="LevelTwoTextNode" presStyleLbl="node4" presStyleIdx="32" presStyleCnt="36" custScaleX="120452">
        <dgm:presLayoutVars>
          <dgm:chPref val="3"/>
        </dgm:presLayoutVars>
      </dgm:prSet>
      <dgm:spPr/>
      <dgm:t>
        <a:bodyPr/>
        <a:lstStyle/>
        <a:p>
          <a:pPr rtl="1"/>
          <a:endParaRPr lang="fa-IR"/>
        </a:p>
      </dgm:t>
    </dgm:pt>
    <dgm:pt modelId="{3EB03331-BA8D-4ED7-AE25-EFD889A3CF6F}" type="pres">
      <dgm:prSet presAssocID="{49C5172E-D274-407D-89D2-0B6977B88BD1}" presName="level3hierChild" presStyleCnt="0"/>
      <dgm:spPr/>
    </dgm:pt>
    <dgm:pt modelId="{3AA09B75-40AB-4CBB-9487-1636FDABD400}" type="pres">
      <dgm:prSet presAssocID="{8532EAAB-9DEE-476F-A65C-53D737AA9482}" presName="conn2-1" presStyleLbl="parChTrans1D4" presStyleIdx="33" presStyleCnt="36"/>
      <dgm:spPr/>
      <dgm:t>
        <a:bodyPr/>
        <a:lstStyle/>
        <a:p>
          <a:pPr rtl="1"/>
          <a:endParaRPr lang="fa-IR"/>
        </a:p>
      </dgm:t>
    </dgm:pt>
    <dgm:pt modelId="{50F269E3-C2F3-4B54-9E71-106805C52D21}" type="pres">
      <dgm:prSet presAssocID="{8532EAAB-9DEE-476F-A65C-53D737AA9482}" presName="connTx" presStyleLbl="parChTrans1D4" presStyleIdx="33" presStyleCnt="36"/>
      <dgm:spPr/>
      <dgm:t>
        <a:bodyPr/>
        <a:lstStyle/>
        <a:p>
          <a:pPr rtl="1"/>
          <a:endParaRPr lang="fa-IR"/>
        </a:p>
      </dgm:t>
    </dgm:pt>
    <dgm:pt modelId="{29B418D7-FFBE-4B18-82C8-01417735B0B4}" type="pres">
      <dgm:prSet presAssocID="{188BDF7B-CB59-4986-8D5A-DA9A9E297DB0}" presName="root2" presStyleCnt="0"/>
      <dgm:spPr/>
    </dgm:pt>
    <dgm:pt modelId="{691C568E-59DF-4DA8-BB72-B22897DB9549}" type="pres">
      <dgm:prSet presAssocID="{188BDF7B-CB59-4986-8D5A-DA9A9E297DB0}" presName="LevelTwoTextNode" presStyleLbl="node4" presStyleIdx="33" presStyleCnt="36" custScaleX="120452">
        <dgm:presLayoutVars>
          <dgm:chPref val="3"/>
        </dgm:presLayoutVars>
      </dgm:prSet>
      <dgm:spPr/>
      <dgm:t>
        <a:bodyPr/>
        <a:lstStyle/>
        <a:p>
          <a:pPr rtl="1"/>
          <a:endParaRPr lang="fa-IR"/>
        </a:p>
      </dgm:t>
    </dgm:pt>
    <dgm:pt modelId="{BD9BEED3-6120-4D33-824B-55A4902C1EDB}" type="pres">
      <dgm:prSet presAssocID="{188BDF7B-CB59-4986-8D5A-DA9A9E297DB0}" presName="level3hierChild" presStyleCnt="0"/>
      <dgm:spPr/>
    </dgm:pt>
    <dgm:pt modelId="{DACB5588-022D-4556-97D7-6EB17771D3CE}" type="pres">
      <dgm:prSet presAssocID="{6CADDF21-8CF8-49A1-BFC5-51A62D2C5148}" presName="conn2-1" presStyleLbl="parChTrans1D4" presStyleIdx="34" presStyleCnt="36"/>
      <dgm:spPr/>
      <dgm:t>
        <a:bodyPr/>
        <a:lstStyle/>
        <a:p>
          <a:pPr rtl="1"/>
          <a:endParaRPr lang="fa-IR"/>
        </a:p>
      </dgm:t>
    </dgm:pt>
    <dgm:pt modelId="{9185B12A-7C7A-4760-937B-A7C9DEE87339}" type="pres">
      <dgm:prSet presAssocID="{6CADDF21-8CF8-49A1-BFC5-51A62D2C5148}" presName="connTx" presStyleLbl="parChTrans1D4" presStyleIdx="34" presStyleCnt="36"/>
      <dgm:spPr/>
      <dgm:t>
        <a:bodyPr/>
        <a:lstStyle/>
        <a:p>
          <a:pPr rtl="1"/>
          <a:endParaRPr lang="fa-IR"/>
        </a:p>
      </dgm:t>
    </dgm:pt>
    <dgm:pt modelId="{6A8E4ED1-3231-4126-8D30-1D02CD6D0433}" type="pres">
      <dgm:prSet presAssocID="{2A0628C9-09D1-4200-8330-2B69382E9367}" presName="root2" presStyleCnt="0"/>
      <dgm:spPr/>
    </dgm:pt>
    <dgm:pt modelId="{68E3898A-F564-44FD-8D34-6DBF18A33993}" type="pres">
      <dgm:prSet presAssocID="{2A0628C9-09D1-4200-8330-2B69382E9367}" presName="LevelTwoTextNode" presStyleLbl="node4" presStyleIdx="34" presStyleCnt="36" custScaleX="172032" custScaleY="248823">
        <dgm:presLayoutVars>
          <dgm:chPref val="3"/>
        </dgm:presLayoutVars>
      </dgm:prSet>
      <dgm:spPr/>
      <dgm:t>
        <a:bodyPr/>
        <a:lstStyle/>
        <a:p>
          <a:pPr rtl="1"/>
          <a:endParaRPr lang="fa-IR"/>
        </a:p>
      </dgm:t>
    </dgm:pt>
    <dgm:pt modelId="{B7569489-2168-4739-88AE-86068645427E}" type="pres">
      <dgm:prSet presAssocID="{2A0628C9-09D1-4200-8330-2B69382E9367}" presName="level3hierChild" presStyleCnt="0"/>
      <dgm:spPr/>
    </dgm:pt>
    <dgm:pt modelId="{A7083252-6264-4C4C-8A16-C1007467FD0D}" type="pres">
      <dgm:prSet presAssocID="{C68DA351-319D-4198-A15A-D9A985F6DA40}" presName="conn2-1" presStyleLbl="parChTrans1D4" presStyleIdx="35" presStyleCnt="36"/>
      <dgm:spPr/>
      <dgm:t>
        <a:bodyPr/>
        <a:lstStyle/>
        <a:p>
          <a:pPr rtl="1"/>
          <a:endParaRPr lang="fa-IR"/>
        </a:p>
      </dgm:t>
    </dgm:pt>
    <dgm:pt modelId="{949D51E7-476B-4B75-AA74-04C174153DA3}" type="pres">
      <dgm:prSet presAssocID="{C68DA351-319D-4198-A15A-D9A985F6DA40}" presName="connTx" presStyleLbl="parChTrans1D4" presStyleIdx="35" presStyleCnt="36"/>
      <dgm:spPr/>
      <dgm:t>
        <a:bodyPr/>
        <a:lstStyle/>
        <a:p>
          <a:pPr rtl="1"/>
          <a:endParaRPr lang="fa-IR"/>
        </a:p>
      </dgm:t>
    </dgm:pt>
    <dgm:pt modelId="{1710B5E6-CFA6-41B0-8101-85C380DE0E18}" type="pres">
      <dgm:prSet presAssocID="{9D7886AB-60A6-4153-8075-AD1D81370D21}" presName="root2" presStyleCnt="0"/>
      <dgm:spPr/>
    </dgm:pt>
    <dgm:pt modelId="{D62AD769-DFCE-42C0-803A-4EA1A2766BC8}" type="pres">
      <dgm:prSet presAssocID="{9D7886AB-60A6-4153-8075-AD1D81370D21}" presName="LevelTwoTextNode" presStyleLbl="node4" presStyleIdx="35" presStyleCnt="36" custScaleX="172032" custScaleY="91744">
        <dgm:presLayoutVars>
          <dgm:chPref val="3"/>
        </dgm:presLayoutVars>
      </dgm:prSet>
      <dgm:spPr/>
      <dgm:t>
        <a:bodyPr/>
        <a:lstStyle/>
        <a:p>
          <a:pPr rtl="1"/>
          <a:endParaRPr lang="fa-IR"/>
        </a:p>
      </dgm:t>
    </dgm:pt>
    <dgm:pt modelId="{555B0E6C-A16C-4763-AC2C-FA46A4C55FDC}" type="pres">
      <dgm:prSet presAssocID="{9D7886AB-60A6-4153-8075-AD1D81370D21}" presName="level3hierChild" presStyleCnt="0"/>
      <dgm:spPr/>
    </dgm:pt>
  </dgm:ptLst>
  <dgm:cxnLst>
    <dgm:cxn modelId="{75EC6EBD-B01C-4B29-8600-91CBC240187C}" srcId="{0F85726A-6F85-4A51-AF82-E143554AC681}" destId="{8AABBE00-AAB6-450C-9FCC-C0D65B1DEBCB}" srcOrd="1" destOrd="0" parTransId="{55A802E9-AF20-4AE6-BF58-A5A0F5DCDA7A}" sibTransId="{002E5E9B-A0C5-43A7-AD98-01C6BF34E2B1}"/>
    <dgm:cxn modelId="{837D003B-5F54-4028-821E-1B8A5A8FD8BC}" type="presOf" srcId="{5255B5C1-3D60-42E8-A64D-DE51180C0041}" destId="{67A515AF-9D6A-4BA4-BACF-2CC6BE952BE5}" srcOrd="1" destOrd="0" presId="urn:microsoft.com/office/officeart/2008/layout/HorizontalMultiLevelHierarchy"/>
    <dgm:cxn modelId="{0442D98F-8F3A-4A11-A7AD-4F22BE2AA148}" srcId="{D83412C5-B547-4462-9EE6-35A6F484A57B}" destId="{5C7887CA-F603-4966-B850-8D86EEAD1337}" srcOrd="1" destOrd="0" parTransId="{CEC81E77-056C-4AA0-9CAB-72573383B212}" sibTransId="{5810E120-6354-4A81-90B5-5D27D38744FD}"/>
    <dgm:cxn modelId="{FEF9DE6D-32C9-48B4-B1AD-B68D78789AFE}" type="presOf" srcId="{8532EAAB-9DEE-476F-A65C-53D737AA9482}" destId="{3AA09B75-40AB-4CBB-9487-1636FDABD400}" srcOrd="0" destOrd="0" presId="urn:microsoft.com/office/officeart/2008/layout/HorizontalMultiLevelHierarchy"/>
    <dgm:cxn modelId="{3114564E-AF5A-4642-9FCE-6D38A6861D73}" type="presOf" srcId="{188BDF7B-CB59-4986-8D5A-DA9A9E297DB0}" destId="{691C568E-59DF-4DA8-BB72-B22897DB9549}" srcOrd="0" destOrd="0" presId="urn:microsoft.com/office/officeart/2008/layout/HorizontalMultiLevelHierarchy"/>
    <dgm:cxn modelId="{510F8D34-5250-4FF6-923E-C1695910645A}" type="presOf" srcId="{663FA04B-7538-437F-939A-5BAFD2263256}" destId="{633399FD-277D-470D-8B4F-7E3F3620581D}" srcOrd="1" destOrd="0" presId="urn:microsoft.com/office/officeart/2008/layout/HorizontalMultiLevelHierarchy"/>
    <dgm:cxn modelId="{87C76091-259B-4534-BFA6-623025B6976F}" type="presOf" srcId="{DB6A4651-3B0E-4612-8205-2F85C8A7293F}" destId="{1DD56A71-97AE-4E72-8020-D3EE40980C51}" srcOrd="0" destOrd="0" presId="urn:microsoft.com/office/officeart/2008/layout/HorizontalMultiLevelHierarchy"/>
    <dgm:cxn modelId="{ED1204B8-F546-4AA5-8BC2-DF52B1DA924D}" type="presOf" srcId="{867505C9-7103-45A3-8545-57542B96BAD6}" destId="{3B81B1ED-93E4-4BA3-AF40-3D92D9267D0E}" srcOrd="0" destOrd="0" presId="urn:microsoft.com/office/officeart/2008/layout/HorizontalMultiLevelHierarchy"/>
    <dgm:cxn modelId="{A4315CDD-2DB3-49DE-BC4D-B0E669294409}" type="presOf" srcId="{E6E6C2C4-5835-41D2-8B36-D8748A9CF68C}" destId="{A7B6706A-48B8-400D-8996-E863CFA629B0}" srcOrd="0" destOrd="0" presId="urn:microsoft.com/office/officeart/2008/layout/HorizontalMultiLevelHierarchy"/>
    <dgm:cxn modelId="{CD9730DA-3F9F-44C7-B018-2E658D412553}" type="presOf" srcId="{618E93B1-4137-4AD0-915E-981751570881}" destId="{CF53B0B5-C911-41AF-BFCD-4355756BA1EF}" srcOrd="0" destOrd="0" presId="urn:microsoft.com/office/officeart/2008/layout/HorizontalMultiLevelHierarchy"/>
    <dgm:cxn modelId="{B1560545-2D12-4A05-90D0-9E848941BB08}" type="presOf" srcId="{EE25A919-35D9-4237-B8EC-10D59CF259DB}" destId="{9F633976-473F-4576-86FA-065CE661C5F4}" srcOrd="1" destOrd="0" presId="urn:microsoft.com/office/officeart/2008/layout/HorizontalMultiLevelHierarchy"/>
    <dgm:cxn modelId="{ABF4ADBB-6A6E-432C-886D-E408EC4293ED}" type="presOf" srcId="{8DD4978D-80A6-4F82-907F-40F153F5ADFF}" destId="{A59D7D7D-AD6A-4A58-91BB-5F30907DAAC3}" srcOrd="0" destOrd="0" presId="urn:microsoft.com/office/officeart/2008/layout/HorizontalMultiLevelHierarchy"/>
    <dgm:cxn modelId="{D50BEA6F-929A-4C9F-ADED-01EF7FA2895E}" srcId="{68C1CE19-6195-45EB-8AB4-A1DFCF977CC4}" destId="{0E30F4B4-5599-404C-B1F2-1E73E5A88D67}" srcOrd="0" destOrd="0" parTransId="{E6E6C2C4-5835-41D2-8B36-D8748A9CF68C}" sibTransId="{FA9C9684-C44F-4F59-B2C7-DE69D2BE7DFB}"/>
    <dgm:cxn modelId="{7BEE009B-5844-4CB7-BD4A-FE2417345105}" type="presOf" srcId="{13BE351B-A893-4D17-9396-F79178A9659B}" destId="{8B314DEA-AF2F-4C1E-866D-4434EF98E4E3}" srcOrd="0" destOrd="0" presId="urn:microsoft.com/office/officeart/2008/layout/HorizontalMultiLevelHierarchy"/>
    <dgm:cxn modelId="{6F16BFEF-02EE-4F7A-998E-8CFA8254A6E2}" type="presOf" srcId="{C7B5FE9A-F537-406C-B66F-CEAC843A7A42}" destId="{FA4F3B5D-0973-4094-8FFF-3B8AA1D4F4F1}" srcOrd="0" destOrd="0" presId="urn:microsoft.com/office/officeart/2008/layout/HorizontalMultiLevelHierarchy"/>
    <dgm:cxn modelId="{C009EAF3-A76B-4BF3-93DC-920FB387738B}" type="presOf" srcId="{6C73B037-3134-4ABB-AAFC-1F99F0F71531}" destId="{3CAC124B-A046-4AAC-B80D-042556A0940D}" srcOrd="0" destOrd="0" presId="urn:microsoft.com/office/officeart/2008/layout/HorizontalMultiLevelHierarchy"/>
    <dgm:cxn modelId="{ED9EBFEC-4AE4-4E0C-84E0-438800C63C7D}" type="presOf" srcId="{1F853011-FA4C-42D9-8A5F-2C0232425E0F}" destId="{1714BBAF-9B02-4C75-87DA-F3828F936212}" srcOrd="1" destOrd="0" presId="urn:microsoft.com/office/officeart/2008/layout/HorizontalMultiLevelHierarchy"/>
    <dgm:cxn modelId="{C793CE2F-5117-4181-86BB-5A00307BC2E6}" type="presOf" srcId="{0F85726A-6F85-4A51-AF82-E143554AC681}" destId="{13917C79-76AC-404F-A410-FA8FD5E2BDB2}" srcOrd="0" destOrd="0" presId="urn:microsoft.com/office/officeart/2008/layout/HorizontalMultiLevelHierarchy"/>
    <dgm:cxn modelId="{1B0CDAB3-CADA-423D-A087-88DC35D573D5}" type="presOf" srcId="{4C26233D-2720-4508-8552-30E678A62E13}" destId="{303DD04B-4FF4-489D-9406-2E8D3FAC3BE1}" srcOrd="0" destOrd="0" presId="urn:microsoft.com/office/officeart/2008/layout/HorizontalMultiLevelHierarchy"/>
    <dgm:cxn modelId="{F43104F7-F4EF-45A7-8134-2DFA73E2AB90}" srcId="{6C73B037-3134-4ABB-AAFC-1F99F0F71531}" destId="{14EBFB60-E917-45EA-9EF8-EBC46E948EFA}" srcOrd="2" destOrd="0" parTransId="{66C7E025-DD33-47A0-95D3-DE8AF7644920}" sibTransId="{77B7528B-3F7A-4247-B08E-64690BA15D01}"/>
    <dgm:cxn modelId="{123202DA-5823-4A9B-A158-42319AB5265A}" srcId="{5C7887CA-F603-4966-B850-8D86EEAD1337}" destId="{0F36E60B-B91C-4A67-91C4-C167635D8B8D}" srcOrd="0" destOrd="0" parTransId="{51FF2514-A7A3-4F45-AD62-644576E87FF3}" sibTransId="{95815D96-42EF-484B-97DC-091E41611DB2}"/>
    <dgm:cxn modelId="{FF58DAE3-08FD-49BB-911A-BD4D54226F85}" type="presOf" srcId="{3A67F33C-B0A3-421A-8CC2-4F277E45A4E1}" destId="{31ECCCAF-4BE6-4BFC-AA1E-101BD7408183}" srcOrd="1" destOrd="0" presId="urn:microsoft.com/office/officeart/2008/layout/HorizontalMultiLevelHierarchy"/>
    <dgm:cxn modelId="{061807E7-77E5-4461-8273-80829A793824}" type="presOf" srcId="{E1527ED2-98A3-417F-A843-70DC1FA1F784}" destId="{36E828A8-081C-4ACF-B809-F10486D7E09D}" srcOrd="0" destOrd="0" presId="urn:microsoft.com/office/officeart/2008/layout/HorizontalMultiLevelHierarchy"/>
    <dgm:cxn modelId="{957DA401-7E6F-45C0-A908-794A4297B3FC}" type="presOf" srcId="{139726E6-3034-489D-91C2-46EBD84750AD}" destId="{EC2BAF23-4C4E-4215-A9A1-0F9DBD6732CD}" srcOrd="1" destOrd="0" presId="urn:microsoft.com/office/officeart/2008/layout/HorizontalMultiLevelHierarchy"/>
    <dgm:cxn modelId="{D8E7C5EC-ABE3-495C-9EA2-66835ACB6226}" type="presOf" srcId="{71E63A65-3A3B-4A2B-8FE7-6A90704E7BB2}" destId="{5EF46BEA-50BD-4750-A16D-76CC98D2F491}" srcOrd="0" destOrd="0" presId="urn:microsoft.com/office/officeart/2008/layout/HorizontalMultiLevelHierarchy"/>
    <dgm:cxn modelId="{7C77ACFA-C0FA-45F7-ADD8-2F8DDD7EFFB2}" type="presOf" srcId="{0F36E60B-B91C-4A67-91C4-C167635D8B8D}" destId="{ECE421E9-F7E6-47BB-91DD-6695043B4386}" srcOrd="0" destOrd="0" presId="urn:microsoft.com/office/officeart/2008/layout/HorizontalMultiLevelHierarchy"/>
    <dgm:cxn modelId="{FC99066D-5CFD-4839-BFDB-8F483045CCA2}" srcId="{84D0B346-5300-4CCE-A4B3-99FEFB68711B}" destId="{0F5EF112-0B87-4949-9223-7096CF4A5CB1}" srcOrd="0" destOrd="0" parTransId="{8F3CEF35-9C87-4400-B122-782E458AB097}" sibTransId="{785428CA-CACF-4235-9331-40985B14C707}"/>
    <dgm:cxn modelId="{D502614D-ABE3-4D53-93AE-A4279286E7DC}" type="presOf" srcId="{AF11A541-6C96-4D30-BD00-7B830B35FFB1}" destId="{372E732B-DC10-487A-A497-16F98B0AA6FA}" srcOrd="0" destOrd="0" presId="urn:microsoft.com/office/officeart/2008/layout/HorizontalMultiLevelHierarchy"/>
    <dgm:cxn modelId="{2098AF26-B908-4E30-BCED-A4EEE6008381}" type="presOf" srcId="{C7B5FE9A-F537-406C-B66F-CEAC843A7A42}" destId="{FB510FAC-0915-468E-AFE2-D08EC800A13E}" srcOrd="1" destOrd="0" presId="urn:microsoft.com/office/officeart/2008/layout/HorizontalMultiLevelHierarchy"/>
    <dgm:cxn modelId="{544CDF7F-28EB-4B02-9EFB-08555E299B93}" type="presOf" srcId="{66C7E025-DD33-47A0-95D3-DE8AF7644920}" destId="{C3829412-F107-4B24-866A-D8347B6A87A4}" srcOrd="1" destOrd="0" presId="urn:microsoft.com/office/officeart/2008/layout/HorizontalMultiLevelHierarchy"/>
    <dgm:cxn modelId="{BD5F91B7-F997-4138-A470-928FFA6A6F2B}" srcId="{49267C1A-FC4E-4268-946A-5D04E9F40DE8}" destId="{09350A88-E383-4386-BBA4-F6BF5B61A4D2}" srcOrd="2" destOrd="0" parTransId="{C7B5FE9A-F537-406C-B66F-CEAC843A7A42}" sibTransId="{1F94272B-E6F5-403F-9B97-7D590A0AA0B2}"/>
    <dgm:cxn modelId="{38DF8798-9E51-44C3-8413-95D7AD71EA7B}" srcId="{32A0B235-5B0E-41C9-980B-167ED822697C}" destId="{188BDF7B-CB59-4986-8D5A-DA9A9E297DB0}" srcOrd="1" destOrd="0" parTransId="{8532EAAB-9DEE-476F-A65C-53D737AA9482}" sibTransId="{0CC02108-14D6-44EB-9D5B-F9DB16C02B68}"/>
    <dgm:cxn modelId="{DD6DD974-6DC0-408D-863C-8866A56CE4C7}" type="presOf" srcId="{820B28BD-F444-4E0F-A13A-ECC5D30AAFB4}" destId="{8DEEB8D8-76C7-4777-BE90-65ECCF233DC4}" srcOrd="0" destOrd="0" presId="urn:microsoft.com/office/officeart/2008/layout/HorizontalMultiLevelHierarchy"/>
    <dgm:cxn modelId="{F79307D5-B34D-4AE8-BC6A-CB41D1E0C0F3}" type="presOf" srcId="{E4BB91FE-B7EE-4904-B6D8-AB3487ED8DCC}" destId="{217E70F4-2C72-4A88-9AEB-1BC1F1754399}" srcOrd="1" destOrd="0" presId="urn:microsoft.com/office/officeart/2008/layout/HorizontalMultiLevelHierarchy"/>
    <dgm:cxn modelId="{A56E5AC3-0858-4952-9042-05E2D7474550}" type="presOf" srcId="{D258C5F0-C4B5-4EFA-8B04-EC84946836BC}" destId="{A3839486-BE34-4A96-A1D6-729BC57C5C7B}" srcOrd="0" destOrd="0" presId="urn:microsoft.com/office/officeart/2008/layout/HorizontalMultiLevelHierarchy"/>
    <dgm:cxn modelId="{6C90B2B5-F341-4B28-A8CC-9E7D7270C053}" srcId="{D6DFEBB5-FC42-4DB6-9E67-B50AE595FE41}" destId="{32186F92-A4C2-47C8-8F94-26FB7524D13C}" srcOrd="0" destOrd="0" parTransId="{618E93B1-4137-4AD0-915E-981751570881}" sibTransId="{2B4798E7-75D0-44B7-84CE-96715BCD6486}"/>
    <dgm:cxn modelId="{4C107DC6-967D-404D-9A22-83F3FC00C049}" type="presOf" srcId="{CEC81E77-056C-4AA0-9CAB-72573383B212}" destId="{F7AB3E00-F7F2-498F-AF52-6A31AA241208}" srcOrd="0" destOrd="0" presId="urn:microsoft.com/office/officeart/2008/layout/HorizontalMultiLevelHierarchy"/>
    <dgm:cxn modelId="{DD1AFD6D-9FEA-46A9-8892-A13AC89CAA9B}" type="presOf" srcId="{8532EAAB-9DEE-476F-A65C-53D737AA9482}" destId="{50F269E3-C2F3-4B54-9E71-106805C52D21}" srcOrd="1" destOrd="0" presId="urn:microsoft.com/office/officeart/2008/layout/HorizontalMultiLevelHierarchy"/>
    <dgm:cxn modelId="{91B3B861-B082-42AF-8F45-37BA28EE5DCB}" type="presOf" srcId="{4330A92C-BB11-4B1E-B9A5-7A9976B82E9C}" destId="{D5866815-F4BB-4575-A3A6-EA7D2B0ED535}" srcOrd="0" destOrd="0" presId="urn:microsoft.com/office/officeart/2008/layout/HorizontalMultiLevelHierarchy"/>
    <dgm:cxn modelId="{59EC6962-40C5-4AE2-9E5C-823683F2B05D}" type="presOf" srcId="{C231A016-B00F-4619-874E-B11AC14D0D50}" destId="{5D215D4E-1D7C-4F5B-B9A8-FAC30DFEBBE9}" srcOrd="0" destOrd="0" presId="urn:microsoft.com/office/officeart/2008/layout/HorizontalMultiLevelHierarchy"/>
    <dgm:cxn modelId="{50C89350-39F6-4604-BB0E-BE196073A58C}" srcId="{06492D3F-FCF1-4D87-8A2F-727760A68432}" destId="{49267C1A-FC4E-4268-946A-5D04E9F40DE8}" srcOrd="0" destOrd="0" parTransId="{62A8B255-2D23-493F-8ECF-786C46910AFA}" sibTransId="{9ABEEF0A-2E43-49A4-8E9D-C1416BE993DB}"/>
    <dgm:cxn modelId="{DBD1F769-D7F1-4B31-95E6-D364EBB9FBC5}" type="presOf" srcId="{2F0AEE3C-C222-4F6B-81A3-F9EAAC6D0D11}" destId="{8C54F0A2-F88A-48F8-A45D-186FE2706730}" srcOrd="0" destOrd="0" presId="urn:microsoft.com/office/officeart/2008/layout/HorizontalMultiLevelHierarchy"/>
    <dgm:cxn modelId="{0AF660C7-4647-4BC4-B6E5-A1A963E9A043}" type="presOf" srcId="{FA7952FF-F98A-42A1-AB5B-76E448786E23}" destId="{0B2085C3-D2CC-41CD-97DF-A0F951654725}" srcOrd="0" destOrd="0" presId="urn:microsoft.com/office/officeart/2008/layout/HorizontalMultiLevelHierarchy"/>
    <dgm:cxn modelId="{A4891DBC-F069-471D-BDA4-C912D8D0256F}" type="presOf" srcId="{370931DA-F1CC-4DEF-8F39-258A00354B2B}" destId="{E703786B-15D1-4B9E-BF5D-DF57F5AB555C}" srcOrd="0" destOrd="0" presId="urn:microsoft.com/office/officeart/2008/layout/HorizontalMultiLevelHierarchy"/>
    <dgm:cxn modelId="{2763F3B6-F764-4800-BCB1-F2DC203023BD}" type="presOf" srcId="{68C1CE19-6195-45EB-8AB4-A1DFCF977CC4}" destId="{4464B83D-EAAE-4C3A-B997-067DDEED0226}" srcOrd="0" destOrd="0" presId="urn:microsoft.com/office/officeart/2008/layout/HorizontalMultiLevelHierarchy"/>
    <dgm:cxn modelId="{3D7C975D-2869-4ED5-9934-A2C97B222301}" srcId="{C570EC3F-0375-45C2-A4EA-6BA2F6FDF0E2}" destId="{32A0B235-5B0E-41C9-980B-167ED822697C}" srcOrd="1" destOrd="0" parTransId="{ADBF35A2-D67B-4CF3-82E5-F19A26A60C48}" sibTransId="{BA69E83D-E6C1-4D4C-AE79-45FB78D5B2B6}"/>
    <dgm:cxn modelId="{D8C343CB-D7FD-40F7-9076-D22DDD70ED48}" srcId="{E40C573D-D709-48AD-845A-9245F1C3D5D2}" destId="{46570160-36E5-47E3-9C81-AC5E60C69354}" srcOrd="1" destOrd="0" parTransId="{4DA0CD75-DDA1-491B-B908-E437F3A13EBB}" sibTransId="{CCAA6AB2-6D6F-4139-AB1A-D1DF6ADC87FF}"/>
    <dgm:cxn modelId="{D5166391-2425-40AE-8BD8-EDCA8063AFA0}" srcId="{42B67110-025D-4468-902C-739D2C3A241B}" destId="{06492D3F-FCF1-4D87-8A2F-727760A68432}" srcOrd="0" destOrd="0" parTransId="{3A67F33C-B0A3-421A-8CC2-4F277E45A4E1}" sibTransId="{DC53B0B7-AE37-49D8-98E2-199966983DD9}"/>
    <dgm:cxn modelId="{F09800B3-B116-445E-B3CC-53BABABBE39B}" type="presOf" srcId="{3A67F33C-B0A3-421A-8CC2-4F277E45A4E1}" destId="{39C1B62D-ADA6-4291-BEC0-32E40F4B734D}" srcOrd="0" destOrd="0" presId="urn:microsoft.com/office/officeart/2008/layout/HorizontalMultiLevelHierarchy"/>
    <dgm:cxn modelId="{3B2DEED8-2AE3-4601-9FF7-AFBA1441FA8E}" srcId="{68C1CE19-6195-45EB-8AB4-A1DFCF977CC4}" destId="{56C6A2F4-7FEE-43C5-8B08-64285C69B752}" srcOrd="3" destOrd="0" parTransId="{DB6A4651-3B0E-4612-8205-2F85C8A7293F}" sibTransId="{8438300E-7F98-437E-901A-F7BDB1CB01D7}"/>
    <dgm:cxn modelId="{F31F3742-6071-41C8-8238-E7A3C3B27CEA}" type="presOf" srcId="{6320273D-FC9C-4DFB-98FC-ACDA55802027}" destId="{CE204B28-970D-441F-875B-405C7166645F}" srcOrd="0" destOrd="0" presId="urn:microsoft.com/office/officeart/2008/layout/HorizontalMultiLevelHierarchy"/>
    <dgm:cxn modelId="{43D2F625-4653-4B8D-9345-0AE5FE465206}" srcId="{09350A88-E383-4386-BBA4-F6BF5B61A4D2}" destId="{D6DFEBB5-FC42-4DB6-9E67-B50AE595FE41}" srcOrd="0" destOrd="0" parTransId="{40A0D1D4-4090-4F5A-A983-D65C26D710B6}" sibTransId="{52D2ECF2-D686-405F-A517-B95AB763955C}"/>
    <dgm:cxn modelId="{84BD03A4-201C-4E7C-90E8-75E4883E3E11}" type="presOf" srcId="{55A802E9-AF20-4AE6-BF58-A5A0F5DCDA7A}" destId="{F71C1091-5419-4B4A-B267-5339195B974F}" srcOrd="1" destOrd="0" presId="urn:microsoft.com/office/officeart/2008/layout/HorizontalMultiLevelHierarchy"/>
    <dgm:cxn modelId="{1289E552-BFD3-45F7-8452-0FA96D4737EB}" type="presOf" srcId="{618E93B1-4137-4AD0-915E-981751570881}" destId="{8406C3B9-5F13-4654-B1DB-0D849E138ACC}" srcOrd="1" destOrd="0" presId="urn:microsoft.com/office/officeart/2008/layout/HorizontalMultiLevelHierarchy"/>
    <dgm:cxn modelId="{C799693B-BAFF-4D23-B80D-AAA92105C7C1}" type="presOf" srcId="{13BE351B-A893-4D17-9396-F79178A9659B}" destId="{2B688B4D-4E66-4634-9682-480A77A9340C}" srcOrd="1" destOrd="0" presId="urn:microsoft.com/office/officeart/2008/layout/HorizontalMultiLevelHierarchy"/>
    <dgm:cxn modelId="{D5B4C82F-1BDB-4EA7-89D9-C03683CEBF89}" type="presOf" srcId="{0F5EF112-0B87-4949-9223-7096CF4A5CB1}" destId="{C90B04C7-116F-40C2-97FE-5FAB98C1300D}" srcOrd="0" destOrd="0" presId="urn:microsoft.com/office/officeart/2008/layout/HorizontalMultiLevelHierarchy"/>
    <dgm:cxn modelId="{9418242B-0346-4219-9012-AE9D0E9D713F}" type="presOf" srcId="{40A0D1D4-4090-4F5A-A983-D65C26D710B6}" destId="{D2D2774C-AB59-4594-9604-6D97DFA8E005}" srcOrd="1" destOrd="0" presId="urn:microsoft.com/office/officeart/2008/layout/HorizontalMultiLevelHierarchy"/>
    <dgm:cxn modelId="{4C03DDEC-2DC5-49D3-9F9D-37748DE3D484}" type="presOf" srcId="{2A0628C9-09D1-4200-8330-2B69382E9367}" destId="{68E3898A-F564-44FD-8D34-6DBF18A33993}" srcOrd="0" destOrd="0" presId="urn:microsoft.com/office/officeart/2008/layout/HorizontalMultiLevelHierarchy"/>
    <dgm:cxn modelId="{A28FE208-CCD6-4562-A894-3D3144DEA01A}" type="presOf" srcId="{B301A820-FD5A-4AD7-BBF2-1F268CF1F384}" destId="{AC3E27BE-745D-4B83-A268-430FF8ECAD7C}" srcOrd="0" destOrd="0" presId="urn:microsoft.com/office/officeart/2008/layout/HorizontalMultiLevelHierarchy"/>
    <dgm:cxn modelId="{7055E6E1-949F-4EB6-812B-0AFC0941FE97}" type="presOf" srcId="{E6E6C2C4-5835-41D2-8B36-D8748A9CF68C}" destId="{99B71C6C-4B51-4F2F-9A15-54C1B7A30914}" srcOrd="1" destOrd="0" presId="urn:microsoft.com/office/officeart/2008/layout/HorizontalMultiLevelHierarchy"/>
    <dgm:cxn modelId="{B0D15C4F-C711-4640-9453-0A097F5139EB}" type="presOf" srcId="{51FF2514-A7A3-4F45-AD62-644576E87FF3}" destId="{2054A1FE-4EFE-413F-8641-C762717EB199}" srcOrd="0" destOrd="0" presId="urn:microsoft.com/office/officeart/2008/layout/HorizontalMultiLevelHierarchy"/>
    <dgm:cxn modelId="{91D02124-EC5B-4A0D-8665-C9F61EA7ACAB}" type="presOf" srcId="{73FD8E16-D1E2-47FA-ACAD-D3F2E23BABAC}" destId="{180C7B98-2CA8-46CD-A280-58FF114E4D37}" srcOrd="0" destOrd="0" presId="urn:microsoft.com/office/officeart/2008/layout/HorizontalMultiLevelHierarchy"/>
    <dgm:cxn modelId="{B9AFF5FD-0BA6-4042-9E3E-B56EBA9A9897}" type="presOf" srcId="{1F853011-FA4C-42D9-8A5F-2C0232425E0F}" destId="{DCAC6551-BFEF-4FB8-ACEB-2F6F7D42BC0B}" srcOrd="0" destOrd="0" presId="urn:microsoft.com/office/officeart/2008/layout/HorizontalMultiLevelHierarchy"/>
    <dgm:cxn modelId="{14636063-D7EA-43E5-87CD-3C4A2FE7747A}" srcId="{72EF441D-6270-4B48-8A87-74560259A594}" destId="{84D0B346-5300-4CCE-A4B3-99FEFB68711B}" srcOrd="0" destOrd="0" parTransId="{9933AEC5-38B5-44C0-94EB-744AF21407B1}" sibTransId="{F4384A54-8B9C-40B2-8313-72C56234D6D5}"/>
    <dgm:cxn modelId="{F650B792-1072-4187-BB57-2D26A3DD0A87}" type="presOf" srcId="{FA7952FF-F98A-42A1-AB5B-76E448786E23}" destId="{1289F142-1384-494A-BAC6-A8029F68A086}" srcOrd="1" destOrd="0" presId="urn:microsoft.com/office/officeart/2008/layout/HorizontalMultiLevelHierarchy"/>
    <dgm:cxn modelId="{078C2C82-35CC-42A5-AE8B-EFE4DD455750}" srcId="{188BDF7B-CB59-4986-8D5A-DA9A9E297DB0}" destId="{2A0628C9-09D1-4200-8330-2B69382E9367}" srcOrd="0" destOrd="0" parTransId="{6CADDF21-8CF8-49A1-BFC5-51A62D2C5148}" sibTransId="{00514C73-BC4B-43DC-94A5-18D1D6F5DE3A}"/>
    <dgm:cxn modelId="{FF9A3123-4FF5-47D4-9C62-AB60D686AD60}" type="presOf" srcId="{72EF441D-6270-4B48-8A87-74560259A594}" destId="{9AA63358-1F2E-4049-9EBA-9EBA0FE513B9}" srcOrd="0" destOrd="0" presId="urn:microsoft.com/office/officeart/2008/layout/HorizontalMultiLevelHierarchy"/>
    <dgm:cxn modelId="{5352844A-6673-4934-8436-B7F6831E3B9B}" type="presOf" srcId="{8AABBE00-AAB6-450C-9FCC-C0D65B1DEBCB}" destId="{A362B982-A61C-43A6-836D-DA49ECEC053B}" srcOrd="0" destOrd="0" presId="urn:microsoft.com/office/officeart/2008/layout/HorizontalMultiLevelHierarchy"/>
    <dgm:cxn modelId="{A6E75F23-5BB8-42BE-9716-AA0D468DCF4D}" type="presOf" srcId="{14EBFB60-E917-45EA-9EF8-EBC46E948EFA}" destId="{2109AF64-1587-4B35-8153-E32800E4E2DB}" srcOrd="0" destOrd="0" presId="urn:microsoft.com/office/officeart/2008/layout/HorizontalMultiLevelHierarchy"/>
    <dgm:cxn modelId="{A4E8A558-F170-4EE3-8D14-776DC1F22F56}" type="presOf" srcId="{5255B5C1-3D60-42E8-A64D-DE51180C0041}" destId="{E38AC0A3-CD13-4380-A22A-47326B9ACCD3}" srcOrd="0" destOrd="0" presId="urn:microsoft.com/office/officeart/2008/layout/HorizontalMultiLevelHierarchy"/>
    <dgm:cxn modelId="{3A0F4F7E-4930-4669-B8B8-5FD649FF798F}" type="presOf" srcId="{D6DFEBB5-FC42-4DB6-9E67-B50AE595FE41}" destId="{B6F926EA-E0AB-4BC8-9E68-E1D726D1F87E}" srcOrd="0" destOrd="0" presId="urn:microsoft.com/office/officeart/2008/layout/HorizontalMultiLevelHierarchy"/>
    <dgm:cxn modelId="{87BD51B9-0D52-4BE8-A0E8-DFA35CC4F6AE}" srcId="{49267C1A-FC4E-4268-946A-5D04E9F40DE8}" destId="{D7904D7B-CEAF-4536-A596-2920E9490F97}" srcOrd="1" destOrd="0" parTransId="{4330A92C-BB11-4B1E-B9A5-7A9976B82E9C}" sibTransId="{15294590-1C22-44F8-91E0-CAAA42AA94CB}"/>
    <dgm:cxn modelId="{C7EBED9B-CB5A-44DA-AF04-24508A7155A6}" type="presOf" srcId="{6CADDF21-8CF8-49A1-BFC5-51A62D2C5148}" destId="{DACB5588-022D-4556-97D7-6EB17771D3CE}" srcOrd="0" destOrd="0" presId="urn:microsoft.com/office/officeart/2008/layout/HorizontalMultiLevelHierarchy"/>
    <dgm:cxn modelId="{785F9A3C-98FE-4AFC-B9E3-5DCF73F70237}" type="presOf" srcId="{66C7E025-DD33-47A0-95D3-DE8AF7644920}" destId="{2BC24A4A-4AB2-4639-A03C-9554C145E617}" srcOrd="0" destOrd="0" presId="urn:microsoft.com/office/officeart/2008/layout/HorizontalMultiLevelHierarchy"/>
    <dgm:cxn modelId="{34E23F8D-A92A-4375-B2D9-17B9A2C5DB3B}" type="presOf" srcId="{AD279184-B804-4E80-A947-70CB5EDED4B2}" destId="{893DCCF8-B803-47BB-AA76-E3A0FC95782A}" srcOrd="0" destOrd="0" presId="urn:microsoft.com/office/officeart/2008/layout/HorizontalMultiLevelHierarchy"/>
    <dgm:cxn modelId="{BE45C549-708F-4450-8240-484B099971FB}" type="presOf" srcId="{87218F4A-87FA-4D80-8086-F3B43485677F}" destId="{1DC0D781-2714-40E6-A389-E6D64CE0FC2C}" srcOrd="0" destOrd="0" presId="urn:microsoft.com/office/officeart/2008/layout/HorizontalMultiLevelHierarchy"/>
    <dgm:cxn modelId="{B6AB2D2B-B873-4F30-B359-B90B8DEA1192}" type="presOf" srcId="{E0E04536-B544-48E6-A34B-24F0671C5C26}" destId="{5816A267-A28F-4DA4-8925-F11A60ED8E17}" srcOrd="1" destOrd="0" presId="urn:microsoft.com/office/officeart/2008/layout/HorizontalMultiLevelHierarchy"/>
    <dgm:cxn modelId="{71EE00FF-672E-4659-AD98-928BC2CE08F0}" type="presOf" srcId="{EE25A919-35D9-4237-B8EC-10D59CF259DB}" destId="{E9A8C826-2CE8-4754-8722-05DC3A10037E}" srcOrd="0" destOrd="0" presId="urn:microsoft.com/office/officeart/2008/layout/HorizontalMultiLevelHierarchy"/>
    <dgm:cxn modelId="{61B0F231-8054-4B3A-AF48-41D6CD807EB9}" type="presOf" srcId="{D83412C5-B547-4462-9EE6-35A6F484A57B}" destId="{3E82C03D-F206-4F72-BEEF-CF6FD2DCD778}" srcOrd="0" destOrd="0" presId="urn:microsoft.com/office/officeart/2008/layout/HorizontalMultiLevelHierarchy"/>
    <dgm:cxn modelId="{76F89123-600B-426B-B460-96653F51E2DC}" type="presOf" srcId="{D7904D7B-CEAF-4536-A596-2920E9490F97}" destId="{BAA2DDCB-38DF-4CC4-ABF9-21740283A9BE}" srcOrd="0" destOrd="0" presId="urn:microsoft.com/office/officeart/2008/layout/HorizontalMultiLevelHierarchy"/>
    <dgm:cxn modelId="{28C2554B-D00B-43D7-9B3F-EF6696D6997E}" type="presOf" srcId="{3F9332EA-9A73-4CE2-AF1E-CC2E68EFA37D}" destId="{F7751AA5-541B-405A-82AA-9E7472A63F6E}" srcOrd="0" destOrd="0" presId="urn:microsoft.com/office/officeart/2008/layout/HorizontalMultiLevelHierarchy"/>
    <dgm:cxn modelId="{9EAA55B1-E13B-4AEE-BB3A-98E73B2D5AE5}" type="presOf" srcId="{4DA0CD75-DDA1-491B-B908-E437F3A13EBB}" destId="{B4B3A94D-EDA4-4722-AD17-7D79415EA2CC}" srcOrd="0" destOrd="0" presId="urn:microsoft.com/office/officeart/2008/layout/HorizontalMultiLevelHierarchy"/>
    <dgm:cxn modelId="{6E626DE1-4ED0-46F9-A951-D09279F4A224}" type="presOf" srcId="{2F0AEE3C-C222-4F6B-81A3-F9EAAC6D0D11}" destId="{C0D34A6B-94C4-43CF-998A-989E7CC44876}" srcOrd="1" destOrd="0" presId="urn:microsoft.com/office/officeart/2008/layout/HorizontalMultiLevelHierarchy"/>
    <dgm:cxn modelId="{25C6C8E1-97F6-4A51-9AB4-BD9F47D167B1}" type="presOf" srcId="{62A8B255-2D23-493F-8ECF-786C46910AFA}" destId="{DF453BDE-BD67-4AD9-B56F-27A59C26830E}" srcOrd="1" destOrd="0" presId="urn:microsoft.com/office/officeart/2008/layout/HorizontalMultiLevelHierarchy"/>
    <dgm:cxn modelId="{E4038423-8ABE-4EEC-A7D1-51DE726CF0E2}" type="presOf" srcId="{E0E04536-B544-48E6-A34B-24F0671C5C26}" destId="{6E663D8A-EE42-4CD2-9579-30E8289A50F9}" srcOrd="0" destOrd="0" presId="urn:microsoft.com/office/officeart/2008/layout/HorizontalMultiLevelHierarchy"/>
    <dgm:cxn modelId="{3E550CEB-D20A-406B-8468-7624935776F6}" type="presOf" srcId="{F63E17F4-09D2-45F5-B829-8827B2D8FE11}" destId="{62C7618B-6E67-4BC8-9157-A973F3802AD7}" srcOrd="0" destOrd="0" presId="urn:microsoft.com/office/officeart/2008/layout/HorizontalMultiLevelHierarchy"/>
    <dgm:cxn modelId="{5FFB69D5-3B5D-43EE-9080-133F5AA40C76}" type="presOf" srcId="{E4BB91FE-B7EE-4904-B6D8-AB3487ED8DCC}" destId="{D72BF114-5853-4EEE-84EC-A2E719073441}" srcOrd="0" destOrd="0" presId="urn:microsoft.com/office/officeart/2008/layout/HorizontalMultiLevelHierarchy"/>
    <dgm:cxn modelId="{0CEDF8F8-1544-4536-812A-3F8E433D45FF}" type="presOf" srcId="{09350A88-E383-4386-BBA4-F6BF5B61A4D2}" destId="{5630E068-ECBD-4AF3-A2F6-D4DB11C3B21D}" srcOrd="0" destOrd="0" presId="urn:microsoft.com/office/officeart/2008/layout/HorizontalMultiLevelHierarchy"/>
    <dgm:cxn modelId="{8DE5055E-1443-4CFB-A5D5-D3CAC8A432E9}" srcId="{0F5EF112-0B87-4949-9223-7096CF4A5CB1}" destId="{71E63A65-3A3B-4A2B-8FE7-6A90704E7BB2}" srcOrd="1" destOrd="0" parTransId="{FA7952FF-F98A-42A1-AB5B-76E448786E23}" sibTransId="{BEF3729B-62D2-4B3A-A39E-84157DA5EF72}"/>
    <dgm:cxn modelId="{D5FCAA5D-E36D-4FA9-877F-0C79BFB345DB}" type="presOf" srcId="{32A0B235-5B0E-41C9-980B-167ED822697C}" destId="{D42A9B39-33C4-4284-85DA-CEEE086162B3}" srcOrd="0" destOrd="0" presId="urn:microsoft.com/office/officeart/2008/layout/HorizontalMultiLevelHierarchy"/>
    <dgm:cxn modelId="{C437E9E1-D705-4D11-8309-BA600599D99C}" type="presOf" srcId="{E40C573D-D709-48AD-845A-9245F1C3D5D2}" destId="{0322453D-0543-42FC-96F4-A8032F812B03}" srcOrd="0" destOrd="0" presId="urn:microsoft.com/office/officeart/2008/layout/HorizontalMultiLevelHierarchy"/>
    <dgm:cxn modelId="{CE749B48-06D4-4E30-BE57-2FE59871B108}" type="presOf" srcId="{9933AEC5-38B5-44C0-94EB-744AF21407B1}" destId="{1B7D2DDD-B579-4AB4-BBE6-AA229B3CE277}" srcOrd="0" destOrd="0" presId="urn:microsoft.com/office/officeart/2008/layout/HorizontalMultiLevelHierarchy"/>
    <dgm:cxn modelId="{27F45476-4569-458B-AE07-64413A5CEAD1}" type="presOf" srcId="{4DA0CD75-DDA1-491B-B908-E437F3A13EBB}" destId="{B5491397-AAF1-4360-918B-32E685E5BB06}" srcOrd="1" destOrd="0" presId="urn:microsoft.com/office/officeart/2008/layout/HorizontalMultiLevelHierarchy"/>
    <dgm:cxn modelId="{F1AB337D-C4BD-4354-BB60-8F9A23EBC4AF}" type="presOf" srcId="{CEC81E77-056C-4AA0-9CAB-72573383B212}" destId="{AE74691A-B92D-4B25-8054-90AC0D365E09}" srcOrd="1" destOrd="0" presId="urn:microsoft.com/office/officeart/2008/layout/HorizontalMultiLevelHierarchy"/>
    <dgm:cxn modelId="{49D1CFDC-5725-4A2A-8443-CA55B3123D05}" srcId="{71E63A65-3A3B-4A2B-8FE7-6A90704E7BB2}" destId="{39A53E86-513F-4122-AFD3-E58C2759E4FC}" srcOrd="0" destOrd="0" parTransId="{98041FAA-6173-465E-8982-63294060A9D2}" sibTransId="{25063026-F186-4C48-9C93-555874ECBEB1}"/>
    <dgm:cxn modelId="{9DF003EA-4C2B-4F5E-B1A1-C3EA352B5699}" type="presOf" srcId="{ADBF35A2-D67B-4CF3-82E5-F19A26A60C48}" destId="{051CA9E5-25DB-4946-A3EE-84E77281ACCB}" srcOrd="1" destOrd="0" presId="urn:microsoft.com/office/officeart/2008/layout/HorizontalMultiLevelHierarchy"/>
    <dgm:cxn modelId="{9C0B3065-86DB-46B6-824E-B063EB73E642}" type="presOf" srcId="{C68DA351-319D-4198-A15A-D9A985F6DA40}" destId="{949D51E7-476B-4B75-AA74-04C174153DA3}" srcOrd="1" destOrd="0" presId="urn:microsoft.com/office/officeart/2008/layout/HorizontalMultiLevelHierarchy"/>
    <dgm:cxn modelId="{DBC4D1D0-E3F8-4653-A4B3-DDA6DA44CA13}" srcId="{6C73B037-3134-4ABB-AAFC-1F99F0F71531}" destId="{8DD4978D-80A6-4F82-907F-40F153F5ADFF}" srcOrd="1" destOrd="0" parTransId="{6D67EDAE-4CE9-4D89-936A-4D3AFA173135}" sibTransId="{7C6386CA-4897-4364-8531-71D906187800}"/>
    <dgm:cxn modelId="{00D62BC0-569C-4502-BD99-AB376B749F96}" type="presOf" srcId="{51FF2514-A7A3-4F45-AD62-644576E87FF3}" destId="{ED6CEA20-D3E5-4DB0-AC81-8887DB05FD5D}" srcOrd="1" destOrd="0" presId="urn:microsoft.com/office/officeart/2008/layout/HorizontalMultiLevelHierarchy"/>
    <dgm:cxn modelId="{FBE3ACF0-F175-4229-A20C-A4CB377EDA4F}" srcId="{D6DFEBB5-FC42-4DB6-9E67-B50AE595FE41}" destId="{867505C9-7103-45A3-8545-57542B96BAD6}" srcOrd="1" destOrd="0" parTransId="{92598AAA-8F8C-47E9-A1AD-1884A1677DAF}" sibTransId="{E989729A-77AC-4EC4-8771-D44FA2990FCB}"/>
    <dgm:cxn modelId="{1BABF636-C87A-487E-83FF-CDF9E7CB7E5A}" type="presOf" srcId="{62A8B255-2D23-493F-8ECF-786C46910AFA}" destId="{E69FFC56-A833-4B38-A5CE-C3D0A2C9D563}" srcOrd="0" destOrd="0" presId="urn:microsoft.com/office/officeart/2008/layout/HorizontalMultiLevelHierarchy"/>
    <dgm:cxn modelId="{7D4F09B7-39F4-4E02-8841-90AB8360CFD4}" type="presOf" srcId="{AF11A541-6C96-4D30-BD00-7B830B35FFB1}" destId="{8EAA8551-62A0-4FEF-BFA9-E262CFEA70F1}" srcOrd="1" destOrd="0" presId="urn:microsoft.com/office/officeart/2008/layout/HorizontalMultiLevelHierarchy"/>
    <dgm:cxn modelId="{F7B9CBA7-22BD-438D-B944-E2DA376D1497}" srcId="{188BDF7B-CB59-4986-8D5A-DA9A9E297DB0}" destId="{9D7886AB-60A6-4153-8075-AD1D81370D21}" srcOrd="1" destOrd="0" parTransId="{C68DA351-319D-4198-A15A-D9A985F6DA40}" sibTransId="{43CB7B89-A04F-46C8-B4FA-4011824EBFDF}"/>
    <dgm:cxn modelId="{580D247C-76C8-4E13-90EA-8264F708C7AA}" srcId="{32A0B235-5B0E-41C9-980B-167ED822697C}" destId="{49C5172E-D274-407D-89D2-0B6977B88BD1}" srcOrd="0" destOrd="0" parTransId="{E1527ED2-98A3-417F-A843-70DC1FA1F784}" sibTransId="{A33D128B-0487-4132-8566-C5137C05F23F}"/>
    <dgm:cxn modelId="{A3954EC9-9F4B-40F9-B928-7C76DDC0DB18}" srcId="{D7904D7B-CEAF-4536-A596-2920E9490F97}" destId="{5D9E6966-2508-469D-9F58-4AA16B9596E1}" srcOrd="0" destOrd="0" parTransId="{E4BB91FE-B7EE-4904-B6D8-AB3487ED8DCC}" sibTransId="{25B53C94-AF9E-46C2-A575-268B28369741}"/>
    <dgm:cxn modelId="{CA51EF66-4A62-4855-8CFF-987BDB8BEBC0}" srcId="{0F85726A-6F85-4A51-AF82-E143554AC681}" destId="{D258C5F0-C4B5-4EFA-8B04-EC84946836BC}" srcOrd="0" destOrd="0" parTransId="{0BB3D69C-09A6-492D-A25B-433D97FEF360}" sibTransId="{7B003593-0E2C-4EF0-B728-6FABD46E0FFC}"/>
    <dgm:cxn modelId="{61CF2BF5-E4B2-4591-9584-1BB28AA61775}" srcId="{68C1CE19-6195-45EB-8AB4-A1DFCF977CC4}" destId="{55BE19C3-161A-49D0-AA9E-8BB30E999F48}" srcOrd="1" destOrd="0" parTransId="{3F9332EA-9A73-4CE2-AF1E-CC2E68EFA37D}" sibTransId="{27CE62FC-0FC0-4935-AE00-2E3E0FA9C514}"/>
    <dgm:cxn modelId="{F7F72FCE-2CE1-4C13-8AAE-6DA7EB2B7DA6}" type="presOf" srcId="{40A0D1D4-4090-4F5A-A983-D65C26D710B6}" destId="{9FF43C81-DA49-42B1-8F76-A5A1904AF924}" srcOrd="0" destOrd="0" presId="urn:microsoft.com/office/officeart/2008/layout/HorizontalMultiLevelHierarchy"/>
    <dgm:cxn modelId="{E4392EA3-5B45-41B1-941E-6559025A2C0D}" type="presOf" srcId="{46570160-36E5-47E3-9C81-AC5E60C69354}" destId="{FF7A9C72-348D-42FE-B5E2-F2961E87E406}" srcOrd="0" destOrd="0" presId="urn:microsoft.com/office/officeart/2008/layout/HorizontalMultiLevelHierarchy"/>
    <dgm:cxn modelId="{801490E2-6702-4880-89C3-A19BFB58CF5D}" type="presOf" srcId="{39A53E86-513F-4122-AFD3-E58C2759E4FC}" destId="{7E9C2AC0-F724-4462-8278-EE0E3D0C9F59}" srcOrd="0" destOrd="0" presId="urn:microsoft.com/office/officeart/2008/layout/HorizontalMultiLevelHierarchy"/>
    <dgm:cxn modelId="{A35D523B-7A37-4591-83F1-57D9BE0C012C}" type="presOf" srcId="{ADBF35A2-D67B-4CF3-82E5-F19A26A60C48}" destId="{5CFCB8B2-24C0-4B4C-98AE-AAFF920DE30F}" srcOrd="0" destOrd="0" presId="urn:microsoft.com/office/officeart/2008/layout/HorizontalMultiLevelHierarchy"/>
    <dgm:cxn modelId="{746185AE-50A7-4E14-B3D1-B5E3C7A8901C}" type="presOf" srcId="{9933AEC5-38B5-44C0-94EB-744AF21407B1}" destId="{C82169C9-9174-4322-9FA0-D50977EF4AB7}" srcOrd="1" destOrd="0" presId="urn:microsoft.com/office/officeart/2008/layout/HorizontalMultiLevelHierarchy"/>
    <dgm:cxn modelId="{DBBCF33D-CD00-45C1-8BCF-E8F80CAB8FED}" type="presOf" srcId="{6D67EDAE-4CE9-4D89-936A-4D3AFA173135}" destId="{89D5953F-92A5-43B2-BBD3-0BE69FD685B6}" srcOrd="0" destOrd="0" presId="urn:microsoft.com/office/officeart/2008/layout/HorizontalMultiLevelHierarchy"/>
    <dgm:cxn modelId="{CD211AF8-16F1-4125-AFC9-90F09851DB6F}" srcId="{0F85726A-6F85-4A51-AF82-E143554AC681}" destId="{73FD8E16-D1E2-47FA-ACAD-D3F2E23BABAC}" srcOrd="2" destOrd="0" parTransId="{5255B5C1-3D60-42E8-A64D-DE51180C0041}" sibTransId="{C03EE91D-F80B-4F04-91DE-B8109CF596C7}"/>
    <dgm:cxn modelId="{3763A8B3-C3E9-4C05-8C30-A5B03982252E}" type="presOf" srcId="{92598AAA-8F8C-47E9-A1AD-1884A1677DAF}" destId="{6872D947-0289-4BAD-A394-40961139F152}" srcOrd="1" destOrd="0" presId="urn:microsoft.com/office/officeart/2008/layout/HorizontalMultiLevelHierarchy"/>
    <dgm:cxn modelId="{99AAC035-4FF8-4757-A8AF-5F98072C9B6B}" type="presOf" srcId="{C570EC3F-0375-45C2-A4EA-6BA2F6FDF0E2}" destId="{28A72DD7-26A8-4392-9BBC-0DFCCFDCE27E}" srcOrd="0" destOrd="0" presId="urn:microsoft.com/office/officeart/2008/layout/HorizontalMultiLevelHierarchy"/>
    <dgm:cxn modelId="{5A1DC46F-4A49-4E9E-9282-C5E3A3D9999A}" type="presOf" srcId="{F63E17F4-09D2-45F5-B829-8827B2D8FE11}" destId="{197C7D1B-0A69-48BA-9FB5-95D87BA39F26}" srcOrd="1" destOrd="0" presId="urn:microsoft.com/office/officeart/2008/layout/HorizontalMultiLevelHierarchy"/>
    <dgm:cxn modelId="{CA19080C-CAAF-4FAB-981D-ECA092E84BE9}" type="presOf" srcId="{6CADDF21-8CF8-49A1-BFC5-51A62D2C5148}" destId="{9185B12A-7C7A-4760-937B-A7C9DEE87339}" srcOrd="1" destOrd="0" presId="urn:microsoft.com/office/officeart/2008/layout/HorizontalMultiLevelHierarchy"/>
    <dgm:cxn modelId="{C10FECBE-F170-4D3B-B793-1DEE3DCBBCCC}" type="presOf" srcId="{55A802E9-AF20-4AE6-BF58-A5A0F5DCDA7A}" destId="{6991205B-1757-44B1-96F3-182D848EBE87}" srcOrd="0" destOrd="0" presId="urn:microsoft.com/office/officeart/2008/layout/HorizontalMultiLevelHierarchy"/>
    <dgm:cxn modelId="{A229B5D8-CA9D-45FE-91CE-C308F259EB0A}" srcId="{E40C573D-D709-48AD-845A-9245F1C3D5D2}" destId="{4C26233D-2720-4508-8552-30E678A62E13}" srcOrd="2" destOrd="0" parTransId="{1F853011-FA4C-42D9-8A5F-2C0232425E0F}" sibTransId="{22588709-C464-4115-925C-CEF1BE9E8FBA}"/>
    <dgm:cxn modelId="{7DFA7977-4F02-4F70-8451-C764D5A9C598}" type="presOf" srcId="{4330A92C-BB11-4B1E-B9A5-7A9976B82E9C}" destId="{46532081-D963-40F6-BFB9-BD97187857F0}" srcOrd="1" destOrd="0" presId="urn:microsoft.com/office/officeart/2008/layout/HorizontalMultiLevelHierarchy"/>
    <dgm:cxn modelId="{1B05900D-65C8-437C-B453-460882D0E68A}" type="presOf" srcId="{92598AAA-8F8C-47E9-A1AD-1884A1677DAF}" destId="{A7EC73A2-7524-47D3-A854-1DD66AC21415}" srcOrd="0" destOrd="0" presId="urn:microsoft.com/office/officeart/2008/layout/HorizontalMultiLevelHierarchy"/>
    <dgm:cxn modelId="{23D5EBE7-0A86-4327-89A8-8AB0E4D7A763}" type="presOf" srcId="{C68DA351-319D-4198-A15A-D9A985F6DA40}" destId="{A7083252-6264-4C4C-8A16-C1007467FD0D}" srcOrd="0" destOrd="0" presId="urn:microsoft.com/office/officeart/2008/layout/HorizontalMultiLevelHierarchy"/>
    <dgm:cxn modelId="{E9D9B1CD-9A7D-4C86-B70C-D913885CB06C}" srcId="{72EF441D-6270-4B48-8A87-74560259A594}" destId="{42B67110-025D-4468-902C-739D2C3A241B}" srcOrd="1" destOrd="0" parTransId="{F63E17F4-09D2-45F5-B829-8827B2D8FE11}" sibTransId="{9889C0A3-1534-4914-9D8C-08185FA1DB3F}"/>
    <dgm:cxn modelId="{06917CE7-342B-4342-A59C-58A0BE3DD18B}" srcId="{49267C1A-FC4E-4268-946A-5D04E9F40DE8}" destId="{68C1CE19-6195-45EB-8AB4-A1DFCF977CC4}" srcOrd="0" destOrd="0" parTransId="{EE25A919-35D9-4237-B8EC-10D59CF259DB}" sibTransId="{73038E36-6B41-41EF-AD8C-0155B38CB618}"/>
    <dgm:cxn modelId="{5CB2560F-A671-4E65-86AD-690E6D4DF44E}" type="presOf" srcId="{663FA04B-7538-437F-939A-5BAFD2263256}" destId="{3B2CFF46-AD04-49FB-9741-F5E19445F25C}" srcOrd="0" destOrd="0" presId="urn:microsoft.com/office/officeart/2008/layout/HorizontalMultiLevelHierarchy"/>
    <dgm:cxn modelId="{F56D3414-C0CB-488E-8A70-A7AE25010244}" type="presOf" srcId="{8F3CEF35-9C87-4400-B122-782E458AB097}" destId="{1386BAD8-A431-4D46-A8B7-1163C3FD60B2}" srcOrd="1" destOrd="0" presId="urn:microsoft.com/office/officeart/2008/layout/HorizontalMultiLevelHierarchy"/>
    <dgm:cxn modelId="{C01A6DD6-35E9-44FB-ADEB-67EFB6BD5F51}" type="presOf" srcId="{E1527ED2-98A3-417F-A843-70DC1FA1F784}" destId="{037616BD-78C6-4184-9B2B-17C69333FCC9}" srcOrd="1" destOrd="0" presId="urn:microsoft.com/office/officeart/2008/layout/HorizontalMultiLevelHierarchy"/>
    <dgm:cxn modelId="{E7C55CF7-5C14-4239-8ACF-EB3359EB6910}" type="presOf" srcId="{6320273D-FC9C-4DFB-98FC-ACDA55802027}" destId="{8E45C4FE-063C-46FE-927E-BC1FFDA9B9C3}" srcOrd="1" destOrd="0" presId="urn:microsoft.com/office/officeart/2008/layout/HorizontalMultiLevelHierarchy"/>
    <dgm:cxn modelId="{30B2345A-5851-4E8D-9533-C7B2AB96D717}" srcId="{06492D3F-FCF1-4D87-8A2F-727760A68432}" destId="{C570EC3F-0375-45C2-A4EA-6BA2F6FDF0E2}" srcOrd="1" destOrd="0" parTransId="{6320273D-FC9C-4DFB-98FC-ACDA55802027}" sibTransId="{478FC4B3-82A8-410B-A2AF-CEF078C397D5}"/>
    <dgm:cxn modelId="{BF13AD59-D131-405B-957F-B73F7FEC65FE}" type="presOf" srcId="{06492D3F-FCF1-4D87-8A2F-727760A68432}" destId="{5CD3A207-0C92-4C70-9C3B-FA0645A72E89}" srcOrd="0" destOrd="0" presId="urn:microsoft.com/office/officeart/2008/layout/HorizontalMultiLevelHierarchy"/>
    <dgm:cxn modelId="{CC775FAF-EFA1-4CD3-9A3E-BE2DD926A47F}" srcId="{C570EC3F-0375-45C2-A4EA-6BA2F6FDF0E2}" destId="{D83412C5-B547-4462-9EE6-35A6F484A57B}" srcOrd="0" destOrd="0" parTransId="{6918E8D8-A8F9-4C30-AEDB-4AB228ADA628}" sibTransId="{10A189DC-0841-4D25-9D99-1490CB2376F7}"/>
    <dgm:cxn modelId="{56EBB4A9-A9AE-42AB-828A-5C2850D92C47}" type="presOf" srcId="{0BB3D69C-09A6-492D-A25B-433D97FEF360}" destId="{4CBC5DDB-82C7-4F66-8499-82B1C91D6A38}" srcOrd="1" destOrd="0" presId="urn:microsoft.com/office/officeart/2008/layout/HorizontalMultiLevelHierarchy"/>
    <dgm:cxn modelId="{E5E01E7A-32FA-42BF-A3E2-AD6ECB2DAA97}" srcId="{0F5EF112-0B87-4949-9223-7096CF4A5CB1}" destId="{0F85726A-6F85-4A51-AF82-E143554AC681}" srcOrd="0" destOrd="0" parTransId="{AF11A541-6C96-4D30-BD00-7B830B35FFB1}" sibTransId="{656F8296-DBC8-4D24-A38D-017625973240}"/>
    <dgm:cxn modelId="{60CAA946-A8A3-4137-AC4E-A2422DDEB6DB}" type="presOf" srcId="{AD279184-B804-4E80-A947-70CB5EDED4B2}" destId="{0524B57C-5B6E-45CC-BE74-F8EC98B87ADE}" srcOrd="1" destOrd="0" presId="urn:microsoft.com/office/officeart/2008/layout/HorizontalMultiLevelHierarchy"/>
    <dgm:cxn modelId="{EBA1506E-871F-4FEC-A82F-4CCB9ABE09D2}" type="presOf" srcId="{32186F92-A4C2-47C8-8F94-26FB7524D13C}" destId="{401A0ED7-5478-4C54-A62E-4CD724E414AF}" srcOrd="0" destOrd="0" presId="urn:microsoft.com/office/officeart/2008/layout/HorizontalMultiLevelHierarchy"/>
    <dgm:cxn modelId="{D49F65FE-B8DA-44D7-8D71-0FDF808B3B98}" type="presOf" srcId="{DB6A4651-3B0E-4612-8205-2F85C8A7293F}" destId="{10F9E0ED-16D4-4DAD-8468-9637EAD9224F}" srcOrd="1" destOrd="0" presId="urn:microsoft.com/office/officeart/2008/layout/HorizontalMultiLevelHierarchy"/>
    <dgm:cxn modelId="{E444BA9B-47D0-4A0C-BADF-310CEA20D430}" srcId="{68C1CE19-6195-45EB-8AB4-A1DFCF977CC4}" destId="{820B28BD-F444-4E0F-A13A-ECC5D30AAFB4}" srcOrd="4" destOrd="0" parTransId="{663FA04B-7538-437F-939A-5BAFD2263256}" sibTransId="{5869D614-60B6-43E9-9976-036FD21851F6}"/>
    <dgm:cxn modelId="{01A23C44-40C5-43D7-A834-741DF4C24F61}" type="presOf" srcId="{84D0B346-5300-4CCE-A4B3-99FEFB68711B}" destId="{467081ED-F202-41AA-BAD5-7CA45FAEC116}" srcOrd="0" destOrd="0" presId="urn:microsoft.com/office/officeart/2008/layout/HorizontalMultiLevelHierarchy"/>
    <dgm:cxn modelId="{BF2FA7BF-9A0D-4292-9B55-A3AD32A87888}" type="presOf" srcId="{8F3CEF35-9C87-4400-B122-782E458AB097}" destId="{AB570AC8-9DB9-47EF-9592-CB33BE0C2561}" srcOrd="0" destOrd="0" presId="urn:microsoft.com/office/officeart/2008/layout/HorizontalMultiLevelHierarchy"/>
    <dgm:cxn modelId="{59AB6940-5BE3-4EA0-823C-47B98F64A3F8}" type="presOf" srcId="{49267C1A-FC4E-4268-946A-5D04E9F40DE8}" destId="{B697556C-1B8D-46C6-A6AE-9E63D326AC7E}" srcOrd="0" destOrd="0" presId="urn:microsoft.com/office/officeart/2008/layout/HorizontalMultiLevelHierarchy"/>
    <dgm:cxn modelId="{BA37CD69-E091-4AAF-A943-0EAD6BFA4973}" type="presOf" srcId="{6918E8D8-A8F9-4C30-AEDB-4AB228ADA628}" destId="{8FC27A52-9062-4AA1-A3D3-29909177C278}" srcOrd="0" destOrd="0" presId="urn:microsoft.com/office/officeart/2008/layout/HorizontalMultiLevelHierarchy"/>
    <dgm:cxn modelId="{723F34CC-6B28-492E-8752-3F9C6A4392CC}" type="presOf" srcId="{5C7887CA-F603-4966-B850-8D86EEAD1337}" destId="{53CF9FBA-8D37-449D-B496-D6A5464B6112}" srcOrd="0" destOrd="0" presId="urn:microsoft.com/office/officeart/2008/layout/HorizontalMultiLevelHierarchy"/>
    <dgm:cxn modelId="{5221EF80-40E4-418C-8419-0E28CD19AA3E}" srcId="{68C1CE19-6195-45EB-8AB4-A1DFCF977CC4}" destId="{C231A016-B00F-4619-874E-B11AC14D0D50}" srcOrd="2" destOrd="0" parTransId="{E0E04536-B544-48E6-A34B-24F0671C5C26}" sibTransId="{07774472-2681-47B5-8C2F-5F3EA4C96027}"/>
    <dgm:cxn modelId="{4F4C77F4-F9C4-46C6-BE8A-B11DC6BDE8C2}" type="presOf" srcId="{49C5172E-D274-407D-89D2-0B6977B88BD1}" destId="{A416C0F2-41A0-47A8-9D71-87488A8C3ECF}" srcOrd="0" destOrd="0" presId="urn:microsoft.com/office/officeart/2008/layout/HorizontalMultiLevelHierarchy"/>
    <dgm:cxn modelId="{E030C788-33D1-40BE-B77C-A8BC33E08EAC}" type="presOf" srcId="{139726E6-3034-489D-91C2-46EBD84750AD}" destId="{279B2F3E-A4EE-49B4-A729-AFE52EB8B159}" srcOrd="0" destOrd="0" presId="urn:microsoft.com/office/officeart/2008/layout/HorizontalMultiLevelHierarchy"/>
    <dgm:cxn modelId="{5F7BB0CA-AC01-4EA0-86E2-33045B3EA0B8}" type="presOf" srcId="{0BB3D69C-09A6-492D-A25B-433D97FEF360}" destId="{292981CB-3565-4D71-9FD4-B63A6EB40481}" srcOrd="0" destOrd="0" presId="urn:microsoft.com/office/officeart/2008/layout/HorizontalMultiLevelHierarchy"/>
    <dgm:cxn modelId="{A6D60CDE-9FF4-4E5C-B222-5F82D486D566}" srcId="{D83412C5-B547-4462-9EE6-35A6F484A57B}" destId="{370931DA-F1CC-4DEF-8F39-258A00354B2B}" srcOrd="0" destOrd="0" parTransId="{AD279184-B804-4E80-A947-70CB5EDED4B2}" sibTransId="{ACCC808F-CC4E-4FA5-9A8E-393BF8029676}"/>
    <dgm:cxn modelId="{72EB95B5-BFC9-4E4B-B14B-FD4117A9B2F7}" type="presOf" srcId="{B301A820-FD5A-4AD7-BBF2-1F268CF1F384}" destId="{75799E06-5E5C-4EEB-9E12-A149E6877EB4}" srcOrd="1" destOrd="0" presId="urn:microsoft.com/office/officeart/2008/layout/HorizontalMultiLevelHierarchy"/>
    <dgm:cxn modelId="{906D1F60-698A-47CB-8B53-44FF11FE2535}" srcId="{FB6BE362-A138-494A-AA77-1293C67966EF}" destId="{72EF441D-6270-4B48-8A87-74560259A594}" srcOrd="0" destOrd="0" parTransId="{B47ABB8E-D9A2-4553-8E65-5EA87E3302BF}" sibTransId="{02DFC263-CE33-4B9F-A41B-BEE6DB274E86}"/>
    <dgm:cxn modelId="{10F8C35E-D8CF-4D72-AB96-594BF1DF96C4}" type="presOf" srcId="{6918E8D8-A8F9-4C30-AEDB-4AB228ADA628}" destId="{B7C66B92-C3E2-41D9-8EE0-D654A6FE19E4}" srcOrd="1" destOrd="0" presId="urn:microsoft.com/office/officeart/2008/layout/HorizontalMultiLevelHierarchy"/>
    <dgm:cxn modelId="{463C50F4-003B-4045-80F6-0F92C3A699E4}" type="presOf" srcId="{6D67EDAE-4CE9-4D89-936A-4D3AFA173135}" destId="{91718623-C646-49D9-86C2-BA4F092C399E}" srcOrd="1" destOrd="0" presId="urn:microsoft.com/office/officeart/2008/layout/HorizontalMultiLevelHierarchy"/>
    <dgm:cxn modelId="{6985ABAE-74E2-4253-B99B-1AC266256B91}" type="presOf" srcId="{0E30F4B4-5599-404C-B1F2-1E73E5A88D67}" destId="{032F4BCA-56A3-45C9-9F51-A28FF746C850}" srcOrd="0" destOrd="0" presId="urn:microsoft.com/office/officeart/2008/layout/HorizontalMultiLevelHierarchy"/>
    <dgm:cxn modelId="{1B91FED8-9386-4449-A462-F17386DA943D}" type="presOf" srcId="{85C10D63-779E-49A5-896D-0C1782588325}" destId="{D77A2114-AABF-4ED9-A4A6-2C903C9BF82B}" srcOrd="0" destOrd="0" presId="urn:microsoft.com/office/officeart/2008/layout/HorizontalMultiLevelHierarchy"/>
    <dgm:cxn modelId="{6F43E857-F13F-4580-8C42-DFAC26A7862C}" srcId="{84D0B346-5300-4CCE-A4B3-99FEFB68711B}" destId="{6C73B037-3134-4ABB-AAFC-1F99F0F71531}" srcOrd="1" destOrd="0" parTransId="{B301A820-FD5A-4AD7-BBF2-1F268CF1F384}" sibTransId="{0B37F9C4-E81F-4008-B792-18464D9A3323}"/>
    <dgm:cxn modelId="{9294F9C7-FD88-456F-9DA3-E21C6B3A075A}" type="presOf" srcId="{3F9332EA-9A73-4CE2-AF1E-CC2E68EFA37D}" destId="{8745B693-0B10-44B8-8577-FAFC0C13211E}" srcOrd="1" destOrd="0" presId="urn:microsoft.com/office/officeart/2008/layout/HorizontalMultiLevelHierarchy"/>
    <dgm:cxn modelId="{9E3D8289-1D96-41FA-812D-B0D4B9D84C64}" type="presOf" srcId="{98041FAA-6173-465E-8982-63294060A9D2}" destId="{C6C276A2-2463-4ABF-9CD7-D2467F2D20AC}" srcOrd="1" destOrd="0" presId="urn:microsoft.com/office/officeart/2008/layout/HorizontalMultiLevelHierarchy"/>
    <dgm:cxn modelId="{60164D32-AE85-430B-8E03-D6D637339D5A}" type="presOf" srcId="{55BE19C3-161A-49D0-AA9E-8BB30E999F48}" destId="{E3842F55-7F32-4CD6-A9E0-27BEE1361AA0}" srcOrd="0" destOrd="0" presId="urn:microsoft.com/office/officeart/2008/layout/HorizontalMultiLevelHierarchy"/>
    <dgm:cxn modelId="{15D5A182-DCBE-4BE7-95E1-C67EE9934D5D}" srcId="{71E63A65-3A3B-4A2B-8FE7-6A90704E7BB2}" destId="{87218F4A-87FA-4D80-8086-F3B43485677F}" srcOrd="1" destOrd="0" parTransId="{13BE351B-A893-4D17-9396-F79178A9659B}" sibTransId="{7C758EB9-13A7-46A2-96DB-2AD9AAC66C40}"/>
    <dgm:cxn modelId="{A8ED2BF7-5ABE-4B12-9AE8-B1AA7BFC540A}" type="presOf" srcId="{5D9E6966-2508-469D-9F58-4AA16B9596E1}" destId="{9594D902-58DB-48F8-8BDA-2589E2EC52A9}" srcOrd="0" destOrd="0" presId="urn:microsoft.com/office/officeart/2008/layout/HorizontalMultiLevelHierarchy"/>
    <dgm:cxn modelId="{34A17A55-B051-4367-92BA-C8F074658ED8}" type="presOf" srcId="{98041FAA-6173-465E-8982-63294060A9D2}" destId="{86F3A281-F639-4E7F-8220-E8EAA11B5EF3}" srcOrd="0" destOrd="0" presId="urn:microsoft.com/office/officeart/2008/layout/HorizontalMultiLevelHierarchy"/>
    <dgm:cxn modelId="{B2ECD91A-B48C-4682-82EE-ED37AEE9D1C6}" type="presOf" srcId="{9D7886AB-60A6-4153-8075-AD1D81370D21}" destId="{D62AD769-DFCE-42C0-803A-4EA1A2766BC8}" srcOrd="0" destOrd="0" presId="urn:microsoft.com/office/officeart/2008/layout/HorizontalMultiLevelHierarchy"/>
    <dgm:cxn modelId="{AB8CE620-27D7-494A-86CF-1EC78D6B1898}" srcId="{E40C573D-D709-48AD-845A-9245F1C3D5D2}" destId="{85C10D63-779E-49A5-896D-0C1782588325}" srcOrd="0" destOrd="0" parTransId="{139726E6-3034-489D-91C2-46EBD84750AD}" sibTransId="{790016C9-9F8C-44B1-A5D4-18F77C57E6E6}"/>
    <dgm:cxn modelId="{27AF66FA-934C-4E07-AC89-A863F7B7184D}" srcId="{6C73B037-3134-4ABB-AAFC-1F99F0F71531}" destId="{E40C573D-D709-48AD-845A-9245F1C3D5D2}" srcOrd="0" destOrd="0" parTransId="{2F0AEE3C-C222-4F6B-81A3-F9EAAC6D0D11}" sibTransId="{DFC842CD-BD6C-4776-8FE9-6CC7A1D057B2}"/>
    <dgm:cxn modelId="{DFD8375A-5069-4D75-B488-5D111F40D665}" type="presOf" srcId="{FB6BE362-A138-494A-AA77-1293C67966EF}" destId="{7B49004F-4F6C-4E42-8E78-3169C65DCE7A}" srcOrd="0" destOrd="0" presId="urn:microsoft.com/office/officeart/2008/layout/HorizontalMultiLevelHierarchy"/>
    <dgm:cxn modelId="{A4060D04-F9E7-4A6C-A4D0-05BCFE9DCFC1}" type="presOf" srcId="{42B67110-025D-4468-902C-739D2C3A241B}" destId="{7F6A7F4F-6086-413F-9255-FF41DAFB0106}" srcOrd="0" destOrd="0" presId="urn:microsoft.com/office/officeart/2008/layout/HorizontalMultiLevelHierarchy"/>
    <dgm:cxn modelId="{2B0E5E24-BA57-4D42-B875-0B43A710A729}" type="presOf" srcId="{56C6A2F4-7FEE-43C5-8B08-64285C69B752}" destId="{700FC0C7-2086-4D02-B474-5EC60A5EF90D}" srcOrd="0" destOrd="0" presId="urn:microsoft.com/office/officeart/2008/layout/HorizontalMultiLevelHierarchy"/>
    <dgm:cxn modelId="{3CD9C539-C66B-4360-87C6-292DD38A45D2}" type="presParOf" srcId="{7B49004F-4F6C-4E42-8E78-3169C65DCE7A}" destId="{64FDF0DF-A680-4D37-8DA1-D3C35359CD0D}" srcOrd="0" destOrd="0" presId="urn:microsoft.com/office/officeart/2008/layout/HorizontalMultiLevelHierarchy"/>
    <dgm:cxn modelId="{45C575F2-1062-4AE3-BF8D-88090C8B6C1B}" type="presParOf" srcId="{64FDF0DF-A680-4D37-8DA1-D3C35359CD0D}" destId="{9AA63358-1F2E-4049-9EBA-9EBA0FE513B9}" srcOrd="0" destOrd="0" presId="urn:microsoft.com/office/officeart/2008/layout/HorizontalMultiLevelHierarchy"/>
    <dgm:cxn modelId="{DFB34F7C-88D6-466A-8A68-B9D820407BB3}" type="presParOf" srcId="{64FDF0DF-A680-4D37-8DA1-D3C35359CD0D}" destId="{55C65BDE-A35C-47AE-AA56-EF2C65A7ED40}" srcOrd="1" destOrd="0" presId="urn:microsoft.com/office/officeart/2008/layout/HorizontalMultiLevelHierarchy"/>
    <dgm:cxn modelId="{0C5941D8-9245-4FD0-9F4E-BB053E5C78CE}" type="presParOf" srcId="{55C65BDE-A35C-47AE-AA56-EF2C65A7ED40}" destId="{1B7D2DDD-B579-4AB4-BBE6-AA229B3CE277}" srcOrd="0" destOrd="0" presId="urn:microsoft.com/office/officeart/2008/layout/HorizontalMultiLevelHierarchy"/>
    <dgm:cxn modelId="{FAB295C1-73D7-49FF-885C-64EC8B839C65}" type="presParOf" srcId="{1B7D2DDD-B579-4AB4-BBE6-AA229B3CE277}" destId="{C82169C9-9174-4322-9FA0-D50977EF4AB7}" srcOrd="0" destOrd="0" presId="urn:microsoft.com/office/officeart/2008/layout/HorizontalMultiLevelHierarchy"/>
    <dgm:cxn modelId="{4E6ED564-8DCB-4842-B648-FD45482B76C5}" type="presParOf" srcId="{55C65BDE-A35C-47AE-AA56-EF2C65A7ED40}" destId="{B682AB38-B856-4377-B788-D48E538260ED}" srcOrd="1" destOrd="0" presId="urn:microsoft.com/office/officeart/2008/layout/HorizontalMultiLevelHierarchy"/>
    <dgm:cxn modelId="{F54039E5-660A-49F5-8911-C8678894B076}" type="presParOf" srcId="{B682AB38-B856-4377-B788-D48E538260ED}" destId="{467081ED-F202-41AA-BAD5-7CA45FAEC116}" srcOrd="0" destOrd="0" presId="urn:microsoft.com/office/officeart/2008/layout/HorizontalMultiLevelHierarchy"/>
    <dgm:cxn modelId="{D26E1A10-C8BB-4BF6-A230-2D243714319D}" type="presParOf" srcId="{B682AB38-B856-4377-B788-D48E538260ED}" destId="{2D2A7C9B-25E9-49C4-8983-5BDAEB9A0E54}" srcOrd="1" destOrd="0" presId="urn:microsoft.com/office/officeart/2008/layout/HorizontalMultiLevelHierarchy"/>
    <dgm:cxn modelId="{0851FA87-3BED-4A4F-B7C1-BDB94BBE9AA4}" type="presParOf" srcId="{2D2A7C9B-25E9-49C4-8983-5BDAEB9A0E54}" destId="{AB570AC8-9DB9-47EF-9592-CB33BE0C2561}" srcOrd="0" destOrd="0" presId="urn:microsoft.com/office/officeart/2008/layout/HorizontalMultiLevelHierarchy"/>
    <dgm:cxn modelId="{541F1C2A-D729-422D-B9F2-69F9F5981A04}" type="presParOf" srcId="{AB570AC8-9DB9-47EF-9592-CB33BE0C2561}" destId="{1386BAD8-A431-4D46-A8B7-1163C3FD60B2}" srcOrd="0" destOrd="0" presId="urn:microsoft.com/office/officeart/2008/layout/HorizontalMultiLevelHierarchy"/>
    <dgm:cxn modelId="{AA202A91-6972-4987-B9FD-8EC31DB369AB}" type="presParOf" srcId="{2D2A7C9B-25E9-49C4-8983-5BDAEB9A0E54}" destId="{A2E4B003-1746-4741-9E95-7CB44BDCB8E6}" srcOrd="1" destOrd="0" presId="urn:microsoft.com/office/officeart/2008/layout/HorizontalMultiLevelHierarchy"/>
    <dgm:cxn modelId="{38C2D270-BEBA-4691-8677-D50E4D499E41}" type="presParOf" srcId="{A2E4B003-1746-4741-9E95-7CB44BDCB8E6}" destId="{C90B04C7-116F-40C2-97FE-5FAB98C1300D}" srcOrd="0" destOrd="0" presId="urn:microsoft.com/office/officeart/2008/layout/HorizontalMultiLevelHierarchy"/>
    <dgm:cxn modelId="{CD3ADA62-4D5B-4F86-9E2D-B88D62886014}" type="presParOf" srcId="{A2E4B003-1746-4741-9E95-7CB44BDCB8E6}" destId="{8985120F-73C3-4A78-8080-D7F0FD0A62A7}" srcOrd="1" destOrd="0" presId="urn:microsoft.com/office/officeart/2008/layout/HorizontalMultiLevelHierarchy"/>
    <dgm:cxn modelId="{DAA02337-7712-489C-8D85-85782B17AD48}" type="presParOf" srcId="{8985120F-73C3-4A78-8080-D7F0FD0A62A7}" destId="{372E732B-DC10-487A-A497-16F98B0AA6FA}" srcOrd="0" destOrd="0" presId="urn:microsoft.com/office/officeart/2008/layout/HorizontalMultiLevelHierarchy"/>
    <dgm:cxn modelId="{AC8465C0-2A25-4086-B8F8-493E33E76E24}" type="presParOf" srcId="{372E732B-DC10-487A-A497-16F98B0AA6FA}" destId="{8EAA8551-62A0-4FEF-BFA9-E262CFEA70F1}" srcOrd="0" destOrd="0" presId="urn:microsoft.com/office/officeart/2008/layout/HorizontalMultiLevelHierarchy"/>
    <dgm:cxn modelId="{EA3C4802-1603-433B-A289-198884A1CA61}" type="presParOf" srcId="{8985120F-73C3-4A78-8080-D7F0FD0A62A7}" destId="{DEE318C2-A587-49D9-BA4A-EC626C588E24}" srcOrd="1" destOrd="0" presId="urn:microsoft.com/office/officeart/2008/layout/HorizontalMultiLevelHierarchy"/>
    <dgm:cxn modelId="{A4C4EEA4-076D-48D3-9AFF-3563E5C35D10}" type="presParOf" srcId="{DEE318C2-A587-49D9-BA4A-EC626C588E24}" destId="{13917C79-76AC-404F-A410-FA8FD5E2BDB2}" srcOrd="0" destOrd="0" presId="urn:microsoft.com/office/officeart/2008/layout/HorizontalMultiLevelHierarchy"/>
    <dgm:cxn modelId="{77EE5B19-FE60-4DF1-AB61-C763C4233996}" type="presParOf" srcId="{DEE318C2-A587-49D9-BA4A-EC626C588E24}" destId="{A11DE22C-CA54-433F-AF31-6A07CD8444C9}" srcOrd="1" destOrd="0" presId="urn:microsoft.com/office/officeart/2008/layout/HorizontalMultiLevelHierarchy"/>
    <dgm:cxn modelId="{E1D86B66-88EC-4FF2-B34D-93F0E43E8B47}" type="presParOf" srcId="{A11DE22C-CA54-433F-AF31-6A07CD8444C9}" destId="{292981CB-3565-4D71-9FD4-B63A6EB40481}" srcOrd="0" destOrd="0" presId="urn:microsoft.com/office/officeart/2008/layout/HorizontalMultiLevelHierarchy"/>
    <dgm:cxn modelId="{237104E6-C095-4146-A71E-9B477CB444CB}" type="presParOf" srcId="{292981CB-3565-4D71-9FD4-B63A6EB40481}" destId="{4CBC5DDB-82C7-4F66-8499-82B1C91D6A38}" srcOrd="0" destOrd="0" presId="urn:microsoft.com/office/officeart/2008/layout/HorizontalMultiLevelHierarchy"/>
    <dgm:cxn modelId="{C59528B4-4ACD-46DC-8B50-3384F2DA15F5}" type="presParOf" srcId="{A11DE22C-CA54-433F-AF31-6A07CD8444C9}" destId="{6DE7CBE8-E8D4-4621-9790-3A435095FAD2}" srcOrd="1" destOrd="0" presId="urn:microsoft.com/office/officeart/2008/layout/HorizontalMultiLevelHierarchy"/>
    <dgm:cxn modelId="{828C4FDC-6D3B-4749-BFE4-ACA9567DB0E9}" type="presParOf" srcId="{6DE7CBE8-E8D4-4621-9790-3A435095FAD2}" destId="{A3839486-BE34-4A96-A1D6-729BC57C5C7B}" srcOrd="0" destOrd="0" presId="urn:microsoft.com/office/officeart/2008/layout/HorizontalMultiLevelHierarchy"/>
    <dgm:cxn modelId="{E9C22E20-A70D-40F2-A39F-F8882EE2B693}" type="presParOf" srcId="{6DE7CBE8-E8D4-4621-9790-3A435095FAD2}" destId="{94549E0D-5548-4A32-90C8-3658E6DEEE87}" srcOrd="1" destOrd="0" presId="urn:microsoft.com/office/officeart/2008/layout/HorizontalMultiLevelHierarchy"/>
    <dgm:cxn modelId="{E4BC1463-478B-4DEA-B70D-708BF31B0C4B}" type="presParOf" srcId="{A11DE22C-CA54-433F-AF31-6A07CD8444C9}" destId="{6991205B-1757-44B1-96F3-182D848EBE87}" srcOrd="2" destOrd="0" presId="urn:microsoft.com/office/officeart/2008/layout/HorizontalMultiLevelHierarchy"/>
    <dgm:cxn modelId="{34F2A47B-A0BD-48EA-9958-93942E67D68B}" type="presParOf" srcId="{6991205B-1757-44B1-96F3-182D848EBE87}" destId="{F71C1091-5419-4B4A-B267-5339195B974F}" srcOrd="0" destOrd="0" presId="urn:microsoft.com/office/officeart/2008/layout/HorizontalMultiLevelHierarchy"/>
    <dgm:cxn modelId="{2DC5B2ED-1E98-4768-9A25-AB41F61BA9DB}" type="presParOf" srcId="{A11DE22C-CA54-433F-AF31-6A07CD8444C9}" destId="{DC33178C-73F0-4A6B-AB0E-2A29F71BB8CA}" srcOrd="3" destOrd="0" presId="urn:microsoft.com/office/officeart/2008/layout/HorizontalMultiLevelHierarchy"/>
    <dgm:cxn modelId="{D58F3517-F32D-4C88-9205-9A0439FA99C1}" type="presParOf" srcId="{DC33178C-73F0-4A6B-AB0E-2A29F71BB8CA}" destId="{A362B982-A61C-43A6-836D-DA49ECEC053B}" srcOrd="0" destOrd="0" presId="urn:microsoft.com/office/officeart/2008/layout/HorizontalMultiLevelHierarchy"/>
    <dgm:cxn modelId="{CF6AC128-55C0-40BE-A3C1-3140571F048E}" type="presParOf" srcId="{DC33178C-73F0-4A6B-AB0E-2A29F71BB8CA}" destId="{5D61ADA5-AD60-4FA6-9895-20E06D1ADC66}" srcOrd="1" destOrd="0" presId="urn:microsoft.com/office/officeart/2008/layout/HorizontalMultiLevelHierarchy"/>
    <dgm:cxn modelId="{0AB162F7-4922-49A6-A3F8-AAB246B93CBB}" type="presParOf" srcId="{A11DE22C-CA54-433F-AF31-6A07CD8444C9}" destId="{E38AC0A3-CD13-4380-A22A-47326B9ACCD3}" srcOrd="4" destOrd="0" presId="urn:microsoft.com/office/officeart/2008/layout/HorizontalMultiLevelHierarchy"/>
    <dgm:cxn modelId="{5723F9E7-9348-4E5A-A42A-C03ED73FD9C5}" type="presParOf" srcId="{E38AC0A3-CD13-4380-A22A-47326B9ACCD3}" destId="{67A515AF-9D6A-4BA4-BACF-2CC6BE952BE5}" srcOrd="0" destOrd="0" presId="urn:microsoft.com/office/officeart/2008/layout/HorizontalMultiLevelHierarchy"/>
    <dgm:cxn modelId="{41D375BD-EE80-4B24-A9A8-60BAFBAA8693}" type="presParOf" srcId="{A11DE22C-CA54-433F-AF31-6A07CD8444C9}" destId="{47CF715D-7827-4F73-8573-F9A6340BF137}" srcOrd="5" destOrd="0" presId="urn:microsoft.com/office/officeart/2008/layout/HorizontalMultiLevelHierarchy"/>
    <dgm:cxn modelId="{3D71223D-0320-44CE-A4DC-8333870166DC}" type="presParOf" srcId="{47CF715D-7827-4F73-8573-F9A6340BF137}" destId="{180C7B98-2CA8-46CD-A280-58FF114E4D37}" srcOrd="0" destOrd="0" presId="urn:microsoft.com/office/officeart/2008/layout/HorizontalMultiLevelHierarchy"/>
    <dgm:cxn modelId="{62FB15A2-CCDC-4F0C-90A6-541BAC6C24AD}" type="presParOf" srcId="{47CF715D-7827-4F73-8573-F9A6340BF137}" destId="{49E09F35-8127-4FF1-8E4E-EF345C00CB70}" srcOrd="1" destOrd="0" presId="urn:microsoft.com/office/officeart/2008/layout/HorizontalMultiLevelHierarchy"/>
    <dgm:cxn modelId="{E7B35812-85E3-483A-9E3F-D4E4C132E390}" type="presParOf" srcId="{8985120F-73C3-4A78-8080-D7F0FD0A62A7}" destId="{0B2085C3-D2CC-41CD-97DF-A0F951654725}" srcOrd="2" destOrd="0" presId="urn:microsoft.com/office/officeart/2008/layout/HorizontalMultiLevelHierarchy"/>
    <dgm:cxn modelId="{39B219EB-A831-4A28-8A45-07FF1F0EF438}" type="presParOf" srcId="{0B2085C3-D2CC-41CD-97DF-A0F951654725}" destId="{1289F142-1384-494A-BAC6-A8029F68A086}" srcOrd="0" destOrd="0" presId="urn:microsoft.com/office/officeart/2008/layout/HorizontalMultiLevelHierarchy"/>
    <dgm:cxn modelId="{5CD3C0DD-90C9-4CFC-9146-E3AE76E01BDE}" type="presParOf" srcId="{8985120F-73C3-4A78-8080-D7F0FD0A62A7}" destId="{B3AB75E4-D5AE-4926-9C34-C2D1D95A2BDF}" srcOrd="3" destOrd="0" presId="urn:microsoft.com/office/officeart/2008/layout/HorizontalMultiLevelHierarchy"/>
    <dgm:cxn modelId="{3AD183DA-742C-4A77-912E-2611364FD270}" type="presParOf" srcId="{B3AB75E4-D5AE-4926-9C34-C2D1D95A2BDF}" destId="{5EF46BEA-50BD-4750-A16D-76CC98D2F491}" srcOrd="0" destOrd="0" presId="urn:microsoft.com/office/officeart/2008/layout/HorizontalMultiLevelHierarchy"/>
    <dgm:cxn modelId="{C039A54C-8DA5-4878-92AF-0A6A19F0805E}" type="presParOf" srcId="{B3AB75E4-D5AE-4926-9C34-C2D1D95A2BDF}" destId="{853EDE98-1076-43D6-8AD8-FE005F2BA95F}" srcOrd="1" destOrd="0" presId="urn:microsoft.com/office/officeart/2008/layout/HorizontalMultiLevelHierarchy"/>
    <dgm:cxn modelId="{949B5B41-9E54-44D0-B155-B41ABFC62757}" type="presParOf" srcId="{853EDE98-1076-43D6-8AD8-FE005F2BA95F}" destId="{86F3A281-F639-4E7F-8220-E8EAA11B5EF3}" srcOrd="0" destOrd="0" presId="urn:microsoft.com/office/officeart/2008/layout/HorizontalMultiLevelHierarchy"/>
    <dgm:cxn modelId="{F63F0BD4-6271-4D4A-8FCF-F4CB5A626839}" type="presParOf" srcId="{86F3A281-F639-4E7F-8220-E8EAA11B5EF3}" destId="{C6C276A2-2463-4ABF-9CD7-D2467F2D20AC}" srcOrd="0" destOrd="0" presId="urn:microsoft.com/office/officeart/2008/layout/HorizontalMultiLevelHierarchy"/>
    <dgm:cxn modelId="{026F2995-D2FD-49FD-8B99-ACD3CCC1F76E}" type="presParOf" srcId="{853EDE98-1076-43D6-8AD8-FE005F2BA95F}" destId="{6FFD6BB7-90C6-479D-9013-1042BBEE0846}" srcOrd="1" destOrd="0" presId="urn:microsoft.com/office/officeart/2008/layout/HorizontalMultiLevelHierarchy"/>
    <dgm:cxn modelId="{3D134D99-5908-4DD1-8986-ED1B3C454959}" type="presParOf" srcId="{6FFD6BB7-90C6-479D-9013-1042BBEE0846}" destId="{7E9C2AC0-F724-4462-8278-EE0E3D0C9F59}" srcOrd="0" destOrd="0" presId="urn:microsoft.com/office/officeart/2008/layout/HorizontalMultiLevelHierarchy"/>
    <dgm:cxn modelId="{E4C4789A-CEEA-41C7-AD0A-91067A7C7D07}" type="presParOf" srcId="{6FFD6BB7-90C6-479D-9013-1042BBEE0846}" destId="{DF605683-6E74-4203-B082-7D6FB9D786B2}" srcOrd="1" destOrd="0" presId="urn:microsoft.com/office/officeart/2008/layout/HorizontalMultiLevelHierarchy"/>
    <dgm:cxn modelId="{A49554B5-DF46-43E2-B630-7F74E042585A}" type="presParOf" srcId="{853EDE98-1076-43D6-8AD8-FE005F2BA95F}" destId="{8B314DEA-AF2F-4C1E-866D-4434EF98E4E3}" srcOrd="2" destOrd="0" presId="urn:microsoft.com/office/officeart/2008/layout/HorizontalMultiLevelHierarchy"/>
    <dgm:cxn modelId="{5F09CFD7-2FA0-45CA-B2F8-367F4CA8879C}" type="presParOf" srcId="{8B314DEA-AF2F-4C1E-866D-4434EF98E4E3}" destId="{2B688B4D-4E66-4634-9682-480A77A9340C}" srcOrd="0" destOrd="0" presId="urn:microsoft.com/office/officeart/2008/layout/HorizontalMultiLevelHierarchy"/>
    <dgm:cxn modelId="{5E239010-6D11-4CAD-ADC4-ECAA44A1AE77}" type="presParOf" srcId="{853EDE98-1076-43D6-8AD8-FE005F2BA95F}" destId="{F3C96663-3CB8-42EB-BF4C-D01395D4419B}" srcOrd="3" destOrd="0" presId="urn:microsoft.com/office/officeart/2008/layout/HorizontalMultiLevelHierarchy"/>
    <dgm:cxn modelId="{FB33D46A-4F94-4D78-BB49-3E8FD813E263}" type="presParOf" srcId="{F3C96663-3CB8-42EB-BF4C-D01395D4419B}" destId="{1DC0D781-2714-40E6-A389-E6D64CE0FC2C}" srcOrd="0" destOrd="0" presId="urn:microsoft.com/office/officeart/2008/layout/HorizontalMultiLevelHierarchy"/>
    <dgm:cxn modelId="{B2669860-BEDD-4A96-ACE4-953E8DB36985}" type="presParOf" srcId="{F3C96663-3CB8-42EB-BF4C-D01395D4419B}" destId="{609C6E83-BEF0-4612-8502-933A9C189257}" srcOrd="1" destOrd="0" presId="urn:microsoft.com/office/officeart/2008/layout/HorizontalMultiLevelHierarchy"/>
    <dgm:cxn modelId="{C6FB8661-4D0B-4B38-9126-55E17C01BE71}" type="presParOf" srcId="{2D2A7C9B-25E9-49C4-8983-5BDAEB9A0E54}" destId="{AC3E27BE-745D-4B83-A268-430FF8ECAD7C}" srcOrd="2" destOrd="0" presId="urn:microsoft.com/office/officeart/2008/layout/HorizontalMultiLevelHierarchy"/>
    <dgm:cxn modelId="{2B4D0610-0A1B-45A4-8A5A-1803534D7209}" type="presParOf" srcId="{AC3E27BE-745D-4B83-A268-430FF8ECAD7C}" destId="{75799E06-5E5C-4EEB-9E12-A149E6877EB4}" srcOrd="0" destOrd="0" presId="urn:microsoft.com/office/officeart/2008/layout/HorizontalMultiLevelHierarchy"/>
    <dgm:cxn modelId="{B26F24F2-9D91-4A4F-BE06-6A188C8B09AF}" type="presParOf" srcId="{2D2A7C9B-25E9-49C4-8983-5BDAEB9A0E54}" destId="{1A937353-1225-4473-958F-AAFB2FBCA6C3}" srcOrd="3" destOrd="0" presId="urn:microsoft.com/office/officeart/2008/layout/HorizontalMultiLevelHierarchy"/>
    <dgm:cxn modelId="{8048F047-3B3C-407B-980F-CC650911A21F}" type="presParOf" srcId="{1A937353-1225-4473-958F-AAFB2FBCA6C3}" destId="{3CAC124B-A046-4AAC-B80D-042556A0940D}" srcOrd="0" destOrd="0" presId="urn:microsoft.com/office/officeart/2008/layout/HorizontalMultiLevelHierarchy"/>
    <dgm:cxn modelId="{D1145BAD-821B-45DA-B1E6-EAF6476DE299}" type="presParOf" srcId="{1A937353-1225-4473-958F-AAFB2FBCA6C3}" destId="{78FDFD67-F6C5-45F3-8420-14F7F5945EEA}" srcOrd="1" destOrd="0" presId="urn:microsoft.com/office/officeart/2008/layout/HorizontalMultiLevelHierarchy"/>
    <dgm:cxn modelId="{3482585F-E724-4F57-83A4-0BA850027757}" type="presParOf" srcId="{78FDFD67-F6C5-45F3-8420-14F7F5945EEA}" destId="{8C54F0A2-F88A-48F8-A45D-186FE2706730}" srcOrd="0" destOrd="0" presId="urn:microsoft.com/office/officeart/2008/layout/HorizontalMultiLevelHierarchy"/>
    <dgm:cxn modelId="{08F00943-8498-4162-94D1-B3D21F45084D}" type="presParOf" srcId="{8C54F0A2-F88A-48F8-A45D-186FE2706730}" destId="{C0D34A6B-94C4-43CF-998A-989E7CC44876}" srcOrd="0" destOrd="0" presId="urn:microsoft.com/office/officeart/2008/layout/HorizontalMultiLevelHierarchy"/>
    <dgm:cxn modelId="{21DE02D7-8A3F-4F7D-B881-026410438EAB}" type="presParOf" srcId="{78FDFD67-F6C5-45F3-8420-14F7F5945EEA}" destId="{A407D9AA-C226-4086-A022-E27106080182}" srcOrd="1" destOrd="0" presId="urn:microsoft.com/office/officeart/2008/layout/HorizontalMultiLevelHierarchy"/>
    <dgm:cxn modelId="{29F0347A-8717-4CE9-A3DA-06C992940294}" type="presParOf" srcId="{A407D9AA-C226-4086-A022-E27106080182}" destId="{0322453D-0543-42FC-96F4-A8032F812B03}" srcOrd="0" destOrd="0" presId="urn:microsoft.com/office/officeart/2008/layout/HorizontalMultiLevelHierarchy"/>
    <dgm:cxn modelId="{15CDCECC-F04C-49CA-B2F6-88CE0052B036}" type="presParOf" srcId="{A407D9AA-C226-4086-A022-E27106080182}" destId="{DC631742-27B1-4DF4-9957-1C052E03F84D}" srcOrd="1" destOrd="0" presId="urn:microsoft.com/office/officeart/2008/layout/HorizontalMultiLevelHierarchy"/>
    <dgm:cxn modelId="{5CEB42D6-F2BB-417E-9B07-6E3E0BA875A3}" type="presParOf" srcId="{DC631742-27B1-4DF4-9957-1C052E03F84D}" destId="{279B2F3E-A4EE-49B4-A729-AFE52EB8B159}" srcOrd="0" destOrd="0" presId="urn:microsoft.com/office/officeart/2008/layout/HorizontalMultiLevelHierarchy"/>
    <dgm:cxn modelId="{39ADA694-BAD6-4088-A127-3521ABB170EB}" type="presParOf" srcId="{279B2F3E-A4EE-49B4-A729-AFE52EB8B159}" destId="{EC2BAF23-4C4E-4215-A9A1-0F9DBD6732CD}" srcOrd="0" destOrd="0" presId="urn:microsoft.com/office/officeart/2008/layout/HorizontalMultiLevelHierarchy"/>
    <dgm:cxn modelId="{204A7562-48C4-41E6-BA97-8449627360A0}" type="presParOf" srcId="{DC631742-27B1-4DF4-9957-1C052E03F84D}" destId="{76A2C703-C322-48C7-AB4D-589A9B21CBC7}" srcOrd="1" destOrd="0" presId="urn:microsoft.com/office/officeart/2008/layout/HorizontalMultiLevelHierarchy"/>
    <dgm:cxn modelId="{310A196C-0043-431D-8E03-2B1AC931E6BB}" type="presParOf" srcId="{76A2C703-C322-48C7-AB4D-589A9B21CBC7}" destId="{D77A2114-AABF-4ED9-A4A6-2C903C9BF82B}" srcOrd="0" destOrd="0" presId="urn:microsoft.com/office/officeart/2008/layout/HorizontalMultiLevelHierarchy"/>
    <dgm:cxn modelId="{507C9135-320A-4998-9B0D-624E425EAB6F}" type="presParOf" srcId="{76A2C703-C322-48C7-AB4D-589A9B21CBC7}" destId="{20E49F9F-62A1-49C0-9D4E-7D8330E6804F}" srcOrd="1" destOrd="0" presId="urn:microsoft.com/office/officeart/2008/layout/HorizontalMultiLevelHierarchy"/>
    <dgm:cxn modelId="{58F2BBBB-4887-40E8-AC1B-954AF3BE7E3F}" type="presParOf" srcId="{DC631742-27B1-4DF4-9957-1C052E03F84D}" destId="{B4B3A94D-EDA4-4722-AD17-7D79415EA2CC}" srcOrd="2" destOrd="0" presId="urn:microsoft.com/office/officeart/2008/layout/HorizontalMultiLevelHierarchy"/>
    <dgm:cxn modelId="{AD2D0E49-339E-4A29-A388-ED595761C52B}" type="presParOf" srcId="{B4B3A94D-EDA4-4722-AD17-7D79415EA2CC}" destId="{B5491397-AAF1-4360-918B-32E685E5BB06}" srcOrd="0" destOrd="0" presId="urn:microsoft.com/office/officeart/2008/layout/HorizontalMultiLevelHierarchy"/>
    <dgm:cxn modelId="{D5410B28-E7A0-4729-8CEB-F81F225F386D}" type="presParOf" srcId="{DC631742-27B1-4DF4-9957-1C052E03F84D}" destId="{093D79E9-B1D5-4EA0-B226-5C8DD3B3C53A}" srcOrd="3" destOrd="0" presId="urn:microsoft.com/office/officeart/2008/layout/HorizontalMultiLevelHierarchy"/>
    <dgm:cxn modelId="{81CA417A-C576-48C1-9D22-10D24B1B2454}" type="presParOf" srcId="{093D79E9-B1D5-4EA0-B226-5C8DD3B3C53A}" destId="{FF7A9C72-348D-42FE-B5E2-F2961E87E406}" srcOrd="0" destOrd="0" presId="urn:microsoft.com/office/officeart/2008/layout/HorizontalMultiLevelHierarchy"/>
    <dgm:cxn modelId="{7757341C-FC56-4352-931C-B4D7F765BC4C}" type="presParOf" srcId="{093D79E9-B1D5-4EA0-B226-5C8DD3B3C53A}" destId="{AA0375EF-F25D-41B5-A83F-637EA8EEFC7B}" srcOrd="1" destOrd="0" presId="urn:microsoft.com/office/officeart/2008/layout/HorizontalMultiLevelHierarchy"/>
    <dgm:cxn modelId="{95EBE4D0-EE89-42F4-B887-08BF6873743E}" type="presParOf" srcId="{DC631742-27B1-4DF4-9957-1C052E03F84D}" destId="{DCAC6551-BFEF-4FB8-ACEB-2F6F7D42BC0B}" srcOrd="4" destOrd="0" presId="urn:microsoft.com/office/officeart/2008/layout/HorizontalMultiLevelHierarchy"/>
    <dgm:cxn modelId="{6CE945C7-5E1C-4203-A293-7951EDA96349}" type="presParOf" srcId="{DCAC6551-BFEF-4FB8-ACEB-2F6F7D42BC0B}" destId="{1714BBAF-9B02-4C75-87DA-F3828F936212}" srcOrd="0" destOrd="0" presId="urn:microsoft.com/office/officeart/2008/layout/HorizontalMultiLevelHierarchy"/>
    <dgm:cxn modelId="{81B8FBC7-0C46-44BF-9E60-E1286BD162A6}" type="presParOf" srcId="{DC631742-27B1-4DF4-9957-1C052E03F84D}" destId="{09BEC4C7-5BCA-4334-8A1B-3698A7E2F0B3}" srcOrd="5" destOrd="0" presId="urn:microsoft.com/office/officeart/2008/layout/HorizontalMultiLevelHierarchy"/>
    <dgm:cxn modelId="{9D1F6806-C2DE-4507-A897-986072DFA040}" type="presParOf" srcId="{09BEC4C7-5BCA-4334-8A1B-3698A7E2F0B3}" destId="{303DD04B-4FF4-489D-9406-2E8D3FAC3BE1}" srcOrd="0" destOrd="0" presId="urn:microsoft.com/office/officeart/2008/layout/HorizontalMultiLevelHierarchy"/>
    <dgm:cxn modelId="{90CF9B68-0FC6-4942-B6FE-6CFA726FD729}" type="presParOf" srcId="{09BEC4C7-5BCA-4334-8A1B-3698A7E2F0B3}" destId="{3C9F393C-4ED9-40C4-8DA8-6EFADF142DE0}" srcOrd="1" destOrd="0" presId="urn:microsoft.com/office/officeart/2008/layout/HorizontalMultiLevelHierarchy"/>
    <dgm:cxn modelId="{D47B1822-8C4C-48D1-A507-72375440E67C}" type="presParOf" srcId="{78FDFD67-F6C5-45F3-8420-14F7F5945EEA}" destId="{89D5953F-92A5-43B2-BBD3-0BE69FD685B6}" srcOrd="2" destOrd="0" presId="urn:microsoft.com/office/officeart/2008/layout/HorizontalMultiLevelHierarchy"/>
    <dgm:cxn modelId="{7E8C6829-FF66-4782-8414-280A4DCBB695}" type="presParOf" srcId="{89D5953F-92A5-43B2-BBD3-0BE69FD685B6}" destId="{91718623-C646-49D9-86C2-BA4F092C399E}" srcOrd="0" destOrd="0" presId="urn:microsoft.com/office/officeart/2008/layout/HorizontalMultiLevelHierarchy"/>
    <dgm:cxn modelId="{66AF01F9-7D9B-4CD6-AD93-3CA5468AB632}" type="presParOf" srcId="{78FDFD67-F6C5-45F3-8420-14F7F5945EEA}" destId="{63FE1259-12F8-4A09-BFC6-991680A8483F}" srcOrd="3" destOrd="0" presId="urn:microsoft.com/office/officeart/2008/layout/HorizontalMultiLevelHierarchy"/>
    <dgm:cxn modelId="{B40521A3-E697-43E1-8878-55727C7DC5E0}" type="presParOf" srcId="{63FE1259-12F8-4A09-BFC6-991680A8483F}" destId="{A59D7D7D-AD6A-4A58-91BB-5F30907DAAC3}" srcOrd="0" destOrd="0" presId="urn:microsoft.com/office/officeart/2008/layout/HorizontalMultiLevelHierarchy"/>
    <dgm:cxn modelId="{FE3BEF69-D669-4306-B3AA-F9F3DAE79EA7}" type="presParOf" srcId="{63FE1259-12F8-4A09-BFC6-991680A8483F}" destId="{4EB274C4-1C87-4E83-B780-F9CADEA2BC07}" srcOrd="1" destOrd="0" presId="urn:microsoft.com/office/officeart/2008/layout/HorizontalMultiLevelHierarchy"/>
    <dgm:cxn modelId="{B12FFF88-4E18-4C60-B278-A43E5991D69E}" type="presParOf" srcId="{78FDFD67-F6C5-45F3-8420-14F7F5945EEA}" destId="{2BC24A4A-4AB2-4639-A03C-9554C145E617}" srcOrd="4" destOrd="0" presId="urn:microsoft.com/office/officeart/2008/layout/HorizontalMultiLevelHierarchy"/>
    <dgm:cxn modelId="{527D964F-60A8-4192-B08D-6FCECC9E6F10}" type="presParOf" srcId="{2BC24A4A-4AB2-4639-A03C-9554C145E617}" destId="{C3829412-F107-4B24-866A-D8347B6A87A4}" srcOrd="0" destOrd="0" presId="urn:microsoft.com/office/officeart/2008/layout/HorizontalMultiLevelHierarchy"/>
    <dgm:cxn modelId="{D8D6F261-11BF-4776-ACDC-2767A4CEA15E}" type="presParOf" srcId="{78FDFD67-F6C5-45F3-8420-14F7F5945EEA}" destId="{B9024E60-4419-4909-8A75-970DC7D0F091}" srcOrd="5" destOrd="0" presId="urn:microsoft.com/office/officeart/2008/layout/HorizontalMultiLevelHierarchy"/>
    <dgm:cxn modelId="{21D7DAA3-0E87-41DF-8928-BBF70CCD3F22}" type="presParOf" srcId="{B9024E60-4419-4909-8A75-970DC7D0F091}" destId="{2109AF64-1587-4B35-8153-E32800E4E2DB}" srcOrd="0" destOrd="0" presId="urn:microsoft.com/office/officeart/2008/layout/HorizontalMultiLevelHierarchy"/>
    <dgm:cxn modelId="{C12D03FD-C74F-4A5C-B6F3-923B3C37838E}" type="presParOf" srcId="{B9024E60-4419-4909-8A75-970DC7D0F091}" destId="{3CCC5B5D-FB29-4090-8F4D-370174492CAE}" srcOrd="1" destOrd="0" presId="urn:microsoft.com/office/officeart/2008/layout/HorizontalMultiLevelHierarchy"/>
    <dgm:cxn modelId="{46E37604-E6E9-4D7F-A03E-692D0D5D49C9}" type="presParOf" srcId="{55C65BDE-A35C-47AE-AA56-EF2C65A7ED40}" destId="{62C7618B-6E67-4BC8-9157-A973F3802AD7}" srcOrd="2" destOrd="0" presId="urn:microsoft.com/office/officeart/2008/layout/HorizontalMultiLevelHierarchy"/>
    <dgm:cxn modelId="{6F36C8F6-5C75-43E7-AF52-0EE6DA50FDBF}" type="presParOf" srcId="{62C7618B-6E67-4BC8-9157-A973F3802AD7}" destId="{197C7D1B-0A69-48BA-9FB5-95D87BA39F26}" srcOrd="0" destOrd="0" presId="urn:microsoft.com/office/officeart/2008/layout/HorizontalMultiLevelHierarchy"/>
    <dgm:cxn modelId="{8C916C24-4A3A-4C51-AD16-038F25341B2C}" type="presParOf" srcId="{55C65BDE-A35C-47AE-AA56-EF2C65A7ED40}" destId="{5011B0F4-7253-488D-B972-6C409A0FCCD8}" srcOrd="3" destOrd="0" presId="urn:microsoft.com/office/officeart/2008/layout/HorizontalMultiLevelHierarchy"/>
    <dgm:cxn modelId="{CF1B59D6-F0F9-4A41-AA7C-CFD09914A93A}" type="presParOf" srcId="{5011B0F4-7253-488D-B972-6C409A0FCCD8}" destId="{7F6A7F4F-6086-413F-9255-FF41DAFB0106}" srcOrd="0" destOrd="0" presId="urn:microsoft.com/office/officeart/2008/layout/HorizontalMultiLevelHierarchy"/>
    <dgm:cxn modelId="{DA7AD1C0-F548-415A-AEBA-D62549E1FBEB}" type="presParOf" srcId="{5011B0F4-7253-488D-B972-6C409A0FCCD8}" destId="{53CA4475-B6A8-46F8-AC22-1C74E7933CFB}" srcOrd="1" destOrd="0" presId="urn:microsoft.com/office/officeart/2008/layout/HorizontalMultiLevelHierarchy"/>
    <dgm:cxn modelId="{0BA9134D-561C-4A7C-A7AF-EBF1B3D3C0D5}" type="presParOf" srcId="{53CA4475-B6A8-46F8-AC22-1C74E7933CFB}" destId="{39C1B62D-ADA6-4291-BEC0-32E40F4B734D}" srcOrd="0" destOrd="0" presId="urn:microsoft.com/office/officeart/2008/layout/HorizontalMultiLevelHierarchy"/>
    <dgm:cxn modelId="{0D474418-28E1-4399-A847-CDE34DF6B901}" type="presParOf" srcId="{39C1B62D-ADA6-4291-BEC0-32E40F4B734D}" destId="{31ECCCAF-4BE6-4BFC-AA1E-101BD7408183}" srcOrd="0" destOrd="0" presId="urn:microsoft.com/office/officeart/2008/layout/HorizontalMultiLevelHierarchy"/>
    <dgm:cxn modelId="{73F8F0F7-5712-468A-A826-77BF79AEB25E}" type="presParOf" srcId="{53CA4475-B6A8-46F8-AC22-1C74E7933CFB}" destId="{181663E7-5C2C-4E59-88D2-C598D4163C85}" srcOrd="1" destOrd="0" presId="urn:microsoft.com/office/officeart/2008/layout/HorizontalMultiLevelHierarchy"/>
    <dgm:cxn modelId="{581755D0-6526-46AD-8F57-1AE973A1BF21}" type="presParOf" srcId="{181663E7-5C2C-4E59-88D2-C598D4163C85}" destId="{5CD3A207-0C92-4C70-9C3B-FA0645A72E89}" srcOrd="0" destOrd="0" presId="urn:microsoft.com/office/officeart/2008/layout/HorizontalMultiLevelHierarchy"/>
    <dgm:cxn modelId="{3BBE4C3E-7754-422C-B8ED-592DB82BA384}" type="presParOf" srcId="{181663E7-5C2C-4E59-88D2-C598D4163C85}" destId="{8B32307B-A6C8-45E1-B0C3-B3077BCC51D1}" srcOrd="1" destOrd="0" presId="urn:microsoft.com/office/officeart/2008/layout/HorizontalMultiLevelHierarchy"/>
    <dgm:cxn modelId="{9E9A40C2-D23F-4257-8C7F-3D06CF07552C}" type="presParOf" srcId="{8B32307B-A6C8-45E1-B0C3-B3077BCC51D1}" destId="{E69FFC56-A833-4B38-A5CE-C3D0A2C9D563}" srcOrd="0" destOrd="0" presId="urn:microsoft.com/office/officeart/2008/layout/HorizontalMultiLevelHierarchy"/>
    <dgm:cxn modelId="{1A528A8A-6EAC-456E-BA03-F1109B8115B7}" type="presParOf" srcId="{E69FFC56-A833-4B38-A5CE-C3D0A2C9D563}" destId="{DF453BDE-BD67-4AD9-B56F-27A59C26830E}" srcOrd="0" destOrd="0" presId="urn:microsoft.com/office/officeart/2008/layout/HorizontalMultiLevelHierarchy"/>
    <dgm:cxn modelId="{79717505-B12C-423D-A461-F4103BDD80B5}" type="presParOf" srcId="{8B32307B-A6C8-45E1-B0C3-B3077BCC51D1}" destId="{1C429D10-A718-4972-8770-B49AB3BB8EB7}" srcOrd="1" destOrd="0" presId="urn:microsoft.com/office/officeart/2008/layout/HorizontalMultiLevelHierarchy"/>
    <dgm:cxn modelId="{FD22015A-97A5-45E7-B0C7-4DA1F3577C90}" type="presParOf" srcId="{1C429D10-A718-4972-8770-B49AB3BB8EB7}" destId="{B697556C-1B8D-46C6-A6AE-9E63D326AC7E}" srcOrd="0" destOrd="0" presId="urn:microsoft.com/office/officeart/2008/layout/HorizontalMultiLevelHierarchy"/>
    <dgm:cxn modelId="{CA77CBB6-CC75-4BAF-9CF5-B41EE80C470F}" type="presParOf" srcId="{1C429D10-A718-4972-8770-B49AB3BB8EB7}" destId="{3EEAB596-1398-4147-8AE7-FA45109FADF3}" srcOrd="1" destOrd="0" presId="urn:microsoft.com/office/officeart/2008/layout/HorizontalMultiLevelHierarchy"/>
    <dgm:cxn modelId="{C6388F57-9C34-46D4-BD26-8089C5F0E012}" type="presParOf" srcId="{3EEAB596-1398-4147-8AE7-FA45109FADF3}" destId="{E9A8C826-2CE8-4754-8722-05DC3A10037E}" srcOrd="0" destOrd="0" presId="urn:microsoft.com/office/officeart/2008/layout/HorizontalMultiLevelHierarchy"/>
    <dgm:cxn modelId="{289A2E80-C5DB-419E-9BB8-E1D8D261416D}" type="presParOf" srcId="{E9A8C826-2CE8-4754-8722-05DC3A10037E}" destId="{9F633976-473F-4576-86FA-065CE661C5F4}" srcOrd="0" destOrd="0" presId="urn:microsoft.com/office/officeart/2008/layout/HorizontalMultiLevelHierarchy"/>
    <dgm:cxn modelId="{14A60C42-33A3-45AB-93BA-5D651EEDA585}" type="presParOf" srcId="{3EEAB596-1398-4147-8AE7-FA45109FADF3}" destId="{B36327B8-1EED-4A2A-A84A-181D79CF4AEC}" srcOrd="1" destOrd="0" presId="urn:microsoft.com/office/officeart/2008/layout/HorizontalMultiLevelHierarchy"/>
    <dgm:cxn modelId="{734CEE0D-027B-4A5A-A23C-5FD5721A2396}" type="presParOf" srcId="{B36327B8-1EED-4A2A-A84A-181D79CF4AEC}" destId="{4464B83D-EAAE-4C3A-B997-067DDEED0226}" srcOrd="0" destOrd="0" presId="urn:microsoft.com/office/officeart/2008/layout/HorizontalMultiLevelHierarchy"/>
    <dgm:cxn modelId="{22C3A83D-1747-41A6-BA4F-4F1BB7FF1A89}" type="presParOf" srcId="{B36327B8-1EED-4A2A-A84A-181D79CF4AEC}" destId="{5D63AFFD-FB17-40AA-9979-6D951C907341}" srcOrd="1" destOrd="0" presId="urn:microsoft.com/office/officeart/2008/layout/HorizontalMultiLevelHierarchy"/>
    <dgm:cxn modelId="{90B73052-BF7A-4829-BE4B-BEAC1682F631}" type="presParOf" srcId="{5D63AFFD-FB17-40AA-9979-6D951C907341}" destId="{A7B6706A-48B8-400D-8996-E863CFA629B0}" srcOrd="0" destOrd="0" presId="urn:microsoft.com/office/officeart/2008/layout/HorizontalMultiLevelHierarchy"/>
    <dgm:cxn modelId="{C8A2CFB3-9AB6-48E1-97EA-F3B17AEEF7D2}" type="presParOf" srcId="{A7B6706A-48B8-400D-8996-E863CFA629B0}" destId="{99B71C6C-4B51-4F2F-9A15-54C1B7A30914}" srcOrd="0" destOrd="0" presId="urn:microsoft.com/office/officeart/2008/layout/HorizontalMultiLevelHierarchy"/>
    <dgm:cxn modelId="{0695654B-3BC2-41F0-8A25-27FF857299EC}" type="presParOf" srcId="{5D63AFFD-FB17-40AA-9979-6D951C907341}" destId="{A2CA942F-A56B-420D-97C2-BA578B1C510F}" srcOrd="1" destOrd="0" presId="urn:microsoft.com/office/officeart/2008/layout/HorizontalMultiLevelHierarchy"/>
    <dgm:cxn modelId="{5B4B1015-5448-4DDC-A611-54F2865318B8}" type="presParOf" srcId="{A2CA942F-A56B-420D-97C2-BA578B1C510F}" destId="{032F4BCA-56A3-45C9-9F51-A28FF746C850}" srcOrd="0" destOrd="0" presId="urn:microsoft.com/office/officeart/2008/layout/HorizontalMultiLevelHierarchy"/>
    <dgm:cxn modelId="{35F64639-4E55-406B-903D-1044B891E12B}" type="presParOf" srcId="{A2CA942F-A56B-420D-97C2-BA578B1C510F}" destId="{8EC9C998-8CDA-42B5-AD79-FDA40AC0CBE5}" srcOrd="1" destOrd="0" presId="urn:microsoft.com/office/officeart/2008/layout/HorizontalMultiLevelHierarchy"/>
    <dgm:cxn modelId="{03A250FC-ECC2-40B3-9109-F23D25BCF39A}" type="presParOf" srcId="{5D63AFFD-FB17-40AA-9979-6D951C907341}" destId="{F7751AA5-541B-405A-82AA-9E7472A63F6E}" srcOrd="2" destOrd="0" presId="urn:microsoft.com/office/officeart/2008/layout/HorizontalMultiLevelHierarchy"/>
    <dgm:cxn modelId="{947515A9-24FC-4F74-995B-9D7234728AAE}" type="presParOf" srcId="{F7751AA5-541B-405A-82AA-9E7472A63F6E}" destId="{8745B693-0B10-44B8-8577-FAFC0C13211E}" srcOrd="0" destOrd="0" presId="urn:microsoft.com/office/officeart/2008/layout/HorizontalMultiLevelHierarchy"/>
    <dgm:cxn modelId="{5E679C0A-ED53-4DC8-90B4-4482685ECE37}" type="presParOf" srcId="{5D63AFFD-FB17-40AA-9979-6D951C907341}" destId="{46F647F6-B20E-4BB4-85ED-35060C1CCA37}" srcOrd="3" destOrd="0" presId="urn:microsoft.com/office/officeart/2008/layout/HorizontalMultiLevelHierarchy"/>
    <dgm:cxn modelId="{75B8C17C-D335-4EB1-811A-2D46A34BDD45}" type="presParOf" srcId="{46F647F6-B20E-4BB4-85ED-35060C1CCA37}" destId="{E3842F55-7F32-4CD6-A9E0-27BEE1361AA0}" srcOrd="0" destOrd="0" presId="urn:microsoft.com/office/officeart/2008/layout/HorizontalMultiLevelHierarchy"/>
    <dgm:cxn modelId="{070CB206-B73B-4C15-BDC0-8DAD8AF97AF5}" type="presParOf" srcId="{46F647F6-B20E-4BB4-85ED-35060C1CCA37}" destId="{B2606FE9-EC21-4AAB-A890-E3912F727062}" srcOrd="1" destOrd="0" presId="urn:microsoft.com/office/officeart/2008/layout/HorizontalMultiLevelHierarchy"/>
    <dgm:cxn modelId="{5C7615F1-2231-4E18-85C6-8CE22F8634AB}" type="presParOf" srcId="{5D63AFFD-FB17-40AA-9979-6D951C907341}" destId="{6E663D8A-EE42-4CD2-9579-30E8289A50F9}" srcOrd="4" destOrd="0" presId="urn:microsoft.com/office/officeart/2008/layout/HorizontalMultiLevelHierarchy"/>
    <dgm:cxn modelId="{71460DB7-6690-4203-8A5C-C024F5892349}" type="presParOf" srcId="{6E663D8A-EE42-4CD2-9579-30E8289A50F9}" destId="{5816A267-A28F-4DA4-8925-F11A60ED8E17}" srcOrd="0" destOrd="0" presId="urn:microsoft.com/office/officeart/2008/layout/HorizontalMultiLevelHierarchy"/>
    <dgm:cxn modelId="{9616CF0C-7E0E-40FC-80D2-C58B5490EF86}" type="presParOf" srcId="{5D63AFFD-FB17-40AA-9979-6D951C907341}" destId="{F743C049-C7F7-4E47-83F1-5C61ACA54DB2}" srcOrd="5" destOrd="0" presId="urn:microsoft.com/office/officeart/2008/layout/HorizontalMultiLevelHierarchy"/>
    <dgm:cxn modelId="{E4744365-57B0-4EC4-BAF7-5C8CFD8AAFF8}" type="presParOf" srcId="{F743C049-C7F7-4E47-83F1-5C61ACA54DB2}" destId="{5D215D4E-1D7C-4F5B-B9A8-FAC30DFEBBE9}" srcOrd="0" destOrd="0" presId="urn:microsoft.com/office/officeart/2008/layout/HorizontalMultiLevelHierarchy"/>
    <dgm:cxn modelId="{938B19D8-074A-4FD7-B0FA-C5D9120FCD76}" type="presParOf" srcId="{F743C049-C7F7-4E47-83F1-5C61ACA54DB2}" destId="{29860F09-244B-4D0D-8FC2-7812F8EDCDFC}" srcOrd="1" destOrd="0" presId="urn:microsoft.com/office/officeart/2008/layout/HorizontalMultiLevelHierarchy"/>
    <dgm:cxn modelId="{83B36B29-02D6-4061-AB64-CA3DCDC0CF2F}" type="presParOf" srcId="{5D63AFFD-FB17-40AA-9979-6D951C907341}" destId="{1DD56A71-97AE-4E72-8020-D3EE40980C51}" srcOrd="6" destOrd="0" presId="urn:microsoft.com/office/officeart/2008/layout/HorizontalMultiLevelHierarchy"/>
    <dgm:cxn modelId="{B1725FA3-1D75-4D0D-B238-F3EC2D2FD156}" type="presParOf" srcId="{1DD56A71-97AE-4E72-8020-D3EE40980C51}" destId="{10F9E0ED-16D4-4DAD-8468-9637EAD9224F}" srcOrd="0" destOrd="0" presId="urn:microsoft.com/office/officeart/2008/layout/HorizontalMultiLevelHierarchy"/>
    <dgm:cxn modelId="{E3FF5080-195E-4843-BBB4-B45B5F8A02B1}" type="presParOf" srcId="{5D63AFFD-FB17-40AA-9979-6D951C907341}" destId="{C1291B85-3631-459D-BCBE-C4744616B8BB}" srcOrd="7" destOrd="0" presId="urn:microsoft.com/office/officeart/2008/layout/HorizontalMultiLevelHierarchy"/>
    <dgm:cxn modelId="{B841C15E-D713-4C57-82C6-C1EBB13F0267}" type="presParOf" srcId="{C1291B85-3631-459D-BCBE-C4744616B8BB}" destId="{700FC0C7-2086-4D02-B474-5EC60A5EF90D}" srcOrd="0" destOrd="0" presId="urn:microsoft.com/office/officeart/2008/layout/HorizontalMultiLevelHierarchy"/>
    <dgm:cxn modelId="{20BE8CF0-3F3C-4C88-91DD-89A901D645BC}" type="presParOf" srcId="{C1291B85-3631-459D-BCBE-C4744616B8BB}" destId="{6C30F7CD-3F12-4162-98E8-D8413EA856E2}" srcOrd="1" destOrd="0" presId="urn:microsoft.com/office/officeart/2008/layout/HorizontalMultiLevelHierarchy"/>
    <dgm:cxn modelId="{6ABAABB9-8A93-4412-9136-E3A13251E537}" type="presParOf" srcId="{5D63AFFD-FB17-40AA-9979-6D951C907341}" destId="{3B2CFF46-AD04-49FB-9741-F5E19445F25C}" srcOrd="8" destOrd="0" presId="urn:microsoft.com/office/officeart/2008/layout/HorizontalMultiLevelHierarchy"/>
    <dgm:cxn modelId="{BCCDC26D-393F-40CA-9FE7-4A9D9861EB0A}" type="presParOf" srcId="{3B2CFF46-AD04-49FB-9741-F5E19445F25C}" destId="{633399FD-277D-470D-8B4F-7E3F3620581D}" srcOrd="0" destOrd="0" presId="urn:microsoft.com/office/officeart/2008/layout/HorizontalMultiLevelHierarchy"/>
    <dgm:cxn modelId="{3171B02D-25A9-4BD7-93D8-5B0EC27411AA}" type="presParOf" srcId="{5D63AFFD-FB17-40AA-9979-6D951C907341}" destId="{BBB28550-04C0-4B76-878E-516E8D9C5028}" srcOrd="9" destOrd="0" presId="urn:microsoft.com/office/officeart/2008/layout/HorizontalMultiLevelHierarchy"/>
    <dgm:cxn modelId="{FDB8826D-04AB-41D2-81C6-CF2AB0133D05}" type="presParOf" srcId="{BBB28550-04C0-4B76-878E-516E8D9C5028}" destId="{8DEEB8D8-76C7-4777-BE90-65ECCF233DC4}" srcOrd="0" destOrd="0" presId="urn:microsoft.com/office/officeart/2008/layout/HorizontalMultiLevelHierarchy"/>
    <dgm:cxn modelId="{8A248296-B86B-4C48-97C2-99BEC8D8BB16}" type="presParOf" srcId="{BBB28550-04C0-4B76-878E-516E8D9C5028}" destId="{E3DD72F4-1C7B-48DF-B9F2-6DC015EDAF0E}" srcOrd="1" destOrd="0" presId="urn:microsoft.com/office/officeart/2008/layout/HorizontalMultiLevelHierarchy"/>
    <dgm:cxn modelId="{542DA0B0-6F16-423A-AE07-A0CB00D21643}" type="presParOf" srcId="{3EEAB596-1398-4147-8AE7-FA45109FADF3}" destId="{D5866815-F4BB-4575-A3A6-EA7D2B0ED535}" srcOrd="2" destOrd="0" presId="urn:microsoft.com/office/officeart/2008/layout/HorizontalMultiLevelHierarchy"/>
    <dgm:cxn modelId="{08AD1E11-165C-4F25-AB6D-5B9612AC3988}" type="presParOf" srcId="{D5866815-F4BB-4575-A3A6-EA7D2B0ED535}" destId="{46532081-D963-40F6-BFB9-BD97187857F0}" srcOrd="0" destOrd="0" presId="urn:microsoft.com/office/officeart/2008/layout/HorizontalMultiLevelHierarchy"/>
    <dgm:cxn modelId="{55939741-AA02-4A81-B8F5-DEA84C3378CD}" type="presParOf" srcId="{3EEAB596-1398-4147-8AE7-FA45109FADF3}" destId="{F49A14B3-E94F-4226-8FDC-463DD57E1FB9}" srcOrd="3" destOrd="0" presId="urn:microsoft.com/office/officeart/2008/layout/HorizontalMultiLevelHierarchy"/>
    <dgm:cxn modelId="{370926A8-C28D-4385-B4F3-0B33BD24B1AA}" type="presParOf" srcId="{F49A14B3-E94F-4226-8FDC-463DD57E1FB9}" destId="{BAA2DDCB-38DF-4CC4-ABF9-21740283A9BE}" srcOrd="0" destOrd="0" presId="urn:microsoft.com/office/officeart/2008/layout/HorizontalMultiLevelHierarchy"/>
    <dgm:cxn modelId="{FFF01509-C9B4-4837-A95D-C82C945B11E1}" type="presParOf" srcId="{F49A14B3-E94F-4226-8FDC-463DD57E1FB9}" destId="{47FAE481-54D4-42DE-A840-0F4DF9FAAA38}" srcOrd="1" destOrd="0" presId="urn:microsoft.com/office/officeart/2008/layout/HorizontalMultiLevelHierarchy"/>
    <dgm:cxn modelId="{4F8D68EB-64FA-4FF0-ADAC-B45F4FE031A3}" type="presParOf" srcId="{47FAE481-54D4-42DE-A840-0F4DF9FAAA38}" destId="{D72BF114-5853-4EEE-84EC-A2E719073441}" srcOrd="0" destOrd="0" presId="urn:microsoft.com/office/officeart/2008/layout/HorizontalMultiLevelHierarchy"/>
    <dgm:cxn modelId="{781514A0-265E-42E9-B165-E9A1644B84A5}" type="presParOf" srcId="{D72BF114-5853-4EEE-84EC-A2E719073441}" destId="{217E70F4-2C72-4A88-9AEB-1BC1F1754399}" srcOrd="0" destOrd="0" presId="urn:microsoft.com/office/officeart/2008/layout/HorizontalMultiLevelHierarchy"/>
    <dgm:cxn modelId="{3A9B5E41-FB0B-478B-B6E2-1836C37E2C1D}" type="presParOf" srcId="{47FAE481-54D4-42DE-A840-0F4DF9FAAA38}" destId="{1F025585-2978-477A-8146-76597EDA00B0}" srcOrd="1" destOrd="0" presId="urn:microsoft.com/office/officeart/2008/layout/HorizontalMultiLevelHierarchy"/>
    <dgm:cxn modelId="{621AE75A-70B3-4671-A4A0-5CAEC5401BC0}" type="presParOf" srcId="{1F025585-2978-477A-8146-76597EDA00B0}" destId="{9594D902-58DB-48F8-8BDA-2589E2EC52A9}" srcOrd="0" destOrd="0" presId="urn:microsoft.com/office/officeart/2008/layout/HorizontalMultiLevelHierarchy"/>
    <dgm:cxn modelId="{C7AC31ED-0E4F-41A1-A1DA-D8A13C528BE8}" type="presParOf" srcId="{1F025585-2978-477A-8146-76597EDA00B0}" destId="{C2493437-CFF5-4AD4-B6E9-7333D3E47765}" srcOrd="1" destOrd="0" presId="urn:microsoft.com/office/officeart/2008/layout/HorizontalMultiLevelHierarchy"/>
    <dgm:cxn modelId="{EA1AB8FE-8F04-49DE-85F8-7AFFB63E8B83}" type="presParOf" srcId="{3EEAB596-1398-4147-8AE7-FA45109FADF3}" destId="{FA4F3B5D-0973-4094-8FFF-3B8AA1D4F4F1}" srcOrd="4" destOrd="0" presId="urn:microsoft.com/office/officeart/2008/layout/HorizontalMultiLevelHierarchy"/>
    <dgm:cxn modelId="{20AFEC6B-F639-4012-8271-876DF9A51F74}" type="presParOf" srcId="{FA4F3B5D-0973-4094-8FFF-3B8AA1D4F4F1}" destId="{FB510FAC-0915-468E-AFE2-D08EC800A13E}" srcOrd="0" destOrd="0" presId="urn:microsoft.com/office/officeart/2008/layout/HorizontalMultiLevelHierarchy"/>
    <dgm:cxn modelId="{385AC28A-08EB-421D-9E25-37A7BFBBAA8E}" type="presParOf" srcId="{3EEAB596-1398-4147-8AE7-FA45109FADF3}" destId="{6A46153C-7370-469C-A077-D9EDDFF0D209}" srcOrd="5" destOrd="0" presId="urn:microsoft.com/office/officeart/2008/layout/HorizontalMultiLevelHierarchy"/>
    <dgm:cxn modelId="{ED1CFC25-17A3-4647-9969-7461C3DA5557}" type="presParOf" srcId="{6A46153C-7370-469C-A077-D9EDDFF0D209}" destId="{5630E068-ECBD-4AF3-A2F6-D4DB11C3B21D}" srcOrd="0" destOrd="0" presId="urn:microsoft.com/office/officeart/2008/layout/HorizontalMultiLevelHierarchy"/>
    <dgm:cxn modelId="{2D914097-F38E-4F0F-9746-E52C871144BF}" type="presParOf" srcId="{6A46153C-7370-469C-A077-D9EDDFF0D209}" destId="{8A72A51C-A80E-41FB-9252-CA89C7976DB5}" srcOrd="1" destOrd="0" presId="urn:microsoft.com/office/officeart/2008/layout/HorizontalMultiLevelHierarchy"/>
    <dgm:cxn modelId="{B66C8337-F9B1-4716-A906-C5C2DB630B1F}" type="presParOf" srcId="{8A72A51C-A80E-41FB-9252-CA89C7976DB5}" destId="{9FF43C81-DA49-42B1-8F76-A5A1904AF924}" srcOrd="0" destOrd="0" presId="urn:microsoft.com/office/officeart/2008/layout/HorizontalMultiLevelHierarchy"/>
    <dgm:cxn modelId="{5D7EB8D0-F6A5-4489-8DD6-0A0B327B7FAE}" type="presParOf" srcId="{9FF43C81-DA49-42B1-8F76-A5A1904AF924}" destId="{D2D2774C-AB59-4594-9604-6D97DFA8E005}" srcOrd="0" destOrd="0" presId="urn:microsoft.com/office/officeart/2008/layout/HorizontalMultiLevelHierarchy"/>
    <dgm:cxn modelId="{956E1FB0-0DBD-45DC-B768-324630D3A7EB}" type="presParOf" srcId="{8A72A51C-A80E-41FB-9252-CA89C7976DB5}" destId="{164225EC-6FFD-4BE3-A70B-B0984AF359D8}" srcOrd="1" destOrd="0" presId="urn:microsoft.com/office/officeart/2008/layout/HorizontalMultiLevelHierarchy"/>
    <dgm:cxn modelId="{DB1A44ED-D346-4787-90D7-65AEC3AAC902}" type="presParOf" srcId="{164225EC-6FFD-4BE3-A70B-B0984AF359D8}" destId="{B6F926EA-E0AB-4BC8-9E68-E1D726D1F87E}" srcOrd="0" destOrd="0" presId="urn:microsoft.com/office/officeart/2008/layout/HorizontalMultiLevelHierarchy"/>
    <dgm:cxn modelId="{509B54C5-AD99-452E-AE5C-1C3EEFB4B4A1}" type="presParOf" srcId="{164225EC-6FFD-4BE3-A70B-B0984AF359D8}" destId="{7B293697-3298-416D-8102-CAD2749E06E1}" srcOrd="1" destOrd="0" presId="urn:microsoft.com/office/officeart/2008/layout/HorizontalMultiLevelHierarchy"/>
    <dgm:cxn modelId="{FD397D98-37A7-4978-AFD0-AD48F91B2493}" type="presParOf" srcId="{7B293697-3298-416D-8102-CAD2749E06E1}" destId="{CF53B0B5-C911-41AF-BFCD-4355756BA1EF}" srcOrd="0" destOrd="0" presId="urn:microsoft.com/office/officeart/2008/layout/HorizontalMultiLevelHierarchy"/>
    <dgm:cxn modelId="{68F1725E-7D29-465A-ABC0-43508139A00E}" type="presParOf" srcId="{CF53B0B5-C911-41AF-BFCD-4355756BA1EF}" destId="{8406C3B9-5F13-4654-B1DB-0D849E138ACC}" srcOrd="0" destOrd="0" presId="urn:microsoft.com/office/officeart/2008/layout/HorizontalMultiLevelHierarchy"/>
    <dgm:cxn modelId="{972FADF8-7DD1-4038-BDF8-D81A34A9BCCB}" type="presParOf" srcId="{7B293697-3298-416D-8102-CAD2749E06E1}" destId="{CD1DA660-08EB-4802-9092-3DEBD14C5A12}" srcOrd="1" destOrd="0" presId="urn:microsoft.com/office/officeart/2008/layout/HorizontalMultiLevelHierarchy"/>
    <dgm:cxn modelId="{18A00922-E241-42D7-A6EB-24BE1DBE17E3}" type="presParOf" srcId="{CD1DA660-08EB-4802-9092-3DEBD14C5A12}" destId="{401A0ED7-5478-4C54-A62E-4CD724E414AF}" srcOrd="0" destOrd="0" presId="urn:microsoft.com/office/officeart/2008/layout/HorizontalMultiLevelHierarchy"/>
    <dgm:cxn modelId="{70E6BCFB-5307-4DEE-8325-8E14E26DC189}" type="presParOf" srcId="{CD1DA660-08EB-4802-9092-3DEBD14C5A12}" destId="{F4B026A9-A689-42F3-9695-15A8297D75B2}" srcOrd="1" destOrd="0" presId="urn:microsoft.com/office/officeart/2008/layout/HorizontalMultiLevelHierarchy"/>
    <dgm:cxn modelId="{2B0FE4B1-DF6A-45FA-86C5-3D41AF1049A7}" type="presParOf" srcId="{7B293697-3298-416D-8102-CAD2749E06E1}" destId="{A7EC73A2-7524-47D3-A854-1DD66AC21415}" srcOrd="2" destOrd="0" presId="urn:microsoft.com/office/officeart/2008/layout/HorizontalMultiLevelHierarchy"/>
    <dgm:cxn modelId="{38E2A479-91BF-49F7-BF72-213365FD0EB1}" type="presParOf" srcId="{A7EC73A2-7524-47D3-A854-1DD66AC21415}" destId="{6872D947-0289-4BAD-A394-40961139F152}" srcOrd="0" destOrd="0" presId="urn:microsoft.com/office/officeart/2008/layout/HorizontalMultiLevelHierarchy"/>
    <dgm:cxn modelId="{39291D21-1D66-4FA4-A12D-8C6A5F881B9A}" type="presParOf" srcId="{7B293697-3298-416D-8102-CAD2749E06E1}" destId="{56C1E5DC-77AF-4ED5-9B17-73EDED59D408}" srcOrd="3" destOrd="0" presId="urn:microsoft.com/office/officeart/2008/layout/HorizontalMultiLevelHierarchy"/>
    <dgm:cxn modelId="{9DE84CF7-6F73-4239-886B-9EF2AA779250}" type="presParOf" srcId="{56C1E5DC-77AF-4ED5-9B17-73EDED59D408}" destId="{3B81B1ED-93E4-4BA3-AF40-3D92D9267D0E}" srcOrd="0" destOrd="0" presId="urn:microsoft.com/office/officeart/2008/layout/HorizontalMultiLevelHierarchy"/>
    <dgm:cxn modelId="{56CEE528-2EF0-4F8C-92BE-5B809170506F}" type="presParOf" srcId="{56C1E5DC-77AF-4ED5-9B17-73EDED59D408}" destId="{6A3DAC94-4604-42B0-A72C-F6FC75568C93}" srcOrd="1" destOrd="0" presId="urn:microsoft.com/office/officeart/2008/layout/HorizontalMultiLevelHierarchy"/>
    <dgm:cxn modelId="{D50F21A4-68FC-497B-8878-20008AFCBC3C}" type="presParOf" srcId="{8B32307B-A6C8-45E1-B0C3-B3077BCC51D1}" destId="{CE204B28-970D-441F-875B-405C7166645F}" srcOrd="2" destOrd="0" presId="urn:microsoft.com/office/officeart/2008/layout/HorizontalMultiLevelHierarchy"/>
    <dgm:cxn modelId="{B8BD9D06-F044-4028-A1E9-165BEEAA031D}" type="presParOf" srcId="{CE204B28-970D-441F-875B-405C7166645F}" destId="{8E45C4FE-063C-46FE-927E-BC1FFDA9B9C3}" srcOrd="0" destOrd="0" presId="urn:microsoft.com/office/officeart/2008/layout/HorizontalMultiLevelHierarchy"/>
    <dgm:cxn modelId="{3BDF4E71-6731-4951-A569-2F1BF3ACC621}" type="presParOf" srcId="{8B32307B-A6C8-45E1-B0C3-B3077BCC51D1}" destId="{0D8B27FA-6DF4-48D9-A9CC-0B1FE1FF6762}" srcOrd="3" destOrd="0" presId="urn:microsoft.com/office/officeart/2008/layout/HorizontalMultiLevelHierarchy"/>
    <dgm:cxn modelId="{D0E98B2C-316F-4832-828E-D369E3C3CF88}" type="presParOf" srcId="{0D8B27FA-6DF4-48D9-A9CC-0B1FE1FF6762}" destId="{28A72DD7-26A8-4392-9BBC-0DFCCFDCE27E}" srcOrd="0" destOrd="0" presId="urn:microsoft.com/office/officeart/2008/layout/HorizontalMultiLevelHierarchy"/>
    <dgm:cxn modelId="{F5AEF349-618E-4174-806E-E155006BA7A4}" type="presParOf" srcId="{0D8B27FA-6DF4-48D9-A9CC-0B1FE1FF6762}" destId="{76C4D81C-956B-4FC8-ACD0-E22BF2D1B82E}" srcOrd="1" destOrd="0" presId="urn:microsoft.com/office/officeart/2008/layout/HorizontalMultiLevelHierarchy"/>
    <dgm:cxn modelId="{BC76D6A8-2C93-4FB2-B573-387516F360B0}" type="presParOf" srcId="{76C4D81C-956B-4FC8-ACD0-E22BF2D1B82E}" destId="{8FC27A52-9062-4AA1-A3D3-29909177C278}" srcOrd="0" destOrd="0" presId="urn:microsoft.com/office/officeart/2008/layout/HorizontalMultiLevelHierarchy"/>
    <dgm:cxn modelId="{850BE470-475E-4E7C-BCF5-F750B7F84B13}" type="presParOf" srcId="{8FC27A52-9062-4AA1-A3D3-29909177C278}" destId="{B7C66B92-C3E2-41D9-8EE0-D654A6FE19E4}" srcOrd="0" destOrd="0" presId="urn:microsoft.com/office/officeart/2008/layout/HorizontalMultiLevelHierarchy"/>
    <dgm:cxn modelId="{17AC1FF8-578F-4A1B-9B94-A575EFAC9904}" type="presParOf" srcId="{76C4D81C-956B-4FC8-ACD0-E22BF2D1B82E}" destId="{13CB3FFE-D910-43C5-A3AD-C9AE9AF4A8AF}" srcOrd="1" destOrd="0" presId="urn:microsoft.com/office/officeart/2008/layout/HorizontalMultiLevelHierarchy"/>
    <dgm:cxn modelId="{289CBC58-7AA5-4DA6-8F1F-37253B2CC148}" type="presParOf" srcId="{13CB3FFE-D910-43C5-A3AD-C9AE9AF4A8AF}" destId="{3E82C03D-F206-4F72-BEEF-CF6FD2DCD778}" srcOrd="0" destOrd="0" presId="urn:microsoft.com/office/officeart/2008/layout/HorizontalMultiLevelHierarchy"/>
    <dgm:cxn modelId="{E210A5CD-A47D-424B-AE81-D5FFA2D25AA9}" type="presParOf" srcId="{13CB3FFE-D910-43C5-A3AD-C9AE9AF4A8AF}" destId="{C75D8175-6D3A-4E0C-BDF0-DE16143A98A7}" srcOrd="1" destOrd="0" presId="urn:microsoft.com/office/officeart/2008/layout/HorizontalMultiLevelHierarchy"/>
    <dgm:cxn modelId="{F6384995-CA94-465C-9C87-5721CA1D22CD}" type="presParOf" srcId="{C75D8175-6D3A-4E0C-BDF0-DE16143A98A7}" destId="{893DCCF8-B803-47BB-AA76-E3A0FC95782A}" srcOrd="0" destOrd="0" presId="urn:microsoft.com/office/officeart/2008/layout/HorizontalMultiLevelHierarchy"/>
    <dgm:cxn modelId="{62DC8EB6-7F7C-49FF-87E7-7E27FBD6798B}" type="presParOf" srcId="{893DCCF8-B803-47BB-AA76-E3A0FC95782A}" destId="{0524B57C-5B6E-45CC-BE74-F8EC98B87ADE}" srcOrd="0" destOrd="0" presId="urn:microsoft.com/office/officeart/2008/layout/HorizontalMultiLevelHierarchy"/>
    <dgm:cxn modelId="{0FEB6476-EB62-4BFE-896D-3BDEA9613CA8}" type="presParOf" srcId="{C75D8175-6D3A-4E0C-BDF0-DE16143A98A7}" destId="{4C581FF8-C099-4E1F-B66C-FC9B09AF78C4}" srcOrd="1" destOrd="0" presId="urn:microsoft.com/office/officeart/2008/layout/HorizontalMultiLevelHierarchy"/>
    <dgm:cxn modelId="{62902524-C20F-4210-BBEB-3D8E7D2FCBAD}" type="presParOf" srcId="{4C581FF8-C099-4E1F-B66C-FC9B09AF78C4}" destId="{E703786B-15D1-4B9E-BF5D-DF57F5AB555C}" srcOrd="0" destOrd="0" presId="urn:microsoft.com/office/officeart/2008/layout/HorizontalMultiLevelHierarchy"/>
    <dgm:cxn modelId="{38C08FD7-DF10-46F9-9816-8658FB36AB55}" type="presParOf" srcId="{4C581FF8-C099-4E1F-B66C-FC9B09AF78C4}" destId="{DAFDAAEF-849F-465A-864B-1B83113BEA00}" srcOrd="1" destOrd="0" presId="urn:microsoft.com/office/officeart/2008/layout/HorizontalMultiLevelHierarchy"/>
    <dgm:cxn modelId="{972E2DFE-7E09-4784-857B-003A7F280088}" type="presParOf" srcId="{C75D8175-6D3A-4E0C-BDF0-DE16143A98A7}" destId="{F7AB3E00-F7F2-498F-AF52-6A31AA241208}" srcOrd="2" destOrd="0" presId="urn:microsoft.com/office/officeart/2008/layout/HorizontalMultiLevelHierarchy"/>
    <dgm:cxn modelId="{C6F83FDC-EC4E-4AA3-B4DF-4BB261476E04}" type="presParOf" srcId="{F7AB3E00-F7F2-498F-AF52-6A31AA241208}" destId="{AE74691A-B92D-4B25-8054-90AC0D365E09}" srcOrd="0" destOrd="0" presId="urn:microsoft.com/office/officeart/2008/layout/HorizontalMultiLevelHierarchy"/>
    <dgm:cxn modelId="{8CCB0E62-5A34-45A7-A14B-7A97A2D15A26}" type="presParOf" srcId="{C75D8175-6D3A-4E0C-BDF0-DE16143A98A7}" destId="{1097EC89-A9FF-46C9-9454-6882695EF615}" srcOrd="3" destOrd="0" presId="urn:microsoft.com/office/officeart/2008/layout/HorizontalMultiLevelHierarchy"/>
    <dgm:cxn modelId="{1F33CC56-5714-49A6-8314-CC6B95100F11}" type="presParOf" srcId="{1097EC89-A9FF-46C9-9454-6882695EF615}" destId="{53CF9FBA-8D37-449D-B496-D6A5464B6112}" srcOrd="0" destOrd="0" presId="urn:microsoft.com/office/officeart/2008/layout/HorizontalMultiLevelHierarchy"/>
    <dgm:cxn modelId="{00E8106A-0B79-4896-A2D7-CD0BB09F8350}" type="presParOf" srcId="{1097EC89-A9FF-46C9-9454-6882695EF615}" destId="{41481AF0-52EB-4577-9633-20A9E1F68A09}" srcOrd="1" destOrd="0" presId="urn:microsoft.com/office/officeart/2008/layout/HorizontalMultiLevelHierarchy"/>
    <dgm:cxn modelId="{A9F1725E-0102-4FEB-A45C-B5EAD13CFEC6}" type="presParOf" srcId="{41481AF0-52EB-4577-9633-20A9E1F68A09}" destId="{2054A1FE-4EFE-413F-8641-C762717EB199}" srcOrd="0" destOrd="0" presId="urn:microsoft.com/office/officeart/2008/layout/HorizontalMultiLevelHierarchy"/>
    <dgm:cxn modelId="{5DF8196E-68D1-45B5-8717-2488ABF558E8}" type="presParOf" srcId="{2054A1FE-4EFE-413F-8641-C762717EB199}" destId="{ED6CEA20-D3E5-4DB0-AC81-8887DB05FD5D}" srcOrd="0" destOrd="0" presId="urn:microsoft.com/office/officeart/2008/layout/HorizontalMultiLevelHierarchy"/>
    <dgm:cxn modelId="{E1DA6033-7DAA-48F5-8DC1-189B3B1F7FAA}" type="presParOf" srcId="{41481AF0-52EB-4577-9633-20A9E1F68A09}" destId="{1B4C5C41-FC6A-4C59-B04D-C0FF91B62FEF}" srcOrd="1" destOrd="0" presId="urn:microsoft.com/office/officeart/2008/layout/HorizontalMultiLevelHierarchy"/>
    <dgm:cxn modelId="{1BEA70BC-7CB6-493B-B5DE-9A4FFE6A677F}" type="presParOf" srcId="{1B4C5C41-FC6A-4C59-B04D-C0FF91B62FEF}" destId="{ECE421E9-F7E6-47BB-91DD-6695043B4386}" srcOrd="0" destOrd="0" presId="urn:microsoft.com/office/officeart/2008/layout/HorizontalMultiLevelHierarchy"/>
    <dgm:cxn modelId="{9246C823-A518-44A1-B1B2-8CD246C26DC7}" type="presParOf" srcId="{1B4C5C41-FC6A-4C59-B04D-C0FF91B62FEF}" destId="{0152CED2-0EC4-4D54-A386-5A57CA0CDBD3}" srcOrd="1" destOrd="0" presId="urn:microsoft.com/office/officeart/2008/layout/HorizontalMultiLevelHierarchy"/>
    <dgm:cxn modelId="{B4F399F9-5B9C-439C-94CF-6AAF1AF42AE1}" type="presParOf" srcId="{76C4D81C-956B-4FC8-ACD0-E22BF2D1B82E}" destId="{5CFCB8B2-24C0-4B4C-98AE-AAFF920DE30F}" srcOrd="2" destOrd="0" presId="urn:microsoft.com/office/officeart/2008/layout/HorizontalMultiLevelHierarchy"/>
    <dgm:cxn modelId="{60DA2443-5A91-43FB-9832-48ED25CE74D6}" type="presParOf" srcId="{5CFCB8B2-24C0-4B4C-98AE-AAFF920DE30F}" destId="{051CA9E5-25DB-4946-A3EE-84E77281ACCB}" srcOrd="0" destOrd="0" presId="urn:microsoft.com/office/officeart/2008/layout/HorizontalMultiLevelHierarchy"/>
    <dgm:cxn modelId="{5FE208FF-FB92-4DAE-96E3-7F39C13EE10C}" type="presParOf" srcId="{76C4D81C-956B-4FC8-ACD0-E22BF2D1B82E}" destId="{B10AD726-2F47-472D-9E20-EAAF06202531}" srcOrd="3" destOrd="0" presId="urn:microsoft.com/office/officeart/2008/layout/HorizontalMultiLevelHierarchy"/>
    <dgm:cxn modelId="{8E89E9B1-9B1C-44B7-802E-B9EE7231F211}" type="presParOf" srcId="{B10AD726-2F47-472D-9E20-EAAF06202531}" destId="{D42A9B39-33C4-4284-85DA-CEEE086162B3}" srcOrd="0" destOrd="0" presId="urn:microsoft.com/office/officeart/2008/layout/HorizontalMultiLevelHierarchy"/>
    <dgm:cxn modelId="{0EF85CC6-D931-44F7-A347-19FED6F7A0B3}" type="presParOf" srcId="{B10AD726-2F47-472D-9E20-EAAF06202531}" destId="{924A93E2-B2E6-4110-B555-2613F8DD25C8}" srcOrd="1" destOrd="0" presId="urn:microsoft.com/office/officeart/2008/layout/HorizontalMultiLevelHierarchy"/>
    <dgm:cxn modelId="{7F6639CB-0F98-46FB-82D2-64B82E948779}" type="presParOf" srcId="{924A93E2-B2E6-4110-B555-2613F8DD25C8}" destId="{36E828A8-081C-4ACF-B809-F10486D7E09D}" srcOrd="0" destOrd="0" presId="urn:microsoft.com/office/officeart/2008/layout/HorizontalMultiLevelHierarchy"/>
    <dgm:cxn modelId="{B03FB4C9-A79D-4499-96AF-B58EDCD332DC}" type="presParOf" srcId="{36E828A8-081C-4ACF-B809-F10486D7E09D}" destId="{037616BD-78C6-4184-9B2B-17C69333FCC9}" srcOrd="0" destOrd="0" presId="urn:microsoft.com/office/officeart/2008/layout/HorizontalMultiLevelHierarchy"/>
    <dgm:cxn modelId="{110E7416-14A4-4565-AEAC-5F93891E7085}" type="presParOf" srcId="{924A93E2-B2E6-4110-B555-2613F8DD25C8}" destId="{993A5583-AD0E-4FCD-80E9-0BCD7B065796}" srcOrd="1" destOrd="0" presId="urn:microsoft.com/office/officeart/2008/layout/HorizontalMultiLevelHierarchy"/>
    <dgm:cxn modelId="{6FEA5750-1124-4541-98B8-185F2575CFCF}" type="presParOf" srcId="{993A5583-AD0E-4FCD-80E9-0BCD7B065796}" destId="{A416C0F2-41A0-47A8-9D71-87488A8C3ECF}" srcOrd="0" destOrd="0" presId="urn:microsoft.com/office/officeart/2008/layout/HorizontalMultiLevelHierarchy"/>
    <dgm:cxn modelId="{9AE38A39-874D-4223-9515-DF37FB00720F}" type="presParOf" srcId="{993A5583-AD0E-4FCD-80E9-0BCD7B065796}" destId="{3EB03331-BA8D-4ED7-AE25-EFD889A3CF6F}" srcOrd="1" destOrd="0" presId="urn:microsoft.com/office/officeart/2008/layout/HorizontalMultiLevelHierarchy"/>
    <dgm:cxn modelId="{F6D3A59A-7C93-4D9C-839B-7DA911E8722B}" type="presParOf" srcId="{924A93E2-B2E6-4110-B555-2613F8DD25C8}" destId="{3AA09B75-40AB-4CBB-9487-1636FDABD400}" srcOrd="2" destOrd="0" presId="urn:microsoft.com/office/officeart/2008/layout/HorizontalMultiLevelHierarchy"/>
    <dgm:cxn modelId="{A9EC5E3F-9CDE-4136-930F-714B02624AD3}" type="presParOf" srcId="{3AA09B75-40AB-4CBB-9487-1636FDABD400}" destId="{50F269E3-C2F3-4B54-9E71-106805C52D21}" srcOrd="0" destOrd="0" presId="urn:microsoft.com/office/officeart/2008/layout/HorizontalMultiLevelHierarchy"/>
    <dgm:cxn modelId="{CE83FF48-F09B-43A9-BB99-FCE316AB547F}" type="presParOf" srcId="{924A93E2-B2E6-4110-B555-2613F8DD25C8}" destId="{29B418D7-FFBE-4B18-82C8-01417735B0B4}" srcOrd="3" destOrd="0" presId="urn:microsoft.com/office/officeart/2008/layout/HorizontalMultiLevelHierarchy"/>
    <dgm:cxn modelId="{4D4F2F16-0D16-4D1D-A4AD-E98CEF15057F}" type="presParOf" srcId="{29B418D7-FFBE-4B18-82C8-01417735B0B4}" destId="{691C568E-59DF-4DA8-BB72-B22897DB9549}" srcOrd="0" destOrd="0" presId="urn:microsoft.com/office/officeart/2008/layout/HorizontalMultiLevelHierarchy"/>
    <dgm:cxn modelId="{7D8E4F9D-E48E-4304-BBE2-7A537AC0102E}" type="presParOf" srcId="{29B418D7-FFBE-4B18-82C8-01417735B0B4}" destId="{BD9BEED3-6120-4D33-824B-55A4902C1EDB}" srcOrd="1" destOrd="0" presId="urn:microsoft.com/office/officeart/2008/layout/HorizontalMultiLevelHierarchy"/>
    <dgm:cxn modelId="{DB35D0C2-5496-47DF-AC7E-79A98FAED684}" type="presParOf" srcId="{BD9BEED3-6120-4D33-824B-55A4902C1EDB}" destId="{DACB5588-022D-4556-97D7-6EB17771D3CE}" srcOrd="0" destOrd="0" presId="urn:microsoft.com/office/officeart/2008/layout/HorizontalMultiLevelHierarchy"/>
    <dgm:cxn modelId="{9B9034BB-D7AF-4A72-8790-A33826429811}" type="presParOf" srcId="{DACB5588-022D-4556-97D7-6EB17771D3CE}" destId="{9185B12A-7C7A-4760-937B-A7C9DEE87339}" srcOrd="0" destOrd="0" presId="urn:microsoft.com/office/officeart/2008/layout/HorizontalMultiLevelHierarchy"/>
    <dgm:cxn modelId="{24BB26D0-8FAE-4C1F-A2FC-DF4E17E0B0FC}" type="presParOf" srcId="{BD9BEED3-6120-4D33-824B-55A4902C1EDB}" destId="{6A8E4ED1-3231-4126-8D30-1D02CD6D0433}" srcOrd="1" destOrd="0" presId="urn:microsoft.com/office/officeart/2008/layout/HorizontalMultiLevelHierarchy"/>
    <dgm:cxn modelId="{D0DA9745-41D8-4B1A-80C5-A9F3520E6E53}" type="presParOf" srcId="{6A8E4ED1-3231-4126-8D30-1D02CD6D0433}" destId="{68E3898A-F564-44FD-8D34-6DBF18A33993}" srcOrd="0" destOrd="0" presId="urn:microsoft.com/office/officeart/2008/layout/HorizontalMultiLevelHierarchy"/>
    <dgm:cxn modelId="{4A2CBFD6-BC78-4E6D-BDCA-464A7937F3A9}" type="presParOf" srcId="{6A8E4ED1-3231-4126-8D30-1D02CD6D0433}" destId="{B7569489-2168-4739-88AE-86068645427E}" srcOrd="1" destOrd="0" presId="urn:microsoft.com/office/officeart/2008/layout/HorizontalMultiLevelHierarchy"/>
    <dgm:cxn modelId="{B5AEF8F2-4DF0-4E2C-ACE2-C4EE96B02446}" type="presParOf" srcId="{BD9BEED3-6120-4D33-824B-55A4902C1EDB}" destId="{A7083252-6264-4C4C-8A16-C1007467FD0D}" srcOrd="2" destOrd="0" presId="urn:microsoft.com/office/officeart/2008/layout/HorizontalMultiLevelHierarchy"/>
    <dgm:cxn modelId="{15C4BCE9-744E-4731-AFB6-5165408BB7F4}" type="presParOf" srcId="{A7083252-6264-4C4C-8A16-C1007467FD0D}" destId="{949D51E7-476B-4B75-AA74-04C174153DA3}" srcOrd="0" destOrd="0" presId="urn:microsoft.com/office/officeart/2008/layout/HorizontalMultiLevelHierarchy"/>
    <dgm:cxn modelId="{E8DDECE9-884C-4CD7-A3AF-F1E962995446}" type="presParOf" srcId="{BD9BEED3-6120-4D33-824B-55A4902C1EDB}" destId="{1710B5E6-CFA6-41B0-8101-85C380DE0E18}" srcOrd="3" destOrd="0" presId="urn:microsoft.com/office/officeart/2008/layout/HorizontalMultiLevelHierarchy"/>
    <dgm:cxn modelId="{BBBC2A1E-BA7E-4131-B6F0-1FEE05EE5747}" type="presParOf" srcId="{1710B5E6-CFA6-41B0-8101-85C380DE0E18}" destId="{D62AD769-DFCE-42C0-803A-4EA1A2766BC8}" srcOrd="0" destOrd="0" presId="urn:microsoft.com/office/officeart/2008/layout/HorizontalMultiLevelHierarchy"/>
    <dgm:cxn modelId="{E1A8B24B-E851-4A91-BD4D-B1C9CD6C4784}" type="presParOf" srcId="{1710B5E6-CFA6-41B0-8101-85C380DE0E18}" destId="{555B0E6C-A16C-4763-AC2C-FA46A4C55FD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9DE6948C-3F17-40AD-AA98-8141C7F7CDF1}">
      <dgm:prSet custT="1"/>
      <dgm:spPr/>
      <dgm:t>
        <a:bodyPr/>
        <a:lstStyle/>
        <a:p>
          <a:pPr rtl="1"/>
          <a:r>
            <a:rPr lang="fa-IR" sz="2800" smtClean="0">
              <a:cs typeface="B Badr" panose="00000400000000000000" pitchFamily="2" charset="-78"/>
            </a:rPr>
            <a:t>(سه تقسیم از استعاره) و هي</a:t>
          </a:r>
          <a:endParaRPr lang="fa-IR" sz="2800">
            <a:cs typeface="B Badr" panose="00000400000000000000" pitchFamily="2" charset="-78"/>
          </a:endParaRPr>
        </a:p>
      </dgm:t>
    </dgm:pt>
    <dgm:pt modelId="{DFEA8973-9D04-446F-AD17-6367120E00DF}" type="parTrans" cxnId="{2A29BEF9-48CC-48C5-8E30-361D02E73BE3}">
      <dgm:prSet/>
      <dgm:spPr/>
      <dgm:t>
        <a:bodyPr/>
        <a:lstStyle/>
        <a:p>
          <a:pPr rtl="1"/>
          <a:endParaRPr lang="fa-IR" sz="2000">
            <a:cs typeface="B Badr" panose="00000400000000000000" pitchFamily="2" charset="-78"/>
          </a:endParaRPr>
        </a:p>
      </dgm:t>
    </dgm:pt>
    <dgm:pt modelId="{786D56C6-2D90-46E4-8C21-0FDD39807663}" type="sibTrans" cxnId="{2A29BEF9-48CC-48C5-8E30-361D02E73BE3}">
      <dgm:prSet/>
      <dgm:spPr/>
      <dgm:t>
        <a:bodyPr/>
        <a:lstStyle/>
        <a:p>
          <a:pPr rtl="1"/>
          <a:endParaRPr lang="fa-IR" sz="2000">
            <a:cs typeface="B Badr" panose="00000400000000000000" pitchFamily="2" charset="-78"/>
          </a:endParaRPr>
        </a:p>
      </dgm:t>
    </dgm:pt>
    <dgm:pt modelId="{BED8CE62-0782-4AA6-A1F6-1BC8A71BC3CB}">
      <dgm:prSet custT="1"/>
      <dgm:spPr/>
      <dgm:t>
        <a:bodyPr/>
        <a:lstStyle/>
        <a:p>
          <a:pPr rtl="1"/>
          <a:r>
            <a:rPr lang="fa-IR" sz="1400" smtClean="0">
              <a:cs typeface="B Badr" panose="00000400000000000000" pitchFamily="2" charset="-78"/>
            </a:rPr>
            <a:t>باعتبار الطرفين قسمان لأن اجتماعهما فى شي‏ء</a:t>
          </a:r>
          <a:endParaRPr lang="fa-IR" sz="1400">
            <a:cs typeface="B Badr" panose="00000400000000000000" pitchFamily="2" charset="-78"/>
          </a:endParaRPr>
        </a:p>
      </dgm:t>
    </dgm:pt>
    <dgm:pt modelId="{B9568110-689D-4F75-BB0C-9B1EA34171D9}" type="parTrans" cxnId="{CE9776A9-3CB3-4D53-9ED3-4D0856728C0A}">
      <dgm:prSet custT="1"/>
      <dgm:spPr/>
      <dgm:t>
        <a:bodyPr/>
        <a:lstStyle/>
        <a:p>
          <a:pPr rtl="1"/>
          <a:endParaRPr lang="fa-IR" sz="600">
            <a:cs typeface="B Badr" panose="00000400000000000000" pitchFamily="2" charset="-78"/>
          </a:endParaRPr>
        </a:p>
      </dgm:t>
    </dgm:pt>
    <dgm:pt modelId="{8C350EE3-37C3-4917-AB40-DF33AFAC25FA}" type="sibTrans" cxnId="{CE9776A9-3CB3-4D53-9ED3-4D0856728C0A}">
      <dgm:prSet/>
      <dgm:spPr/>
      <dgm:t>
        <a:bodyPr/>
        <a:lstStyle/>
        <a:p>
          <a:pPr rtl="1"/>
          <a:endParaRPr lang="fa-IR" sz="2000">
            <a:cs typeface="B Badr" panose="00000400000000000000" pitchFamily="2" charset="-78"/>
          </a:endParaRPr>
        </a:p>
      </dgm:t>
    </dgm:pt>
    <dgm:pt modelId="{F6A1220E-18F1-4530-950F-B862F8D67E2D}">
      <dgm:prSet custT="1"/>
      <dgm:spPr/>
      <dgm:t>
        <a:bodyPr/>
        <a:lstStyle/>
        <a:p>
          <a:pPr rtl="1"/>
          <a:r>
            <a:rPr lang="fa-IR" sz="1400" smtClean="0">
              <a:cs typeface="B Badr" panose="00000400000000000000" pitchFamily="2" charset="-78"/>
            </a:rPr>
            <a:t>إما ممكن</a:t>
          </a:r>
          <a:endParaRPr lang="fa-IR" sz="1400">
            <a:cs typeface="B Badr" panose="00000400000000000000" pitchFamily="2" charset="-78"/>
          </a:endParaRPr>
        </a:p>
      </dgm:t>
    </dgm:pt>
    <dgm:pt modelId="{804547CD-08D9-46E8-BBA8-0AC1324975E2}" type="parTrans" cxnId="{DFDB19F0-AFEC-4952-A2D4-DD2603DA9545}">
      <dgm:prSet custT="1"/>
      <dgm:spPr/>
      <dgm:t>
        <a:bodyPr/>
        <a:lstStyle/>
        <a:p>
          <a:pPr rtl="1"/>
          <a:endParaRPr lang="fa-IR" sz="600">
            <a:cs typeface="B Badr" panose="00000400000000000000" pitchFamily="2" charset="-78"/>
          </a:endParaRPr>
        </a:p>
      </dgm:t>
    </dgm:pt>
    <dgm:pt modelId="{AE21DA36-CB63-46B6-AD58-232C98DE4935}" type="sibTrans" cxnId="{DFDB19F0-AFEC-4952-A2D4-DD2603DA9545}">
      <dgm:prSet/>
      <dgm:spPr/>
      <dgm:t>
        <a:bodyPr/>
        <a:lstStyle/>
        <a:p>
          <a:pPr rtl="1"/>
          <a:endParaRPr lang="fa-IR" sz="2000">
            <a:cs typeface="B Badr" panose="00000400000000000000" pitchFamily="2" charset="-78"/>
          </a:endParaRPr>
        </a:p>
      </dgm:t>
    </dgm:pt>
    <dgm:pt modelId="{99BD835D-F9B8-4D33-9F93-C5EA835096DC}">
      <dgm:prSet custT="1"/>
      <dgm:spPr/>
      <dgm:t>
        <a:bodyPr/>
        <a:lstStyle/>
        <a:p>
          <a:pPr rtl="1"/>
          <a:r>
            <a:rPr lang="fa-IR" sz="1400" smtClean="0">
              <a:cs typeface="B Badr" panose="00000400000000000000" pitchFamily="2" charset="-78"/>
            </a:rPr>
            <a:t>نحو: (أحييناه) فى قوله: أ و من كان ميتا فأحييناه </a:t>
          </a:r>
          <a:endParaRPr lang="fa-IR" sz="1400">
            <a:cs typeface="B Badr" panose="00000400000000000000" pitchFamily="2" charset="-78"/>
          </a:endParaRPr>
        </a:p>
      </dgm:t>
    </dgm:pt>
    <dgm:pt modelId="{C5A31679-39DB-470D-90BC-B3E5310833F3}" type="parTrans" cxnId="{3BADF0E5-A2D5-4864-A3F2-A137FA7F6E3E}">
      <dgm:prSet custT="1"/>
      <dgm:spPr/>
      <dgm:t>
        <a:bodyPr/>
        <a:lstStyle/>
        <a:p>
          <a:pPr rtl="1"/>
          <a:endParaRPr lang="fa-IR" sz="600">
            <a:cs typeface="B Badr" panose="00000400000000000000" pitchFamily="2" charset="-78"/>
          </a:endParaRPr>
        </a:p>
      </dgm:t>
    </dgm:pt>
    <dgm:pt modelId="{8DAA11F0-43A7-4FC9-960F-738F074E1B3D}" type="sibTrans" cxnId="{3BADF0E5-A2D5-4864-A3F2-A137FA7F6E3E}">
      <dgm:prSet/>
      <dgm:spPr/>
      <dgm:t>
        <a:bodyPr/>
        <a:lstStyle/>
        <a:p>
          <a:pPr rtl="1"/>
          <a:endParaRPr lang="fa-IR" sz="2000">
            <a:cs typeface="B Badr" panose="00000400000000000000" pitchFamily="2" charset="-78"/>
          </a:endParaRPr>
        </a:p>
      </dgm:t>
    </dgm:pt>
    <dgm:pt modelId="{C057BAC8-6776-4BE5-B769-7EF76F65E1A2}">
      <dgm:prSet custT="1"/>
      <dgm:spPr/>
      <dgm:t>
        <a:bodyPr/>
        <a:lstStyle/>
        <a:p>
          <a:pPr rtl="1"/>
          <a:r>
            <a:rPr lang="fa-IR" sz="1400" smtClean="0">
              <a:cs typeface="B Badr" panose="00000400000000000000" pitchFamily="2" charset="-78"/>
            </a:rPr>
            <a:t>أى: ضالا فهديناه، </a:t>
          </a:r>
          <a:endParaRPr lang="fa-IR" sz="1400">
            <a:cs typeface="B Badr" panose="00000400000000000000" pitchFamily="2" charset="-78"/>
          </a:endParaRPr>
        </a:p>
      </dgm:t>
    </dgm:pt>
    <dgm:pt modelId="{4DE48E10-897B-4E72-8263-C4078DA2E749}" type="parTrans" cxnId="{0D6803A2-0362-4146-BF89-285875F9A63D}">
      <dgm:prSet custT="1"/>
      <dgm:spPr/>
      <dgm:t>
        <a:bodyPr/>
        <a:lstStyle/>
        <a:p>
          <a:pPr rtl="1"/>
          <a:endParaRPr lang="fa-IR" sz="600">
            <a:cs typeface="B Badr" panose="00000400000000000000" pitchFamily="2" charset="-78"/>
          </a:endParaRPr>
        </a:p>
      </dgm:t>
    </dgm:pt>
    <dgm:pt modelId="{41C29B9A-7EF8-4C5D-88EA-ACDA37BFCA4D}" type="sibTrans" cxnId="{0D6803A2-0362-4146-BF89-285875F9A63D}">
      <dgm:prSet/>
      <dgm:spPr/>
      <dgm:t>
        <a:bodyPr/>
        <a:lstStyle/>
        <a:p>
          <a:pPr rtl="1"/>
          <a:endParaRPr lang="fa-IR" sz="2000">
            <a:cs typeface="B Badr" panose="00000400000000000000" pitchFamily="2" charset="-78"/>
          </a:endParaRPr>
        </a:p>
      </dgm:t>
    </dgm:pt>
    <dgm:pt modelId="{4CE6C17E-CB14-406D-9747-EB6A9BFF3CC0}">
      <dgm:prSet custT="1"/>
      <dgm:spPr/>
      <dgm:t>
        <a:bodyPr/>
        <a:lstStyle/>
        <a:p>
          <a:pPr rtl="1"/>
          <a:r>
            <a:rPr lang="fa-IR" sz="1400" smtClean="0">
              <a:cs typeface="B Badr" panose="00000400000000000000" pitchFamily="2" charset="-78"/>
            </a:rPr>
            <a:t>و إما ممتنع </a:t>
          </a:r>
          <a:endParaRPr lang="fa-IR" sz="1400">
            <a:cs typeface="B Badr" panose="00000400000000000000" pitchFamily="2" charset="-78"/>
          </a:endParaRPr>
        </a:p>
      </dgm:t>
    </dgm:pt>
    <dgm:pt modelId="{61EA7CC8-04F7-4E6F-AE48-A595D0E96F70}" type="parTrans" cxnId="{EBE55B87-BA29-4A1C-8F97-F5FE4461C0A4}">
      <dgm:prSet custT="1"/>
      <dgm:spPr/>
      <dgm:t>
        <a:bodyPr/>
        <a:lstStyle/>
        <a:p>
          <a:pPr rtl="1"/>
          <a:endParaRPr lang="fa-IR" sz="600">
            <a:cs typeface="B Badr" panose="00000400000000000000" pitchFamily="2" charset="-78"/>
          </a:endParaRPr>
        </a:p>
      </dgm:t>
    </dgm:pt>
    <dgm:pt modelId="{3B1BFF75-9E1A-4168-A1F3-B05A897D9368}" type="sibTrans" cxnId="{EBE55B87-BA29-4A1C-8F97-F5FE4461C0A4}">
      <dgm:prSet/>
      <dgm:spPr/>
      <dgm:t>
        <a:bodyPr/>
        <a:lstStyle/>
        <a:p>
          <a:pPr rtl="1"/>
          <a:endParaRPr lang="fa-IR" sz="2000">
            <a:cs typeface="B Badr" panose="00000400000000000000" pitchFamily="2" charset="-78"/>
          </a:endParaRPr>
        </a:p>
      </dgm:t>
    </dgm:pt>
    <dgm:pt modelId="{385AC42F-B10D-45BF-919B-FA1C4C6F46F9}">
      <dgm:prSet custT="1"/>
      <dgm:spPr/>
      <dgm:t>
        <a:bodyPr/>
        <a:lstStyle/>
        <a:p>
          <a:pPr rtl="1"/>
          <a:r>
            <a:rPr lang="fa-IR" sz="1400" smtClean="0">
              <a:cs typeface="B Badr" panose="00000400000000000000" pitchFamily="2" charset="-78"/>
            </a:rPr>
            <a:t>كاستعارة اسم المعدوم للموجود؛ لعدم غنائه، </a:t>
          </a:r>
          <a:endParaRPr lang="fa-IR" sz="1400">
            <a:cs typeface="B Badr" panose="00000400000000000000" pitchFamily="2" charset="-78"/>
          </a:endParaRPr>
        </a:p>
      </dgm:t>
    </dgm:pt>
    <dgm:pt modelId="{4B0CE69F-1286-4EEE-8189-DE92D19F1FE0}" type="parTrans" cxnId="{10D1EE0E-EDFC-47EC-B4AA-E36BFC6D10EE}">
      <dgm:prSet custT="1"/>
      <dgm:spPr/>
      <dgm:t>
        <a:bodyPr/>
        <a:lstStyle/>
        <a:p>
          <a:pPr rtl="1"/>
          <a:endParaRPr lang="fa-IR" sz="600">
            <a:cs typeface="B Badr" panose="00000400000000000000" pitchFamily="2" charset="-78"/>
          </a:endParaRPr>
        </a:p>
      </dgm:t>
    </dgm:pt>
    <dgm:pt modelId="{E7AC0EC7-0113-48FD-8C85-4129213A24E6}" type="sibTrans" cxnId="{10D1EE0E-EDFC-47EC-B4AA-E36BFC6D10EE}">
      <dgm:prSet/>
      <dgm:spPr/>
      <dgm:t>
        <a:bodyPr/>
        <a:lstStyle/>
        <a:p>
          <a:pPr rtl="1"/>
          <a:endParaRPr lang="fa-IR" sz="2000">
            <a:cs typeface="B Badr" panose="00000400000000000000" pitchFamily="2" charset="-78"/>
          </a:endParaRPr>
        </a:p>
      </dgm:t>
    </dgm:pt>
    <dgm:pt modelId="{7C6AEEC3-9F77-401A-833B-608EFE51E3CA}">
      <dgm:prSet custT="1"/>
      <dgm:spPr/>
      <dgm:t>
        <a:bodyPr/>
        <a:lstStyle/>
        <a:p>
          <a:pPr rtl="1"/>
          <a:r>
            <a:rPr lang="fa-IR" sz="1400" smtClean="0">
              <a:cs typeface="B Badr" panose="00000400000000000000" pitchFamily="2" charset="-78"/>
            </a:rPr>
            <a:t>و لتسم عنادية، </a:t>
          </a:r>
          <a:endParaRPr lang="fa-IR" sz="1400">
            <a:cs typeface="B Badr" panose="00000400000000000000" pitchFamily="2" charset="-78"/>
          </a:endParaRPr>
        </a:p>
      </dgm:t>
    </dgm:pt>
    <dgm:pt modelId="{2757AAE9-AFF4-417A-845E-EC1128018FAF}" type="parTrans" cxnId="{0095E56D-A642-4F41-8144-8AFAF677F2B2}">
      <dgm:prSet custT="1"/>
      <dgm:spPr/>
      <dgm:t>
        <a:bodyPr/>
        <a:lstStyle/>
        <a:p>
          <a:pPr rtl="1"/>
          <a:endParaRPr lang="fa-IR" sz="600">
            <a:cs typeface="B Badr" panose="00000400000000000000" pitchFamily="2" charset="-78"/>
          </a:endParaRPr>
        </a:p>
      </dgm:t>
    </dgm:pt>
    <dgm:pt modelId="{BB915C4C-9947-4177-91F0-CA96446D93D3}" type="sibTrans" cxnId="{0095E56D-A642-4F41-8144-8AFAF677F2B2}">
      <dgm:prSet/>
      <dgm:spPr/>
      <dgm:t>
        <a:bodyPr/>
        <a:lstStyle/>
        <a:p>
          <a:pPr rtl="1"/>
          <a:endParaRPr lang="fa-IR" sz="2000">
            <a:cs typeface="B Badr" panose="00000400000000000000" pitchFamily="2" charset="-78"/>
          </a:endParaRPr>
        </a:p>
      </dgm:t>
    </dgm:pt>
    <dgm:pt modelId="{99C102A0-FDEF-4B13-9624-C4EFE3F8F04A}">
      <dgm:prSet custT="1"/>
      <dgm:spPr/>
      <dgm:t>
        <a:bodyPr/>
        <a:lstStyle/>
        <a:p>
          <a:pPr rtl="1"/>
          <a:r>
            <a:rPr lang="fa-IR" sz="1400" smtClean="0">
              <a:cs typeface="B Badr" panose="00000400000000000000" pitchFamily="2" charset="-78"/>
            </a:rPr>
            <a:t>و منها التهكمية و التمليحية</a:t>
          </a:r>
          <a:endParaRPr lang="fa-IR" sz="1400">
            <a:cs typeface="B Badr" panose="00000400000000000000" pitchFamily="2" charset="-78"/>
          </a:endParaRPr>
        </a:p>
      </dgm:t>
    </dgm:pt>
    <dgm:pt modelId="{AD026A78-8D0A-40B4-A3BA-00482EFE9F14}" type="parTrans" cxnId="{B0D0717A-2EB2-4AD0-A60F-3AD24A8F17D0}">
      <dgm:prSet custT="1"/>
      <dgm:spPr/>
      <dgm:t>
        <a:bodyPr/>
        <a:lstStyle/>
        <a:p>
          <a:pPr rtl="1"/>
          <a:endParaRPr lang="fa-IR" sz="600">
            <a:cs typeface="B Badr" panose="00000400000000000000" pitchFamily="2" charset="-78"/>
          </a:endParaRPr>
        </a:p>
      </dgm:t>
    </dgm:pt>
    <dgm:pt modelId="{23DC7AEA-EF49-4CCA-A18B-382946B75BF4}" type="sibTrans" cxnId="{B0D0717A-2EB2-4AD0-A60F-3AD24A8F17D0}">
      <dgm:prSet/>
      <dgm:spPr/>
      <dgm:t>
        <a:bodyPr/>
        <a:lstStyle/>
        <a:p>
          <a:pPr rtl="1"/>
          <a:endParaRPr lang="fa-IR" sz="2000">
            <a:cs typeface="B Badr" panose="00000400000000000000" pitchFamily="2" charset="-78"/>
          </a:endParaRPr>
        </a:p>
      </dgm:t>
    </dgm:pt>
    <dgm:pt modelId="{AFDB7FE7-7EC8-4241-A174-8DE8343B184C}">
      <dgm:prSet custT="1"/>
      <dgm:spPr/>
      <dgm:t>
        <a:bodyPr/>
        <a:lstStyle/>
        <a:p>
          <a:pPr rtl="1"/>
          <a:r>
            <a:rPr lang="fa-IR" sz="1400" smtClean="0">
              <a:cs typeface="B Badr" panose="00000400000000000000" pitchFamily="2" charset="-78"/>
            </a:rPr>
            <a:t>و هما ما استعمل فى ضده أو نقيضه؛ لما مر</a:t>
          </a:r>
          <a:endParaRPr lang="fa-IR" sz="1400">
            <a:cs typeface="B Badr" panose="00000400000000000000" pitchFamily="2" charset="-78"/>
          </a:endParaRPr>
        </a:p>
      </dgm:t>
    </dgm:pt>
    <dgm:pt modelId="{F4B5FF92-708D-474F-96CB-665E86849C1D}" type="parTrans" cxnId="{7305E378-43B4-4AA7-9F82-263154634165}">
      <dgm:prSet custT="1"/>
      <dgm:spPr/>
      <dgm:t>
        <a:bodyPr/>
        <a:lstStyle/>
        <a:p>
          <a:pPr rtl="1"/>
          <a:endParaRPr lang="fa-IR" sz="600">
            <a:cs typeface="B Badr" panose="00000400000000000000" pitchFamily="2" charset="-78"/>
          </a:endParaRPr>
        </a:p>
      </dgm:t>
    </dgm:pt>
    <dgm:pt modelId="{F5FFE948-4497-4615-8590-C9CDF17C9509}" type="sibTrans" cxnId="{7305E378-43B4-4AA7-9F82-263154634165}">
      <dgm:prSet/>
      <dgm:spPr/>
      <dgm:t>
        <a:bodyPr/>
        <a:lstStyle/>
        <a:p>
          <a:pPr rtl="1"/>
          <a:endParaRPr lang="fa-IR" sz="2000">
            <a:cs typeface="B Badr" panose="00000400000000000000" pitchFamily="2" charset="-78"/>
          </a:endParaRPr>
        </a:p>
      </dgm:t>
    </dgm:pt>
    <dgm:pt modelId="{20994858-462D-4588-9F8D-55EC3E8FC083}">
      <dgm:prSet custT="1"/>
      <dgm:spPr/>
      <dgm:t>
        <a:bodyPr/>
        <a:lstStyle/>
        <a:p>
          <a:pPr rtl="1"/>
          <a:r>
            <a:rPr lang="fa-IR" sz="1600" smtClean="0">
              <a:cs typeface="B Badr" panose="00000400000000000000" pitchFamily="2" charset="-78"/>
            </a:rPr>
            <a:t>نحو: فبشرهم بعذاب أليم.</a:t>
          </a:r>
          <a:endParaRPr lang="fa-IR" sz="1600">
            <a:cs typeface="B Badr" panose="00000400000000000000" pitchFamily="2" charset="-78"/>
          </a:endParaRPr>
        </a:p>
      </dgm:t>
    </dgm:pt>
    <dgm:pt modelId="{9BB5539D-6AB0-40B4-9C65-25DA0AB7A228}" type="parTrans" cxnId="{54C31D4D-B83F-4163-8397-BC123CBFC948}">
      <dgm:prSet custT="1"/>
      <dgm:spPr/>
      <dgm:t>
        <a:bodyPr/>
        <a:lstStyle/>
        <a:p>
          <a:pPr rtl="1"/>
          <a:endParaRPr lang="fa-IR" sz="600">
            <a:cs typeface="B Badr" panose="00000400000000000000" pitchFamily="2" charset="-78"/>
          </a:endParaRPr>
        </a:p>
      </dgm:t>
    </dgm:pt>
    <dgm:pt modelId="{94D7EA78-7E28-4D09-9ED7-9E969322B5CA}" type="sibTrans" cxnId="{54C31D4D-B83F-4163-8397-BC123CBFC948}">
      <dgm:prSet/>
      <dgm:spPr/>
      <dgm:t>
        <a:bodyPr/>
        <a:lstStyle/>
        <a:p>
          <a:pPr rtl="1"/>
          <a:endParaRPr lang="fa-IR" sz="2000">
            <a:cs typeface="B Badr" panose="00000400000000000000" pitchFamily="2" charset="-78"/>
          </a:endParaRPr>
        </a:p>
      </dgm:t>
    </dgm:pt>
    <dgm:pt modelId="{01C881DB-3CA3-48E8-AACA-C189AF31DD2E}">
      <dgm:prSet custT="1"/>
      <dgm:spPr/>
      <dgm:t>
        <a:bodyPr/>
        <a:lstStyle/>
        <a:p>
          <a:pPr rtl="1"/>
          <a:r>
            <a:rPr lang="fa-IR" sz="1400" smtClean="0">
              <a:cs typeface="B Badr" panose="00000400000000000000" pitchFamily="2" charset="-78"/>
            </a:rPr>
            <a:t>و باعتبار الجامع قسمان لأنه</a:t>
          </a:r>
          <a:endParaRPr lang="fa-IR" sz="1400">
            <a:cs typeface="B Badr" panose="00000400000000000000" pitchFamily="2" charset="-78"/>
          </a:endParaRPr>
        </a:p>
      </dgm:t>
    </dgm:pt>
    <dgm:pt modelId="{D4E7C9FF-6482-499F-A8C1-061B5AD93F28}" type="parTrans" cxnId="{ADF76F8C-2839-4303-A9B5-3B89BC170DA9}">
      <dgm:prSet custT="1"/>
      <dgm:spPr/>
      <dgm:t>
        <a:bodyPr/>
        <a:lstStyle/>
        <a:p>
          <a:pPr rtl="1"/>
          <a:endParaRPr lang="fa-IR" sz="600">
            <a:cs typeface="B Badr" panose="00000400000000000000" pitchFamily="2" charset="-78"/>
          </a:endParaRPr>
        </a:p>
      </dgm:t>
    </dgm:pt>
    <dgm:pt modelId="{EA638ECA-F149-430F-A807-26BBDEA981BD}" type="sibTrans" cxnId="{ADF76F8C-2839-4303-A9B5-3B89BC170DA9}">
      <dgm:prSet/>
      <dgm:spPr/>
      <dgm:t>
        <a:bodyPr/>
        <a:lstStyle/>
        <a:p>
          <a:pPr rtl="1"/>
          <a:endParaRPr lang="fa-IR" sz="2000">
            <a:cs typeface="B Badr" panose="00000400000000000000" pitchFamily="2" charset="-78"/>
          </a:endParaRPr>
        </a:p>
      </dgm:t>
    </dgm:pt>
    <dgm:pt modelId="{2BF2E92F-03E9-4F14-84B5-27BF11AE06E1}">
      <dgm:prSet custT="1"/>
      <dgm:spPr/>
      <dgm:t>
        <a:bodyPr/>
        <a:lstStyle/>
        <a:p>
          <a:pPr rtl="1"/>
          <a:r>
            <a:rPr lang="fa-IR" sz="1400" smtClean="0">
              <a:cs typeface="B Badr" panose="00000400000000000000" pitchFamily="2" charset="-78"/>
            </a:rPr>
            <a:t>إما داخل فى مفهوم الطرفين</a:t>
          </a:r>
          <a:endParaRPr lang="fa-IR" sz="1400">
            <a:cs typeface="B Badr" panose="00000400000000000000" pitchFamily="2" charset="-78"/>
          </a:endParaRPr>
        </a:p>
      </dgm:t>
    </dgm:pt>
    <dgm:pt modelId="{652B24FF-774D-49E4-B557-9BFCFCF66375}" type="parTrans" cxnId="{651D8019-C3A8-4638-9EDA-93A4FA9F6A28}">
      <dgm:prSet custT="1"/>
      <dgm:spPr/>
      <dgm:t>
        <a:bodyPr/>
        <a:lstStyle/>
        <a:p>
          <a:pPr rtl="1"/>
          <a:endParaRPr lang="fa-IR" sz="600">
            <a:cs typeface="B Badr" panose="00000400000000000000" pitchFamily="2" charset="-78"/>
          </a:endParaRPr>
        </a:p>
      </dgm:t>
    </dgm:pt>
    <dgm:pt modelId="{16C289EC-803F-4936-977B-46CADE5BCB10}" type="sibTrans" cxnId="{651D8019-C3A8-4638-9EDA-93A4FA9F6A28}">
      <dgm:prSet/>
      <dgm:spPr/>
      <dgm:t>
        <a:bodyPr/>
        <a:lstStyle/>
        <a:p>
          <a:pPr rtl="1"/>
          <a:endParaRPr lang="fa-IR" sz="2000">
            <a:cs typeface="B Badr" panose="00000400000000000000" pitchFamily="2" charset="-78"/>
          </a:endParaRPr>
        </a:p>
      </dgm:t>
    </dgm:pt>
    <dgm:pt modelId="{9C5D7B88-C82C-43CD-8624-89F78166FAF0}">
      <dgm:prSet custT="1"/>
      <dgm:spPr/>
      <dgm:t>
        <a:bodyPr/>
        <a:lstStyle/>
        <a:p>
          <a:pPr rtl="1"/>
          <a:r>
            <a:rPr lang="fa-IR" sz="1400" smtClean="0">
              <a:cs typeface="B Badr" panose="00000400000000000000" pitchFamily="2" charset="-78"/>
            </a:rPr>
            <a:t>نحو: (كلما سمع هيعة، طار إليها) </a:t>
          </a:r>
          <a:endParaRPr lang="fa-IR" sz="1400">
            <a:cs typeface="B Badr" panose="00000400000000000000" pitchFamily="2" charset="-78"/>
          </a:endParaRPr>
        </a:p>
      </dgm:t>
    </dgm:pt>
    <dgm:pt modelId="{DC073533-E011-4760-B448-4977D902E567}" type="parTrans" cxnId="{727A7524-79EA-497C-A6F5-AA08A51490F5}">
      <dgm:prSet custT="1"/>
      <dgm:spPr/>
      <dgm:t>
        <a:bodyPr/>
        <a:lstStyle/>
        <a:p>
          <a:pPr rtl="1"/>
          <a:endParaRPr lang="fa-IR" sz="600">
            <a:cs typeface="B Badr" panose="00000400000000000000" pitchFamily="2" charset="-78"/>
          </a:endParaRPr>
        </a:p>
      </dgm:t>
    </dgm:pt>
    <dgm:pt modelId="{19EAA6F1-0658-4091-9EEE-3E0F77763C5A}" type="sibTrans" cxnId="{727A7524-79EA-497C-A6F5-AA08A51490F5}">
      <dgm:prSet/>
      <dgm:spPr/>
      <dgm:t>
        <a:bodyPr/>
        <a:lstStyle/>
        <a:p>
          <a:pPr rtl="1"/>
          <a:endParaRPr lang="fa-IR" sz="2000">
            <a:cs typeface="B Badr" panose="00000400000000000000" pitchFamily="2" charset="-78"/>
          </a:endParaRPr>
        </a:p>
      </dgm:t>
    </dgm:pt>
    <dgm:pt modelId="{C80E412F-6322-4750-9C29-4DFDFDC5F3FC}">
      <dgm:prSet custT="1"/>
      <dgm:spPr/>
      <dgm:t>
        <a:bodyPr/>
        <a:lstStyle/>
        <a:p>
          <a:pPr rtl="1"/>
          <a:r>
            <a:rPr lang="fa-IR" sz="1200" smtClean="0">
              <a:cs typeface="B Badr" panose="00000400000000000000" pitchFamily="2" charset="-78"/>
            </a:rPr>
            <a:t>فإن الجامع بين العدو و الطيران: هو قطع المسافة بسرعة و هو داخل فيهما</a:t>
          </a:r>
          <a:endParaRPr lang="fa-IR" sz="1200">
            <a:cs typeface="B Badr" panose="00000400000000000000" pitchFamily="2" charset="-78"/>
          </a:endParaRPr>
        </a:p>
      </dgm:t>
    </dgm:pt>
    <dgm:pt modelId="{BB73AE3D-FD10-4CAA-9210-D411D8879786}" type="parTrans" cxnId="{DBD140FD-3A86-4424-8AA3-0947F59AB58A}">
      <dgm:prSet custT="1"/>
      <dgm:spPr/>
      <dgm:t>
        <a:bodyPr/>
        <a:lstStyle/>
        <a:p>
          <a:pPr rtl="1"/>
          <a:endParaRPr lang="fa-IR" sz="600">
            <a:cs typeface="B Badr" panose="00000400000000000000" pitchFamily="2" charset="-78"/>
          </a:endParaRPr>
        </a:p>
      </dgm:t>
    </dgm:pt>
    <dgm:pt modelId="{40ED831D-6B86-437F-B13D-9B34125D81F1}" type="sibTrans" cxnId="{DBD140FD-3A86-4424-8AA3-0947F59AB58A}">
      <dgm:prSet/>
      <dgm:spPr/>
      <dgm:t>
        <a:bodyPr/>
        <a:lstStyle/>
        <a:p>
          <a:pPr rtl="1"/>
          <a:endParaRPr lang="fa-IR" sz="2000">
            <a:cs typeface="B Badr" panose="00000400000000000000" pitchFamily="2" charset="-78"/>
          </a:endParaRPr>
        </a:p>
      </dgm:t>
    </dgm:pt>
    <dgm:pt modelId="{D4EA8084-F652-4682-8743-6D7F5EBA33CC}">
      <dgm:prSet custT="1"/>
      <dgm:spPr/>
      <dgm:t>
        <a:bodyPr/>
        <a:lstStyle/>
        <a:p>
          <a:pPr rtl="1"/>
          <a:r>
            <a:rPr lang="fa-IR" sz="1400" smtClean="0">
              <a:cs typeface="B Badr" panose="00000400000000000000" pitchFamily="2" charset="-78"/>
            </a:rPr>
            <a:t>و إما غير داخل، كما مر </a:t>
          </a:r>
          <a:r>
            <a:rPr lang="en-US" sz="1400" smtClean="0">
              <a:cs typeface="B Badr" panose="00000400000000000000" pitchFamily="2" charset="-78"/>
            </a:rPr>
            <a:t>.</a:t>
          </a:r>
          <a:endParaRPr lang="fa-IR" sz="1400">
            <a:cs typeface="B Badr" panose="00000400000000000000" pitchFamily="2" charset="-78"/>
          </a:endParaRPr>
        </a:p>
      </dgm:t>
    </dgm:pt>
    <dgm:pt modelId="{83192F61-0843-49AF-A1E2-C14EB865EF12}" type="parTrans" cxnId="{41CF4DBF-72BB-499A-BE1B-7C4086E49D1A}">
      <dgm:prSet custT="1"/>
      <dgm:spPr/>
      <dgm:t>
        <a:bodyPr/>
        <a:lstStyle/>
        <a:p>
          <a:pPr rtl="1"/>
          <a:endParaRPr lang="fa-IR" sz="600">
            <a:cs typeface="B Badr" panose="00000400000000000000" pitchFamily="2" charset="-78"/>
          </a:endParaRPr>
        </a:p>
      </dgm:t>
    </dgm:pt>
    <dgm:pt modelId="{F4035F0F-C9E3-4489-A842-2716A03A445B}" type="sibTrans" cxnId="{41CF4DBF-72BB-499A-BE1B-7C4086E49D1A}">
      <dgm:prSet/>
      <dgm:spPr/>
      <dgm:t>
        <a:bodyPr/>
        <a:lstStyle/>
        <a:p>
          <a:pPr rtl="1"/>
          <a:endParaRPr lang="fa-IR" sz="2000">
            <a:cs typeface="B Badr" panose="00000400000000000000" pitchFamily="2" charset="-78"/>
          </a:endParaRPr>
        </a:p>
      </dgm:t>
    </dgm:pt>
    <dgm:pt modelId="{F3220155-7959-4316-AED5-71D76EAB9E23}">
      <dgm:prSet custT="1"/>
      <dgm:spPr/>
      <dgm:t>
        <a:bodyPr/>
        <a:lstStyle/>
        <a:p>
          <a:pPr rtl="1"/>
          <a:r>
            <a:rPr lang="fa-IR" sz="1400" smtClean="0">
              <a:cs typeface="B Badr" panose="00000400000000000000" pitchFamily="2" charset="-78"/>
            </a:rPr>
            <a:t>و أيضا(باعتبار الجامع)</a:t>
          </a:r>
          <a:endParaRPr lang="fa-IR" sz="1400">
            <a:cs typeface="B Badr" panose="00000400000000000000" pitchFamily="2" charset="-78"/>
          </a:endParaRPr>
        </a:p>
      </dgm:t>
    </dgm:pt>
    <dgm:pt modelId="{6FEE27DC-0027-489A-9782-7A69C54603A6}" type="parTrans" cxnId="{1F158720-9CE4-4A2A-9655-B03DD2DE0EE8}">
      <dgm:prSet custT="1"/>
      <dgm:spPr/>
      <dgm:t>
        <a:bodyPr/>
        <a:lstStyle/>
        <a:p>
          <a:pPr rtl="1"/>
          <a:endParaRPr lang="fa-IR" sz="600">
            <a:cs typeface="B Badr" panose="00000400000000000000" pitchFamily="2" charset="-78"/>
          </a:endParaRPr>
        </a:p>
      </dgm:t>
    </dgm:pt>
    <dgm:pt modelId="{9C4ED0AA-EC49-4D5F-80A3-A7983BFEC171}" type="sibTrans" cxnId="{1F158720-9CE4-4A2A-9655-B03DD2DE0EE8}">
      <dgm:prSet/>
      <dgm:spPr/>
      <dgm:t>
        <a:bodyPr/>
        <a:lstStyle/>
        <a:p>
          <a:pPr rtl="1"/>
          <a:endParaRPr lang="fa-IR" sz="2000">
            <a:cs typeface="B Badr" panose="00000400000000000000" pitchFamily="2" charset="-78"/>
          </a:endParaRPr>
        </a:p>
      </dgm:t>
    </dgm:pt>
    <dgm:pt modelId="{D2D04487-9E3F-4600-BEC7-3D7ABAF5351F}">
      <dgm:prSet custT="1"/>
      <dgm:spPr/>
      <dgm:t>
        <a:bodyPr/>
        <a:lstStyle/>
        <a:p>
          <a:pPr rtl="1"/>
          <a:r>
            <a:rPr lang="fa-IR" sz="1400" smtClean="0">
              <a:cs typeface="B Badr" panose="00000400000000000000" pitchFamily="2" charset="-78"/>
            </a:rPr>
            <a:t>إما عامية و هى المبتذلة</a:t>
          </a:r>
          <a:endParaRPr lang="fa-IR" sz="1400">
            <a:cs typeface="B Badr" panose="00000400000000000000" pitchFamily="2" charset="-78"/>
          </a:endParaRPr>
        </a:p>
      </dgm:t>
    </dgm:pt>
    <dgm:pt modelId="{42A29F37-0204-4C91-A9FE-AB4CCA8D6804}" type="parTrans" cxnId="{5265B947-82BF-4F83-8490-10BE5AD3C51D}">
      <dgm:prSet custT="1"/>
      <dgm:spPr/>
      <dgm:t>
        <a:bodyPr/>
        <a:lstStyle/>
        <a:p>
          <a:pPr rtl="1"/>
          <a:endParaRPr lang="fa-IR" sz="600">
            <a:cs typeface="B Badr" panose="00000400000000000000" pitchFamily="2" charset="-78"/>
          </a:endParaRPr>
        </a:p>
      </dgm:t>
    </dgm:pt>
    <dgm:pt modelId="{4E9E5E1A-A77D-444B-A515-D8981AE5C8C1}" type="sibTrans" cxnId="{5265B947-82BF-4F83-8490-10BE5AD3C51D}">
      <dgm:prSet/>
      <dgm:spPr/>
      <dgm:t>
        <a:bodyPr/>
        <a:lstStyle/>
        <a:p>
          <a:pPr rtl="1"/>
          <a:endParaRPr lang="fa-IR" sz="2000">
            <a:cs typeface="B Badr" panose="00000400000000000000" pitchFamily="2" charset="-78"/>
          </a:endParaRPr>
        </a:p>
      </dgm:t>
    </dgm:pt>
    <dgm:pt modelId="{965B847F-0C6E-49BD-8DAE-21A966123D26}">
      <dgm:prSet custT="1"/>
      <dgm:spPr/>
      <dgm:t>
        <a:bodyPr/>
        <a:lstStyle/>
        <a:p>
          <a:pPr rtl="1"/>
          <a:r>
            <a:rPr lang="fa-IR" sz="1400" smtClean="0">
              <a:cs typeface="B Badr" panose="00000400000000000000" pitchFamily="2" charset="-78"/>
            </a:rPr>
            <a:t>لظهور الجامع فيها </a:t>
          </a:r>
          <a:endParaRPr lang="fa-IR" sz="1400">
            <a:cs typeface="B Badr" panose="00000400000000000000" pitchFamily="2" charset="-78"/>
          </a:endParaRPr>
        </a:p>
      </dgm:t>
    </dgm:pt>
    <dgm:pt modelId="{D5A77E68-5F9A-46D5-A3DE-3D17B7C7C8FF}" type="parTrans" cxnId="{6463271E-8383-46E5-BEF2-E1C00F74AFAE}">
      <dgm:prSet custT="1"/>
      <dgm:spPr/>
      <dgm:t>
        <a:bodyPr/>
        <a:lstStyle/>
        <a:p>
          <a:pPr rtl="1"/>
          <a:endParaRPr lang="fa-IR" sz="600">
            <a:cs typeface="B Badr" panose="00000400000000000000" pitchFamily="2" charset="-78"/>
          </a:endParaRPr>
        </a:p>
      </dgm:t>
    </dgm:pt>
    <dgm:pt modelId="{43368237-DF41-41CB-A6F7-4F1845589AFF}" type="sibTrans" cxnId="{6463271E-8383-46E5-BEF2-E1C00F74AFAE}">
      <dgm:prSet/>
      <dgm:spPr/>
      <dgm:t>
        <a:bodyPr/>
        <a:lstStyle/>
        <a:p>
          <a:pPr rtl="1"/>
          <a:endParaRPr lang="fa-IR" sz="2000">
            <a:cs typeface="B Badr" panose="00000400000000000000" pitchFamily="2" charset="-78"/>
          </a:endParaRPr>
        </a:p>
      </dgm:t>
    </dgm:pt>
    <dgm:pt modelId="{520CA401-9F92-4EF2-A7B2-0928FA118CC9}">
      <dgm:prSet custT="1"/>
      <dgm:spPr/>
      <dgm:t>
        <a:bodyPr/>
        <a:lstStyle/>
        <a:p>
          <a:pPr rtl="1"/>
          <a:r>
            <a:rPr lang="fa-IR" sz="1400" smtClean="0">
              <a:cs typeface="B Badr" panose="00000400000000000000" pitchFamily="2" charset="-78"/>
            </a:rPr>
            <a:t>نحو: رأيت أسدا يرمى.</a:t>
          </a:r>
          <a:endParaRPr lang="fa-IR" sz="1400">
            <a:cs typeface="B Badr" panose="00000400000000000000" pitchFamily="2" charset="-78"/>
          </a:endParaRPr>
        </a:p>
      </dgm:t>
    </dgm:pt>
    <dgm:pt modelId="{08F2D09C-C0D4-4AB0-A701-4E1658D4E75F}" type="parTrans" cxnId="{A64478B2-6683-4BF7-B1F0-0D4ADC25074E}">
      <dgm:prSet custT="1"/>
      <dgm:spPr/>
      <dgm:t>
        <a:bodyPr/>
        <a:lstStyle/>
        <a:p>
          <a:pPr rtl="1"/>
          <a:endParaRPr lang="fa-IR" sz="600">
            <a:cs typeface="B Badr" panose="00000400000000000000" pitchFamily="2" charset="-78"/>
          </a:endParaRPr>
        </a:p>
      </dgm:t>
    </dgm:pt>
    <dgm:pt modelId="{D5C35ED6-7282-443C-857D-D1E0CCA3E185}" type="sibTrans" cxnId="{A64478B2-6683-4BF7-B1F0-0D4ADC25074E}">
      <dgm:prSet/>
      <dgm:spPr/>
      <dgm:t>
        <a:bodyPr/>
        <a:lstStyle/>
        <a:p>
          <a:pPr rtl="1"/>
          <a:endParaRPr lang="fa-IR" sz="2000">
            <a:cs typeface="B Badr" panose="00000400000000000000" pitchFamily="2" charset="-78"/>
          </a:endParaRPr>
        </a:p>
      </dgm:t>
    </dgm:pt>
    <dgm:pt modelId="{0065411F-B81C-4A1B-A25B-81E2595D8C16}">
      <dgm:prSet custT="1"/>
      <dgm:spPr/>
      <dgm:t>
        <a:bodyPr/>
        <a:lstStyle/>
        <a:p>
          <a:pPr rtl="1"/>
          <a:r>
            <a:rPr lang="fa-IR" sz="1400" smtClean="0">
              <a:cs typeface="B Badr" panose="00000400000000000000" pitchFamily="2" charset="-78"/>
            </a:rPr>
            <a:t>أو خاصية و هى الغريبة</a:t>
          </a:r>
          <a:endParaRPr lang="fa-IR" sz="1400">
            <a:cs typeface="B Badr" panose="00000400000000000000" pitchFamily="2" charset="-78"/>
          </a:endParaRPr>
        </a:p>
      </dgm:t>
    </dgm:pt>
    <dgm:pt modelId="{C10B356E-A5EA-4A14-9377-376CAD3ED897}" type="parTrans" cxnId="{89EFF6D8-1C6B-4B38-BCD0-FF59226C1A34}">
      <dgm:prSet custT="1"/>
      <dgm:spPr/>
      <dgm:t>
        <a:bodyPr/>
        <a:lstStyle/>
        <a:p>
          <a:pPr rtl="1"/>
          <a:endParaRPr lang="fa-IR" sz="600">
            <a:cs typeface="B Badr" panose="00000400000000000000" pitchFamily="2" charset="-78"/>
          </a:endParaRPr>
        </a:p>
      </dgm:t>
    </dgm:pt>
    <dgm:pt modelId="{8F998519-7CB3-406F-841E-49BBE308644B}" type="sibTrans" cxnId="{89EFF6D8-1C6B-4B38-BCD0-FF59226C1A34}">
      <dgm:prSet/>
      <dgm:spPr/>
      <dgm:t>
        <a:bodyPr/>
        <a:lstStyle/>
        <a:p>
          <a:pPr rtl="1"/>
          <a:endParaRPr lang="fa-IR" sz="2000">
            <a:cs typeface="B Badr" panose="00000400000000000000" pitchFamily="2" charset="-78"/>
          </a:endParaRPr>
        </a:p>
      </dgm:t>
    </dgm:pt>
    <dgm:pt modelId="{64435372-C96C-44E1-9A54-396108CE71EE}">
      <dgm:prSet custT="1"/>
      <dgm:spPr/>
      <dgm:t>
        <a:bodyPr/>
        <a:lstStyle/>
        <a:p>
          <a:pPr rtl="1"/>
          <a:r>
            <a:rPr lang="fa-IR" sz="1400" smtClean="0">
              <a:cs typeface="B Badr" panose="00000400000000000000" pitchFamily="2" charset="-78"/>
            </a:rPr>
            <a:t>و الغرابة قد تكون فى نفس المشبه</a:t>
          </a:r>
          <a:endParaRPr lang="fa-IR" sz="1400">
            <a:cs typeface="B Badr" panose="00000400000000000000" pitchFamily="2" charset="-78"/>
          </a:endParaRPr>
        </a:p>
      </dgm:t>
    </dgm:pt>
    <dgm:pt modelId="{B2E5428D-3A4A-4BA4-B4D7-833A73CDED5F}" type="parTrans" cxnId="{2777FA19-1E0B-4819-83B9-39B434944A37}">
      <dgm:prSet custT="1"/>
      <dgm:spPr/>
      <dgm:t>
        <a:bodyPr/>
        <a:lstStyle/>
        <a:p>
          <a:pPr rtl="1"/>
          <a:endParaRPr lang="fa-IR" sz="600">
            <a:cs typeface="B Badr" panose="00000400000000000000" pitchFamily="2" charset="-78"/>
          </a:endParaRPr>
        </a:p>
      </dgm:t>
    </dgm:pt>
    <dgm:pt modelId="{3FB7A2FC-41BC-4387-9601-D57E6BE17734}" type="sibTrans" cxnId="{2777FA19-1E0B-4819-83B9-39B434944A37}">
      <dgm:prSet/>
      <dgm:spPr/>
      <dgm:t>
        <a:bodyPr/>
        <a:lstStyle/>
        <a:p>
          <a:pPr rtl="1"/>
          <a:endParaRPr lang="fa-IR" sz="2000">
            <a:cs typeface="B Badr" panose="00000400000000000000" pitchFamily="2" charset="-78"/>
          </a:endParaRPr>
        </a:p>
      </dgm:t>
    </dgm:pt>
    <dgm:pt modelId="{F71BF525-C031-4726-A9D7-6E9BD65AF501}">
      <dgm:prSet custT="1"/>
      <dgm:spPr/>
      <dgm:t>
        <a:bodyPr/>
        <a:lstStyle/>
        <a:p>
          <a:pPr rtl="1"/>
          <a:r>
            <a:rPr lang="fa-IR" sz="1200" smtClean="0">
              <a:cs typeface="B Badr" panose="00000400000000000000" pitchFamily="2" charset="-78"/>
            </a:rPr>
            <a:t>كقوله :</a:t>
          </a:r>
          <a:r>
            <a:rPr lang="en-US" sz="1200" smtClean="0">
              <a:cs typeface="B Badr" panose="00000400000000000000" pitchFamily="2" charset="-78"/>
            </a:rPr>
            <a:t> </a:t>
          </a:r>
          <a:r>
            <a:rPr lang="fa-IR" sz="1200" smtClean="0">
              <a:cs typeface="B Badr" panose="00000400000000000000" pitchFamily="2" charset="-78"/>
            </a:rPr>
            <a:t>و إذا احتبى قربوسه بعنانه *** علك الشكيم إلى انصراف الزائر</a:t>
          </a:r>
          <a:endParaRPr lang="fa-IR" sz="1200">
            <a:cs typeface="B Badr" panose="00000400000000000000" pitchFamily="2" charset="-78"/>
          </a:endParaRPr>
        </a:p>
      </dgm:t>
    </dgm:pt>
    <dgm:pt modelId="{E21F5650-F662-4FFA-A8C3-511B2BEF2F24}" type="parTrans" cxnId="{63B3BAE7-0C81-4291-A80C-6EA42622A79B}">
      <dgm:prSet custT="1"/>
      <dgm:spPr/>
      <dgm:t>
        <a:bodyPr/>
        <a:lstStyle/>
        <a:p>
          <a:pPr rtl="1"/>
          <a:endParaRPr lang="fa-IR" sz="600">
            <a:cs typeface="B Badr" panose="00000400000000000000" pitchFamily="2" charset="-78"/>
          </a:endParaRPr>
        </a:p>
      </dgm:t>
    </dgm:pt>
    <dgm:pt modelId="{D75B71C1-E738-4B27-860F-6B27609BA78A}" type="sibTrans" cxnId="{63B3BAE7-0C81-4291-A80C-6EA42622A79B}">
      <dgm:prSet/>
      <dgm:spPr/>
      <dgm:t>
        <a:bodyPr/>
        <a:lstStyle/>
        <a:p>
          <a:pPr rtl="1"/>
          <a:endParaRPr lang="fa-IR" sz="2000">
            <a:cs typeface="B Badr" panose="00000400000000000000" pitchFamily="2" charset="-78"/>
          </a:endParaRPr>
        </a:p>
      </dgm:t>
    </dgm:pt>
    <dgm:pt modelId="{BF1179FF-F5B2-475F-9D58-357AC6C519BF}">
      <dgm:prSet custT="1"/>
      <dgm:spPr/>
      <dgm:t>
        <a:bodyPr/>
        <a:lstStyle/>
        <a:p>
          <a:pPr rtl="1"/>
          <a:r>
            <a:rPr lang="fa-IR" sz="1400" smtClean="0">
              <a:cs typeface="B Badr" panose="00000400000000000000" pitchFamily="2" charset="-78"/>
            </a:rPr>
            <a:t>و قد تحصل بتصرف فى العامية؛ </a:t>
          </a:r>
          <a:endParaRPr lang="fa-IR" sz="1400">
            <a:cs typeface="B Badr" panose="00000400000000000000" pitchFamily="2" charset="-78"/>
          </a:endParaRPr>
        </a:p>
      </dgm:t>
    </dgm:pt>
    <dgm:pt modelId="{A9001CCB-8A09-419E-9B36-814973E515A1}" type="parTrans" cxnId="{BC31469D-78E1-4BEF-9079-A239A7B33FD3}">
      <dgm:prSet custT="1"/>
      <dgm:spPr/>
      <dgm:t>
        <a:bodyPr/>
        <a:lstStyle/>
        <a:p>
          <a:pPr rtl="1"/>
          <a:endParaRPr lang="fa-IR" sz="600">
            <a:cs typeface="B Badr" panose="00000400000000000000" pitchFamily="2" charset="-78"/>
          </a:endParaRPr>
        </a:p>
      </dgm:t>
    </dgm:pt>
    <dgm:pt modelId="{B02B1F46-C275-4F14-BF6D-3B4C732A8CEE}" type="sibTrans" cxnId="{BC31469D-78E1-4BEF-9079-A239A7B33FD3}">
      <dgm:prSet/>
      <dgm:spPr/>
      <dgm:t>
        <a:bodyPr/>
        <a:lstStyle/>
        <a:p>
          <a:pPr rtl="1"/>
          <a:endParaRPr lang="fa-IR" sz="2000">
            <a:cs typeface="B Badr" panose="00000400000000000000" pitchFamily="2" charset="-78"/>
          </a:endParaRPr>
        </a:p>
      </dgm:t>
    </dgm:pt>
    <dgm:pt modelId="{48282964-1BEA-4C35-973A-0B6F8F5AF221}">
      <dgm:prSet custT="1"/>
      <dgm:spPr/>
      <dgm:t>
        <a:bodyPr/>
        <a:lstStyle/>
        <a:p>
          <a:pPr rtl="1"/>
          <a:r>
            <a:rPr lang="fa-IR" sz="1400" b="0" smtClean="0">
              <a:cs typeface="B Badr" panose="00000400000000000000" pitchFamily="2" charset="-78"/>
            </a:rPr>
            <a:t>كما فى قوله: و سالت بأعناق المطى الأباطح </a:t>
          </a:r>
          <a:r>
            <a:rPr lang="en-US" sz="1400" b="0" smtClean="0">
              <a:cs typeface="B Badr" panose="00000400000000000000" pitchFamily="2" charset="-78"/>
            </a:rPr>
            <a:t> </a:t>
          </a:r>
          <a:r>
            <a:rPr lang="fa-IR" sz="1400" b="0" smtClean="0">
              <a:cs typeface="B Badr" panose="00000400000000000000" pitchFamily="2" charset="-78"/>
            </a:rPr>
            <a:t>إذ أسند الفعل إلى الأباطح دون المطى، أو أعناقها، و أدخل الأعناق فى السير.</a:t>
          </a:r>
          <a:endParaRPr lang="fa-IR" sz="1400" b="0">
            <a:cs typeface="B Badr" panose="00000400000000000000" pitchFamily="2" charset="-78"/>
          </a:endParaRPr>
        </a:p>
      </dgm:t>
    </dgm:pt>
    <dgm:pt modelId="{8FEA0A7C-3890-45D1-80E7-ABD9D09FE4DD}" type="parTrans" cxnId="{96360F2D-F807-4F1F-9392-D88DAE3914D8}">
      <dgm:prSet custT="1"/>
      <dgm:spPr/>
      <dgm:t>
        <a:bodyPr/>
        <a:lstStyle/>
        <a:p>
          <a:pPr rtl="1"/>
          <a:endParaRPr lang="fa-IR" sz="600">
            <a:cs typeface="B Badr" panose="00000400000000000000" pitchFamily="2" charset="-78"/>
          </a:endParaRPr>
        </a:p>
      </dgm:t>
    </dgm:pt>
    <dgm:pt modelId="{D79FD048-8795-4D09-8CBE-6EF1CC03C381}" type="sibTrans" cxnId="{96360F2D-F807-4F1F-9392-D88DAE3914D8}">
      <dgm:prSet/>
      <dgm:spPr/>
      <dgm:t>
        <a:bodyPr/>
        <a:lstStyle/>
        <a:p>
          <a:pPr rtl="1"/>
          <a:endParaRPr lang="fa-IR" sz="2000">
            <a:cs typeface="B Badr" panose="00000400000000000000" pitchFamily="2" charset="-78"/>
          </a:endParaRPr>
        </a:p>
      </dgm:t>
    </dgm:pt>
    <dgm:pt modelId="{94157DF5-F9E1-4F6A-B6B4-A8882A31D70E}">
      <dgm:prSet custT="1"/>
      <dgm:spPr/>
      <dgm:t>
        <a:bodyPr/>
        <a:lstStyle/>
        <a:p>
          <a:pPr rtl="1"/>
          <a:r>
            <a:rPr lang="fa-IR" sz="1400" smtClean="0">
              <a:cs typeface="B Badr" panose="00000400000000000000" pitchFamily="2" charset="-78"/>
            </a:rPr>
            <a:t>و لتسم وفاقية. </a:t>
          </a:r>
          <a:endParaRPr lang="fa-IR" sz="1400">
            <a:cs typeface="B Badr" panose="00000400000000000000" pitchFamily="2" charset="-78"/>
          </a:endParaRPr>
        </a:p>
      </dgm:t>
    </dgm:pt>
    <dgm:pt modelId="{73360F82-7F59-479E-A07B-C76F8E15BBE2}" type="parTrans" cxnId="{DAC0F4C6-B961-4588-BC63-602B8D02645C}">
      <dgm:prSet/>
      <dgm:spPr/>
      <dgm:t>
        <a:bodyPr/>
        <a:lstStyle/>
        <a:p>
          <a:pPr rtl="1"/>
          <a:endParaRPr lang="fa-IR"/>
        </a:p>
      </dgm:t>
    </dgm:pt>
    <dgm:pt modelId="{B5E92F0C-8D1F-44DA-9158-9BCE73EABA78}" type="sibTrans" cxnId="{DAC0F4C6-B961-4588-BC63-602B8D02645C}">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BB9965F6-9EAD-4368-9BA5-6CE22BCCD87E}" type="pres">
      <dgm:prSet presAssocID="{9DE6948C-3F17-40AD-AA98-8141C7F7CDF1}" presName="root1" presStyleCnt="0"/>
      <dgm:spPr/>
    </dgm:pt>
    <dgm:pt modelId="{EF38811D-2ECB-43F5-9E69-1113003D2E83}" type="pres">
      <dgm:prSet presAssocID="{9DE6948C-3F17-40AD-AA98-8141C7F7CDF1}" presName="LevelOneTextNode" presStyleLbl="node0" presStyleIdx="0" presStyleCnt="1" custScaleY="127927">
        <dgm:presLayoutVars>
          <dgm:chPref val="3"/>
        </dgm:presLayoutVars>
      </dgm:prSet>
      <dgm:spPr/>
      <dgm:t>
        <a:bodyPr/>
        <a:lstStyle/>
        <a:p>
          <a:pPr rtl="1"/>
          <a:endParaRPr lang="fa-IR"/>
        </a:p>
      </dgm:t>
    </dgm:pt>
    <dgm:pt modelId="{C8C7F6E7-4509-4DD2-850F-46318020B846}" type="pres">
      <dgm:prSet presAssocID="{9DE6948C-3F17-40AD-AA98-8141C7F7CDF1}" presName="level2hierChild" presStyleCnt="0"/>
      <dgm:spPr/>
    </dgm:pt>
    <dgm:pt modelId="{99564A3A-4D70-498A-B019-33F3C5463B9D}" type="pres">
      <dgm:prSet presAssocID="{B9568110-689D-4F75-BB0C-9B1EA34171D9}" presName="conn2-1" presStyleLbl="parChTrans1D2" presStyleIdx="0" presStyleCnt="3"/>
      <dgm:spPr/>
      <dgm:t>
        <a:bodyPr/>
        <a:lstStyle/>
        <a:p>
          <a:pPr rtl="1"/>
          <a:endParaRPr lang="fa-IR"/>
        </a:p>
      </dgm:t>
    </dgm:pt>
    <dgm:pt modelId="{FFFBAE8F-13D2-43C4-AE47-9C53386E41D1}" type="pres">
      <dgm:prSet presAssocID="{B9568110-689D-4F75-BB0C-9B1EA34171D9}" presName="connTx" presStyleLbl="parChTrans1D2" presStyleIdx="0" presStyleCnt="3"/>
      <dgm:spPr/>
      <dgm:t>
        <a:bodyPr/>
        <a:lstStyle/>
        <a:p>
          <a:pPr rtl="1"/>
          <a:endParaRPr lang="fa-IR"/>
        </a:p>
      </dgm:t>
    </dgm:pt>
    <dgm:pt modelId="{EE8884F3-A6CE-42E5-B045-B43EBA3B8A7B}" type="pres">
      <dgm:prSet presAssocID="{BED8CE62-0782-4AA6-A1F6-1BC8A71BC3CB}" presName="root2" presStyleCnt="0"/>
      <dgm:spPr/>
    </dgm:pt>
    <dgm:pt modelId="{B148E9A7-299F-4169-A117-F8A4AEE6B3D7}" type="pres">
      <dgm:prSet presAssocID="{BED8CE62-0782-4AA6-A1F6-1BC8A71BC3CB}" presName="LevelTwoTextNode" presStyleLbl="node2" presStyleIdx="0" presStyleCnt="3" custScaleY="133714">
        <dgm:presLayoutVars>
          <dgm:chPref val="3"/>
        </dgm:presLayoutVars>
      </dgm:prSet>
      <dgm:spPr/>
      <dgm:t>
        <a:bodyPr/>
        <a:lstStyle/>
        <a:p>
          <a:pPr rtl="1"/>
          <a:endParaRPr lang="fa-IR"/>
        </a:p>
      </dgm:t>
    </dgm:pt>
    <dgm:pt modelId="{292FB9C9-F2B0-4810-97B0-B93B463EB896}" type="pres">
      <dgm:prSet presAssocID="{BED8CE62-0782-4AA6-A1F6-1BC8A71BC3CB}" presName="level3hierChild" presStyleCnt="0"/>
      <dgm:spPr/>
    </dgm:pt>
    <dgm:pt modelId="{3D832A48-B1D3-4CD2-B43C-485D459ADF3A}" type="pres">
      <dgm:prSet presAssocID="{804547CD-08D9-46E8-BBA8-0AC1324975E2}" presName="conn2-1" presStyleLbl="parChTrans1D3" presStyleIdx="0" presStyleCnt="6"/>
      <dgm:spPr/>
      <dgm:t>
        <a:bodyPr/>
        <a:lstStyle/>
        <a:p>
          <a:pPr rtl="1"/>
          <a:endParaRPr lang="fa-IR"/>
        </a:p>
      </dgm:t>
    </dgm:pt>
    <dgm:pt modelId="{58909240-4389-4E77-8755-C869389B7AC1}" type="pres">
      <dgm:prSet presAssocID="{804547CD-08D9-46E8-BBA8-0AC1324975E2}" presName="connTx" presStyleLbl="parChTrans1D3" presStyleIdx="0" presStyleCnt="6"/>
      <dgm:spPr/>
      <dgm:t>
        <a:bodyPr/>
        <a:lstStyle/>
        <a:p>
          <a:pPr rtl="1"/>
          <a:endParaRPr lang="fa-IR"/>
        </a:p>
      </dgm:t>
    </dgm:pt>
    <dgm:pt modelId="{0FC3C253-6763-41CC-BD27-C501D9B13438}" type="pres">
      <dgm:prSet presAssocID="{F6A1220E-18F1-4530-950F-B862F8D67E2D}" presName="root2" presStyleCnt="0"/>
      <dgm:spPr/>
    </dgm:pt>
    <dgm:pt modelId="{80702509-C370-46E0-B306-EA47C696875A}" type="pres">
      <dgm:prSet presAssocID="{F6A1220E-18F1-4530-950F-B862F8D67E2D}" presName="LevelTwoTextNode" presStyleLbl="node3" presStyleIdx="0" presStyleCnt="6">
        <dgm:presLayoutVars>
          <dgm:chPref val="3"/>
        </dgm:presLayoutVars>
      </dgm:prSet>
      <dgm:spPr/>
      <dgm:t>
        <a:bodyPr/>
        <a:lstStyle/>
        <a:p>
          <a:pPr rtl="1"/>
          <a:endParaRPr lang="fa-IR"/>
        </a:p>
      </dgm:t>
    </dgm:pt>
    <dgm:pt modelId="{F6354BA0-6181-44E6-A250-378987392ABF}" type="pres">
      <dgm:prSet presAssocID="{F6A1220E-18F1-4530-950F-B862F8D67E2D}" presName="level3hierChild" presStyleCnt="0"/>
      <dgm:spPr/>
    </dgm:pt>
    <dgm:pt modelId="{E70D8432-528C-477A-A8FB-B848194CAE2F}" type="pres">
      <dgm:prSet presAssocID="{C5A31679-39DB-470D-90BC-B3E5310833F3}" presName="conn2-1" presStyleLbl="parChTrans1D4" presStyleIdx="0" presStyleCnt="16"/>
      <dgm:spPr/>
      <dgm:t>
        <a:bodyPr/>
        <a:lstStyle/>
        <a:p>
          <a:pPr rtl="1"/>
          <a:endParaRPr lang="fa-IR"/>
        </a:p>
      </dgm:t>
    </dgm:pt>
    <dgm:pt modelId="{FDE074AC-A247-4930-B4B2-2ED27DAA3C6C}" type="pres">
      <dgm:prSet presAssocID="{C5A31679-39DB-470D-90BC-B3E5310833F3}" presName="connTx" presStyleLbl="parChTrans1D4" presStyleIdx="0" presStyleCnt="16"/>
      <dgm:spPr/>
      <dgm:t>
        <a:bodyPr/>
        <a:lstStyle/>
        <a:p>
          <a:pPr rtl="1"/>
          <a:endParaRPr lang="fa-IR"/>
        </a:p>
      </dgm:t>
    </dgm:pt>
    <dgm:pt modelId="{AE38E869-B7CE-450C-9414-23F3F305A3EC}" type="pres">
      <dgm:prSet presAssocID="{99BD835D-F9B8-4D33-9F93-C5EA835096DC}" presName="root2" presStyleCnt="0"/>
      <dgm:spPr/>
    </dgm:pt>
    <dgm:pt modelId="{50CE8467-ABB1-4275-B2D7-253DD65E6D53}" type="pres">
      <dgm:prSet presAssocID="{99BD835D-F9B8-4D33-9F93-C5EA835096DC}" presName="LevelTwoTextNode" presStyleLbl="node4" presStyleIdx="0" presStyleCnt="16" custScaleY="121323">
        <dgm:presLayoutVars>
          <dgm:chPref val="3"/>
        </dgm:presLayoutVars>
      </dgm:prSet>
      <dgm:spPr/>
      <dgm:t>
        <a:bodyPr/>
        <a:lstStyle/>
        <a:p>
          <a:pPr rtl="1"/>
          <a:endParaRPr lang="fa-IR"/>
        </a:p>
      </dgm:t>
    </dgm:pt>
    <dgm:pt modelId="{819FCE1C-4740-4AAA-9A29-C3C4914A2281}" type="pres">
      <dgm:prSet presAssocID="{99BD835D-F9B8-4D33-9F93-C5EA835096DC}" presName="level3hierChild" presStyleCnt="0"/>
      <dgm:spPr/>
    </dgm:pt>
    <dgm:pt modelId="{07EEE8A4-99EA-49FB-9831-08D1BE57AEF0}" type="pres">
      <dgm:prSet presAssocID="{4DE48E10-897B-4E72-8263-C4078DA2E749}" presName="conn2-1" presStyleLbl="parChTrans1D4" presStyleIdx="1" presStyleCnt="16"/>
      <dgm:spPr/>
      <dgm:t>
        <a:bodyPr/>
        <a:lstStyle/>
        <a:p>
          <a:pPr rtl="1"/>
          <a:endParaRPr lang="fa-IR"/>
        </a:p>
      </dgm:t>
    </dgm:pt>
    <dgm:pt modelId="{16CD9BE8-8FB6-451C-B847-13C8A09958EB}" type="pres">
      <dgm:prSet presAssocID="{4DE48E10-897B-4E72-8263-C4078DA2E749}" presName="connTx" presStyleLbl="parChTrans1D4" presStyleIdx="1" presStyleCnt="16"/>
      <dgm:spPr/>
      <dgm:t>
        <a:bodyPr/>
        <a:lstStyle/>
        <a:p>
          <a:pPr rtl="1"/>
          <a:endParaRPr lang="fa-IR"/>
        </a:p>
      </dgm:t>
    </dgm:pt>
    <dgm:pt modelId="{133D7D38-622D-40BA-BAAF-36C526CC558D}" type="pres">
      <dgm:prSet presAssocID="{C057BAC8-6776-4BE5-B769-7EF76F65E1A2}" presName="root2" presStyleCnt="0"/>
      <dgm:spPr/>
    </dgm:pt>
    <dgm:pt modelId="{F8E34B67-B6A9-40B3-B50F-4FE677038884}" type="pres">
      <dgm:prSet presAssocID="{C057BAC8-6776-4BE5-B769-7EF76F65E1A2}" presName="LevelTwoTextNode" presStyleLbl="node4" presStyleIdx="1" presStyleCnt="16">
        <dgm:presLayoutVars>
          <dgm:chPref val="3"/>
        </dgm:presLayoutVars>
      </dgm:prSet>
      <dgm:spPr/>
      <dgm:t>
        <a:bodyPr/>
        <a:lstStyle/>
        <a:p>
          <a:pPr rtl="1"/>
          <a:endParaRPr lang="fa-IR"/>
        </a:p>
      </dgm:t>
    </dgm:pt>
    <dgm:pt modelId="{2393E971-20DC-4BEC-9D62-7CF32C9DB6C9}" type="pres">
      <dgm:prSet presAssocID="{C057BAC8-6776-4BE5-B769-7EF76F65E1A2}" presName="level3hierChild" presStyleCnt="0"/>
      <dgm:spPr/>
    </dgm:pt>
    <dgm:pt modelId="{3522AB9D-232F-4D63-8AE2-5A0616E60C32}" type="pres">
      <dgm:prSet presAssocID="{73360F82-7F59-479E-A07B-C76F8E15BBE2}" presName="conn2-1" presStyleLbl="parChTrans1D4" presStyleIdx="2" presStyleCnt="16"/>
      <dgm:spPr/>
      <dgm:t>
        <a:bodyPr/>
        <a:lstStyle/>
        <a:p>
          <a:pPr rtl="1"/>
          <a:endParaRPr lang="fa-IR"/>
        </a:p>
      </dgm:t>
    </dgm:pt>
    <dgm:pt modelId="{713C9351-31A6-48CB-AC94-178134B703E0}" type="pres">
      <dgm:prSet presAssocID="{73360F82-7F59-479E-A07B-C76F8E15BBE2}" presName="connTx" presStyleLbl="parChTrans1D4" presStyleIdx="2" presStyleCnt="16"/>
      <dgm:spPr/>
      <dgm:t>
        <a:bodyPr/>
        <a:lstStyle/>
        <a:p>
          <a:pPr rtl="1"/>
          <a:endParaRPr lang="fa-IR"/>
        </a:p>
      </dgm:t>
    </dgm:pt>
    <dgm:pt modelId="{F9944B11-47D6-479F-95E3-F4A41D3ABDFA}" type="pres">
      <dgm:prSet presAssocID="{94157DF5-F9E1-4F6A-B6B4-A8882A31D70E}" presName="root2" presStyleCnt="0"/>
      <dgm:spPr/>
    </dgm:pt>
    <dgm:pt modelId="{BBE271EF-F821-4885-822F-594EF4367D89}" type="pres">
      <dgm:prSet presAssocID="{94157DF5-F9E1-4F6A-B6B4-A8882A31D70E}" presName="LevelTwoTextNode" presStyleLbl="node4" presStyleIdx="2" presStyleCnt="16" custScaleY="61396">
        <dgm:presLayoutVars>
          <dgm:chPref val="3"/>
        </dgm:presLayoutVars>
      </dgm:prSet>
      <dgm:spPr/>
      <dgm:t>
        <a:bodyPr/>
        <a:lstStyle/>
        <a:p>
          <a:pPr rtl="1"/>
          <a:endParaRPr lang="fa-IR"/>
        </a:p>
      </dgm:t>
    </dgm:pt>
    <dgm:pt modelId="{2203C0D0-F604-4D88-8079-AC586D36C3BF}" type="pres">
      <dgm:prSet presAssocID="{94157DF5-F9E1-4F6A-B6B4-A8882A31D70E}" presName="level3hierChild" presStyleCnt="0"/>
      <dgm:spPr/>
    </dgm:pt>
    <dgm:pt modelId="{DFF0393B-5630-47E2-A774-6E2A0566FEBB}" type="pres">
      <dgm:prSet presAssocID="{61EA7CC8-04F7-4E6F-AE48-A595D0E96F70}" presName="conn2-1" presStyleLbl="parChTrans1D3" presStyleIdx="1" presStyleCnt="6"/>
      <dgm:spPr/>
      <dgm:t>
        <a:bodyPr/>
        <a:lstStyle/>
        <a:p>
          <a:pPr rtl="1"/>
          <a:endParaRPr lang="fa-IR"/>
        </a:p>
      </dgm:t>
    </dgm:pt>
    <dgm:pt modelId="{B630A561-E439-4C91-9102-437EF5B21CC8}" type="pres">
      <dgm:prSet presAssocID="{61EA7CC8-04F7-4E6F-AE48-A595D0E96F70}" presName="connTx" presStyleLbl="parChTrans1D3" presStyleIdx="1" presStyleCnt="6"/>
      <dgm:spPr/>
      <dgm:t>
        <a:bodyPr/>
        <a:lstStyle/>
        <a:p>
          <a:pPr rtl="1"/>
          <a:endParaRPr lang="fa-IR"/>
        </a:p>
      </dgm:t>
    </dgm:pt>
    <dgm:pt modelId="{353AF36B-FCBC-4316-A5F5-C10EFD82A29B}" type="pres">
      <dgm:prSet presAssocID="{4CE6C17E-CB14-406D-9747-EB6A9BFF3CC0}" presName="root2" presStyleCnt="0"/>
      <dgm:spPr/>
    </dgm:pt>
    <dgm:pt modelId="{B486ED89-86A8-4225-A369-9EE585DC6B01}" type="pres">
      <dgm:prSet presAssocID="{4CE6C17E-CB14-406D-9747-EB6A9BFF3CC0}" presName="LevelTwoTextNode" presStyleLbl="node3" presStyleIdx="1" presStyleCnt="6">
        <dgm:presLayoutVars>
          <dgm:chPref val="3"/>
        </dgm:presLayoutVars>
      </dgm:prSet>
      <dgm:spPr/>
      <dgm:t>
        <a:bodyPr/>
        <a:lstStyle/>
        <a:p>
          <a:pPr rtl="1"/>
          <a:endParaRPr lang="fa-IR"/>
        </a:p>
      </dgm:t>
    </dgm:pt>
    <dgm:pt modelId="{19DFE17A-0CFE-4E60-8E8A-AC1AFD9D4D47}" type="pres">
      <dgm:prSet presAssocID="{4CE6C17E-CB14-406D-9747-EB6A9BFF3CC0}" presName="level3hierChild" presStyleCnt="0"/>
      <dgm:spPr/>
    </dgm:pt>
    <dgm:pt modelId="{DCFF59EE-92C9-448B-A30F-E333A7C25BEF}" type="pres">
      <dgm:prSet presAssocID="{4B0CE69F-1286-4EEE-8189-DE92D19F1FE0}" presName="conn2-1" presStyleLbl="parChTrans1D4" presStyleIdx="3" presStyleCnt="16"/>
      <dgm:spPr/>
      <dgm:t>
        <a:bodyPr/>
        <a:lstStyle/>
        <a:p>
          <a:pPr rtl="1"/>
          <a:endParaRPr lang="fa-IR"/>
        </a:p>
      </dgm:t>
    </dgm:pt>
    <dgm:pt modelId="{FA01E5B0-6820-4F3E-A558-E0DC9EADD9A6}" type="pres">
      <dgm:prSet presAssocID="{4B0CE69F-1286-4EEE-8189-DE92D19F1FE0}" presName="connTx" presStyleLbl="parChTrans1D4" presStyleIdx="3" presStyleCnt="16"/>
      <dgm:spPr/>
      <dgm:t>
        <a:bodyPr/>
        <a:lstStyle/>
        <a:p>
          <a:pPr rtl="1"/>
          <a:endParaRPr lang="fa-IR"/>
        </a:p>
      </dgm:t>
    </dgm:pt>
    <dgm:pt modelId="{BE26B0B5-E7FD-4A65-9C78-296BAB4CF3AA}" type="pres">
      <dgm:prSet presAssocID="{385AC42F-B10D-45BF-919B-FA1C4C6F46F9}" presName="root2" presStyleCnt="0"/>
      <dgm:spPr/>
    </dgm:pt>
    <dgm:pt modelId="{B0CC7362-0EB0-4511-9249-17F76BA4960D}" type="pres">
      <dgm:prSet presAssocID="{385AC42F-B10D-45BF-919B-FA1C4C6F46F9}" presName="LevelTwoTextNode" presStyleLbl="node4" presStyleIdx="3" presStyleCnt="16">
        <dgm:presLayoutVars>
          <dgm:chPref val="3"/>
        </dgm:presLayoutVars>
      </dgm:prSet>
      <dgm:spPr/>
      <dgm:t>
        <a:bodyPr/>
        <a:lstStyle/>
        <a:p>
          <a:pPr rtl="1"/>
          <a:endParaRPr lang="fa-IR"/>
        </a:p>
      </dgm:t>
    </dgm:pt>
    <dgm:pt modelId="{F53DDB80-144A-4E3C-9317-99810FFD7E17}" type="pres">
      <dgm:prSet presAssocID="{385AC42F-B10D-45BF-919B-FA1C4C6F46F9}" presName="level3hierChild" presStyleCnt="0"/>
      <dgm:spPr/>
    </dgm:pt>
    <dgm:pt modelId="{F892D3AA-CE1E-4248-99FB-FACA16533EBA}" type="pres">
      <dgm:prSet presAssocID="{2757AAE9-AFF4-417A-845E-EC1128018FAF}" presName="conn2-1" presStyleLbl="parChTrans1D4" presStyleIdx="4" presStyleCnt="16"/>
      <dgm:spPr/>
      <dgm:t>
        <a:bodyPr/>
        <a:lstStyle/>
        <a:p>
          <a:pPr rtl="1"/>
          <a:endParaRPr lang="fa-IR"/>
        </a:p>
      </dgm:t>
    </dgm:pt>
    <dgm:pt modelId="{A4E62E89-BB67-416C-99D3-13E5B646C7ED}" type="pres">
      <dgm:prSet presAssocID="{2757AAE9-AFF4-417A-845E-EC1128018FAF}" presName="connTx" presStyleLbl="parChTrans1D4" presStyleIdx="4" presStyleCnt="16"/>
      <dgm:spPr/>
      <dgm:t>
        <a:bodyPr/>
        <a:lstStyle/>
        <a:p>
          <a:pPr rtl="1"/>
          <a:endParaRPr lang="fa-IR"/>
        </a:p>
      </dgm:t>
    </dgm:pt>
    <dgm:pt modelId="{750A2249-B884-4642-BE42-2F14B605CAA7}" type="pres">
      <dgm:prSet presAssocID="{7C6AEEC3-9F77-401A-833B-608EFE51E3CA}" presName="root2" presStyleCnt="0"/>
      <dgm:spPr/>
    </dgm:pt>
    <dgm:pt modelId="{C6870C7D-9D0B-4AF1-A3A6-91D44856A6D8}" type="pres">
      <dgm:prSet presAssocID="{7C6AEEC3-9F77-401A-833B-608EFE51E3CA}" presName="LevelTwoTextNode" presStyleLbl="node4" presStyleIdx="4" presStyleCnt="16">
        <dgm:presLayoutVars>
          <dgm:chPref val="3"/>
        </dgm:presLayoutVars>
      </dgm:prSet>
      <dgm:spPr/>
      <dgm:t>
        <a:bodyPr/>
        <a:lstStyle/>
        <a:p>
          <a:pPr rtl="1"/>
          <a:endParaRPr lang="fa-IR"/>
        </a:p>
      </dgm:t>
    </dgm:pt>
    <dgm:pt modelId="{169C4200-6921-44E6-B138-179BA31D0AC5}" type="pres">
      <dgm:prSet presAssocID="{7C6AEEC3-9F77-401A-833B-608EFE51E3CA}" presName="level3hierChild" presStyleCnt="0"/>
      <dgm:spPr/>
    </dgm:pt>
    <dgm:pt modelId="{D053EE4D-20D4-4369-9963-E325F46C115B}" type="pres">
      <dgm:prSet presAssocID="{AD026A78-8D0A-40B4-A3BA-00482EFE9F14}" presName="conn2-1" presStyleLbl="parChTrans1D4" presStyleIdx="5" presStyleCnt="16"/>
      <dgm:spPr/>
      <dgm:t>
        <a:bodyPr/>
        <a:lstStyle/>
        <a:p>
          <a:pPr rtl="1"/>
          <a:endParaRPr lang="fa-IR"/>
        </a:p>
      </dgm:t>
    </dgm:pt>
    <dgm:pt modelId="{1A742920-E0E2-4A47-8EC2-D2B4A01902DE}" type="pres">
      <dgm:prSet presAssocID="{AD026A78-8D0A-40B4-A3BA-00482EFE9F14}" presName="connTx" presStyleLbl="parChTrans1D4" presStyleIdx="5" presStyleCnt="16"/>
      <dgm:spPr/>
      <dgm:t>
        <a:bodyPr/>
        <a:lstStyle/>
        <a:p>
          <a:pPr rtl="1"/>
          <a:endParaRPr lang="fa-IR"/>
        </a:p>
      </dgm:t>
    </dgm:pt>
    <dgm:pt modelId="{9733532C-FBD7-474F-8209-014443224863}" type="pres">
      <dgm:prSet presAssocID="{99C102A0-FDEF-4B13-9624-C4EFE3F8F04A}" presName="root2" presStyleCnt="0"/>
      <dgm:spPr/>
    </dgm:pt>
    <dgm:pt modelId="{6BB749CF-DEE6-4523-8556-33E681EB33B8}" type="pres">
      <dgm:prSet presAssocID="{99C102A0-FDEF-4B13-9624-C4EFE3F8F04A}" presName="LevelTwoTextNode" presStyleLbl="node4" presStyleIdx="5" presStyleCnt="16">
        <dgm:presLayoutVars>
          <dgm:chPref val="3"/>
        </dgm:presLayoutVars>
      </dgm:prSet>
      <dgm:spPr/>
      <dgm:t>
        <a:bodyPr/>
        <a:lstStyle/>
        <a:p>
          <a:pPr rtl="1"/>
          <a:endParaRPr lang="fa-IR"/>
        </a:p>
      </dgm:t>
    </dgm:pt>
    <dgm:pt modelId="{AAD9D6A6-4973-481B-8047-899D31D2B414}" type="pres">
      <dgm:prSet presAssocID="{99C102A0-FDEF-4B13-9624-C4EFE3F8F04A}" presName="level3hierChild" presStyleCnt="0"/>
      <dgm:spPr/>
    </dgm:pt>
    <dgm:pt modelId="{B888FC07-6F6F-489E-850A-62AB3BD7CA31}" type="pres">
      <dgm:prSet presAssocID="{F4B5FF92-708D-474F-96CB-665E86849C1D}" presName="conn2-1" presStyleLbl="parChTrans1D4" presStyleIdx="6" presStyleCnt="16"/>
      <dgm:spPr/>
      <dgm:t>
        <a:bodyPr/>
        <a:lstStyle/>
        <a:p>
          <a:pPr rtl="1"/>
          <a:endParaRPr lang="fa-IR"/>
        </a:p>
      </dgm:t>
    </dgm:pt>
    <dgm:pt modelId="{49713DFB-7AA1-4DB3-B839-F7F2BB5D5A03}" type="pres">
      <dgm:prSet presAssocID="{F4B5FF92-708D-474F-96CB-665E86849C1D}" presName="connTx" presStyleLbl="parChTrans1D4" presStyleIdx="6" presStyleCnt="16"/>
      <dgm:spPr/>
      <dgm:t>
        <a:bodyPr/>
        <a:lstStyle/>
        <a:p>
          <a:pPr rtl="1"/>
          <a:endParaRPr lang="fa-IR"/>
        </a:p>
      </dgm:t>
    </dgm:pt>
    <dgm:pt modelId="{DE145166-2BB9-40A9-AF7E-538331DD7850}" type="pres">
      <dgm:prSet presAssocID="{AFDB7FE7-7EC8-4241-A174-8DE8343B184C}" presName="root2" presStyleCnt="0"/>
      <dgm:spPr/>
    </dgm:pt>
    <dgm:pt modelId="{78E8C1E1-1AAE-4FFF-96B0-D74407C47295}" type="pres">
      <dgm:prSet presAssocID="{AFDB7FE7-7EC8-4241-A174-8DE8343B184C}" presName="LevelTwoTextNode" presStyleLbl="node4" presStyleIdx="6" presStyleCnt="16">
        <dgm:presLayoutVars>
          <dgm:chPref val="3"/>
        </dgm:presLayoutVars>
      </dgm:prSet>
      <dgm:spPr/>
      <dgm:t>
        <a:bodyPr/>
        <a:lstStyle/>
        <a:p>
          <a:pPr rtl="1"/>
          <a:endParaRPr lang="fa-IR"/>
        </a:p>
      </dgm:t>
    </dgm:pt>
    <dgm:pt modelId="{97BF1F14-9FBB-400D-A193-7C49478B879B}" type="pres">
      <dgm:prSet presAssocID="{AFDB7FE7-7EC8-4241-A174-8DE8343B184C}" presName="level3hierChild" presStyleCnt="0"/>
      <dgm:spPr/>
    </dgm:pt>
    <dgm:pt modelId="{A20A3CD2-54C3-4930-A0F5-E3D4144DB9E2}" type="pres">
      <dgm:prSet presAssocID="{9BB5539D-6AB0-40B4-9C65-25DA0AB7A228}" presName="conn2-1" presStyleLbl="parChTrans1D4" presStyleIdx="7" presStyleCnt="16"/>
      <dgm:spPr/>
      <dgm:t>
        <a:bodyPr/>
        <a:lstStyle/>
        <a:p>
          <a:pPr rtl="1"/>
          <a:endParaRPr lang="fa-IR"/>
        </a:p>
      </dgm:t>
    </dgm:pt>
    <dgm:pt modelId="{7FD1BB28-FB28-40A8-829B-D2FB97D7A543}" type="pres">
      <dgm:prSet presAssocID="{9BB5539D-6AB0-40B4-9C65-25DA0AB7A228}" presName="connTx" presStyleLbl="parChTrans1D4" presStyleIdx="7" presStyleCnt="16"/>
      <dgm:spPr/>
      <dgm:t>
        <a:bodyPr/>
        <a:lstStyle/>
        <a:p>
          <a:pPr rtl="1"/>
          <a:endParaRPr lang="fa-IR"/>
        </a:p>
      </dgm:t>
    </dgm:pt>
    <dgm:pt modelId="{60FCA7BC-AB74-4707-ADAB-ABB030F00F59}" type="pres">
      <dgm:prSet presAssocID="{20994858-462D-4588-9F8D-55EC3E8FC083}" presName="root2" presStyleCnt="0"/>
      <dgm:spPr/>
    </dgm:pt>
    <dgm:pt modelId="{2053111F-AA56-44FB-83A2-A303A7682A16}" type="pres">
      <dgm:prSet presAssocID="{20994858-462D-4588-9F8D-55EC3E8FC083}" presName="LevelTwoTextNode" presStyleLbl="node4" presStyleIdx="7" presStyleCnt="16" custScaleX="94220">
        <dgm:presLayoutVars>
          <dgm:chPref val="3"/>
        </dgm:presLayoutVars>
      </dgm:prSet>
      <dgm:spPr/>
      <dgm:t>
        <a:bodyPr/>
        <a:lstStyle/>
        <a:p>
          <a:pPr rtl="1"/>
          <a:endParaRPr lang="fa-IR"/>
        </a:p>
      </dgm:t>
    </dgm:pt>
    <dgm:pt modelId="{C2E28F26-7611-4D14-9DEF-4C15CA531D29}" type="pres">
      <dgm:prSet presAssocID="{20994858-462D-4588-9F8D-55EC3E8FC083}" presName="level3hierChild" presStyleCnt="0"/>
      <dgm:spPr/>
    </dgm:pt>
    <dgm:pt modelId="{BE18C6E5-2458-4ABF-83CF-CDB880C3D28F}" type="pres">
      <dgm:prSet presAssocID="{D4E7C9FF-6482-499F-A8C1-061B5AD93F28}" presName="conn2-1" presStyleLbl="parChTrans1D2" presStyleIdx="1" presStyleCnt="3"/>
      <dgm:spPr/>
      <dgm:t>
        <a:bodyPr/>
        <a:lstStyle/>
        <a:p>
          <a:pPr rtl="1"/>
          <a:endParaRPr lang="fa-IR"/>
        </a:p>
      </dgm:t>
    </dgm:pt>
    <dgm:pt modelId="{53A0C591-4296-451B-A1A1-A5CCD18AA05E}" type="pres">
      <dgm:prSet presAssocID="{D4E7C9FF-6482-499F-A8C1-061B5AD93F28}" presName="connTx" presStyleLbl="parChTrans1D2" presStyleIdx="1" presStyleCnt="3"/>
      <dgm:spPr/>
      <dgm:t>
        <a:bodyPr/>
        <a:lstStyle/>
        <a:p>
          <a:pPr rtl="1"/>
          <a:endParaRPr lang="fa-IR"/>
        </a:p>
      </dgm:t>
    </dgm:pt>
    <dgm:pt modelId="{F176DE3B-2C54-450D-8984-60B4F26CB754}" type="pres">
      <dgm:prSet presAssocID="{01C881DB-3CA3-48E8-AACA-C189AF31DD2E}" presName="root2" presStyleCnt="0"/>
      <dgm:spPr/>
    </dgm:pt>
    <dgm:pt modelId="{52F7E21E-9EAC-41E1-93E0-6084321D8AA9}" type="pres">
      <dgm:prSet presAssocID="{01C881DB-3CA3-48E8-AACA-C189AF31DD2E}" presName="LevelTwoTextNode" presStyleLbl="node2" presStyleIdx="1" presStyleCnt="3">
        <dgm:presLayoutVars>
          <dgm:chPref val="3"/>
        </dgm:presLayoutVars>
      </dgm:prSet>
      <dgm:spPr/>
      <dgm:t>
        <a:bodyPr/>
        <a:lstStyle/>
        <a:p>
          <a:pPr rtl="1"/>
          <a:endParaRPr lang="fa-IR"/>
        </a:p>
      </dgm:t>
    </dgm:pt>
    <dgm:pt modelId="{DFFD9611-55A9-42A1-8CBF-C35CE0BDC655}" type="pres">
      <dgm:prSet presAssocID="{01C881DB-3CA3-48E8-AACA-C189AF31DD2E}" presName="level3hierChild" presStyleCnt="0"/>
      <dgm:spPr/>
    </dgm:pt>
    <dgm:pt modelId="{4F7CBB6D-98D9-4C01-A731-79534669B87C}" type="pres">
      <dgm:prSet presAssocID="{652B24FF-774D-49E4-B557-9BFCFCF66375}" presName="conn2-1" presStyleLbl="parChTrans1D3" presStyleIdx="2" presStyleCnt="6"/>
      <dgm:spPr/>
      <dgm:t>
        <a:bodyPr/>
        <a:lstStyle/>
        <a:p>
          <a:pPr rtl="1"/>
          <a:endParaRPr lang="fa-IR"/>
        </a:p>
      </dgm:t>
    </dgm:pt>
    <dgm:pt modelId="{F067A433-2519-4257-833D-FDB5F91C6F3D}" type="pres">
      <dgm:prSet presAssocID="{652B24FF-774D-49E4-B557-9BFCFCF66375}" presName="connTx" presStyleLbl="parChTrans1D3" presStyleIdx="2" presStyleCnt="6"/>
      <dgm:spPr/>
      <dgm:t>
        <a:bodyPr/>
        <a:lstStyle/>
        <a:p>
          <a:pPr rtl="1"/>
          <a:endParaRPr lang="fa-IR"/>
        </a:p>
      </dgm:t>
    </dgm:pt>
    <dgm:pt modelId="{65352665-A866-46C4-BD6C-960B8E1F58AE}" type="pres">
      <dgm:prSet presAssocID="{2BF2E92F-03E9-4F14-84B5-27BF11AE06E1}" presName="root2" presStyleCnt="0"/>
      <dgm:spPr/>
    </dgm:pt>
    <dgm:pt modelId="{8DA0B7B5-E3FD-48A1-8954-4088F1615240}" type="pres">
      <dgm:prSet presAssocID="{2BF2E92F-03E9-4F14-84B5-27BF11AE06E1}" presName="LevelTwoTextNode" presStyleLbl="node3" presStyleIdx="2" presStyleCnt="6">
        <dgm:presLayoutVars>
          <dgm:chPref val="3"/>
        </dgm:presLayoutVars>
      </dgm:prSet>
      <dgm:spPr/>
      <dgm:t>
        <a:bodyPr/>
        <a:lstStyle/>
        <a:p>
          <a:pPr rtl="1"/>
          <a:endParaRPr lang="fa-IR"/>
        </a:p>
      </dgm:t>
    </dgm:pt>
    <dgm:pt modelId="{B2449744-6DF6-48D5-9F37-675D3A44DDF9}" type="pres">
      <dgm:prSet presAssocID="{2BF2E92F-03E9-4F14-84B5-27BF11AE06E1}" presName="level3hierChild" presStyleCnt="0"/>
      <dgm:spPr/>
    </dgm:pt>
    <dgm:pt modelId="{D673B628-CB4F-49DB-AC84-19EDA98F8F14}" type="pres">
      <dgm:prSet presAssocID="{DC073533-E011-4760-B448-4977D902E567}" presName="conn2-1" presStyleLbl="parChTrans1D4" presStyleIdx="8" presStyleCnt="16"/>
      <dgm:spPr/>
      <dgm:t>
        <a:bodyPr/>
        <a:lstStyle/>
        <a:p>
          <a:pPr rtl="1"/>
          <a:endParaRPr lang="fa-IR"/>
        </a:p>
      </dgm:t>
    </dgm:pt>
    <dgm:pt modelId="{A0C115F0-DA58-4551-803A-EFA66FCF09C6}" type="pres">
      <dgm:prSet presAssocID="{DC073533-E011-4760-B448-4977D902E567}" presName="connTx" presStyleLbl="parChTrans1D4" presStyleIdx="8" presStyleCnt="16"/>
      <dgm:spPr/>
      <dgm:t>
        <a:bodyPr/>
        <a:lstStyle/>
        <a:p>
          <a:pPr rtl="1"/>
          <a:endParaRPr lang="fa-IR"/>
        </a:p>
      </dgm:t>
    </dgm:pt>
    <dgm:pt modelId="{C54BB624-17ED-4C9A-988B-2FD38F5023CE}" type="pres">
      <dgm:prSet presAssocID="{9C5D7B88-C82C-43CD-8624-89F78166FAF0}" presName="root2" presStyleCnt="0"/>
      <dgm:spPr/>
    </dgm:pt>
    <dgm:pt modelId="{3B1AD20C-B17A-4242-ACED-311C61F09CBB}" type="pres">
      <dgm:prSet presAssocID="{9C5D7B88-C82C-43CD-8624-89F78166FAF0}" presName="LevelTwoTextNode" presStyleLbl="node4" presStyleIdx="8" presStyleCnt="16">
        <dgm:presLayoutVars>
          <dgm:chPref val="3"/>
        </dgm:presLayoutVars>
      </dgm:prSet>
      <dgm:spPr/>
      <dgm:t>
        <a:bodyPr/>
        <a:lstStyle/>
        <a:p>
          <a:pPr rtl="1"/>
          <a:endParaRPr lang="fa-IR"/>
        </a:p>
      </dgm:t>
    </dgm:pt>
    <dgm:pt modelId="{6FD43591-EEC5-4BC1-B385-05E83CE23CB0}" type="pres">
      <dgm:prSet presAssocID="{9C5D7B88-C82C-43CD-8624-89F78166FAF0}" presName="level3hierChild" presStyleCnt="0"/>
      <dgm:spPr/>
    </dgm:pt>
    <dgm:pt modelId="{50856790-506E-4515-A70F-9DF4676D82DB}" type="pres">
      <dgm:prSet presAssocID="{BB73AE3D-FD10-4CAA-9210-D411D8879786}" presName="conn2-1" presStyleLbl="parChTrans1D4" presStyleIdx="9" presStyleCnt="16"/>
      <dgm:spPr/>
      <dgm:t>
        <a:bodyPr/>
        <a:lstStyle/>
        <a:p>
          <a:pPr rtl="1"/>
          <a:endParaRPr lang="fa-IR"/>
        </a:p>
      </dgm:t>
    </dgm:pt>
    <dgm:pt modelId="{E65A94A4-3A71-4998-BBDB-A47C663040A1}" type="pres">
      <dgm:prSet presAssocID="{BB73AE3D-FD10-4CAA-9210-D411D8879786}" presName="connTx" presStyleLbl="parChTrans1D4" presStyleIdx="9" presStyleCnt="16"/>
      <dgm:spPr/>
      <dgm:t>
        <a:bodyPr/>
        <a:lstStyle/>
        <a:p>
          <a:pPr rtl="1"/>
          <a:endParaRPr lang="fa-IR"/>
        </a:p>
      </dgm:t>
    </dgm:pt>
    <dgm:pt modelId="{03A0BF0E-DADF-4D97-97C8-09C860C3E132}" type="pres">
      <dgm:prSet presAssocID="{C80E412F-6322-4750-9C29-4DFDFDC5F3FC}" presName="root2" presStyleCnt="0"/>
      <dgm:spPr/>
    </dgm:pt>
    <dgm:pt modelId="{EB05D4EE-192D-48D5-BC9C-18C8E6FF5A3D}" type="pres">
      <dgm:prSet presAssocID="{C80E412F-6322-4750-9C29-4DFDFDC5F3FC}" presName="LevelTwoTextNode" presStyleLbl="node4" presStyleIdx="9" presStyleCnt="16">
        <dgm:presLayoutVars>
          <dgm:chPref val="3"/>
        </dgm:presLayoutVars>
      </dgm:prSet>
      <dgm:spPr/>
      <dgm:t>
        <a:bodyPr/>
        <a:lstStyle/>
        <a:p>
          <a:pPr rtl="1"/>
          <a:endParaRPr lang="fa-IR"/>
        </a:p>
      </dgm:t>
    </dgm:pt>
    <dgm:pt modelId="{008269FD-68C4-4F0D-B6DD-9C5A3988D910}" type="pres">
      <dgm:prSet presAssocID="{C80E412F-6322-4750-9C29-4DFDFDC5F3FC}" presName="level3hierChild" presStyleCnt="0"/>
      <dgm:spPr/>
    </dgm:pt>
    <dgm:pt modelId="{DC4A7635-1A6B-4C7E-92E6-9B431E4034D6}" type="pres">
      <dgm:prSet presAssocID="{83192F61-0843-49AF-A1E2-C14EB865EF12}" presName="conn2-1" presStyleLbl="parChTrans1D3" presStyleIdx="3" presStyleCnt="6"/>
      <dgm:spPr/>
      <dgm:t>
        <a:bodyPr/>
        <a:lstStyle/>
        <a:p>
          <a:pPr rtl="1"/>
          <a:endParaRPr lang="fa-IR"/>
        </a:p>
      </dgm:t>
    </dgm:pt>
    <dgm:pt modelId="{31A3049A-6F5E-4402-8FF7-213574BCA27B}" type="pres">
      <dgm:prSet presAssocID="{83192F61-0843-49AF-A1E2-C14EB865EF12}" presName="connTx" presStyleLbl="parChTrans1D3" presStyleIdx="3" presStyleCnt="6"/>
      <dgm:spPr/>
      <dgm:t>
        <a:bodyPr/>
        <a:lstStyle/>
        <a:p>
          <a:pPr rtl="1"/>
          <a:endParaRPr lang="fa-IR"/>
        </a:p>
      </dgm:t>
    </dgm:pt>
    <dgm:pt modelId="{CF0ED3F3-4B4E-418F-9D77-EFC6BAEC54F7}" type="pres">
      <dgm:prSet presAssocID="{D4EA8084-F652-4682-8743-6D7F5EBA33CC}" presName="root2" presStyleCnt="0"/>
      <dgm:spPr/>
    </dgm:pt>
    <dgm:pt modelId="{2BF5FC49-BF12-4463-81A6-7995FD50A15F}" type="pres">
      <dgm:prSet presAssocID="{D4EA8084-F652-4682-8743-6D7F5EBA33CC}" presName="LevelTwoTextNode" presStyleLbl="node3" presStyleIdx="3" presStyleCnt="6">
        <dgm:presLayoutVars>
          <dgm:chPref val="3"/>
        </dgm:presLayoutVars>
      </dgm:prSet>
      <dgm:spPr/>
      <dgm:t>
        <a:bodyPr/>
        <a:lstStyle/>
        <a:p>
          <a:pPr rtl="1"/>
          <a:endParaRPr lang="fa-IR"/>
        </a:p>
      </dgm:t>
    </dgm:pt>
    <dgm:pt modelId="{7D5742FE-375A-415A-AE87-4EB053B28B6A}" type="pres">
      <dgm:prSet presAssocID="{D4EA8084-F652-4682-8743-6D7F5EBA33CC}" presName="level3hierChild" presStyleCnt="0"/>
      <dgm:spPr/>
    </dgm:pt>
    <dgm:pt modelId="{3CC7E85E-7AF3-4D9A-A9C0-03B7E9C7762A}" type="pres">
      <dgm:prSet presAssocID="{6FEE27DC-0027-489A-9782-7A69C54603A6}" presName="conn2-1" presStyleLbl="parChTrans1D2" presStyleIdx="2" presStyleCnt="3"/>
      <dgm:spPr/>
      <dgm:t>
        <a:bodyPr/>
        <a:lstStyle/>
        <a:p>
          <a:pPr rtl="1"/>
          <a:endParaRPr lang="fa-IR"/>
        </a:p>
      </dgm:t>
    </dgm:pt>
    <dgm:pt modelId="{EF3A9264-5261-4E7D-97E7-D5876D350BB2}" type="pres">
      <dgm:prSet presAssocID="{6FEE27DC-0027-489A-9782-7A69C54603A6}" presName="connTx" presStyleLbl="parChTrans1D2" presStyleIdx="2" presStyleCnt="3"/>
      <dgm:spPr/>
      <dgm:t>
        <a:bodyPr/>
        <a:lstStyle/>
        <a:p>
          <a:pPr rtl="1"/>
          <a:endParaRPr lang="fa-IR"/>
        </a:p>
      </dgm:t>
    </dgm:pt>
    <dgm:pt modelId="{DCB6E814-F71C-421C-96E5-CAFD350DA52C}" type="pres">
      <dgm:prSet presAssocID="{F3220155-7959-4316-AED5-71D76EAB9E23}" presName="root2" presStyleCnt="0"/>
      <dgm:spPr/>
    </dgm:pt>
    <dgm:pt modelId="{55E18F21-A655-4ABC-937E-32CA41C03AEF}" type="pres">
      <dgm:prSet presAssocID="{F3220155-7959-4316-AED5-71D76EAB9E23}" presName="LevelTwoTextNode" presStyleLbl="node2" presStyleIdx="2" presStyleCnt="3" custScaleX="217937">
        <dgm:presLayoutVars>
          <dgm:chPref val="3"/>
        </dgm:presLayoutVars>
      </dgm:prSet>
      <dgm:spPr/>
      <dgm:t>
        <a:bodyPr/>
        <a:lstStyle/>
        <a:p>
          <a:pPr rtl="1"/>
          <a:endParaRPr lang="fa-IR"/>
        </a:p>
      </dgm:t>
    </dgm:pt>
    <dgm:pt modelId="{414B65A4-D821-453A-8222-4AFCD7D91C65}" type="pres">
      <dgm:prSet presAssocID="{F3220155-7959-4316-AED5-71D76EAB9E23}" presName="level3hierChild" presStyleCnt="0"/>
      <dgm:spPr/>
    </dgm:pt>
    <dgm:pt modelId="{FE82934F-4574-4FE2-B6C2-922B3832C8D6}" type="pres">
      <dgm:prSet presAssocID="{42A29F37-0204-4C91-A9FE-AB4CCA8D6804}" presName="conn2-1" presStyleLbl="parChTrans1D3" presStyleIdx="4" presStyleCnt="6"/>
      <dgm:spPr/>
      <dgm:t>
        <a:bodyPr/>
        <a:lstStyle/>
        <a:p>
          <a:pPr rtl="1"/>
          <a:endParaRPr lang="fa-IR"/>
        </a:p>
      </dgm:t>
    </dgm:pt>
    <dgm:pt modelId="{1EF908BC-7A61-462F-8F48-0D8B40F200CC}" type="pres">
      <dgm:prSet presAssocID="{42A29F37-0204-4C91-A9FE-AB4CCA8D6804}" presName="connTx" presStyleLbl="parChTrans1D3" presStyleIdx="4" presStyleCnt="6"/>
      <dgm:spPr/>
      <dgm:t>
        <a:bodyPr/>
        <a:lstStyle/>
        <a:p>
          <a:pPr rtl="1"/>
          <a:endParaRPr lang="fa-IR"/>
        </a:p>
      </dgm:t>
    </dgm:pt>
    <dgm:pt modelId="{0C077024-CBB3-42B2-AF08-68CEB4515A3E}" type="pres">
      <dgm:prSet presAssocID="{D2D04487-9E3F-4600-BEC7-3D7ABAF5351F}" presName="root2" presStyleCnt="0"/>
      <dgm:spPr/>
    </dgm:pt>
    <dgm:pt modelId="{01F9CB86-D25D-42A5-B1F2-B0BEF87FB51B}" type="pres">
      <dgm:prSet presAssocID="{D2D04487-9E3F-4600-BEC7-3D7ABAF5351F}" presName="LevelTwoTextNode" presStyleLbl="node3" presStyleIdx="4" presStyleCnt="6" custScaleY="70318">
        <dgm:presLayoutVars>
          <dgm:chPref val="3"/>
        </dgm:presLayoutVars>
      </dgm:prSet>
      <dgm:spPr/>
      <dgm:t>
        <a:bodyPr/>
        <a:lstStyle/>
        <a:p>
          <a:pPr rtl="1"/>
          <a:endParaRPr lang="fa-IR"/>
        </a:p>
      </dgm:t>
    </dgm:pt>
    <dgm:pt modelId="{7418B96B-D0CD-44F7-9647-24F3C3C0B48B}" type="pres">
      <dgm:prSet presAssocID="{D2D04487-9E3F-4600-BEC7-3D7ABAF5351F}" presName="level3hierChild" presStyleCnt="0"/>
      <dgm:spPr/>
    </dgm:pt>
    <dgm:pt modelId="{FDA36B81-8A3C-439D-B420-1AACE1A4F3CD}" type="pres">
      <dgm:prSet presAssocID="{D5A77E68-5F9A-46D5-A3DE-3D17B7C7C8FF}" presName="conn2-1" presStyleLbl="parChTrans1D4" presStyleIdx="10" presStyleCnt="16"/>
      <dgm:spPr/>
      <dgm:t>
        <a:bodyPr/>
        <a:lstStyle/>
        <a:p>
          <a:pPr rtl="1"/>
          <a:endParaRPr lang="fa-IR"/>
        </a:p>
      </dgm:t>
    </dgm:pt>
    <dgm:pt modelId="{61D590B8-CE54-4957-856E-82E38A850996}" type="pres">
      <dgm:prSet presAssocID="{D5A77E68-5F9A-46D5-A3DE-3D17B7C7C8FF}" presName="connTx" presStyleLbl="parChTrans1D4" presStyleIdx="10" presStyleCnt="16"/>
      <dgm:spPr/>
      <dgm:t>
        <a:bodyPr/>
        <a:lstStyle/>
        <a:p>
          <a:pPr rtl="1"/>
          <a:endParaRPr lang="fa-IR"/>
        </a:p>
      </dgm:t>
    </dgm:pt>
    <dgm:pt modelId="{F4FD7759-9A33-4F17-8116-BFB42272D957}" type="pres">
      <dgm:prSet presAssocID="{965B847F-0C6E-49BD-8DAE-21A966123D26}" presName="root2" presStyleCnt="0"/>
      <dgm:spPr/>
    </dgm:pt>
    <dgm:pt modelId="{CE3AE773-F65A-448D-A50C-126DCECC9F33}" type="pres">
      <dgm:prSet presAssocID="{965B847F-0C6E-49BD-8DAE-21A966123D26}" presName="LevelTwoTextNode" presStyleLbl="node4" presStyleIdx="10" presStyleCnt="16" custScaleY="70318">
        <dgm:presLayoutVars>
          <dgm:chPref val="3"/>
        </dgm:presLayoutVars>
      </dgm:prSet>
      <dgm:spPr/>
      <dgm:t>
        <a:bodyPr/>
        <a:lstStyle/>
        <a:p>
          <a:pPr rtl="1"/>
          <a:endParaRPr lang="fa-IR"/>
        </a:p>
      </dgm:t>
    </dgm:pt>
    <dgm:pt modelId="{7BB59A9C-4A2D-4D7B-AE56-C5B4F61F498E}" type="pres">
      <dgm:prSet presAssocID="{965B847F-0C6E-49BD-8DAE-21A966123D26}" presName="level3hierChild" presStyleCnt="0"/>
      <dgm:spPr/>
    </dgm:pt>
    <dgm:pt modelId="{51D6E073-DBB8-454D-B3A4-1E42186FCE77}" type="pres">
      <dgm:prSet presAssocID="{08F2D09C-C0D4-4AB0-A701-4E1658D4E75F}" presName="conn2-1" presStyleLbl="parChTrans1D4" presStyleIdx="11" presStyleCnt="16"/>
      <dgm:spPr/>
      <dgm:t>
        <a:bodyPr/>
        <a:lstStyle/>
        <a:p>
          <a:pPr rtl="1"/>
          <a:endParaRPr lang="fa-IR"/>
        </a:p>
      </dgm:t>
    </dgm:pt>
    <dgm:pt modelId="{067419FF-FA35-41C2-812E-669C39843133}" type="pres">
      <dgm:prSet presAssocID="{08F2D09C-C0D4-4AB0-A701-4E1658D4E75F}" presName="connTx" presStyleLbl="parChTrans1D4" presStyleIdx="11" presStyleCnt="16"/>
      <dgm:spPr/>
      <dgm:t>
        <a:bodyPr/>
        <a:lstStyle/>
        <a:p>
          <a:pPr rtl="1"/>
          <a:endParaRPr lang="fa-IR"/>
        </a:p>
      </dgm:t>
    </dgm:pt>
    <dgm:pt modelId="{860882FF-467D-428D-9E8E-22A2A94EB584}" type="pres">
      <dgm:prSet presAssocID="{520CA401-9F92-4EF2-A7B2-0928FA118CC9}" presName="root2" presStyleCnt="0"/>
      <dgm:spPr/>
    </dgm:pt>
    <dgm:pt modelId="{13355798-DF3D-4278-A2FF-FCE4DDA2410D}" type="pres">
      <dgm:prSet presAssocID="{520CA401-9F92-4EF2-A7B2-0928FA118CC9}" presName="LevelTwoTextNode" presStyleLbl="node4" presStyleIdx="11" presStyleCnt="16" custScaleY="70318">
        <dgm:presLayoutVars>
          <dgm:chPref val="3"/>
        </dgm:presLayoutVars>
      </dgm:prSet>
      <dgm:spPr/>
      <dgm:t>
        <a:bodyPr/>
        <a:lstStyle/>
        <a:p>
          <a:pPr rtl="1"/>
          <a:endParaRPr lang="fa-IR"/>
        </a:p>
      </dgm:t>
    </dgm:pt>
    <dgm:pt modelId="{61211ED2-E76B-4122-A11E-9C16D513402D}" type="pres">
      <dgm:prSet presAssocID="{520CA401-9F92-4EF2-A7B2-0928FA118CC9}" presName="level3hierChild" presStyleCnt="0"/>
      <dgm:spPr/>
    </dgm:pt>
    <dgm:pt modelId="{1204CF7B-A7B9-4A27-80E5-B1B402D0CD79}" type="pres">
      <dgm:prSet presAssocID="{C10B356E-A5EA-4A14-9377-376CAD3ED897}" presName="conn2-1" presStyleLbl="parChTrans1D3" presStyleIdx="5" presStyleCnt="6"/>
      <dgm:spPr/>
      <dgm:t>
        <a:bodyPr/>
        <a:lstStyle/>
        <a:p>
          <a:pPr rtl="1"/>
          <a:endParaRPr lang="fa-IR"/>
        </a:p>
      </dgm:t>
    </dgm:pt>
    <dgm:pt modelId="{025A9AB3-D346-43A0-8A29-8F8047541668}" type="pres">
      <dgm:prSet presAssocID="{C10B356E-A5EA-4A14-9377-376CAD3ED897}" presName="connTx" presStyleLbl="parChTrans1D3" presStyleIdx="5" presStyleCnt="6"/>
      <dgm:spPr/>
      <dgm:t>
        <a:bodyPr/>
        <a:lstStyle/>
        <a:p>
          <a:pPr rtl="1"/>
          <a:endParaRPr lang="fa-IR"/>
        </a:p>
      </dgm:t>
    </dgm:pt>
    <dgm:pt modelId="{A9026064-A258-4B4B-9C74-70BDDA7F06C1}" type="pres">
      <dgm:prSet presAssocID="{0065411F-B81C-4A1B-A25B-81E2595D8C16}" presName="root2" presStyleCnt="0"/>
      <dgm:spPr/>
    </dgm:pt>
    <dgm:pt modelId="{0711E6D5-FBFB-4313-AA89-237ED127FD8A}" type="pres">
      <dgm:prSet presAssocID="{0065411F-B81C-4A1B-A25B-81E2595D8C16}" presName="LevelTwoTextNode" presStyleLbl="node3" presStyleIdx="5" presStyleCnt="6" custScaleY="61662">
        <dgm:presLayoutVars>
          <dgm:chPref val="3"/>
        </dgm:presLayoutVars>
      </dgm:prSet>
      <dgm:spPr/>
      <dgm:t>
        <a:bodyPr/>
        <a:lstStyle/>
        <a:p>
          <a:pPr rtl="1"/>
          <a:endParaRPr lang="fa-IR"/>
        </a:p>
      </dgm:t>
    </dgm:pt>
    <dgm:pt modelId="{65577ADA-193E-4152-8682-80D48148C0D5}" type="pres">
      <dgm:prSet presAssocID="{0065411F-B81C-4A1B-A25B-81E2595D8C16}" presName="level3hierChild" presStyleCnt="0"/>
      <dgm:spPr/>
    </dgm:pt>
    <dgm:pt modelId="{770B373C-98C0-4A69-A084-F075E9487A66}" type="pres">
      <dgm:prSet presAssocID="{B2E5428D-3A4A-4BA4-B4D7-833A73CDED5F}" presName="conn2-1" presStyleLbl="parChTrans1D4" presStyleIdx="12" presStyleCnt="16"/>
      <dgm:spPr/>
      <dgm:t>
        <a:bodyPr/>
        <a:lstStyle/>
        <a:p>
          <a:pPr rtl="1"/>
          <a:endParaRPr lang="fa-IR"/>
        </a:p>
      </dgm:t>
    </dgm:pt>
    <dgm:pt modelId="{019B414E-F5C7-43C8-946E-BF448FAA08C9}" type="pres">
      <dgm:prSet presAssocID="{B2E5428D-3A4A-4BA4-B4D7-833A73CDED5F}" presName="connTx" presStyleLbl="parChTrans1D4" presStyleIdx="12" presStyleCnt="16"/>
      <dgm:spPr/>
      <dgm:t>
        <a:bodyPr/>
        <a:lstStyle/>
        <a:p>
          <a:pPr rtl="1"/>
          <a:endParaRPr lang="fa-IR"/>
        </a:p>
      </dgm:t>
    </dgm:pt>
    <dgm:pt modelId="{E4EF5407-005B-42F0-AA9E-E208E98979FF}" type="pres">
      <dgm:prSet presAssocID="{64435372-C96C-44E1-9A54-396108CE71EE}" presName="root2" presStyleCnt="0"/>
      <dgm:spPr/>
    </dgm:pt>
    <dgm:pt modelId="{DB149301-5759-4870-9CA9-CBA2DBFD6575}" type="pres">
      <dgm:prSet presAssocID="{64435372-C96C-44E1-9A54-396108CE71EE}" presName="LevelTwoTextNode" presStyleLbl="node4" presStyleIdx="12" presStyleCnt="16" custScaleY="61662">
        <dgm:presLayoutVars>
          <dgm:chPref val="3"/>
        </dgm:presLayoutVars>
      </dgm:prSet>
      <dgm:spPr/>
      <dgm:t>
        <a:bodyPr/>
        <a:lstStyle/>
        <a:p>
          <a:pPr rtl="1"/>
          <a:endParaRPr lang="fa-IR"/>
        </a:p>
      </dgm:t>
    </dgm:pt>
    <dgm:pt modelId="{4CE9A053-14C4-444C-BBE9-3E94C16DD967}" type="pres">
      <dgm:prSet presAssocID="{64435372-C96C-44E1-9A54-396108CE71EE}" presName="level3hierChild" presStyleCnt="0"/>
      <dgm:spPr/>
    </dgm:pt>
    <dgm:pt modelId="{0816F6B1-E3B3-41CA-AFB4-85DB752AD135}" type="pres">
      <dgm:prSet presAssocID="{E21F5650-F662-4FFA-A8C3-511B2BEF2F24}" presName="conn2-1" presStyleLbl="parChTrans1D4" presStyleIdx="13" presStyleCnt="16"/>
      <dgm:spPr/>
      <dgm:t>
        <a:bodyPr/>
        <a:lstStyle/>
        <a:p>
          <a:pPr rtl="1"/>
          <a:endParaRPr lang="fa-IR"/>
        </a:p>
      </dgm:t>
    </dgm:pt>
    <dgm:pt modelId="{03DA3862-C3E2-4A64-B5C5-CD4C5497F3A8}" type="pres">
      <dgm:prSet presAssocID="{E21F5650-F662-4FFA-A8C3-511B2BEF2F24}" presName="connTx" presStyleLbl="parChTrans1D4" presStyleIdx="13" presStyleCnt="16"/>
      <dgm:spPr/>
      <dgm:t>
        <a:bodyPr/>
        <a:lstStyle/>
        <a:p>
          <a:pPr rtl="1"/>
          <a:endParaRPr lang="fa-IR"/>
        </a:p>
      </dgm:t>
    </dgm:pt>
    <dgm:pt modelId="{4D65503C-CCC1-4D51-93CA-57ED16A202F0}" type="pres">
      <dgm:prSet presAssocID="{F71BF525-C031-4726-A9D7-6E9BD65AF501}" presName="root2" presStyleCnt="0"/>
      <dgm:spPr/>
    </dgm:pt>
    <dgm:pt modelId="{A34DF891-1F82-4FF0-806F-D150D62B7E47}" type="pres">
      <dgm:prSet presAssocID="{F71BF525-C031-4726-A9D7-6E9BD65AF501}" presName="LevelTwoTextNode" presStyleLbl="node4" presStyleIdx="13" presStyleCnt="16">
        <dgm:presLayoutVars>
          <dgm:chPref val="3"/>
        </dgm:presLayoutVars>
      </dgm:prSet>
      <dgm:spPr/>
      <dgm:t>
        <a:bodyPr/>
        <a:lstStyle/>
        <a:p>
          <a:pPr rtl="1"/>
          <a:endParaRPr lang="fa-IR"/>
        </a:p>
      </dgm:t>
    </dgm:pt>
    <dgm:pt modelId="{0BA98B9A-34B3-482E-BC83-35928A58053F}" type="pres">
      <dgm:prSet presAssocID="{F71BF525-C031-4726-A9D7-6E9BD65AF501}" presName="level3hierChild" presStyleCnt="0"/>
      <dgm:spPr/>
    </dgm:pt>
    <dgm:pt modelId="{70DACD9E-A615-4FF7-AB9E-7EF4AEC55350}" type="pres">
      <dgm:prSet presAssocID="{A9001CCB-8A09-419E-9B36-814973E515A1}" presName="conn2-1" presStyleLbl="parChTrans1D4" presStyleIdx="14" presStyleCnt="16"/>
      <dgm:spPr/>
      <dgm:t>
        <a:bodyPr/>
        <a:lstStyle/>
        <a:p>
          <a:pPr rtl="1"/>
          <a:endParaRPr lang="fa-IR"/>
        </a:p>
      </dgm:t>
    </dgm:pt>
    <dgm:pt modelId="{B69E4A5E-907F-444C-8F63-FC28BFCAC6C8}" type="pres">
      <dgm:prSet presAssocID="{A9001CCB-8A09-419E-9B36-814973E515A1}" presName="connTx" presStyleLbl="parChTrans1D4" presStyleIdx="14" presStyleCnt="16"/>
      <dgm:spPr/>
      <dgm:t>
        <a:bodyPr/>
        <a:lstStyle/>
        <a:p>
          <a:pPr rtl="1"/>
          <a:endParaRPr lang="fa-IR"/>
        </a:p>
      </dgm:t>
    </dgm:pt>
    <dgm:pt modelId="{AF609C31-1571-4872-83D5-08DF36DCADB4}" type="pres">
      <dgm:prSet presAssocID="{BF1179FF-F5B2-475F-9D58-357AC6C519BF}" presName="root2" presStyleCnt="0"/>
      <dgm:spPr/>
    </dgm:pt>
    <dgm:pt modelId="{77025D96-62AC-4FC1-ABFB-754E3ADE70D3}" type="pres">
      <dgm:prSet presAssocID="{BF1179FF-F5B2-475F-9D58-357AC6C519BF}" presName="LevelTwoTextNode" presStyleLbl="node4" presStyleIdx="14" presStyleCnt="16">
        <dgm:presLayoutVars>
          <dgm:chPref val="3"/>
        </dgm:presLayoutVars>
      </dgm:prSet>
      <dgm:spPr/>
      <dgm:t>
        <a:bodyPr/>
        <a:lstStyle/>
        <a:p>
          <a:pPr rtl="1"/>
          <a:endParaRPr lang="fa-IR"/>
        </a:p>
      </dgm:t>
    </dgm:pt>
    <dgm:pt modelId="{4563391B-5A0E-49B7-9A9A-5C29A4229F99}" type="pres">
      <dgm:prSet presAssocID="{BF1179FF-F5B2-475F-9D58-357AC6C519BF}" presName="level3hierChild" presStyleCnt="0"/>
      <dgm:spPr/>
    </dgm:pt>
    <dgm:pt modelId="{457852DA-908D-4624-991E-F5D2EC7134CF}" type="pres">
      <dgm:prSet presAssocID="{8FEA0A7C-3890-45D1-80E7-ABD9D09FE4DD}" presName="conn2-1" presStyleLbl="parChTrans1D4" presStyleIdx="15" presStyleCnt="16"/>
      <dgm:spPr/>
      <dgm:t>
        <a:bodyPr/>
        <a:lstStyle/>
        <a:p>
          <a:pPr rtl="1"/>
          <a:endParaRPr lang="fa-IR"/>
        </a:p>
      </dgm:t>
    </dgm:pt>
    <dgm:pt modelId="{36670A70-06EA-4062-B857-2BF4697188DC}" type="pres">
      <dgm:prSet presAssocID="{8FEA0A7C-3890-45D1-80E7-ABD9D09FE4DD}" presName="connTx" presStyleLbl="parChTrans1D4" presStyleIdx="15" presStyleCnt="16"/>
      <dgm:spPr/>
      <dgm:t>
        <a:bodyPr/>
        <a:lstStyle/>
        <a:p>
          <a:pPr rtl="1"/>
          <a:endParaRPr lang="fa-IR"/>
        </a:p>
      </dgm:t>
    </dgm:pt>
    <dgm:pt modelId="{4956B51D-D017-4359-A29F-3F1BB29818FC}" type="pres">
      <dgm:prSet presAssocID="{48282964-1BEA-4C35-973A-0B6F8F5AF221}" presName="root2" presStyleCnt="0"/>
      <dgm:spPr/>
    </dgm:pt>
    <dgm:pt modelId="{EBBFB71A-09F7-42D9-A41C-1443A0D89649}" type="pres">
      <dgm:prSet presAssocID="{48282964-1BEA-4C35-973A-0B6F8F5AF221}" presName="LevelTwoTextNode" presStyleLbl="node4" presStyleIdx="15" presStyleCnt="16" custScaleY="221463">
        <dgm:presLayoutVars>
          <dgm:chPref val="3"/>
        </dgm:presLayoutVars>
      </dgm:prSet>
      <dgm:spPr/>
      <dgm:t>
        <a:bodyPr/>
        <a:lstStyle/>
        <a:p>
          <a:pPr rtl="1"/>
          <a:endParaRPr lang="fa-IR"/>
        </a:p>
      </dgm:t>
    </dgm:pt>
    <dgm:pt modelId="{6F2D595B-70B0-4641-A94F-CC619A5DDDA4}" type="pres">
      <dgm:prSet presAssocID="{48282964-1BEA-4C35-973A-0B6F8F5AF221}" presName="level3hierChild" presStyleCnt="0"/>
      <dgm:spPr/>
    </dgm:pt>
  </dgm:ptLst>
  <dgm:cxnLst>
    <dgm:cxn modelId="{0D6803A2-0362-4146-BF89-285875F9A63D}" srcId="{99BD835D-F9B8-4D33-9F93-C5EA835096DC}" destId="{C057BAC8-6776-4BE5-B769-7EF76F65E1A2}" srcOrd="0" destOrd="0" parTransId="{4DE48E10-897B-4E72-8263-C4078DA2E749}" sibTransId="{41C29B9A-7EF8-4C5D-88EA-ACDA37BFCA4D}"/>
    <dgm:cxn modelId="{86C88CB9-F60F-478E-859D-3B9652697EC1}" type="presOf" srcId="{FB6BE362-A138-494A-AA77-1293C67966EF}" destId="{7B49004F-4F6C-4E42-8E78-3169C65DCE7A}" srcOrd="0" destOrd="0" presId="urn:microsoft.com/office/officeart/2008/layout/HorizontalMultiLevelHierarchy"/>
    <dgm:cxn modelId="{4727C481-0616-43A0-B94E-4B9C7E785A06}" type="presOf" srcId="{A9001CCB-8A09-419E-9B36-814973E515A1}" destId="{70DACD9E-A615-4FF7-AB9E-7EF4AEC55350}" srcOrd="0" destOrd="0" presId="urn:microsoft.com/office/officeart/2008/layout/HorizontalMultiLevelHierarchy"/>
    <dgm:cxn modelId="{A5B84654-C35F-4AED-9102-CC6AE2790823}" type="presOf" srcId="{F4B5FF92-708D-474F-96CB-665E86849C1D}" destId="{49713DFB-7AA1-4DB3-B839-F7F2BB5D5A03}" srcOrd="1" destOrd="0" presId="urn:microsoft.com/office/officeart/2008/layout/HorizontalMultiLevelHierarchy"/>
    <dgm:cxn modelId="{CAE58719-8095-4306-96A9-6C25AAAB984F}" type="presOf" srcId="{A9001CCB-8A09-419E-9B36-814973E515A1}" destId="{B69E4A5E-907F-444C-8F63-FC28BFCAC6C8}" srcOrd="1" destOrd="0" presId="urn:microsoft.com/office/officeart/2008/layout/HorizontalMultiLevelHierarchy"/>
    <dgm:cxn modelId="{F14F95D3-EB9B-4AD4-AA07-3B1D5B365FC9}" type="presOf" srcId="{F6A1220E-18F1-4530-950F-B862F8D67E2D}" destId="{80702509-C370-46E0-B306-EA47C696875A}" srcOrd="0" destOrd="0" presId="urn:microsoft.com/office/officeart/2008/layout/HorizontalMultiLevelHierarchy"/>
    <dgm:cxn modelId="{4D7BA793-FD09-4C4F-ABF0-057E254A1F68}" type="presOf" srcId="{C5A31679-39DB-470D-90BC-B3E5310833F3}" destId="{FDE074AC-A247-4930-B4B2-2ED27DAA3C6C}" srcOrd="1" destOrd="0" presId="urn:microsoft.com/office/officeart/2008/layout/HorizontalMultiLevelHierarchy"/>
    <dgm:cxn modelId="{3AB5EBDC-0B3E-4FAA-8EE3-6BA7EB333F37}" type="presOf" srcId="{D2D04487-9E3F-4600-BEC7-3D7ABAF5351F}" destId="{01F9CB86-D25D-42A5-B1F2-B0BEF87FB51B}" srcOrd="0" destOrd="0" presId="urn:microsoft.com/office/officeart/2008/layout/HorizontalMultiLevelHierarchy"/>
    <dgm:cxn modelId="{1EE39A19-107E-46C1-9E73-005289890A40}" type="presOf" srcId="{AD026A78-8D0A-40B4-A3BA-00482EFE9F14}" destId="{1A742920-E0E2-4A47-8EC2-D2B4A01902DE}" srcOrd="1" destOrd="0" presId="urn:microsoft.com/office/officeart/2008/layout/HorizontalMultiLevelHierarchy"/>
    <dgm:cxn modelId="{EA1FD1E8-0C23-479E-A58C-6FF7D65F9E8B}" type="presOf" srcId="{6FEE27DC-0027-489A-9782-7A69C54603A6}" destId="{EF3A9264-5261-4E7D-97E7-D5876D350BB2}" srcOrd="1" destOrd="0" presId="urn:microsoft.com/office/officeart/2008/layout/HorizontalMultiLevelHierarchy"/>
    <dgm:cxn modelId="{2EDF082F-6B8C-46D8-A3E4-866F45DE5F1B}" type="presOf" srcId="{9C5D7B88-C82C-43CD-8624-89F78166FAF0}" destId="{3B1AD20C-B17A-4242-ACED-311C61F09CBB}" srcOrd="0" destOrd="0" presId="urn:microsoft.com/office/officeart/2008/layout/HorizontalMultiLevelHierarchy"/>
    <dgm:cxn modelId="{05DEF579-C1F3-43FD-B922-F9696D42C532}" type="presOf" srcId="{9DE6948C-3F17-40AD-AA98-8141C7F7CDF1}" destId="{EF38811D-2ECB-43F5-9E69-1113003D2E83}" srcOrd="0" destOrd="0" presId="urn:microsoft.com/office/officeart/2008/layout/HorizontalMultiLevelHierarchy"/>
    <dgm:cxn modelId="{BAE0D514-5EC2-4DB0-AADE-1DAD252CBB3C}" type="presOf" srcId="{DC073533-E011-4760-B448-4977D902E567}" destId="{A0C115F0-DA58-4551-803A-EFA66FCF09C6}" srcOrd="1" destOrd="0" presId="urn:microsoft.com/office/officeart/2008/layout/HorizontalMultiLevelHierarchy"/>
    <dgm:cxn modelId="{E1F10282-DDE1-413B-86D5-2DA1AD6B401E}" type="presOf" srcId="{DC073533-E011-4760-B448-4977D902E567}" destId="{D673B628-CB4F-49DB-AC84-19EDA98F8F14}" srcOrd="0" destOrd="0" presId="urn:microsoft.com/office/officeart/2008/layout/HorizontalMultiLevelHierarchy"/>
    <dgm:cxn modelId="{C6D6AE74-8866-4B3F-8E65-201822C6613D}" type="presOf" srcId="{94157DF5-F9E1-4F6A-B6B4-A8882A31D70E}" destId="{BBE271EF-F821-4885-822F-594EF4367D89}" srcOrd="0" destOrd="0" presId="urn:microsoft.com/office/officeart/2008/layout/HorizontalMultiLevelHierarchy"/>
    <dgm:cxn modelId="{1AE532AF-6714-4899-9A27-846E61007CFF}" type="presOf" srcId="{4B0CE69F-1286-4EEE-8189-DE92D19F1FE0}" destId="{FA01E5B0-6820-4F3E-A558-E0DC9EADD9A6}" srcOrd="1" destOrd="0" presId="urn:microsoft.com/office/officeart/2008/layout/HorizontalMultiLevelHierarchy"/>
    <dgm:cxn modelId="{54C31D4D-B83F-4163-8397-BC123CBFC948}" srcId="{AFDB7FE7-7EC8-4241-A174-8DE8343B184C}" destId="{20994858-462D-4588-9F8D-55EC3E8FC083}" srcOrd="0" destOrd="0" parTransId="{9BB5539D-6AB0-40B4-9C65-25DA0AB7A228}" sibTransId="{94D7EA78-7E28-4D09-9ED7-9E969322B5CA}"/>
    <dgm:cxn modelId="{5765F25B-6826-4574-A6A6-E3AB8762AFF8}" type="presOf" srcId="{520CA401-9F92-4EF2-A7B2-0928FA118CC9}" destId="{13355798-DF3D-4278-A2FF-FCE4DDA2410D}" srcOrd="0" destOrd="0" presId="urn:microsoft.com/office/officeart/2008/layout/HorizontalMultiLevelHierarchy"/>
    <dgm:cxn modelId="{CE9776A9-3CB3-4D53-9ED3-4D0856728C0A}" srcId="{9DE6948C-3F17-40AD-AA98-8141C7F7CDF1}" destId="{BED8CE62-0782-4AA6-A1F6-1BC8A71BC3CB}" srcOrd="0" destOrd="0" parTransId="{B9568110-689D-4F75-BB0C-9B1EA34171D9}" sibTransId="{8C350EE3-37C3-4917-AB40-DF33AFAC25FA}"/>
    <dgm:cxn modelId="{A64478B2-6683-4BF7-B1F0-0D4ADC25074E}" srcId="{D2D04487-9E3F-4600-BEC7-3D7ABAF5351F}" destId="{520CA401-9F92-4EF2-A7B2-0928FA118CC9}" srcOrd="1" destOrd="0" parTransId="{08F2D09C-C0D4-4AB0-A701-4E1658D4E75F}" sibTransId="{D5C35ED6-7282-443C-857D-D1E0CCA3E185}"/>
    <dgm:cxn modelId="{45575A20-96BB-4F5A-9784-43C9B3F29EE4}" type="presOf" srcId="{9BB5539D-6AB0-40B4-9C65-25DA0AB7A228}" destId="{A20A3CD2-54C3-4930-A0F5-E3D4144DB9E2}" srcOrd="0" destOrd="0" presId="urn:microsoft.com/office/officeart/2008/layout/HorizontalMultiLevelHierarchy"/>
    <dgm:cxn modelId="{7CF2261E-AFC2-4367-9FA2-58201247149F}" type="presOf" srcId="{D4EA8084-F652-4682-8743-6D7F5EBA33CC}" destId="{2BF5FC49-BF12-4463-81A6-7995FD50A15F}" srcOrd="0" destOrd="0" presId="urn:microsoft.com/office/officeart/2008/layout/HorizontalMultiLevelHierarchy"/>
    <dgm:cxn modelId="{FC20EEEC-A0AD-40F7-90E7-F552AA051616}" type="presOf" srcId="{42A29F37-0204-4C91-A9FE-AB4CCA8D6804}" destId="{1EF908BC-7A61-462F-8F48-0D8B40F200CC}" srcOrd="1" destOrd="0" presId="urn:microsoft.com/office/officeart/2008/layout/HorizontalMultiLevelHierarchy"/>
    <dgm:cxn modelId="{32C052A2-70FB-4B94-AA69-59C77B675C8E}" type="presOf" srcId="{83192F61-0843-49AF-A1E2-C14EB865EF12}" destId="{31A3049A-6F5E-4402-8FF7-213574BCA27B}" srcOrd="1" destOrd="0" presId="urn:microsoft.com/office/officeart/2008/layout/HorizontalMultiLevelHierarchy"/>
    <dgm:cxn modelId="{5A5268D0-5E8E-4F30-A1D7-337F9BA32AAB}" type="presOf" srcId="{D5A77E68-5F9A-46D5-A3DE-3D17B7C7C8FF}" destId="{61D590B8-CE54-4957-856E-82E38A850996}" srcOrd="1" destOrd="0" presId="urn:microsoft.com/office/officeart/2008/layout/HorizontalMultiLevelHierarchy"/>
    <dgm:cxn modelId="{01ECDC84-7118-44CD-A40C-DC322CD6D136}" type="presOf" srcId="{C80E412F-6322-4750-9C29-4DFDFDC5F3FC}" destId="{EB05D4EE-192D-48D5-BC9C-18C8E6FF5A3D}" srcOrd="0" destOrd="0" presId="urn:microsoft.com/office/officeart/2008/layout/HorizontalMultiLevelHierarchy"/>
    <dgm:cxn modelId="{749521AF-AF95-415C-9F31-EB91C3939C03}" type="presOf" srcId="{C10B356E-A5EA-4A14-9377-376CAD3ED897}" destId="{1204CF7B-A7B9-4A27-80E5-B1B402D0CD79}" srcOrd="0" destOrd="0" presId="urn:microsoft.com/office/officeart/2008/layout/HorizontalMultiLevelHierarchy"/>
    <dgm:cxn modelId="{F3E51890-D5B3-42FA-8B9B-5CAFA37FA53F}" type="presOf" srcId="{4DE48E10-897B-4E72-8263-C4078DA2E749}" destId="{16CD9BE8-8FB6-451C-B847-13C8A09958EB}" srcOrd="1" destOrd="0" presId="urn:microsoft.com/office/officeart/2008/layout/HorizontalMultiLevelHierarchy"/>
    <dgm:cxn modelId="{3BF8B1E2-8E7F-41FE-8B35-A6DA90492AAE}" type="presOf" srcId="{D4E7C9FF-6482-499F-A8C1-061B5AD93F28}" destId="{BE18C6E5-2458-4ABF-83CF-CDB880C3D28F}" srcOrd="0" destOrd="0" presId="urn:microsoft.com/office/officeart/2008/layout/HorizontalMultiLevelHierarchy"/>
    <dgm:cxn modelId="{727A7524-79EA-497C-A6F5-AA08A51490F5}" srcId="{2BF2E92F-03E9-4F14-84B5-27BF11AE06E1}" destId="{9C5D7B88-C82C-43CD-8624-89F78166FAF0}" srcOrd="0" destOrd="0" parTransId="{DC073533-E011-4760-B448-4977D902E567}" sibTransId="{19EAA6F1-0658-4091-9EEE-3E0F77763C5A}"/>
    <dgm:cxn modelId="{47CACC03-7513-4768-A0B4-945C9D5847C5}" type="presOf" srcId="{8FEA0A7C-3890-45D1-80E7-ABD9D09FE4DD}" destId="{457852DA-908D-4624-991E-F5D2EC7134CF}" srcOrd="0" destOrd="0" presId="urn:microsoft.com/office/officeart/2008/layout/HorizontalMultiLevelHierarchy"/>
    <dgm:cxn modelId="{2777FA19-1E0B-4819-83B9-39B434944A37}" srcId="{0065411F-B81C-4A1B-A25B-81E2595D8C16}" destId="{64435372-C96C-44E1-9A54-396108CE71EE}" srcOrd="0" destOrd="0" parTransId="{B2E5428D-3A4A-4BA4-B4D7-833A73CDED5F}" sibTransId="{3FB7A2FC-41BC-4387-9601-D57E6BE17734}"/>
    <dgm:cxn modelId="{9CC2C52C-912A-417C-BF5E-D0D073DF583C}" type="presOf" srcId="{C10B356E-A5EA-4A14-9377-376CAD3ED897}" destId="{025A9AB3-D346-43A0-8A29-8F8047541668}" srcOrd="1" destOrd="0" presId="urn:microsoft.com/office/officeart/2008/layout/HorizontalMultiLevelHierarchy"/>
    <dgm:cxn modelId="{909E5B96-A2AB-47D7-90A4-F6C621DBDB09}" type="presOf" srcId="{965B847F-0C6E-49BD-8DAE-21A966123D26}" destId="{CE3AE773-F65A-448D-A50C-126DCECC9F33}" srcOrd="0" destOrd="0" presId="urn:microsoft.com/office/officeart/2008/layout/HorizontalMultiLevelHierarchy"/>
    <dgm:cxn modelId="{A3AACB21-108F-44FD-8B75-18D06381C154}" type="presOf" srcId="{08F2D09C-C0D4-4AB0-A701-4E1658D4E75F}" destId="{51D6E073-DBB8-454D-B3A4-1E42186FCE77}" srcOrd="0" destOrd="0" presId="urn:microsoft.com/office/officeart/2008/layout/HorizontalMultiLevelHierarchy"/>
    <dgm:cxn modelId="{E5E0E715-33ED-4E8C-8C91-8AF02C1C6F19}" type="presOf" srcId="{B2E5428D-3A4A-4BA4-B4D7-833A73CDED5F}" destId="{770B373C-98C0-4A69-A084-F075E9487A66}" srcOrd="0" destOrd="0" presId="urn:microsoft.com/office/officeart/2008/layout/HorizontalMultiLevelHierarchy"/>
    <dgm:cxn modelId="{72D9A692-D7F8-4301-9F18-29453CD1BAB6}" type="presOf" srcId="{4B0CE69F-1286-4EEE-8189-DE92D19F1FE0}" destId="{DCFF59EE-92C9-448B-A30F-E333A7C25BEF}" srcOrd="0" destOrd="0" presId="urn:microsoft.com/office/officeart/2008/layout/HorizontalMultiLevelHierarchy"/>
    <dgm:cxn modelId="{FD0D5351-10B8-4FA9-BE5B-CEBDD84BF3FC}" type="presOf" srcId="{385AC42F-B10D-45BF-919B-FA1C4C6F46F9}" destId="{B0CC7362-0EB0-4511-9249-17F76BA4960D}" srcOrd="0" destOrd="0" presId="urn:microsoft.com/office/officeart/2008/layout/HorizontalMultiLevelHierarchy"/>
    <dgm:cxn modelId="{02B0A266-D9FF-4F7C-ADC4-4E9BB38ECE2A}" type="presOf" srcId="{D4E7C9FF-6482-499F-A8C1-061B5AD93F28}" destId="{53A0C591-4296-451B-A1A1-A5CCD18AA05E}" srcOrd="1" destOrd="0" presId="urn:microsoft.com/office/officeart/2008/layout/HorizontalMultiLevelHierarchy"/>
    <dgm:cxn modelId="{52765E93-024E-4AF8-BEAA-2D4B919B767F}" type="presOf" srcId="{BED8CE62-0782-4AA6-A1F6-1BC8A71BC3CB}" destId="{B148E9A7-299F-4169-A117-F8A4AEE6B3D7}" srcOrd="0" destOrd="0" presId="urn:microsoft.com/office/officeart/2008/layout/HorizontalMultiLevelHierarchy"/>
    <dgm:cxn modelId="{B0D0717A-2EB2-4AD0-A60F-3AD24A8F17D0}" srcId="{4CE6C17E-CB14-406D-9747-EB6A9BFF3CC0}" destId="{99C102A0-FDEF-4B13-9624-C4EFE3F8F04A}" srcOrd="1" destOrd="0" parTransId="{AD026A78-8D0A-40B4-A3BA-00482EFE9F14}" sibTransId="{23DC7AEA-EF49-4CCA-A18B-382946B75BF4}"/>
    <dgm:cxn modelId="{3BADF0E5-A2D5-4864-A3F2-A137FA7F6E3E}" srcId="{F6A1220E-18F1-4530-950F-B862F8D67E2D}" destId="{99BD835D-F9B8-4D33-9F93-C5EA835096DC}" srcOrd="0" destOrd="0" parTransId="{C5A31679-39DB-470D-90BC-B3E5310833F3}" sibTransId="{8DAA11F0-43A7-4FC9-960F-738F074E1B3D}"/>
    <dgm:cxn modelId="{6F352687-CDC2-411D-8CE2-1AFADBA57336}" type="presOf" srcId="{8FEA0A7C-3890-45D1-80E7-ABD9D09FE4DD}" destId="{36670A70-06EA-4062-B857-2BF4697188DC}" srcOrd="1" destOrd="0" presId="urn:microsoft.com/office/officeart/2008/layout/HorizontalMultiLevelHierarchy"/>
    <dgm:cxn modelId="{FFA30109-726B-45B1-9F65-1E61B84381F0}" type="presOf" srcId="{64435372-C96C-44E1-9A54-396108CE71EE}" destId="{DB149301-5759-4870-9CA9-CBA2DBFD6575}" srcOrd="0" destOrd="0" presId="urn:microsoft.com/office/officeart/2008/layout/HorizontalMultiLevelHierarchy"/>
    <dgm:cxn modelId="{E5298694-1E14-4D5A-930D-C472F8EABCD2}" type="presOf" srcId="{F71BF525-C031-4726-A9D7-6E9BD65AF501}" destId="{A34DF891-1F82-4FF0-806F-D150D62B7E47}" srcOrd="0" destOrd="0" presId="urn:microsoft.com/office/officeart/2008/layout/HorizontalMultiLevelHierarchy"/>
    <dgm:cxn modelId="{DFDB19F0-AFEC-4952-A2D4-DD2603DA9545}" srcId="{BED8CE62-0782-4AA6-A1F6-1BC8A71BC3CB}" destId="{F6A1220E-18F1-4530-950F-B862F8D67E2D}" srcOrd="0" destOrd="0" parTransId="{804547CD-08D9-46E8-BBA8-0AC1324975E2}" sibTransId="{AE21DA36-CB63-46B6-AD58-232C98DE4935}"/>
    <dgm:cxn modelId="{ADF76F8C-2839-4303-A9B5-3B89BC170DA9}" srcId="{9DE6948C-3F17-40AD-AA98-8141C7F7CDF1}" destId="{01C881DB-3CA3-48E8-AACA-C189AF31DD2E}" srcOrd="1" destOrd="0" parTransId="{D4E7C9FF-6482-499F-A8C1-061B5AD93F28}" sibTransId="{EA638ECA-F149-430F-A807-26BBDEA981BD}"/>
    <dgm:cxn modelId="{5188738D-869E-40ED-8131-FAAAE3B6ED0E}" type="presOf" srcId="{2BF2E92F-03E9-4F14-84B5-27BF11AE06E1}" destId="{8DA0B7B5-E3FD-48A1-8954-4088F1615240}" srcOrd="0" destOrd="0" presId="urn:microsoft.com/office/officeart/2008/layout/HorizontalMultiLevelHierarchy"/>
    <dgm:cxn modelId="{F29B50FF-1B54-492B-8118-DC00048266D2}" type="presOf" srcId="{AFDB7FE7-7EC8-4241-A174-8DE8343B184C}" destId="{78E8C1E1-1AAE-4FFF-96B0-D74407C47295}" srcOrd="0" destOrd="0" presId="urn:microsoft.com/office/officeart/2008/layout/HorizontalMultiLevelHierarchy"/>
    <dgm:cxn modelId="{335FCBF9-8832-41BE-9A1A-519945EC7213}" type="presOf" srcId="{652B24FF-774D-49E4-B557-9BFCFCF66375}" destId="{F067A433-2519-4257-833D-FDB5F91C6F3D}" srcOrd="1" destOrd="0" presId="urn:microsoft.com/office/officeart/2008/layout/HorizontalMultiLevelHierarchy"/>
    <dgm:cxn modelId="{68DEDEC7-57E4-4457-BA63-D5F5497C14C1}" type="presOf" srcId="{83192F61-0843-49AF-A1E2-C14EB865EF12}" destId="{DC4A7635-1A6B-4C7E-92E6-9B431E4034D6}" srcOrd="0" destOrd="0" presId="urn:microsoft.com/office/officeart/2008/layout/HorizontalMultiLevelHierarchy"/>
    <dgm:cxn modelId="{BC31469D-78E1-4BEF-9079-A239A7B33FD3}" srcId="{0065411F-B81C-4A1B-A25B-81E2595D8C16}" destId="{BF1179FF-F5B2-475F-9D58-357AC6C519BF}" srcOrd="1" destOrd="0" parTransId="{A9001CCB-8A09-419E-9B36-814973E515A1}" sibTransId="{B02B1F46-C275-4F14-BF6D-3B4C732A8CEE}"/>
    <dgm:cxn modelId="{CF113594-279D-4B20-BD2B-2777A75DFE54}" type="presOf" srcId="{BB73AE3D-FD10-4CAA-9210-D411D8879786}" destId="{50856790-506E-4515-A70F-9DF4676D82DB}" srcOrd="0" destOrd="0" presId="urn:microsoft.com/office/officeart/2008/layout/HorizontalMultiLevelHierarchy"/>
    <dgm:cxn modelId="{CDDC12CA-CBD3-4E0B-8549-B56F10187130}" type="presOf" srcId="{42A29F37-0204-4C91-A9FE-AB4CCA8D6804}" destId="{FE82934F-4574-4FE2-B6C2-922B3832C8D6}" srcOrd="0" destOrd="0" presId="urn:microsoft.com/office/officeart/2008/layout/HorizontalMultiLevelHierarchy"/>
    <dgm:cxn modelId="{D0279A01-662B-4D6B-9559-36D45E4C259A}" type="presOf" srcId="{73360F82-7F59-479E-A07B-C76F8E15BBE2}" destId="{3522AB9D-232F-4D63-8AE2-5A0616E60C32}" srcOrd="0" destOrd="0" presId="urn:microsoft.com/office/officeart/2008/layout/HorizontalMultiLevelHierarchy"/>
    <dgm:cxn modelId="{3E7178AF-2015-4B1F-8C11-3D053FAF6AD3}" type="presOf" srcId="{20994858-462D-4588-9F8D-55EC3E8FC083}" destId="{2053111F-AA56-44FB-83A2-A303A7682A16}" srcOrd="0" destOrd="0" presId="urn:microsoft.com/office/officeart/2008/layout/HorizontalMultiLevelHierarchy"/>
    <dgm:cxn modelId="{D4772798-AB7B-447B-98FA-C05F0F6044AF}" type="presOf" srcId="{2757AAE9-AFF4-417A-845E-EC1128018FAF}" destId="{A4E62E89-BB67-416C-99D3-13E5B646C7ED}" srcOrd="1" destOrd="0" presId="urn:microsoft.com/office/officeart/2008/layout/HorizontalMultiLevelHierarchy"/>
    <dgm:cxn modelId="{6463271E-8383-46E5-BEF2-E1C00F74AFAE}" srcId="{D2D04487-9E3F-4600-BEC7-3D7ABAF5351F}" destId="{965B847F-0C6E-49BD-8DAE-21A966123D26}" srcOrd="0" destOrd="0" parTransId="{D5A77E68-5F9A-46D5-A3DE-3D17B7C7C8FF}" sibTransId="{43368237-DF41-41CB-A6F7-4F1845589AFF}"/>
    <dgm:cxn modelId="{3011694D-AB99-45B7-8E42-244611E346FD}" type="presOf" srcId="{B2E5428D-3A4A-4BA4-B4D7-833A73CDED5F}" destId="{019B414E-F5C7-43C8-946E-BF448FAA08C9}" srcOrd="1" destOrd="0" presId="urn:microsoft.com/office/officeart/2008/layout/HorizontalMultiLevelHierarchy"/>
    <dgm:cxn modelId="{D19A39E2-2BDC-487E-89BB-107B6616CE0E}" type="presOf" srcId="{BF1179FF-F5B2-475F-9D58-357AC6C519BF}" destId="{77025D96-62AC-4FC1-ABFB-754E3ADE70D3}" srcOrd="0" destOrd="0" presId="urn:microsoft.com/office/officeart/2008/layout/HorizontalMultiLevelHierarchy"/>
    <dgm:cxn modelId="{DAC0F4C6-B961-4588-BC63-602B8D02645C}" srcId="{F6A1220E-18F1-4530-950F-B862F8D67E2D}" destId="{94157DF5-F9E1-4F6A-B6B4-A8882A31D70E}" srcOrd="1" destOrd="0" parTransId="{73360F82-7F59-479E-A07B-C76F8E15BBE2}" sibTransId="{B5E92F0C-8D1F-44DA-9158-9BCE73EABA78}"/>
    <dgm:cxn modelId="{651D8019-C3A8-4638-9EDA-93A4FA9F6A28}" srcId="{01C881DB-3CA3-48E8-AACA-C189AF31DD2E}" destId="{2BF2E92F-03E9-4F14-84B5-27BF11AE06E1}" srcOrd="0" destOrd="0" parTransId="{652B24FF-774D-49E4-B557-9BFCFCF66375}" sibTransId="{16C289EC-803F-4936-977B-46CADE5BCB10}"/>
    <dgm:cxn modelId="{D523D543-DF73-498F-A7A8-22D1BD6C8C76}" type="presOf" srcId="{C057BAC8-6776-4BE5-B769-7EF76F65E1A2}" destId="{F8E34B67-B6A9-40B3-B50F-4FE677038884}" srcOrd="0" destOrd="0" presId="urn:microsoft.com/office/officeart/2008/layout/HorizontalMultiLevelHierarchy"/>
    <dgm:cxn modelId="{0D2B8E14-608D-4009-81CF-C24BA8EC955A}" type="presOf" srcId="{4DE48E10-897B-4E72-8263-C4078DA2E749}" destId="{07EEE8A4-99EA-49FB-9831-08D1BE57AEF0}" srcOrd="0" destOrd="0" presId="urn:microsoft.com/office/officeart/2008/layout/HorizontalMultiLevelHierarchy"/>
    <dgm:cxn modelId="{DBD140FD-3A86-4424-8AA3-0947F59AB58A}" srcId="{9C5D7B88-C82C-43CD-8624-89F78166FAF0}" destId="{C80E412F-6322-4750-9C29-4DFDFDC5F3FC}" srcOrd="0" destOrd="0" parTransId="{BB73AE3D-FD10-4CAA-9210-D411D8879786}" sibTransId="{40ED831D-6B86-437F-B13D-9B34125D81F1}"/>
    <dgm:cxn modelId="{89EFF6D8-1C6B-4B38-BCD0-FF59226C1A34}" srcId="{F3220155-7959-4316-AED5-71D76EAB9E23}" destId="{0065411F-B81C-4A1B-A25B-81E2595D8C16}" srcOrd="1" destOrd="0" parTransId="{C10B356E-A5EA-4A14-9377-376CAD3ED897}" sibTransId="{8F998519-7CB3-406F-841E-49BBE308644B}"/>
    <dgm:cxn modelId="{0095E56D-A642-4F41-8144-8AFAF677F2B2}" srcId="{385AC42F-B10D-45BF-919B-FA1C4C6F46F9}" destId="{7C6AEEC3-9F77-401A-833B-608EFE51E3CA}" srcOrd="0" destOrd="0" parTransId="{2757AAE9-AFF4-417A-845E-EC1128018FAF}" sibTransId="{BB915C4C-9947-4177-91F0-CA96446D93D3}"/>
    <dgm:cxn modelId="{A0AEB361-E96D-4C44-8457-10F89982E87A}" type="presOf" srcId="{804547CD-08D9-46E8-BBA8-0AC1324975E2}" destId="{3D832A48-B1D3-4CD2-B43C-485D459ADF3A}" srcOrd="0" destOrd="0" presId="urn:microsoft.com/office/officeart/2008/layout/HorizontalMultiLevelHierarchy"/>
    <dgm:cxn modelId="{63B3BAE7-0C81-4291-A80C-6EA42622A79B}" srcId="{64435372-C96C-44E1-9A54-396108CE71EE}" destId="{F71BF525-C031-4726-A9D7-6E9BD65AF501}" srcOrd="0" destOrd="0" parTransId="{E21F5650-F662-4FFA-A8C3-511B2BEF2F24}" sibTransId="{D75B71C1-E738-4B27-860F-6B27609BA78A}"/>
    <dgm:cxn modelId="{BFBABBD9-8972-498A-A704-D274A65F8CCA}" type="presOf" srcId="{73360F82-7F59-479E-A07B-C76F8E15BBE2}" destId="{713C9351-31A6-48CB-AC94-178134B703E0}" srcOrd="1" destOrd="0" presId="urn:microsoft.com/office/officeart/2008/layout/HorizontalMultiLevelHierarchy"/>
    <dgm:cxn modelId="{7312CB0B-A06D-4B98-806C-82FE3938FB1A}" type="presOf" srcId="{6FEE27DC-0027-489A-9782-7A69C54603A6}" destId="{3CC7E85E-7AF3-4D9A-A9C0-03B7E9C7762A}" srcOrd="0" destOrd="0" presId="urn:microsoft.com/office/officeart/2008/layout/HorizontalMultiLevelHierarchy"/>
    <dgm:cxn modelId="{4CEC83D3-68CC-4EE9-B9EB-9B6C4F0F477C}" type="presOf" srcId="{7C6AEEC3-9F77-401A-833B-608EFE51E3CA}" destId="{C6870C7D-9D0B-4AF1-A3A6-91D44856A6D8}" srcOrd="0" destOrd="0" presId="urn:microsoft.com/office/officeart/2008/layout/HorizontalMultiLevelHierarchy"/>
    <dgm:cxn modelId="{CEE9D532-21B7-4168-B69F-E4531ABF1993}" type="presOf" srcId="{4CE6C17E-CB14-406D-9747-EB6A9BFF3CC0}" destId="{B486ED89-86A8-4225-A369-9EE585DC6B01}" srcOrd="0" destOrd="0" presId="urn:microsoft.com/office/officeart/2008/layout/HorizontalMultiLevelHierarchy"/>
    <dgm:cxn modelId="{951B64D3-41BB-4704-9090-6B33CC8A4CDA}" type="presOf" srcId="{08F2D09C-C0D4-4AB0-A701-4E1658D4E75F}" destId="{067419FF-FA35-41C2-812E-669C39843133}" srcOrd="1" destOrd="0" presId="urn:microsoft.com/office/officeart/2008/layout/HorizontalMultiLevelHierarchy"/>
    <dgm:cxn modelId="{46C91B85-3942-446B-8215-53E4D447379C}" type="presOf" srcId="{AD026A78-8D0A-40B4-A3BA-00482EFE9F14}" destId="{D053EE4D-20D4-4369-9963-E325F46C115B}" srcOrd="0" destOrd="0" presId="urn:microsoft.com/office/officeart/2008/layout/HorizontalMultiLevelHierarchy"/>
    <dgm:cxn modelId="{9AE47D6F-EABF-4CF8-BDD7-BF19BFDE58A4}" type="presOf" srcId="{99BD835D-F9B8-4D33-9F93-C5EA835096DC}" destId="{50CE8467-ABB1-4275-B2D7-253DD65E6D53}" srcOrd="0" destOrd="0" presId="urn:microsoft.com/office/officeart/2008/layout/HorizontalMultiLevelHierarchy"/>
    <dgm:cxn modelId="{5675B8BC-6F94-4E59-9BFE-FDAE9DA02656}" type="presOf" srcId="{2757AAE9-AFF4-417A-845E-EC1128018FAF}" destId="{F892D3AA-CE1E-4248-99FB-FACA16533EBA}" srcOrd="0" destOrd="0" presId="urn:microsoft.com/office/officeart/2008/layout/HorizontalMultiLevelHierarchy"/>
    <dgm:cxn modelId="{AE4D6B8C-B6D9-4AE6-8480-61701F677212}" type="presOf" srcId="{BB73AE3D-FD10-4CAA-9210-D411D8879786}" destId="{E65A94A4-3A71-4998-BBDB-A47C663040A1}" srcOrd="1" destOrd="0" presId="urn:microsoft.com/office/officeart/2008/layout/HorizontalMultiLevelHierarchy"/>
    <dgm:cxn modelId="{91186623-C141-4B41-84CB-585485AB1068}" type="presOf" srcId="{C5A31679-39DB-470D-90BC-B3E5310833F3}" destId="{E70D8432-528C-477A-A8FB-B848194CAE2F}" srcOrd="0" destOrd="0" presId="urn:microsoft.com/office/officeart/2008/layout/HorizontalMultiLevelHierarchy"/>
    <dgm:cxn modelId="{139E05C6-2672-40F6-A1CC-2B0CA7F896E4}" type="presOf" srcId="{F4B5FF92-708D-474F-96CB-665E86849C1D}" destId="{B888FC07-6F6F-489E-850A-62AB3BD7CA31}" srcOrd="0" destOrd="0" presId="urn:microsoft.com/office/officeart/2008/layout/HorizontalMultiLevelHierarchy"/>
    <dgm:cxn modelId="{E6F1DBAE-F9EE-486A-B268-3A20FA80E092}" type="presOf" srcId="{61EA7CC8-04F7-4E6F-AE48-A595D0E96F70}" destId="{B630A561-E439-4C91-9102-437EF5B21CC8}" srcOrd="1" destOrd="0" presId="urn:microsoft.com/office/officeart/2008/layout/HorizontalMultiLevelHierarchy"/>
    <dgm:cxn modelId="{2685CD75-C829-44C3-92D1-7C53D0048D31}" type="presOf" srcId="{01C881DB-3CA3-48E8-AACA-C189AF31DD2E}" destId="{52F7E21E-9EAC-41E1-93E0-6084321D8AA9}" srcOrd="0" destOrd="0" presId="urn:microsoft.com/office/officeart/2008/layout/HorizontalMultiLevelHierarchy"/>
    <dgm:cxn modelId="{EBE55B87-BA29-4A1C-8F97-F5FE4461C0A4}" srcId="{BED8CE62-0782-4AA6-A1F6-1BC8A71BC3CB}" destId="{4CE6C17E-CB14-406D-9747-EB6A9BFF3CC0}" srcOrd="1" destOrd="0" parTransId="{61EA7CC8-04F7-4E6F-AE48-A595D0E96F70}" sibTransId="{3B1BFF75-9E1A-4168-A1F3-B05A897D9368}"/>
    <dgm:cxn modelId="{920F6438-DCCA-4EFE-8DE2-F8B0C242726A}" type="presOf" srcId="{9BB5539D-6AB0-40B4-9C65-25DA0AB7A228}" destId="{7FD1BB28-FB28-40A8-829B-D2FB97D7A543}" srcOrd="1" destOrd="0" presId="urn:microsoft.com/office/officeart/2008/layout/HorizontalMultiLevelHierarchy"/>
    <dgm:cxn modelId="{10D1EE0E-EDFC-47EC-B4AA-E36BFC6D10EE}" srcId="{4CE6C17E-CB14-406D-9747-EB6A9BFF3CC0}" destId="{385AC42F-B10D-45BF-919B-FA1C4C6F46F9}" srcOrd="0" destOrd="0" parTransId="{4B0CE69F-1286-4EEE-8189-DE92D19F1FE0}" sibTransId="{E7AC0EC7-0113-48FD-8C85-4129213A24E6}"/>
    <dgm:cxn modelId="{A2767D23-BEB3-48A5-8FBC-A800FCFBF612}" type="presOf" srcId="{B9568110-689D-4F75-BB0C-9B1EA34171D9}" destId="{FFFBAE8F-13D2-43C4-AE47-9C53386E41D1}" srcOrd="1" destOrd="0" presId="urn:microsoft.com/office/officeart/2008/layout/HorizontalMultiLevelHierarchy"/>
    <dgm:cxn modelId="{F134B5A8-AE92-40A2-B072-76B63E8C117E}" type="presOf" srcId="{804547CD-08D9-46E8-BBA8-0AC1324975E2}" destId="{58909240-4389-4E77-8755-C869389B7AC1}" srcOrd="1" destOrd="0" presId="urn:microsoft.com/office/officeart/2008/layout/HorizontalMultiLevelHierarchy"/>
    <dgm:cxn modelId="{3AA546C9-DC6F-4535-9A54-5DB5F24DD095}" type="presOf" srcId="{61EA7CC8-04F7-4E6F-AE48-A595D0E96F70}" destId="{DFF0393B-5630-47E2-A774-6E2A0566FEBB}" srcOrd="0" destOrd="0" presId="urn:microsoft.com/office/officeart/2008/layout/HorizontalMultiLevelHierarchy"/>
    <dgm:cxn modelId="{CBB99EB4-BA77-49A4-802A-1D698A87E539}" type="presOf" srcId="{F3220155-7959-4316-AED5-71D76EAB9E23}" destId="{55E18F21-A655-4ABC-937E-32CA41C03AEF}" srcOrd="0" destOrd="0" presId="urn:microsoft.com/office/officeart/2008/layout/HorizontalMultiLevelHierarchy"/>
    <dgm:cxn modelId="{1F158720-9CE4-4A2A-9655-B03DD2DE0EE8}" srcId="{9DE6948C-3F17-40AD-AA98-8141C7F7CDF1}" destId="{F3220155-7959-4316-AED5-71D76EAB9E23}" srcOrd="2" destOrd="0" parTransId="{6FEE27DC-0027-489A-9782-7A69C54603A6}" sibTransId="{9C4ED0AA-EC49-4D5F-80A3-A7983BFEC171}"/>
    <dgm:cxn modelId="{41CF4DBF-72BB-499A-BE1B-7C4086E49D1A}" srcId="{01C881DB-3CA3-48E8-AACA-C189AF31DD2E}" destId="{D4EA8084-F652-4682-8743-6D7F5EBA33CC}" srcOrd="1" destOrd="0" parTransId="{83192F61-0843-49AF-A1E2-C14EB865EF12}" sibTransId="{F4035F0F-C9E3-4489-A842-2716A03A445B}"/>
    <dgm:cxn modelId="{AD08844C-AB49-42DF-BC1E-8D9AA9DB5F62}" type="presOf" srcId="{E21F5650-F662-4FFA-A8C3-511B2BEF2F24}" destId="{0816F6B1-E3B3-41CA-AFB4-85DB752AD135}" srcOrd="0" destOrd="0" presId="urn:microsoft.com/office/officeart/2008/layout/HorizontalMultiLevelHierarchy"/>
    <dgm:cxn modelId="{469E8A6B-9AC5-4E64-8E90-9F6285E681A5}" type="presOf" srcId="{0065411F-B81C-4A1B-A25B-81E2595D8C16}" destId="{0711E6D5-FBFB-4313-AA89-237ED127FD8A}" srcOrd="0" destOrd="0" presId="urn:microsoft.com/office/officeart/2008/layout/HorizontalMultiLevelHierarchy"/>
    <dgm:cxn modelId="{54276491-1499-490B-9699-898FC13CC2B8}" type="presOf" srcId="{D5A77E68-5F9A-46D5-A3DE-3D17B7C7C8FF}" destId="{FDA36B81-8A3C-439D-B420-1AACE1A4F3CD}" srcOrd="0" destOrd="0" presId="urn:microsoft.com/office/officeart/2008/layout/HorizontalMultiLevelHierarchy"/>
    <dgm:cxn modelId="{325B45F0-9C34-4431-880B-F1505D6B6D16}" type="presOf" srcId="{99C102A0-FDEF-4B13-9624-C4EFE3F8F04A}" destId="{6BB749CF-DEE6-4523-8556-33E681EB33B8}" srcOrd="0" destOrd="0" presId="urn:microsoft.com/office/officeart/2008/layout/HorizontalMultiLevelHierarchy"/>
    <dgm:cxn modelId="{2A29BEF9-48CC-48C5-8E30-361D02E73BE3}" srcId="{FB6BE362-A138-494A-AA77-1293C67966EF}" destId="{9DE6948C-3F17-40AD-AA98-8141C7F7CDF1}" srcOrd="0" destOrd="0" parTransId="{DFEA8973-9D04-446F-AD17-6367120E00DF}" sibTransId="{786D56C6-2D90-46E4-8C21-0FDD39807663}"/>
    <dgm:cxn modelId="{7305E378-43B4-4AA7-9F82-263154634165}" srcId="{99C102A0-FDEF-4B13-9624-C4EFE3F8F04A}" destId="{AFDB7FE7-7EC8-4241-A174-8DE8343B184C}" srcOrd="0" destOrd="0" parTransId="{F4B5FF92-708D-474F-96CB-665E86849C1D}" sibTransId="{F5FFE948-4497-4615-8590-C9CDF17C9509}"/>
    <dgm:cxn modelId="{FD17831B-C28E-4E9B-B219-7999AF677D63}" type="presOf" srcId="{B9568110-689D-4F75-BB0C-9B1EA34171D9}" destId="{99564A3A-4D70-498A-B019-33F3C5463B9D}" srcOrd="0" destOrd="0" presId="urn:microsoft.com/office/officeart/2008/layout/HorizontalMultiLevelHierarchy"/>
    <dgm:cxn modelId="{78D4D84E-7922-4040-AA6F-A10FF260888A}" type="presOf" srcId="{652B24FF-774D-49E4-B557-9BFCFCF66375}" destId="{4F7CBB6D-98D9-4C01-A731-79534669B87C}" srcOrd="0" destOrd="0" presId="urn:microsoft.com/office/officeart/2008/layout/HorizontalMultiLevelHierarchy"/>
    <dgm:cxn modelId="{96360F2D-F807-4F1F-9392-D88DAE3914D8}" srcId="{BF1179FF-F5B2-475F-9D58-357AC6C519BF}" destId="{48282964-1BEA-4C35-973A-0B6F8F5AF221}" srcOrd="0" destOrd="0" parTransId="{8FEA0A7C-3890-45D1-80E7-ABD9D09FE4DD}" sibTransId="{D79FD048-8795-4D09-8CBE-6EF1CC03C381}"/>
    <dgm:cxn modelId="{9E533B94-F03D-4353-A43E-4FAA44D7285C}" type="presOf" srcId="{E21F5650-F662-4FFA-A8C3-511B2BEF2F24}" destId="{03DA3862-C3E2-4A64-B5C5-CD4C5497F3A8}" srcOrd="1" destOrd="0" presId="urn:microsoft.com/office/officeart/2008/layout/HorizontalMultiLevelHierarchy"/>
    <dgm:cxn modelId="{015ED048-C4C9-44FE-868F-83163017E9A9}" type="presOf" srcId="{48282964-1BEA-4C35-973A-0B6F8F5AF221}" destId="{EBBFB71A-09F7-42D9-A41C-1443A0D89649}" srcOrd="0" destOrd="0" presId="urn:microsoft.com/office/officeart/2008/layout/HorizontalMultiLevelHierarchy"/>
    <dgm:cxn modelId="{5265B947-82BF-4F83-8490-10BE5AD3C51D}" srcId="{F3220155-7959-4316-AED5-71D76EAB9E23}" destId="{D2D04487-9E3F-4600-BEC7-3D7ABAF5351F}" srcOrd="0" destOrd="0" parTransId="{42A29F37-0204-4C91-A9FE-AB4CCA8D6804}" sibTransId="{4E9E5E1A-A77D-444B-A515-D8981AE5C8C1}"/>
    <dgm:cxn modelId="{16978529-E078-44D8-A279-96728998AE63}" type="presParOf" srcId="{7B49004F-4F6C-4E42-8E78-3169C65DCE7A}" destId="{BB9965F6-9EAD-4368-9BA5-6CE22BCCD87E}" srcOrd="0" destOrd="0" presId="urn:microsoft.com/office/officeart/2008/layout/HorizontalMultiLevelHierarchy"/>
    <dgm:cxn modelId="{75FC8AAE-7467-4CB4-BC91-D890723B31A7}" type="presParOf" srcId="{BB9965F6-9EAD-4368-9BA5-6CE22BCCD87E}" destId="{EF38811D-2ECB-43F5-9E69-1113003D2E83}" srcOrd="0" destOrd="0" presId="urn:microsoft.com/office/officeart/2008/layout/HorizontalMultiLevelHierarchy"/>
    <dgm:cxn modelId="{FB4B3F8F-BB49-4BDF-99D8-E34A26479FAE}" type="presParOf" srcId="{BB9965F6-9EAD-4368-9BA5-6CE22BCCD87E}" destId="{C8C7F6E7-4509-4DD2-850F-46318020B846}" srcOrd="1" destOrd="0" presId="urn:microsoft.com/office/officeart/2008/layout/HorizontalMultiLevelHierarchy"/>
    <dgm:cxn modelId="{A97EF50A-8732-47B9-A0BF-F88314BD5B46}" type="presParOf" srcId="{C8C7F6E7-4509-4DD2-850F-46318020B846}" destId="{99564A3A-4D70-498A-B019-33F3C5463B9D}" srcOrd="0" destOrd="0" presId="urn:microsoft.com/office/officeart/2008/layout/HorizontalMultiLevelHierarchy"/>
    <dgm:cxn modelId="{AF2E45D6-3BA9-45A3-B716-0652354208A5}" type="presParOf" srcId="{99564A3A-4D70-498A-B019-33F3C5463B9D}" destId="{FFFBAE8F-13D2-43C4-AE47-9C53386E41D1}" srcOrd="0" destOrd="0" presId="urn:microsoft.com/office/officeart/2008/layout/HorizontalMultiLevelHierarchy"/>
    <dgm:cxn modelId="{40A6D08F-2C2E-48EB-B3F1-44F5F59BA050}" type="presParOf" srcId="{C8C7F6E7-4509-4DD2-850F-46318020B846}" destId="{EE8884F3-A6CE-42E5-B045-B43EBA3B8A7B}" srcOrd="1" destOrd="0" presId="urn:microsoft.com/office/officeart/2008/layout/HorizontalMultiLevelHierarchy"/>
    <dgm:cxn modelId="{F43F0A51-835B-4BA6-B19C-51C3F7DA45CA}" type="presParOf" srcId="{EE8884F3-A6CE-42E5-B045-B43EBA3B8A7B}" destId="{B148E9A7-299F-4169-A117-F8A4AEE6B3D7}" srcOrd="0" destOrd="0" presId="urn:microsoft.com/office/officeart/2008/layout/HorizontalMultiLevelHierarchy"/>
    <dgm:cxn modelId="{725E3E11-006E-47B3-9E45-A37BCBCE0464}" type="presParOf" srcId="{EE8884F3-A6CE-42E5-B045-B43EBA3B8A7B}" destId="{292FB9C9-F2B0-4810-97B0-B93B463EB896}" srcOrd="1" destOrd="0" presId="urn:microsoft.com/office/officeart/2008/layout/HorizontalMultiLevelHierarchy"/>
    <dgm:cxn modelId="{4A88A263-1DE1-445E-901D-9D4351DEC38D}" type="presParOf" srcId="{292FB9C9-F2B0-4810-97B0-B93B463EB896}" destId="{3D832A48-B1D3-4CD2-B43C-485D459ADF3A}" srcOrd="0" destOrd="0" presId="urn:microsoft.com/office/officeart/2008/layout/HorizontalMultiLevelHierarchy"/>
    <dgm:cxn modelId="{D769264C-41A7-4EE0-B43D-3BB0A905D32C}" type="presParOf" srcId="{3D832A48-B1D3-4CD2-B43C-485D459ADF3A}" destId="{58909240-4389-4E77-8755-C869389B7AC1}" srcOrd="0" destOrd="0" presId="urn:microsoft.com/office/officeart/2008/layout/HorizontalMultiLevelHierarchy"/>
    <dgm:cxn modelId="{DAB02B12-74AF-4FBF-BD38-DD28D16D1E9D}" type="presParOf" srcId="{292FB9C9-F2B0-4810-97B0-B93B463EB896}" destId="{0FC3C253-6763-41CC-BD27-C501D9B13438}" srcOrd="1" destOrd="0" presId="urn:microsoft.com/office/officeart/2008/layout/HorizontalMultiLevelHierarchy"/>
    <dgm:cxn modelId="{E837B054-3692-4539-AD76-2B8B0316C53E}" type="presParOf" srcId="{0FC3C253-6763-41CC-BD27-C501D9B13438}" destId="{80702509-C370-46E0-B306-EA47C696875A}" srcOrd="0" destOrd="0" presId="urn:microsoft.com/office/officeart/2008/layout/HorizontalMultiLevelHierarchy"/>
    <dgm:cxn modelId="{720A40E1-497A-4476-B3D9-59682448C313}" type="presParOf" srcId="{0FC3C253-6763-41CC-BD27-C501D9B13438}" destId="{F6354BA0-6181-44E6-A250-378987392ABF}" srcOrd="1" destOrd="0" presId="urn:microsoft.com/office/officeart/2008/layout/HorizontalMultiLevelHierarchy"/>
    <dgm:cxn modelId="{D257E209-861D-44E9-8CB2-98C1A9C8069D}" type="presParOf" srcId="{F6354BA0-6181-44E6-A250-378987392ABF}" destId="{E70D8432-528C-477A-A8FB-B848194CAE2F}" srcOrd="0" destOrd="0" presId="urn:microsoft.com/office/officeart/2008/layout/HorizontalMultiLevelHierarchy"/>
    <dgm:cxn modelId="{EDEE5861-5E8B-43E4-9CEC-D5678EFB5D01}" type="presParOf" srcId="{E70D8432-528C-477A-A8FB-B848194CAE2F}" destId="{FDE074AC-A247-4930-B4B2-2ED27DAA3C6C}" srcOrd="0" destOrd="0" presId="urn:microsoft.com/office/officeart/2008/layout/HorizontalMultiLevelHierarchy"/>
    <dgm:cxn modelId="{11EF8BA1-72C4-4B78-B11E-E2F6AC895A8F}" type="presParOf" srcId="{F6354BA0-6181-44E6-A250-378987392ABF}" destId="{AE38E869-B7CE-450C-9414-23F3F305A3EC}" srcOrd="1" destOrd="0" presId="urn:microsoft.com/office/officeart/2008/layout/HorizontalMultiLevelHierarchy"/>
    <dgm:cxn modelId="{685D24BB-9FCB-4E19-87DC-48C9A1F9B849}" type="presParOf" srcId="{AE38E869-B7CE-450C-9414-23F3F305A3EC}" destId="{50CE8467-ABB1-4275-B2D7-253DD65E6D53}" srcOrd="0" destOrd="0" presId="urn:microsoft.com/office/officeart/2008/layout/HorizontalMultiLevelHierarchy"/>
    <dgm:cxn modelId="{AA4858B6-678F-485B-8666-5406A10B9A77}" type="presParOf" srcId="{AE38E869-B7CE-450C-9414-23F3F305A3EC}" destId="{819FCE1C-4740-4AAA-9A29-C3C4914A2281}" srcOrd="1" destOrd="0" presId="urn:microsoft.com/office/officeart/2008/layout/HorizontalMultiLevelHierarchy"/>
    <dgm:cxn modelId="{7C26906B-732B-4414-9435-A73780367ABD}" type="presParOf" srcId="{819FCE1C-4740-4AAA-9A29-C3C4914A2281}" destId="{07EEE8A4-99EA-49FB-9831-08D1BE57AEF0}" srcOrd="0" destOrd="0" presId="urn:microsoft.com/office/officeart/2008/layout/HorizontalMultiLevelHierarchy"/>
    <dgm:cxn modelId="{95084AB7-EFCA-4F34-862F-823990D23B35}" type="presParOf" srcId="{07EEE8A4-99EA-49FB-9831-08D1BE57AEF0}" destId="{16CD9BE8-8FB6-451C-B847-13C8A09958EB}" srcOrd="0" destOrd="0" presId="urn:microsoft.com/office/officeart/2008/layout/HorizontalMultiLevelHierarchy"/>
    <dgm:cxn modelId="{F1CDFE4B-C50A-448A-87F6-D1F1029F70E5}" type="presParOf" srcId="{819FCE1C-4740-4AAA-9A29-C3C4914A2281}" destId="{133D7D38-622D-40BA-BAAF-36C526CC558D}" srcOrd="1" destOrd="0" presId="urn:microsoft.com/office/officeart/2008/layout/HorizontalMultiLevelHierarchy"/>
    <dgm:cxn modelId="{1ECA8029-9063-4D24-8750-141C6CC8B3E2}" type="presParOf" srcId="{133D7D38-622D-40BA-BAAF-36C526CC558D}" destId="{F8E34B67-B6A9-40B3-B50F-4FE677038884}" srcOrd="0" destOrd="0" presId="urn:microsoft.com/office/officeart/2008/layout/HorizontalMultiLevelHierarchy"/>
    <dgm:cxn modelId="{DB1A579E-7949-4847-BA29-878352FA07A9}" type="presParOf" srcId="{133D7D38-622D-40BA-BAAF-36C526CC558D}" destId="{2393E971-20DC-4BEC-9D62-7CF32C9DB6C9}" srcOrd="1" destOrd="0" presId="urn:microsoft.com/office/officeart/2008/layout/HorizontalMultiLevelHierarchy"/>
    <dgm:cxn modelId="{79E0EF7D-D94A-44D3-903A-0F0F7405389B}" type="presParOf" srcId="{F6354BA0-6181-44E6-A250-378987392ABF}" destId="{3522AB9D-232F-4D63-8AE2-5A0616E60C32}" srcOrd="2" destOrd="0" presId="urn:microsoft.com/office/officeart/2008/layout/HorizontalMultiLevelHierarchy"/>
    <dgm:cxn modelId="{4BF4FBB2-D354-437E-A9B4-FF797D81CB11}" type="presParOf" srcId="{3522AB9D-232F-4D63-8AE2-5A0616E60C32}" destId="{713C9351-31A6-48CB-AC94-178134B703E0}" srcOrd="0" destOrd="0" presId="urn:microsoft.com/office/officeart/2008/layout/HorizontalMultiLevelHierarchy"/>
    <dgm:cxn modelId="{DA6EF3E4-878D-4B63-BDD7-6EFCDDFDB0A1}" type="presParOf" srcId="{F6354BA0-6181-44E6-A250-378987392ABF}" destId="{F9944B11-47D6-479F-95E3-F4A41D3ABDFA}" srcOrd="3" destOrd="0" presId="urn:microsoft.com/office/officeart/2008/layout/HorizontalMultiLevelHierarchy"/>
    <dgm:cxn modelId="{7502948C-962F-4387-A302-78E4BBB5C4CD}" type="presParOf" srcId="{F9944B11-47D6-479F-95E3-F4A41D3ABDFA}" destId="{BBE271EF-F821-4885-822F-594EF4367D89}" srcOrd="0" destOrd="0" presId="urn:microsoft.com/office/officeart/2008/layout/HorizontalMultiLevelHierarchy"/>
    <dgm:cxn modelId="{24F10A31-BED4-4EF6-9D53-6A0E245A4685}" type="presParOf" srcId="{F9944B11-47D6-479F-95E3-F4A41D3ABDFA}" destId="{2203C0D0-F604-4D88-8079-AC586D36C3BF}" srcOrd="1" destOrd="0" presId="urn:microsoft.com/office/officeart/2008/layout/HorizontalMultiLevelHierarchy"/>
    <dgm:cxn modelId="{420CB232-A592-4AA5-B6FF-6D72ADA5E7C3}" type="presParOf" srcId="{292FB9C9-F2B0-4810-97B0-B93B463EB896}" destId="{DFF0393B-5630-47E2-A774-6E2A0566FEBB}" srcOrd="2" destOrd="0" presId="urn:microsoft.com/office/officeart/2008/layout/HorizontalMultiLevelHierarchy"/>
    <dgm:cxn modelId="{1D10EEB3-90F8-4857-919D-66875AE90E8D}" type="presParOf" srcId="{DFF0393B-5630-47E2-A774-6E2A0566FEBB}" destId="{B630A561-E439-4C91-9102-437EF5B21CC8}" srcOrd="0" destOrd="0" presId="urn:microsoft.com/office/officeart/2008/layout/HorizontalMultiLevelHierarchy"/>
    <dgm:cxn modelId="{84D0D745-F49C-4EA8-9F1B-550961891A35}" type="presParOf" srcId="{292FB9C9-F2B0-4810-97B0-B93B463EB896}" destId="{353AF36B-FCBC-4316-A5F5-C10EFD82A29B}" srcOrd="3" destOrd="0" presId="urn:microsoft.com/office/officeart/2008/layout/HorizontalMultiLevelHierarchy"/>
    <dgm:cxn modelId="{5B30C926-2201-4046-A197-93A593EDE60D}" type="presParOf" srcId="{353AF36B-FCBC-4316-A5F5-C10EFD82A29B}" destId="{B486ED89-86A8-4225-A369-9EE585DC6B01}" srcOrd="0" destOrd="0" presId="urn:microsoft.com/office/officeart/2008/layout/HorizontalMultiLevelHierarchy"/>
    <dgm:cxn modelId="{7F32A025-6D2F-4F97-9A16-DCF39237314C}" type="presParOf" srcId="{353AF36B-FCBC-4316-A5F5-C10EFD82A29B}" destId="{19DFE17A-0CFE-4E60-8E8A-AC1AFD9D4D47}" srcOrd="1" destOrd="0" presId="urn:microsoft.com/office/officeart/2008/layout/HorizontalMultiLevelHierarchy"/>
    <dgm:cxn modelId="{0C8B312B-131F-4C6E-AB12-2BF316186599}" type="presParOf" srcId="{19DFE17A-0CFE-4E60-8E8A-AC1AFD9D4D47}" destId="{DCFF59EE-92C9-448B-A30F-E333A7C25BEF}" srcOrd="0" destOrd="0" presId="urn:microsoft.com/office/officeart/2008/layout/HorizontalMultiLevelHierarchy"/>
    <dgm:cxn modelId="{CF86F9E0-AA33-4EE8-8DA4-4FE8F8EECBFA}" type="presParOf" srcId="{DCFF59EE-92C9-448B-A30F-E333A7C25BEF}" destId="{FA01E5B0-6820-4F3E-A558-E0DC9EADD9A6}" srcOrd="0" destOrd="0" presId="urn:microsoft.com/office/officeart/2008/layout/HorizontalMultiLevelHierarchy"/>
    <dgm:cxn modelId="{FA38E871-59BF-4E3A-96E7-682E44A6A5A9}" type="presParOf" srcId="{19DFE17A-0CFE-4E60-8E8A-AC1AFD9D4D47}" destId="{BE26B0B5-E7FD-4A65-9C78-296BAB4CF3AA}" srcOrd="1" destOrd="0" presId="urn:microsoft.com/office/officeart/2008/layout/HorizontalMultiLevelHierarchy"/>
    <dgm:cxn modelId="{F02884AF-E117-40EA-B971-860C99C8C5E3}" type="presParOf" srcId="{BE26B0B5-E7FD-4A65-9C78-296BAB4CF3AA}" destId="{B0CC7362-0EB0-4511-9249-17F76BA4960D}" srcOrd="0" destOrd="0" presId="urn:microsoft.com/office/officeart/2008/layout/HorizontalMultiLevelHierarchy"/>
    <dgm:cxn modelId="{5248B37F-5C3A-42FE-96E5-F9162B7BA2FF}" type="presParOf" srcId="{BE26B0B5-E7FD-4A65-9C78-296BAB4CF3AA}" destId="{F53DDB80-144A-4E3C-9317-99810FFD7E17}" srcOrd="1" destOrd="0" presId="urn:microsoft.com/office/officeart/2008/layout/HorizontalMultiLevelHierarchy"/>
    <dgm:cxn modelId="{B87618DC-4209-4001-BAE5-8EE98C7B773C}" type="presParOf" srcId="{F53DDB80-144A-4E3C-9317-99810FFD7E17}" destId="{F892D3AA-CE1E-4248-99FB-FACA16533EBA}" srcOrd="0" destOrd="0" presId="urn:microsoft.com/office/officeart/2008/layout/HorizontalMultiLevelHierarchy"/>
    <dgm:cxn modelId="{07116A3E-0AAF-4060-9FA5-C5D09BC8C8E2}" type="presParOf" srcId="{F892D3AA-CE1E-4248-99FB-FACA16533EBA}" destId="{A4E62E89-BB67-416C-99D3-13E5B646C7ED}" srcOrd="0" destOrd="0" presId="urn:microsoft.com/office/officeart/2008/layout/HorizontalMultiLevelHierarchy"/>
    <dgm:cxn modelId="{C4E1B110-352D-4F45-92A5-16E6E137BED5}" type="presParOf" srcId="{F53DDB80-144A-4E3C-9317-99810FFD7E17}" destId="{750A2249-B884-4642-BE42-2F14B605CAA7}" srcOrd="1" destOrd="0" presId="urn:microsoft.com/office/officeart/2008/layout/HorizontalMultiLevelHierarchy"/>
    <dgm:cxn modelId="{17998D0A-5D25-4028-B6FA-D23A78637480}" type="presParOf" srcId="{750A2249-B884-4642-BE42-2F14B605CAA7}" destId="{C6870C7D-9D0B-4AF1-A3A6-91D44856A6D8}" srcOrd="0" destOrd="0" presId="urn:microsoft.com/office/officeart/2008/layout/HorizontalMultiLevelHierarchy"/>
    <dgm:cxn modelId="{585B2786-2647-4B42-92A2-7BE7314D775C}" type="presParOf" srcId="{750A2249-B884-4642-BE42-2F14B605CAA7}" destId="{169C4200-6921-44E6-B138-179BA31D0AC5}" srcOrd="1" destOrd="0" presId="urn:microsoft.com/office/officeart/2008/layout/HorizontalMultiLevelHierarchy"/>
    <dgm:cxn modelId="{925A909D-B06C-4EE3-A388-A718CA20BFAA}" type="presParOf" srcId="{19DFE17A-0CFE-4E60-8E8A-AC1AFD9D4D47}" destId="{D053EE4D-20D4-4369-9963-E325F46C115B}" srcOrd="2" destOrd="0" presId="urn:microsoft.com/office/officeart/2008/layout/HorizontalMultiLevelHierarchy"/>
    <dgm:cxn modelId="{EEA8C73D-CC20-4B70-86F3-FAC6DE892B2B}" type="presParOf" srcId="{D053EE4D-20D4-4369-9963-E325F46C115B}" destId="{1A742920-E0E2-4A47-8EC2-D2B4A01902DE}" srcOrd="0" destOrd="0" presId="urn:microsoft.com/office/officeart/2008/layout/HorizontalMultiLevelHierarchy"/>
    <dgm:cxn modelId="{4F7F8473-6D09-48FC-B353-2CC654B6BA72}" type="presParOf" srcId="{19DFE17A-0CFE-4E60-8E8A-AC1AFD9D4D47}" destId="{9733532C-FBD7-474F-8209-014443224863}" srcOrd="3" destOrd="0" presId="urn:microsoft.com/office/officeart/2008/layout/HorizontalMultiLevelHierarchy"/>
    <dgm:cxn modelId="{382BDC22-2302-4E96-ABE9-4233E91A6F33}" type="presParOf" srcId="{9733532C-FBD7-474F-8209-014443224863}" destId="{6BB749CF-DEE6-4523-8556-33E681EB33B8}" srcOrd="0" destOrd="0" presId="urn:microsoft.com/office/officeart/2008/layout/HorizontalMultiLevelHierarchy"/>
    <dgm:cxn modelId="{903C9860-ED8D-4F5B-8071-081541FF4E2D}" type="presParOf" srcId="{9733532C-FBD7-474F-8209-014443224863}" destId="{AAD9D6A6-4973-481B-8047-899D31D2B414}" srcOrd="1" destOrd="0" presId="urn:microsoft.com/office/officeart/2008/layout/HorizontalMultiLevelHierarchy"/>
    <dgm:cxn modelId="{4758937D-1124-4E09-8C4E-D5B51C8F9424}" type="presParOf" srcId="{AAD9D6A6-4973-481B-8047-899D31D2B414}" destId="{B888FC07-6F6F-489E-850A-62AB3BD7CA31}" srcOrd="0" destOrd="0" presId="urn:microsoft.com/office/officeart/2008/layout/HorizontalMultiLevelHierarchy"/>
    <dgm:cxn modelId="{79E94D3E-7C83-4520-A2C7-4DDDF946B78A}" type="presParOf" srcId="{B888FC07-6F6F-489E-850A-62AB3BD7CA31}" destId="{49713DFB-7AA1-4DB3-B839-F7F2BB5D5A03}" srcOrd="0" destOrd="0" presId="urn:microsoft.com/office/officeart/2008/layout/HorizontalMultiLevelHierarchy"/>
    <dgm:cxn modelId="{C8026726-6A7D-4276-93A2-C31734067FED}" type="presParOf" srcId="{AAD9D6A6-4973-481B-8047-899D31D2B414}" destId="{DE145166-2BB9-40A9-AF7E-538331DD7850}" srcOrd="1" destOrd="0" presId="urn:microsoft.com/office/officeart/2008/layout/HorizontalMultiLevelHierarchy"/>
    <dgm:cxn modelId="{C11D8E81-3FAA-453C-8D91-7C3E6DD4EAE9}" type="presParOf" srcId="{DE145166-2BB9-40A9-AF7E-538331DD7850}" destId="{78E8C1E1-1AAE-4FFF-96B0-D74407C47295}" srcOrd="0" destOrd="0" presId="urn:microsoft.com/office/officeart/2008/layout/HorizontalMultiLevelHierarchy"/>
    <dgm:cxn modelId="{CF4F37E3-ACEE-4074-896B-EA623672A438}" type="presParOf" srcId="{DE145166-2BB9-40A9-AF7E-538331DD7850}" destId="{97BF1F14-9FBB-400D-A193-7C49478B879B}" srcOrd="1" destOrd="0" presId="urn:microsoft.com/office/officeart/2008/layout/HorizontalMultiLevelHierarchy"/>
    <dgm:cxn modelId="{CA70D8B8-DE30-42AF-A017-F89F574B5115}" type="presParOf" srcId="{97BF1F14-9FBB-400D-A193-7C49478B879B}" destId="{A20A3CD2-54C3-4930-A0F5-E3D4144DB9E2}" srcOrd="0" destOrd="0" presId="urn:microsoft.com/office/officeart/2008/layout/HorizontalMultiLevelHierarchy"/>
    <dgm:cxn modelId="{F10055FD-5A58-4786-A279-8F0D3088B10F}" type="presParOf" srcId="{A20A3CD2-54C3-4930-A0F5-E3D4144DB9E2}" destId="{7FD1BB28-FB28-40A8-829B-D2FB97D7A543}" srcOrd="0" destOrd="0" presId="urn:microsoft.com/office/officeart/2008/layout/HorizontalMultiLevelHierarchy"/>
    <dgm:cxn modelId="{D23D469B-638A-4E6B-A4CF-841A8C0A0781}" type="presParOf" srcId="{97BF1F14-9FBB-400D-A193-7C49478B879B}" destId="{60FCA7BC-AB74-4707-ADAB-ABB030F00F59}" srcOrd="1" destOrd="0" presId="urn:microsoft.com/office/officeart/2008/layout/HorizontalMultiLevelHierarchy"/>
    <dgm:cxn modelId="{EE71D629-C0FA-4E27-8689-9EB3BA8D0A26}" type="presParOf" srcId="{60FCA7BC-AB74-4707-ADAB-ABB030F00F59}" destId="{2053111F-AA56-44FB-83A2-A303A7682A16}" srcOrd="0" destOrd="0" presId="urn:microsoft.com/office/officeart/2008/layout/HorizontalMultiLevelHierarchy"/>
    <dgm:cxn modelId="{6E089B07-FA23-4BB5-8E7A-CFAC5ECFCBEB}" type="presParOf" srcId="{60FCA7BC-AB74-4707-ADAB-ABB030F00F59}" destId="{C2E28F26-7611-4D14-9DEF-4C15CA531D29}" srcOrd="1" destOrd="0" presId="urn:microsoft.com/office/officeart/2008/layout/HorizontalMultiLevelHierarchy"/>
    <dgm:cxn modelId="{D3026E0D-11BE-4F50-928F-26FBD8D12340}" type="presParOf" srcId="{C8C7F6E7-4509-4DD2-850F-46318020B846}" destId="{BE18C6E5-2458-4ABF-83CF-CDB880C3D28F}" srcOrd="2" destOrd="0" presId="urn:microsoft.com/office/officeart/2008/layout/HorizontalMultiLevelHierarchy"/>
    <dgm:cxn modelId="{546E6987-5A27-4497-AE88-6D7B7B4F4A38}" type="presParOf" srcId="{BE18C6E5-2458-4ABF-83CF-CDB880C3D28F}" destId="{53A0C591-4296-451B-A1A1-A5CCD18AA05E}" srcOrd="0" destOrd="0" presId="urn:microsoft.com/office/officeart/2008/layout/HorizontalMultiLevelHierarchy"/>
    <dgm:cxn modelId="{221353D4-2A18-4AFC-9C27-86BEFA0DB0B2}" type="presParOf" srcId="{C8C7F6E7-4509-4DD2-850F-46318020B846}" destId="{F176DE3B-2C54-450D-8984-60B4F26CB754}" srcOrd="3" destOrd="0" presId="urn:microsoft.com/office/officeart/2008/layout/HorizontalMultiLevelHierarchy"/>
    <dgm:cxn modelId="{49394560-9A29-48A2-98EB-8ECA5EA9294E}" type="presParOf" srcId="{F176DE3B-2C54-450D-8984-60B4F26CB754}" destId="{52F7E21E-9EAC-41E1-93E0-6084321D8AA9}" srcOrd="0" destOrd="0" presId="urn:microsoft.com/office/officeart/2008/layout/HorizontalMultiLevelHierarchy"/>
    <dgm:cxn modelId="{EEAFB78B-B542-4FCB-9965-5300C902861A}" type="presParOf" srcId="{F176DE3B-2C54-450D-8984-60B4F26CB754}" destId="{DFFD9611-55A9-42A1-8CBF-C35CE0BDC655}" srcOrd="1" destOrd="0" presId="urn:microsoft.com/office/officeart/2008/layout/HorizontalMultiLevelHierarchy"/>
    <dgm:cxn modelId="{3CEAB3FF-D471-4C22-85EB-CAE58FDBE871}" type="presParOf" srcId="{DFFD9611-55A9-42A1-8CBF-C35CE0BDC655}" destId="{4F7CBB6D-98D9-4C01-A731-79534669B87C}" srcOrd="0" destOrd="0" presId="urn:microsoft.com/office/officeart/2008/layout/HorizontalMultiLevelHierarchy"/>
    <dgm:cxn modelId="{0022BA94-363F-43ED-9D46-AA389B841BDC}" type="presParOf" srcId="{4F7CBB6D-98D9-4C01-A731-79534669B87C}" destId="{F067A433-2519-4257-833D-FDB5F91C6F3D}" srcOrd="0" destOrd="0" presId="urn:microsoft.com/office/officeart/2008/layout/HorizontalMultiLevelHierarchy"/>
    <dgm:cxn modelId="{DAB9A299-D3BA-471A-8CC3-CAFB51E5B2D7}" type="presParOf" srcId="{DFFD9611-55A9-42A1-8CBF-C35CE0BDC655}" destId="{65352665-A866-46C4-BD6C-960B8E1F58AE}" srcOrd="1" destOrd="0" presId="urn:microsoft.com/office/officeart/2008/layout/HorizontalMultiLevelHierarchy"/>
    <dgm:cxn modelId="{AD1A7D9E-0B95-45D2-9BFE-D7D8A8C5C3CE}" type="presParOf" srcId="{65352665-A866-46C4-BD6C-960B8E1F58AE}" destId="{8DA0B7B5-E3FD-48A1-8954-4088F1615240}" srcOrd="0" destOrd="0" presId="urn:microsoft.com/office/officeart/2008/layout/HorizontalMultiLevelHierarchy"/>
    <dgm:cxn modelId="{AB2CC01E-CF3B-4B86-9950-35225931195B}" type="presParOf" srcId="{65352665-A866-46C4-BD6C-960B8E1F58AE}" destId="{B2449744-6DF6-48D5-9F37-675D3A44DDF9}" srcOrd="1" destOrd="0" presId="urn:microsoft.com/office/officeart/2008/layout/HorizontalMultiLevelHierarchy"/>
    <dgm:cxn modelId="{CA2B9A24-404C-4C4C-9401-54B5E38FDFE5}" type="presParOf" srcId="{B2449744-6DF6-48D5-9F37-675D3A44DDF9}" destId="{D673B628-CB4F-49DB-AC84-19EDA98F8F14}" srcOrd="0" destOrd="0" presId="urn:microsoft.com/office/officeart/2008/layout/HorizontalMultiLevelHierarchy"/>
    <dgm:cxn modelId="{9C41F847-DDF3-404A-8EC6-B78006FA251C}" type="presParOf" srcId="{D673B628-CB4F-49DB-AC84-19EDA98F8F14}" destId="{A0C115F0-DA58-4551-803A-EFA66FCF09C6}" srcOrd="0" destOrd="0" presId="urn:microsoft.com/office/officeart/2008/layout/HorizontalMultiLevelHierarchy"/>
    <dgm:cxn modelId="{0E4F3E96-0455-4176-83D7-D441DD6A4666}" type="presParOf" srcId="{B2449744-6DF6-48D5-9F37-675D3A44DDF9}" destId="{C54BB624-17ED-4C9A-988B-2FD38F5023CE}" srcOrd="1" destOrd="0" presId="urn:microsoft.com/office/officeart/2008/layout/HorizontalMultiLevelHierarchy"/>
    <dgm:cxn modelId="{D98EE4C3-A408-4E3B-8275-9E8D8B70F4FB}" type="presParOf" srcId="{C54BB624-17ED-4C9A-988B-2FD38F5023CE}" destId="{3B1AD20C-B17A-4242-ACED-311C61F09CBB}" srcOrd="0" destOrd="0" presId="urn:microsoft.com/office/officeart/2008/layout/HorizontalMultiLevelHierarchy"/>
    <dgm:cxn modelId="{25FD398C-38DF-451A-8B7C-9963B921E351}" type="presParOf" srcId="{C54BB624-17ED-4C9A-988B-2FD38F5023CE}" destId="{6FD43591-EEC5-4BC1-B385-05E83CE23CB0}" srcOrd="1" destOrd="0" presId="urn:microsoft.com/office/officeart/2008/layout/HorizontalMultiLevelHierarchy"/>
    <dgm:cxn modelId="{71865C2A-92C6-4FB3-846F-472E8DA25A6F}" type="presParOf" srcId="{6FD43591-EEC5-4BC1-B385-05E83CE23CB0}" destId="{50856790-506E-4515-A70F-9DF4676D82DB}" srcOrd="0" destOrd="0" presId="urn:microsoft.com/office/officeart/2008/layout/HorizontalMultiLevelHierarchy"/>
    <dgm:cxn modelId="{AEF10042-EA41-466A-B7C1-7985B84DF646}" type="presParOf" srcId="{50856790-506E-4515-A70F-9DF4676D82DB}" destId="{E65A94A4-3A71-4998-BBDB-A47C663040A1}" srcOrd="0" destOrd="0" presId="urn:microsoft.com/office/officeart/2008/layout/HorizontalMultiLevelHierarchy"/>
    <dgm:cxn modelId="{4B85E173-CF23-43DC-87B2-D0EB4C95AD1B}" type="presParOf" srcId="{6FD43591-EEC5-4BC1-B385-05E83CE23CB0}" destId="{03A0BF0E-DADF-4D97-97C8-09C860C3E132}" srcOrd="1" destOrd="0" presId="urn:microsoft.com/office/officeart/2008/layout/HorizontalMultiLevelHierarchy"/>
    <dgm:cxn modelId="{8FABBAAF-169E-4AB6-BF1A-F115D0EE0817}" type="presParOf" srcId="{03A0BF0E-DADF-4D97-97C8-09C860C3E132}" destId="{EB05D4EE-192D-48D5-BC9C-18C8E6FF5A3D}" srcOrd="0" destOrd="0" presId="urn:microsoft.com/office/officeart/2008/layout/HorizontalMultiLevelHierarchy"/>
    <dgm:cxn modelId="{EE6E6815-F453-45E9-9394-6CED7C5A1032}" type="presParOf" srcId="{03A0BF0E-DADF-4D97-97C8-09C860C3E132}" destId="{008269FD-68C4-4F0D-B6DD-9C5A3988D910}" srcOrd="1" destOrd="0" presId="urn:microsoft.com/office/officeart/2008/layout/HorizontalMultiLevelHierarchy"/>
    <dgm:cxn modelId="{CB0A962A-332D-48DF-A07E-C9C312315878}" type="presParOf" srcId="{DFFD9611-55A9-42A1-8CBF-C35CE0BDC655}" destId="{DC4A7635-1A6B-4C7E-92E6-9B431E4034D6}" srcOrd="2" destOrd="0" presId="urn:microsoft.com/office/officeart/2008/layout/HorizontalMultiLevelHierarchy"/>
    <dgm:cxn modelId="{198C4E5B-685F-4BB9-8132-2044B747EA45}" type="presParOf" srcId="{DC4A7635-1A6B-4C7E-92E6-9B431E4034D6}" destId="{31A3049A-6F5E-4402-8FF7-213574BCA27B}" srcOrd="0" destOrd="0" presId="urn:microsoft.com/office/officeart/2008/layout/HorizontalMultiLevelHierarchy"/>
    <dgm:cxn modelId="{64E77BFE-CB79-4624-802F-AEE5771406BD}" type="presParOf" srcId="{DFFD9611-55A9-42A1-8CBF-C35CE0BDC655}" destId="{CF0ED3F3-4B4E-418F-9D77-EFC6BAEC54F7}" srcOrd="3" destOrd="0" presId="urn:microsoft.com/office/officeart/2008/layout/HorizontalMultiLevelHierarchy"/>
    <dgm:cxn modelId="{66D26671-0FD8-43C4-92B2-23E20017773E}" type="presParOf" srcId="{CF0ED3F3-4B4E-418F-9D77-EFC6BAEC54F7}" destId="{2BF5FC49-BF12-4463-81A6-7995FD50A15F}" srcOrd="0" destOrd="0" presId="urn:microsoft.com/office/officeart/2008/layout/HorizontalMultiLevelHierarchy"/>
    <dgm:cxn modelId="{91479E70-47ED-4D1E-9348-96CC01CB095D}" type="presParOf" srcId="{CF0ED3F3-4B4E-418F-9D77-EFC6BAEC54F7}" destId="{7D5742FE-375A-415A-AE87-4EB053B28B6A}" srcOrd="1" destOrd="0" presId="urn:microsoft.com/office/officeart/2008/layout/HorizontalMultiLevelHierarchy"/>
    <dgm:cxn modelId="{804B0894-8E1F-44AC-9F59-BF8B5AA7CB16}" type="presParOf" srcId="{C8C7F6E7-4509-4DD2-850F-46318020B846}" destId="{3CC7E85E-7AF3-4D9A-A9C0-03B7E9C7762A}" srcOrd="4" destOrd="0" presId="urn:microsoft.com/office/officeart/2008/layout/HorizontalMultiLevelHierarchy"/>
    <dgm:cxn modelId="{17EEF459-D6F3-405F-BE6C-69F7B2618ECD}" type="presParOf" srcId="{3CC7E85E-7AF3-4D9A-A9C0-03B7E9C7762A}" destId="{EF3A9264-5261-4E7D-97E7-D5876D350BB2}" srcOrd="0" destOrd="0" presId="urn:microsoft.com/office/officeart/2008/layout/HorizontalMultiLevelHierarchy"/>
    <dgm:cxn modelId="{B0E63958-1EA4-43F1-8F38-F11666E6897C}" type="presParOf" srcId="{C8C7F6E7-4509-4DD2-850F-46318020B846}" destId="{DCB6E814-F71C-421C-96E5-CAFD350DA52C}" srcOrd="5" destOrd="0" presId="urn:microsoft.com/office/officeart/2008/layout/HorizontalMultiLevelHierarchy"/>
    <dgm:cxn modelId="{A6895371-1B7D-4251-888F-32C1419F80DD}" type="presParOf" srcId="{DCB6E814-F71C-421C-96E5-CAFD350DA52C}" destId="{55E18F21-A655-4ABC-937E-32CA41C03AEF}" srcOrd="0" destOrd="0" presId="urn:microsoft.com/office/officeart/2008/layout/HorizontalMultiLevelHierarchy"/>
    <dgm:cxn modelId="{686DED1F-AE22-4265-91C4-75260AA3D12D}" type="presParOf" srcId="{DCB6E814-F71C-421C-96E5-CAFD350DA52C}" destId="{414B65A4-D821-453A-8222-4AFCD7D91C65}" srcOrd="1" destOrd="0" presId="urn:microsoft.com/office/officeart/2008/layout/HorizontalMultiLevelHierarchy"/>
    <dgm:cxn modelId="{6986A909-9307-4E7D-B6B6-9CB055492661}" type="presParOf" srcId="{414B65A4-D821-453A-8222-4AFCD7D91C65}" destId="{FE82934F-4574-4FE2-B6C2-922B3832C8D6}" srcOrd="0" destOrd="0" presId="urn:microsoft.com/office/officeart/2008/layout/HorizontalMultiLevelHierarchy"/>
    <dgm:cxn modelId="{9662D366-B551-4AE1-90EB-31701F5AEA46}" type="presParOf" srcId="{FE82934F-4574-4FE2-B6C2-922B3832C8D6}" destId="{1EF908BC-7A61-462F-8F48-0D8B40F200CC}" srcOrd="0" destOrd="0" presId="urn:microsoft.com/office/officeart/2008/layout/HorizontalMultiLevelHierarchy"/>
    <dgm:cxn modelId="{3A960C2B-1636-45FB-A4FE-5B0B259C5FAC}" type="presParOf" srcId="{414B65A4-D821-453A-8222-4AFCD7D91C65}" destId="{0C077024-CBB3-42B2-AF08-68CEB4515A3E}" srcOrd="1" destOrd="0" presId="urn:microsoft.com/office/officeart/2008/layout/HorizontalMultiLevelHierarchy"/>
    <dgm:cxn modelId="{75342D43-CBE8-412E-BD63-82E1D889BD5E}" type="presParOf" srcId="{0C077024-CBB3-42B2-AF08-68CEB4515A3E}" destId="{01F9CB86-D25D-42A5-B1F2-B0BEF87FB51B}" srcOrd="0" destOrd="0" presId="urn:microsoft.com/office/officeart/2008/layout/HorizontalMultiLevelHierarchy"/>
    <dgm:cxn modelId="{553CA7AE-E617-4CA6-A222-9F17D617C760}" type="presParOf" srcId="{0C077024-CBB3-42B2-AF08-68CEB4515A3E}" destId="{7418B96B-D0CD-44F7-9647-24F3C3C0B48B}" srcOrd="1" destOrd="0" presId="urn:microsoft.com/office/officeart/2008/layout/HorizontalMultiLevelHierarchy"/>
    <dgm:cxn modelId="{EA868089-7CFC-4A9E-91ED-F760518D700E}" type="presParOf" srcId="{7418B96B-D0CD-44F7-9647-24F3C3C0B48B}" destId="{FDA36B81-8A3C-439D-B420-1AACE1A4F3CD}" srcOrd="0" destOrd="0" presId="urn:microsoft.com/office/officeart/2008/layout/HorizontalMultiLevelHierarchy"/>
    <dgm:cxn modelId="{D97070CA-CC43-4516-B15B-B16F9A32CD7C}" type="presParOf" srcId="{FDA36B81-8A3C-439D-B420-1AACE1A4F3CD}" destId="{61D590B8-CE54-4957-856E-82E38A850996}" srcOrd="0" destOrd="0" presId="urn:microsoft.com/office/officeart/2008/layout/HorizontalMultiLevelHierarchy"/>
    <dgm:cxn modelId="{6C9E7269-154A-434E-AAE6-906CBE835A03}" type="presParOf" srcId="{7418B96B-D0CD-44F7-9647-24F3C3C0B48B}" destId="{F4FD7759-9A33-4F17-8116-BFB42272D957}" srcOrd="1" destOrd="0" presId="urn:microsoft.com/office/officeart/2008/layout/HorizontalMultiLevelHierarchy"/>
    <dgm:cxn modelId="{317B2DDA-0B06-4536-9758-7045584D2FFE}" type="presParOf" srcId="{F4FD7759-9A33-4F17-8116-BFB42272D957}" destId="{CE3AE773-F65A-448D-A50C-126DCECC9F33}" srcOrd="0" destOrd="0" presId="urn:microsoft.com/office/officeart/2008/layout/HorizontalMultiLevelHierarchy"/>
    <dgm:cxn modelId="{033ABDC0-082F-45E7-8066-C6F3CBB4F833}" type="presParOf" srcId="{F4FD7759-9A33-4F17-8116-BFB42272D957}" destId="{7BB59A9C-4A2D-4D7B-AE56-C5B4F61F498E}" srcOrd="1" destOrd="0" presId="urn:microsoft.com/office/officeart/2008/layout/HorizontalMultiLevelHierarchy"/>
    <dgm:cxn modelId="{D907E0DF-A27E-4127-946B-72D379235533}" type="presParOf" srcId="{7418B96B-D0CD-44F7-9647-24F3C3C0B48B}" destId="{51D6E073-DBB8-454D-B3A4-1E42186FCE77}" srcOrd="2" destOrd="0" presId="urn:microsoft.com/office/officeart/2008/layout/HorizontalMultiLevelHierarchy"/>
    <dgm:cxn modelId="{FC22A1B4-5089-4D9B-8B86-56EE2A2D9943}" type="presParOf" srcId="{51D6E073-DBB8-454D-B3A4-1E42186FCE77}" destId="{067419FF-FA35-41C2-812E-669C39843133}" srcOrd="0" destOrd="0" presId="urn:microsoft.com/office/officeart/2008/layout/HorizontalMultiLevelHierarchy"/>
    <dgm:cxn modelId="{D5B203B0-721A-4E73-8CB2-EDB1145CC612}" type="presParOf" srcId="{7418B96B-D0CD-44F7-9647-24F3C3C0B48B}" destId="{860882FF-467D-428D-9E8E-22A2A94EB584}" srcOrd="3" destOrd="0" presId="urn:microsoft.com/office/officeart/2008/layout/HorizontalMultiLevelHierarchy"/>
    <dgm:cxn modelId="{CF3C68CA-BEE4-409C-98B6-65BEBEA8AB4E}" type="presParOf" srcId="{860882FF-467D-428D-9E8E-22A2A94EB584}" destId="{13355798-DF3D-4278-A2FF-FCE4DDA2410D}" srcOrd="0" destOrd="0" presId="urn:microsoft.com/office/officeart/2008/layout/HorizontalMultiLevelHierarchy"/>
    <dgm:cxn modelId="{A1AC8810-1AFB-486F-8BCA-31B712261C17}" type="presParOf" srcId="{860882FF-467D-428D-9E8E-22A2A94EB584}" destId="{61211ED2-E76B-4122-A11E-9C16D513402D}" srcOrd="1" destOrd="0" presId="urn:microsoft.com/office/officeart/2008/layout/HorizontalMultiLevelHierarchy"/>
    <dgm:cxn modelId="{44ABF038-0C2B-403F-8A08-9C64781236CF}" type="presParOf" srcId="{414B65A4-D821-453A-8222-4AFCD7D91C65}" destId="{1204CF7B-A7B9-4A27-80E5-B1B402D0CD79}" srcOrd="2" destOrd="0" presId="urn:microsoft.com/office/officeart/2008/layout/HorizontalMultiLevelHierarchy"/>
    <dgm:cxn modelId="{AEF6CF79-913B-4858-AE66-9CA9B603CF2C}" type="presParOf" srcId="{1204CF7B-A7B9-4A27-80E5-B1B402D0CD79}" destId="{025A9AB3-D346-43A0-8A29-8F8047541668}" srcOrd="0" destOrd="0" presId="urn:microsoft.com/office/officeart/2008/layout/HorizontalMultiLevelHierarchy"/>
    <dgm:cxn modelId="{6CF4C728-42C3-4D90-93F9-19CDD5EEE737}" type="presParOf" srcId="{414B65A4-D821-453A-8222-4AFCD7D91C65}" destId="{A9026064-A258-4B4B-9C74-70BDDA7F06C1}" srcOrd="3" destOrd="0" presId="urn:microsoft.com/office/officeart/2008/layout/HorizontalMultiLevelHierarchy"/>
    <dgm:cxn modelId="{CBD7F791-388E-4847-92AD-632D61A7EADE}" type="presParOf" srcId="{A9026064-A258-4B4B-9C74-70BDDA7F06C1}" destId="{0711E6D5-FBFB-4313-AA89-237ED127FD8A}" srcOrd="0" destOrd="0" presId="urn:microsoft.com/office/officeart/2008/layout/HorizontalMultiLevelHierarchy"/>
    <dgm:cxn modelId="{222BE35F-60C7-4B3C-B5DC-C44BD03FDE84}" type="presParOf" srcId="{A9026064-A258-4B4B-9C74-70BDDA7F06C1}" destId="{65577ADA-193E-4152-8682-80D48148C0D5}" srcOrd="1" destOrd="0" presId="urn:microsoft.com/office/officeart/2008/layout/HorizontalMultiLevelHierarchy"/>
    <dgm:cxn modelId="{FCCD7FD4-B3FD-4129-9800-28AB7C910CE1}" type="presParOf" srcId="{65577ADA-193E-4152-8682-80D48148C0D5}" destId="{770B373C-98C0-4A69-A084-F075E9487A66}" srcOrd="0" destOrd="0" presId="urn:microsoft.com/office/officeart/2008/layout/HorizontalMultiLevelHierarchy"/>
    <dgm:cxn modelId="{6C28DA47-D505-4B03-A66C-E01EC7B19329}" type="presParOf" srcId="{770B373C-98C0-4A69-A084-F075E9487A66}" destId="{019B414E-F5C7-43C8-946E-BF448FAA08C9}" srcOrd="0" destOrd="0" presId="urn:microsoft.com/office/officeart/2008/layout/HorizontalMultiLevelHierarchy"/>
    <dgm:cxn modelId="{BBC40AD6-3CB8-4C4E-8C20-574307731BCB}" type="presParOf" srcId="{65577ADA-193E-4152-8682-80D48148C0D5}" destId="{E4EF5407-005B-42F0-AA9E-E208E98979FF}" srcOrd="1" destOrd="0" presId="urn:microsoft.com/office/officeart/2008/layout/HorizontalMultiLevelHierarchy"/>
    <dgm:cxn modelId="{145E8F38-51EA-4154-9799-01C7CCC31D5E}" type="presParOf" srcId="{E4EF5407-005B-42F0-AA9E-E208E98979FF}" destId="{DB149301-5759-4870-9CA9-CBA2DBFD6575}" srcOrd="0" destOrd="0" presId="urn:microsoft.com/office/officeart/2008/layout/HorizontalMultiLevelHierarchy"/>
    <dgm:cxn modelId="{3701F380-3408-44A4-9185-B9046D074300}" type="presParOf" srcId="{E4EF5407-005B-42F0-AA9E-E208E98979FF}" destId="{4CE9A053-14C4-444C-BBE9-3E94C16DD967}" srcOrd="1" destOrd="0" presId="urn:microsoft.com/office/officeart/2008/layout/HorizontalMultiLevelHierarchy"/>
    <dgm:cxn modelId="{4009D2FE-DC81-4F83-B12F-5282406E0C1B}" type="presParOf" srcId="{4CE9A053-14C4-444C-BBE9-3E94C16DD967}" destId="{0816F6B1-E3B3-41CA-AFB4-85DB752AD135}" srcOrd="0" destOrd="0" presId="urn:microsoft.com/office/officeart/2008/layout/HorizontalMultiLevelHierarchy"/>
    <dgm:cxn modelId="{B8CAF283-F267-4DD2-85D5-A8E0B57E6833}" type="presParOf" srcId="{0816F6B1-E3B3-41CA-AFB4-85DB752AD135}" destId="{03DA3862-C3E2-4A64-B5C5-CD4C5497F3A8}" srcOrd="0" destOrd="0" presId="urn:microsoft.com/office/officeart/2008/layout/HorizontalMultiLevelHierarchy"/>
    <dgm:cxn modelId="{B93F5613-001F-4A25-8FAA-8EDAF063010A}" type="presParOf" srcId="{4CE9A053-14C4-444C-BBE9-3E94C16DD967}" destId="{4D65503C-CCC1-4D51-93CA-57ED16A202F0}" srcOrd="1" destOrd="0" presId="urn:microsoft.com/office/officeart/2008/layout/HorizontalMultiLevelHierarchy"/>
    <dgm:cxn modelId="{9605EC39-93A8-49DC-AF06-4043AF07BA75}" type="presParOf" srcId="{4D65503C-CCC1-4D51-93CA-57ED16A202F0}" destId="{A34DF891-1F82-4FF0-806F-D150D62B7E47}" srcOrd="0" destOrd="0" presId="urn:microsoft.com/office/officeart/2008/layout/HorizontalMultiLevelHierarchy"/>
    <dgm:cxn modelId="{82DAB6D8-1A7D-4A54-B201-998DC5042CF1}" type="presParOf" srcId="{4D65503C-CCC1-4D51-93CA-57ED16A202F0}" destId="{0BA98B9A-34B3-482E-BC83-35928A58053F}" srcOrd="1" destOrd="0" presId="urn:microsoft.com/office/officeart/2008/layout/HorizontalMultiLevelHierarchy"/>
    <dgm:cxn modelId="{7114C5C3-8395-4E56-85BC-5EC7CB96A93B}" type="presParOf" srcId="{65577ADA-193E-4152-8682-80D48148C0D5}" destId="{70DACD9E-A615-4FF7-AB9E-7EF4AEC55350}" srcOrd="2" destOrd="0" presId="urn:microsoft.com/office/officeart/2008/layout/HorizontalMultiLevelHierarchy"/>
    <dgm:cxn modelId="{A852F10B-1B1F-4D44-812A-CBB1B1B62E7F}" type="presParOf" srcId="{70DACD9E-A615-4FF7-AB9E-7EF4AEC55350}" destId="{B69E4A5E-907F-444C-8F63-FC28BFCAC6C8}" srcOrd="0" destOrd="0" presId="urn:microsoft.com/office/officeart/2008/layout/HorizontalMultiLevelHierarchy"/>
    <dgm:cxn modelId="{3DCCDD79-188E-449A-97B2-AA54D5700535}" type="presParOf" srcId="{65577ADA-193E-4152-8682-80D48148C0D5}" destId="{AF609C31-1571-4872-83D5-08DF36DCADB4}" srcOrd="3" destOrd="0" presId="urn:microsoft.com/office/officeart/2008/layout/HorizontalMultiLevelHierarchy"/>
    <dgm:cxn modelId="{D81B2668-009E-46D0-9D90-16F38237C48E}" type="presParOf" srcId="{AF609C31-1571-4872-83D5-08DF36DCADB4}" destId="{77025D96-62AC-4FC1-ABFB-754E3ADE70D3}" srcOrd="0" destOrd="0" presId="urn:microsoft.com/office/officeart/2008/layout/HorizontalMultiLevelHierarchy"/>
    <dgm:cxn modelId="{36562C33-9989-42A2-BEE0-34748A5385CA}" type="presParOf" srcId="{AF609C31-1571-4872-83D5-08DF36DCADB4}" destId="{4563391B-5A0E-49B7-9A9A-5C29A4229F99}" srcOrd="1" destOrd="0" presId="urn:microsoft.com/office/officeart/2008/layout/HorizontalMultiLevelHierarchy"/>
    <dgm:cxn modelId="{44C8ABCC-3D8E-4C22-A192-EE531374AF09}" type="presParOf" srcId="{4563391B-5A0E-49B7-9A9A-5C29A4229F99}" destId="{457852DA-908D-4624-991E-F5D2EC7134CF}" srcOrd="0" destOrd="0" presId="urn:microsoft.com/office/officeart/2008/layout/HorizontalMultiLevelHierarchy"/>
    <dgm:cxn modelId="{A0785BFE-3A22-4479-BAD1-1DD404567F5A}" type="presParOf" srcId="{457852DA-908D-4624-991E-F5D2EC7134CF}" destId="{36670A70-06EA-4062-B857-2BF4697188DC}" srcOrd="0" destOrd="0" presId="urn:microsoft.com/office/officeart/2008/layout/HorizontalMultiLevelHierarchy"/>
    <dgm:cxn modelId="{DE102D46-FCE0-4D57-8D4B-17633B8A9C13}" type="presParOf" srcId="{4563391B-5A0E-49B7-9A9A-5C29A4229F99}" destId="{4956B51D-D017-4359-A29F-3F1BB29818FC}" srcOrd="1" destOrd="0" presId="urn:microsoft.com/office/officeart/2008/layout/HorizontalMultiLevelHierarchy"/>
    <dgm:cxn modelId="{4848718A-98F8-4FF5-85D4-06D2229082F1}" type="presParOf" srcId="{4956B51D-D017-4359-A29F-3F1BB29818FC}" destId="{EBBFB71A-09F7-42D9-A41C-1443A0D89649}" srcOrd="0" destOrd="0" presId="urn:microsoft.com/office/officeart/2008/layout/HorizontalMultiLevelHierarchy"/>
    <dgm:cxn modelId="{6B5FE445-9331-4A96-B78B-50AFC677037C}" type="presParOf" srcId="{4956B51D-D017-4359-A29F-3F1BB29818FC}" destId="{6F2D595B-70B0-4641-A94F-CC619A5DDDA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71640213-10B8-4102-AB2B-D976D0BCEEA6}">
      <dgm:prSet custT="1"/>
      <dgm:spPr/>
      <dgm:t>
        <a:bodyPr/>
        <a:lstStyle/>
        <a:p>
          <a:pPr rtl="1"/>
          <a:r>
            <a:rPr lang="fa-IR" sz="4000" smtClean="0">
              <a:cs typeface="B Badr" panose="00000400000000000000" pitchFamily="2" charset="-78"/>
            </a:rPr>
            <a:t>و باعتبار الثلاثة ستة أقسام</a:t>
          </a:r>
          <a:endParaRPr lang="fa-IR" sz="4000">
            <a:cs typeface="B Badr" panose="00000400000000000000" pitchFamily="2" charset="-78"/>
          </a:endParaRPr>
        </a:p>
      </dgm:t>
    </dgm:pt>
    <dgm:pt modelId="{81FAA53D-D8F0-4C33-8DDA-B1407B6EE640}" type="parTrans" cxnId="{E8389E3E-5607-4B6B-995E-6A95129F3189}">
      <dgm:prSet/>
      <dgm:spPr/>
      <dgm:t>
        <a:bodyPr/>
        <a:lstStyle/>
        <a:p>
          <a:pPr rtl="1"/>
          <a:endParaRPr lang="fa-IR" sz="2400">
            <a:cs typeface="B Badr" panose="00000400000000000000" pitchFamily="2" charset="-78"/>
          </a:endParaRPr>
        </a:p>
      </dgm:t>
    </dgm:pt>
    <dgm:pt modelId="{BFE296FB-4BDF-4AB7-9145-335F8EA1E85F}" type="sibTrans" cxnId="{E8389E3E-5607-4B6B-995E-6A95129F3189}">
      <dgm:prSet/>
      <dgm:spPr/>
      <dgm:t>
        <a:bodyPr/>
        <a:lstStyle/>
        <a:p>
          <a:pPr rtl="1"/>
          <a:endParaRPr lang="fa-IR" sz="2400">
            <a:cs typeface="B Badr" panose="00000400000000000000" pitchFamily="2" charset="-78"/>
          </a:endParaRPr>
        </a:p>
      </dgm:t>
    </dgm:pt>
    <dgm:pt modelId="{5C84800F-2194-4017-BE35-C71FF2B081AD}">
      <dgm:prSet custT="1"/>
      <dgm:spPr/>
      <dgm:t>
        <a:bodyPr/>
        <a:lstStyle/>
        <a:p>
          <a:pPr rtl="1"/>
          <a:r>
            <a:rPr lang="fa-IR" sz="1400" smtClean="0">
              <a:cs typeface="B Badr" panose="00000400000000000000" pitchFamily="2" charset="-78"/>
            </a:rPr>
            <a:t>لأن الطرفين </a:t>
          </a:r>
          <a:endParaRPr lang="fa-IR" sz="1400">
            <a:cs typeface="B Badr" panose="00000400000000000000" pitchFamily="2" charset="-78"/>
          </a:endParaRPr>
        </a:p>
      </dgm:t>
    </dgm:pt>
    <dgm:pt modelId="{78307B0B-1C92-4ADB-8295-DF11E05B2A5F}" type="parTrans" cxnId="{1C1701E1-F93F-4F6D-9EAC-8662BAEC45A6}">
      <dgm:prSet custT="1"/>
      <dgm:spPr/>
      <dgm:t>
        <a:bodyPr/>
        <a:lstStyle/>
        <a:p>
          <a:pPr rtl="1"/>
          <a:endParaRPr lang="fa-IR" sz="700">
            <a:cs typeface="B Badr" panose="00000400000000000000" pitchFamily="2" charset="-78"/>
          </a:endParaRPr>
        </a:p>
      </dgm:t>
    </dgm:pt>
    <dgm:pt modelId="{80DCCD15-80ED-4CD2-AF3F-1D26FF7D6358}" type="sibTrans" cxnId="{1C1701E1-F93F-4F6D-9EAC-8662BAEC45A6}">
      <dgm:prSet/>
      <dgm:spPr/>
      <dgm:t>
        <a:bodyPr/>
        <a:lstStyle/>
        <a:p>
          <a:pPr rtl="1"/>
          <a:endParaRPr lang="fa-IR" sz="2400">
            <a:cs typeface="B Badr" panose="00000400000000000000" pitchFamily="2" charset="-78"/>
          </a:endParaRPr>
        </a:p>
      </dgm:t>
    </dgm:pt>
    <dgm:pt modelId="{87447C56-3513-4388-99D9-237DED2B1DCC}">
      <dgm:prSet custT="1"/>
      <dgm:spPr/>
      <dgm:t>
        <a:bodyPr/>
        <a:lstStyle/>
        <a:p>
          <a:pPr rtl="1"/>
          <a:r>
            <a:rPr lang="fa-IR" sz="1400" smtClean="0">
              <a:cs typeface="B Badr" panose="00000400000000000000" pitchFamily="2" charset="-78"/>
            </a:rPr>
            <a:t>إن كانا حسيين، فالجامع</a:t>
          </a:r>
          <a:endParaRPr lang="fa-IR" sz="1400">
            <a:cs typeface="B Badr" panose="00000400000000000000" pitchFamily="2" charset="-78"/>
          </a:endParaRPr>
        </a:p>
      </dgm:t>
    </dgm:pt>
    <dgm:pt modelId="{77295870-8F05-4303-AAD4-88BBA33461F0}" type="parTrans" cxnId="{385C7913-BB03-499E-8EA9-5FC8C8D32231}">
      <dgm:prSet custT="1"/>
      <dgm:spPr/>
      <dgm:t>
        <a:bodyPr/>
        <a:lstStyle/>
        <a:p>
          <a:pPr rtl="1"/>
          <a:endParaRPr lang="fa-IR" sz="700">
            <a:cs typeface="B Badr" panose="00000400000000000000" pitchFamily="2" charset="-78"/>
          </a:endParaRPr>
        </a:p>
      </dgm:t>
    </dgm:pt>
    <dgm:pt modelId="{7EF08D92-AEF0-4F19-B056-439B9DF3F669}" type="sibTrans" cxnId="{385C7913-BB03-499E-8EA9-5FC8C8D32231}">
      <dgm:prSet/>
      <dgm:spPr/>
      <dgm:t>
        <a:bodyPr/>
        <a:lstStyle/>
        <a:p>
          <a:pPr rtl="1"/>
          <a:endParaRPr lang="fa-IR" sz="2400">
            <a:cs typeface="B Badr" panose="00000400000000000000" pitchFamily="2" charset="-78"/>
          </a:endParaRPr>
        </a:p>
      </dgm:t>
    </dgm:pt>
    <dgm:pt modelId="{9CC40FC3-D0D9-4567-95F4-709A90AF24A4}">
      <dgm:prSet custT="1"/>
      <dgm:spPr/>
      <dgm:t>
        <a:bodyPr/>
        <a:lstStyle/>
        <a:p>
          <a:pPr rtl="1"/>
          <a:r>
            <a:rPr lang="fa-IR" sz="1400" smtClean="0">
              <a:cs typeface="B Badr" panose="00000400000000000000" pitchFamily="2" charset="-78"/>
            </a:rPr>
            <a:t>إما حسي</a:t>
          </a:r>
          <a:endParaRPr lang="fa-IR" sz="1400">
            <a:cs typeface="B Badr" panose="00000400000000000000" pitchFamily="2" charset="-78"/>
          </a:endParaRPr>
        </a:p>
      </dgm:t>
    </dgm:pt>
    <dgm:pt modelId="{1F34C904-5D3E-41C5-9303-5DC3FFBA19DD}" type="parTrans" cxnId="{D5FC8C9C-9D98-4BA1-BB62-EA7A7D779AC9}">
      <dgm:prSet custT="1"/>
      <dgm:spPr/>
      <dgm:t>
        <a:bodyPr/>
        <a:lstStyle/>
        <a:p>
          <a:pPr rtl="1"/>
          <a:endParaRPr lang="fa-IR" sz="700">
            <a:cs typeface="B Badr" panose="00000400000000000000" pitchFamily="2" charset="-78"/>
          </a:endParaRPr>
        </a:p>
      </dgm:t>
    </dgm:pt>
    <dgm:pt modelId="{9DE739DD-A400-431C-BA01-2106F215B412}" type="sibTrans" cxnId="{D5FC8C9C-9D98-4BA1-BB62-EA7A7D779AC9}">
      <dgm:prSet/>
      <dgm:spPr/>
      <dgm:t>
        <a:bodyPr/>
        <a:lstStyle/>
        <a:p>
          <a:pPr rtl="1"/>
          <a:endParaRPr lang="fa-IR" sz="2400">
            <a:cs typeface="B Badr" panose="00000400000000000000" pitchFamily="2" charset="-78"/>
          </a:endParaRPr>
        </a:p>
      </dgm:t>
    </dgm:pt>
    <dgm:pt modelId="{21F2FA15-FDC4-4216-8A79-F944B2D17B72}">
      <dgm:prSet custT="1"/>
      <dgm:spPr/>
      <dgm:t>
        <a:bodyPr/>
        <a:lstStyle/>
        <a:p>
          <a:pPr rtl="1"/>
          <a:r>
            <a:rPr lang="fa-IR" sz="1400" smtClean="0">
              <a:cs typeface="B Badr" panose="00000400000000000000" pitchFamily="2" charset="-78"/>
            </a:rPr>
            <a:t>نحو: فأخرج لهم عجلا </a:t>
          </a:r>
          <a:endParaRPr lang="fa-IR" sz="1400">
            <a:cs typeface="B Badr" panose="00000400000000000000" pitchFamily="2" charset="-78"/>
          </a:endParaRPr>
        </a:p>
      </dgm:t>
    </dgm:pt>
    <dgm:pt modelId="{FA04F419-7917-4840-BC8E-2C4A421C3E1B}" type="parTrans" cxnId="{AB590D63-9B43-4CD9-8A71-A2255B42D693}">
      <dgm:prSet custT="1"/>
      <dgm:spPr/>
      <dgm:t>
        <a:bodyPr/>
        <a:lstStyle/>
        <a:p>
          <a:pPr rtl="1"/>
          <a:endParaRPr lang="fa-IR" sz="700">
            <a:cs typeface="B Badr" panose="00000400000000000000" pitchFamily="2" charset="-78"/>
          </a:endParaRPr>
        </a:p>
      </dgm:t>
    </dgm:pt>
    <dgm:pt modelId="{7FC2230A-0918-4FE9-878F-36B1F47C2D89}" type="sibTrans" cxnId="{AB590D63-9B43-4CD9-8A71-A2255B42D693}">
      <dgm:prSet/>
      <dgm:spPr/>
      <dgm:t>
        <a:bodyPr/>
        <a:lstStyle/>
        <a:p>
          <a:pPr rtl="1"/>
          <a:endParaRPr lang="fa-IR" sz="2400">
            <a:cs typeface="B Badr" panose="00000400000000000000" pitchFamily="2" charset="-78"/>
          </a:endParaRPr>
        </a:p>
      </dgm:t>
    </dgm:pt>
    <dgm:pt modelId="{68F95F66-FE3F-46C2-80C9-49790BED5A1B}">
      <dgm:prSet custT="1"/>
      <dgm:spPr/>
      <dgm:t>
        <a:bodyPr/>
        <a:lstStyle/>
        <a:p>
          <a:pPr rtl="1"/>
          <a:r>
            <a:rPr lang="fa-IR" sz="1400" smtClean="0">
              <a:cs typeface="B Badr" panose="00000400000000000000" pitchFamily="2" charset="-78"/>
            </a:rPr>
            <a:t>فإن المستعار منه ولد البقرة، و المستعار له الحيوان الذى خلقه الله تعالى من حلى القبط، و الجامع لها الشكل؛ و الجميع حسى.</a:t>
          </a:r>
          <a:endParaRPr lang="fa-IR" sz="1400">
            <a:cs typeface="B Badr" panose="00000400000000000000" pitchFamily="2" charset="-78"/>
          </a:endParaRPr>
        </a:p>
      </dgm:t>
    </dgm:pt>
    <dgm:pt modelId="{50B86070-E798-473E-AEFF-6E9A76505CB6}" type="parTrans" cxnId="{B27872AE-818C-4794-8F81-4FE486DBC48F}">
      <dgm:prSet custT="1"/>
      <dgm:spPr/>
      <dgm:t>
        <a:bodyPr/>
        <a:lstStyle/>
        <a:p>
          <a:pPr rtl="1"/>
          <a:endParaRPr lang="fa-IR" sz="700">
            <a:cs typeface="B Badr" panose="00000400000000000000" pitchFamily="2" charset="-78"/>
          </a:endParaRPr>
        </a:p>
      </dgm:t>
    </dgm:pt>
    <dgm:pt modelId="{020FE502-1452-47CA-9628-682B0C3D5320}" type="sibTrans" cxnId="{B27872AE-818C-4794-8F81-4FE486DBC48F}">
      <dgm:prSet/>
      <dgm:spPr/>
      <dgm:t>
        <a:bodyPr/>
        <a:lstStyle/>
        <a:p>
          <a:pPr rtl="1"/>
          <a:endParaRPr lang="fa-IR" sz="2400">
            <a:cs typeface="B Badr" panose="00000400000000000000" pitchFamily="2" charset="-78"/>
          </a:endParaRPr>
        </a:p>
      </dgm:t>
    </dgm:pt>
    <dgm:pt modelId="{F63F3C02-4195-4597-908F-CD31207321F4}">
      <dgm:prSet custT="1"/>
      <dgm:spPr/>
      <dgm:t>
        <a:bodyPr/>
        <a:lstStyle/>
        <a:p>
          <a:pPr rtl="1"/>
          <a:r>
            <a:rPr lang="fa-IR" sz="1400" smtClean="0">
              <a:cs typeface="B Badr" panose="00000400000000000000" pitchFamily="2" charset="-78"/>
            </a:rPr>
            <a:t>و إما عقلي</a:t>
          </a:r>
          <a:endParaRPr lang="fa-IR" sz="1400">
            <a:cs typeface="B Badr" panose="00000400000000000000" pitchFamily="2" charset="-78"/>
          </a:endParaRPr>
        </a:p>
      </dgm:t>
    </dgm:pt>
    <dgm:pt modelId="{61A682BC-A32E-4981-94C7-614B8B7A35BD}" type="parTrans" cxnId="{DE48C6ED-7B4B-494A-BFAE-F45802B14F0B}">
      <dgm:prSet custT="1"/>
      <dgm:spPr/>
      <dgm:t>
        <a:bodyPr/>
        <a:lstStyle/>
        <a:p>
          <a:pPr rtl="1"/>
          <a:endParaRPr lang="fa-IR" sz="700">
            <a:cs typeface="B Badr" panose="00000400000000000000" pitchFamily="2" charset="-78"/>
          </a:endParaRPr>
        </a:p>
      </dgm:t>
    </dgm:pt>
    <dgm:pt modelId="{B810B7EA-1A5B-4229-9EC2-6A01DA5CBA3F}" type="sibTrans" cxnId="{DE48C6ED-7B4B-494A-BFAE-F45802B14F0B}">
      <dgm:prSet/>
      <dgm:spPr/>
      <dgm:t>
        <a:bodyPr/>
        <a:lstStyle/>
        <a:p>
          <a:pPr rtl="1"/>
          <a:endParaRPr lang="fa-IR" sz="2400">
            <a:cs typeface="B Badr" panose="00000400000000000000" pitchFamily="2" charset="-78"/>
          </a:endParaRPr>
        </a:p>
      </dgm:t>
    </dgm:pt>
    <dgm:pt modelId="{A1038AA5-31F8-4D0A-ACE3-400151137BC0}">
      <dgm:prSet custT="1"/>
      <dgm:spPr/>
      <dgm:t>
        <a:bodyPr/>
        <a:lstStyle/>
        <a:p>
          <a:pPr rtl="1"/>
          <a:r>
            <a:rPr lang="fa-IR" sz="1400" smtClean="0">
              <a:cs typeface="B Badr" panose="00000400000000000000" pitchFamily="2" charset="-78"/>
            </a:rPr>
            <a:t>نحو: و آية لهم الليل نسلخ منه النهار </a:t>
          </a:r>
          <a:endParaRPr lang="fa-IR" sz="1400">
            <a:cs typeface="B Badr" panose="00000400000000000000" pitchFamily="2" charset="-78"/>
          </a:endParaRPr>
        </a:p>
      </dgm:t>
    </dgm:pt>
    <dgm:pt modelId="{9C2A63FD-9A42-45E9-A20C-5B2A33B9D743}" type="parTrans" cxnId="{9FD43C4B-E356-4B98-B9A3-9CBBA524ACFA}">
      <dgm:prSet custT="1"/>
      <dgm:spPr/>
      <dgm:t>
        <a:bodyPr/>
        <a:lstStyle/>
        <a:p>
          <a:pPr rtl="1"/>
          <a:endParaRPr lang="fa-IR" sz="700">
            <a:cs typeface="B Badr" panose="00000400000000000000" pitchFamily="2" charset="-78"/>
          </a:endParaRPr>
        </a:p>
      </dgm:t>
    </dgm:pt>
    <dgm:pt modelId="{B11B4159-33C3-4F70-BAE4-C9CE26A39D97}" type="sibTrans" cxnId="{9FD43C4B-E356-4B98-B9A3-9CBBA524ACFA}">
      <dgm:prSet/>
      <dgm:spPr/>
      <dgm:t>
        <a:bodyPr/>
        <a:lstStyle/>
        <a:p>
          <a:pPr rtl="1"/>
          <a:endParaRPr lang="fa-IR" sz="2400">
            <a:cs typeface="B Badr" panose="00000400000000000000" pitchFamily="2" charset="-78"/>
          </a:endParaRPr>
        </a:p>
      </dgm:t>
    </dgm:pt>
    <dgm:pt modelId="{B1016DFD-D361-4FAD-A792-BAF9ED0F1532}">
      <dgm:prSet custT="1"/>
      <dgm:spPr/>
      <dgm:t>
        <a:bodyPr/>
        <a:lstStyle/>
        <a:p>
          <a:pPr rtl="1"/>
          <a:r>
            <a:rPr lang="fa-IR" sz="1400" smtClean="0">
              <a:cs typeface="B Badr" panose="00000400000000000000" pitchFamily="2" charset="-78"/>
            </a:rPr>
            <a:t>فإن المستعار منه كشط الجلد عن نحو الشاة، و المستعار له كشف الضوء عن مكان الليل، و هما حسيان، و الجامع ما يعقل من ترتب أمر على آخر.</a:t>
          </a:r>
          <a:endParaRPr lang="fa-IR" sz="1400">
            <a:cs typeface="B Badr" panose="00000400000000000000" pitchFamily="2" charset="-78"/>
          </a:endParaRPr>
        </a:p>
      </dgm:t>
    </dgm:pt>
    <dgm:pt modelId="{27B3D884-BA1C-4E02-81ED-6B896BA2F97E}" type="parTrans" cxnId="{69A62E67-BDDA-4DD4-8E49-74F6A469A38F}">
      <dgm:prSet custT="1"/>
      <dgm:spPr/>
      <dgm:t>
        <a:bodyPr/>
        <a:lstStyle/>
        <a:p>
          <a:pPr rtl="1"/>
          <a:endParaRPr lang="fa-IR" sz="700">
            <a:cs typeface="B Badr" panose="00000400000000000000" pitchFamily="2" charset="-78"/>
          </a:endParaRPr>
        </a:p>
      </dgm:t>
    </dgm:pt>
    <dgm:pt modelId="{A24C7E08-9AA5-4CCA-947C-2217EDF6AFF3}" type="sibTrans" cxnId="{69A62E67-BDDA-4DD4-8E49-74F6A469A38F}">
      <dgm:prSet/>
      <dgm:spPr/>
      <dgm:t>
        <a:bodyPr/>
        <a:lstStyle/>
        <a:p>
          <a:pPr rtl="1"/>
          <a:endParaRPr lang="fa-IR" sz="2400">
            <a:cs typeface="B Badr" panose="00000400000000000000" pitchFamily="2" charset="-78"/>
          </a:endParaRPr>
        </a:p>
      </dgm:t>
    </dgm:pt>
    <dgm:pt modelId="{815973A6-1BC2-483C-B9ED-CAE823059621}">
      <dgm:prSet custT="1"/>
      <dgm:spPr/>
      <dgm:t>
        <a:bodyPr/>
        <a:lstStyle/>
        <a:p>
          <a:pPr rtl="1"/>
          <a:r>
            <a:rPr lang="fa-IR" sz="1400" smtClean="0">
              <a:cs typeface="B Badr" panose="00000400000000000000" pitchFamily="2" charset="-78"/>
            </a:rPr>
            <a:t>و إما مختلف</a:t>
          </a:r>
          <a:endParaRPr lang="fa-IR" sz="1400">
            <a:cs typeface="B Badr" panose="00000400000000000000" pitchFamily="2" charset="-78"/>
          </a:endParaRPr>
        </a:p>
      </dgm:t>
    </dgm:pt>
    <dgm:pt modelId="{F6535CBC-3EDF-45E9-A493-7A06DDF0263E}" type="parTrans" cxnId="{D774D6A7-5C62-47E2-A793-49BA6F8956D4}">
      <dgm:prSet custT="1"/>
      <dgm:spPr/>
      <dgm:t>
        <a:bodyPr/>
        <a:lstStyle/>
        <a:p>
          <a:pPr rtl="1"/>
          <a:endParaRPr lang="fa-IR" sz="700">
            <a:cs typeface="B Badr" panose="00000400000000000000" pitchFamily="2" charset="-78"/>
          </a:endParaRPr>
        </a:p>
      </dgm:t>
    </dgm:pt>
    <dgm:pt modelId="{ABE38E2F-3EF2-4F04-8F03-00420EBF159E}" type="sibTrans" cxnId="{D774D6A7-5C62-47E2-A793-49BA6F8956D4}">
      <dgm:prSet/>
      <dgm:spPr/>
      <dgm:t>
        <a:bodyPr/>
        <a:lstStyle/>
        <a:p>
          <a:pPr rtl="1"/>
          <a:endParaRPr lang="fa-IR" sz="2400">
            <a:cs typeface="B Badr" panose="00000400000000000000" pitchFamily="2" charset="-78"/>
          </a:endParaRPr>
        </a:p>
      </dgm:t>
    </dgm:pt>
    <dgm:pt modelId="{BECCDB93-DE94-4268-9357-4000818741AE}">
      <dgm:prSet custT="1"/>
      <dgm:spPr/>
      <dgm:t>
        <a:bodyPr/>
        <a:lstStyle/>
        <a:p>
          <a:pPr rtl="1"/>
          <a:r>
            <a:rPr lang="fa-IR" sz="1400" smtClean="0">
              <a:cs typeface="B Badr" panose="00000400000000000000" pitchFamily="2" charset="-78"/>
            </a:rPr>
            <a:t>كقولك: رأيت شمسا</a:t>
          </a:r>
          <a:r>
            <a:rPr lang="en-US" sz="1400" smtClean="0">
              <a:cs typeface="B Badr" panose="00000400000000000000" pitchFamily="2" charset="-78"/>
            </a:rPr>
            <a:t> </a:t>
          </a:r>
          <a:r>
            <a:rPr lang="fa-IR" sz="1400" smtClean="0">
              <a:cs typeface="B Badr" panose="00000400000000000000" pitchFamily="2" charset="-78"/>
            </a:rPr>
            <a:t>و أنت تريد إنسانا كالشمس فى حسن الطلعة، و نباهة الشأن.</a:t>
          </a:r>
          <a:endParaRPr lang="fa-IR" sz="1400">
            <a:cs typeface="B Badr" panose="00000400000000000000" pitchFamily="2" charset="-78"/>
          </a:endParaRPr>
        </a:p>
      </dgm:t>
    </dgm:pt>
    <dgm:pt modelId="{38AB872B-DF21-4640-85BE-5770C56D8DCB}" type="parTrans" cxnId="{5EFFA05D-B639-4434-AA92-78766BB4AD6D}">
      <dgm:prSet custT="1"/>
      <dgm:spPr/>
      <dgm:t>
        <a:bodyPr/>
        <a:lstStyle/>
        <a:p>
          <a:pPr rtl="1"/>
          <a:endParaRPr lang="fa-IR" sz="700">
            <a:cs typeface="B Badr" panose="00000400000000000000" pitchFamily="2" charset="-78"/>
          </a:endParaRPr>
        </a:p>
      </dgm:t>
    </dgm:pt>
    <dgm:pt modelId="{B5252C2E-6185-4077-B426-1FF10E9EBFE2}" type="sibTrans" cxnId="{5EFFA05D-B639-4434-AA92-78766BB4AD6D}">
      <dgm:prSet/>
      <dgm:spPr/>
      <dgm:t>
        <a:bodyPr/>
        <a:lstStyle/>
        <a:p>
          <a:pPr rtl="1"/>
          <a:endParaRPr lang="fa-IR" sz="2400">
            <a:cs typeface="B Badr" panose="00000400000000000000" pitchFamily="2" charset="-78"/>
          </a:endParaRPr>
        </a:p>
      </dgm:t>
    </dgm:pt>
    <dgm:pt modelId="{2F541DBF-BCBE-4B0A-A5F4-B47F7F6AC8BF}">
      <dgm:prSet custT="1"/>
      <dgm:spPr/>
      <dgm:t>
        <a:bodyPr/>
        <a:lstStyle/>
        <a:p>
          <a:pPr rtl="1"/>
          <a:r>
            <a:rPr lang="fa-IR" sz="1400" smtClean="0">
              <a:cs typeface="B Badr" panose="00000400000000000000" pitchFamily="2" charset="-78"/>
            </a:rPr>
            <a:t>و إلا فهما</a:t>
          </a:r>
          <a:endParaRPr lang="fa-IR" sz="1400">
            <a:cs typeface="B Badr" panose="00000400000000000000" pitchFamily="2" charset="-78"/>
          </a:endParaRPr>
        </a:p>
      </dgm:t>
    </dgm:pt>
    <dgm:pt modelId="{3B5772BC-6C7B-4A7C-92E7-309CC106FABC}" type="parTrans" cxnId="{0F2C9B16-963D-4177-BD52-181347CB9D4A}">
      <dgm:prSet custT="1"/>
      <dgm:spPr/>
      <dgm:t>
        <a:bodyPr/>
        <a:lstStyle/>
        <a:p>
          <a:pPr rtl="1"/>
          <a:endParaRPr lang="fa-IR" sz="700">
            <a:cs typeface="B Badr" panose="00000400000000000000" pitchFamily="2" charset="-78"/>
          </a:endParaRPr>
        </a:p>
      </dgm:t>
    </dgm:pt>
    <dgm:pt modelId="{3660E424-1C63-4BC7-9BC1-93FB67104433}" type="sibTrans" cxnId="{0F2C9B16-963D-4177-BD52-181347CB9D4A}">
      <dgm:prSet/>
      <dgm:spPr/>
      <dgm:t>
        <a:bodyPr/>
        <a:lstStyle/>
        <a:p>
          <a:pPr rtl="1"/>
          <a:endParaRPr lang="fa-IR" sz="2400">
            <a:cs typeface="B Badr" panose="00000400000000000000" pitchFamily="2" charset="-78"/>
          </a:endParaRPr>
        </a:p>
      </dgm:t>
    </dgm:pt>
    <dgm:pt modelId="{A58E9147-D0ED-4F67-8A6F-4BE152686D87}">
      <dgm:prSet custT="1"/>
      <dgm:spPr/>
      <dgm:t>
        <a:bodyPr/>
        <a:lstStyle/>
        <a:p>
          <a:pPr rtl="1"/>
          <a:r>
            <a:rPr lang="fa-IR" sz="1400" smtClean="0">
              <a:cs typeface="B Badr" panose="00000400000000000000" pitchFamily="2" charset="-78"/>
            </a:rPr>
            <a:t>إما عقليان</a:t>
          </a:r>
          <a:endParaRPr lang="fa-IR" sz="1400">
            <a:cs typeface="B Badr" panose="00000400000000000000" pitchFamily="2" charset="-78"/>
          </a:endParaRPr>
        </a:p>
      </dgm:t>
    </dgm:pt>
    <dgm:pt modelId="{9D893BDD-0377-43D0-927B-509CD8717310}" type="parTrans" cxnId="{642BB787-EE21-41A5-989A-8FAD3460F786}">
      <dgm:prSet custT="1"/>
      <dgm:spPr/>
      <dgm:t>
        <a:bodyPr/>
        <a:lstStyle/>
        <a:p>
          <a:pPr rtl="1"/>
          <a:endParaRPr lang="fa-IR" sz="700">
            <a:cs typeface="B Badr" panose="00000400000000000000" pitchFamily="2" charset="-78"/>
          </a:endParaRPr>
        </a:p>
      </dgm:t>
    </dgm:pt>
    <dgm:pt modelId="{3D47707F-2890-474E-9236-8555E4F48D03}" type="sibTrans" cxnId="{642BB787-EE21-41A5-989A-8FAD3460F786}">
      <dgm:prSet/>
      <dgm:spPr/>
      <dgm:t>
        <a:bodyPr/>
        <a:lstStyle/>
        <a:p>
          <a:pPr rtl="1"/>
          <a:endParaRPr lang="fa-IR" sz="2400">
            <a:cs typeface="B Badr" panose="00000400000000000000" pitchFamily="2" charset="-78"/>
          </a:endParaRPr>
        </a:p>
      </dgm:t>
    </dgm:pt>
    <dgm:pt modelId="{1BA18BE4-A244-4BB4-A7EC-F3637AF1A7E2}">
      <dgm:prSet custT="1"/>
      <dgm:spPr/>
      <dgm:t>
        <a:bodyPr/>
        <a:lstStyle/>
        <a:p>
          <a:pPr rtl="1"/>
          <a:r>
            <a:rPr lang="fa-IR" sz="1400" smtClean="0">
              <a:cs typeface="B Badr" panose="00000400000000000000" pitchFamily="2" charset="-78"/>
            </a:rPr>
            <a:t>نحو: من بعثنا من مرقدنا </a:t>
          </a:r>
          <a:endParaRPr lang="fa-IR" sz="1400">
            <a:cs typeface="B Badr" panose="00000400000000000000" pitchFamily="2" charset="-78"/>
          </a:endParaRPr>
        </a:p>
      </dgm:t>
    </dgm:pt>
    <dgm:pt modelId="{270BB742-B78F-41D7-AE2D-C0C319A87C71}" type="parTrans" cxnId="{F1772595-E178-4D26-8B9D-BCD8E8B3C99B}">
      <dgm:prSet custT="1"/>
      <dgm:spPr/>
      <dgm:t>
        <a:bodyPr/>
        <a:lstStyle/>
        <a:p>
          <a:pPr rtl="1"/>
          <a:endParaRPr lang="fa-IR" sz="700">
            <a:cs typeface="B Badr" panose="00000400000000000000" pitchFamily="2" charset="-78"/>
          </a:endParaRPr>
        </a:p>
      </dgm:t>
    </dgm:pt>
    <dgm:pt modelId="{76839207-DEAE-42F0-869D-8B81B623DED7}" type="sibTrans" cxnId="{F1772595-E178-4D26-8B9D-BCD8E8B3C99B}">
      <dgm:prSet/>
      <dgm:spPr/>
      <dgm:t>
        <a:bodyPr/>
        <a:lstStyle/>
        <a:p>
          <a:pPr rtl="1"/>
          <a:endParaRPr lang="fa-IR" sz="2400">
            <a:cs typeface="B Badr" panose="00000400000000000000" pitchFamily="2" charset="-78"/>
          </a:endParaRPr>
        </a:p>
      </dgm:t>
    </dgm:pt>
    <dgm:pt modelId="{A492FC12-C8EF-4951-8B89-0478B93A729C}">
      <dgm:prSet custT="1"/>
      <dgm:spPr/>
      <dgm:t>
        <a:bodyPr/>
        <a:lstStyle/>
        <a:p>
          <a:pPr rtl="1"/>
          <a:r>
            <a:rPr lang="fa-IR" sz="1400" smtClean="0">
              <a:cs typeface="B Badr" panose="00000400000000000000" pitchFamily="2" charset="-78"/>
            </a:rPr>
            <a:t>فإن المستعار منه الرقاد، و المستعار له الموت، و الجامع عدم ظهور الفعل و الجميع عقلى.</a:t>
          </a:r>
          <a:endParaRPr lang="fa-IR" sz="1400">
            <a:cs typeface="B Badr" panose="00000400000000000000" pitchFamily="2" charset="-78"/>
          </a:endParaRPr>
        </a:p>
      </dgm:t>
    </dgm:pt>
    <dgm:pt modelId="{08EBAD4D-9AB3-482A-918C-46448F78FC7C}" type="parTrans" cxnId="{79A33D89-4756-4FAF-AB7C-AF4442DEA606}">
      <dgm:prSet custT="1"/>
      <dgm:spPr/>
      <dgm:t>
        <a:bodyPr/>
        <a:lstStyle/>
        <a:p>
          <a:pPr rtl="1"/>
          <a:endParaRPr lang="fa-IR" sz="700">
            <a:cs typeface="B Badr" panose="00000400000000000000" pitchFamily="2" charset="-78"/>
          </a:endParaRPr>
        </a:p>
      </dgm:t>
    </dgm:pt>
    <dgm:pt modelId="{D4845EF3-7FE2-4511-AEAC-FDD7E7FBD485}" type="sibTrans" cxnId="{79A33D89-4756-4FAF-AB7C-AF4442DEA606}">
      <dgm:prSet/>
      <dgm:spPr/>
      <dgm:t>
        <a:bodyPr/>
        <a:lstStyle/>
        <a:p>
          <a:pPr rtl="1"/>
          <a:endParaRPr lang="fa-IR" sz="2400">
            <a:cs typeface="B Badr" panose="00000400000000000000" pitchFamily="2" charset="-78"/>
          </a:endParaRPr>
        </a:p>
      </dgm:t>
    </dgm:pt>
    <dgm:pt modelId="{DB1B3371-99B2-49DC-9A88-F8CAC47765F7}">
      <dgm:prSet custT="1"/>
      <dgm:spPr/>
      <dgm:t>
        <a:bodyPr/>
        <a:lstStyle/>
        <a:p>
          <a:pPr rtl="1"/>
          <a:r>
            <a:rPr lang="fa-IR" sz="1400" smtClean="0">
              <a:cs typeface="B Badr" panose="00000400000000000000" pitchFamily="2" charset="-78"/>
            </a:rPr>
            <a:t>و إما مختلفان</a:t>
          </a:r>
          <a:endParaRPr lang="fa-IR" sz="1400">
            <a:cs typeface="B Badr" panose="00000400000000000000" pitchFamily="2" charset="-78"/>
          </a:endParaRPr>
        </a:p>
      </dgm:t>
    </dgm:pt>
    <dgm:pt modelId="{56D0F24E-97E9-4F33-AD2F-30CEF79285FD}" type="parTrans" cxnId="{D9461E50-749A-4DB1-A327-2B682F43EDBE}">
      <dgm:prSet custT="1"/>
      <dgm:spPr/>
      <dgm:t>
        <a:bodyPr/>
        <a:lstStyle/>
        <a:p>
          <a:pPr rtl="1"/>
          <a:endParaRPr lang="fa-IR" sz="700">
            <a:cs typeface="B Badr" panose="00000400000000000000" pitchFamily="2" charset="-78"/>
          </a:endParaRPr>
        </a:p>
      </dgm:t>
    </dgm:pt>
    <dgm:pt modelId="{F14B8B83-0E42-4480-ACEB-9D813F4A8CC2}" type="sibTrans" cxnId="{D9461E50-749A-4DB1-A327-2B682F43EDBE}">
      <dgm:prSet/>
      <dgm:spPr/>
      <dgm:t>
        <a:bodyPr/>
        <a:lstStyle/>
        <a:p>
          <a:pPr rtl="1"/>
          <a:endParaRPr lang="fa-IR" sz="2400">
            <a:cs typeface="B Badr" panose="00000400000000000000" pitchFamily="2" charset="-78"/>
          </a:endParaRPr>
        </a:p>
      </dgm:t>
    </dgm:pt>
    <dgm:pt modelId="{93A8B6A3-D460-45C4-BA89-94D9CB015A7C}">
      <dgm:prSet custT="1"/>
      <dgm:spPr/>
      <dgm:t>
        <a:bodyPr/>
        <a:lstStyle/>
        <a:p>
          <a:pPr rtl="1"/>
          <a:r>
            <a:rPr lang="fa-IR" sz="1400" smtClean="0">
              <a:cs typeface="B Badr" panose="00000400000000000000" pitchFamily="2" charset="-78"/>
            </a:rPr>
            <a:t>و الحسى هو المستعار منه، نحو: فاصدع بما تؤمر </a:t>
          </a:r>
          <a:endParaRPr lang="fa-IR" sz="1400">
            <a:cs typeface="B Badr" panose="00000400000000000000" pitchFamily="2" charset="-78"/>
          </a:endParaRPr>
        </a:p>
      </dgm:t>
    </dgm:pt>
    <dgm:pt modelId="{D63D6279-DA96-4107-AF83-6799D21F898E}" type="parTrans" cxnId="{8C9ED151-BEEF-49D4-A5AF-F8C6A8092808}">
      <dgm:prSet custT="1"/>
      <dgm:spPr/>
      <dgm:t>
        <a:bodyPr/>
        <a:lstStyle/>
        <a:p>
          <a:pPr rtl="1"/>
          <a:endParaRPr lang="fa-IR" sz="700">
            <a:cs typeface="B Badr" panose="00000400000000000000" pitchFamily="2" charset="-78"/>
          </a:endParaRPr>
        </a:p>
      </dgm:t>
    </dgm:pt>
    <dgm:pt modelId="{E2B4E35C-38C9-4E3A-9227-9CF06B51A18A}" type="sibTrans" cxnId="{8C9ED151-BEEF-49D4-A5AF-F8C6A8092808}">
      <dgm:prSet/>
      <dgm:spPr/>
      <dgm:t>
        <a:bodyPr/>
        <a:lstStyle/>
        <a:p>
          <a:pPr rtl="1"/>
          <a:endParaRPr lang="fa-IR" sz="2400">
            <a:cs typeface="B Badr" panose="00000400000000000000" pitchFamily="2" charset="-78"/>
          </a:endParaRPr>
        </a:p>
      </dgm:t>
    </dgm:pt>
    <dgm:pt modelId="{CECB8988-9DE5-4410-90FD-ED8DBDC03554}">
      <dgm:prSet custT="1"/>
      <dgm:spPr/>
      <dgm:t>
        <a:bodyPr/>
        <a:lstStyle/>
        <a:p>
          <a:pPr rtl="1"/>
          <a:r>
            <a:rPr lang="fa-IR" sz="1400" smtClean="0">
              <a:cs typeface="B Badr" panose="00000400000000000000" pitchFamily="2" charset="-78"/>
            </a:rPr>
            <a:t>فإن المستعار منه كسر الزجاجة، و هو حسى، و المستعار له التبليغ، و الجامع التأثير و هما عقليان</a:t>
          </a:r>
          <a:endParaRPr lang="fa-IR" sz="1400">
            <a:cs typeface="B Badr" panose="00000400000000000000" pitchFamily="2" charset="-78"/>
          </a:endParaRPr>
        </a:p>
      </dgm:t>
    </dgm:pt>
    <dgm:pt modelId="{638D3B80-C06C-4785-8310-A5198004A48A}" type="parTrans" cxnId="{9BD2A499-4560-4027-AB3A-BCAED279CA8B}">
      <dgm:prSet custT="1"/>
      <dgm:spPr/>
      <dgm:t>
        <a:bodyPr/>
        <a:lstStyle/>
        <a:p>
          <a:pPr rtl="1"/>
          <a:endParaRPr lang="fa-IR" sz="700">
            <a:cs typeface="B Badr" panose="00000400000000000000" pitchFamily="2" charset="-78"/>
          </a:endParaRPr>
        </a:p>
      </dgm:t>
    </dgm:pt>
    <dgm:pt modelId="{7FB9C825-3F88-4100-9E26-D35CA235D3BE}" type="sibTrans" cxnId="{9BD2A499-4560-4027-AB3A-BCAED279CA8B}">
      <dgm:prSet/>
      <dgm:spPr/>
      <dgm:t>
        <a:bodyPr/>
        <a:lstStyle/>
        <a:p>
          <a:pPr rtl="1"/>
          <a:endParaRPr lang="fa-IR" sz="2400">
            <a:cs typeface="B Badr" panose="00000400000000000000" pitchFamily="2" charset="-78"/>
          </a:endParaRPr>
        </a:p>
      </dgm:t>
    </dgm:pt>
    <dgm:pt modelId="{CE388FFE-28A9-41E4-99F4-C03255E48784}">
      <dgm:prSet custT="1"/>
      <dgm:spPr/>
      <dgm:t>
        <a:bodyPr/>
        <a:lstStyle/>
        <a:p>
          <a:pPr rtl="1"/>
          <a:r>
            <a:rPr lang="fa-IR" sz="1400" smtClean="0">
              <a:cs typeface="B Badr" panose="00000400000000000000" pitchFamily="2" charset="-78"/>
            </a:rPr>
            <a:t>و إما عكس ذلك نحو: إنا لما طغى الماء حملناكم في الجارية</a:t>
          </a:r>
          <a:endParaRPr lang="fa-IR" sz="1400">
            <a:cs typeface="B Badr" panose="00000400000000000000" pitchFamily="2" charset="-78"/>
          </a:endParaRPr>
        </a:p>
      </dgm:t>
    </dgm:pt>
    <dgm:pt modelId="{44CC6B60-1A59-4F43-BBF1-A0E978C2BD0A}" type="parTrans" cxnId="{7E9EDB9D-24FC-4A14-87BF-8657A687AF69}">
      <dgm:prSet custT="1"/>
      <dgm:spPr/>
      <dgm:t>
        <a:bodyPr/>
        <a:lstStyle/>
        <a:p>
          <a:pPr rtl="1"/>
          <a:endParaRPr lang="fa-IR" sz="700">
            <a:cs typeface="B Badr" panose="00000400000000000000" pitchFamily="2" charset="-78"/>
          </a:endParaRPr>
        </a:p>
      </dgm:t>
    </dgm:pt>
    <dgm:pt modelId="{D2D2477E-E336-41CE-B5C8-8A193723F22A}" type="sibTrans" cxnId="{7E9EDB9D-24FC-4A14-87BF-8657A687AF69}">
      <dgm:prSet/>
      <dgm:spPr/>
      <dgm:t>
        <a:bodyPr/>
        <a:lstStyle/>
        <a:p>
          <a:pPr rtl="1"/>
          <a:endParaRPr lang="fa-IR" sz="2400">
            <a:cs typeface="B Badr" panose="00000400000000000000" pitchFamily="2" charset="-78"/>
          </a:endParaRPr>
        </a:p>
      </dgm:t>
    </dgm:pt>
    <dgm:pt modelId="{523089CF-CEEE-4991-AE92-6C014D1D5405}">
      <dgm:prSet custT="1"/>
      <dgm:spPr/>
      <dgm:t>
        <a:bodyPr/>
        <a:lstStyle/>
        <a:p>
          <a:pPr rtl="1"/>
          <a:r>
            <a:rPr lang="fa-IR" sz="1400" smtClean="0">
              <a:cs typeface="B Badr" panose="00000400000000000000" pitchFamily="2" charset="-78"/>
            </a:rPr>
            <a:t>فإن المستعار له كثرة الماء؛ و هو حسى، و المستعار منه التكبر، و الجامع الاستعلاء المفرط؛ و هما عقليان.</a:t>
          </a:r>
          <a:endParaRPr lang="fa-IR" sz="1400">
            <a:cs typeface="B Badr" panose="00000400000000000000" pitchFamily="2" charset="-78"/>
          </a:endParaRPr>
        </a:p>
      </dgm:t>
    </dgm:pt>
    <dgm:pt modelId="{871691A4-84B5-4D56-8F06-EEE41F4EAD28}" type="parTrans" cxnId="{A0CB2F68-5CC8-4F1A-AE72-15E144989EF9}">
      <dgm:prSet custT="1"/>
      <dgm:spPr/>
      <dgm:t>
        <a:bodyPr/>
        <a:lstStyle/>
        <a:p>
          <a:pPr rtl="1"/>
          <a:endParaRPr lang="fa-IR" sz="700">
            <a:cs typeface="B Badr" panose="00000400000000000000" pitchFamily="2" charset="-78"/>
          </a:endParaRPr>
        </a:p>
      </dgm:t>
    </dgm:pt>
    <dgm:pt modelId="{58E35A85-624B-4ABA-8863-69FC706CA7D6}" type="sibTrans" cxnId="{A0CB2F68-5CC8-4F1A-AE72-15E144989EF9}">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8DDA7C32-99B1-4999-9808-52707D79B2DE}" type="pres">
      <dgm:prSet presAssocID="{71640213-10B8-4102-AB2B-D976D0BCEEA6}" presName="root1" presStyleCnt="0"/>
      <dgm:spPr/>
    </dgm:pt>
    <dgm:pt modelId="{A15C2E50-4381-4B44-96A2-4D13C79DE2D2}" type="pres">
      <dgm:prSet presAssocID="{71640213-10B8-4102-AB2B-D976D0BCEEA6}" presName="LevelOneTextNode" presStyleLbl="node0" presStyleIdx="0" presStyleCnt="1" custScaleY="109209">
        <dgm:presLayoutVars>
          <dgm:chPref val="3"/>
        </dgm:presLayoutVars>
      </dgm:prSet>
      <dgm:spPr/>
      <dgm:t>
        <a:bodyPr/>
        <a:lstStyle/>
        <a:p>
          <a:pPr rtl="1"/>
          <a:endParaRPr lang="fa-IR"/>
        </a:p>
      </dgm:t>
    </dgm:pt>
    <dgm:pt modelId="{03A2F40A-2FBF-4FC5-A8EF-C0FCC5EEBBD4}" type="pres">
      <dgm:prSet presAssocID="{71640213-10B8-4102-AB2B-D976D0BCEEA6}" presName="level2hierChild" presStyleCnt="0"/>
      <dgm:spPr/>
    </dgm:pt>
    <dgm:pt modelId="{5A277C28-D706-4D3A-8399-B4077364EE5C}" type="pres">
      <dgm:prSet presAssocID="{78307B0B-1C92-4ADB-8295-DF11E05B2A5F}" presName="conn2-1" presStyleLbl="parChTrans1D2" presStyleIdx="0" presStyleCnt="1"/>
      <dgm:spPr/>
      <dgm:t>
        <a:bodyPr/>
        <a:lstStyle/>
        <a:p>
          <a:pPr rtl="1"/>
          <a:endParaRPr lang="fa-IR"/>
        </a:p>
      </dgm:t>
    </dgm:pt>
    <dgm:pt modelId="{91F7670D-E373-4C8F-9B66-C516CA91F30E}" type="pres">
      <dgm:prSet presAssocID="{78307B0B-1C92-4ADB-8295-DF11E05B2A5F}" presName="connTx" presStyleLbl="parChTrans1D2" presStyleIdx="0" presStyleCnt="1"/>
      <dgm:spPr/>
      <dgm:t>
        <a:bodyPr/>
        <a:lstStyle/>
        <a:p>
          <a:pPr rtl="1"/>
          <a:endParaRPr lang="fa-IR"/>
        </a:p>
      </dgm:t>
    </dgm:pt>
    <dgm:pt modelId="{FEE4E64E-094A-4CC0-8786-0B9FFFDA99A1}" type="pres">
      <dgm:prSet presAssocID="{5C84800F-2194-4017-BE35-C71FF2B081AD}" presName="root2" presStyleCnt="0"/>
      <dgm:spPr/>
    </dgm:pt>
    <dgm:pt modelId="{D77119A6-D2E5-4D27-BAD7-D1F8FEFDEBAF}" type="pres">
      <dgm:prSet presAssocID="{5C84800F-2194-4017-BE35-C71FF2B081AD}" presName="LevelTwoTextNode" presStyleLbl="node2" presStyleIdx="0" presStyleCnt="1" custScaleX="15742">
        <dgm:presLayoutVars>
          <dgm:chPref val="3"/>
        </dgm:presLayoutVars>
      </dgm:prSet>
      <dgm:spPr/>
      <dgm:t>
        <a:bodyPr/>
        <a:lstStyle/>
        <a:p>
          <a:pPr rtl="1"/>
          <a:endParaRPr lang="fa-IR"/>
        </a:p>
      </dgm:t>
    </dgm:pt>
    <dgm:pt modelId="{95EF3DC5-53C5-43E8-9B61-3184174301EC}" type="pres">
      <dgm:prSet presAssocID="{5C84800F-2194-4017-BE35-C71FF2B081AD}" presName="level3hierChild" presStyleCnt="0"/>
      <dgm:spPr/>
    </dgm:pt>
    <dgm:pt modelId="{1729599E-0F5D-40E9-94C2-9E5CC6160DBC}" type="pres">
      <dgm:prSet presAssocID="{77295870-8F05-4303-AAD4-88BBA33461F0}" presName="conn2-1" presStyleLbl="parChTrans1D3" presStyleIdx="0" presStyleCnt="2"/>
      <dgm:spPr/>
      <dgm:t>
        <a:bodyPr/>
        <a:lstStyle/>
        <a:p>
          <a:pPr rtl="1"/>
          <a:endParaRPr lang="fa-IR"/>
        </a:p>
      </dgm:t>
    </dgm:pt>
    <dgm:pt modelId="{9BDAAF99-1768-42F0-9515-28DF9AEF8A94}" type="pres">
      <dgm:prSet presAssocID="{77295870-8F05-4303-AAD4-88BBA33461F0}" presName="connTx" presStyleLbl="parChTrans1D3" presStyleIdx="0" presStyleCnt="2"/>
      <dgm:spPr/>
      <dgm:t>
        <a:bodyPr/>
        <a:lstStyle/>
        <a:p>
          <a:pPr rtl="1"/>
          <a:endParaRPr lang="fa-IR"/>
        </a:p>
      </dgm:t>
    </dgm:pt>
    <dgm:pt modelId="{29726F15-7AC2-4484-9D36-B6D0F625A6DF}" type="pres">
      <dgm:prSet presAssocID="{87447C56-3513-4388-99D9-237DED2B1DCC}" presName="root2" presStyleCnt="0"/>
      <dgm:spPr/>
    </dgm:pt>
    <dgm:pt modelId="{0F922069-6EF0-4031-885B-B7BCAE735E05}" type="pres">
      <dgm:prSet presAssocID="{87447C56-3513-4388-99D9-237DED2B1DCC}" presName="LevelTwoTextNode" presStyleLbl="node3" presStyleIdx="0" presStyleCnt="2" custScaleX="44805">
        <dgm:presLayoutVars>
          <dgm:chPref val="3"/>
        </dgm:presLayoutVars>
      </dgm:prSet>
      <dgm:spPr/>
      <dgm:t>
        <a:bodyPr/>
        <a:lstStyle/>
        <a:p>
          <a:pPr rtl="1"/>
          <a:endParaRPr lang="fa-IR"/>
        </a:p>
      </dgm:t>
    </dgm:pt>
    <dgm:pt modelId="{997A5D76-56B1-4EF2-A433-907FAC1CF8D7}" type="pres">
      <dgm:prSet presAssocID="{87447C56-3513-4388-99D9-237DED2B1DCC}" presName="level3hierChild" presStyleCnt="0"/>
      <dgm:spPr/>
    </dgm:pt>
    <dgm:pt modelId="{4851D218-2DF5-41C3-ADB9-A72DFD14EAF4}" type="pres">
      <dgm:prSet presAssocID="{1F34C904-5D3E-41C5-9303-5DC3FFBA19DD}" presName="conn2-1" presStyleLbl="parChTrans1D4" presStyleIdx="0" presStyleCnt="16"/>
      <dgm:spPr/>
      <dgm:t>
        <a:bodyPr/>
        <a:lstStyle/>
        <a:p>
          <a:pPr rtl="1"/>
          <a:endParaRPr lang="fa-IR"/>
        </a:p>
      </dgm:t>
    </dgm:pt>
    <dgm:pt modelId="{2B5E993E-6472-4F42-8FDB-5E654545A567}" type="pres">
      <dgm:prSet presAssocID="{1F34C904-5D3E-41C5-9303-5DC3FFBA19DD}" presName="connTx" presStyleLbl="parChTrans1D4" presStyleIdx="0" presStyleCnt="16"/>
      <dgm:spPr/>
      <dgm:t>
        <a:bodyPr/>
        <a:lstStyle/>
        <a:p>
          <a:pPr rtl="1"/>
          <a:endParaRPr lang="fa-IR"/>
        </a:p>
      </dgm:t>
    </dgm:pt>
    <dgm:pt modelId="{CF10FE9C-83CB-4520-89CB-422E17628FAA}" type="pres">
      <dgm:prSet presAssocID="{9CC40FC3-D0D9-4567-95F4-709A90AF24A4}" presName="root2" presStyleCnt="0"/>
      <dgm:spPr/>
    </dgm:pt>
    <dgm:pt modelId="{B98DB234-DB87-487A-915E-D11CBF2AA26E}" type="pres">
      <dgm:prSet presAssocID="{9CC40FC3-D0D9-4567-95F4-709A90AF24A4}" presName="LevelTwoTextNode" presStyleLbl="node4" presStyleIdx="0" presStyleCnt="16" custScaleX="31376">
        <dgm:presLayoutVars>
          <dgm:chPref val="3"/>
        </dgm:presLayoutVars>
      </dgm:prSet>
      <dgm:spPr/>
      <dgm:t>
        <a:bodyPr/>
        <a:lstStyle/>
        <a:p>
          <a:pPr rtl="1"/>
          <a:endParaRPr lang="fa-IR"/>
        </a:p>
      </dgm:t>
    </dgm:pt>
    <dgm:pt modelId="{62D2F5A0-05D3-47EE-BE6E-B9A440DB35CE}" type="pres">
      <dgm:prSet presAssocID="{9CC40FC3-D0D9-4567-95F4-709A90AF24A4}" presName="level3hierChild" presStyleCnt="0"/>
      <dgm:spPr/>
    </dgm:pt>
    <dgm:pt modelId="{247AD47D-1AF7-4977-AEAB-0187E2F0A381}" type="pres">
      <dgm:prSet presAssocID="{FA04F419-7917-4840-BC8E-2C4A421C3E1B}" presName="conn2-1" presStyleLbl="parChTrans1D4" presStyleIdx="1" presStyleCnt="16"/>
      <dgm:spPr/>
      <dgm:t>
        <a:bodyPr/>
        <a:lstStyle/>
        <a:p>
          <a:pPr rtl="1"/>
          <a:endParaRPr lang="fa-IR"/>
        </a:p>
      </dgm:t>
    </dgm:pt>
    <dgm:pt modelId="{F0449AE5-6AE2-48A2-A1A6-E141AC8B6C52}" type="pres">
      <dgm:prSet presAssocID="{FA04F419-7917-4840-BC8E-2C4A421C3E1B}" presName="connTx" presStyleLbl="parChTrans1D4" presStyleIdx="1" presStyleCnt="16"/>
      <dgm:spPr/>
      <dgm:t>
        <a:bodyPr/>
        <a:lstStyle/>
        <a:p>
          <a:pPr rtl="1"/>
          <a:endParaRPr lang="fa-IR"/>
        </a:p>
      </dgm:t>
    </dgm:pt>
    <dgm:pt modelId="{AADB6174-2F0C-40CF-8814-E54D58A0ADDC}" type="pres">
      <dgm:prSet presAssocID="{21F2FA15-FDC4-4216-8A79-F944B2D17B72}" presName="root2" presStyleCnt="0"/>
      <dgm:spPr/>
    </dgm:pt>
    <dgm:pt modelId="{817541A4-A285-4133-B508-D055F716C905}" type="pres">
      <dgm:prSet presAssocID="{21F2FA15-FDC4-4216-8A79-F944B2D17B72}" presName="LevelTwoTextNode" presStyleLbl="node4" presStyleIdx="1" presStyleCnt="16" custScaleX="100173">
        <dgm:presLayoutVars>
          <dgm:chPref val="3"/>
        </dgm:presLayoutVars>
      </dgm:prSet>
      <dgm:spPr/>
      <dgm:t>
        <a:bodyPr/>
        <a:lstStyle/>
        <a:p>
          <a:pPr rtl="1"/>
          <a:endParaRPr lang="fa-IR"/>
        </a:p>
      </dgm:t>
    </dgm:pt>
    <dgm:pt modelId="{684A5669-1E49-49B0-8FE0-C77FF5DC6E2F}" type="pres">
      <dgm:prSet presAssocID="{21F2FA15-FDC4-4216-8A79-F944B2D17B72}" presName="level3hierChild" presStyleCnt="0"/>
      <dgm:spPr/>
    </dgm:pt>
    <dgm:pt modelId="{7F0C0FEA-CF54-4D4D-9DFD-707193BF8A93}" type="pres">
      <dgm:prSet presAssocID="{50B86070-E798-473E-AEFF-6E9A76505CB6}" presName="conn2-1" presStyleLbl="parChTrans1D4" presStyleIdx="2" presStyleCnt="16"/>
      <dgm:spPr/>
      <dgm:t>
        <a:bodyPr/>
        <a:lstStyle/>
        <a:p>
          <a:pPr rtl="1"/>
          <a:endParaRPr lang="fa-IR"/>
        </a:p>
      </dgm:t>
    </dgm:pt>
    <dgm:pt modelId="{91E6D53B-481C-4535-A7B6-DF4B289B4414}" type="pres">
      <dgm:prSet presAssocID="{50B86070-E798-473E-AEFF-6E9A76505CB6}" presName="connTx" presStyleLbl="parChTrans1D4" presStyleIdx="2" presStyleCnt="16"/>
      <dgm:spPr/>
      <dgm:t>
        <a:bodyPr/>
        <a:lstStyle/>
        <a:p>
          <a:pPr rtl="1"/>
          <a:endParaRPr lang="fa-IR"/>
        </a:p>
      </dgm:t>
    </dgm:pt>
    <dgm:pt modelId="{48145818-648D-4FED-ADAE-E9033C972F45}" type="pres">
      <dgm:prSet presAssocID="{68F95F66-FE3F-46C2-80C9-49790BED5A1B}" presName="root2" presStyleCnt="0"/>
      <dgm:spPr/>
    </dgm:pt>
    <dgm:pt modelId="{41DA346F-73D2-4934-85C7-DA30F48C9586}" type="pres">
      <dgm:prSet presAssocID="{68F95F66-FE3F-46C2-80C9-49790BED5A1B}" presName="LevelTwoTextNode" presStyleLbl="node4" presStyleIdx="2" presStyleCnt="16" custScaleY="114835">
        <dgm:presLayoutVars>
          <dgm:chPref val="3"/>
        </dgm:presLayoutVars>
      </dgm:prSet>
      <dgm:spPr/>
      <dgm:t>
        <a:bodyPr/>
        <a:lstStyle/>
        <a:p>
          <a:pPr rtl="1"/>
          <a:endParaRPr lang="fa-IR"/>
        </a:p>
      </dgm:t>
    </dgm:pt>
    <dgm:pt modelId="{8F844D0E-16C4-4975-96AD-E8FA10C33B23}" type="pres">
      <dgm:prSet presAssocID="{68F95F66-FE3F-46C2-80C9-49790BED5A1B}" presName="level3hierChild" presStyleCnt="0"/>
      <dgm:spPr/>
    </dgm:pt>
    <dgm:pt modelId="{70F55F87-B9B7-4FC2-B434-3C7214E0C9F2}" type="pres">
      <dgm:prSet presAssocID="{61A682BC-A32E-4981-94C7-614B8B7A35BD}" presName="conn2-1" presStyleLbl="parChTrans1D4" presStyleIdx="3" presStyleCnt="16"/>
      <dgm:spPr/>
      <dgm:t>
        <a:bodyPr/>
        <a:lstStyle/>
        <a:p>
          <a:pPr rtl="1"/>
          <a:endParaRPr lang="fa-IR"/>
        </a:p>
      </dgm:t>
    </dgm:pt>
    <dgm:pt modelId="{1A6643A8-3F32-4282-B957-792EE543B53E}" type="pres">
      <dgm:prSet presAssocID="{61A682BC-A32E-4981-94C7-614B8B7A35BD}" presName="connTx" presStyleLbl="parChTrans1D4" presStyleIdx="3" presStyleCnt="16"/>
      <dgm:spPr/>
      <dgm:t>
        <a:bodyPr/>
        <a:lstStyle/>
        <a:p>
          <a:pPr rtl="1"/>
          <a:endParaRPr lang="fa-IR"/>
        </a:p>
      </dgm:t>
    </dgm:pt>
    <dgm:pt modelId="{A0836D98-8F70-45DD-B9A1-CDBD405BB866}" type="pres">
      <dgm:prSet presAssocID="{F63F3C02-4195-4597-908F-CD31207321F4}" presName="root2" presStyleCnt="0"/>
      <dgm:spPr/>
    </dgm:pt>
    <dgm:pt modelId="{3F9E3F54-7599-4CBA-99A6-7B8C11FD8F72}" type="pres">
      <dgm:prSet presAssocID="{F63F3C02-4195-4597-908F-CD31207321F4}" presName="LevelTwoTextNode" presStyleLbl="node4" presStyleIdx="3" presStyleCnt="16" custScaleX="31376">
        <dgm:presLayoutVars>
          <dgm:chPref val="3"/>
        </dgm:presLayoutVars>
      </dgm:prSet>
      <dgm:spPr/>
      <dgm:t>
        <a:bodyPr/>
        <a:lstStyle/>
        <a:p>
          <a:pPr rtl="1"/>
          <a:endParaRPr lang="fa-IR"/>
        </a:p>
      </dgm:t>
    </dgm:pt>
    <dgm:pt modelId="{CEB26DBB-E583-4908-8C0E-6D20DB3553F9}" type="pres">
      <dgm:prSet presAssocID="{F63F3C02-4195-4597-908F-CD31207321F4}" presName="level3hierChild" presStyleCnt="0"/>
      <dgm:spPr/>
    </dgm:pt>
    <dgm:pt modelId="{429112CE-18B6-4893-915B-239DA823D56C}" type="pres">
      <dgm:prSet presAssocID="{9C2A63FD-9A42-45E9-A20C-5B2A33B9D743}" presName="conn2-1" presStyleLbl="parChTrans1D4" presStyleIdx="4" presStyleCnt="16"/>
      <dgm:spPr/>
      <dgm:t>
        <a:bodyPr/>
        <a:lstStyle/>
        <a:p>
          <a:pPr rtl="1"/>
          <a:endParaRPr lang="fa-IR"/>
        </a:p>
      </dgm:t>
    </dgm:pt>
    <dgm:pt modelId="{6EE4B844-C877-401E-802A-B939755088F0}" type="pres">
      <dgm:prSet presAssocID="{9C2A63FD-9A42-45E9-A20C-5B2A33B9D743}" presName="connTx" presStyleLbl="parChTrans1D4" presStyleIdx="4" presStyleCnt="16"/>
      <dgm:spPr/>
      <dgm:t>
        <a:bodyPr/>
        <a:lstStyle/>
        <a:p>
          <a:pPr rtl="1"/>
          <a:endParaRPr lang="fa-IR"/>
        </a:p>
      </dgm:t>
    </dgm:pt>
    <dgm:pt modelId="{83948D3B-EE1D-4BED-AB1B-10B0D480C406}" type="pres">
      <dgm:prSet presAssocID="{A1038AA5-31F8-4D0A-ACE3-400151137BC0}" presName="root2" presStyleCnt="0"/>
      <dgm:spPr/>
    </dgm:pt>
    <dgm:pt modelId="{0F27D412-A625-4E86-A59E-0676CB90A626}" type="pres">
      <dgm:prSet presAssocID="{A1038AA5-31F8-4D0A-ACE3-400151137BC0}" presName="LevelTwoTextNode" presStyleLbl="node4" presStyleIdx="4" presStyleCnt="16" custScaleX="100173">
        <dgm:presLayoutVars>
          <dgm:chPref val="3"/>
        </dgm:presLayoutVars>
      </dgm:prSet>
      <dgm:spPr/>
      <dgm:t>
        <a:bodyPr/>
        <a:lstStyle/>
        <a:p>
          <a:pPr rtl="1"/>
          <a:endParaRPr lang="fa-IR"/>
        </a:p>
      </dgm:t>
    </dgm:pt>
    <dgm:pt modelId="{D0C739AA-0D4F-47DD-A603-3EED3DD595F4}" type="pres">
      <dgm:prSet presAssocID="{A1038AA5-31F8-4D0A-ACE3-400151137BC0}" presName="level3hierChild" presStyleCnt="0"/>
      <dgm:spPr/>
    </dgm:pt>
    <dgm:pt modelId="{411D1582-5B33-423F-860E-5C7B726E4BE6}" type="pres">
      <dgm:prSet presAssocID="{27B3D884-BA1C-4E02-81ED-6B896BA2F97E}" presName="conn2-1" presStyleLbl="parChTrans1D4" presStyleIdx="5" presStyleCnt="16"/>
      <dgm:spPr/>
      <dgm:t>
        <a:bodyPr/>
        <a:lstStyle/>
        <a:p>
          <a:pPr rtl="1"/>
          <a:endParaRPr lang="fa-IR"/>
        </a:p>
      </dgm:t>
    </dgm:pt>
    <dgm:pt modelId="{FC45172C-E8CE-493C-95D3-89AB3A9716CD}" type="pres">
      <dgm:prSet presAssocID="{27B3D884-BA1C-4E02-81ED-6B896BA2F97E}" presName="connTx" presStyleLbl="parChTrans1D4" presStyleIdx="5" presStyleCnt="16"/>
      <dgm:spPr/>
      <dgm:t>
        <a:bodyPr/>
        <a:lstStyle/>
        <a:p>
          <a:pPr rtl="1"/>
          <a:endParaRPr lang="fa-IR"/>
        </a:p>
      </dgm:t>
    </dgm:pt>
    <dgm:pt modelId="{49549A47-E258-4EA2-93DB-47470EBAC435}" type="pres">
      <dgm:prSet presAssocID="{B1016DFD-D361-4FAD-A792-BAF9ED0F1532}" presName="root2" presStyleCnt="0"/>
      <dgm:spPr/>
    </dgm:pt>
    <dgm:pt modelId="{C162AE47-278E-46E2-ADA9-1E781CBC5062}" type="pres">
      <dgm:prSet presAssocID="{B1016DFD-D361-4FAD-A792-BAF9ED0F1532}" presName="LevelTwoTextNode" presStyleLbl="node4" presStyleIdx="5" presStyleCnt="16" custScaleY="125903">
        <dgm:presLayoutVars>
          <dgm:chPref val="3"/>
        </dgm:presLayoutVars>
      </dgm:prSet>
      <dgm:spPr/>
      <dgm:t>
        <a:bodyPr/>
        <a:lstStyle/>
        <a:p>
          <a:pPr rtl="1"/>
          <a:endParaRPr lang="fa-IR"/>
        </a:p>
      </dgm:t>
    </dgm:pt>
    <dgm:pt modelId="{827ED807-5F0F-4C0D-A411-65BC4CA6FD56}" type="pres">
      <dgm:prSet presAssocID="{B1016DFD-D361-4FAD-A792-BAF9ED0F1532}" presName="level3hierChild" presStyleCnt="0"/>
      <dgm:spPr/>
    </dgm:pt>
    <dgm:pt modelId="{0577E7AE-FBA1-4A0E-831F-3257C3F10B9B}" type="pres">
      <dgm:prSet presAssocID="{F6535CBC-3EDF-45E9-A493-7A06DDF0263E}" presName="conn2-1" presStyleLbl="parChTrans1D4" presStyleIdx="6" presStyleCnt="16"/>
      <dgm:spPr/>
      <dgm:t>
        <a:bodyPr/>
        <a:lstStyle/>
        <a:p>
          <a:pPr rtl="1"/>
          <a:endParaRPr lang="fa-IR"/>
        </a:p>
      </dgm:t>
    </dgm:pt>
    <dgm:pt modelId="{884B7E18-76DD-4AB2-8ABD-476F29C03F94}" type="pres">
      <dgm:prSet presAssocID="{F6535CBC-3EDF-45E9-A493-7A06DDF0263E}" presName="connTx" presStyleLbl="parChTrans1D4" presStyleIdx="6" presStyleCnt="16"/>
      <dgm:spPr/>
      <dgm:t>
        <a:bodyPr/>
        <a:lstStyle/>
        <a:p>
          <a:pPr rtl="1"/>
          <a:endParaRPr lang="fa-IR"/>
        </a:p>
      </dgm:t>
    </dgm:pt>
    <dgm:pt modelId="{937D3B08-9994-457F-9C0F-65C21B5D5382}" type="pres">
      <dgm:prSet presAssocID="{815973A6-1BC2-483C-B9ED-CAE823059621}" presName="root2" presStyleCnt="0"/>
      <dgm:spPr/>
    </dgm:pt>
    <dgm:pt modelId="{5F3C4076-2386-48B8-AAD4-108A59D6AA32}" type="pres">
      <dgm:prSet presAssocID="{815973A6-1BC2-483C-B9ED-CAE823059621}" presName="LevelTwoTextNode" presStyleLbl="node4" presStyleIdx="6" presStyleCnt="16" custScaleX="31376">
        <dgm:presLayoutVars>
          <dgm:chPref val="3"/>
        </dgm:presLayoutVars>
      </dgm:prSet>
      <dgm:spPr/>
      <dgm:t>
        <a:bodyPr/>
        <a:lstStyle/>
        <a:p>
          <a:pPr rtl="1"/>
          <a:endParaRPr lang="fa-IR"/>
        </a:p>
      </dgm:t>
    </dgm:pt>
    <dgm:pt modelId="{5E6FD2C3-B759-479F-8CF2-39A68356A938}" type="pres">
      <dgm:prSet presAssocID="{815973A6-1BC2-483C-B9ED-CAE823059621}" presName="level3hierChild" presStyleCnt="0"/>
      <dgm:spPr/>
    </dgm:pt>
    <dgm:pt modelId="{8EE6C859-39BB-4BF3-8839-B65B7137542B}" type="pres">
      <dgm:prSet presAssocID="{38AB872B-DF21-4640-85BE-5770C56D8DCB}" presName="conn2-1" presStyleLbl="parChTrans1D4" presStyleIdx="7" presStyleCnt="16"/>
      <dgm:spPr/>
      <dgm:t>
        <a:bodyPr/>
        <a:lstStyle/>
        <a:p>
          <a:pPr rtl="1"/>
          <a:endParaRPr lang="fa-IR"/>
        </a:p>
      </dgm:t>
    </dgm:pt>
    <dgm:pt modelId="{871BDFB4-72F2-4000-A4E0-D20F0668BF6A}" type="pres">
      <dgm:prSet presAssocID="{38AB872B-DF21-4640-85BE-5770C56D8DCB}" presName="connTx" presStyleLbl="parChTrans1D4" presStyleIdx="7" presStyleCnt="16"/>
      <dgm:spPr/>
      <dgm:t>
        <a:bodyPr/>
        <a:lstStyle/>
        <a:p>
          <a:pPr rtl="1"/>
          <a:endParaRPr lang="fa-IR"/>
        </a:p>
      </dgm:t>
    </dgm:pt>
    <dgm:pt modelId="{82F33125-F131-4537-814F-B6E3BE0D2773}" type="pres">
      <dgm:prSet presAssocID="{BECCDB93-DE94-4268-9357-4000818741AE}" presName="root2" presStyleCnt="0"/>
      <dgm:spPr/>
    </dgm:pt>
    <dgm:pt modelId="{AB0AFB8A-B377-4D6C-8787-F964CE1D20FA}" type="pres">
      <dgm:prSet presAssocID="{BECCDB93-DE94-4268-9357-4000818741AE}" presName="LevelTwoTextNode" presStyleLbl="node4" presStyleIdx="7" presStyleCnt="16" custScaleX="100173">
        <dgm:presLayoutVars>
          <dgm:chPref val="3"/>
        </dgm:presLayoutVars>
      </dgm:prSet>
      <dgm:spPr/>
      <dgm:t>
        <a:bodyPr/>
        <a:lstStyle/>
        <a:p>
          <a:pPr rtl="1"/>
          <a:endParaRPr lang="fa-IR"/>
        </a:p>
      </dgm:t>
    </dgm:pt>
    <dgm:pt modelId="{91162B7F-247B-4616-979D-DC85494ECB2C}" type="pres">
      <dgm:prSet presAssocID="{BECCDB93-DE94-4268-9357-4000818741AE}" presName="level3hierChild" presStyleCnt="0"/>
      <dgm:spPr/>
    </dgm:pt>
    <dgm:pt modelId="{6BAAE671-0B8D-4DE8-97BB-5AC43E27F1B8}" type="pres">
      <dgm:prSet presAssocID="{3B5772BC-6C7B-4A7C-92E7-309CC106FABC}" presName="conn2-1" presStyleLbl="parChTrans1D3" presStyleIdx="1" presStyleCnt="2"/>
      <dgm:spPr/>
      <dgm:t>
        <a:bodyPr/>
        <a:lstStyle/>
        <a:p>
          <a:pPr rtl="1"/>
          <a:endParaRPr lang="fa-IR"/>
        </a:p>
      </dgm:t>
    </dgm:pt>
    <dgm:pt modelId="{E9715A2F-EBAC-4DED-8C79-10E7836FCF5D}" type="pres">
      <dgm:prSet presAssocID="{3B5772BC-6C7B-4A7C-92E7-309CC106FABC}" presName="connTx" presStyleLbl="parChTrans1D3" presStyleIdx="1" presStyleCnt="2"/>
      <dgm:spPr/>
      <dgm:t>
        <a:bodyPr/>
        <a:lstStyle/>
        <a:p>
          <a:pPr rtl="1"/>
          <a:endParaRPr lang="fa-IR"/>
        </a:p>
      </dgm:t>
    </dgm:pt>
    <dgm:pt modelId="{7F241B48-517E-4021-A4F4-EB8B7C930FC4}" type="pres">
      <dgm:prSet presAssocID="{2F541DBF-BCBE-4B0A-A5F4-B47F7F6AC8BF}" presName="root2" presStyleCnt="0"/>
      <dgm:spPr/>
    </dgm:pt>
    <dgm:pt modelId="{BD134856-CE7B-4C15-A338-73EFC98EBD4A}" type="pres">
      <dgm:prSet presAssocID="{2F541DBF-BCBE-4B0A-A5F4-B47F7F6AC8BF}" presName="LevelTwoTextNode" presStyleLbl="node3" presStyleIdx="1" presStyleCnt="2" custScaleX="10676">
        <dgm:presLayoutVars>
          <dgm:chPref val="3"/>
        </dgm:presLayoutVars>
      </dgm:prSet>
      <dgm:spPr/>
      <dgm:t>
        <a:bodyPr/>
        <a:lstStyle/>
        <a:p>
          <a:pPr rtl="1"/>
          <a:endParaRPr lang="fa-IR"/>
        </a:p>
      </dgm:t>
    </dgm:pt>
    <dgm:pt modelId="{C0F08426-B73D-451B-87A4-2E65DAFA7F98}" type="pres">
      <dgm:prSet presAssocID="{2F541DBF-BCBE-4B0A-A5F4-B47F7F6AC8BF}" presName="level3hierChild" presStyleCnt="0"/>
      <dgm:spPr/>
    </dgm:pt>
    <dgm:pt modelId="{7FE9E28C-08C8-481D-A650-E079874007C2}" type="pres">
      <dgm:prSet presAssocID="{9D893BDD-0377-43D0-927B-509CD8717310}" presName="conn2-1" presStyleLbl="parChTrans1D4" presStyleIdx="8" presStyleCnt="16"/>
      <dgm:spPr/>
      <dgm:t>
        <a:bodyPr/>
        <a:lstStyle/>
        <a:p>
          <a:pPr rtl="1"/>
          <a:endParaRPr lang="fa-IR"/>
        </a:p>
      </dgm:t>
    </dgm:pt>
    <dgm:pt modelId="{3C4DEA40-9E36-4B74-AB01-7F6C92949056}" type="pres">
      <dgm:prSet presAssocID="{9D893BDD-0377-43D0-927B-509CD8717310}" presName="connTx" presStyleLbl="parChTrans1D4" presStyleIdx="8" presStyleCnt="16"/>
      <dgm:spPr/>
      <dgm:t>
        <a:bodyPr/>
        <a:lstStyle/>
        <a:p>
          <a:pPr rtl="1"/>
          <a:endParaRPr lang="fa-IR"/>
        </a:p>
      </dgm:t>
    </dgm:pt>
    <dgm:pt modelId="{D6CC1722-19A1-49E4-99F8-62AB22DB14CE}" type="pres">
      <dgm:prSet presAssocID="{A58E9147-D0ED-4F67-8A6F-4BE152686D87}" presName="root2" presStyleCnt="0"/>
      <dgm:spPr/>
    </dgm:pt>
    <dgm:pt modelId="{CD879DEE-8975-4196-860C-9EDE48BC2EC2}" type="pres">
      <dgm:prSet presAssocID="{A58E9147-D0ED-4F67-8A6F-4BE152686D87}" presName="LevelTwoTextNode" presStyleLbl="node4" presStyleIdx="8" presStyleCnt="16" custScaleX="65370">
        <dgm:presLayoutVars>
          <dgm:chPref val="3"/>
        </dgm:presLayoutVars>
      </dgm:prSet>
      <dgm:spPr/>
      <dgm:t>
        <a:bodyPr/>
        <a:lstStyle/>
        <a:p>
          <a:pPr rtl="1"/>
          <a:endParaRPr lang="fa-IR"/>
        </a:p>
      </dgm:t>
    </dgm:pt>
    <dgm:pt modelId="{563ACF5F-AE67-46F1-BD4C-928E7A0D8923}" type="pres">
      <dgm:prSet presAssocID="{A58E9147-D0ED-4F67-8A6F-4BE152686D87}" presName="level3hierChild" presStyleCnt="0"/>
      <dgm:spPr/>
    </dgm:pt>
    <dgm:pt modelId="{B971B767-24C2-4145-A502-FEBB09549356}" type="pres">
      <dgm:prSet presAssocID="{270BB742-B78F-41D7-AE2D-C0C319A87C71}" presName="conn2-1" presStyleLbl="parChTrans1D4" presStyleIdx="9" presStyleCnt="16"/>
      <dgm:spPr/>
      <dgm:t>
        <a:bodyPr/>
        <a:lstStyle/>
        <a:p>
          <a:pPr rtl="1"/>
          <a:endParaRPr lang="fa-IR"/>
        </a:p>
      </dgm:t>
    </dgm:pt>
    <dgm:pt modelId="{A6872422-4154-4695-90D7-0827D48775A8}" type="pres">
      <dgm:prSet presAssocID="{270BB742-B78F-41D7-AE2D-C0C319A87C71}" presName="connTx" presStyleLbl="parChTrans1D4" presStyleIdx="9" presStyleCnt="16"/>
      <dgm:spPr/>
      <dgm:t>
        <a:bodyPr/>
        <a:lstStyle/>
        <a:p>
          <a:pPr rtl="1"/>
          <a:endParaRPr lang="fa-IR"/>
        </a:p>
      </dgm:t>
    </dgm:pt>
    <dgm:pt modelId="{082B826F-E8CE-4C1A-B88C-A4AA5A39AF8C}" type="pres">
      <dgm:prSet presAssocID="{1BA18BE4-A244-4BB4-A7EC-F3637AF1A7E2}" presName="root2" presStyleCnt="0"/>
      <dgm:spPr/>
    </dgm:pt>
    <dgm:pt modelId="{B9C042C3-958C-43DF-894B-0797B40A667B}" type="pres">
      <dgm:prSet presAssocID="{1BA18BE4-A244-4BB4-A7EC-F3637AF1A7E2}" presName="LevelTwoTextNode" presStyleLbl="node4" presStyleIdx="9" presStyleCnt="16">
        <dgm:presLayoutVars>
          <dgm:chPref val="3"/>
        </dgm:presLayoutVars>
      </dgm:prSet>
      <dgm:spPr/>
      <dgm:t>
        <a:bodyPr/>
        <a:lstStyle/>
        <a:p>
          <a:pPr rtl="1"/>
          <a:endParaRPr lang="fa-IR"/>
        </a:p>
      </dgm:t>
    </dgm:pt>
    <dgm:pt modelId="{56E98439-DA1C-46AB-925E-39FC2795E0AE}" type="pres">
      <dgm:prSet presAssocID="{1BA18BE4-A244-4BB4-A7EC-F3637AF1A7E2}" presName="level3hierChild" presStyleCnt="0"/>
      <dgm:spPr/>
    </dgm:pt>
    <dgm:pt modelId="{C5EB8020-68E6-438F-A334-F7964940D6B1}" type="pres">
      <dgm:prSet presAssocID="{08EBAD4D-9AB3-482A-918C-46448F78FC7C}" presName="conn2-1" presStyleLbl="parChTrans1D4" presStyleIdx="10" presStyleCnt="16"/>
      <dgm:spPr/>
      <dgm:t>
        <a:bodyPr/>
        <a:lstStyle/>
        <a:p>
          <a:pPr rtl="1"/>
          <a:endParaRPr lang="fa-IR"/>
        </a:p>
      </dgm:t>
    </dgm:pt>
    <dgm:pt modelId="{486003A2-8A45-465B-8A75-17440B110BBA}" type="pres">
      <dgm:prSet presAssocID="{08EBAD4D-9AB3-482A-918C-46448F78FC7C}" presName="connTx" presStyleLbl="parChTrans1D4" presStyleIdx="10" presStyleCnt="16"/>
      <dgm:spPr/>
      <dgm:t>
        <a:bodyPr/>
        <a:lstStyle/>
        <a:p>
          <a:pPr rtl="1"/>
          <a:endParaRPr lang="fa-IR"/>
        </a:p>
      </dgm:t>
    </dgm:pt>
    <dgm:pt modelId="{298A1560-C550-4361-A5BC-49CF33C97468}" type="pres">
      <dgm:prSet presAssocID="{A492FC12-C8EF-4951-8B89-0478B93A729C}" presName="root2" presStyleCnt="0"/>
      <dgm:spPr/>
    </dgm:pt>
    <dgm:pt modelId="{EE737E45-CC44-4619-BA57-049D086A2FC1}" type="pres">
      <dgm:prSet presAssocID="{A492FC12-C8EF-4951-8B89-0478B93A729C}" presName="LevelTwoTextNode" presStyleLbl="node4" presStyleIdx="10" presStyleCnt="16">
        <dgm:presLayoutVars>
          <dgm:chPref val="3"/>
        </dgm:presLayoutVars>
      </dgm:prSet>
      <dgm:spPr/>
      <dgm:t>
        <a:bodyPr/>
        <a:lstStyle/>
        <a:p>
          <a:pPr rtl="1"/>
          <a:endParaRPr lang="fa-IR"/>
        </a:p>
      </dgm:t>
    </dgm:pt>
    <dgm:pt modelId="{22BD3915-514D-4FDE-92DA-DF2F23AF28E4}" type="pres">
      <dgm:prSet presAssocID="{A492FC12-C8EF-4951-8B89-0478B93A729C}" presName="level3hierChild" presStyleCnt="0"/>
      <dgm:spPr/>
    </dgm:pt>
    <dgm:pt modelId="{A59297BB-17F6-4BB0-8C4D-3A284751EDD7}" type="pres">
      <dgm:prSet presAssocID="{56D0F24E-97E9-4F33-AD2F-30CEF79285FD}" presName="conn2-1" presStyleLbl="parChTrans1D4" presStyleIdx="11" presStyleCnt="16"/>
      <dgm:spPr/>
      <dgm:t>
        <a:bodyPr/>
        <a:lstStyle/>
        <a:p>
          <a:pPr rtl="1"/>
          <a:endParaRPr lang="fa-IR"/>
        </a:p>
      </dgm:t>
    </dgm:pt>
    <dgm:pt modelId="{B40CFA70-C86B-4066-A6E8-47D80F33FC4F}" type="pres">
      <dgm:prSet presAssocID="{56D0F24E-97E9-4F33-AD2F-30CEF79285FD}" presName="connTx" presStyleLbl="parChTrans1D4" presStyleIdx="11" presStyleCnt="16"/>
      <dgm:spPr/>
      <dgm:t>
        <a:bodyPr/>
        <a:lstStyle/>
        <a:p>
          <a:pPr rtl="1"/>
          <a:endParaRPr lang="fa-IR"/>
        </a:p>
      </dgm:t>
    </dgm:pt>
    <dgm:pt modelId="{DEE0ADD7-04AB-44C9-AE87-C130B733B915}" type="pres">
      <dgm:prSet presAssocID="{DB1B3371-99B2-49DC-9A88-F8CAC47765F7}" presName="root2" presStyleCnt="0"/>
      <dgm:spPr/>
    </dgm:pt>
    <dgm:pt modelId="{84CAD61A-AA3A-44F0-AB55-F0129A1720EE}" type="pres">
      <dgm:prSet presAssocID="{DB1B3371-99B2-49DC-9A88-F8CAC47765F7}" presName="LevelTwoTextNode" presStyleLbl="node4" presStyleIdx="11" presStyleCnt="16" custScaleX="65370">
        <dgm:presLayoutVars>
          <dgm:chPref val="3"/>
        </dgm:presLayoutVars>
      </dgm:prSet>
      <dgm:spPr/>
      <dgm:t>
        <a:bodyPr/>
        <a:lstStyle/>
        <a:p>
          <a:pPr rtl="1"/>
          <a:endParaRPr lang="fa-IR"/>
        </a:p>
      </dgm:t>
    </dgm:pt>
    <dgm:pt modelId="{E5498556-574E-4B83-9AA0-9802CB410D55}" type="pres">
      <dgm:prSet presAssocID="{DB1B3371-99B2-49DC-9A88-F8CAC47765F7}" presName="level3hierChild" presStyleCnt="0"/>
      <dgm:spPr/>
    </dgm:pt>
    <dgm:pt modelId="{0E8BA465-83EB-49EF-8AA9-7DDBE24A2DD2}" type="pres">
      <dgm:prSet presAssocID="{D63D6279-DA96-4107-AF83-6799D21F898E}" presName="conn2-1" presStyleLbl="parChTrans1D4" presStyleIdx="12" presStyleCnt="16"/>
      <dgm:spPr/>
      <dgm:t>
        <a:bodyPr/>
        <a:lstStyle/>
        <a:p>
          <a:pPr rtl="1"/>
          <a:endParaRPr lang="fa-IR"/>
        </a:p>
      </dgm:t>
    </dgm:pt>
    <dgm:pt modelId="{6CD1D15E-9C16-43B1-8184-91079A6A3369}" type="pres">
      <dgm:prSet presAssocID="{D63D6279-DA96-4107-AF83-6799D21F898E}" presName="connTx" presStyleLbl="parChTrans1D4" presStyleIdx="12" presStyleCnt="16"/>
      <dgm:spPr/>
      <dgm:t>
        <a:bodyPr/>
        <a:lstStyle/>
        <a:p>
          <a:pPr rtl="1"/>
          <a:endParaRPr lang="fa-IR"/>
        </a:p>
      </dgm:t>
    </dgm:pt>
    <dgm:pt modelId="{0D0A648F-1D3E-486F-88BC-3CEC2DCA4670}" type="pres">
      <dgm:prSet presAssocID="{93A8B6A3-D460-45C4-BA89-94D9CB015A7C}" presName="root2" presStyleCnt="0"/>
      <dgm:spPr/>
    </dgm:pt>
    <dgm:pt modelId="{540B3E3F-9188-4E8A-B30C-2D03497C78B8}" type="pres">
      <dgm:prSet presAssocID="{93A8B6A3-D460-45C4-BA89-94D9CB015A7C}" presName="LevelTwoTextNode" presStyleLbl="node4" presStyleIdx="12" presStyleCnt="16">
        <dgm:presLayoutVars>
          <dgm:chPref val="3"/>
        </dgm:presLayoutVars>
      </dgm:prSet>
      <dgm:spPr/>
      <dgm:t>
        <a:bodyPr/>
        <a:lstStyle/>
        <a:p>
          <a:pPr rtl="1"/>
          <a:endParaRPr lang="fa-IR"/>
        </a:p>
      </dgm:t>
    </dgm:pt>
    <dgm:pt modelId="{934C0D17-A3C9-4A7F-BFB5-EC4CE1F0DB59}" type="pres">
      <dgm:prSet presAssocID="{93A8B6A3-D460-45C4-BA89-94D9CB015A7C}" presName="level3hierChild" presStyleCnt="0"/>
      <dgm:spPr/>
    </dgm:pt>
    <dgm:pt modelId="{4297D51D-9779-4EB9-B3EF-5DF34963A37D}" type="pres">
      <dgm:prSet presAssocID="{638D3B80-C06C-4785-8310-A5198004A48A}" presName="conn2-1" presStyleLbl="parChTrans1D4" presStyleIdx="13" presStyleCnt="16"/>
      <dgm:spPr/>
      <dgm:t>
        <a:bodyPr/>
        <a:lstStyle/>
        <a:p>
          <a:pPr rtl="1"/>
          <a:endParaRPr lang="fa-IR"/>
        </a:p>
      </dgm:t>
    </dgm:pt>
    <dgm:pt modelId="{FA65201F-3CDC-4E5F-B8B4-2905CB60F382}" type="pres">
      <dgm:prSet presAssocID="{638D3B80-C06C-4785-8310-A5198004A48A}" presName="connTx" presStyleLbl="parChTrans1D4" presStyleIdx="13" presStyleCnt="16"/>
      <dgm:spPr/>
      <dgm:t>
        <a:bodyPr/>
        <a:lstStyle/>
        <a:p>
          <a:pPr rtl="1"/>
          <a:endParaRPr lang="fa-IR"/>
        </a:p>
      </dgm:t>
    </dgm:pt>
    <dgm:pt modelId="{4CEC11C8-AC42-4A99-AB77-7A834F272134}" type="pres">
      <dgm:prSet presAssocID="{CECB8988-9DE5-4410-90FD-ED8DBDC03554}" presName="root2" presStyleCnt="0"/>
      <dgm:spPr/>
    </dgm:pt>
    <dgm:pt modelId="{88707E8B-79AB-4724-8248-0B2B001A5025}" type="pres">
      <dgm:prSet presAssocID="{CECB8988-9DE5-4410-90FD-ED8DBDC03554}" presName="LevelTwoTextNode" presStyleLbl="node4" presStyleIdx="13" presStyleCnt="16">
        <dgm:presLayoutVars>
          <dgm:chPref val="3"/>
        </dgm:presLayoutVars>
      </dgm:prSet>
      <dgm:spPr/>
      <dgm:t>
        <a:bodyPr/>
        <a:lstStyle/>
        <a:p>
          <a:pPr rtl="1"/>
          <a:endParaRPr lang="fa-IR"/>
        </a:p>
      </dgm:t>
    </dgm:pt>
    <dgm:pt modelId="{BA25EAB9-BC92-4739-A283-4CD082368B62}" type="pres">
      <dgm:prSet presAssocID="{CECB8988-9DE5-4410-90FD-ED8DBDC03554}" presName="level3hierChild" presStyleCnt="0"/>
      <dgm:spPr/>
    </dgm:pt>
    <dgm:pt modelId="{CF2257FC-19DF-49B4-BFA9-FCBB016C5F67}" type="pres">
      <dgm:prSet presAssocID="{44CC6B60-1A59-4F43-BBF1-A0E978C2BD0A}" presName="conn2-1" presStyleLbl="parChTrans1D4" presStyleIdx="14" presStyleCnt="16"/>
      <dgm:spPr/>
      <dgm:t>
        <a:bodyPr/>
        <a:lstStyle/>
        <a:p>
          <a:pPr rtl="1"/>
          <a:endParaRPr lang="fa-IR"/>
        </a:p>
      </dgm:t>
    </dgm:pt>
    <dgm:pt modelId="{0F912191-3E39-4215-AB71-7E586D4CF0A5}" type="pres">
      <dgm:prSet presAssocID="{44CC6B60-1A59-4F43-BBF1-A0E978C2BD0A}" presName="connTx" presStyleLbl="parChTrans1D4" presStyleIdx="14" presStyleCnt="16"/>
      <dgm:spPr/>
      <dgm:t>
        <a:bodyPr/>
        <a:lstStyle/>
        <a:p>
          <a:pPr rtl="1"/>
          <a:endParaRPr lang="fa-IR"/>
        </a:p>
      </dgm:t>
    </dgm:pt>
    <dgm:pt modelId="{24028E67-D2A9-4CD5-BB05-9F42B76DE853}" type="pres">
      <dgm:prSet presAssocID="{CE388FFE-28A9-41E4-99F4-C03255E48784}" presName="root2" presStyleCnt="0"/>
      <dgm:spPr/>
    </dgm:pt>
    <dgm:pt modelId="{08F5CB83-1A28-4A81-8F3F-08D330E7B6C6}" type="pres">
      <dgm:prSet presAssocID="{CE388FFE-28A9-41E4-99F4-C03255E48784}" presName="LevelTwoTextNode" presStyleLbl="node4" presStyleIdx="14" presStyleCnt="16">
        <dgm:presLayoutVars>
          <dgm:chPref val="3"/>
        </dgm:presLayoutVars>
      </dgm:prSet>
      <dgm:spPr/>
      <dgm:t>
        <a:bodyPr/>
        <a:lstStyle/>
        <a:p>
          <a:pPr rtl="1"/>
          <a:endParaRPr lang="fa-IR"/>
        </a:p>
      </dgm:t>
    </dgm:pt>
    <dgm:pt modelId="{93FD3481-BDF0-4B42-A58E-2584DEB8961C}" type="pres">
      <dgm:prSet presAssocID="{CE388FFE-28A9-41E4-99F4-C03255E48784}" presName="level3hierChild" presStyleCnt="0"/>
      <dgm:spPr/>
    </dgm:pt>
    <dgm:pt modelId="{A7A0CD29-1BAB-445A-B6B9-66543A995F46}" type="pres">
      <dgm:prSet presAssocID="{871691A4-84B5-4D56-8F06-EEE41F4EAD28}" presName="conn2-1" presStyleLbl="parChTrans1D4" presStyleIdx="15" presStyleCnt="16"/>
      <dgm:spPr/>
      <dgm:t>
        <a:bodyPr/>
        <a:lstStyle/>
        <a:p>
          <a:pPr rtl="1"/>
          <a:endParaRPr lang="fa-IR"/>
        </a:p>
      </dgm:t>
    </dgm:pt>
    <dgm:pt modelId="{10DFF9DA-088D-418E-B402-778A6D6C7407}" type="pres">
      <dgm:prSet presAssocID="{871691A4-84B5-4D56-8F06-EEE41F4EAD28}" presName="connTx" presStyleLbl="parChTrans1D4" presStyleIdx="15" presStyleCnt="16"/>
      <dgm:spPr/>
      <dgm:t>
        <a:bodyPr/>
        <a:lstStyle/>
        <a:p>
          <a:pPr rtl="1"/>
          <a:endParaRPr lang="fa-IR"/>
        </a:p>
      </dgm:t>
    </dgm:pt>
    <dgm:pt modelId="{4AB5AC94-48AF-4E0D-B78A-76A8BAA0B0EA}" type="pres">
      <dgm:prSet presAssocID="{523089CF-CEEE-4991-AE92-6C014D1D5405}" presName="root2" presStyleCnt="0"/>
      <dgm:spPr/>
    </dgm:pt>
    <dgm:pt modelId="{E8E00C4E-9CBE-4A04-A2FE-27D90917B2DC}" type="pres">
      <dgm:prSet presAssocID="{523089CF-CEEE-4991-AE92-6C014D1D5405}" presName="LevelTwoTextNode" presStyleLbl="node4" presStyleIdx="15" presStyleCnt="16" custScaleY="111312">
        <dgm:presLayoutVars>
          <dgm:chPref val="3"/>
        </dgm:presLayoutVars>
      </dgm:prSet>
      <dgm:spPr/>
      <dgm:t>
        <a:bodyPr/>
        <a:lstStyle/>
        <a:p>
          <a:pPr rtl="1"/>
          <a:endParaRPr lang="fa-IR"/>
        </a:p>
      </dgm:t>
    </dgm:pt>
    <dgm:pt modelId="{74AF8E20-3B23-42F9-BB76-78ED75617CCC}" type="pres">
      <dgm:prSet presAssocID="{523089CF-CEEE-4991-AE92-6C014D1D5405}" presName="level3hierChild" presStyleCnt="0"/>
      <dgm:spPr/>
    </dgm:pt>
  </dgm:ptLst>
  <dgm:cxnLst>
    <dgm:cxn modelId="{F1772595-E178-4D26-8B9D-BCD8E8B3C99B}" srcId="{A58E9147-D0ED-4F67-8A6F-4BE152686D87}" destId="{1BA18BE4-A244-4BB4-A7EC-F3637AF1A7E2}" srcOrd="0" destOrd="0" parTransId="{270BB742-B78F-41D7-AE2D-C0C319A87C71}" sibTransId="{76839207-DEAE-42F0-869D-8B81B623DED7}"/>
    <dgm:cxn modelId="{6EBF6ABC-BF8B-414F-B110-2AFE3C86D01C}" type="presOf" srcId="{9D893BDD-0377-43D0-927B-509CD8717310}" destId="{7FE9E28C-08C8-481D-A650-E079874007C2}" srcOrd="0" destOrd="0" presId="urn:microsoft.com/office/officeart/2008/layout/HorizontalMultiLevelHierarchy"/>
    <dgm:cxn modelId="{6FAB046A-404A-4383-A868-057026D1E7CC}" type="presOf" srcId="{56D0F24E-97E9-4F33-AD2F-30CEF79285FD}" destId="{B40CFA70-C86B-4066-A6E8-47D80F33FC4F}" srcOrd="1" destOrd="0" presId="urn:microsoft.com/office/officeart/2008/layout/HorizontalMultiLevelHierarchy"/>
    <dgm:cxn modelId="{451B78CE-8AFF-4B81-B6F5-E805BF476477}" type="presOf" srcId="{93A8B6A3-D460-45C4-BA89-94D9CB015A7C}" destId="{540B3E3F-9188-4E8A-B30C-2D03497C78B8}" srcOrd="0" destOrd="0" presId="urn:microsoft.com/office/officeart/2008/layout/HorizontalMultiLevelHierarchy"/>
    <dgm:cxn modelId="{AB590D63-9B43-4CD9-8A71-A2255B42D693}" srcId="{9CC40FC3-D0D9-4567-95F4-709A90AF24A4}" destId="{21F2FA15-FDC4-4216-8A79-F944B2D17B72}" srcOrd="0" destOrd="0" parTransId="{FA04F419-7917-4840-BC8E-2C4A421C3E1B}" sibTransId="{7FC2230A-0918-4FE9-878F-36B1F47C2D89}"/>
    <dgm:cxn modelId="{2E8614A4-BE22-4BC5-B094-DE52FB08C313}" type="presOf" srcId="{38AB872B-DF21-4640-85BE-5770C56D8DCB}" destId="{871BDFB4-72F2-4000-A4E0-D20F0668BF6A}" srcOrd="1" destOrd="0" presId="urn:microsoft.com/office/officeart/2008/layout/HorizontalMultiLevelHierarchy"/>
    <dgm:cxn modelId="{79A33D89-4756-4FAF-AB7C-AF4442DEA606}" srcId="{1BA18BE4-A244-4BB4-A7EC-F3637AF1A7E2}" destId="{A492FC12-C8EF-4951-8B89-0478B93A729C}" srcOrd="0" destOrd="0" parTransId="{08EBAD4D-9AB3-482A-918C-46448F78FC7C}" sibTransId="{D4845EF3-7FE2-4511-AEAC-FDD7E7FBD485}"/>
    <dgm:cxn modelId="{7D727265-7216-44E0-ACEC-2EAC4EB4C8B8}" type="presOf" srcId="{FA04F419-7917-4840-BC8E-2C4A421C3E1B}" destId="{F0449AE5-6AE2-48A2-A1A6-E141AC8B6C52}" srcOrd="1" destOrd="0" presId="urn:microsoft.com/office/officeart/2008/layout/HorizontalMultiLevelHierarchy"/>
    <dgm:cxn modelId="{E288B142-AB2C-4A8E-B111-8A6F6E955C73}" type="presOf" srcId="{D63D6279-DA96-4107-AF83-6799D21F898E}" destId="{0E8BA465-83EB-49EF-8AA9-7DDBE24A2DD2}" srcOrd="0" destOrd="0" presId="urn:microsoft.com/office/officeart/2008/layout/HorizontalMultiLevelHierarchy"/>
    <dgm:cxn modelId="{A767D6D9-0F74-48A5-A3A9-9075D9695849}" type="presOf" srcId="{871691A4-84B5-4D56-8F06-EEE41F4EAD28}" destId="{10DFF9DA-088D-418E-B402-778A6D6C7407}" srcOrd="1" destOrd="0" presId="urn:microsoft.com/office/officeart/2008/layout/HorizontalMultiLevelHierarchy"/>
    <dgm:cxn modelId="{9BD2A499-4560-4027-AB3A-BCAED279CA8B}" srcId="{93A8B6A3-D460-45C4-BA89-94D9CB015A7C}" destId="{CECB8988-9DE5-4410-90FD-ED8DBDC03554}" srcOrd="0" destOrd="0" parTransId="{638D3B80-C06C-4785-8310-A5198004A48A}" sibTransId="{7FB9C825-3F88-4100-9E26-D35CA235D3BE}"/>
    <dgm:cxn modelId="{557D755F-35FA-4AE3-B0D2-1805D28C9EA0}" type="presOf" srcId="{CECB8988-9DE5-4410-90FD-ED8DBDC03554}" destId="{88707E8B-79AB-4724-8248-0B2B001A5025}" srcOrd="0" destOrd="0" presId="urn:microsoft.com/office/officeart/2008/layout/HorizontalMultiLevelHierarchy"/>
    <dgm:cxn modelId="{EB073D15-F9F4-44FE-91A2-F024099B0913}" type="presOf" srcId="{44CC6B60-1A59-4F43-BBF1-A0E978C2BD0A}" destId="{0F912191-3E39-4215-AB71-7E586D4CF0A5}" srcOrd="1" destOrd="0" presId="urn:microsoft.com/office/officeart/2008/layout/HorizontalMultiLevelHierarchy"/>
    <dgm:cxn modelId="{3ABD3B88-1A40-4AC4-82E6-487A36BE5B01}" type="presOf" srcId="{A492FC12-C8EF-4951-8B89-0478B93A729C}" destId="{EE737E45-CC44-4619-BA57-049D086A2FC1}" srcOrd="0" destOrd="0" presId="urn:microsoft.com/office/officeart/2008/layout/HorizontalMultiLevelHierarchy"/>
    <dgm:cxn modelId="{A0CB2F68-5CC8-4F1A-AE72-15E144989EF9}" srcId="{CE388FFE-28A9-41E4-99F4-C03255E48784}" destId="{523089CF-CEEE-4991-AE92-6C014D1D5405}" srcOrd="0" destOrd="0" parTransId="{871691A4-84B5-4D56-8F06-EEE41F4EAD28}" sibTransId="{58E35A85-624B-4ABA-8863-69FC706CA7D6}"/>
    <dgm:cxn modelId="{1E2FF691-AFB6-46A9-8850-895688F62154}" type="presOf" srcId="{DB1B3371-99B2-49DC-9A88-F8CAC47765F7}" destId="{84CAD61A-AA3A-44F0-AB55-F0129A1720EE}" srcOrd="0" destOrd="0" presId="urn:microsoft.com/office/officeart/2008/layout/HorizontalMultiLevelHierarchy"/>
    <dgm:cxn modelId="{6D41B0F0-3171-4B92-8A1E-607C30580A8B}" type="presOf" srcId="{61A682BC-A32E-4981-94C7-614B8B7A35BD}" destId="{1A6643A8-3F32-4282-B957-792EE543B53E}" srcOrd="1" destOrd="0" presId="urn:microsoft.com/office/officeart/2008/layout/HorizontalMultiLevelHierarchy"/>
    <dgm:cxn modelId="{7021264A-BD88-465F-BD6F-2BE35EF64092}" type="presOf" srcId="{9D893BDD-0377-43D0-927B-509CD8717310}" destId="{3C4DEA40-9E36-4B74-AB01-7F6C92949056}" srcOrd="1" destOrd="0" presId="urn:microsoft.com/office/officeart/2008/layout/HorizontalMultiLevelHierarchy"/>
    <dgm:cxn modelId="{D380F836-B428-4714-A3CF-9EB4E930E207}" type="presOf" srcId="{270BB742-B78F-41D7-AE2D-C0C319A87C71}" destId="{B971B767-24C2-4145-A502-FEBB09549356}" srcOrd="0" destOrd="0" presId="urn:microsoft.com/office/officeart/2008/layout/HorizontalMultiLevelHierarchy"/>
    <dgm:cxn modelId="{0F2C9B16-963D-4177-BD52-181347CB9D4A}" srcId="{5C84800F-2194-4017-BE35-C71FF2B081AD}" destId="{2F541DBF-BCBE-4B0A-A5F4-B47F7F6AC8BF}" srcOrd="1" destOrd="0" parTransId="{3B5772BC-6C7B-4A7C-92E7-309CC106FABC}" sibTransId="{3660E424-1C63-4BC7-9BC1-93FB67104433}"/>
    <dgm:cxn modelId="{44AE5AB5-B995-41A6-B44B-2D18685B1B5B}" type="presOf" srcId="{3B5772BC-6C7B-4A7C-92E7-309CC106FABC}" destId="{6BAAE671-0B8D-4DE8-97BB-5AC43E27F1B8}" srcOrd="0" destOrd="0" presId="urn:microsoft.com/office/officeart/2008/layout/HorizontalMultiLevelHierarchy"/>
    <dgm:cxn modelId="{8C9ED151-BEEF-49D4-A5AF-F8C6A8092808}" srcId="{DB1B3371-99B2-49DC-9A88-F8CAC47765F7}" destId="{93A8B6A3-D460-45C4-BA89-94D9CB015A7C}" srcOrd="0" destOrd="0" parTransId="{D63D6279-DA96-4107-AF83-6799D21F898E}" sibTransId="{E2B4E35C-38C9-4E3A-9227-9CF06B51A18A}"/>
    <dgm:cxn modelId="{E024709A-DFF7-4ABB-89A6-23B665447F22}" type="presOf" srcId="{50B86070-E798-473E-AEFF-6E9A76505CB6}" destId="{91E6D53B-481C-4535-A7B6-DF4B289B4414}" srcOrd="1" destOrd="0" presId="urn:microsoft.com/office/officeart/2008/layout/HorizontalMultiLevelHierarchy"/>
    <dgm:cxn modelId="{F8832C27-148B-4B6D-805A-66F3A42C039D}" type="presOf" srcId="{5C84800F-2194-4017-BE35-C71FF2B081AD}" destId="{D77119A6-D2E5-4D27-BAD7-D1F8FEFDEBAF}" srcOrd="0" destOrd="0" presId="urn:microsoft.com/office/officeart/2008/layout/HorizontalMultiLevelHierarchy"/>
    <dgm:cxn modelId="{CBF457BD-FEDE-4119-9766-7F8B082BAA6B}" type="presOf" srcId="{B1016DFD-D361-4FAD-A792-BAF9ED0F1532}" destId="{C162AE47-278E-46E2-ADA9-1E781CBC5062}" srcOrd="0" destOrd="0" presId="urn:microsoft.com/office/officeart/2008/layout/HorizontalMultiLevelHierarchy"/>
    <dgm:cxn modelId="{BF1F8B23-19D9-4F24-8094-55AC27BFE54D}" type="presOf" srcId="{A1038AA5-31F8-4D0A-ACE3-400151137BC0}" destId="{0F27D412-A625-4E86-A59E-0676CB90A626}" srcOrd="0" destOrd="0" presId="urn:microsoft.com/office/officeart/2008/layout/HorizontalMultiLevelHierarchy"/>
    <dgm:cxn modelId="{4A05AC14-39C5-4191-8A36-6B9031609D15}" type="presOf" srcId="{68F95F66-FE3F-46C2-80C9-49790BED5A1B}" destId="{41DA346F-73D2-4934-85C7-DA30F48C9586}" srcOrd="0" destOrd="0" presId="urn:microsoft.com/office/officeart/2008/layout/HorizontalMultiLevelHierarchy"/>
    <dgm:cxn modelId="{CDA964CC-A6CF-471F-9DAB-87B0A2D223CC}" type="presOf" srcId="{44CC6B60-1A59-4F43-BBF1-A0E978C2BD0A}" destId="{CF2257FC-19DF-49B4-BFA9-FCBB016C5F67}" srcOrd="0" destOrd="0" presId="urn:microsoft.com/office/officeart/2008/layout/HorizontalMultiLevelHierarchy"/>
    <dgm:cxn modelId="{132D85D1-6FDA-4A7D-BA92-AE1FD60E3FB9}" type="presOf" srcId="{21F2FA15-FDC4-4216-8A79-F944B2D17B72}" destId="{817541A4-A285-4133-B508-D055F716C905}" srcOrd="0" destOrd="0" presId="urn:microsoft.com/office/officeart/2008/layout/HorizontalMultiLevelHierarchy"/>
    <dgm:cxn modelId="{F759DD45-38DB-4B0B-88FF-341DCC43082B}" type="presOf" srcId="{27B3D884-BA1C-4E02-81ED-6B896BA2F97E}" destId="{FC45172C-E8CE-493C-95D3-89AB3A9716CD}" srcOrd="1" destOrd="0" presId="urn:microsoft.com/office/officeart/2008/layout/HorizontalMultiLevelHierarchy"/>
    <dgm:cxn modelId="{8791FC53-2F5D-432E-8BDF-9B2C87D12194}" type="presOf" srcId="{2F541DBF-BCBE-4B0A-A5F4-B47F7F6AC8BF}" destId="{BD134856-CE7B-4C15-A338-73EFC98EBD4A}" srcOrd="0" destOrd="0" presId="urn:microsoft.com/office/officeart/2008/layout/HorizontalMultiLevelHierarchy"/>
    <dgm:cxn modelId="{59E3CF88-4380-465C-958F-ED7B8E5C6051}" type="presOf" srcId="{D63D6279-DA96-4107-AF83-6799D21F898E}" destId="{6CD1D15E-9C16-43B1-8184-91079A6A3369}" srcOrd="1" destOrd="0" presId="urn:microsoft.com/office/officeart/2008/layout/HorizontalMultiLevelHierarchy"/>
    <dgm:cxn modelId="{7AA30347-6574-4837-B213-149FF8AF2742}" type="presOf" srcId="{F6535CBC-3EDF-45E9-A493-7A06DDF0263E}" destId="{0577E7AE-FBA1-4A0E-831F-3257C3F10B9B}" srcOrd="0" destOrd="0" presId="urn:microsoft.com/office/officeart/2008/layout/HorizontalMultiLevelHierarchy"/>
    <dgm:cxn modelId="{38386645-5BB5-4151-B37E-A2810472404F}" type="presOf" srcId="{08EBAD4D-9AB3-482A-918C-46448F78FC7C}" destId="{486003A2-8A45-465B-8A75-17440B110BBA}" srcOrd="1" destOrd="0" presId="urn:microsoft.com/office/officeart/2008/layout/HorizontalMultiLevelHierarchy"/>
    <dgm:cxn modelId="{DB5CE245-9C07-451C-AB3A-92B8B474F403}" type="presOf" srcId="{A58E9147-D0ED-4F67-8A6F-4BE152686D87}" destId="{CD879DEE-8975-4196-860C-9EDE48BC2EC2}" srcOrd="0" destOrd="0" presId="urn:microsoft.com/office/officeart/2008/layout/HorizontalMultiLevelHierarchy"/>
    <dgm:cxn modelId="{FD1ACD79-421E-4106-B346-1F90B979BEA2}" type="presOf" srcId="{523089CF-CEEE-4991-AE92-6C014D1D5405}" destId="{E8E00C4E-9CBE-4A04-A2FE-27D90917B2DC}" srcOrd="0" destOrd="0" presId="urn:microsoft.com/office/officeart/2008/layout/HorizontalMultiLevelHierarchy"/>
    <dgm:cxn modelId="{8B2215F2-3FC4-49B7-A67A-4941774221A0}" type="presOf" srcId="{CE388FFE-28A9-41E4-99F4-C03255E48784}" destId="{08F5CB83-1A28-4A81-8F3F-08D330E7B6C6}" srcOrd="0" destOrd="0" presId="urn:microsoft.com/office/officeart/2008/layout/HorizontalMultiLevelHierarchy"/>
    <dgm:cxn modelId="{08F68615-81F9-424C-8283-C3EEC099FC3A}" type="presOf" srcId="{871691A4-84B5-4D56-8F06-EEE41F4EAD28}" destId="{A7A0CD29-1BAB-445A-B6B9-66543A995F46}" srcOrd="0" destOrd="0" presId="urn:microsoft.com/office/officeart/2008/layout/HorizontalMultiLevelHierarchy"/>
    <dgm:cxn modelId="{6DF13DCD-7D50-4560-93A8-B193E47E6AC7}" type="presOf" srcId="{38AB872B-DF21-4640-85BE-5770C56D8DCB}" destId="{8EE6C859-39BB-4BF3-8839-B65B7137542B}" srcOrd="0" destOrd="0" presId="urn:microsoft.com/office/officeart/2008/layout/HorizontalMultiLevelHierarchy"/>
    <dgm:cxn modelId="{E5F73577-AADF-4366-B7DB-CE8E75DAB69D}" type="presOf" srcId="{1F34C904-5D3E-41C5-9303-5DC3FFBA19DD}" destId="{2B5E993E-6472-4F42-8FDB-5E654545A567}" srcOrd="1" destOrd="0" presId="urn:microsoft.com/office/officeart/2008/layout/HorizontalMultiLevelHierarchy"/>
    <dgm:cxn modelId="{E8389E3E-5607-4B6B-995E-6A95129F3189}" srcId="{FB6BE362-A138-494A-AA77-1293C67966EF}" destId="{71640213-10B8-4102-AB2B-D976D0BCEEA6}" srcOrd="0" destOrd="0" parTransId="{81FAA53D-D8F0-4C33-8DDA-B1407B6EE640}" sibTransId="{BFE296FB-4BDF-4AB7-9145-335F8EA1E85F}"/>
    <dgm:cxn modelId="{D5FC8C9C-9D98-4BA1-BB62-EA7A7D779AC9}" srcId="{87447C56-3513-4388-99D9-237DED2B1DCC}" destId="{9CC40FC3-D0D9-4567-95F4-709A90AF24A4}" srcOrd="0" destOrd="0" parTransId="{1F34C904-5D3E-41C5-9303-5DC3FFBA19DD}" sibTransId="{9DE739DD-A400-431C-BA01-2106F215B412}"/>
    <dgm:cxn modelId="{4D9ED91D-081C-4F58-82C1-CB15A7EAA432}" type="presOf" srcId="{9C2A63FD-9A42-45E9-A20C-5B2A33B9D743}" destId="{429112CE-18B6-4893-915B-239DA823D56C}" srcOrd="0" destOrd="0" presId="urn:microsoft.com/office/officeart/2008/layout/HorizontalMultiLevelHierarchy"/>
    <dgm:cxn modelId="{D25E2EAB-EEDE-42EA-AD0E-D5E88613D3CD}" type="presOf" srcId="{270BB742-B78F-41D7-AE2D-C0C319A87C71}" destId="{A6872422-4154-4695-90D7-0827D48775A8}" srcOrd="1" destOrd="0" presId="urn:microsoft.com/office/officeart/2008/layout/HorizontalMultiLevelHierarchy"/>
    <dgm:cxn modelId="{0053CDE0-F360-44AE-9800-70700BA6C6EC}" type="presOf" srcId="{56D0F24E-97E9-4F33-AD2F-30CEF79285FD}" destId="{A59297BB-17F6-4BB0-8C4D-3A284751EDD7}" srcOrd="0" destOrd="0" presId="urn:microsoft.com/office/officeart/2008/layout/HorizontalMultiLevelHierarchy"/>
    <dgm:cxn modelId="{D774D6A7-5C62-47E2-A793-49BA6F8956D4}" srcId="{87447C56-3513-4388-99D9-237DED2B1DCC}" destId="{815973A6-1BC2-483C-B9ED-CAE823059621}" srcOrd="2" destOrd="0" parTransId="{F6535CBC-3EDF-45E9-A493-7A06DDF0263E}" sibTransId="{ABE38E2F-3EF2-4F04-8F03-00420EBF159E}"/>
    <dgm:cxn modelId="{232FD464-A27C-4F63-A773-30B61E85A850}" type="presOf" srcId="{87447C56-3513-4388-99D9-237DED2B1DCC}" destId="{0F922069-6EF0-4031-885B-B7BCAE735E05}" srcOrd="0" destOrd="0" presId="urn:microsoft.com/office/officeart/2008/layout/HorizontalMultiLevelHierarchy"/>
    <dgm:cxn modelId="{56643D2E-97A6-48D1-BCBF-754C66870E7F}" type="presOf" srcId="{77295870-8F05-4303-AAD4-88BBA33461F0}" destId="{9BDAAF99-1768-42F0-9515-28DF9AEF8A94}" srcOrd="1" destOrd="0" presId="urn:microsoft.com/office/officeart/2008/layout/HorizontalMultiLevelHierarchy"/>
    <dgm:cxn modelId="{5EFFA05D-B639-4434-AA92-78766BB4AD6D}" srcId="{815973A6-1BC2-483C-B9ED-CAE823059621}" destId="{BECCDB93-DE94-4268-9357-4000818741AE}" srcOrd="0" destOrd="0" parTransId="{38AB872B-DF21-4640-85BE-5770C56D8DCB}" sibTransId="{B5252C2E-6185-4077-B426-1FF10E9EBFE2}"/>
    <dgm:cxn modelId="{85B5B764-FE21-4B08-8EB8-4FD1BFAB231B}" type="presOf" srcId="{9CC40FC3-D0D9-4567-95F4-709A90AF24A4}" destId="{B98DB234-DB87-487A-915E-D11CBF2AA26E}" srcOrd="0" destOrd="0" presId="urn:microsoft.com/office/officeart/2008/layout/HorizontalMultiLevelHierarchy"/>
    <dgm:cxn modelId="{3FB141FA-9E11-485D-ACC7-1D94575EE435}" type="presOf" srcId="{78307B0B-1C92-4ADB-8295-DF11E05B2A5F}" destId="{91F7670D-E373-4C8F-9B66-C516CA91F30E}" srcOrd="1" destOrd="0" presId="urn:microsoft.com/office/officeart/2008/layout/HorizontalMultiLevelHierarchy"/>
    <dgm:cxn modelId="{D9461E50-749A-4DB1-A327-2B682F43EDBE}" srcId="{2F541DBF-BCBE-4B0A-A5F4-B47F7F6AC8BF}" destId="{DB1B3371-99B2-49DC-9A88-F8CAC47765F7}" srcOrd="1" destOrd="0" parTransId="{56D0F24E-97E9-4F33-AD2F-30CEF79285FD}" sibTransId="{F14B8B83-0E42-4480-ACEB-9D813F4A8CC2}"/>
    <dgm:cxn modelId="{9FD43C4B-E356-4B98-B9A3-9CBBA524ACFA}" srcId="{F63F3C02-4195-4597-908F-CD31207321F4}" destId="{A1038AA5-31F8-4D0A-ACE3-400151137BC0}" srcOrd="0" destOrd="0" parTransId="{9C2A63FD-9A42-45E9-A20C-5B2A33B9D743}" sibTransId="{B11B4159-33C3-4F70-BAE4-C9CE26A39D97}"/>
    <dgm:cxn modelId="{297185DB-9C23-458F-9C0B-EA176AA5BED3}" type="presOf" srcId="{FA04F419-7917-4840-BC8E-2C4A421C3E1B}" destId="{247AD47D-1AF7-4977-AEAB-0187E2F0A381}" srcOrd="0" destOrd="0" presId="urn:microsoft.com/office/officeart/2008/layout/HorizontalMultiLevelHierarchy"/>
    <dgm:cxn modelId="{1C1701E1-F93F-4F6D-9EAC-8662BAEC45A6}" srcId="{71640213-10B8-4102-AB2B-D976D0BCEEA6}" destId="{5C84800F-2194-4017-BE35-C71FF2B081AD}" srcOrd="0" destOrd="0" parTransId="{78307B0B-1C92-4ADB-8295-DF11E05B2A5F}" sibTransId="{80DCCD15-80ED-4CD2-AF3F-1D26FF7D6358}"/>
    <dgm:cxn modelId="{9AD3DB66-3F73-431D-83F3-08CA98CD5BAB}" type="presOf" srcId="{815973A6-1BC2-483C-B9ED-CAE823059621}" destId="{5F3C4076-2386-48B8-AAD4-108A59D6AA32}" srcOrd="0" destOrd="0" presId="urn:microsoft.com/office/officeart/2008/layout/HorizontalMultiLevelHierarchy"/>
    <dgm:cxn modelId="{AA2662B2-D056-4335-AEB7-9EED1F11CA08}" type="presOf" srcId="{77295870-8F05-4303-AAD4-88BBA33461F0}" destId="{1729599E-0F5D-40E9-94C2-9E5CC6160DBC}" srcOrd="0" destOrd="0" presId="urn:microsoft.com/office/officeart/2008/layout/HorizontalMultiLevelHierarchy"/>
    <dgm:cxn modelId="{B27872AE-818C-4794-8F81-4FE486DBC48F}" srcId="{21F2FA15-FDC4-4216-8A79-F944B2D17B72}" destId="{68F95F66-FE3F-46C2-80C9-49790BED5A1B}" srcOrd="0" destOrd="0" parTransId="{50B86070-E798-473E-AEFF-6E9A76505CB6}" sibTransId="{020FE502-1452-47CA-9628-682B0C3D5320}"/>
    <dgm:cxn modelId="{07555EA4-E4CE-4745-BFE3-8EC1A7B9297C}" type="presOf" srcId="{08EBAD4D-9AB3-482A-918C-46448F78FC7C}" destId="{C5EB8020-68E6-438F-A334-F7964940D6B1}" srcOrd="0" destOrd="0" presId="urn:microsoft.com/office/officeart/2008/layout/HorizontalMultiLevelHierarchy"/>
    <dgm:cxn modelId="{385C7913-BB03-499E-8EA9-5FC8C8D32231}" srcId="{5C84800F-2194-4017-BE35-C71FF2B081AD}" destId="{87447C56-3513-4388-99D9-237DED2B1DCC}" srcOrd="0" destOrd="0" parTransId="{77295870-8F05-4303-AAD4-88BBA33461F0}" sibTransId="{7EF08D92-AEF0-4F19-B056-439B9DF3F669}"/>
    <dgm:cxn modelId="{A1E6DD54-49F4-4347-8710-F6CAF75D6CA1}" type="presOf" srcId="{F6535CBC-3EDF-45E9-A493-7A06DDF0263E}" destId="{884B7E18-76DD-4AB2-8ABD-476F29C03F94}" srcOrd="1" destOrd="0" presId="urn:microsoft.com/office/officeart/2008/layout/HorizontalMultiLevelHierarchy"/>
    <dgm:cxn modelId="{C24004F7-BA22-4CBB-A690-EC6689FD863C}" type="presOf" srcId="{BECCDB93-DE94-4268-9357-4000818741AE}" destId="{AB0AFB8A-B377-4D6C-8787-F964CE1D20FA}" srcOrd="0" destOrd="0" presId="urn:microsoft.com/office/officeart/2008/layout/HorizontalMultiLevelHierarchy"/>
    <dgm:cxn modelId="{DE48C6ED-7B4B-494A-BFAE-F45802B14F0B}" srcId="{87447C56-3513-4388-99D9-237DED2B1DCC}" destId="{F63F3C02-4195-4597-908F-CD31207321F4}" srcOrd="1" destOrd="0" parTransId="{61A682BC-A32E-4981-94C7-614B8B7A35BD}" sibTransId="{B810B7EA-1A5B-4229-9EC2-6A01DA5CBA3F}"/>
    <dgm:cxn modelId="{060633ED-97ED-44E7-87DC-BF2B4047A52A}" type="presOf" srcId="{FB6BE362-A138-494A-AA77-1293C67966EF}" destId="{7B49004F-4F6C-4E42-8E78-3169C65DCE7A}" srcOrd="0" destOrd="0" presId="urn:microsoft.com/office/officeart/2008/layout/HorizontalMultiLevelHierarchy"/>
    <dgm:cxn modelId="{2E6C891E-916A-4A99-BE13-41BA1EC9117E}" type="presOf" srcId="{61A682BC-A32E-4981-94C7-614B8B7A35BD}" destId="{70F55F87-B9B7-4FC2-B434-3C7214E0C9F2}" srcOrd="0" destOrd="0" presId="urn:microsoft.com/office/officeart/2008/layout/HorizontalMultiLevelHierarchy"/>
    <dgm:cxn modelId="{356E0320-40A3-4018-BA4B-FB8F9C2A7CBA}" type="presOf" srcId="{1F34C904-5D3E-41C5-9303-5DC3FFBA19DD}" destId="{4851D218-2DF5-41C3-ADB9-A72DFD14EAF4}" srcOrd="0" destOrd="0" presId="urn:microsoft.com/office/officeart/2008/layout/HorizontalMultiLevelHierarchy"/>
    <dgm:cxn modelId="{673ED089-94B6-43D6-A30E-1702173CFF0D}" type="presOf" srcId="{1BA18BE4-A244-4BB4-A7EC-F3637AF1A7E2}" destId="{B9C042C3-958C-43DF-894B-0797B40A667B}" srcOrd="0" destOrd="0" presId="urn:microsoft.com/office/officeart/2008/layout/HorizontalMultiLevelHierarchy"/>
    <dgm:cxn modelId="{9AEE2916-1466-4CCB-B34B-C9EB705A2A5F}" type="presOf" srcId="{638D3B80-C06C-4785-8310-A5198004A48A}" destId="{4297D51D-9779-4EB9-B3EF-5DF34963A37D}" srcOrd="0" destOrd="0" presId="urn:microsoft.com/office/officeart/2008/layout/HorizontalMultiLevelHierarchy"/>
    <dgm:cxn modelId="{7E9EDB9D-24FC-4A14-87BF-8657A687AF69}" srcId="{DB1B3371-99B2-49DC-9A88-F8CAC47765F7}" destId="{CE388FFE-28A9-41E4-99F4-C03255E48784}" srcOrd="1" destOrd="0" parTransId="{44CC6B60-1A59-4F43-BBF1-A0E978C2BD0A}" sibTransId="{D2D2477E-E336-41CE-B5C8-8A193723F22A}"/>
    <dgm:cxn modelId="{12A7D7B8-F0AC-48ED-B105-0CAA0F769043}" type="presOf" srcId="{50B86070-E798-473E-AEFF-6E9A76505CB6}" destId="{7F0C0FEA-CF54-4D4D-9DFD-707193BF8A93}" srcOrd="0" destOrd="0" presId="urn:microsoft.com/office/officeart/2008/layout/HorizontalMultiLevelHierarchy"/>
    <dgm:cxn modelId="{2E54E930-F46F-4846-AEE5-ED6D09835543}" type="presOf" srcId="{78307B0B-1C92-4ADB-8295-DF11E05B2A5F}" destId="{5A277C28-D706-4D3A-8399-B4077364EE5C}" srcOrd="0" destOrd="0" presId="urn:microsoft.com/office/officeart/2008/layout/HorizontalMultiLevelHierarchy"/>
    <dgm:cxn modelId="{642BB787-EE21-41A5-989A-8FAD3460F786}" srcId="{2F541DBF-BCBE-4B0A-A5F4-B47F7F6AC8BF}" destId="{A58E9147-D0ED-4F67-8A6F-4BE152686D87}" srcOrd="0" destOrd="0" parTransId="{9D893BDD-0377-43D0-927B-509CD8717310}" sibTransId="{3D47707F-2890-474E-9236-8555E4F48D03}"/>
    <dgm:cxn modelId="{69A62E67-BDDA-4DD4-8E49-74F6A469A38F}" srcId="{A1038AA5-31F8-4D0A-ACE3-400151137BC0}" destId="{B1016DFD-D361-4FAD-A792-BAF9ED0F1532}" srcOrd="0" destOrd="0" parTransId="{27B3D884-BA1C-4E02-81ED-6B896BA2F97E}" sibTransId="{A24C7E08-9AA5-4CCA-947C-2217EDF6AFF3}"/>
    <dgm:cxn modelId="{25736F3B-FF63-4027-A74C-1B9162F3569A}" type="presOf" srcId="{71640213-10B8-4102-AB2B-D976D0BCEEA6}" destId="{A15C2E50-4381-4B44-96A2-4D13C79DE2D2}" srcOrd="0" destOrd="0" presId="urn:microsoft.com/office/officeart/2008/layout/HorizontalMultiLevelHierarchy"/>
    <dgm:cxn modelId="{40BC2D60-85DB-42A3-876D-1C9D3D9E750D}" type="presOf" srcId="{3B5772BC-6C7B-4A7C-92E7-309CC106FABC}" destId="{E9715A2F-EBAC-4DED-8C79-10E7836FCF5D}" srcOrd="1" destOrd="0" presId="urn:microsoft.com/office/officeart/2008/layout/HorizontalMultiLevelHierarchy"/>
    <dgm:cxn modelId="{F69A6B7A-1CA7-4B0F-9D06-EB1BEB9D76F2}" type="presOf" srcId="{F63F3C02-4195-4597-908F-CD31207321F4}" destId="{3F9E3F54-7599-4CBA-99A6-7B8C11FD8F72}" srcOrd="0" destOrd="0" presId="urn:microsoft.com/office/officeart/2008/layout/HorizontalMultiLevelHierarchy"/>
    <dgm:cxn modelId="{7573B920-4DB5-4530-AD3F-92C6EF354EB4}" type="presOf" srcId="{638D3B80-C06C-4785-8310-A5198004A48A}" destId="{FA65201F-3CDC-4E5F-B8B4-2905CB60F382}" srcOrd="1" destOrd="0" presId="urn:microsoft.com/office/officeart/2008/layout/HorizontalMultiLevelHierarchy"/>
    <dgm:cxn modelId="{DD3D9EE4-176E-404E-82F2-71C17FB22EBC}" type="presOf" srcId="{27B3D884-BA1C-4E02-81ED-6B896BA2F97E}" destId="{411D1582-5B33-423F-860E-5C7B726E4BE6}" srcOrd="0" destOrd="0" presId="urn:microsoft.com/office/officeart/2008/layout/HorizontalMultiLevelHierarchy"/>
    <dgm:cxn modelId="{78C88D20-F12F-47C3-B108-8BD37E229DC3}" type="presOf" srcId="{9C2A63FD-9A42-45E9-A20C-5B2A33B9D743}" destId="{6EE4B844-C877-401E-802A-B939755088F0}" srcOrd="1" destOrd="0" presId="urn:microsoft.com/office/officeart/2008/layout/HorizontalMultiLevelHierarchy"/>
    <dgm:cxn modelId="{B734CE09-69EB-4076-B516-859A6B4CBA71}" type="presParOf" srcId="{7B49004F-4F6C-4E42-8E78-3169C65DCE7A}" destId="{8DDA7C32-99B1-4999-9808-52707D79B2DE}" srcOrd="0" destOrd="0" presId="urn:microsoft.com/office/officeart/2008/layout/HorizontalMultiLevelHierarchy"/>
    <dgm:cxn modelId="{351F4AA9-2887-422A-AE49-712241D2E49D}" type="presParOf" srcId="{8DDA7C32-99B1-4999-9808-52707D79B2DE}" destId="{A15C2E50-4381-4B44-96A2-4D13C79DE2D2}" srcOrd="0" destOrd="0" presId="urn:microsoft.com/office/officeart/2008/layout/HorizontalMultiLevelHierarchy"/>
    <dgm:cxn modelId="{98B8B2CD-7979-4E1F-8A34-9AC60EEAAA4D}" type="presParOf" srcId="{8DDA7C32-99B1-4999-9808-52707D79B2DE}" destId="{03A2F40A-2FBF-4FC5-A8EF-C0FCC5EEBBD4}" srcOrd="1" destOrd="0" presId="urn:microsoft.com/office/officeart/2008/layout/HorizontalMultiLevelHierarchy"/>
    <dgm:cxn modelId="{3E3FA47A-C9C2-41BA-9C0A-07C1D7471CC7}" type="presParOf" srcId="{03A2F40A-2FBF-4FC5-A8EF-C0FCC5EEBBD4}" destId="{5A277C28-D706-4D3A-8399-B4077364EE5C}" srcOrd="0" destOrd="0" presId="urn:microsoft.com/office/officeart/2008/layout/HorizontalMultiLevelHierarchy"/>
    <dgm:cxn modelId="{54ED875B-8E61-4B0E-B463-5F96A5953080}" type="presParOf" srcId="{5A277C28-D706-4D3A-8399-B4077364EE5C}" destId="{91F7670D-E373-4C8F-9B66-C516CA91F30E}" srcOrd="0" destOrd="0" presId="urn:microsoft.com/office/officeart/2008/layout/HorizontalMultiLevelHierarchy"/>
    <dgm:cxn modelId="{C91CB88F-0B80-4161-ACD8-CD968979DE67}" type="presParOf" srcId="{03A2F40A-2FBF-4FC5-A8EF-C0FCC5EEBBD4}" destId="{FEE4E64E-094A-4CC0-8786-0B9FFFDA99A1}" srcOrd="1" destOrd="0" presId="urn:microsoft.com/office/officeart/2008/layout/HorizontalMultiLevelHierarchy"/>
    <dgm:cxn modelId="{0396F78F-E04C-4001-80F8-9E98AC0F4D38}" type="presParOf" srcId="{FEE4E64E-094A-4CC0-8786-0B9FFFDA99A1}" destId="{D77119A6-D2E5-4D27-BAD7-D1F8FEFDEBAF}" srcOrd="0" destOrd="0" presId="urn:microsoft.com/office/officeart/2008/layout/HorizontalMultiLevelHierarchy"/>
    <dgm:cxn modelId="{1EFD835A-14B6-4A6D-B6B6-F0B80244DCD9}" type="presParOf" srcId="{FEE4E64E-094A-4CC0-8786-0B9FFFDA99A1}" destId="{95EF3DC5-53C5-43E8-9B61-3184174301EC}" srcOrd="1" destOrd="0" presId="urn:microsoft.com/office/officeart/2008/layout/HorizontalMultiLevelHierarchy"/>
    <dgm:cxn modelId="{00545D6A-C336-4D07-BBBC-8602CB97CDA0}" type="presParOf" srcId="{95EF3DC5-53C5-43E8-9B61-3184174301EC}" destId="{1729599E-0F5D-40E9-94C2-9E5CC6160DBC}" srcOrd="0" destOrd="0" presId="urn:microsoft.com/office/officeart/2008/layout/HorizontalMultiLevelHierarchy"/>
    <dgm:cxn modelId="{A9439CAD-D997-4937-8AF3-777073704061}" type="presParOf" srcId="{1729599E-0F5D-40E9-94C2-9E5CC6160DBC}" destId="{9BDAAF99-1768-42F0-9515-28DF9AEF8A94}" srcOrd="0" destOrd="0" presId="urn:microsoft.com/office/officeart/2008/layout/HorizontalMultiLevelHierarchy"/>
    <dgm:cxn modelId="{42AACC9D-63D9-43B1-B54F-7DCDEF4976FC}" type="presParOf" srcId="{95EF3DC5-53C5-43E8-9B61-3184174301EC}" destId="{29726F15-7AC2-4484-9D36-B6D0F625A6DF}" srcOrd="1" destOrd="0" presId="urn:microsoft.com/office/officeart/2008/layout/HorizontalMultiLevelHierarchy"/>
    <dgm:cxn modelId="{8FA6EDD4-1F28-45C7-825C-44F929E012F4}" type="presParOf" srcId="{29726F15-7AC2-4484-9D36-B6D0F625A6DF}" destId="{0F922069-6EF0-4031-885B-B7BCAE735E05}" srcOrd="0" destOrd="0" presId="urn:microsoft.com/office/officeart/2008/layout/HorizontalMultiLevelHierarchy"/>
    <dgm:cxn modelId="{2EA28B38-4E12-414B-8BBE-A5CD01E5B991}" type="presParOf" srcId="{29726F15-7AC2-4484-9D36-B6D0F625A6DF}" destId="{997A5D76-56B1-4EF2-A433-907FAC1CF8D7}" srcOrd="1" destOrd="0" presId="urn:microsoft.com/office/officeart/2008/layout/HorizontalMultiLevelHierarchy"/>
    <dgm:cxn modelId="{CFA305FC-1C05-4AB5-8F4E-B9C9ED6F4EC3}" type="presParOf" srcId="{997A5D76-56B1-4EF2-A433-907FAC1CF8D7}" destId="{4851D218-2DF5-41C3-ADB9-A72DFD14EAF4}" srcOrd="0" destOrd="0" presId="urn:microsoft.com/office/officeart/2008/layout/HorizontalMultiLevelHierarchy"/>
    <dgm:cxn modelId="{3BD4D526-47C3-40E7-93C3-DF30216444EB}" type="presParOf" srcId="{4851D218-2DF5-41C3-ADB9-A72DFD14EAF4}" destId="{2B5E993E-6472-4F42-8FDB-5E654545A567}" srcOrd="0" destOrd="0" presId="urn:microsoft.com/office/officeart/2008/layout/HorizontalMultiLevelHierarchy"/>
    <dgm:cxn modelId="{B8E1F8A1-561F-4541-AC38-ED40112184A7}" type="presParOf" srcId="{997A5D76-56B1-4EF2-A433-907FAC1CF8D7}" destId="{CF10FE9C-83CB-4520-89CB-422E17628FAA}" srcOrd="1" destOrd="0" presId="urn:microsoft.com/office/officeart/2008/layout/HorizontalMultiLevelHierarchy"/>
    <dgm:cxn modelId="{E54BC5CA-C735-40E3-9D61-8F693C256B3B}" type="presParOf" srcId="{CF10FE9C-83CB-4520-89CB-422E17628FAA}" destId="{B98DB234-DB87-487A-915E-D11CBF2AA26E}" srcOrd="0" destOrd="0" presId="urn:microsoft.com/office/officeart/2008/layout/HorizontalMultiLevelHierarchy"/>
    <dgm:cxn modelId="{DB30542C-70E6-4ABE-A1D7-60E75979793F}" type="presParOf" srcId="{CF10FE9C-83CB-4520-89CB-422E17628FAA}" destId="{62D2F5A0-05D3-47EE-BE6E-B9A440DB35CE}" srcOrd="1" destOrd="0" presId="urn:microsoft.com/office/officeart/2008/layout/HorizontalMultiLevelHierarchy"/>
    <dgm:cxn modelId="{94B6FC20-44C4-4726-9206-08B4E1C4E9D4}" type="presParOf" srcId="{62D2F5A0-05D3-47EE-BE6E-B9A440DB35CE}" destId="{247AD47D-1AF7-4977-AEAB-0187E2F0A381}" srcOrd="0" destOrd="0" presId="urn:microsoft.com/office/officeart/2008/layout/HorizontalMultiLevelHierarchy"/>
    <dgm:cxn modelId="{6D78DEC5-C97D-46E9-949E-E40369B32AB3}" type="presParOf" srcId="{247AD47D-1AF7-4977-AEAB-0187E2F0A381}" destId="{F0449AE5-6AE2-48A2-A1A6-E141AC8B6C52}" srcOrd="0" destOrd="0" presId="urn:microsoft.com/office/officeart/2008/layout/HorizontalMultiLevelHierarchy"/>
    <dgm:cxn modelId="{3D7DB2FA-D537-4473-980C-38103A611BCA}" type="presParOf" srcId="{62D2F5A0-05D3-47EE-BE6E-B9A440DB35CE}" destId="{AADB6174-2F0C-40CF-8814-E54D58A0ADDC}" srcOrd="1" destOrd="0" presId="urn:microsoft.com/office/officeart/2008/layout/HorizontalMultiLevelHierarchy"/>
    <dgm:cxn modelId="{634ED2CD-BF43-40FA-BE30-918B794A72B9}" type="presParOf" srcId="{AADB6174-2F0C-40CF-8814-E54D58A0ADDC}" destId="{817541A4-A285-4133-B508-D055F716C905}" srcOrd="0" destOrd="0" presId="urn:microsoft.com/office/officeart/2008/layout/HorizontalMultiLevelHierarchy"/>
    <dgm:cxn modelId="{163EC4EE-861B-4711-8ABE-D815D87092A7}" type="presParOf" srcId="{AADB6174-2F0C-40CF-8814-E54D58A0ADDC}" destId="{684A5669-1E49-49B0-8FE0-C77FF5DC6E2F}" srcOrd="1" destOrd="0" presId="urn:microsoft.com/office/officeart/2008/layout/HorizontalMultiLevelHierarchy"/>
    <dgm:cxn modelId="{012709D2-CC59-4755-863C-21D63C3ECF61}" type="presParOf" srcId="{684A5669-1E49-49B0-8FE0-C77FF5DC6E2F}" destId="{7F0C0FEA-CF54-4D4D-9DFD-707193BF8A93}" srcOrd="0" destOrd="0" presId="urn:microsoft.com/office/officeart/2008/layout/HorizontalMultiLevelHierarchy"/>
    <dgm:cxn modelId="{DCACBAE9-B517-4508-9A46-A9E76D287857}" type="presParOf" srcId="{7F0C0FEA-CF54-4D4D-9DFD-707193BF8A93}" destId="{91E6D53B-481C-4535-A7B6-DF4B289B4414}" srcOrd="0" destOrd="0" presId="urn:microsoft.com/office/officeart/2008/layout/HorizontalMultiLevelHierarchy"/>
    <dgm:cxn modelId="{1A466F22-84E9-4D45-8E06-BF51414FE733}" type="presParOf" srcId="{684A5669-1E49-49B0-8FE0-C77FF5DC6E2F}" destId="{48145818-648D-4FED-ADAE-E9033C972F45}" srcOrd="1" destOrd="0" presId="urn:microsoft.com/office/officeart/2008/layout/HorizontalMultiLevelHierarchy"/>
    <dgm:cxn modelId="{3F08B8FF-B9B4-4319-B9F0-70A6A0F2A5F3}" type="presParOf" srcId="{48145818-648D-4FED-ADAE-E9033C972F45}" destId="{41DA346F-73D2-4934-85C7-DA30F48C9586}" srcOrd="0" destOrd="0" presId="urn:microsoft.com/office/officeart/2008/layout/HorizontalMultiLevelHierarchy"/>
    <dgm:cxn modelId="{C6B68A7F-5367-4D13-AD16-7FC308F1F5D4}" type="presParOf" srcId="{48145818-648D-4FED-ADAE-E9033C972F45}" destId="{8F844D0E-16C4-4975-96AD-E8FA10C33B23}" srcOrd="1" destOrd="0" presId="urn:microsoft.com/office/officeart/2008/layout/HorizontalMultiLevelHierarchy"/>
    <dgm:cxn modelId="{FAC2B623-185D-4A7F-931E-108B3216BEFE}" type="presParOf" srcId="{997A5D76-56B1-4EF2-A433-907FAC1CF8D7}" destId="{70F55F87-B9B7-4FC2-B434-3C7214E0C9F2}" srcOrd="2" destOrd="0" presId="urn:microsoft.com/office/officeart/2008/layout/HorizontalMultiLevelHierarchy"/>
    <dgm:cxn modelId="{A57ECF15-C2FB-4794-B0B2-B64A6D311500}" type="presParOf" srcId="{70F55F87-B9B7-4FC2-B434-3C7214E0C9F2}" destId="{1A6643A8-3F32-4282-B957-792EE543B53E}" srcOrd="0" destOrd="0" presId="urn:microsoft.com/office/officeart/2008/layout/HorizontalMultiLevelHierarchy"/>
    <dgm:cxn modelId="{C5EB10B6-9FD0-4A3D-98F3-736FADFAD502}" type="presParOf" srcId="{997A5D76-56B1-4EF2-A433-907FAC1CF8D7}" destId="{A0836D98-8F70-45DD-B9A1-CDBD405BB866}" srcOrd="3" destOrd="0" presId="urn:microsoft.com/office/officeart/2008/layout/HorizontalMultiLevelHierarchy"/>
    <dgm:cxn modelId="{0BFF6CD6-2E23-4F37-909A-FF9C5322F92C}" type="presParOf" srcId="{A0836D98-8F70-45DD-B9A1-CDBD405BB866}" destId="{3F9E3F54-7599-4CBA-99A6-7B8C11FD8F72}" srcOrd="0" destOrd="0" presId="urn:microsoft.com/office/officeart/2008/layout/HorizontalMultiLevelHierarchy"/>
    <dgm:cxn modelId="{869DCE56-A063-448B-B3EC-90B3D80B8275}" type="presParOf" srcId="{A0836D98-8F70-45DD-B9A1-CDBD405BB866}" destId="{CEB26DBB-E583-4908-8C0E-6D20DB3553F9}" srcOrd="1" destOrd="0" presId="urn:microsoft.com/office/officeart/2008/layout/HorizontalMultiLevelHierarchy"/>
    <dgm:cxn modelId="{DFFEE477-0FBA-4ED7-9313-A343EC3D596E}" type="presParOf" srcId="{CEB26DBB-E583-4908-8C0E-6D20DB3553F9}" destId="{429112CE-18B6-4893-915B-239DA823D56C}" srcOrd="0" destOrd="0" presId="urn:microsoft.com/office/officeart/2008/layout/HorizontalMultiLevelHierarchy"/>
    <dgm:cxn modelId="{A3B1F523-A75C-4837-96FC-3687E798608E}" type="presParOf" srcId="{429112CE-18B6-4893-915B-239DA823D56C}" destId="{6EE4B844-C877-401E-802A-B939755088F0}" srcOrd="0" destOrd="0" presId="urn:microsoft.com/office/officeart/2008/layout/HorizontalMultiLevelHierarchy"/>
    <dgm:cxn modelId="{ECE75A85-E62F-453D-8FDA-8AA572378339}" type="presParOf" srcId="{CEB26DBB-E583-4908-8C0E-6D20DB3553F9}" destId="{83948D3B-EE1D-4BED-AB1B-10B0D480C406}" srcOrd="1" destOrd="0" presId="urn:microsoft.com/office/officeart/2008/layout/HorizontalMultiLevelHierarchy"/>
    <dgm:cxn modelId="{A2805594-5027-4FB6-8E50-D01543DFD215}" type="presParOf" srcId="{83948D3B-EE1D-4BED-AB1B-10B0D480C406}" destId="{0F27D412-A625-4E86-A59E-0676CB90A626}" srcOrd="0" destOrd="0" presId="urn:microsoft.com/office/officeart/2008/layout/HorizontalMultiLevelHierarchy"/>
    <dgm:cxn modelId="{F44B4761-0EDC-487B-824D-75ADE8F9A6CE}" type="presParOf" srcId="{83948D3B-EE1D-4BED-AB1B-10B0D480C406}" destId="{D0C739AA-0D4F-47DD-A603-3EED3DD595F4}" srcOrd="1" destOrd="0" presId="urn:microsoft.com/office/officeart/2008/layout/HorizontalMultiLevelHierarchy"/>
    <dgm:cxn modelId="{DC89CA52-98BA-4822-BA31-C94B842F1DAE}" type="presParOf" srcId="{D0C739AA-0D4F-47DD-A603-3EED3DD595F4}" destId="{411D1582-5B33-423F-860E-5C7B726E4BE6}" srcOrd="0" destOrd="0" presId="urn:microsoft.com/office/officeart/2008/layout/HorizontalMultiLevelHierarchy"/>
    <dgm:cxn modelId="{7E328095-A42F-4E09-9B60-432D69407DCE}" type="presParOf" srcId="{411D1582-5B33-423F-860E-5C7B726E4BE6}" destId="{FC45172C-E8CE-493C-95D3-89AB3A9716CD}" srcOrd="0" destOrd="0" presId="urn:microsoft.com/office/officeart/2008/layout/HorizontalMultiLevelHierarchy"/>
    <dgm:cxn modelId="{5558EEAA-ADB4-4140-8429-68A37871844A}" type="presParOf" srcId="{D0C739AA-0D4F-47DD-A603-3EED3DD595F4}" destId="{49549A47-E258-4EA2-93DB-47470EBAC435}" srcOrd="1" destOrd="0" presId="urn:microsoft.com/office/officeart/2008/layout/HorizontalMultiLevelHierarchy"/>
    <dgm:cxn modelId="{86771731-E901-45C2-AD0A-25A650E915CC}" type="presParOf" srcId="{49549A47-E258-4EA2-93DB-47470EBAC435}" destId="{C162AE47-278E-46E2-ADA9-1E781CBC5062}" srcOrd="0" destOrd="0" presId="urn:microsoft.com/office/officeart/2008/layout/HorizontalMultiLevelHierarchy"/>
    <dgm:cxn modelId="{0A87DAC3-CF8B-44BF-8D25-F4E4848EF5A0}" type="presParOf" srcId="{49549A47-E258-4EA2-93DB-47470EBAC435}" destId="{827ED807-5F0F-4C0D-A411-65BC4CA6FD56}" srcOrd="1" destOrd="0" presId="urn:microsoft.com/office/officeart/2008/layout/HorizontalMultiLevelHierarchy"/>
    <dgm:cxn modelId="{34208CCB-29CC-4D53-9911-BDEDD60704D6}" type="presParOf" srcId="{997A5D76-56B1-4EF2-A433-907FAC1CF8D7}" destId="{0577E7AE-FBA1-4A0E-831F-3257C3F10B9B}" srcOrd="4" destOrd="0" presId="urn:microsoft.com/office/officeart/2008/layout/HorizontalMultiLevelHierarchy"/>
    <dgm:cxn modelId="{2BBE495D-3EEB-41F4-B8DD-3A690420DD1A}" type="presParOf" srcId="{0577E7AE-FBA1-4A0E-831F-3257C3F10B9B}" destId="{884B7E18-76DD-4AB2-8ABD-476F29C03F94}" srcOrd="0" destOrd="0" presId="urn:microsoft.com/office/officeart/2008/layout/HorizontalMultiLevelHierarchy"/>
    <dgm:cxn modelId="{F0339FC5-F0D2-43BA-8D1F-9AB432AD6C22}" type="presParOf" srcId="{997A5D76-56B1-4EF2-A433-907FAC1CF8D7}" destId="{937D3B08-9994-457F-9C0F-65C21B5D5382}" srcOrd="5" destOrd="0" presId="urn:microsoft.com/office/officeart/2008/layout/HorizontalMultiLevelHierarchy"/>
    <dgm:cxn modelId="{006A8684-41DA-4951-9CD7-85F8E1D36E14}" type="presParOf" srcId="{937D3B08-9994-457F-9C0F-65C21B5D5382}" destId="{5F3C4076-2386-48B8-AAD4-108A59D6AA32}" srcOrd="0" destOrd="0" presId="urn:microsoft.com/office/officeart/2008/layout/HorizontalMultiLevelHierarchy"/>
    <dgm:cxn modelId="{CCB30D8C-BFB1-4EF9-A3B4-B415AC10B850}" type="presParOf" srcId="{937D3B08-9994-457F-9C0F-65C21B5D5382}" destId="{5E6FD2C3-B759-479F-8CF2-39A68356A938}" srcOrd="1" destOrd="0" presId="urn:microsoft.com/office/officeart/2008/layout/HorizontalMultiLevelHierarchy"/>
    <dgm:cxn modelId="{716E7281-2F61-4E82-95B2-CBC57B0DC066}" type="presParOf" srcId="{5E6FD2C3-B759-479F-8CF2-39A68356A938}" destId="{8EE6C859-39BB-4BF3-8839-B65B7137542B}" srcOrd="0" destOrd="0" presId="urn:microsoft.com/office/officeart/2008/layout/HorizontalMultiLevelHierarchy"/>
    <dgm:cxn modelId="{CE4FE139-4CCD-4E8F-9DFA-9D69AC22C797}" type="presParOf" srcId="{8EE6C859-39BB-4BF3-8839-B65B7137542B}" destId="{871BDFB4-72F2-4000-A4E0-D20F0668BF6A}" srcOrd="0" destOrd="0" presId="urn:microsoft.com/office/officeart/2008/layout/HorizontalMultiLevelHierarchy"/>
    <dgm:cxn modelId="{DB060670-9078-4B12-AF00-E5235E7E3B45}" type="presParOf" srcId="{5E6FD2C3-B759-479F-8CF2-39A68356A938}" destId="{82F33125-F131-4537-814F-B6E3BE0D2773}" srcOrd="1" destOrd="0" presId="urn:microsoft.com/office/officeart/2008/layout/HorizontalMultiLevelHierarchy"/>
    <dgm:cxn modelId="{5A4FBF21-5312-499F-B10E-E71C87615DF5}" type="presParOf" srcId="{82F33125-F131-4537-814F-B6E3BE0D2773}" destId="{AB0AFB8A-B377-4D6C-8787-F964CE1D20FA}" srcOrd="0" destOrd="0" presId="urn:microsoft.com/office/officeart/2008/layout/HorizontalMultiLevelHierarchy"/>
    <dgm:cxn modelId="{74414058-527F-438B-8047-FF00CD3D53FC}" type="presParOf" srcId="{82F33125-F131-4537-814F-B6E3BE0D2773}" destId="{91162B7F-247B-4616-979D-DC85494ECB2C}" srcOrd="1" destOrd="0" presId="urn:microsoft.com/office/officeart/2008/layout/HorizontalMultiLevelHierarchy"/>
    <dgm:cxn modelId="{4AB95289-1F9F-4F59-8B97-5657D7570893}" type="presParOf" srcId="{95EF3DC5-53C5-43E8-9B61-3184174301EC}" destId="{6BAAE671-0B8D-4DE8-97BB-5AC43E27F1B8}" srcOrd="2" destOrd="0" presId="urn:microsoft.com/office/officeart/2008/layout/HorizontalMultiLevelHierarchy"/>
    <dgm:cxn modelId="{22B24E46-5566-4E56-AB1F-25A8A8DC3744}" type="presParOf" srcId="{6BAAE671-0B8D-4DE8-97BB-5AC43E27F1B8}" destId="{E9715A2F-EBAC-4DED-8C79-10E7836FCF5D}" srcOrd="0" destOrd="0" presId="urn:microsoft.com/office/officeart/2008/layout/HorizontalMultiLevelHierarchy"/>
    <dgm:cxn modelId="{7FFF0595-3A81-4281-A025-30F080AEF6C9}" type="presParOf" srcId="{95EF3DC5-53C5-43E8-9B61-3184174301EC}" destId="{7F241B48-517E-4021-A4F4-EB8B7C930FC4}" srcOrd="3" destOrd="0" presId="urn:microsoft.com/office/officeart/2008/layout/HorizontalMultiLevelHierarchy"/>
    <dgm:cxn modelId="{92416484-1B1B-4CD9-89DD-FE8266C7C662}" type="presParOf" srcId="{7F241B48-517E-4021-A4F4-EB8B7C930FC4}" destId="{BD134856-CE7B-4C15-A338-73EFC98EBD4A}" srcOrd="0" destOrd="0" presId="urn:microsoft.com/office/officeart/2008/layout/HorizontalMultiLevelHierarchy"/>
    <dgm:cxn modelId="{F50C9F59-DE2C-439E-BE7B-A5D7B9B1070C}" type="presParOf" srcId="{7F241B48-517E-4021-A4F4-EB8B7C930FC4}" destId="{C0F08426-B73D-451B-87A4-2E65DAFA7F98}" srcOrd="1" destOrd="0" presId="urn:microsoft.com/office/officeart/2008/layout/HorizontalMultiLevelHierarchy"/>
    <dgm:cxn modelId="{BF0DA35B-EF0C-4C74-86E2-CADD7BB47F4F}" type="presParOf" srcId="{C0F08426-B73D-451B-87A4-2E65DAFA7F98}" destId="{7FE9E28C-08C8-481D-A650-E079874007C2}" srcOrd="0" destOrd="0" presId="urn:microsoft.com/office/officeart/2008/layout/HorizontalMultiLevelHierarchy"/>
    <dgm:cxn modelId="{FA4BBD49-8785-4043-9252-4466496DE160}" type="presParOf" srcId="{7FE9E28C-08C8-481D-A650-E079874007C2}" destId="{3C4DEA40-9E36-4B74-AB01-7F6C92949056}" srcOrd="0" destOrd="0" presId="urn:microsoft.com/office/officeart/2008/layout/HorizontalMultiLevelHierarchy"/>
    <dgm:cxn modelId="{17DC4790-4F85-4E47-A9A2-76D07B1AFD94}" type="presParOf" srcId="{C0F08426-B73D-451B-87A4-2E65DAFA7F98}" destId="{D6CC1722-19A1-49E4-99F8-62AB22DB14CE}" srcOrd="1" destOrd="0" presId="urn:microsoft.com/office/officeart/2008/layout/HorizontalMultiLevelHierarchy"/>
    <dgm:cxn modelId="{0887AB97-4ADD-451F-A8D9-8C8ED95FCDDF}" type="presParOf" srcId="{D6CC1722-19A1-49E4-99F8-62AB22DB14CE}" destId="{CD879DEE-8975-4196-860C-9EDE48BC2EC2}" srcOrd="0" destOrd="0" presId="urn:microsoft.com/office/officeart/2008/layout/HorizontalMultiLevelHierarchy"/>
    <dgm:cxn modelId="{01311D7D-D094-49FA-A410-4FC74D465FFD}" type="presParOf" srcId="{D6CC1722-19A1-49E4-99F8-62AB22DB14CE}" destId="{563ACF5F-AE67-46F1-BD4C-928E7A0D8923}" srcOrd="1" destOrd="0" presId="urn:microsoft.com/office/officeart/2008/layout/HorizontalMultiLevelHierarchy"/>
    <dgm:cxn modelId="{32CF95E9-2034-4B0A-B032-15A7D7A74A76}" type="presParOf" srcId="{563ACF5F-AE67-46F1-BD4C-928E7A0D8923}" destId="{B971B767-24C2-4145-A502-FEBB09549356}" srcOrd="0" destOrd="0" presId="urn:microsoft.com/office/officeart/2008/layout/HorizontalMultiLevelHierarchy"/>
    <dgm:cxn modelId="{6A020819-EA24-42BB-BF42-081C4F29AB71}" type="presParOf" srcId="{B971B767-24C2-4145-A502-FEBB09549356}" destId="{A6872422-4154-4695-90D7-0827D48775A8}" srcOrd="0" destOrd="0" presId="urn:microsoft.com/office/officeart/2008/layout/HorizontalMultiLevelHierarchy"/>
    <dgm:cxn modelId="{F1F9E388-EFF9-48BB-A457-E14DF22F9344}" type="presParOf" srcId="{563ACF5F-AE67-46F1-BD4C-928E7A0D8923}" destId="{082B826F-E8CE-4C1A-B88C-A4AA5A39AF8C}" srcOrd="1" destOrd="0" presId="urn:microsoft.com/office/officeart/2008/layout/HorizontalMultiLevelHierarchy"/>
    <dgm:cxn modelId="{C826EDF8-467C-4160-9468-ED2A59A595C8}" type="presParOf" srcId="{082B826F-E8CE-4C1A-B88C-A4AA5A39AF8C}" destId="{B9C042C3-958C-43DF-894B-0797B40A667B}" srcOrd="0" destOrd="0" presId="urn:microsoft.com/office/officeart/2008/layout/HorizontalMultiLevelHierarchy"/>
    <dgm:cxn modelId="{764CDA11-6656-4130-B01C-D78DE7939804}" type="presParOf" srcId="{082B826F-E8CE-4C1A-B88C-A4AA5A39AF8C}" destId="{56E98439-DA1C-46AB-925E-39FC2795E0AE}" srcOrd="1" destOrd="0" presId="urn:microsoft.com/office/officeart/2008/layout/HorizontalMultiLevelHierarchy"/>
    <dgm:cxn modelId="{AA87150B-AA6C-40E5-A903-A39C4E5FB8C6}" type="presParOf" srcId="{56E98439-DA1C-46AB-925E-39FC2795E0AE}" destId="{C5EB8020-68E6-438F-A334-F7964940D6B1}" srcOrd="0" destOrd="0" presId="urn:microsoft.com/office/officeart/2008/layout/HorizontalMultiLevelHierarchy"/>
    <dgm:cxn modelId="{13327AAE-BFF9-41C1-A1A9-0EC6A5E463E2}" type="presParOf" srcId="{C5EB8020-68E6-438F-A334-F7964940D6B1}" destId="{486003A2-8A45-465B-8A75-17440B110BBA}" srcOrd="0" destOrd="0" presId="urn:microsoft.com/office/officeart/2008/layout/HorizontalMultiLevelHierarchy"/>
    <dgm:cxn modelId="{E7192F15-6722-4DB7-85B1-B9E2B6783938}" type="presParOf" srcId="{56E98439-DA1C-46AB-925E-39FC2795E0AE}" destId="{298A1560-C550-4361-A5BC-49CF33C97468}" srcOrd="1" destOrd="0" presId="urn:microsoft.com/office/officeart/2008/layout/HorizontalMultiLevelHierarchy"/>
    <dgm:cxn modelId="{3B9BB2EE-20AE-45E7-AB4B-EDD799C42188}" type="presParOf" srcId="{298A1560-C550-4361-A5BC-49CF33C97468}" destId="{EE737E45-CC44-4619-BA57-049D086A2FC1}" srcOrd="0" destOrd="0" presId="urn:microsoft.com/office/officeart/2008/layout/HorizontalMultiLevelHierarchy"/>
    <dgm:cxn modelId="{F84AB11C-EEF3-4758-A0F6-12DD83FBA4E3}" type="presParOf" srcId="{298A1560-C550-4361-A5BC-49CF33C97468}" destId="{22BD3915-514D-4FDE-92DA-DF2F23AF28E4}" srcOrd="1" destOrd="0" presId="urn:microsoft.com/office/officeart/2008/layout/HorizontalMultiLevelHierarchy"/>
    <dgm:cxn modelId="{19209CB8-2D8A-4C66-A2EC-225DC79D1735}" type="presParOf" srcId="{C0F08426-B73D-451B-87A4-2E65DAFA7F98}" destId="{A59297BB-17F6-4BB0-8C4D-3A284751EDD7}" srcOrd="2" destOrd="0" presId="urn:microsoft.com/office/officeart/2008/layout/HorizontalMultiLevelHierarchy"/>
    <dgm:cxn modelId="{29F289B0-3B12-4E0E-88DB-93713FB86414}" type="presParOf" srcId="{A59297BB-17F6-4BB0-8C4D-3A284751EDD7}" destId="{B40CFA70-C86B-4066-A6E8-47D80F33FC4F}" srcOrd="0" destOrd="0" presId="urn:microsoft.com/office/officeart/2008/layout/HorizontalMultiLevelHierarchy"/>
    <dgm:cxn modelId="{9DD54808-0C94-402B-A9E0-7ABE30584177}" type="presParOf" srcId="{C0F08426-B73D-451B-87A4-2E65DAFA7F98}" destId="{DEE0ADD7-04AB-44C9-AE87-C130B733B915}" srcOrd="3" destOrd="0" presId="urn:microsoft.com/office/officeart/2008/layout/HorizontalMultiLevelHierarchy"/>
    <dgm:cxn modelId="{5ED3E4D8-19D8-459E-86FC-099508C4C499}" type="presParOf" srcId="{DEE0ADD7-04AB-44C9-AE87-C130B733B915}" destId="{84CAD61A-AA3A-44F0-AB55-F0129A1720EE}" srcOrd="0" destOrd="0" presId="urn:microsoft.com/office/officeart/2008/layout/HorizontalMultiLevelHierarchy"/>
    <dgm:cxn modelId="{DF2689A6-6696-4907-B240-A6ADAB8ABE6A}" type="presParOf" srcId="{DEE0ADD7-04AB-44C9-AE87-C130B733B915}" destId="{E5498556-574E-4B83-9AA0-9802CB410D55}" srcOrd="1" destOrd="0" presId="urn:microsoft.com/office/officeart/2008/layout/HorizontalMultiLevelHierarchy"/>
    <dgm:cxn modelId="{E249811E-E4A0-4BF7-B474-BB799E5DBF7F}" type="presParOf" srcId="{E5498556-574E-4B83-9AA0-9802CB410D55}" destId="{0E8BA465-83EB-49EF-8AA9-7DDBE24A2DD2}" srcOrd="0" destOrd="0" presId="urn:microsoft.com/office/officeart/2008/layout/HorizontalMultiLevelHierarchy"/>
    <dgm:cxn modelId="{91BDF388-B3D5-41A0-8F63-248499FA7B8D}" type="presParOf" srcId="{0E8BA465-83EB-49EF-8AA9-7DDBE24A2DD2}" destId="{6CD1D15E-9C16-43B1-8184-91079A6A3369}" srcOrd="0" destOrd="0" presId="urn:microsoft.com/office/officeart/2008/layout/HorizontalMultiLevelHierarchy"/>
    <dgm:cxn modelId="{516CFD24-C4A8-4AA7-90F5-4047AAB5B4D2}" type="presParOf" srcId="{E5498556-574E-4B83-9AA0-9802CB410D55}" destId="{0D0A648F-1D3E-486F-88BC-3CEC2DCA4670}" srcOrd="1" destOrd="0" presId="urn:microsoft.com/office/officeart/2008/layout/HorizontalMultiLevelHierarchy"/>
    <dgm:cxn modelId="{EA3DBFE7-A2D5-4A08-BF87-B8B03C2E51BA}" type="presParOf" srcId="{0D0A648F-1D3E-486F-88BC-3CEC2DCA4670}" destId="{540B3E3F-9188-4E8A-B30C-2D03497C78B8}" srcOrd="0" destOrd="0" presId="urn:microsoft.com/office/officeart/2008/layout/HorizontalMultiLevelHierarchy"/>
    <dgm:cxn modelId="{662BA92C-39B4-46F8-884C-45F67E019F53}" type="presParOf" srcId="{0D0A648F-1D3E-486F-88BC-3CEC2DCA4670}" destId="{934C0D17-A3C9-4A7F-BFB5-EC4CE1F0DB59}" srcOrd="1" destOrd="0" presId="urn:microsoft.com/office/officeart/2008/layout/HorizontalMultiLevelHierarchy"/>
    <dgm:cxn modelId="{8CFBC0BC-4946-4B0B-9174-9C1F9E5EA48B}" type="presParOf" srcId="{934C0D17-A3C9-4A7F-BFB5-EC4CE1F0DB59}" destId="{4297D51D-9779-4EB9-B3EF-5DF34963A37D}" srcOrd="0" destOrd="0" presId="urn:microsoft.com/office/officeart/2008/layout/HorizontalMultiLevelHierarchy"/>
    <dgm:cxn modelId="{85902366-420B-41A6-A698-A4498610C13A}" type="presParOf" srcId="{4297D51D-9779-4EB9-B3EF-5DF34963A37D}" destId="{FA65201F-3CDC-4E5F-B8B4-2905CB60F382}" srcOrd="0" destOrd="0" presId="urn:microsoft.com/office/officeart/2008/layout/HorizontalMultiLevelHierarchy"/>
    <dgm:cxn modelId="{F68D403E-711C-4DF0-8D3A-D7B87C9420CF}" type="presParOf" srcId="{934C0D17-A3C9-4A7F-BFB5-EC4CE1F0DB59}" destId="{4CEC11C8-AC42-4A99-AB77-7A834F272134}" srcOrd="1" destOrd="0" presId="urn:microsoft.com/office/officeart/2008/layout/HorizontalMultiLevelHierarchy"/>
    <dgm:cxn modelId="{1510270C-85F3-4008-906B-88240E14A602}" type="presParOf" srcId="{4CEC11C8-AC42-4A99-AB77-7A834F272134}" destId="{88707E8B-79AB-4724-8248-0B2B001A5025}" srcOrd="0" destOrd="0" presId="urn:microsoft.com/office/officeart/2008/layout/HorizontalMultiLevelHierarchy"/>
    <dgm:cxn modelId="{E743AC06-138A-410D-91ED-C4DE1346C8D6}" type="presParOf" srcId="{4CEC11C8-AC42-4A99-AB77-7A834F272134}" destId="{BA25EAB9-BC92-4739-A283-4CD082368B62}" srcOrd="1" destOrd="0" presId="urn:microsoft.com/office/officeart/2008/layout/HorizontalMultiLevelHierarchy"/>
    <dgm:cxn modelId="{CE9CFF05-EBE0-4098-8B8C-8B6FD13570DA}" type="presParOf" srcId="{E5498556-574E-4B83-9AA0-9802CB410D55}" destId="{CF2257FC-19DF-49B4-BFA9-FCBB016C5F67}" srcOrd="2" destOrd="0" presId="urn:microsoft.com/office/officeart/2008/layout/HorizontalMultiLevelHierarchy"/>
    <dgm:cxn modelId="{8E0319AB-1269-4777-88D1-225FAA81D907}" type="presParOf" srcId="{CF2257FC-19DF-49B4-BFA9-FCBB016C5F67}" destId="{0F912191-3E39-4215-AB71-7E586D4CF0A5}" srcOrd="0" destOrd="0" presId="urn:microsoft.com/office/officeart/2008/layout/HorizontalMultiLevelHierarchy"/>
    <dgm:cxn modelId="{C8CA373F-FA38-4D5C-96FD-32A419028014}" type="presParOf" srcId="{E5498556-574E-4B83-9AA0-9802CB410D55}" destId="{24028E67-D2A9-4CD5-BB05-9F42B76DE853}" srcOrd="3" destOrd="0" presId="urn:microsoft.com/office/officeart/2008/layout/HorizontalMultiLevelHierarchy"/>
    <dgm:cxn modelId="{C82EDE68-E728-4293-A6A9-139448D7916B}" type="presParOf" srcId="{24028E67-D2A9-4CD5-BB05-9F42B76DE853}" destId="{08F5CB83-1A28-4A81-8F3F-08D330E7B6C6}" srcOrd="0" destOrd="0" presId="urn:microsoft.com/office/officeart/2008/layout/HorizontalMultiLevelHierarchy"/>
    <dgm:cxn modelId="{4DA1CA1E-DEA0-4AE8-B8D0-E1E13126E37F}" type="presParOf" srcId="{24028E67-D2A9-4CD5-BB05-9F42B76DE853}" destId="{93FD3481-BDF0-4B42-A58E-2584DEB8961C}" srcOrd="1" destOrd="0" presId="urn:microsoft.com/office/officeart/2008/layout/HorizontalMultiLevelHierarchy"/>
    <dgm:cxn modelId="{0FE9ADC5-22D0-46DA-8593-0ACCE7C4451A}" type="presParOf" srcId="{93FD3481-BDF0-4B42-A58E-2584DEB8961C}" destId="{A7A0CD29-1BAB-445A-B6B9-66543A995F46}" srcOrd="0" destOrd="0" presId="urn:microsoft.com/office/officeart/2008/layout/HorizontalMultiLevelHierarchy"/>
    <dgm:cxn modelId="{48B3BA03-5ACB-4CFC-A6BA-4222876395FD}" type="presParOf" srcId="{A7A0CD29-1BAB-445A-B6B9-66543A995F46}" destId="{10DFF9DA-088D-418E-B402-778A6D6C7407}" srcOrd="0" destOrd="0" presId="urn:microsoft.com/office/officeart/2008/layout/HorizontalMultiLevelHierarchy"/>
    <dgm:cxn modelId="{A569E5A9-8441-47D2-BBD4-2B6010D6D21D}" type="presParOf" srcId="{93FD3481-BDF0-4B42-A58E-2584DEB8961C}" destId="{4AB5AC94-48AF-4E0D-B78A-76A8BAA0B0EA}" srcOrd="1" destOrd="0" presId="urn:microsoft.com/office/officeart/2008/layout/HorizontalMultiLevelHierarchy"/>
    <dgm:cxn modelId="{B97AFFB4-A217-47F5-9FE0-8A729F6AB9C7}" type="presParOf" srcId="{4AB5AC94-48AF-4E0D-B78A-76A8BAA0B0EA}" destId="{E8E00C4E-9CBE-4A04-A2FE-27D90917B2DC}" srcOrd="0" destOrd="0" presId="urn:microsoft.com/office/officeart/2008/layout/HorizontalMultiLevelHierarchy"/>
    <dgm:cxn modelId="{301FADFE-7F5C-4FE7-81E8-001A13E2766A}" type="presParOf" srcId="{4AB5AC94-48AF-4E0D-B78A-76A8BAA0B0EA}" destId="{74AF8E20-3B23-42F9-BB76-78ED75617C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9DA43C2B-A19A-4EB1-AA49-F7A73200351B}">
      <dgm:prSet custT="1"/>
      <dgm:spPr/>
      <dgm:t>
        <a:bodyPr/>
        <a:lstStyle/>
        <a:p>
          <a:pPr rtl="1"/>
          <a:r>
            <a:rPr lang="fa-IR" sz="2800" smtClean="0">
              <a:cs typeface="B Badr" panose="00000400000000000000" pitchFamily="2" charset="-78"/>
            </a:rPr>
            <a:t>و باعتبار اللفظ قسمان لأنه </a:t>
          </a:r>
          <a:endParaRPr lang="fa-IR" sz="2800">
            <a:cs typeface="B Badr" panose="00000400000000000000" pitchFamily="2" charset="-78"/>
          </a:endParaRPr>
        </a:p>
      </dgm:t>
    </dgm:pt>
    <dgm:pt modelId="{B4278F5A-2FDC-4DA6-9F5F-ED840DDBB2F6}" type="parTrans" cxnId="{3575EF34-9A90-4D80-A580-9FDAE7A2BACC}">
      <dgm:prSet/>
      <dgm:spPr/>
      <dgm:t>
        <a:bodyPr/>
        <a:lstStyle/>
        <a:p>
          <a:pPr rtl="1"/>
          <a:endParaRPr lang="fa-IR" sz="2400">
            <a:cs typeface="B Badr" panose="00000400000000000000" pitchFamily="2" charset="-78"/>
          </a:endParaRPr>
        </a:p>
      </dgm:t>
    </dgm:pt>
    <dgm:pt modelId="{AE22A841-662A-4467-B340-9E8B3EDFCDE9}" type="sibTrans" cxnId="{3575EF34-9A90-4D80-A580-9FDAE7A2BACC}">
      <dgm:prSet/>
      <dgm:spPr/>
      <dgm:t>
        <a:bodyPr/>
        <a:lstStyle/>
        <a:p>
          <a:pPr rtl="1"/>
          <a:endParaRPr lang="fa-IR" sz="2400">
            <a:cs typeface="B Badr" panose="00000400000000000000" pitchFamily="2" charset="-78"/>
          </a:endParaRPr>
        </a:p>
      </dgm:t>
    </dgm:pt>
    <dgm:pt modelId="{DE52C06E-F334-44B5-9C7F-B9A36796774A}">
      <dgm:prSet custT="1"/>
      <dgm:spPr/>
      <dgm:t>
        <a:bodyPr/>
        <a:lstStyle/>
        <a:p>
          <a:pPr rtl="1"/>
          <a:r>
            <a:rPr lang="fa-IR" sz="1400" smtClean="0">
              <a:cs typeface="B Badr" panose="00000400000000000000" pitchFamily="2" charset="-78"/>
            </a:rPr>
            <a:t>إن كان اسم جنس </a:t>
          </a:r>
          <a:endParaRPr lang="fa-IR" sz="1400">
            <a:cs typeface="B Badr" panose="00000400000000000000" pitchFamily="2" charset="-78"/>
          </a:endParaRPr>
        </a:p>
      </dgm:t>
    </dgm:pt>
    <dgm:pt modelId="{F4754799-07C3-42A9-958F-851566A9EE2E}" type="parTrans" cxnId="{8E8B592B-F21A-41AC-B2F8-0AF36122D276}">
      <dgm:prSet custT="1"/>
      <dgm:spPr/>
      <dgm:t>
        <a:bodyPr/>
        <a:lstStyle/>
        <a:p>
          <a:pPr rtl="1"/>
          <a:endParaRPr lang="fa-IR" sz="700">
            <a:cs typeface="B Badr" panose="00000400000000000000" pitchFamily="2" charset="-78"/>
          </a:endParaRPr>
        </a:p>
      </dgm:t>
    </dgm:pt>
    <dgm:pt modelId="{A1C6E0A9-F9D0-4D0F-888E-982F18171FC4}" type="sibTrans" cxnId="{8E8B592B-F21A-41AC-B2F8-0AF36122D276}">
      <dgm:prSet/>
      <dgm:spPr/>
      <dgm:t>
        <a:bodyPr/>
        <a:lstStyle/>
        <a:p>
          <a:pPr rtl="1"/>
          <a:endParaRPr lang="fa-IR" sz="2400">
            <a:cs typeface="B Badr" panose="00000400000000000000" pitchFamily="2" charset="-78"/>
          </a:endParaRPr>
        </a:p>
      </dgm:t>
    </dgm:pt>
    <dgm:pt modelId="{F8A944C0-EDF1-478C-8BA5-3EC712956A9C}">
      <dgm:prSet custT="1"/>
      <dgm:spPr/>
      <dgm:t>
        <a:bodyPr/>
        <a:lstStyle/>
        <a:p>
          <a:pPr rtl="1"/>
          <a:r>
            <a:rPr lang="fa-IR" sz="1400" smtClean="0">
              <a:cs typeface="B Badr" panose="00000400000000000000" pitchFamily="2" charset="-78"/>
            </a:rPr>
            <a:t>فأصلية؛ كأسد و قتل</a:t>
          </a:r>
          <a:endParaRPr lang="fa-IR" sz="1400">
            <a:cs typeface="B Badr" panose="00000400000000000000" pitchFamily="2" charset="-78"/>
          </a:endParaRPr>
        </a:p>
      </dgm:t>
    </dgm:pt>
    <dgm:pt modelId="{6E04C85E-ACA4-4DF4-82AC-C9A59D736D19}" type="parTrans" cxnId="{C18AF078-8C20-4348-A084-537A04F04093}">
      <dgm:prSet custT="1"/>
      <dgm:spPr/>
      <dgm:t>
        <a:bodyPr/>
        <a:lstStyle/>
        <a:p>
          <a:pPr rtl="1"/>
          <a:endParaRPr lang="fa-IR" sz="700">
            <a:cs typeface="B Badr" panose="00000400000000000000" pitchFamily="2" charset="-78"/>
          </a:endParaRPr>
        </a:p>
      </dgm:t>
    </dgm:pt>
    <dgm:pt modelId="{B9479DFA-2F65-4730-82E2-5F28A6A647E8}" type="sibTrans" cxnId="{C18AF078-8C20-4348-A084-537A04F04093}">
      <dgm:prSet/>
      <dgm:spPr/>
      <dgm:t>
        <a:bodyPr/>
        <a:lstStyle/>
        <a:p>
          <a:pPr rtl="1"/>
          <a:endParaRPr lang="fa-IR" sz="2400">
            <a:cs typeface="B Badr" panose="00000400000000000000" pitchFamily="2" charset="-78"/>
          </a:endParaRPr>
        </a:p>
      </dgm:t>
    </dgm:pt>
    <dgm:pt modelId="{50E681FF-2D88-42FD-AE48-8FD04A95D9B4}">
      <dgm:prSet custT="1"/>
      <dgm:spPr/>
      <dgm:t>
        <a:bodyPr/>
        <a:lstStyle/>
        <a:p>
          <a:pPr rtl="1"/>
          <a:r>
            <a:rPr lang="fa-IR" sz="1400" smtClean="0">
              <a:cs typeface="B Badr" panose="00000400000000000000" pitchFamily="2" charset="-78"/>
            </a:rPr>
            <a:t>و إلا </a:t>
          </a:r>
          <a:endParaRPr lang="fa-IR" sz="1400">
            <a:cs typeface="B Badr" panose="00000400000000000000" pitchFamily="2" charset="-78"/>
          </a:endParaRPr>
        </a:p>
      </dgm:t>
    </dgm:pt>
    <dgm:pt modelId="{BCCFB251-BA49-4D4F-A662-322DD67B82C2}" type="parTrans" cxnId="{7AFE8405-9491-4D63-81BE-C0B13A156163}">
      <dgm:prSet custT="1"/>
      <dgm:spPr/>
      <dgm:t>
        <a:bodyPr/>
        <a:lstStyle/>
        <a:p>
          <a:pPr rtl="1"/>
          <a:endParaRPr lang="fa-IR" sz="700">
            <a:cs typeface="B Badr" panose="00000400000000000000" pitchFamily="2" charset="-78"/>
          </a:endParaRPr>
        </a:p>
      </dgm:t>
    </dgm:pt>
    <dgm:pt modelId="{09BC58AF-2A4D-4521-B367-8D1315608108}" type="sibTrans" cxnId="{7AFE8405-9491-4D63-81BE-C0B13A156163}">
      <dgm:prSet/>
      <dgm:spPr/>
      <dgm:t>
        <a:bodyPr/>
        <a:lstStyle/>
        <a:p>
          <a:pPr rtl="1"/>
          <a:endParaRPr lang="fa-IR" sz="2400">
            <a:cs typeface="B Badr" panose="00000400000000000000" pitchFamily="2" charset="-78"/>
          </a:endParaRPr>
        </a:p>
      </dgm:t>
    </dgm:pt>
    <dgm:pt modelId="{E6846968-DBFF-4BAB-B66A-69BBA07F1992}">
      <dgm:prSet custT="1"/>
      <dgm:spPr/>
      <dgm:t>
        <a:bodyPr/>
        <a:lstStyle/>
        <a:p>
          <a:pPr rtl="1"/>
          <a:r>
            <a:rPr lang="fa-IR" sz="1400" smtClean="0">
              <a:cs typeface="B Badr" panose="00000400000000000000" pitchFamily="2" charset="-78"/>
            </a:rPr>
            <a:t>فتبعية كالفعل و ما اشتق منه و الحرف</a:t>
          </a:r>
          <a:endParaRPr lang="fa-IR" sz="1400">
            <a:cs typeface="B Badr" panose="00000400000000000000" pitchFamily="2" charset="-78"/>
          </a:endParaRPr>
        </a:p>
      </dgm:t>
    </dgm:pt>
    <dgm:pt modelId="{03B6C03B-B5C5-435C-A96A-41091DD04C3E}" type="parTrans" cxnId="{77E13082-BEFD-46C5-9CB7-6EEB57E4C384}">
      <dgm:prSet custT="1"/>
      <dgm:spPr/>
      <dgm:t>
        <a:bodyPr/>
        <a:lstStyle/>
        <a:p>
          <a:pPr rtl="1"/>
          <a:endParaRPr lang="fa-IR" sz="700">
            <a:cs typeface="B Badr" panose="00000400000000000000" pitchFamily="2" charset="-78"/>
          </a:endParaRPr>
        </a:p>
      </dgm:t>
    </dgm:pt>
    <dgm:pt modelId="{F2B39BC5-1DBD-4F34-AE15-82290FF57205}" type="sibTrans" cxnId="{77E13082-BEFD-46C5-9CB7-6EEB57E4C384}">
      <dgm:prSet/>
      <dgm:spPr/>
      <dgm:t>
        <a:bodyPr/>
        <a:lstStyle/>
        <a:p>
          <a:pPr rtl="1"/>
          <a:endParaRPr lang="fa-IR" sz="2400">
            <a:cs typeface="B Badr" panose="00000400000000000000" pitchFamily="2" charset="-78"/>
          </a:endParaRPr>
        </a:p>
      </dgm:t>
    </dgm:pt>
    <dgm:pt modelId="{BE1FDAC2-CB47-4B17-A009-7B958D4F5454}">
      <dgm:prSet custT="1"/>
      <dgm:spPr/>
      <dgm:t>
        <a:bodyPr/>
        <a:lstStyle/>
        <a:p>
          <a:pPr rtl="1"/>
          <a:r>
            <a:rPr lang="fa-IR" sz="1400" smtClean="0">
              <a:cs typeface="B Badr" panose="00000400000000000000" pitchFamily="2" charset="-78"/>
            </a:rPr>
            <a:t>فالتشبيه </a:t>
          </a:r>
          <a:endParaRPr lang="fa-IR" sz="1400">
            <a:cs typeface="B Badr" panose="00000400000000000000" pitchFamily="2" charset="-78"/>
          </a:endParaRPr>
        </a:p>
      </dgm:t>
    </dgm:pt>
    <dgm:pt modelId="{1C7FD23C-E541-4036-987B-E1CCD0BC34C5}" type="parTrans" cxnId="{A45C6C60-7ADA-4350-9CE4-E85FBD48740D}">
      <dgm:prSet custT="1"/>
      <dgm:spPr/>
      <dgm:t>
        <a:bodyPr/>
        <a:lstStyle/>
        <a:p>
          <a:pPr rtl="1"/>
          <a:endParaRPr lang="fa-IR" sz="700">
            <a:cs typeface="B Badr" panose="00000400000000000000" pitchFamily="2" charset="-78"/>
          </a:endParaRPr>
        </a:p>
      </dgm:t>
    </dgm:pt>
    <dgm:pt modelId="{10D8B058-A9BF-4DAB-8411-158D7B9BD26E}" type="sibTrans" cxnId="{A45C6C60-7ADA-4350-9CE4-E85FBD48740D}">
      <dgm:prSet/>
      <dgm:spPr/>
      <dgm:t>
        <a:bodyPr/>
        <a:lstStyle/>
        <a:p>
          <a:pPr rtl="1"/>
          <a:endParaRPr lang="fa-IR" sz="2400">
            <a:cs typeface="B Badr" panose="00000400000000000000" pitchFamily="2" charset="-78"/>
          </a:endParaRPr>
        </a:p>
      </dgm:t>
    </dgm:pt>
    <dgm:pt modelId="{8A9F97B3-49AA-4EB9-BF3D-A5C01A073A95}">
      <dgm:prSet custT="1"/>
      <dgm:spPr/>
      <dgm:t>
        <a:bodyPr/>
        <a:lstStyle/>
        <a:p>
          <a:pPr rtl="1"/>
          <a:r>
            <a:rPr lang="fa-IR" sz="1400" smtClean="0">
              <a:cs typeface="B Badr" panose="00000400000000000000" pitchFamily="2" charset="-78"/>
            </a:rPr>
            <a:t>فى الأولين لمعنى المصدر </a:t>
          </a:r>
          <a:endParaRPr lang="fa-IR" sz="1400">
            <a:cs typeface="B Badr" panose="00000400000000000000" pitchFamily="2" charset="-78"/>
          </a:endParaRPr>
        </a:p>
      </dgm:t>
    </dgm:pt>
    <dgm:pt modelId="{6648DB53-8311-42E4-9642-221EE6ED4FC0}" type="parTrans" cxnId="{8547C50A-115A-4D07-96BB-41BA2109FD52}">
      <dgm:prSet custT="1"/>
      <dgm:spPr/>
      <dgm:t>
        <a:bodyPr/>
        <a:lstStyle/>
        <a:p>
          <a:pPr rtl="1"/>
          <a:endParaRPr lang="fa-IR" sz="700">
            <a:cs typeface="B Badr" panose="00000400000000000000" pitchFamily="2" charset="-78"/>
          </a:endParaRPr>
        </a:p>
      </dgm:t>
    </dgm:pt>
    <dgm:pt modelId="{A70967EA-53A2-42C7-8A1E-624BCCA5128A}" type="sibTrans" cxnId="{8547C50A-115A-4D07-96BB-41BA2109FD52}">
      <dgm:prSet/>
      <dgm:spPr/>
      <dgm:t>
        <a:bodyPr/>
        <a:lstStyle/>
        <a:p>
          <a:pPr rtl="1"/>
          <a:endParaRPr lang="fa-IR" sz="2400">
            <a:cs typeface="B Badr" panose="00000400000000000000" pitchFamily="2" charset="-78"/>
          </a:endParaRPr>
        </a:p>
      </dgm:t>
    </dgm:pt>
    <dgm:pt modelId="{5718673E-7897-4FC3-B071-CCB1746D8519}">
      <dgm:prSet custT="1"/>
      <dgm:spPr/>
      <dgm:t>
        <a:bodyPr/>
        <a:lstStyle/>
        <a:p>
          <a:pPr rtl="1"/>
          <a:r>
            <a:rPr lang="fa-IR" sz="1400" smtClean="0">
              <a:cs typeface="B Badr" panose="00000400000000000000" pitchFamily="2" charset="-78"/>
            </a:rPr>
            <a:t>و فى الثالث لمتعلق معناه كـ</a:t>
          </a:r>
          <a:endParaRPr lang="fa-IR" sz="1400">
            <a:cs typeface="B Badr" panose="00000400000000000000" pitchFamily="2" charset="-78"/>
          </a:endParaRPr>
        </a:p>
      </dgm:t>
    </dgm:pt>
    <dgm:pt modelId="{7566049E-926B-4FE3-A039-A2DACBC976F0}" type="parTrans" cxnId="{D59DAAD4-4274-4051-8EAB-EFFEA7129309}">
      <dgm:prSet custT="1"/>
      <dgm:spPr/>
      <dgm:t>
        <a:bodyPr/>
        <a:lstStyle/>
        <a:p>
          <a:pPr rtl="1"/>
          <a:endParaRPr lang="fa-IR" sz="700">
            <a:cs typeface="B Badr" panose="00000400000000000000" pitchFamily="2" charset="-78"/>
          </a:endParaRPr>
        </a:p>
      </dgm:t>
    </dgm:pt>
    <dgm:pt modelId="{FD7018F3-DD7B-4EBC-B74F-7F11B4782EBE}" type="sibTrans" cxnId="{D59DAAD4-4274-4051-8EAB-EFFEA7129309}">
      <dgm:prSet/>
      <dgm:spPr/>
      <dgm:t>
        <a:bodyPr/>
        <a:lstStyle/>
        <a:p>
          <a:pPr rtl="1"/>
          <a:endParaRPr lang="fa-IR" sz="2400">
            <a:cs typeface="B Badr" panose="00000400000000000000" pitchFamily="2" charset="-78"/>
          </a:endParaRPr>
        </a:p>
      </dgm:t>
    </dgm:pt>
    <dgm:pt modelId="{37B89448-4B24-47A0-9982-352D841BCA32}">
      <dgm:prSet custT="1"/>
      <dgm:spPr/>
      <dgm:t>
        <a:bodyPr/>
        <a:lstStyle/>
        <a:p>
          <a:pPr rtl="1"/>
          <a:r>
            <a:rPr lang="fa-IR" sz="1400" smtClean="0">
              <a:cs typeface="B Badr" panose="00000400000000000000" pitchFamily="2" charset="-78"/>
            </a:rPr>
            <a:t>المجرور فى: (زيد فى نعمة)؛ </a:t>
          </a:r>
          <a:endParaRPr lang="fa-IR" sz="1400">
            <a:cs typeface="B Badr" panose="00000400000000000000" pitchFamily="2" charset="-78"/>
          </a:endParaRPr>
        </a:p>
      </dgm:t>
    </dgm:pt>
    <dgm:pt modelId="{E2B7B796-B201-4F32-8E8E-3C23A21B6F12}" type="parTrans" cxnId="{8BCC8D48-CA2E-4731-8BDF-8440AB4D7252}">
      <dgm:prSet custT="1"/>
      <dgm:spPr/>
      <dgm:t>
        <a:bodyPr/>
        <a:lstStyle/>
        <a:p>
          <a:pPr rtl="1"/>
          <a:endParaRPr lang="fa-IR" sz="700">
            <a:cs typeface="B Badr" panose="00000400000000000000" pitchFamily="2" charset="-78"/>
          </a:endParaRPr>
        </a:p>
      </dgm:t>
    </dgm:pt>
    <dgm:pt modelId="{316C6B58-BBF4-48DC-8514-A73AA11ECFFF}" type="sibTrans" cxnId="{8BCC8D48-CA2E-4731-8BDF-8440AB4D7252}">
      <dgm:prSet/>
      <dgm:spPr/>
      <dgm:t>
        <a:bodyPr/>
        <a:lstStyle/>
        <a:p>
          <a:pPr rtl="1"/>
          <a:endParaRPr lang="fa-IR" sz="2400">
            <a:cs typeface="B Badr" panose="00000400000000000000" pitchFamily="2" charset="-78"/>
          </a:endParaRPr>
        </a:p>
      </dgm:t>
    </dgm:pt>
    <dgm:pt modelId="{0F0FC5A4-5E35-4AC8-A030-CE6E7C89BF62}">
      <dgm:prSet custT="1"/>
      <dgm:spPr/>
      <dgm:t>
        <a:bodyPr/>
        <a:lstStyle/>
        <a:p>
          <a:pPr rtl="1"/>
          <a:r>
            <a:rPr lang="fa-IR" sz="1400" smtClean="0">
              <a:cs typeface="B Badr" panose="00000400000000000000" pitchFamily="2" charset="-78"/>
            </a:rPr>
            <a:t>فى </a:t>
          </a:r>
          <a:r>
            <a:rPr lang="fa-IR" sz="1400" smtClean="0">
              <a:solidFill>
                <a:srgbClr val="FF0000"/>
              </a:solidFill>
              <a:cs typeface="B Badr" panose="00000400000000000000" pitchFamily="2" charset="-78"/>
            </a:rPr>
            <a:t>(فعل و مشتق) </a:t>
          </a:r>
          <a:endParaRPr lang="fa-IR" sz="1400">
            <a:solidFill>
              <a:srgbClr val="FF0000"/>
            </a:solidFill>
            <a:cs typeface="B Badr" panose="00000400000000000000" pitchFamily="2" charset="-78"/>
          </a:endParaRPr>
        </a:p>
      </dgm:t>
    </dgm:pt>
    <dgm:pt modelId="{203434B0-B005-4432-87ED-9CD044A3C5BD}" type="parTrans" cxnId="{59C61E55-138B-4E17-ADB5-FA9588BF2C88}">
      <dgm:prSet custT="1"/>
      <dgm:spPr/>
      <dgm:t>
        <a:bodyPr/>
        <a:lstStyle/>
        <a:p>
          <a:pPr rtl="1"/>
          <a:endParaRPr lang="fa-IR" sz="700">
            <a:cs typeface="B Badr" panose="00000400000000000000" pitchFamily="2" charset="-78"/>
          </a:endParaRPr>
        </a:p>
      </dgm:t>
    </dgm:pt>
    <dgm:pt modelId="{1418FED6-ED8A-4691-B963-F2C40D080F94}" type="sibTrans" cxnId="{59C61E55-138B-4E17-ADB5-FA9588BF2C88}">
      <dgm:prSet/>
      <dgm:spPr/>
      <dgm:t>
        <a:bodyPr/>
        <a:lstStyle/>
        <a:p>
          <a:pPr rtl="1"/>
          <a:endParaRPr lang="fa-IR" sz="2400">
            <a:cs typeface="B Badr" panose="00000400000000000000" pitchFamily="2" charset="-78"/>
          </a:endParaRPr>
        </a:p>
      </dgm:t>
    </dgm:pt>
    <dgm:pt modelId="{54AF49EE-3903-4796-86BD-2DCAB5F2BF61}">
      <dgm:prSet custT="1"/>
      <dgm:spPr/>
      <dgm:t>
        <a:bodyPr/>
        <a:lstStyle/>
        <a:p>
          <a:pPr rtl="1"/>
          <a:r>
            <a:rPr lang="fa-IR" sz="1400" smtClean="0">
              <a:cs typeface="B Badr" panose="00000400000000000000" pitchFamily="2" charset="-78"/>
            </a:rPr>
            <a:t>(نطقت الحال) </a:t>
          </a:r>
          <a:endParaRPr lang="fa-IR" sz="1400">
            <a:cs typeface="B Badr" panose="00000400000000000000" pitchFamily="2" charset="-78"/>
          </a:endParaRPr>
        </a:p>
      </dgm:t>
    </dgm:pt>
    <dgm:pt modelId="{CBB19708-0AEB-4721-94B0-43734137B095}" type="parTrans" cxnId="{F7FF7577-C2FF-4FDF-B848-6FC451198FA0}">
      <dgm:prSet custT="1"/>
      <dgm:spPr/>
      <dgm:t>
        <a:bodyPr/>
        <a:lstStyle/>
        <a:p>
          <a:pPr rtl="1"/>
          <a:endParaRPr lang="fa-IR" sz="700">
            <a:cs typeface="B Badr" panose="00000400000000000000" pitchFamily="2" charset="-78"/>
          </a:endParaRPr>
        </a:p>
      </dgm:t>
    </dgm:pt>
    <dgm:pt modelId="{4324C1A0-A539-4CFC-AFDA-B1E88BB090AD}" type="sibTrans" cxnId="{F7FF7577-C2FF-4FDF-B848-6FC451198FA0}">
      <dgm:prSet/>
      <dgm:spPr/>
      <dgm:t>
        <a:bodyPr/>
        <a:lstStyle/>
        <a:p>
          <a:pPr rtl="1"/>
          <a:endParaRPr lang="fa-IR" sz="2400">
            <a:cs typeface="B Badr" panose="00000400000000000000" pitchFamily="2" charset="-78"/>
          </a:endParaRPr>
        </a:p>
      </dgm:t>
    </dgm:pt>
    <dgm:pt modelId="{2231E82B-1DAD-4B01-835C-E442E1945DC1}">
      <dgm:prSet custT="1"/>
      <dgm:spPr/>
      <dgm:t>
        <a:bodyPr/>
        <a:lstStyle/>
        <a:p>
          <a:pPr rtl="1"/>
          <a:r>
            <a:rPr lang="fa-IR" sz="1400" smtClean="0">
              <a:cs typeface="B Badr" panose="00000400000000000000" pitchFamily="2" charset="-78"/>
            </a:rPr>
            <a:t>و (الحال ناطقة بكذا) </a:t>
          </a:r>
          <a:endParaRPr lang="fa-IR" sz="1400">
            <a:cs typeface="B Badr" panose="00000400000000000000" pitchFamily="2" charset="-78"/>
          </a:endParaRPr>
        </a:p>
      </dgm:t>
    </dgm:pt>
    <dgm:pt modelId="{E38E242D-443F-4C24-ABEA-A2CD9B9E39AE}" type="parTrans" cxnId="{7C04AE82-4955-4CD0-926D-F8150B134D8F}">
      <dgm:prSet custT="1"/>
      <dgm:spPr/>
      <dgm:t>
        <a:bodyPr/>
        <a:lstStyle/>
        <a:p>
          <a:pPr rtl="1"/>
          <a:endParaRPr lang="fa-IR" sz="700">
            <a:cs typeface="B Badr" panose="00000400000000000000" pitchFamily="2" charset="-78"/>
          </a:endParaRPr>
        </a:p>
      </dgm:t>
    </dgm:pt>
    <dgm:pt modelId="{FD525463-425F-4FFC-B8C6-FAB2ED008D66}" type="sibTrans" cxnId="{7C04AE82-4955-4CD0-926D-F8150B134D8F}">
      <dgm:prSet/>
      <dgm:spPr/>
      <dgm:t>
        <a:bodyPr/>
        <a:lstStyle/>
        <a:p>
          <a:pPr rtl="1"/>
          <a:endParaRPr lang="fa-IR" sz="2400">
            <a:cs typeface="B Badr" panose="00000400000000000000" pitchFamily="2" charset="-78"/>
          </a:endParaRPr>
        </a:p>
      </dgm:t>
    </dgm:pt>
    <dgm:pt modelId="{5D435A50-860F-4476-9CA1-F45D784E9D51}">
      <dgm:prSet custT="1"/>
      <dgm:spPr/>
      <dgm:t>
        <a:bodyPr/>
        <a:lstStyle/>
        <a:p>
          <a:pPr rtl="1"/>
          <a:r>
            <a:rPr lang="fa-IR" sz="1400" smtClean="0">
              <a:cs typeface="B Badr" panose="00000400000000000000" pitchFamily="2" charset="-78"/>
            </a:rPr>
            <a:t>للدلالة بالنطق</a:t>
          </a:r>
          <a:endParaRPr lang="fa-IR" sz="1400">
            <a:cs typeface="B Badr" panose="00000400000000000000" pitchFamily="2" charset="-78"/>
          </a:endParaRPr>
        </a:p>
      </dgm:t>
    </dgm:pt>
    <dgm:pt modelId="{78BBF76C-F64B-4A32-8D0D-D5C250D4869F}" type="parTrans" cxnId="{B7E41514-8A30-41DD-8728-C307D6DA448B}">
      <dgm:prSet custT="1"/>
      <dgm:spPr/>
      <dgm:t>
        <a:bodyPr/>
        <a:lstStyle/>
        <a:p>
          <a:pPr rtl="1"/>
          <a:endParaRPr lang="fa-IR" sz="700">
            <a:cs typeface="B Badr" panose="00000400000000000000" pitchFamily="2" charset="-78"/>
          </a:endParaRPr>
        </a:p>
      </dgm:t>
    </dgm:pt>
    <dgm:pt modelId="{5257D900-12D8-496D-B13F-2B5A920E0A28}" type="sibTrans" cxnId="{B7E41514-8A30-41DD-8728-C307D6DA448B}">
      <dgm:prSet/>
      <dgm:spPr/>
      <dgm:t>
        <a:bodyPr/>
        <a:lstStyle/>
        <a:p>
          <a:pPr rtl="1"/>
          <a:endParaRPr lang="fa-IR" sz="2400">
            <a:cs typeface="B Badr" panose="00000400000000000000" pitchFamily="2" charset="-78"/>
          </a:endParaRPr>
        </a:p>
      </dgm:t>
    </dgm:pt>
    <dgm:pt modelId="{C4B7C709-5E53-4F4C-AA03-48B3DC19072E}">
      <dgm:prSet custT="1"/>
      <dgm:spPr/>
      <dgm:t>
        <a:bodyPr/>
        <a:lstStyle/>
        <a:p>
          <a:pPr rtl="1"/>
          <a:r>
            <a:rPr lang="fa-IR" sz="1400" smtClean="0">
              <a:cs typeface="B Badr" panose="00000400000000000000" pitchFamily="2" charset="-78"/>
            </a:rPr>
            <a:t>و فى لام التعليل </a:t>
          </a:r>
          <a:endParaRPr lang="fa-IR" sz="1400">
            <a:cs typeface="B Badr" panose="00000400000000000000" pitchFamily="2" charset="-78"/>
          </a:endParaRPr>
        </a:p>
      </dgm:t>
    </dgm:pt>
    <dgm:pt modelId="{81F3C373-0283-4E4B-BF33-DE8F8C0B9163}" type="parTrans" cxnId="{DA10C08B-8187-4613-B3C2-DB473D75F5D3}">
      <dgm:prSet custT="1"/>
      <dgm:spPr/>
      <dgm:t>
        <a:bodyPr/>
        <a:lstStyle/>
        <a:p>
          <a:pPr rtl="1"/>
          <a:endParaRPr lang="fa-IR" sz="700">
            <a:cs typeface="B Badr" panose="00000400000000000000" pitchFamily="2" charset="-78"/>
          </a:endParaRPr>
        </a:p>
      </dgm:t>
    </dgm:pt>
    <dgm:pt modelId="{28320C83-9237-415E-812A-59F340AD5BEB}" type="sibTrans" cxnId="{DA10C08B-8187-4613-B3C2-DB473D75F5D3}">
      <dgm:prSet/>
      <dgm:spPr/>
      <dgm:t>
        <a:bodyPr/>
        <a:lstStyle/>
        <a:p>
          <a:pPr rtl="1"/>
          <a:endParaRPr lang="fa-IR" sz="2400">
            <a:cs typeface="B Badr" panose="00000400000000000000" pitchFamily="2" charset="-78"/>
          </a:endParaRPr>
        </a:p>
      </dgm:t>
    </dgm:pt>
    <dgm:pt modelId="{96EBF3FD-229B-4D58-BF51-CB73D4832ACB}">
      <dgm:prSet custT="1"/>
      <dgm:spPr/>
      <dgm:t>
        <a:bodyPr/>
        <a:lstStyle/>
        <a:p>
          <a:pPr rtl="1"/>
          <a:r>
            <a:rPr lang="fa-IR" sz="1400" smtClean="0">
              <a:cs typeface="B Badr" panose="00000400000000000000" pitchFamily="2" charset="-78"/>
            </a:rPr>
            <a:t>للعدواة و الحزن بعد الالتقاط، بعلته الغائية.</a:t>
          </a:r>
          <a:endParaRPr lang="fa-IR" sz="1400">
            <a:cs typeface="B Badr" panose="00000400000000000000" pitchFamily="2" charset="-78"/>
          </a:endParaRPr>
        </a:p>
      </dgm:t>
    </dgm:pt>
    <dgm:pt modelId="{84FC7D76-B255-4AFD-B2A0-1A110DBC6B62}" type="parTrans" cxnId="{FAEEAB9F-5190-448E-90C8-A2D7EE74D8B0}">
      <dgm:prSet custT="1"/>
      <dgm:spPr/>
      <dgm:t>
        <a:bodyPr/>
        <a:lstStyle/>
        <a:p>
          <a:pPr rtl="1"/>
          <a:endParaRPr lang="fa-IR" sz="700">
            <a:cs typeface="B Badr" panose="00000400000000000000" pitchFamily="2" charset="-78"/>
          </a:endParaRPr>
        </a:p>
      </dgm:t>
    </dgm:pt>
    <dgm:pt modelId="{D5D11671-702D-4112-A8B8-768E5F77DBC2}" type="sibTrans" cxnId="{FAEEAB9F-5190-448E-90C8-A2D7EE74D8B0}">
      <dgm:prSet/>
      <dgm:spPr/>
      <dgm:t>
        <a:bodyPr/>
        <a:lstStyle/>
        <a:p>
          <a:pPr rtl="1"/>
          <a:endParaRPr lang="fa-IR" sz="2400">
            <a:cs typeface="B Badr" panose="00000400000000000000" pitchFamily="2" charset="-78"/>
          </a:endParaRPr>
        </a:p>
      </dgm:t>
    </dgm:pt>
    <dgm:pt modelId="{5C5E8053-05BF-40F7-9EA7-239454E4C7D9}">
      <dgm:prSet custT="1"/>
      <dgm:spPr/>
      <dgm:t>
        <a:bodyPr/>
        <a:lstStyle/>
        <a:p>
          <a:pPr rtl="1"/>
          <a:r>
            <a:rPr lang="fa-IR" sz="1400" smtClean="0">
              <a:cs typeface="B Badr" panose="00000400000000000000" pitchFamily="2" charset="-78"/>
            </a:rPr>
            <a:t>و مدار قرينتها فى الأولين على</a:t>
          </a:r>
          <a:endParaRPr lang="fa-IR" sz="1400">
            <a:cs typeface="B Badr" panose="00000400000000000000" pitchFamily="2" charset="-78"/>
          </a:endParaRPr>
        </a:p>
      </dgm:t>
    </dgm:pt>
    <dgm:pt modelId="{E9EB7728-3FBD-4647-B418-F93B97386C46}" type="parTrans" cxnId="{C63C6B33-A1A7-49E2-86C0-E7766C9937B6}">
      <dgm:prSet custT="1"/>
      <dgm:spPr/>
      <dgm:t>
        <a:bodyPr/>
        <a:lstStyle/>
        <a:p>
          <a:pPr rtl="1"/>
          <a:endParaRPr lang="fa-IR" sz="700">
            <a:cs typeface="B Badr" panose="00000400000000000000" pitchFamily="2" charset="-78"/>
          </a:endParaRPr>
        </a:p>
      </dgm:t>
    </dgm:pt>
    <dgm:pt modelId="{0CB20B68-A0A9-44B6-9F14-862495300C90}" type="sibTrans" cxnId="{C63C6B33-A1A7-49E2-86C0-E7766C9937B6}">
      <dgm:prSet/>
      <dgm:spPr/>
      <dgm:t>
        <a:bodyPr/>
        <a:lstStyle/>
        <a:p>
          <a:pPr rtl="1"/>
          <a:endParaRPr lang="fa-IR" sz="2400">
            <a:cs typeface="B Badr" panose="00000400000000000000" pitchFamily="2" charset="-78"/>
          </a:endParaRPr>
        </a:p>
      </dgm:t>
    </dgm:pt>
    <dgm:pt modelId="{3723E5AB-ACC5-4677-90C7-935151F80049}">
      <dgm:prSet custT="1"/>
      <dgm:spPr/>
      <dgm:t>
        <a:bodyPr/>
        <a:lstStyle/>
        <a:p>
          <a:pPr rtl="1"/>
          <a:r>
            <a:rPr lang="fa-IR" sz="1400" smtClean="0">
              <a:cs typeface="B Badr" panose="00000400000000000000" pitchFamily="2" charset="-78"/>
            </a:rPr>
            <a:t>الفاعل</a:t>
          </a:r>
          <a:endParaRPr lang="fa-IR" sz="1400">
            <a:cs typeface="B Badr" panose="00000400000000000000" pitchFamily="2" charset="-78"/>
          </a:endParaRPr>
        </a:p>
      </dgm:t>
    </dgm:pt>
    <dgm:pt modelId="{6764C897-66F2-4D66-AFD1-59D763E1D45C}" type="parTrans" cxnId="{0CAB1FDC-10D5-44DB-89B1-E56FB4C32427}">
      <dgm:prSet custT="1"/>
      <dgm:spPr/>
      <dgm:t>
        <a:bodyPr/>
        <a:lstStyle/>
        <a:p>
          <a:pPr rtl="1"/>
          <a:endParaRPr lang="fa-IR" sz="700">
            <a:cs typeface="B Badr" panose="00000400000000000000" pitchFamily="2" charset="-78"/>
          </a:endParaRPr>
        </a:p>
      </dgm:t>
    </dgm:pt>
    <dgm:pt modelId="{7415F3B1-59CE-4D07-88B3-49372A2C6483}" type="sibTrans" cxnId="{0CAB1FDC-10D5-44DB-89B1-E56FB4C32427}">
      <dgm:prSet/>
      <dgm:spPr/>
      <dgm:t>
        <a:bodyPr/>
        <a:lstStyle/>
        <a:p>
          <a:pPr rtl="1"/>
          <a:endParaRPr lang="fa-IR" sz="2400">
            <a:cs typeface="B Badr" panose="00000400000000000000" pitchFamily="2" charset="-78"/>
          </a:endParaRPr>
        </a:p>
      </dgm:t>
    </dgm:pt>
    <dgm:pt modelId="{9F9A4902-42F8-4C69-9987-E74223EF74A2}">
      <dgm:prSet custT="1"/>
      <dgm:spPr/>
      <dgm:t>
        <a:bodyPr/>
        <a:lstStyle/>
        <a:p>
          <a:pPr rtl="1"/>
          <a:r>
            <a:rPr lang="fa-IR" sz="1400" smtClean="0">
              <a:cs typeface="B Badr" panose="00000400000000000000" pitchFamily="2" charset="-78"/>
            </a:rPr>
            <a:t>أو المفعول</a:t>
          </a:r>
          <a:endParaRPr lang="fa-IR" sz="1400">
            <a:cs typeface="B Badr" panose="00000400000000000000" pitchFamily="2" charset="-78"/>
          </a:endParaRPr>
        </a:p>
      </dgm:t>
    </dgm:pt>
    <dgm:pt modelId="{3416E979-7A2B-42F4-B058-B979909BF4AE}" type="parTrans" cxnId="{15C47DF4-E27D-491C-8F90-19E5ECD831DB}">
      <dgm:prSet custT="1"/>
      <dgm:spPr/>
      <dgm:t>
        <a:bodyPr/>
        <a:lstStyle/>
        <a:p>
          <a:pPr rtl="1"/>
          <a:endParaRPr lang="fa-IR" sz="700">
            <a:cs typeface="B Badr" panose="00000400000000000000" pitchFamily="2" charset="-78"/>
          </a:endParaRPr>
        </a:p>
      </dgm:t>
    </dgm:pt>
    <dgm:pt modelId="{09B3D698-071A-40C2-9BDC-97C010142BD6}" type="sibTrans" cxnId="{15C47DF4-E27D-491C-8F90-19E5ECD831DB}">
      <dgm:prSet/>
      <dgm:spPr/>
      <dgm:t>
        <a:bodyPr/>
        <a:lstStyle/>
        <a:p>
          <a:pPr rtl="1"/>
          <a:endParaRPr lang="fa-IR" sz="2400">
            <a:cs typeface="B Badr" panose="00000400000000000000" pitchFamily="2" charset="-78"/>
          </a:endParaRPr>
        </a:p>
      </dgm:t>
    </dgm:pt>
    <dgm:pt modelId="{9ACD7153-DD15-4945-9EF0-A3931C4BC560}">
      <dgm:prSet custT="1"/>
      <dgm:spPr/>
      <dgm:t>
        <a:bodyPr/>
        <a:lstStyle/>
        <a:p>
          <a:pPr rtl="1"/>
          <a:r>
            <a:rPr lang="fa-IR" sz="1400" smtClean="0">
              <a:cs typeface="B Badr" panose="00000400000000000000" pitchFamily="2" charset="-78"/>
            </a:rPr>
            <a:t>نحو: قتل البخل و أحيا السماحا</a:t>
          </a:r>
          <a:endParaRPr lang="fa-IR" sz="1400">
            <a:cs typeface="B Badr" panose="00000400000000000000" pitchFamily="2" charset="-78"/>
          </a:endParaRPr>
        </a:p>
      </dgm:t>
    </dgm:pt>
    <dgm:pt modelId="{119DF9D0-BB3C-4E9C-8B57-AE5E37DEDA65}" type="parTrans" cxnId="{C51881ED-D40E-4536-87A6-9C663074CDB7}">
      <dgm:prSet custT="1"/>
      <dgm:spPr/>
      <dgm:t>
        <a:bodyPr/>
        <a:lstStyle/>
        <a:p>
          <a:pPr rtl="1"/>
          <a:endParaRPr lang="fa-IR" sz="700">
            <a:cs typeface="B Badr" panose="00000400000000000000" pitchFamily="2" charset="-78"/>
          </a:endParaRPr>
        </a:p>
      </dgm:t>
    </dgm:pt>
    <dgm:pt modelId="{DCD463AD-2D67-46C0-9AB1-789890C2ADCA}" type="sibTrans" cxnId="{C51881ED-D40E-4536-87A6-9C663074CDB7}">
      <dgm:prSet/>
      <dgm:spPr/>
      <dgm:t>
        <a:bodyPr/>
        <a:lstStyle/>
        <a:p>
          <a:pPr rtl="1"/>
          <a:endParaRPr lang="fa-IR" sz="2400">
            <a:cs typeface="B Badr" panose="00000400000000000000" pitchFamily="2" charset="-78"/>
          </a:endParaRPr>
        </a:p>
      </dgm:t>
    </dgm:pt>
    <dgm:pt modelId="{A3511A0A-9E3B-4E28-996D-AD33B7F861D6}">
      <dgm:prSet custT="1"/>
      <dgm:spPr/>
      <dgm:t>
        <a:bodyPr/>
        <a:lstStyle/>
        <a:p>
          <a:pPr rtl="1"/>
          <a:r>
            <a:rPr lang="fa-IR" sz="1400" smtClean="0">
              <a:cs typeface="B Badr" panose="00000400000000000000" pitchFamily="2" charset="-78"/>
            </a:rPr>
            <a:t>و نحو: نقريهم لهذميات نقد بها</a:t>
          </a:r>
          <a:endParaRPr lang="fa-IR" sz="1400">
            <a:cs typeface="B Badr" panose="00000400000000000000" pitchFamily="2" charset="-78"/>
          </a:endParaRPr>
        </a:p>
      </dgm:t>
    </dgm:pt>
    <dgm:pt modelId="{3C84E51E-2A69-4621-9A19-CF4A6D442A34}" type="parTrans" cxnId="{F6B5E75B-B113-4380-87AB-DDFC17650550}">
      <dgm:prSet custT="1"/>
      <dgm:spPr/>
      <dgm:t>
        <a:bodyPr/>
        <a:lstStyle/>
        <a:p>
          <a:pPr rtl="1"/>
          <a:endParaRPr lang="fa-IR" sz="700">
            <a:cs typeface="B Badr" panose="00000400000000000000" pitchFamily="2" charset="-78"/>
          </a:endParaRPr>
        </a:p>
      </dgm:t>
    </dgm:pt>
    <dgm:pt modelId="{E47ECC25-4C6D-4AD9-BD03-41B2AE4D46C6}" type="sibTrans" cxnId="{F6B5E75B-B113-4380-87AB-DDFC17650550}">
      <dgm:prSet/>
      <dgm:spPr/>
      <dgm:t>
        <a:bodyPr/>
        <a:lstStyle/>
        <a:p>
          <a:pPr rtl="1"/>
          <a:endParaRPr lang="fa-IR" sz="2400">
            <a:cs typeface="B Badr" panose="00000400000000000000" pitchFamily="2" charset="-78"/>
          </a:endParaRPr>
        </a:p>
      </dgm:t>
    </dgm:pt>
    <dgm:pt modelId="{41814A84-2A3B-4079-B453-8C373D7945A8}">
      <dgm:prSet custT="1"/>
      <dgm:spPr/>
      <dgm:t>
        <a:bodyPr/>
        <a:lstStyle/>
        <a:p>
          <a:pPr rtl="1"/>
          <a:r>
            <a:rPr lang="fa-IR" sz="1400" smtClean="0">
              <a:cs typeface="B Badr" panose="00000400000000000000" pitchFamily="2" charset="-78"/>
            </a:rPr>
            <a:t>أو المجرور</a:t>
          </a:r>
          <a:endParaRPr lang="fa-IR" sz="1400">
            <a:cs typeface="B Badr" panose="00000400000000000000" pitchFamily="2" charset="-78"/>
          </a:endParaRPr>
        </a:p>
      </dgm:t>
    </dgm:pt>
    <dgm:pt modelId="{A2BFDEDD-E2E2-4EA8-BE11-C404E0ED262E}" type="parTrans" cxnId="{DC66C82E-C27F-46F7-8249-A5A52A69C74E}">
      <dgm:prSet custT="1"/>
      <dgm:spPr/>
      <dgm:t>
        <a:bodyPr/>
        <a:lstStyle/>
        <a:p>
          <a:pPr rtl="1"/>
          <a:endParaRPr lang="fa-IR" sz="700">
            <a:cs typeface="B Badr" panose="00000400000000000000" pitchFamily="2" charset="-78"/>
          </a:endParaRPr>
        </a:p>
      </dgm:t>
    </dgm:pt>
    <dgm:pt modelId="{889C1029-CF72-441E-A891-88210E503BA8}" type="sibTrans" cxnId="{DC66C82E-C27F-46F7-8249-A5A52A69C74E}">
      <dgm:prSet/>
      <dgm:spPr/>
      <dgm:t>
        <a:bodyPr/>
        <a:lstStyle/>
        <a:p>
          <a:pPr rtl="1"/>
          <a:endParaRPr lang="fa-IR" sz="2400">
            <a:cs typeface="B Badr" panose="00000400000000000000" pitchFamily="2" charset="-78"/>
          </a:endParaRPr>
        </a:p>
      </dgm:t>
    </dgm:pt>
    <dgm:pt modelId="{E37442F4-A605-453A-8D50-2936E27CF3CF}">
      <dgm:prSet custT="1"/>
      <dgm:spPr/>
      <dgm:t>
        <a:bodyPr/>
        <a:lstStyle/>
        <a:p>
          <a:pPr rtl="1"/>
          <a:r>
            <a:rPr lang="fa-IR" sz="1400" smtClean="0">
              <a:cs typeface="B Badr" panose="00000400000000000000" pitchFamily="2" charset="-78"/>
            </a:rPr>
            <a:t>نحو: فبشرهم بعذاب أليم </a:t>
          </a:r>
          <a:endParaRPr lang="fa-IR" sz="1400">
            <a:cs typeface="B Badr" panose="00000400000000000000" pitchFamily="2" charset="-78"/>
          </a:endParaRPr>
        </a:p>
      </dgm:t>
    </dgm:pt>
    <dgm:pt modelId="{1F0920D0-011A-4DF3-9C3D-BCB7DBCFDB4E}" type="parTrans" cxnId="{FF5A9B0A-A103-4BEF-B3F2-1BA3FAD65A73}">
      <dgm:prSet custT="1"/>
      <dgm:spPr/>
      <dgm:t>
        <a:bodyPr/>
        <a:lstStyle/>
        <a:p>
          <a:pPr rtl="1"/>
          <a:endParaRPr lang="fa-IR" sz="700">
            <a:cs typeface="B Badr" panose="00000400000000000000" pitchFamily="2" charset="-78"/>
          </a:endParaRPr>
        </a:p>
      </dgm:t>
    </dgm:pt>
    <dgm:pt modelId="{9AEA86C2-CFE1-49ED-9C80-C909A88510A0}" type="sibTrans" cxnId="{FF5A9B0A-A103-4BEF-B3F2-1BA3FAD65A73}">
      <dgm:prSet/>
      <dgm:spPr/>
      <dgm:t>
        <a:bodyPr/>
        <a:lstStyle/>
        <a:p>
          <a:pPr rtl="1"/>
          <a:endParaRPr lang="fa-IR" sz="2400">
            <a:cs typeface="B Badr" panose="00000400000000000000" pitchFamily="2" charset="-78"/>
          </a:endParaRPr>
        </a:p>
      </dgm:t>
    </dgm:pt>
    <dgm:pt modelId="{EBD3AA02-2205-4062-B7CE-4B5BCEAB19B5}">
      <dgm:prSet custT="1"/>
      <dgm:spPr/>
      <dgm:t>
        <a:bodyPr/>
        <a:lstStyle/>
        <a:p>
          <a:pPr rtl="1"/>
          <a:r>
            <a:rPr lang="fa-IR" sz="1400" smtClean="0">
              <a:cs typeface="B Badr" panose="00000400000000000000" pitchFamily="2" charset="-78"/>
            </a:rPr>
            <a:t>فيقدر (</a:t>
          </a:r>
          <a:r>
            <a:rPr lang="fa-IR" sz="1400" smtClean="0">
              <a:solidFill>
                <a:srgbClr val="FF0000"/>
              </a:solidFill>
              <a:cs typeface="B Badr" panose="00000400000000000000" pitchFamily="2" charset="-78"/>
            </a:rPr>
            <a:t>التشبیه</a:t>
          </a:r>
          <a:r>
            <a:rPr lang="fa-IR" sz="1400" smtClean="0">
              <a:cs typeface="B Badr" panose="00000400000000000000" pitchFamily="2" charset="-78"/>
            </a:rPr>
            <a:t>)</a:t>
          </a:r>
          <a:endParaRPr lang="fa-IR" sz="1400">
            <a:cs typeface="B Badr" panose="00000400000000000000" pitchFamily="2" charset="-78"/>
          </a:endParaRPr>
        </a:p>
      </dgm:t>
    </dgm:pt>
    <dgm:pt modelId="{CBA2D2D1-46F8-4BDE-BD48-B279EF6F6DD5}" type="parTrans" cxnId="{708463F6-4F7F-405D-9580-ABA2A4B6F3F7}">
      <dgm:prSet/>
      <dgm:spPr/>
      <dgm:t>
        <a:bodyPr/>
        <a:lstStyle/>
        <a:p>
          <a:pPr rtl="1"/>
          <a:endParaRPr lang="fa-IR"/>
        </a:p>
      </dgm:t>
    </dgm:pt>
    <dgm:pt modelId="{8035DA1F-E38D-4C2F-97E6-A40A046B9159}" type="sibTrans" cxnId="{708463F6-4F7F-405D-9580-ABA2A4B6F3F7}">
      <dgm:prSet/>
      <dgm:spPr/>
      <dgm:t>
        <a:bodyPr/>
        <a:lstStyle/>
        <a:p>
          <a:pPr rtl="1"/>
          <a:endParaRPr lang="fa-IR"/>
        </a:p>
      </dgm:t>
    </dgm:pt>
    <dgm:pt modelId="{8FC38D8D-5AB4-433C-A3C2-59E84A8AA299}">
      <dgm:prSet custT="1"/>
      <dgm:spPr/>
      <dgm:t>
        <a:bodyPr/>
        <a:lstStyle/>
        <a:p>
          <a:pPr rtl="1"/>
          <a:r>
            <a:rPr lang="fa-IR" sz="1400" smtClean="0">
              <a:cs typeface="B Badr" panose="00000400000000000000" pitchFamily="2" charset="-78"/>
            </a:rPr>
            <a:t>نحو: نطقت الحال بكذا</a:t>
          </a:r>
          <a:endParaRPr lang="fa-IR" sz="1400">
            <a:cs typeface="B Badr" panose="00000400000000000000" pitchFamily="2" charset="-78"/>
          </a:endParaRPr>
        </a:p>
      </dgm:t>
    </dgm:pt>
    <dgm:pt modelId="{12FBA997-D4DC-4A72-A428-1ED37BDD112F}" type="parTrans" cxnId="{C8F5190B-D691-4AAF-89E4-81A7B724C0FB}">
      <dgm:prSet/>
      <dgm:spPr/>
      <dgm:t>
        <a:bodyPr/>
        <a:lstStyle/>
        <a:p>
          <a:pPr rtl="1"/>
          <a:endParaRPr lang="fa-IR"/>
        </a:p>
      </dgm:t>
    </dgm:pt>
    <dgm:pt modelId="{9C8DB94E-D49F-46D4-85D9-EE66FB9B37CA}" type="sibTrans" cxnId="{C8F5190B-D691-4AAF-89E4-81A7B724C0FB}">
      <dgm:prSet/>
      <dgm:spPr/>
      <dgm:t>
        <a:bodyPr/>
        <a:lstStyle/>
        <a:p>
          <a:pPr rtl="1"/>
          <a:endParaRPr lang="fa-IR"/>
        </a:p>
      </dgm:t>
    </dgm:pt>
    <dgm:pt modelId="{93338D6D-C4AC-40CB-BD41-3CAA6DF0F390}">
      <dgm:prSet custT="1"/>
      <dgm:spPr/>
      <dgm:t>
        <a:bodyPr/>
        <a:lstStyle/>
        <a:p>
          <a:pPr rtl="1"/>
          <a:r>
            <a:rPr lang="fa-IR" sz="1400" smtClean="0">
              <a:cs typeface="B Badr" panose="00000400000000000000" pitchFamily="2" charset="-78"/>
            </a:rPr>
            <a:t>نحو: فالتقطه آل فرعون ليكون لهم عدوا و حزنا</a:t>
          </a:r>
          <a:endParaRPr lang="fa-IR" sz="1400">
            <a:cs typeface="B Badr" panose="00000400000000000000" pitchFamily="2" charset="-78"/>
          </a:endParaRPr>
        </a:p>
      </dgm:t>
    </dgm:pt>
    <dgm:pt modelId="{9930B897-C350-4EEC-AFDE-52A20E75E031}" type="parTrans" cxnId="{0DA8D881-E92E-41CD-B03B-834038FA53B2}">
      <dgm:prSet/>
      <dgm:spPr/>
      <dgm:t>
        <a:bodyPr/>
        <a:lstStyle/>
        <a:p>
          <a:pPr rtl="1"/>
          <a:endParaRPr lang="fa-IR"/>
        </a:p>
      </dgm:t>
    </dgm:pt>
    <dgm:pt modelId="{159ECC80-E2FC-4F5F-AAFC-50647577DCCA}" type="sibTrans" cxnId="{0DA8D881-E92E-41CD-B03B-834038FA53B2}">
      <dgm:prSet/>
      <dgm:spPr/>
      <dgm:t>
        <a:bodyPr/>
        <a:lstStyle/>
        <a:p>
          <a:pPr rtl="1"/>
          <a:endParaRPr lang="fa-IR"/>
        </a:p>
      </dgm:t>
    </dgm:pt>
    <dgm:pt modelId="{23387E8B-328D-4C22-AF16-A03483D2925D}">
      <dgm:prSet custT="1"/>
      <dgm:spPr/>
      <dgm:t>
        <a:bodyPr/>
        <a:lstStyle/>
        <a:p>
          <a:pPr rtl="1"/>
          <a:r>
            <a:rPr lang="fa-IR" sz="1400" smtClean="0">
              <a:solidFill>
                <a:srgbClr val="FF0000"/>
              </a:solidFill>
              <a:cs typeface="B Badr" panose="00000400000000000000" pitchFamily="2" charset="-78"/>
            </a:rPr>
            <a:t>نحو</a:t>
          </a:r>
          <a:endParaRPr lang="fa-IR" sz="1400">
            <a:solidFill>
              <a:srgbClr val="FF0000"/>
            </a:solidFill>
            <a:cs typeface="B Badr" panose="00000400000000000000" pitchFamily="2" charset="-78"/>
          </a:endParaRPr>
        </a:p>
      </dgm:t>
    </dgm:pt>
    <dgm:pt modelId="{B3333EF7-5998-4691-BFAF-063B1E707B43}" type="parTrans" cxnId="{D29136B0-526A-4155-B47B-B6A4317EF564}">
      <dgm:prSet/>
      <dgm:spPr/>
      <dgm:t>
        <a:bodyPr/>
        <a:lstStyle/>
        <a:p>
          <a:pPr rtl="1"/>
          <a:endParaRPr lang="fa-IR"/>
        </a:p>
      </dgm:t>
    </dgm:pt>
    <dgm:pt modelId="{F6AED38C-C0CA-4F96-8269-AD21AD9F3514}" type="sibTrans" cxnId="{D29136B0-526A-4155-B47B-B6A4317EF564}">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EBF5C6DA-6D9C-4525-830E-EE60EB078E0A}" type="pres">
      <dgm:prSet presAssocID="{9DA43C2B-A19A-4EB1-AA49-F7A73200351B}" presName="root1" presStyleCnt="0"/>
      <dgm:spPr/>
    </dgm:pt>
    <dgm:pt modelId="{3A3EDF33-8C4B-4D8B-B33D-DA2D658CA222}" type="pres">
      <dgm:prSet presAssocID="{9DA43C2B-A19A-4EB1-AA49-F7A73200351B}" presName="LevelOneTextNode" presStyleLbl="node0" presStyleIdx="0" presStyleCnt="1" custScaleY="150806">
        <dgm:presLayoutVars>
          <dgm:chPref val="3"/>
        </dgm:presLayoutVars>
      </dgm:prSet>
      <dgm:spPr/>
      <dgm:t>
        <a:bodyPr/>
        <a:lstStyle/>
        <a:p>
          <a:pPr rtl="1"/>
          <a:endParaRPr lang="fa-IR"/>
        </a:p>
      </dgm:t>
    </dgm:pt>
    <dgm:pt modelId="{DD049F9F-CBC0-43ED-8463-543866FD4BD1}" type="pres">
      <dgm:prSet presAssocID="{9DA43C2B-A19A-4EB1-AA49-F7A73200351B}" presName="level2hierChild" presStyleCnt="0"/>
      <dgm:spPr/>
    </dgm:pt>
    <dgm:pt modelId="{809D5866-9EA7-443B-A399-B17D9C4C13C9}" type="pres">
      <dgm:prSet presAssocID="{F4754799-07C3-42A9-958F-851566A9EE2E}" presName="conn2-1" presStyleLbl="parChTrans1D2" presStyleIdx="0" presStyleCnt="2"/>
      <dgm:spPr/>
      <dgm:t>
        <a:bodyPr/>
        <a:lstStyle/>
        <a:p>
          <a:pPr rtl="1"/>
          <a:endParaRPr lang="fa-IR"/>
        </a:p>
      </dgm:t>
    </dgm:pt>
    <dgm:pt modelId="{4F3872EC-D318-4014-B4A8-BD10E3902349}" type="pres">
      <dgm:prSet presAssocID="{F4754799-07C3-42A9-958F-851566A9EE2E}" presName="connTx" presStyleLbl="parChTrans1D2" presStyleIdx="0" presStyleCnt="2"/>
      <dgm:spPr/>
      <dgm:t>
        <a:bodyPr/>
        <a:lstStyle/>
        <a:p>
          <a:pPr rtl="1"/>
          <a:endParaRPr lang="fa-IR"/>
        </a:p>
      </dgm:t>
    </dgm:pt>
    <dgm:pt modelId="{72D673F5-D860-47FB-9B67-8A56046A7984}" type="pres">
      <dgm:prSet presAssocID="{DE52C06E-F334-44B5-9C7F-B9A36796774A}" presName="root2" presStyleCnt="0"/>
      <dgm:spPr/>
    </dgm:pt>
    <dgm:pt modelId="{61E53B29-E178-4BC5-8989-0E14B7C1C222}" type="pres">
      <dgm:prSet presAssocID="{DE52C06E-F334-44B5-9C7F-B9A36796774A}" presName="LevelTwoTextNode" presStyleLbl="node2" presStyleIdx="0" presStyleCnt="2" custScaleX="109632">
        <dgm:presLayoutVars>
          <dgm:chPref val="3"/>
        </dgm:presLayoutVars>
      </dgm:prSet>
      <dgm:spPr/>
      <dgm:t>
        <a:bodyPr/>
        <a:lstStyle/>
        <a:p>
          <a:pPr rtl="1"/>
          <a:endParaRPr lang="fa-IR"/>
        </a:p>
      </dgm:t>
    </dgm:pt>
    <dgm:pt modelId="{432939E3-2EC2-4BDD-A0B1-71F582BCB8D6}" type="pres">
      <dgm:prSet presAssocID="{DE52C06E-F334-44B5-9C7F-B9A36796774A}" presName="level3hierChild" presStyleCnt="0"/>
      <dgm:spPr/>
    </dgm:pt>
    <dgm:pt modelId="{45EEACBD-6F3D-4BF8-B535-EF1E482799B9}" type="pres">
      <dgm:prSet presAssocID="{6E04C85E-ACA4-4DF4-82AC-C9A59D736D19}" presName="conn2-1" presStyleLbl="parChTrans1D3" presStyleIdx="0" presStyleCnt="2"/>
      <dgm:spPr/>
      <dgm:t>
        <a:bodyPr/>
        <a:lstStyle/>
        <a:p>
          <a:pPr rtl="1"/>
          <a:endParaRPr lang="fa-IR"/>
        </a:p>
      </dgm:t>
    </dgm:pt>
    <dgm:pt modelId="{7295F03E-F55D-4566-8655-6AC3E583E670}" type="pres">
      <dgm:prSet presAssocID="{6E04C85E-ACA4-4DF4-82AC-C9A59D736D19}" presName="connTx" presStyleLbl="parChTrans1D3" presStyleIdx="0" presStyleCnt="2"/>
      <dgm:spPr/>
      <dgm:t>
        <a:bodyPr/>
        <a:lstStyle/>
        <a:p>
          <a:pPr rtl="1"/>
          <a:endParaRPr lang="fa-IR"/>
        </a:p>
      </dgm:t>
    </dgm:pt>
    <dgm:pt modelId="{91B74F48-FEFE-43B6-886C-314BB143352D}" type="pres">
      <dgm:prSet presAssocID="{F8A944C0-EDF1-478C-8BA5-3EC712956A9C}" presName="root2" presStyleCnt="0"/>
      <dgm:spPr/>
    </dgm:pt>
    <dgm:pt modelId="{B1CF2D8C-E3FC-4ED1-BB53-5F65CCED48C9}" type="pres">
      <dgm:prSet presAssocID="{F8A944C0-EDF1-478C-8BA5-3EC712956A9C}" presName="LevelTwoTextNode" presStyleLbl="node3" presStyleIdx="0" presStyleCnt="2" custScaleX="50167" custScaleY="123773">
        <dgm:presLayoutVars>
          <dgm:chPref val="3"/>
        </dgm:presLayoutVars>
      </dgm:prSet>
      <dgm:spPr/>
      <dgm:t>
        <a:bodyPr/>
        <a:lstStyle/>
        <a:p>
          <a:pPr rtl="1"/>
          <a:endParaRPr lang="fa-IR"/>
        </a:p>
      </dgm:t>
    </dgm:pt>
    <dgm:pt modelId="{2DF683D1-0130-40B4-AF51-18A086F207E4}" type="pres">
      <dgm:prSet presAssocID="{F8A944C0-EDF1-478C-8BA5-3EC712956A9C}" presName="level3hierChild" presStyleCnt="0"/>
      <dgm:spPr/>
    </dgm:pt>
    <dgm:pt modelId="{758F07BA-98E3-444D-9325-DBC1E50B85B1}" type="pres">
      <dgm:prSet presAssocID="{BCCFB251-BA49-4D4F-A662-322DD67B82C2}" presName="conn2-1" presStyleLbl="parChTrans1D2" presStyleIdx="1" presStyleCnt="2"/>
      <dgm:spPr/>
      <dgm:t>
        <a:bodyPr/>
        <a:lstStyle/>
        <a:p>
          <a:pPr rtl="1"/>
          <a:endParaRPr lang="fa-IR"/>
        </a:p>
      </dgm:t>
    </dgm:pt>
    <dgm:pt modelId="{5D10F8FD-1FFD-423C-B227-8AF66728BCDA}" type="pres">
      <dgm:prSet presAssocID="{BCCFB251-BA49-4D4F-A662-322DD67B82C2}" presName="connTx" presStyleLbl="parChTrans1D2" presStyleIdx="1" presStyleCnt="2"/>
      <dgm:spPr/>
      <dgm:t>
        <a:bodyPr/>
        <a:lstStyle/>
        <a:p>
          <a:pPr rtl="1"/>
          <a:endParaRPr lang="fa-IR"/>
        </a:p>
      </dgm:t>
    </dgm:pt>
    <dgm:pt modelId="{CD494FF4-DCD3-4FB6-93A9-63F3F0FC9423}" type="pres">
      <dgm:prSet presAssocID="{50E681FF-2D88-42FD-AE48-8FD04A95D9B4}" presName="root2" presStyleCnt="0"/>
      <dgm:spPr/>
    </dgm:pt>
    <dgm:pt modelId="{2819016B-418E-42E6-BA19-9A5267AF887B}" type="pres">
      <dgm:prSet presAssocID="{50E681FF-2D88-42FD-AE48-8FD04A95D9B4}" presName="LevelTwoTextNode" presStyleLbl="node2" presStyleIdx="1" presStyleCnt="2" custScaleX="27029">
        <dgm:presLayoutVars>
          <dgm:chPref val="3"/>
        </dgm:presLayoutVars>
      </dgm:prSet>
      <dgm:spPr/>
      <dgm:t>
        <a:bodyPr/>
        <a:lstStyle/>
        <a:p>
          <a:pPr rtl="1"/>
          <a:endParaRPr lang="fa-IR"/>
        </a:p>
      </dgm:t>
    </dgm:pt>
    <dgm:pt modelId="{ED753C28-C340-40B6-BB8B-BBF10E89E441}" type="pres">
      <dgm:prSet presAssocID="{50E681FF-2D88-42FD-AE48-8FD04A95D9B4}" presName="level3hierChild" presStyleCnt="0"/>
      <dgm:spPr/>
    </dgm:pt>
    <dgm:pt modelId="{E13B9A3D-2676-4DEC-B679-D6513EC37B2A}" type="pres">
      <dgm:prSet presAssocID="{03B6C03B-B5C5-435C-A96A-41091DD04C3E}" presName="conn2-1" presStyleLbl="parChTrans1D3" presStyleIdx="1" presStyleCnt="2"/>
      <dgm:spPr/>
      <dgm:t>
        <a:bodyPr/>
        <a:lstStyle/>
        <a:p>
          <a:pPr rtl="1"/>
          <a:endParaRPr lang="fa-IR"/>
        </a:p>
      </dgm:t>
    </dgm:pt>
    <dgm:pt modelId="{FB82517B-0392-4F69-9DB5-70554026A95A}" type="pres">
      <dgm:prSet presAssocID="{03B6C03B-B5C5-435C-A96A-41091DD04C3E}" presName="connTx" presStyleLbl="parChTrans1D3" presStyleIdx="1" presStyleCnt="2"/>
      <dgm:spPr/>
      <dgm:t>
        <a:bodyPr/>
        <a:lstStyle/>
        <a:p>
          <a:pPr rtl="1"/>
          <a:endParaRPr lang="fa-IR"/>
        </a:p>
      </dgm:t>
    </dgm:pt>
    <dgm:pt modelId="{54F9A41A-C867-4AA3-978E-E43DEBEDC8D0}" type="pres">
      <dgm:prSet presAssocID="{E6846968-DBFF-4BAB-B66A-69BBA07F1992}" presName="root2" presStyleCnt="0"/>
      <dgm:spPr/>
    </dgm:pt>
    <dgm:pt modelId="{74FDC7BF-77B7-4938-918E-C5A91E986180}" type="pres">
      <dgm:prSet presAssocID="{E6846968-DBFF-4BAB-B66A-69BBA07F1992}" presName="LevelTwoTextNode" presStyleLbl="node3" presStyleIdx="1" presStyleCnt="2" custScaleX="61781">
        <dgm:presLayoutVars>
          <dgm:chPref val="3"/>
        </dgm:presLayoutVars>
      </dgm:prSet>
      <dgm:spPr/>
      <dgm:t>
        <a:bodyPr/>
        <a:lstStyle/>
        <a:p>
          <a:pPr rtl="1"/>
          <a:endParaRPr lang="fa-IR"/>
        </a:p>
      </dgm:t>
    </dgm:pt>
    <dgm:pt modelId="{622C75B1-31F3-48B2-A3B6-5F4D56A7CFAC}" type="pres">
      <dgm:prSet presAssocID="{E6846968-DBFF-4BAB-B66A-69BBA07F1992}" presName="level3hierChild" presStyleCnt="0"/>
      <dgm:spPr/>
    </dgm:pt>
    <dgm:pt modelId="{30F6F457-63B2-4228-BBF0-DCD7D362CF03}" type="pres">
      <dgm:prSet presAssocID="{1C7FD23C-E541-4036-987B-E1CCD0BC34C5}" presName="conn2-1" presStyleLbl="parChTrans1D4" presStyleIdx="0" presStyleCnt="21"/>
      <dgm:spPr/>
      <dgm:t>
        <a:bodyPr/>
        <a:lstStyle/>
        <a:p>
          <a:pPr rtl="1"/>
          <a:endParaRPr lang="fa-IR"/>
        </a:p>
      </dgm:t>
    </dgm:pt>
    <dgm:pt modelId="{FABB4E42-2B89-4995-A7AD-D7AB4B8C5150}" type="pres">
      <dgm:prSet presAssocID="{1C7FD23C-E541-4036-987B-E1CCD0BC34C5}" presName="connTx" presStyleLbl="parChTrans1D4" presStyleIdx="0" presStyleCnt="21"/>
      <dgm:spPr/>
      <dgm:t>
        <a:bodyPr/>
        <a:lstStyle/>
        <a:p>
          <a:pPr rtl="1"/>
          <a:endParaRPr lang="fa-IR"/>
        </a:p>
      </dgm:t>
    </dgm:pt>
    <dgm:pt modelId="{4AEE3E94-9915-4733-93E8-C3538DBE4123}" type="pres">
      <dgm:prSet presAssocID="{BE1FDAC2-CB47-4B17-A009-7B958D4F5454}" presName="root2" presStyleCnt="0"/>
      <dgm:spPr/>
    </dgm:pt>
    <dgm:pt modelId="{26830D51-6907-405A-935E-9C91AB752389}" type="pres">
      <dgm:prSet presAssocID="{BE1FDAC2-CB47-4B17-A009-7B958D4F5454}" presName="LevelTwoTextNode" presStyleLbl="node4" presStyleIdx="0" presStyleCnt="21" custScaleX="50167">
        <dgm:presLayoutVars>
          <dgm:chPref val="3"/>
        </dgm:presLayoutVars>
      </dgm:prSet>
      <dgm:spPr/>
      <dgm:t>
        <a:bodyPr/>
        <a:lstStyle/>
        <a:p>
          <a:pPr rtl="1"/>
          <a:endParaRPr lang="fa-IR"/>
        </a:p>
      </dgm:t>
    </dgm:pt>
    <dgm:pt modelId="{D116E66E-5074-40BE-BB35-6793A8D6FE52}" type="pres">
      <dgm:prSet presAssocID="{BE1FDAC2-CB47-4B17-A009-7B958D4F5454}" presName="level3hierChild" presStyleCnt="0"/>
      <dgm:spPr/>
    </dgm:pt>
    <dgm:pt modelId="{3F5C8BF5-943E-4BB6-B121-BF87DCF0A382}" type="pres">
      <dgm:prSet presAssocID="{6648DB53-8311-42E4-9642-221EE6ED4FC0}" presName="conn2-1" presStyleLbl="parChTrans1D4" presStyleIdx="1" presStyleCnt="21"/>
      <dgm:spPr/>
      <dgm:t>
        <a:bodyPr/>
        <a:lstStyle/>
        <a:p>
          <a:pPr rtl="1"/>
          <a:endParaRPr lang="fa-IR"/>
        </a:p>
      </dgm:t>
    </dgm:pt>
    <dgm:pt modelId="{9F1E8A94-0C78-45D6-8E50-D2BE55D61E89}" type="pres">
      <dgm:prSet presAssocID="{6648DB53-8311-42E4-9642-221EE6ED4FC0}" presName="connTx" presStyleLbl="parChTrans1D4" presStyleIdx="1" presStyleCnt="21"/>
      <dgm:spPr/>
      <dgm:t>
        <a:bodyPr/>
        <a:lstStyle/>
        <a:p>
          <a:pPr rtl="1"/>
          <a:endParaRPr lang="fa-IR"/>
        </a:p>
      </dgm:t>
    </dgm:pt>
    <dgm:pt modelId="{2FF91045-D9C0-4E8F-8E76-07D2FC211918}" type="pres">
      <dgm:prSet presAssocID="{8A9F97B3-49AA-4EB9-BF3D-A5C01A073A95}" presName="root2" presStyleCnt="0"/>
      <dgm:spPr/>
    </dgm:pt>
    <dgm:pt modelId="{DDC2084E-9071-4BAE-9485-DFC02F2C2665}" type="pres">
      <dgm:prSet presAssocID="{8A9F97B3-49AA-4EB9-BF3D-A5C01A073A95}" presName="LevelTwoTextNode" presStyleLbl="node4" presStyleIdx="1" presStyleCnt="21">
        <dgm:presLayoutVars>
          <dgm:chPref val="3"/>
        </dgm:presLayoutVars>
      </dgm:prSet>
      <dgm:spPr/>
      <dgm:t>
        <a:bodyPr/>
        <a:lstStyle/>
        <a:p>
          <a:pPr rtl="1"/>
          <a:endParaRPr lang="fa-IR"/>
        </a:p>
      </dgm:t>
    </dgm:pt>
    <dgm:pt modelId="{DD9E6799-53C6-4445-8CAB-6F6731DB8D31}" type="pres">
      <dgm:prSet presAssocID="{8A9F97B3-49AA-4EB9-BF3D-A5C01A073A95}" presName="level3hierChild" presStyleCnt="0"/>
      <dgm:spPr/>
    </dgm:pt>
    <dgm:pt modelId="{77DAE63D-E70B-45CD-9947-E5E0D55FC627}" type="pres">
      <dgm:prSet presAssocID="{7566049E-926B-4FE3-A039-A2DACBC976F0}" presName="conn2-1" presStyleLbl="parChTrans1D4" presStyleIdx="2" presStyleCnt="21"/>
      <dgm:spPr/>
      <dgm:t>
        <a:bodyPr/>
        <a:lstStyle/>
        <a:p>
          <a:pPr rtl="1"/>
          <a:endParaRPr lang="fa-IR"/>
        </a:p>
      </dgm:t>
    </dgm:pt>
    <dgm:pt modelId="{E37723B8-24A0-4E71-80AA-51C63D6D2099}" type="pres">
      <dgm:prSet presAssocID="{7566049E-926B-4FE3-A039-A2DACBC976F0}" presName="connTx" presStyleLbl="parChTrans1D4" presStyleIdx="2" presStyleCnt="21"/>
      <dgm:spPr/>
      <dgm:t>
        <a:bodyPr/>
        <a:lstStyle/>
        <a:p>
          <a:pPr rtl="1"/>
          <a:endParaRPr lang="fa-IR"/>
        </a:p>
      </dgm:t>
    </dgm:pt>
    <dgm:pt modelId="{E36D2B15-C346-4E45-BBC3-1E1BC7EC1140}" type="pres">
      <dgm:prSet presAssocID="{5718673E-7897-4FC3-B071-CCB1746D8519}" presName="root2" presStyleCnt="0"/>
      <dgm:spPr/>
    </dgm:pt>
    <dgm:pt modelId="{6AD7E6B8-0604-413E-B2C5-19C798DE0666}" type="pres">
      <dgm:prSet presAssocID="{5718673E-7897-4FC3-B071-CCB1746D8519}" presName="LevelTwoTextNode" presStyleLbl="node4" presStyleIdx="2" presStyleCnt="21">
        <dgm:presLayoutVars>
          <dgm:chPref val="3"/>
        </dgm:presLayoutVars>
      </dgm:prSet>
      <dgm:spPr/>
      <dgm:t>
        <a:bodyPr/>
        <a:lstStyle/>
        <a:p>
          <a:pPr rtl="1"/>
          <a:endParaRPr lang="fa-IR"/>
        </a:p>
      </dgm:t>
    </dgm:pt>
    <dgm:pt modelId="{DF9070AE-4954-4232-84C3-34F1EE4142C2}" type="pres">
      <dgm:prSet presAssocID="{5718673E-7897-4FC3-B071-CCB1746D8519}" presName="level3hierChild" presStyleCnt="0"/>
      <dgm:spPr/>
    </dgm:pt>
    <dgm:pt modelId="{07B2B730-24AF-42DF-9E63-40304F88E684}" type="pres">
      <dgm:prSet presAssocID="{E2B7B796-B201-4F32-8E8E-3C23A21B6F12}" presName="conn2-1" presStyleLbl="parChTrans1D4" presStyleIdx="3" presStyleCnt="21"/>
      <dgm:spPr/>
      <dgm:t>
        <a:bodyPr/>
        <a:lstStyle/>
        <a:p>
          <a:pPr rtl="1"/>
          <a:endParaRPr lang="fa-IR"/>
        </a:p>
      </dgm:t>
    </dgm:pt>
    <dgm:pt modelId="{20CD2CC1-D6E4-46AC-BB94-1D06F33EED8B}" type="pres">
      <dgm:prSet presAssocID="{E2B7B796-B201-4F32-8E8E-3C23A21B6F12}" presName="connTx" presStyleLbl="parChTrans1D4" presStyleIdx="3" presStyleCnt="21"/>
      <dgm:spPr/>
      <dgm:t>
        <a:bodyPr/>
        <a:lstStyle/>
        <a:p>
          <a:pPr rtl="1"/>
          <a:endParaRPr lang="fa-IR"/>
        </a:p>
      </dgm:t>
    </dgm:pt>
    <dgm:pt modelId="{7EF11609-6D11-44E2-9CF5-A6821DCB23D8}" type="pres">
      <dgm:prSet presAssocID="{37B89448-4B24-47A0-9982-352D841BCA32}" presName="root2" presStyleCnt="0"/>
      <dgm:spPr/>
    </dgm:pt>
    <dgm:pt modelId="{409FDA32-87FC-46DF-86E7-92DBD789CE71}" type="pres">
      <dgm:prSet presAssocID="{37B89448-4B24-47A0-9982-352D841BCA32}" presName="LevelTwoTextNode" presStyleLbl="node4" presStyleIdx="3" presStyleCnt="21">
        <dgm:presLayoutVars>
          <dgm:chPref val="3"/>
        </dgm:presLayoutVars>
      </dgm:prSet>
      <dgm:spPr/>
      <dgm:t>
        <a:bodyPr/>
        <a:lstStyle/>
        <a:p>
          <a:pPr rtl="1"/>
          <a:endParaRPr lang="fa-IR"/>
        </a:p>
      </dgm:t>
    </dgm:pt>
    <dgm:pt modelId="{1F1272F1-D218-4411-83D2-82F9A52D09D7}" type="pres">
      <dgm:prSet presAssocID="{37B89448-4B24-47A0-9982-352D841BCA32}" presName="level3hierChild" presStyleCnt="0"/>
      <dgm:spPr/>
    </dgm:pt>
    <dgm:pt modelId="{4DD7ECC6-BD4F-469E-93D9-41827EFF89B1}" type="pres">
      <dgm:prSet presAssocID="{CBA2D2D1-46F8-4BDE-BD48-B279EF6F6DD5}" presName="conn2-1" presStyleLbl="parChTrans1D4" presStyleIdx="4" presStyleCnt="21"/>
      <dgm:spPr/>
      <dgm:t>
        <a:bodyPr/>
        <a:lstStyle/>
        <a:p>
          <a:pPr rtl="1"/>
          <a:endParaRPr lang="fa-IR"/>
        </a:p>
      </dgm:t>
    </dgm:pt>
    <dgm:pt modelId="{0AF75B22-CEF3-4D27-A6FB-5989743ACD43}" type="pres">
      <dgm:prSet presAssocID="{CBA2D2D1-46F8-4BDE-BD48-B279EF6F6DD5}" presName="connTx" presStyleLbl="parChTrans1D4" presStyleIdx="4" presStyleCnt="21"/>
      <dgm:spPr/>
      <dgm:t>
        <a:bodyPr/>
        <a:lstStyle/>
        <a:p>
          <a:pPr rtl="1"/>
          <a:endParaRPr lang="fa-IR"/>
        </a:p>
      </dgm:t>
    </dgm:pt>
    <dgm:pt modelId="{CF85C762-59BC-4C68-AA6E-A4902865833E}" type="pres">
      <dgm:prSet presAssocID="{EBD3AA02-2205-4062-B7CE-4B5BCEAB19B5}" presName="root2" presStyleCnt="0"/>
      <dgm:spPr/>
    </dgm:pt>
    <dgm:pt modelId="{1FFA0B9F-9603-441F-A683-107204159980}" type="pres">
      <dgm:prSet presAssocID="{EBD3AA02-2205-4062-B7CE-4B5BCEAB19B5}" presName="LevelTwoTextNode" presStyleLbl="node4" presStyleIdx="4" presStyleCnt="21" custScaleX="219239">
        <dgm:presLayoutVars>
          <dgm:chPref val="3"/>
        </dgm:presLayoutVars>
      </dgm:prSet>
      <dgm:spPr/>
      <dgm:t>
        <a:bodyPr/>
        <a:lstStyle/>
        <a:p>
          <a:pPr rtl="1"/>
          <a:endParaRPr lang="fa-IR"/>
        </a:p>
      </dgm:t>
    </dgm:pt>
    <dgm:pt modelId="{905C708B-D974-458F-8027-548E7E1FD79B}" type="pres">
      <dgm:prSet presAssocID="{EBD3AA02-2205-4062-B7CE-4B5BCEAB19B5}" presName="level3hierChild" presStyleCnt="0"/>
      <dgm:spPr/>
    </dgm:pt>
    <dgm:pt modelId="{89885701-19FF-46BE-8857-FDD88837F43F}" type="pres">
      <dgm:prSet presAssocID="{203434B0-B005-4432-87ED-9CD044A3C5BD}" presName="conn2-1" presStyleLbl="parChTrans1D4" presStyleIdx="5" presStyleCnt="21"/>
      <dgm:spPr/>
      <dgm:t>
        <a:bodyPr/>
        <a:lstStyle/>
        <a:p>
          <a:pPr rtl="1"/>
          <a:endParaRPr lang="fa-IR"/>
        </a:p>
      </dgm:t>
    </dgm:pt>
    <dgm:pt modelId="{43A5F1D3-2F73-4087-BB65-5D9A6573BFBA}" type="pres">
      <dgm:prSet presAssocID="{203434B0-B005-4432-87ED-9CD044A3C5BD}" presName="connTx" presStyleLbl="parChTrans1D4" presStyleIdx="5" presStyleCnt="21"/>
      <dgm:spPr/>
      <dgm:t>
        <a:bodyPr/>
        <a:lstStyle/>
        <a:p>
          <a:pPr rtl="1"/>
          <a:endParaRPr lang="fa-IR"/>
        </a:p>
      </dgm:t>
    </dgm:pt>
    <dgm:pt modelId="{6BAC1361-551B-4F67-8069-36726BFEC519}" type="pres">
      <dgm:prSet presAssocID="{0F0FC5A4-5E35-4AC8-A030-CE6E7C89BF62}" presName="root2" presStyleCnt="0"/>
      <dgm:spPr/>
    </dgm:pt>
    <dgm:pt modelId="{3A601C0E-FF73-4A7D-986F-1E3792A3B637}" type="pres">
      <dgm:prSet presAssocID="{0F0FC5A4-5E35-4AC8-A030-CE6E7C89BF62}" presName="LevelTwoTextNode" presStyleLbl="node4" presStyleIdx="5" presStyleCnt="21" custScaleX="32750">
        <dgm:presLayoutVars>
          <dgm:chPref val="3"/>
        </dgm:presLayoutVars>
      </dgm:prSet>
      <dgm:spPr/>
      <dgm:t>
        <a:bodyPr/>
        <a:lstStyle/>
        <a:p>
          <a:pPr rtl="1"/>
          <a:endParaRPr lang="fa-IR"/>
        </a:p>
      </dgm:t>
    </dgm:pt>
    <dgm:pt modelId="{44DEB152-FC17-4C35-9112-B2E48CAD290C}" type="pres">
      <dgm:prSet presAssocID="{0F0FC5A4-5E35-4AC8-A030-CE6E7C89BF62}" presName="level3hierChild" presStyleCnt="0"/>
      <dgm:spPr/>
    </dgm:pt>
    <dgm:pt modelId="{B0201D69-7343-4B7F-8FE5-888836CAA405}" type="pres">
      <dgm:prSet presAssocID="{B3333EF7-5998-4691-BFAF-063B1E707B43}" presName="conn2-1" presStyleLbl="parChTrans1D4" presStyleIdx="6" presStyleCnt="21"/>
      <dgm:spPr/>
      <dgm:t>
        <a:bodyPr/>
        <a:lstStyle/>
        <a:p>
          <a:pPr rtl="1"/>
          <a:endParaRPr lang="fa-IR"/>
        </a:p>
      </dgm:t>
    </dgm:pt>
    <dgm:pt modelId="{91D848FA-B8DD-4B2E-92F9-1DFA021AE8CC}" type="pres">
      <dgm:prSet presAssocID="{B3333EF7-5998-4691-BFAF-063B1E707B43}" presName="connTx" presStyleLbl="parChTrans1D4" presStyleIdx="6" presStyleCnt="21"/>
      <dgm:spPr/>
      <dgm:t>
        <a:bodyPr/>
        <a:lstStyle/>
        <a:p>
          <a:pPr rtl="1"/>
          <a:endParaRPr lang="fa-IR"/>
        </a:p>
      </dgm:t>
    </dgm:pt>
    <dgm:pt modelId="{2F104B5E-5748-49F1-A73A-C1EFF60AD0F9}" type="pres">
      <dgm:prSet presAssocID="{23387E8B-328D-4C22-AF16-A03483D2925D}" presName="root2" presStyleCnt="0"/>
      <dgm:spPr/>
    </dgm:pt>
    <dgm:pt modelId="{291B9885-BD04-4CD1-ABB5-3FE9DA1DE5E5}" type="pres">
      <dgm:prSet presAssocID="{23387E8B-328D-4C22-AF16-A03483D2925D}" presName="LevelTwoTextNode" presStyleLbl="node4" presStyleIdx="6" presStyleCnt="21" custScaleX="17084">
        <dgm:presLayoutVars>
          <dgm:chPref val="3"/>
        </dgm:presLayoutVars>
      </dgm:prSet>
      <dgm:spPr/>
      <dgm:t>
        <a:bodyPr/>
        <a:lstStyle/>
        <a:p>
          <a:pPr rtl="1"/>
          <a:endParaRPr lang="fa-IR"/>
        </a:p>
      </dgm:t>
    </dgm:pt>
    <dgm:pt modelId="{E7A42B42-1F6F-4B49-AC8B-4F8573EDC2B1}" type="pres">
      <dgm:prSet presAssocID="{23387E8B-328D-4C22-AF16-A03483D2925D}" presName="level3hierChild" presStyleCnt="0"/>
      <dgm:spPr/>
    </dgm:pt>
    <dgm:pt modelId="{676E516A-E45B-43D7-B012-F701E65254D0}" type="pres">
      <dgm:prSet presAssocID="{CBB19708-0AEB-4721-94B0-43734137B095}" presName="conn2-1" presStyleLbl="parChTrans1D4" presStyleIdx="7" presStyleCnt="21"/>
      <dgm:spPr/>
      <dgm:t>
        <a:bodyPr/>
        <a:lstStyle/>
        <a:p>
          <a:pPr rtl="1"/>
          <a:endParaRPr lang="fa-IR"/>
        </a:p>
      </dgm:t>
    </dgm:pt>
    <dgm:pt modelId="{2AFD6EC5-B20F-4117-916D-4DDEA94A75F9}" type="pres">
      <dgm:prSet presAssocID="{CBB19708-0AEB-4721-94B0-43734137B095}" presName="connTx" presStyleLbl="parChTrans1D4" presStyleIdx="7" presStyleCnt="21"/>
      <dgm:spPr/>
      <dgm:t>
        <a:bodyPr/>
        <a:lstStyle/>
        <a:p>
          <a:pPr rtl="1"/>
          <a:endParaRPr lang="fa-IR"/>
        </a:p>
      </dgm:t>
    </dgm:pt>
    <dgm:pt modelId="{4E04F3F8-91C3-4C44-98B3-FC31B651196A}" type="pres">
      <dgm:prSet presAssocID="{54AF49EE-3903-4796-86BD-2DCAB5F2BF61}" presName="root2" presStyleCnt="0"/>
      <dgm:spPr/>
    </dgm:pt>
    <dgm:pt modelId="{45423FC8-F3E0-4995-A555-BCF2DBE28118}" type="pres">
      <dgm:prSet presAssocID="{54AF49EE-3903-4796-86BD-2DCAB5F2BF61}" presName="LevelTwoTextNode" presStyleLbl="node4" presStyleIdx="7" presStyleCnt="21" custScaleX="73485" custLinFactNeighborX="-3017">
        <dgm:presLayoutVars>
          <dgm:chPref val="3"/>
        </dgm:presLayoutVars>
      </dgm:prSet>
      <dgm:spPr/>
      <dgm:t>
        <a:bodyPr/>
        <a:lstStyle/>
        <a:p>
          <a:pPr rtl="1"/>
          <a:endParaRPr lang="fa-IR"/>
        </a:p>
      </dgm:t>
    </dgm:pt>
    <dgm:pt modelId="{E270C0A2-7F03-40AC-B11C-9B7D2775CEDC}" type="pres">
      <dgm:prSet presAssocID="{54AF49EE-3903-4796-86BD-2DCAB5F2BF61}" presName="level3hierChild" presStyleCnt="0"/>
      <dgm:spPr/>
    </dgm:pt>
    <dgm:pt modelId="{7529B900-6614-42BF-8A22-56F4976A190E}" type="pres">
      <dgm:prSet presAssocID="{E38E242D-443F-4C24-ABEA-A2CD9B9E39AE}" presName="conn2-1" presStyleLbl="parChTrans1D4" presStyleIdx="8" presStyleCnt="21"/>
      <dgm:spPr/>
      <dgm:t>
        <a:bodyPr/>
        <a:lstStyle/>
        <a:p>
          <a:pPr rtl="1"/>
          <a:endParaRPr lang="fa-IR"/>
        </a:p>
      </dgm:t>
    </dgm:pt>
    <dgm:pt modelId="{634CF641-B20F-4B9B-806C-8CBA3883F71B}" type="pres">
      <dgm:prSet presAssocID="{E38E242D-443F-4C24-ABEA-A2CD9B9E39AE}" presName="connTx" presStyleLbl="parChTrans1D4" presStyleIdx="8" presStyleCnt="21"/>
      <dgm:spPr/>
      <dgm:t>
        <a:bodyPr/>
        <a:lstStyle/>
        <a:p>
          <a:pPr rtl="1"/>
          <a:endParaRPr lang="fa-IR"/>
        </a:p>
      </dgm:t>
    </dgm:pt>
    <dgm:pt modelId="{D602407E-A416-4789-81FD-6D2EADA81D1B}" type="pres">
      <dgm:prSet presAssocID="{2231E82B-1DAD-4B01-835C-E442E1945DC1}" presName="root2" presStyleCnt="0"/>
      <dgm:spPr/>
    </dgm:pt>
    <dgm:pt modelId="{0341BA7D-E825-47B3-A5C8-D012C872175A}" type="pres">
      <dgm:prSet presAssocID="{2231E82B-1DAD-4B01-835C-E442E1945DC1}" presName="LevelTwoTextNode" presStyleLbl="node4" presStyleIdx="8" presStyleCnt="21" custScaleX="73485" custLinFactNeighborX="-3017">
        <dgm:presLayoutVars>
          <dgm:chPref val="3"/>
        </dgm:presLayoutVars>
      </dgm:prSet>
      <dgm:spPr/>
      <dgm:t>
        <a:bodyPr/>
        <a:lstStyle/>
        <a:p>
          <a:pPr rtl="1"/>
          <a:endParaRPr lang="fa-IR"/>
        </a:p>
      </dgm:t>
    </dgm:pt>
    <dgm:pt modelId="{FB07DCE9-6478-4A9F-AF48-A2D7FD695F4F}" type="pres">
      <dgm:prSet presAssocID="{2231E82B-1DAD-4B01-835C-E442E1945DC1}" presName="level3hierChild" presStyleCnt="0"/>
      <dgm:spPr/>
    </dgm:pt>
    <dgm:pt modelId="{1F3F1E4B-3697-44D4-9A0C-70F0A95562D5}" type="pres">
      <dgm:prSet presAssocID="{78BBF76C-F64B-4A32-8D0D-D5C250D4869F}" presName="conn2-1" presStyleLbl="parChTrans1D4" presStyleIdx="9" presStyleCnt="21"/>
      <dgm:spPr/>
      <dgm:t>
        <a:bodyPr/>
        <a:lstStyle/>
        <a:p>
          <a:pPr rtl="1"/>
          <a:endParaRPr lang="fa-IR"/>
        </a:p>
      </dgm:t>
    </dgm:pt>
    <dgm:pt modelId="{B1C0947A-6A7D-42C8-95BF-5A8741406308}" type="pres">
      <dgm:prSet presAssocID="{78BBF76C-F64B-4A32-8D0D-D5C250D4869F}" presName="connTx" presStyleLbl="parChTrans1D4" presStyleIdx="9" presStyleCnt="21"/>
      <dgm:spPr/>
      <dgm:t>
        <a:bodyPr/>
        <a:lstStyle/>
        <a:p>
          <a:pPr rtl="1"/>
          <a:endParaRPr lang="fa-IR"/>
        </a:p>
      </dgm:t>
    </dgm:pt>
    <dgm:pt modelId="{0A1BBF7D-F197-4C65-B83F-F16843D08414}" type="pres">
      <dgm:prSet presAssocID="{5D435A50-860F-4476-9CA1-F45D784E9D51}" presName="root2" presStyleCnt="0"/>
      <dgm:spPr/>
    </dgm:pt>
    <dgm:pt modelId="{54293D81-8250-48A9-84F3-49B249FA577B}" type="pres">
      <dgm:prSet presAssocID="{5D435A50-860F-4476-9CA1-F45D784E9D51}" presName="LevelTwoTextNode" presStyleLbl="node4" presStyleIdx="9" presStyleCnt="21" custScaleX="112621">
        <dgm:presLayoutVars>
          <dgm:chPref val="3"/>
        </dgm:presLayoutVars>
      </dgm:prSet>
      <dgm:spPr/>
      <dgm:t>
        <a:bodyPr/>
        <a:lstStyle/>
        <a:p>
          <a:pPr rtl="1"/>
          <a:endParaRPr lang="fa-IR"/>
        </a:p>
      </dgm:t>
    </dgm:pt>
    <dgm:pt modelId="{53E9E0CC-1328-42CC-8029-16F0FBF52DD5}" type="pres">
      <dgm:prSet presAssocID="{5D435A50-860F-4476-9CA1-F45D784E9D51}" presName="level3hierChild" presStyleCnt="0"/>
      <dgm:spPr/>
    </dgm:pt>
    <dgm:pt modelId="{F1F58F49-11FB-4A78-955D-8A24F72F8950}" type="pres">
      <dgm:prSet presAssocID="{81F3C373-0283-4E4B-BF33-DE8F8C0B9163}" presName="conn2-1" presStyleLbl="parChTrans1D4" presStyleIdx="10" presStyleCnt="21"/>
      <dgm:spPr/>
      <dgm:t>
        <a:bodyPr/>
        <a:lstStyle/>
        <a:p>
          <a:pPr rtl="1"/>
          <a:endParaRPr lang="fa-IR"/>
        </a:p>
      </dgm:t>
    </dgm:pt>
    <dgm:pt modelId="{F1450D35-1B04-496B-9649-BEBD5E1B2DA4}" type="pres">
      <dgm:prSet presAssocID="{81F3C373-0283-4E4B-BF33-DE8F8C0B9163}" presName="connTx" presStyleLbl="parChTrans1D4" presStyleIdx="10" presStyleCnt="21"/>
      <dgm:spPr/>
      <dgm:t>
        <a:bodyPr/>
        <a:lstStyle/>
        <a:p>
          <a:pPr rtl="1"/>
          <a:endParaRPr lang="fa-IR"/>
        </a:p>
      </dgm:t>
    </dgm:pt>
    <dgm:pt modelId="{8ADCF928-9646-4AD8-8777-A5F7CB5794DF}" type="pres">
      <dgm:prSet presAssocID="{C4B7C709-5E53-4F4C-AA03-48B3DC19072E}" presName="root2" presStyleCnt="0"/>
      <dgm:spPr/>
    </dgm:pt>
    <dgm:pt modelId="{8D5E876C-9FAF-4B67-98A2-9A4A843262E9}" type="pres">
      <dgm:prSet presAssocID="{C4B7C709-5E53-4F4C-AA03-48B3DC19072E}" presName="LevelTwoTextNode" presStyleLbl="node4" presStyleIdx="10" presStyleCnt="21" custScaleX="33846">
        <dgm:presLayoutVars>
          <dgm:chPref val="3"/>
        </dgm:presLayoutVars>
      </dgm:prSet>
      <dgm:spPr/>
      <dgm:t>
        <a:bodyPr/>
        <a:lstStyle/>
        <a:p>
          <a:pPr rtl="1"/>
          <a:endParaRPr lang="fa-IR"/>
        </a:p>
      </dgm:t>
    </dgm:pt>
    <dgm:pt modelId="{3344C544-7492-4EEA-A671-B42D54DF4C0F}" type="pres">
      <dgm:prSet presAssocID="{C4B7C709-5E53-4F4C-AA03-48B3DC19072E}" presName="level3hierChild" presStyleCnt="0"/>
      <dgm:spPr/>
    </dgm:pt>
    <dgm:pt modelId="{4475780A-AD34-4279-A5BF-752C0AF0C438}" type="pres">
      <dgm:prSet presAssocID="{9930B897-C350-4EEC-AFDE-52A20E75E031}" presName="conn2-1" presStyleLbl="parChTrans1D4" presStyleIdx="11" presStyleCnt="21"/>
      <dgm:spPr/>
      <dgm:t>
        <a:bodyPr/>
        <a:lstStyle/>
        <a:p>
          <a:pPr rtl="1"/>
          <a:endParaRPr lang="fa-IR"/>
        </a:p>
      </dgm:t>
    </dgm:pt>
    <dgm:pt modelId="{407CCA9C-90DB-4ADD-B4F2-BA2C817C5AEB}" type="pres">
      <dgm:prSet presAssocID="{9930B897-C350-4EEC-AFDE-52A20E75E031}" presName="connTx" presStyleLbl="parChTrans1D4" presStyleIdx="11" presStyleCnt="21"/>
      <dgm:spPr/>
      <dgm:t>
        <a:bodyPr/>
        <a:lstStyle/>
        <a:p>
          <a:pPr rtl="1"/>
          <a:endParaRPr lang="fa-IR"/>
        </a:p>
      </dgm:t>
    </dgm:pt>
    <dgm:pt modelId="{90B78F7C-BED6-4364-A3C5-1CE3E8D4B074}" type="pres">
      <dgm:prSet presAssocID="{93338D6D-C4AC-40CB-BD41-3CAA6DF0F390}" presName="root2" presStyleCnt="0"/>
      <dgm:spPr/>
    </dgm:pt>
    <dgm:pt modelId="{8DCF9452-21C3-43F8-A2F0-9D65170A89C2}" type="pres">
      <dgm:prSet presAssocID="{93338D6D-C4AC-40CB-BD41-3CAA6DF0F390}" presName="LevelTwoTextNode" presStyleLbl="node4" presStyleIdx="11" presStyleCnt="21" custScaleX="112165">
        <dgm:presLayoutVars>
          <dgm:chPref val="3"/>
        </dgm:presLayoutVars>
      </dgm:prSet>
      <dgm:spPr/>
      <dgm:t>
        <a:bodyPr/>
        <a:lstStyle/>
        <a:p>
          <a:pPr rtl="1"/>
          <a:endParaRPr lang="fa-IR"/>
        </a:p>
      </dgm:t>
    </dgm:pt>
    <dgm:pt modelId="{375CBB75-AA0E-448B-A9DC-8358BEA89583}" type="pres">
      <dgm:prSet presAssocID="{93338D6D-C4AC-40CB-BD41-3CAA6DF0F390}" presName="level3hierChild" presStyleCnt="0"/>
      <dgm:spPr/>
    </dgm:pt>
    <dgm:pt modelId="{8786680C-E993-40EE-98F5-0102840DEFEA}" type="pres">
      <dgm:prSet presAssocID="{84FC7D76-B255-4AFD-B2A0-1A110DBC6B62}" presName="conn2-1" presStyleLbl="parChTrans1D4" presStyleIdx="12" presStyleCnt="21"/>
      <dgm:spPr/>
      <dgm:t>
        <a:bodyPr/>
        <a:lstStyle/>
        <a:p>
          <a:pPr rtl="1"/>
          <a:endParaRPr lang="fa-IR"/>
        </a:p>
      </dgm:t>
    </dgm:pt>
    <dgm:pt modelId="{62CBA5C0-45D8-4EF5-B8F8-6E79B77DC3FC}" type="pres">
      <dgm:prSet presAssocID="{84FC7D76-B255-4AFD-B2A0-1A110DBC6B62}" presName="connTx" presStyleLbl="parChTrans1D4" presStyleIdx="12" presStyleCnt="21"/>
      <dgm:spPr/>
      <dgm:t>
        <a:bodyPr/>
        <a:lstStyle/>
        <a:p>
          <a:pPr rtl="1"/>
          <a:endParaRPr lang="fa-IR"/>
        </a:p>
      </dgm:t>
    </dgm:pt>
    <dgm:pt modelId="{2CB91C65-A3C0-4389-A483-B169865646E0}" type="pres">
      <dgm:prSet presAssocID="{96EBF3FD-229B-4D58-BF51-CB73D4832ACB}" presName="root2" presStyleCnt="0"/>
      <dgm:spPr/>
    </dgm:pt>
    <dgm:pt modelId="{B2DDDE0F-5FF0-4358-A044-52FBFCFD811F}" type="pres">
      <dgm:prSet presAssocID="{96EBF3FD-229B-4D58-BF51-CB73D4832ACB}" presName="LevelTwoTextNode" presStyleLbl="node4" presStyleIdx="12" presStyleCnt="21" custScaleX="112621">
        <dgm:presLayoutVars>
          <dgm:chPref val="3"/>
        </dgm:presLayoutVars>
      </dgm:prSet>
      <dgm:spPr/>
      <dgm:t>
        <a:bodyPr/>
        <a:lstStyle/>
        <a:p>
          <a:pPr rtl="1"/>
          <a:endParaRPr lang="fa-IR"/>
        </a:p>
      </dgm:t>
    </dgm:pt>
    <dgm:pt modelId="{20476EA7-74D8-48B5-92E1-1752BAAFB467}" type="pres">
      <dgm:prSet presAssocID="{96EBF3FD-229B-4D58-BF51-CB73D4832ACB}" presName="level3hierChild" presStyleCnt="0"/>
      <dgm:spPr/>
    </dgm:pt>
    <dgm:pt modelId="{0296D295-5945-49AE-955E-80ABAEBAB352}" type="pres">
      <dgm:prSet presAssocID="{E9EB7728-3FBD-4647-B418-F93B97386C46}" presName="conn2-1" presStyleLbl="parChTrans1D4" presStyleIdx="13" presStyleCnt="21"/>
      <dgm:spPr/>
      <dgm:t>
        <a:bodyPr/>
        <a:lstStyle/>
        <a:p>
          <a:pPr rtl="1"/>
          <a:endParaRPr lang="fa-IR"/>
        </a:p>
      </dgm:t>
    </dgm:pt>
    <dgm:pt modelId="{387BEA02-BA0C-4768-8CA6-C5CBF9F20484}" type="pres">
      <dgm:prSet presAssocID="{E9EB7728-3FBD-4647-B418-F93B97386C46}" presName="connTx" presStyleLbl="parChTrans1D4" presStyleIdx="13" presStyleCnt="21"/>
      <dgm:spPr/>
      <dgm:t>
        <a:bodyPr/>
        <a:lstStyle/>
        <a:p>
          <a:pPr rtl="1"/>
          <a:endParaRPr lang="fa-IR"/>
        </a:p>
      </dgm:t>
    </dgm:pt>
    <dgm:pt modelId="{E9B52A66-E17F-4F15-B176-26BB0609D121}" type="pres">
      <dgm:prSet presAssocID="{5C5E8053-05BF-40F7-9EA7-239454E4C7D9}" presName="root2" presStyleCnt="0"/>
      <dgm:spPr/>
    </dgm:pt>
    <dgm:pt modelId="{818593BD-56D1-421E-922E-B1D5B8C95192}" type="pres">
      <dgm:prSet presAssocID="{5C5E8053-05BF-40F7-9EA7-239454E4C7D9}" presName="LevelTwoTextNode" presStyleLbl="node4" presStyleIdx="13" presStyleCnt="21" custScaleX="50167">
        <dgm:presLayoutVars>
          <dgm:chPref val="3"/>
        </dgm:presLayoutVars>
      </dgm:prSet>
      <dgm:spPr/>
      <dgm:t>
        <a:bodyPr/>
        <a:lstStyle/>
        <a:p>
          <a:pPr rtl="1"/>
          <a:endParaRPr lang="fa-IR"/>
        </a:p>
      </dgm:t>
    </dgm:pt>
    <dgm:pt modelId="{5AC5A5FF-0A16-4456-91D0-FF75A2F2BC88}" type="pres">
      <dgm:prSet presAssocID="{5C5E8053-05BF-40F7-9EA7-239454E4C7D9}" presName="level3hierChild" presStyleCnt="0"/>
      <dgm:spPr/>
    </dgm:pt>
    <dgm:pt modelId="{B08AFE98-6172-45D6-B075-1DAD9345E437}" type="pres">
      <dgm:prSet presAssocID="{6764C897-66F2-4D66-AFD1-59D763E1D45C}" presName="conn2-1" presStyleLbl="parChTrans1D4" presStyleIdx="14" presStyleCnt="21"/>
      <dgm:spPr/>
      <dgm:t>
        <a:bodyPr/>
        <a:lstStyle/>
        <a:p>
          <a:pPr rtl="1"/>
          <a:endParaRPr lang="fa-IR"/>
        </a:p>
      </dgm:t>
    </dgm:pt>
    <dgm:pt modelId="{D4F7092C-A8D1-4856-88EF-E67C568C3022}" type="pres">
      <dgm:prSet presAssocID="{6764C897-66F2-4D66-AFD1-59D763E1D45C}" presName="connTx" presStyleLbl="parChTrans1D4" presStyleIdx="14" presStyleCnt="21"/>
      <dgm:spPr/>
      <dgm:t>
        <a:bodyPr/>
        <a:lstStyle/>
        <a:p>
          <a:pPr rtl="1"/>
          <a:endParaRPr lang="fa-IR"/>
        </a:p>
      </dgm:t>
    </dgm:pt>
    <dgm:pt modelId="{A097C97B-E65C-4D29-80D8-1FB9A942E15E}" type="pres">
      <dgm:prSet presAssocID="{3723E5AB-ACC5-4677-90C7-935151F80049}" presName="root2" presStyleCnt="0"/>
      <dgm:spPr/>
    </dgm:pt>
    <dgm:pt modelId="{0C0A462A-863C-4522-8ED6-C0470D1E92E9}" type="pres">
      <dgm:prSet presAssocID="{3723E5AB-ACC5-4677-90C7-935151F80049}" presName="LevelTwoTextNode" presStyleLbl="node4" presStyleIdx="14" presStyleCnt="21">
        <dgm:presLayoutVars>
          <dgm:chPref val="3"/>
        </dgm:presLayoutVars>
      </dgm:prSet>
      <dgm:spPr/>
      <dgm:t>
        <a:bodyPr/>
        <a:lstStyle/>
        <a:p>
          <a:pPr rtl="1"/>
          <a:endParaRPr lang="fa-IR"/>
        </a:p>
      </dgm:t>
    </dgm:pt>
    <dgm:pt modelId="{0D27A030-BA77-464A-8651-63AA996AA14F}" type="pres">
      <dgm:prSet presAssocID="{3723E5AB-ACC5-4677-90C7-935151F80049}" presName="level3hierChild" presStyleCnt="0"/>
      <dgm:spPr/>
    </dgm:pt>
    <dgm:pt modelId="{554BC8EF-267C-4BEA-8034-ED0C2F844673}" type="pres">
      <dgm:prSet presAssocID="{12FBA997-D4DC-4A72-A428-1ED37BDD112F}" presName="conn2-1" presStyleLbl="parChTrans1D4" presStyleIdx="15" presStyleCnt="21"/>
      <dgm:spPr/>
      <dgm:t>
        <a:bodyPr/>
        <a:lstStyle/>
        <a:p>
          <a:pPr rtl="1"/>
          <a:endParaRPr lang="fa-IR"/>
        </a:p>
      </dgm:t>
    </dgm:pt>
    <dgm:pt modelId="{B70978B2-2D86-4AB4-B62E-DAFDCF3F5E5A}" type="pres">
      <dgm:prSet presAssocID="{12FBA997-D4DC-4A72-A428-1ED37BDD112F}" presName="connTx" presStyleLbl="parChTrans1D4" presStyleIdx="15" presStyleCnt="21"/>
      <dgm:spPr/>
      <dgm:t>
        <a:bodyPr/>
        <a:lstStyle/>
        <a:p>
          <a:pPr rtl="1"/>
          <a:endParaRPr lang="fa-IR"/>
        </a:p>
      </dgm:t>
    </dgm:pt>
    <dgm:pt modelId="{F0F7C1EB-8938-475C-89CC-6B5DE92C04E9}" type="pres">
      <dgm:prSet presAssocID="{8FC38D8D-5AB4-433C-A3C2-59E84A8AA299}" presName="root2" presStyleCnt="0"/>
      <dgm:spPr/>
    </dgm:pt>
    <dgm:pt modelId="{1669638E-0CAB-490A-9B1A-F579365D4034}" type="pres">
      <dgm:prSet presAssocID="{8FC38D8D-5AB4-433C-A3C2-59E84A8AA299}" presName="LevelTwoTextNode" presStyleLbl="node4" presStyleIdx="15" presStyleCnt="21">
        <dgm:presLayoutVars>
          <dgm:chPref val="3"/>
        </dgm:presLayoutVars>
      </dgm:prSet>
      <dgm:spPr/>
      <dgm:t>
        <a:bodyPr/>
        <a:lstStyle/>
        <a:p>
          <a:pPr rtl="1"/>
          <a:endParaRPr lang="fa-IR"/>
        </a:p>
      </dgm:t>
    </dgm:pt>
    <dgm:pt modelId="{DFF69CB5-7CCA-4758-B39E-51BAF11A61D7}" type="pres">
      <dgm:prSet presAssocID="{8FC38D8D-5AB4-433C-A3C2-59E84A8AA299}" presName="level3hierChild" presStyleCnt="0"/>
      <dgm:spPr/>
    </dgm:pt>
    <dgm:pt modelId="{4FDB4099-98A1-4179-A1EC-3DAA5046DB23}" type="pres">
      <dgm:prSet presAssocID="{3416E979-7A2B-42F4-B058-B979909BF4AE}" presName="conn2-1" presStyleLbl="parChTrans1D4" presStyleIdx="16" presStyleCnt="21"/>
      <dgm:spPr/>
      <dgm:t>
        <a:bodyPr/>
        <a:lstStyle/>
        <a:p>
          <a:pPr rtl="1"/>
          <a:endParaRPr lang="fa-IR"/>
        </a:p>
      </dgm:t>
    </dgm:pt>
    <dgm:pt modelId="{59662022-73B8-42C9-A331-4E61486ABCDC}" type="pres">
      <dgm:prSet presAssocID="{3416E979-7A2B-42F4-B058-B979909BF4AE}" presName="connTx" presStyleLbl="parChTrans1D4" presStyleIdx="16" presStyleCnt="21"/>
      <dgm:spPr/>
      <dgm:t>
        <a:bodyPr/>
        <a:lstStyle/>
        <a:p>
          <a:pPr rtl="1"/>
          <a:endParaRPr lang="fa-IR"/>
        </a:p>
      </dgm:t>
    </dgm:pt>
    <dgm:pt modelId="{DD534FB2-2CB2-45EA-BF58-2EA400EACE95}" type="pres">
      <dgm:prSet presAssocID="{9F9A4902-42F8-4C69-9987-E74223EF74A2}" presName="root2" presStyleCnt="0"/>
      <dgm:spPr/>
    </dgm:pt>
    <dgm:pt modelId="{04CDED4B-4B60-465A-B9E1-92EA53FA5BDD}" type="pres">
      <dgm:prSet presAssocID="{9F9A4902-42F8-4C69-9987-E74223EF74A2}" presName="LevelTwoTextNode" presStyleLbl="node4" presStyleIdx="16" presStyleCnt="21">
        <dgm:presLayoutVars>
          <dgm:chPref val="3"/>
        </dgm:presLayoutVars>
      </dgm:prSet>
      <dgm:spPr/>
      <dgm:t>
        <a:bodyPr/>
        <a:lstStyle/>
        <a:p>
          <a:pPr rtl="1"/>
          <a:endParaRPr lang="fa-IR"/>
        </a:p>
      </dgm:t>
    </dgm:pt>
    <dgm:pt modelId="{3FB98160-298D-49AE-B113-055C2B44A36E}" type="pres">
      <dgm:prSet presAssocID="{9F9A4902-42F8-4C69-9987-E74223EF74A2}" presName="level3hierChild" presStyleCnt="0"/>
      <dgm:spPr/>
    </dgm:pt>
    <dgm:pt modelId="{455384B6-4B61-4DC8-AD5A-5464B1EEBA32}" type="pres">
      <dgm:prSet presAssocID="{119DF9D0-BB3C-4E9C-8B57-AE5E37DEDA65}" presName="conn2-1" presStyleLbl="parChTrans1D4" presStyleIdx="17" presStyleCnt="21"/>
      <dgm:spPr/>
      <dgm:t>
        <a:bodyPr/>
        <a:lstStyle/>
        <a:p>
          <a:pPr rtl="1"/>
          <a:endParaRPr lang="fa-IR"/>
        </a:p>
      </dgm:t>
    </dgm:pt>
    <dgm:pt modelId="{53D500D3-3D80-434A-8445-CD475D495BEE}" type="pres">
      <dgm:prSet presAssocID="{119DF9D0-BB3C-4E9C-8B57-AE5E37DEDA65}" presName="connTx" presStyleLbl="parChTrans1D4" presStyleIdx="17" presStyleCnt="21"/>
      <dgm:spPr/>
      <dgm:t>
        <a:bodyPr/>
        <a:lstStyle/>
        <a:p>
          <a:pPr rtl="1"/>
          <a:endParaRPr lang="fa-IR"/>
        </a:p>
      </dgm:t>
    </dgm:pt>
    <dgm:pt modelId="{B89EE40A-EDBA-43FC-8BC4-3175C97B2D2E}" type="pres">
      <dgm:prSet presAssocID="{9ACD7153-DD15-4945-9EF0-A3931C4BC560}" presName="root2" presStyleCnt="0"/>
      <dgm:spPr/>
    </dgm:pt>
    <dgm:pt modelId="{D1D3A58C-9971-49FF-967E-AF481BACFBE0}" type="pres">
      <dgm:prSet presAssocID="{9ACD7153-DD15-4945-9EF0-A3931C4BC560}" presName="LevelTwoTextNode" presStyleLbl="node4" presStyleIdx="17" presStyleCnt="21">
        <dgm:presLayoutVars>
          <dgm:chPref val="3"/>
        </dgm:presLayoutVars>
      </dgm:prSet>
      <dgm:spPr/>
      <dgm:t>
        <a:bodyPr/>
        <a:lstStyle/>
        <a:p>
          <a:pPr rtl="1"/>
          <a:endParaRPr lang="fa-IR"/>
        </a:p>
      </dgm:t>
    </dgm:pt>
    <dgm:pt modelId="{927E8A4A-2BEF-4885-BDBD-2451050D6506}" type="pres">
      <dgm:prSet presAssocID="{9ACD7153-DD15-4945-9EF0-A3931C4BC560}" presName="level3hierChild" presStyleCnt="0"/>
      <dgm:spPr/>
    </dgm:pt>
    <dgm:pt modelId="{A3016750-727F-4E63-97FC-8869238C10D1}" type="pres">
      <dgm:prSet presAssocID="{3C84E51E-2A69-4621-9A19-CF4A6D442A34}" presName="conn2-1" presStyleLbl="parChTrans1D4" presStyleIdx="18" presStyleCnt="21"/>
      <dgm:spPr/>
      <dgm:t>
        <a:bodyPr/>
        <a:lstStyle/>
        <a:p>
          <a:pPr rtl="1"/>
          <a:endParaRPr lang="fa-IR"/>
        </a:p>
      </dgm:t>
    </dgm:pt>
    <dgm:pt modelId="{A43BB2D5-ECAE-4A3F-A281-41FE012247E5}" type="pres">
      <dgm:prSet presAssocID="{3C84E51E-2A69-4621-9A19-CF4A6D442A34}" presName="connTx" presStyleLbl="parChTrans1D4" presStyleIdx="18" presStyleCnt="21"/>
      <dgm:spPr/>
      <dgm:t>
        <a:bodyPr/>
        <a:lstStyle/>
        <a:p>
          <a:pPr rtl="1"/>
          <a:endParaRPr lang="fa-IR"/>
        </a:p>
      </dgm:t>
    </dgm:pt>
    <dgm:pt modelId="{59FDA5AF-0B48-41A0-8176-CA324C1107D4}" type="pres">
      <dgm:prSet presAssocID="{A3511A0A-9E3B-4E28-996D-AD33B7F861D6}" presName="root2" presStyleCnt="0"/>
      <dgm:spPr/>
    </dgm:pt>
    <dgm:pt modelId="{6BB10FBE-F688-4AAB-9EC6-C12D6A4BDE69}" type="pres">
      <dgm:prSet presAssocID="{A3511A0A-9E3B-4E28-996D-AD33B7F861D6}" presName="LevelTwoTextNode" presStyleLbl="node4" presStyleIdx="18" presStyleCnt="21">
        <dgm:presLayoutVars>
          <dgm:chPref val="3"/>
        </dgm:presLayoutVars>
      </dgm:prSet>
      <dgm:spPr/>
      <dgm:t>
        <a:bodyPr/>
        <a:lstStyle/>
        <a:p>
          <a:pPr rtl="1"/>
          <a:endParaRPr lang="fa-IR"/>
        </a:p>
      </dgm:t>
    </dgm:pt>
    <dgm:pt modelId="{0A4AB26E-0E5F-4264-9969-5AB177FB5BF1}" type="pres">
      <dgm:prSet presAssocID="{A3511A0A-9E3B-4E28-996D-AD33B7F861D6}" presName="level3hierChild" presStyleCnt="0"/>
      <dgm:spPr/>
    </dgm:pt>
    <dgm:pt modelId="{05873EE8-8647-4544-AF63-F1597FE5BB1E}" type="pres">
      <dgm:prSet presAssocID="{A2BFDEDD-E2E2-4EA8-BE11-C404E0ED262E}" presName="conn2-1" presStyleLbl="parChTrans1D4" presStyleIdx="19" presStyleCnt="21"/>
      <dgm:spPr/>
      <dgm:t>
        <a:bodyPr/>
        <a:lstStyle/>
        <a:p>
          <a:pPr rtl="1"/>
          <a:endParaRPr lang="fa-IR"/>
        </a:p>
      </dgm:t>
    </dgm:pt>
    <dgm:pt modelId="{78000403-7B84-4E25-8786-43DE365A34AD}" type="pres">
      <dgm:prSet presAssocID="{A2BFDEDD-E2E2-4EA8-BE11-C404E0ED262E}" presName="connTx" presStyleLbl="parChTrans1D4" presStyleIdx="19" presStyleCnt="21"/>
      <dgm:spPr/>
      <dgm:t>
        <a:bodyPr/>
        <a:lstStyle/>
        <a:p>
          <a:pPr rtl="1"/>
          <a:endParaRPr lang="fa-IR"/>
        </a:p>
      </dgm:t>
    </dgm:pt>
    <dgm:pt modelId="{0DE45CB2-5BC9-4FE8-86D1-3CE522E9C509}" type="pres">
      <dgm:prSet presAssocID="{41814A84-2A3B-4079-B453-8C373D7945A8}" presName="root2" presStyleCnt="0"/>
      <dgm:spPr/>
    </dgm:pt>
    <dgm:pt modelId="{E90B9BEB-4F5D-4420-AFE2-3970E7875AE2}" type="pres">
      <dgm:prSet presAssocID="{41814A84-2A3B-4079-B453-8C373D7945A8}" presName="LevelTwoTextNode" presStyleLbl="node4" presStyleIdx="19" presStyleCnt="21">
        <dgm:presLayoutVars>
          <dgm:chPref val="3"/>
        </dgm:presLayoutVars>
      </dgm:prSet>
      <dgm:spPr/>
      <dgm:t>
        <a:bodyPr/>
        <a:lstStyle/>
        <a:p>
          <a:pPr rtl="1"/>
          <a:endParaRPr lang="fa-IR"/>
        </a:p>
      </dgm:t>
    </dgm:pt>
    <dgm:pt modelId="{E074C440-0788-4FAB-B8E7-2F7B79090824}" type="pres">
      <dgm:prSet presAssocID="{41814A84-2A3B-4079-B453-8C373D7945A8}" presName="level3hierChild" presStyleCnt="0"/>
      <dgm:spPr/>
    </dgm:pt>
    <dgm:pt modelId="{D82CED07-D6EE-40FA-B2CD-DB3A6874126B}" type="pres">
      <dgm:prSet presAssocID="{1F0920D0-011A-4DF3-9C3D-BCB7DBCFDB4E}" presName="conn2-1" presStyleLbl="parChTrans1D4" presStyleIdx="20" presStyleCnt="21"/>
      <dgm:spPr/>
      <dgm:t>
        <a:bodyPr/>
        <a:lstStyle/>
        <a:p>
          <a:pPr rtl="1"/>
          <a:endParaRPr lang="fa-IR"/>
        </a:p>
      </dgm:t>
    </dgm:pt>
    <dgm:pt modelId="{E0240885-39C7-452E-996E-9166500799EA}" type="pres">
      <dgm:prSet presAssocID="{1F0920D0-011A-4DF3-9C3D-BCB7DBCFDB4E}" presName="connTx" presStyleLbl="parChTrans1D4" presStyleIdx="20" presStyleCnt="21"/>
      <dgm:spPr/>
      <dgm:t>
        <a:bodyPr/>
        <a:lstStyle/>
        <a:p>
          <a:pPr rtl="1"/>
          <a:endParaRPr lang="fa-IR"/>
        </a:p>
      </dgm:t>
    </dgm:pt>
    <dgm:pt modelId="{51D1A86E-E9D9-4E47-9159-D8E0B848A8BA}" type="pres">
      <dgm:prSet presAssocID="{E37442F4-A605-453A-8D50-2936E27CF3CF}" presName="root2" presStyleCnt="0"/>
      <dgm:spPr/>
    </dgm:pt>
    <dgm:pt modelId="{7D59ACA8-68E2-4263-9D1C-5415BB6B5E8E}" type="pres">
      <dgm:prSet presAssocID="{E37442F4-A605-453A-8D50-2936E27CF3CF}" presName="LevelTwoTextNode" presStyleLbl="node4" presStyleIdx="20" presStyleCnt="21">
        <dgm:presLayoutVars>
          <dgm:chPref val="3"/>
        </dgm:presLayoutVars>
      </dgm:prSet>
      <dgm:spPr/>
      <dgm:t>
        <a:bodyPr/>
        <a:lstStyle/>
        <a:p>
          <a:pPr rtl="1"/>
          <a:endParaRPr lang="fa-IR"/>
        </a:p>
      </dgm:t>
    </dgm:pt>
    <dgm:pt modelId="{29BA9DDE-40ED-46B5-BD7A-324930E18EAC}" type="pres">
      <dgm:prSet presAssocID="{E37442F4-A605-453A-8D50-2936E27CF3CF}" presName="level3hierChild" presStyleCnt="0"/>
      <dgm:spPr/>
    </dgm:pt>
  </dgm:ptLst>
  <dgm:cxnLst>
    <dgm:cxn modelId="{C8F5190B-D691-4AAF-89E4-81A7B724C0FB}" srcId="{3723E5AB-ACC5-4677-90C7-935151F80049}" destId="{8FC38D8D-5AB4-433C-A3C2-59E84A8AA299}" srcOrd="0" destOrd="0" parTransId="{12FBA997-D4DC-4A72-A428-1ED37BDD112F}" sibTransId="{9C8DB94E-D49F-46D4-85D9-EE66FB9B37CA}"/>
    <dgm:cxn modelId="{CD257035-1083-4CE2-881D-2D2A9A53B076}" type="presOf" srcId="{1C7FD23C-E541-4036-987B-E1CCD0BC34C5}" destId="{FABB4E42-2B89-4995-A7AD-D7AB4B8C5150}" srcOrd="1" destOrd="0" presId="urn:microsoft.com/office/officeart/2008/layout/HorizontalMultiLevelHierarchy"/>
    <dgm:cxn modelId="{0F9C8E4D-A0CC-4A5B-8462-26C283B9A3C2}" type="presOf" srcId="{78BBF76C-F64B-4A32-8D0D-D5C250D4869F}" destId="{B1C0947A-6A7D-42C8-95BF-5A8741406308}" srcOrd="1" destOrd="0" presId="urn:microsoft.com/office/officeart/2008/layout/HorizontalMultiLevelHierarchy"/>
    <dgm:cxn modelId="{635EF776-DFE4-4389-B3A4-D4BE156F568B}" type="presOf" srcId="{3416E979-7A2B-42F4-B058-B979909BF4AE}" destId="{4FDB4099-98A1-4179-A1EC-3DAA5046DB23}" srcOrd="0" destOrd="0" presId="urn:microsoft.com/office/officeart/2008/layout/HorizontalMultiLevelHierarchy"/>
    <dgm:cxn modelId="{426CC946-0A85-4CE6-AEBD-B89200FD43B9}" type="presOf" srcId="{8A9F97B3-49AA-4EB9-BF3D-A5C01A073A95}" destId="{DDC2084E-9071-4BAE-9485-DFC02F2C2665}" srcOrd="0" destOrd="0" presId="urn:microsoft.com/office/officeart/2008/layout/HorizontalMultiLevelHierarchy"/>
    <dgm:cxn modelId="{CB0F8E7D-156E-4EC8-9AB6-CECDDBB92A89}" type="presOf" srcId="{FB6BE362-A138-494A-AA77-1293C67966EF}" destId="{7B49004F-4F6C-4E42-8E78-3169C65DCE7A}" srcOrd="0" destOrd="0" presId="urn:microsoft.com/office/officeart/2008/layout/HorizontalMultiLevelHierarchy"/>
    <dgm:cxn modelId="{3575EF34-9A90-4D80-A580-9FDAE7A2BACC}" srcId="{FB6BE362-A138-494A-AA77-1293C67966EF}" destId="{9DA43C2B-A19A-4EB1-AA49-F7A73200351B}" srcOrd="0" destOrd="0" parTransId="{B4278F5A-2FDC-4DA6-9F5F-ED840DDBB2F6}" sibTransId="{AE22A841-662A-4467-B340-9E8B3EDFCDE9}"/>
    <dgm:cxn modelId="{C2FC33B1-BDB2-46C0-B46E-0D6F34FA8383}" type="presOf" srcId="{78BBF76C-F64B-4A32-8D0D-D5C250D4869F}" destId="{1F3F1E4B-3697-44D4-9A0C-70F0A95562D5}" srcOrd="0" destOrd="0" presId="urn:microsoft.com/office/officeart/2008/layout/HorizontalMultiLevelHierarchy"/>
    <dgm:cxn modelId="{D3540D21-1FF1-471D-B026-A3A991DB1149}" type="presOf" srcId="{EBD3AA02-2205-4062-B7CE-4B5BCEAB19B5}" destId="{1FFA0B9F-9603-441F-A683-107204159980}" srcOrd="0" destOrd="0" presId="urn:microsoft.com/office/officeart/2008/layout/HorizontalMultiLevelHierarchy"/>
    <dgm:cxn modelId="{91C3B4BF-3135-47BA-8DB4-1056D3D58082}" type="presOf" srcId="{5C5E8053-05BF-40F7-9EA7-239454E4C7D9}" destId="{818593BD-56D1-421E-922E-B1D5B8C95192}" srcOrd="0" destOrd="0" presId="urn:microsoft.com/office/officeart/2008/layout/HorizontalMultiLevelHierarchy"/>
    <dgm:cxn modelId="{B93C35F8-0E90-44C0-BD6F-62F6AD493E8D}" type="presOf" srcId="{BCCFB251-BA49-4D4F-A662-322DD67B82C2}" destId="{758F07BA-98E3-444D-9325-DBC1E50B85B1}" srcOrd="0" destOrd="0" presId="urn:microsoft.com/office/officeart/2008/layout/HorizontalMultiLevelHierarchy"/>
    <dgm:cxn modelId="{BBA905A4-1796-43ED-9AF6-51F6AE53A8DB}" type="presOf" srcId="{7566049E-926B-4FE3-A039-A2DACBC976F0}" destId="{77DAE63D-E70B-45CD-9947-E5E0D55FC627}" srcOrd="0" destOrd="0" presId="urn:microsoft.com/office/officeart/2008/layout/HorizontalMultiLevelHierarchy"/>
    <dgm:cxn modelId="{63BA53E2-5833-4520-8C0B-42D9D81B0C43}" type="presOf" srcId="{50E681FF-2D88-42FD-AE48-8FD04A95D9B4}" destId="{2819016B-418E-42E6-BA19-9A5267AF887B}" srcOrd="0" destOrd="0" presId="urn:microsoft.com/office/officeart/2008/layout/HorizontalMultiLevelHierarchy"/>
    <dgm:cxn modelId="{A1EAB260-B0E8-450D-BEF6-DDC70B749DCC}" type="presOf" srcId="{E6846968-DBFF-4BAB-B66A-69BBA07F1992}" destId="{74FDC7BF-77B7-4938-918E-C5A91E986180}" srcOrd="0" destOrd="0" presId="urn:microsoft.com/office/officeart/2008/layout/HorizontalMultiLevelHierarchy"/>
    <dgm:cxn modelId="{A167597C-2138-41C3-862B-5AAA13003927}" type="presOf" srcId="{E38E242D-443F-4C24-ABEA-A2CD9B9E39AE}" destId="{7529B900-6614-42BF-8A22-56F4976A190E}" srcOrd="0" destOrd="0" presId="urn:microsoft.com/office/officeart/2008/layout/HorizontalMultiLevelHierarchy"/>
    <dgm:cxn modelId="{C2C51BBD-E71F-417D-970C-38D4F8E53C87}" type="presOf" srcId="{6764C897-66F2-4D66-AFD1-59D763E1D45C}" destId="{B08AFE98-6172-45D6-B075-1DAD9345E437}" srcOrd="0" destOrd="0" presId="urn:microsoft.com/office/officeart/2008/layout/HorizontalMultiLevelHierarchy"/>
    <dgm:cxn modelId="{0C0DA456-6C94-44A7-84BA-575A42BD5B43}" type="presOf" srcId="{9F9A4902-42F8-4C69-9987-E74223EF74A2}" destId="{04CDED4B-4B60-465A-B9E1-92EA53FA5BDD}" srcOrd="0" destOrd="0" presId="urn:microsoft.com/office/officeart/2008/layout/HorizontalMultiLevelHierarchy"/>
    <dgm:cxn modelId="{8547C50A-115A-4D07-96BB-41BA2109FD52}" srcId="{BE1FDAC2-CB47-4B17-A009-7B958D4F5454}" destId="{8A9F97B3-49AA-4EB9-BF3D-A5C01A073A95}" srcOrd="0" destOrd="0" parTransId="{6648DB53-8311-42E4-9642-221EE6ED4FC0}" sibTransId="{A70967EA-53A2-42C7-8A1E-624BCCA5128A}"/>
    <dgm:cxn modelId="{5E7BF03F-EE8B-47B0-978C-EADBE7FF9BF0}" type="presOf" srcId="{6648DB53-8311-42E4-9642-221EE6ED4FC0}" destId="{9F1E8A94-0C78-45D6-8E50-D2BE55D61E89}" srcOrd="1" destOrd="0" presId="urn:microsoft.com/office/officeart/2008/layout/HorizontalMultiLevelHierarchy"/>
    <dgm:cxn modelId="{B7E41514-8A30-41DD-8728-C307D6DA448B}" srcId="{0F0FC5A4-5E35-4AC8-A030-CE6E7C89BF62}" destId="{5D435A50-860F-4476-9CA1-F45D784E9D51}" srcOrd="1" destOrd="0" parTransId="{78BBF76C-F64B-4A32-8D0D-D5C250D4869F}" sibTransId="{5257D900-12D8-496D-B13F-2B5A920E0A28}"/>
    <dgm:cxn modelId="{DD04047F-CDE2-44E9-ADC5-C8CACD997F11}" type="presOf" srcId="{F4754799-07C3-42A9-958F-851566A9EE2E}" destId="{4F3872EC-D318-4014-B4A8-BD10E3902349}" srcOrd="1" destOrd="0" presId="urn:microsoft.com/office/officeart/2008/layout/HorizontalMultiLevelHierarchy"/>
    <dgm:cxn modelId="{5286A80E-AF5A-4744-8504-C79B7D40FB8F}" type="presOf" srcId="{3C84E51E-2A69-4621-9A19-CF4A6D442A34}" destId="{A43BB2D5-ECAE-4A3F-A281-41FE012247E5}" srcOrd="1" destOrd="0" presId="urn:microsoft.com/office/officeart/2008/layout/HorizontalMultiLevelHierarchy"/>
    <dgm:cxn modelId="{8ABF33BC-F871-45A0-A0D7-C1CE5A692E55}" type="presOf" srcId="{F4754799-07C3-42A9-958F-851566A9EE2E}" destId="{809D5866-9EA7-443B-A399-B17D9C4C13C9}" srcOrd="0" destOrd="0" presId="urn:microsoft.com/office/officeart/2008/layout/HorizontalMultiLevelHierarchy"/>
    <dgm:cxn modelId="{9B74ADF8-EB74-4D2E-AE22-2FC2ABCD0403}" type="presOf" srcId="{03B6C03B-B5C5-435C-A96A-41091DD04C3E}" destId="{FB82517B-0392-4F69-9DB5-70554026A95A}" srcOrd="1" destOrd="0" presId="urn:microsoft.com/office/officeart/2008/layout/HorizontalMultiLevelHierarchy"/>
    <dgm:cxn modelId="{9CD8ED5E-D8F9-4E76-AE4F-7A3E99599B72}" type="presOf" srcId="{0F0FC5A4-5E35-4AC8-A030-CE6E7C89BF62}" destId="{3A601C0E-FF73-4A7D-986F-1E3792A3B637}" srcOrd="0" destOrd="0" presId="urn:microsoft.com/office/officeart/2008/layout/HorizontalMultiLevelHierarchy"/>
    <dgm:cxn modelId="{F84AACD2-DFC7-4CA4-82DE-3DED2C793572}" type="presOf" srcId="{1F0920D0-011A-4DF3-9C3D-BCB7DBCFDB4E}" destId="{D82CED07-D6EE-40FA-B2CD-DB3A6874126B}" srcOrd="0" destOrd="0" presId="urn:microsoft.com/office/officeart/2008/layout/HorizontalMultiLevelHierarchy"/>
    <dgm:cxn modelId="{77E13082-BEFD-46C5-9CB7-6EEB57E4C384}" srcId="{50E681FF-2D88-42FD-AE48-8FD04A95D9B4}" destId="{E6846968-DBFF-4BAB-B66A-69BBA07F1992}" srcOrd="0" destOrd="0" parTransId="{03B6C03B-B5C5-435C-A96A-41091DD04C3E}" sibTransId="{F2B39BC5-1DBD-4F34-AE15-82290FF57205}"/>
    <dgm:cxn modelId="{33EAFFB3-3B66-4C80-9545-95C2074016C5}" type="presOf" srcId="{41814A84-2A3B-4079-B453-8C373D7945A8}" destId="{E90B9BEB-4F5D-4420-AFE2-3970E7875AE2}" srcOrd="0" destOrd="0" presId="urn:microsoft.com/office/officeart/2008/layout/HorizontalMultiLevelHierarchy"/>
    <dgm:cxn modelId="{0CAB1FDC-10D5-44DB-89B1-E56FB4C32427}" srcId="{5C5E8053-05BF-40F7-9EA7-239454E4C7D9}" destId="{3723E5AB-ACC5-4677-90C7-935151F80049}" srcOrd="0" destOrd="0" parTransId="{6764C897-66F2-4D66-AFD1-59D763E1D45C}" sibTransId="{7415F3B1-59CE-4D07-88B3-49372A2C6483}"/>
    <dgm:cxn modelId="{D80074AA-0832-4FDB-BB55-39851B8DC2C2}" type="presOf" srcId="{C4B7C709-5E53-4F4C-AA03-48B3DC19072E}" destId="{8D5E876C-9FAF-4B67-98A2-9A4A843262E9}" srcOrd="0" destOrd="0" presId="urn:microsoft.com/office/officeart/2008/layout/HorizontalMultiLevelHierarchy"/>
    <dgm:cxn modelId="{4081B64A-EDDE-40F6-A1F6-3D671EE7AC99}" type="presOf" srcId="{9ACD7153-DD15-4945-9EF0-A3931C4BC560}" destId="{D1D3A58C-9971-49FF-967E-AF481BACFBE0}" srcOrd="0" destOrd="0" presId="urn:microsoft.com/office/officeart/2008/layout/HorizontalMultiLevelHierarchy"/>
    <dgm:cxn modelId="{893241A7-94B3-4903-83BD-9B4B57A95189}" type="presOf" srcId="{84FC7D76-B255-4AFD-B2A0-1A110DBC6B62}" destId="{62CBA5C0-45D8-4EF5-B8F8-6E79B77DC3FC}" srcOrd="1" destOrd="0" presId="urn:microsoft.com/office/officeart/2008/layout/HorizontalMultiLevelHierarchy"/>
    <dgm:cxn modelId="{C63C6B33-A1A7-49E2-86C0-E7766C9937B6}" srcId="{E6846968-DBFF-4BAB-B66A-69BBA07F1992}" destId="{5C5E8053-05BF-40F7-9EA7-239454E4C7D9}" srcOrd="1" destOrd="0" parTransId="{E9EB7728-3FBD-4647-B418-F93B97386C46}" sibTransId="{0CB20B68-A0A9-44B6-9F14-862495300C90}"/>
    <dgm:cxn modelId="{7AFE8405-9491-4D63-81BE-C0B13A156163}" srcId="{9DA43C2B-A19A-4EB1-AA49-F7A73200351B}" destId="{50E681FF-2D88-42FD-AE48-8FD04A95D9B4}" srcOrd="1" destOrd="0" parTransId="{BCCFB251-BA49-4D4F-A662-322DD67B82C2}" sibTransId="{09BC58AF-2A4D-4521-B367-8D1315608108}"/>
    <dgm:cxn modelId="{E59F9EC0-25EE-4BA8-B7B5-24F4E232B893}" type="presOf" srcId="{12FBA997-D4DC-4A72-A428-1ED37BDD112F}" destId="{554BC8EF-267C-4BEA-8034-ED0C2F844673}" srcOrd="0" destOrd="0" presId="urn:microsoft.com/office/officeart/2008/layout/HorizontalMultiLevelHierarchy"/>
    <dgm:cxn modelId="{9D5A5D1D-88E8-4606-84EC-DCC18D43291D}" type="presOf" srcId="{BCCFB251-BA49-4D4F-A662-322DD67B82C2}" destId="{5D10F8FD-1FFD-423C-B227-8AF66728BCDA}" srcOrd="1" destOrd="0" presId="urn:microsoft.com/office/officeart/2008/layout/HorizontalMultiLevelHierarchy"/>
    <dgm:cxn modelId="{C51881ED-D40E-4536-87A6-9C663074CDB7}" srcId="{9F9A4902-42F8-4C69-9987-E74223EF74A2}" destId="{9ACD7153-DD15-4945-9EF0-A3931C4BC560}" srcOrd="0" destOrd="0" parTransId="{119DF9D0-BB3C-4E9C-8B57-AE5E37DEDA65}" sibTransId="{DCD463AD-2D67-46C0-9AB1-789890C2ADCA}"/>
    <dgm:cxn modelId="{FF5A9B0A-A103-4BEF-B3F2-1BA3FAD65A73}" srcId="{41814A84-2A3B-4079-B453-8C373D7945A8}" destId="{E37442F4-A605-453A-8D50-2936E27CF3CF}" srcOrd="0" destOrd="0" parTransId="{1F0920D0-011A-4DF3-9C3D-BCB7DBCFDB4E}" sibTransId="{9AEA86C2-CFE1-49ED-9C80-C909A88510A0}"/>
    <dgm:cxn modelId="{A1F571B8-D247-47F4-9F7B-D07298F0622A}" type="presOf" srcId="{B3333EF7-5998-4691-BFAF-063B1E707B43}" destId="{91D848FA-B8DD-4B2E-92F9-1DFA021AE8CC}" srcOrd="1" destOrd="0" presId="urn:microsoft.com/office/officeart/2008/layout/HorizontalMultiLevelHierarchy"/>
    <dgm:cxn modelId="{04598D28-47FA-4017-A395-DAA739145781}" type="presOf" srcId="{BE1FDAC2-CB47-4B17-A009-7B958D4F5454}" destId="{26830D51-6907-405A-935E-9C91AB752389}" srcOrd="0" destOrd="0" presId="urn:microsoft.com/office/officeart/2008/layout/HorizontalMultiLevelHierarchy"/>
    <dgm:cxn modelId="{68A06AB1-041B-4763-97AF-C3490BCE946C}" type="presOf" srcId="{E9EB7728-3FBD-4647-B418-F93B97386C46}" destId="{387BEA02-BA0C-4768-8CA6-C5CBF9F20484}" srcOrd="1" destOrd="0" presId="urn:microsoft.com/office/officeart/2008/layout/HorizontalMultiLevelHierarchy"/>
    <dgm:cxn modelId="{A45C6C60-7ADA-4350-9CE4-E85FBD48740D}" srcId="{E6846968-DBFF-4BAB-B66A-69BBA07F1992}" destId="{BE1FDAC2-CB47-4B17-A009-7B958D4F5454}" srcOrd="0" destOrd="0" parTransId="{1C7FD23C-E541-4036-987B-E1CCD0BC34C5}" sibTransId="{10D8B058-A9BF-4DAB-8411-158D7B9BD26E}"/>
    <dgm:cxn modelId="{D93405ED-2537-4E55-A170-8F13DD78F44D}" type="presOf" srcId="{B3333EF7-5998-4691-BFAF-063B1E707B43}" destId="{B0201D69-7343-4B7F-8FE5-888836CAA405}" srcOrd="0" destOrd="0" presId="urn:microsoft.com/office/officeart/2008/layout/HorizontalMultiLevelHierarchy"/>
    <dgm:cxn modelId="{DA88906C-B88E-47E8-9FCB-B617F135B546}" type="presOf" srcId="{CBA2D2D1-46F8-4BDE-BD48-B279EF6F6DD5}" destId="{0AF75B22-CEF3-4D27-A6FB-5989743ACD43}" srcOrd="1" destOrd="0" presId="urn:microsoft.com/office/officeart/2008/layout/HorizontalMultiLevelHierarchy"/>
    <dgm:cxn modelId="{E3ED85BE-9EA2-47D4-9567-651FE93967ED}" type="presOf" srcId="{81F3C373-0283-4E4B-BF33-DE8F8C0B9163}" destId="{F1450D35-1B04-496B-9649-BEBD5E1B2DA4}" srcOrd="1" destOrd="0" presId="urn:microsoft.com/office/officeart/2008/layout/HorizontalMultiLevelHierarchy"/>
    <dgm:cxn modelId="{7C04AE82-4955-4CD0-926D-F8150B134D8F}" srcId="{23387E8B-328D-4C22-AF16-A03483D2925D}" destId="{2231E82B-1DAD-4B01-835C-E442E1945DC1}" srcOrd="1" destOrd="0" parTransId="{E38E242D-443F-4C24-ABEA-A2CD9B9E39AE}" sibTransId="{FD525463-425F-4FFC-B8C6-FAB2ED008D66}"/>
    <dgm:cxn modelId="{A68BD99A-3F52-4F4D-890A-67E75637E6D8}" type="presOf" srcId="{1F0920D0-011A-4DF3-9C3D-BCB7DBCFDB4E}" destId="{E0240885-39C7-452E-996E-9166500799EA}" srcOrd="1" destOrd="0" presId="urn:microsoft.com/office/officeart/2008/layout/HorizontalMultiLevelHierarchy"/>
    <dgm:cxn modelId="{E140F5EC-3DFD-4F8A-A994-8B9C229EE3C8}" type="presOf" srcId="{54AF49EE-3903-4796-86BD-2DCAB5F2BF61}" destId="{45423FC8-F3E0-4995-A555-BCF2DBE28118}" srcOrd="0" destOrd="0" presId="urn:microsoft.com/office/officeart/2008/layout/HorizontalMultiLevelHierarchy"/>
    <dgm:cxn modelId="{5DB0E820-7357-45C3-8E23-B63429934175}" type="presOf" srcId="{A2BFDEDD-E2E2-4EA8-BE11-C404E0ED262E}" destId="{05873EE8-8647-4544-AF63-F1597FE5BB1E}" srcOrd="0" destOrd="0" presId="urn:microsoft.com/office/officeart/2008/layout/HorizontalMultiLevelHierarchy"/>
    <dgm:cxn modelId="{5274A7D0-1CEC-46E6-8B6E-6D60DEA51B45}" type="presOf" srcId="{93338D6D-C4AC-40CB-BD41-3CAA6DF0F390}" destId="{8DCF9452-21C3-43F8-A2F0-9D65170A89C2}" srcOrd="0" destOrd="0" presId="urn:microsoft.com/office/officeart/2008/layout/HorizontalMultiLevelHierarchy"/>
    <dgm:cxn modelId="{8E8B592B-F21A-41AC-B2F8-0AF36122D276}" srcId="{9DA43C2B-A19A-4EB1-AA49-F7A73200351B}" destId="{DE52C06E-F334-44B5-9C7F-B9A36796774A}" srcOrd="0" destOrd="0" parTransId="{F4754799-07C3-42A9-958F-851566A9EE2E}" sibTransId="{A1C6E0A9-F9D0-4D0F-888E-982F18171FC4}"/>
    <dgm:cxn modelId="{61775D5F-29A2-4E5A-9311-B7D0C53A2073}" type="presOf" srcId="{6E04C85E-ACA4-4DF4-82AC-C9A59D736D19}" destId="{45EEACBD-6F3D-4BF8-B535-EF1E482799B9}" srcOrd="0" destOrd="0" presId="urn:microsoft.com/office/officeart/2008/layout/HorizontalMultiLevelHierarchy"/>
    <dgm:cxn modelId="{AE6E05DB-F344-476A-85B5-60E68F2D92FB}" type="presOf" srcId="{E37442F4-A605-453A-8D50-2936E27CF3CF}" destId="{7D59ACA8-68E2-4263-9D1C-5415BB6B5E8E}" srcOrd="0" destOrd="0" presId="urn:microsoft.com/office/officeart/2008/layout/HorizontalMultiLevelHierarchy"/>
    <dgm:cxn modelId="{FAEEAB9F-5190-448E-90C8-A2D7EE74D8B0}" srcId="{C4B7C709-5E53-4F4C-AA03-48B3DC19072E}" destId="{96EBF3FD-229B-4D58-BF51-CB73D4832ACB}" srcOrd="1" destOrd="0" parTransId="{84FC7D76-B255-4AFD-B2A0-1A110DBC6B62}" sibTransId="{D5D11671-702D-4112-A8B8-768E5F77DBC2}"/>
    <dgm:cxn modelId="{457AA31B-A47B-4DCF-ABC4-20CCE2B13910}" type="presOf" srcId="{23387E8B-328D-4C22-AF16-A03483D2925D}" destId="{291B9885-BD04-4CD1-ABB5-3FE9DA1DE5E5}" srcOrd="0" destOrd="0" presId="urn:microsoft.com/office/officeart/2008/layout/HorizontalMultiLevelHierarchy"/>
    <dgm:cxn modelId="{8C5B0116-33A7-4863-9C3B-7FA9CB09D2EC}" type="presOf" srcId="{3723E5AB-ACC5-4677-90C7-935151F80049}" destId="{0C0A462A-863C-4522-8ED6-C0470D1E92E9}" srcOrd="0" destOrd="0" presId="urn:microsoft.com/office/officeart/2008/layout/HorizontalMultiLevelHierarchy"/>
    <dgm:cxn modelId="{31DABFCA-F5B3-49FE-985B-CED6556D5CDA}" type="presOf" srcId="{2231E82B-1DAD-4B01-835C-E442E1945DC1}" destId="{0341BA7D-E825-47B3-A5C8-D012C872175A}" srcOrd="0" destOrd="0" presId="urn:microsoft.com/office/officeart/2008/layout/HorizontalMultiLevelHierarchy"/>
    <dgm:cxn modelId="{380E769A-1977-4F37-ACF3-04DEB406841F}" type="presOf" srcId="{F8A944C0-EDF1-478C-8BA5-3EC712956A9C}" destId="{B1CF2D8C-E3FC-4ED1-BB53-5F65CCED48C9}" srcOrd="0" destOrd="0" presId="urn:microsoft.com/office/officeart/2008/layout/HorizontalMultiLevelHierarchy"/>
    <dgm:cxn modelId="{FAEE5EF5-696C-4E9C-9B16-D872816289EA}" type="presOf" srcId="{203434B0-B005-4432-87ED-9CD044A3C5BD}" destId="{43A5F1D3-2F73-4087-BB65-5D9A6573BFBA}" srcOrd="1" destOrd="0" presId="urn:microsoft.com/office/officeart/2008/layout/HorizontalMultiLevelHierarchy"/>
    <dgm:cxn modelId="{D29136B0-526A-4155-B47B-B6A4317EF564}" srcId="{0F0FC5A4-5E35-4AC8-A030-CE6E7C89BF62}" destId="{23387E8B-328D-4C22-AF16-A03483D2925D}" srcOrd="0" destOrd="0" parTransId="{B3333EF7-5998-4691-BFAF-063B1E707B43}" sibTransId="{F6AED38C-C0CA-4F96-8269-AD21AD9F3514}"/>
    <dgm:cxn modelId="{2110A914-5AB6-4338-A798-8E6E234BED55}" type="presOf" srcId="{37B89448-4B24-47A0-9982-352D841BCA32}" destId="{409FDA32-87FC-46DF-86E7-92DBD789CE71}" srcOrd="0" destOrd="0" presId="urn:microsoft.com/office/officeart/2008/layout/HorizontalMultiLevelHierarchy"/>
    <dgm:cxn modelId="{47E85B86-84C9-45C4-BF61-806AB22F5E59}" type="presOf" srcId="{9DA43C2B-A19A-4EB1-AA49-F7A73200351B}" destId="{3A3EDF33-8C4B-4D8B-B33D-DA2D658CA222}" srcOrd="0" destOrd="0" presId="urn:microsoft.com/office/officeart/2008/layout/HorizontalMultiLevelHierarchy"/>
    <dgm:cxn modelId="{50DD5CB7-6918-4D95-B0E4-A2FB32C34CD1}" type="presOf" srcId="{E2B7B796-B201-4F32-8E8E-3C23A21B6F12}" destId="{07B2B730-24AF-42DF-9E63-40304F88E684}" srcOrd="0" destOrd="0" presId="urn:microsoft.com/office/officeart/2008/layout/HorizontalMultiLevelHierarchy"/>
    <dgm:cxn modelId="{F7FF7577-C2FF-4FDF-B848-6FC451198FA0}" srcId="{23387E8B-328D-4C22-AF16-A03483D2925D}" destId="{54AF49EE-3903-4796-86BD-2DCAB5F2BF61}" srcOrd="0" destOrd="0" parTransId="{CBB19708-0AEB-4721-94B0-43734137B095}" sibTransId="{4324C1A0-A539-4CFC-AFDA-B1E88BB090AD}"/>
    <dgm:cxn modelId="{024F6A2E-791C-4C26-9681-4E0ECE04BBAD}" type="presOf" srcId="{A3511A0A-9E3B-4E28-996D-AD33B7F861D6}" destId="{6BB10FBE-F688-4AAB-9EC6-C12D6A4BDE69}" srcOrd="0" destOrd="0" presId="urn:microsoft.com/office/officeart/2008/layout/HorizontalMultiLevelHierarchy"/>
    <dgm:cxn modelId="{471F591D-7F57-484F-8C45-FE5FC89F15FB}" type="presOf" srcId="{E38E242D-443F-4C24-ABEA-A2CD9B9E39AE}" destId="{634CF641-B20F-4B9B-806C-8CBA3883F71B}" srcOrd="1" destOrd="0" presId="urn:microsoft.com/office/officeart/2008/layout/HorizontalMultiLevelHierarchy"/>
    <dgm:cxn modelId="{76EC73E1-95CF-45DD-A34A-4B77F2F04016}" type="presOf" srcId="{81F3C373-0283-4E4B-BF33-DE8F8C0B9163}" destId="{F1F58F49-11FB-4A78-955D-8A24F72F8950}" srcOrd="0" destOrd="0" presId="urn:microsoft.com/office/officeart/2008/layout/HorizontalMultiLevelHierarchy"/>
    <dgm:cxn modelId="{C18AF078-8C20-4348-A084-537A04F04093}" srcId="{DE52C06E-F334-44B5-9C7F-B9A36796774A}" destId="{F8A944C0-EDF1-478C-8BA5-3EC712956A9C}" srcOrd="0" destOrd="0" parTransId="{6E04C85E-ACA4-4DF4-82AC-C9A59D736D19}" sibTransId="{B9479DFA-2F65-4730-82E2-5F28A6A647E8}"/>
    <dgm:cxn modelId="{FEC0366C-59CD-4ECA-B0BA-0D7814F4AB0C}" type="presOf" srcId="{A2BFDEDD-E2E2-4EA8-BE11-C404E0ED262E}" destId="{78000403-7B84-4E25-8786-43DE365A34AD}" srcOrd="1" destOrd="0" presId="urn:microsoft.com/office/officeart/2008/layout/HorizontalMultiLevelHierarchy"/>
    <dgm:cxn modelId="{BDA5CFF9-AD2E-4F34-9E28-86EA7729E498}" type="presOf" srcId="{CBA2D2D1-46F8-4BDE-BD48-B279EF6F6DD5}" destId="{4DD7ECC6-BD4F-469E-93D9-41827EFF89B1}" srcOrd="0" destOrd="0" presId="urn:microsoft.com/office/officeart/2008/layout/HorizontalMultiLevelHierarchy"/>
    <dgm:cxn modelId="{DD82F6C4-700E-463F-8D48-2CE517445779}" type="presOf" srcId="{203434B0-B005-4432-87ED-9CD044A3C5BD}" destId="{89885701-19FF-46BE-8857-FDD88837F43F}" srcOrd="0" destOrd="0" presId="urn:microsoft.com/office/officeart/2008/layout/HorizontalMultiLevelHierarchy"/>
    <dgm:cxn modelId="{2B433704-3A61-460D-A76A-5CBBA70E3A82}" type="presOf" srcId="{6E04C85E-ACA4-4DF4-82AC-C9A59D736D19}" destId="{7295F03E-F55D-4566-8655-6AC3E583E670}" srcOrd="1" destOrd="0" presId="urn:microsoft.com/office/officeart/2008/layout/HorizontalMultiLevelHierarchy"/>
    <dgm:cxn modelId="{5FD12F3B-ECC0-48A1-AF86-DDA0D5AC6B8A}" type="presOf" srcId="{1C7FD23C-E541-4036-987B-E1CCD0BC34C5}" destId="{30F6F457-63B2-4228-BBF0-DCD7D362CF03}" srcOrd="0" destOrd="0" presId="urn:microsoft.com/office/officeart/2008/layout/HorizontalMultiLevelHierarchy"/>
    <dgm:cxn modelId="{0DA8D881-E92E-41CD-B03B-834038FA53B2}" srcId="{C4B7C709-5E53-4F4C-AA03-48B3DC19072E}" destId="{93338D6D-C4AC-40CB-BD41-3CAA6DF0F390}" srcOrd="0" destOrd="0" parTransId="{9930B897-C350-4EEC-AFDE-52A20E75E031}" sibTransId="{159ECC80-E2FC-4F5F-AAFC-50647577DCCA}"/>
    <dgm:cxn modelId="{2B1ADE26-B791-4961-87E2-C59E9AE6A653}" type="presOf" srcId="{119DF9D0-BB3C-4E9C-8B57-AE5E37DEDA65}" destId="{455384B6-4B61-4DC8-AD5A-5464B1EEBA32}" srcOrd="0" destOrd="0" presId="urn:microsoft.com/office/officeart/2008/layout/HorizontalMultiLevelHierarchy"/>
    <dgm:cxn modelId="{DC66C82E-C27F-46F7-8249-A5A52A69C74E}" srcId="{5C5E8053-05BF-40F7-9EA7-239454E4C7D9}" destId="{41814A84-2A3B-4079-B453-8C373D7945A8}" srcOrd="2" destOrd="0" parTransId="{A2BFDEDD-E2E2-4EA8-BE11-C404E0ED262E}" sibTransId="{889C1029-CF72-441E-A891-88210E503BA8}"/>
    <dgm:cxn modelId="{4BEDD728-F2FE-4F10-B5BF-1DE9BC2962FE}" type="presOf" srcId="{CBB19708-0AEB-4721-94B0-43734137B095}" destId="{676E516A-E45B-43D7-B012-F701E65254D0}" srcOrd="0" destOrd="0" presId="urn:microsoft.com/office/officeart/2008/layout/HorizontalMultiLevelHierarchy"/>
    <dgm:cxn modelId="{15C47DF4-E27D-491C-8F90-19E5ECD831DB}" srcId="{5C5E8053-05BF-40F7-9EA7-239454E4C7D9}" destId="{9F9A4902-42F8-4C69-9987-E74223EF74A2}" srcOrd="1" destOrd="0" parTransId="{3416E979-7A2B-42F4-B058-B979909BF4AE}" sibTransId="{09B3D698-071A-40C2-9BDC-97C010142BD6}"/>
    <dgm:cxn modelId="{1AFB0DCB-3E4E-4AA0-87CA-3998775BCC06}" type="presOf" srcId="{9930B897-C350-4EEC-AFDE-52A20E75E031}" destId="{407CCA9C-90DB-4ADD-B4F2-BA2C817C5AEB}" srcOrd="1" destOrd="0" presId="urn:microsoft.com/office/officeart/2008/layout/HorizontalMultiLevelHierarchy"/>
    <dgm:cxn modelId="{F6B5E75B-B113-4380-87AB-DDFC17650550}" srcId="{9F9A4902-42F8-4C69-9987-E74223EF74A2}" destId="{A3511A0A-9E3B-4E28-996D-AD33B7F861D6}" srcOrd="1" destOrd="0" parTransId="{3C84E51E-2A69-4621-9A19-CF4A6D442A34}" sibTransId="{E47ECC25-4C6D-4AD9-BD03-41B2AE4D46C6}"/>
    <dgm:cxn modelId="{BA225ED6-A17A-44A2-876B-9E6C212E9C95}" type="presOf" srcId="{E2B7B796-B201-4F32-8E8E-3C23A21B6F12}" destId="{20CD2CC1-D6E4-46AC-BB94-1D06F33EED8B}" srcOrd="1" destOrd="0" presId="urn:microsoft.com/office/officeart/2008/layout/HorizontalMultiLevelHierarchy"/>
    <dgm:cxn modelId="{C617DAAB-8BB7-46CF-819B-8492A0F98E6E}" type="presOf" srcId="{12FBA997-D4DC-4A72-A428-1ED37BDD112F}" destId="{B70978B2-2D86-4AB4-B62E-DAFDCF3F5E5A}" srcOrd="1" destOrd="0" presId="urn:microsoft.com/office/officeart/2008/layout/HorizontalMultiLevelHierarchy"/>
    <dgm:cxn modelId="{E52810D9-EB81-4EF2-9866-37B08AF90809}" type="presOf" srcId="{7566049E-926B-4FE3-A039-A2DACBC976F0}" destId="{E37723B8-24A0-4E71-80AA-51C63D6D2099}" srcOrd="1" destOrd="0" presId="urn:microsoft.com/office/officeart/2008/layout/HorizontalMultiLevelHierarchy"/>
    <dgm:cxn modelId="{AD302B98-ABB7-40C7-945B-917DC1955F89}" type="presOf" srcId="{119DF9D0-BB3C-4E9C-8B57-AE5E37DEDA65}" destId="{53D500D3-3D80-434A-8445-CD475D495BEE}" srcOrd="1" destOrd="0" presId="urn:microsoft.com/office/officeart/2008/layout/HorizontalMultiLevelHierarchy"/>
    <dgm:cxn modelId="{BFBA5010-41AD-4702-A592-DCE4BF8B02B8}" type="presOf" srcId="{3C84E51E-2A69-4621-9A19-CF4A6D442A34}" destId="{A3016750-727F-4E63-97FC-8869238C10D1}" srcOrd="0" destOrd="0" presId="urn:microsoft.com/office/officeart/2008/layout/HorizontalMultiLevelHierarchy"/>
    <dgm:cxn modelId="{8514F255-73B1-4A38-9244-2F2D0786DBDF}" type="presOf" srcId="{03B6C03B-B5C5-435C-A96A-41091DD04C3E}" destId="{E13B9A3D-2676-4DEC-B679-D6513EC37B2A}" srcOrd="0" destOrd="0" presId="urn:microsoft.com/office/officeart/2008/layout/HorizontalMultiLevelHierarchy"/>
    <dgm:cxn modelId="{1FC580F2-55B9-4874-A785-B729AC40A63D}" type="presOf" srcId="{E9EB7728-3FBD-4647-B418-F93B97386C46}" destId="{0296D295-5945-49AE-955E-80ABAEBAB352}" srcOrd="0" destOrd="0" presId="urn:microsoft.com/office/officeart/2008/layout/HorizontalMultiLevelHierarchy"/>
    <dgm:cxn modelId="{B2BEC463-54B3-4A0D-B3BE-583EF57D3373}" type="presOf" srcId="{CBB19708-0AEB-4721-94B0-43734137B095}" destId="{2AFD6EC5-B20F-4117-916D-4DDEA94A75F9}" srcOrd="1" destOrd="0" presId="urn:microsoft.com/office/officeart/2008/layout/HorizontalMultiLevelHierarchy"/>
    <dgm:cxn modelId="{708463F6-4F7F-405D-9580-ABA2A4B6F3F7}" srcId="{BE1FDAC2-CB47-4B17-A009-7B958D4F5454}" destId="{EBD3AA02-2205-4062-B7CE-4B5BCEAB19B5}" srcOrd="2" destOrd="0" parTransId="{CBA2D2D1-46F8-4BDE-BD48-B279EF6F6DD5}" sibTransId="{8035DA1F-E38D-4C2F-97E6-A40A046B9159}"/>
    <dgm:cxn modelId="{A4F8927C-88CB-4530-B655-675D2CE27848}" type="presOf" srcId="{DE52C06E-F334-44B5-9C7F-B9A36796774A}" destId="{61E53B29-E178-4BC5-8989-0E14B7C1C222}" srcOrd="0" destOrd="0" presId="urn:microsoft.com/office/officeart/2008/layout/HorizontalMultiLevelHierarchy"/>
    <dgm:cxn modelId="{D59DAAD4-4274-4051-8EAB-EFFEA7129309}" srcId="{BE1FDAC2-CB47-4B17-A009-7B958D4F5454}" destId="{5718673E-7897-4FC3-B071-CCB1746D8519}" srcOrd="1" destOrd="0" parTransId="{7566049E-926B-4FE3-A039-A2DACBC976F0}" sibTransId="{FD7018F3-DD7B-4EBC-B74F-7F11B4782EBE}"/>
    <dgm:cxn modelId="{9008DC5E-0F88-4C5E-8772-723CB9487816}" type="presOf" srcId="{6648DB53-8311-42E4-9642-221EE6ED4FC0}" destId="{3F5C8BF5-943E-4BB6-B121-BF87DCF0A382}" srcOrd="0" destOrd="0" presId="urn:microsoft.com/office/officeart/2008/layout/HorizontalMultiLevelHierarchy"/>
    <dgm:cxn modelId="{861390BD-CF37-4217-8137-AFD2B2C2B65E}" type="presOf" srcId="{5D435A50-860F-4476-9CA1-F45D784E9D51}" destId="{54293D81-8250-48A9-84F3-49B249FA577B}" srcOrd="0" destOrd="0" presId="urn:microsoft.com/office/officeart/2008/layout/HorizontalMultiLevelHierarchy"/>
    <dgm:cxn modelId="{856DB538-A083-4BB5-BB7E-E97F1376867A}" type="presOf" srcId="{3416E979-7A2B-42F4-B058-B979909BF4AE}" destId="{59662022-73B8-42C9-A331-4E61486ABCDC}" srcOrd="1" destOrd="0" presId="urn:microsoft.com/office/officeart/2008/layout/HorizontalMultiLevelHierarchy"/>
    <dgm:cxn modelId="{7A3BF45C-1A16-4A0B-850C-E42795383817}" type="presOf" srcId="{5718673E-7897-4FC3-B071-CCB1746D8519}" destId="{6AD7E6B8-0604-413E-B2C5-19C798DE0666}" srcOrd="0" destOrd="0" presId="urn:microsoft.com/office/officeart/2008/layout/HorizontalMultiLevelHierarchy"/>
    <dgm:cxn modelId="{135FE5E9-9309-4DA0-87D5-0F0BD029D56A}" type="presOf" srcId="{96EBF3FD-229B-4D58-BF51-CB73D4832ACB}" destId="{B2DDDE0F-5FF0-4358-A044-52FBFCFD811F}" srcOrd="0" destOrd="0" presId="urn:microsoft.com/office/officeart/2008/layout/HorizontalMultiLevelHierarchy"/>
    <dgm:cxn modelId="{1BAD224C-BA8A-4A55-843C-21F776694AA8}" type="presOf" srcId="{84FC7D76-B255-4AFD-B2A0-1A110DBC6B62}" destId="{8786680C-E993-40EE-98F5-0102840DEFEA}" srcOrd="0" destOrd="0" presId="urn:microsoft.com/office/officeart/2008/layout/HorizontalMultiLevelHierarchy"/>
    <dgm:cxn modelId="{8BCC8D48-CA2E-4731-8BDF-8440AB4D7252}" srcId="{5718673E-7897-4FC3-B071-CCB1746D8519}" destId="{37B89448-4B24-47A0-9982-352D841BCA32}" srcOrd="0" destOrd="0" parTransId="{E2B7B796-B201-4F32-8E8E-3C23A21B6F12}" sibTransId="{316C6B58-BBF4-48DC-8514-A73AA11ECFFF}"/>
    <dgm:cxn modelId="{DA10C08B-8187-4613-B3C2-DB473D75F5D3}" srcId="{EBD3AA02-2205-4062-B7CE-4B5BCEAB19B5}" destId="{C4B7C709-5E53-4F4C-AA03-48B3DC19072E}" srcOrd="1" destOrd="0" parTransId="{81F3C373-0283-4E4B-BF33-DE8F8C0B9163}" sibTransId="{28320C83-9237-415E-812A-59F340AD5BEB}"/>
    <dgm:cxn modelId="{AB8B4D2A-970F-4545-9010-AA140B4B86D1}" type="presOf" srcId="{8FC38D8D-5AB4-433C-A3C2-59E84A8AA299}" destId="{1669638E-0CAB-490A-9B1A-F579365D4034}" srcOrd="0" destOrd="0" presId="urn:microsoft.com/office/officeart/2008/layout/HorizontalMultiLevelHierarchy"/>
    <dgm:cxn modelId="{7BED7DBA-00DB-4070-83D3-0D80B07C0457}" type="presOf" srcId="{9930B897-C350-4EEC-AFDE-52A20E75E031}" destId="{4475780A-AD34-4279-A5BF-752C0AF0C438}" srcOrd="0" destOrd="0" presId="urn:microsoft.com/office/officeart/2008/layout/HorizontalMultiLevelHierarchy"/>
    <dgm:cxn modelId="{59C61E55-138B-4E17-ADB5-FA9588BF2C88}" srcId="{EBD3AA02-2205-4062-B7CE-4B5BCEAB19B5}" destId="{0F0FC5A4-5E35-4AC8-A030-CE6E7C89BF62}" srcOrd="0" destOrd="0" parTransId="{203434B0-B005-4432-87ED-9CD044A3C5BD}" sibTransId="{1418FED6-ED8A-4691-B963-F2C40D080F94}"/>
    <dgm:cxn modelId="{5C1091BA-17C0-4212-BD5E-D9375E053EB7}" type="presOf" srcId="{6764C897-66F2-4D66-AFD1-59D763E1D45C}" destId="{D4F7092C-A8D1-4856-88EF-E67C568C3022}" srcOrd="1" destOrd="0" presId="urn:microsoft.com/office/officeart/2008/layout/HorizontalMultiLevelHierarchy"/>
    <dgm:cxn modelId="{8A28BD9C-33CE-4444-AA32-645C0290B25D}" type="presParOf" srcId="{7B49004F-4F6C-4E42-8E78-3169C65DCE7A}" destId="{EBF5C6DA-6D9C-4525-830E-EE60EB078E0A}" srcOrd="0" destOrd="0" presId="urn:microsoft.com/office/officeart/2008/layout/HorizontalMultiLevelHierarchy"/>
    <dgm:cxn modelId="{C5699D9A-046C-4AC6-8482-47A98F0CB9A1}" type="presParOf" srcId="{EBF5C6DA-6D9C-4525-830E-EE60EB078E0A}" destId="{3A3EDF33-8C4B-4D8B-B33D-DA2D658CA222}" srcOrd="0" destOrd="0" presId="urn:microsoft.com/office/officeart/2008/layout/HorizontalMultiLevelHierarchy"/>
    <dgm:cxn modelId="{A8ABA6FB-ED25-4F73-9721-15707829DB0F}" type="presParOf" srcId="{EBF5C6DA-6D9C-4525-830E-EE60EB078E0A}" destId="{DD049F9F-CBC0-43ED-8463-543866FD4BD1}" srcOrd="1" destOrd="0" presId="urn:microsoft.com/office/officeart/2008/layout/HorizontalMultiLevelHierarchy"/>
    <dgm:cxn modelId="{DA2E003C-E188-4240-8047-5321AA5A92B8}" type="presParOf" srcId="{DD049F9F-CBC0-43ED-8463-543866FD4BD1}" destId="{809D5866-9EA7-443B-A399-B17D9C4C13C9}" srcOrd="0" destOrd="0" presId="urn:microsoft.com/office/officeart/2008/layout/HorizontalMultiLevelHierarchy"/>
    <dgm:cxn modelId="{282C25B8-9F4D-49FD-A0A4-30604E825F38}" type="presParOf" srcId="{809D5866-9EA7-443B-A399-B17D9C4C13C9}" destId="{4F3872EC-D318-4014-B4A8-BD10E3902349}" srcOrd="0" destOrd="0" presId="urn:microsoft.com/office/officeart/2008/layout/HorizontalMultiLevelHierarchy"/>
    <dgm:cxn modelId="{F8AB393D-08EC-4503-857D-B46A5E193620}" type="presParOf" srcId="{DD049F9F-CBC0-43ED-8463-543866FD4BD1}" destId="{72D673F5-D860-47FB-9B67-8A56046A7984}" srcOrd="1" destOrd="0" presId="urn:microsoft.com/office/officeart/2008/layout/HorizontalMultiLevelHierarchy"/>
    <dgm:cxn modelId="{B1D8EAF6-F02F-4E7F-B94A-9136BBAE44B7}" type="presParOf" srcId="{72D673F5-D860-47FB-9B67-8A56046A7984}" destId="{61E53B29-E178-4BC5-8989-0E14B7C1C222}" srcOrd="0" destOrd="0" presId="urn:microsoft.com/office/officeart/2008/layout/HorizontalMultiLevelHierarchy"/>
    <dgm:cxn modelId="{0FDF223C-B33E-4198-B6EB-BBB0999028C4}" type="presParOf" srcId="{72D673F5-D860-47FB-9B67-8A56046A7984}" destId="{432939E3-2EC2-4BDD-A0B1-71F582BCB8D6}" srcOrd="1" destOrd="0" presId="urn:microsoft.com/office/officeart/2008/layout/HorizontalMultiLevelHierarchy"/>
    <dgm:cxn modelId="{4566C92F-C210-4844-84C6-2A423ADA7F67}" type="presParOf" srcId="{432939E3-2EC2-4BDD-A0B1-71F582BCB8D6}" destId="{45EEACBD-6F3D-4BF8-B535-EF1E482799B9}" srcOrd="0" destOrd="0" presId="urn:microsoft.com/office/officeart/2008/layout/HorizontalMultiLevelHierarchy"/>
    <dgm:cxn modelId="{5A9DD87B-55C6-4690-B0AD-AD3732AE19F2}" type="presParOf" srcId="{45EEACBD-6F3D-4BF8-B535-EF1E482799B9}" destId="{7295F03E-F55D-4566-8655-6AC3E583E670}" srcOrd="0" destOrd="0" presId="urn:microsoft.com/office/officeart/2008/layout/HorizontalMultiLevelHierarchy"/>
    <dgm:cxn modelId="{36301E31-C358-4398-B487-75E33AF032F0}" type="presParOf" srcId="{432939E3-2EC2-4BDD-A0B1-71F582BCB8D6}" destId="{91B74F48-FEFE-43B6-886C-314BB143352D}" srcOrd="1" destOrd="0" presId="urn:microsoft.com/office/officeart/2008/layout/HorizontalMultiLevelHierarchy"/>
    <dgm:cxn modelId="{0332CB7B-50E7-4F47-913B-E3E2340D1338}" type="presParOf" srcId="{91B74F48-FEFE-43B6-886C-314BB143352D}" destId="{B1CF2D8C-E3FC-4ED1-BB53-5F65CCED48C9}" srcOrd="0" destOrd="0" presId="urn:microsoft.com/office/officeart/2008/layout/HorizontalMultiLevelHierarchy"/>
    <dgm:cxn modelId="{F6CD8E0A-F12A-4034-8C4F-8DBFF4A0B27B}" type="presParOf" srcId="{91B74F48-FEFE-43B6-886C-314BB143352D}" destId="{2DF683D1-0130-40B4-AF51-18A086F207E4}" srcOrd="1" destOrd="0" presId="urn:microsoft.com/office/officeart/2008/layout/HorizontalMultiLevelHierarchy"/>
    <dgm:cxn modelId="{C6544E34-1BDA-4BE7-98A3-36F5E5618E12}" type="presParOf" srcId="{DD049F9F-CBC0-43ED-8463-543866FD4BD1}" destId="{758F07BA-98E3-444D-9325-DBC1E50B85B1}" srcOrd="2" destOrd="0" presId="urn:microsoft.com/office/officeart/2008/layout/HorizontalMultiLevelHierarchy"/>
    <dgm:cxn modelId="{091FD2F8-09C1-491B-83EA-807764D7E612}" type="presParOf" srcId="{758F07BA-98E3-444D-9325-DBC1E50B85B1}" destId="{5D10F8FD-1FFD-423C-B227-8AF66728BCDA}" srcOrd="0" destOrd="0" presId="urn:microsoft.com/office/officeart/2008/layout/HorizontalMultiLevelHierarchy"/>
    <dgm:cxn modelId="{DBDF0E12-26E1-44F1-A648-43E17B6E84F9}" type="presParOf" srcId="{DD049F9F-CBC0-43ED-8463-543866FD4BD1}" destId="{CD494FF4-DCD3-4FB6-93A9-63F3F0FC9423}" srcOrd="3" destOrd="0" presId="urn:microsoft.com/office/officeart/2008/layout/HorizontalMultiLevelHierarchy"/>
    <dgm:cxn modelId="{D78EEFB6-F4FE-4C1F-87C5-6F76C23F7216}" type="presParOf" srcId="{CD494FF4-DCD3-4FB6-93A9-63F3F0FC9423}" destId="{2819016B-418E-42E6-BA19-9A5267AF887B}" srcOrd="0" destOrd="0" presId="urn:microsoft.com/office/officeart/2008/layout/HorizontalMultiLevelHierarchy"/>
    <dgm:cxn modelId="{21FA6597-7D0B-4008-B748-4010834928E5}" type="presParOf" srcId="{CD494FF4-DCD3-4FB6-93A9-63F3F0FC9423}" destId="{ED753C28-C340-40B6-BB8B-BBF10E89E441}" srcOrd="1" destOrd="0" presId="urn:microsoft.com/office/officeart/2008/layout/HorizontalMultiLevelHierarchy"/>
    <dgm:cxn modelId="{121B0D61-DE0F-4633-ADCE-136D948FC851}" type="presParOf" srcId="{ED753C28-C340-40B6-BB8B-BBF10E89E441}" destId="{E13B9A3D-2676-4DEC-B679-D6513EC37B2A}" srcOrd="0" destOrd="0" presId="urn:microsoft.com/office/officeart/2008/layout/HorizontalMultiLevelHierarchy"/>
    <dgm:cxn modelId="{5976C622-0D69-483B-9701-8004E278C61C}" type="presParOf" srcId="{E13B9A3D-2676-4DEC-B679-D6513EC37B2A}" destId="{FB82517B-0392-4F69-9DB5-70554026A95A}" srcOrd="0" destOrd="0" presId="urn:microsoft.com/office/officeart/2008/layout/HorizontalMultiLevelHierarchy"/>
    <dgm:cxn modelId="{0A12EA1E-CFB6-4271-B4D6-3E00BDEEB8E7}" type="presParOf" srcId="{ED753C28-C340-40B6-BB8B-BBF10E89E441}" destId="{54F9A41A-C867-4AA3-978E-E43DEBEDC8D0}" srcOrd="1" destOrd="0" presId="urn:microsoft.com/office/officeart/2008/layout/HorizontalMultiLevelHierarchy"/>
    <dgm:cxn modelId="{9C90FB84-E40A-459E-AC63-620461A5661D}" type="presParOf" srcId="{54F9A41A-C867-4AA3-978E-E43DEBEDC8D0}" destId="{74FDC7BF-77B7-4938-918E-C5A91E986180}" srcOrd="0" destOrd="0" presId="urn:microsoft.com/office/officeart/2008/layout/HorizontalMultiLevelHierarchy"/>
    <dgm:cxn modelId="{AB0C833E-F0ED-4509-85D7-8AC0477AC44E}" type="presParOf" srcId="{54F9A41A-C867-4AA3-978E-E43DEBEDC8D0}" destId="{622C75B1-31F3-48B2-A3B6-5F4D56A7CFAC}" srcOrd="1" destOrd="0" presId="urn:microsoft.com/office/officeart/2008/layout/HorizontalMultiLevelHierarchy"/>
    <dgm:cxn modelId="{B7F117C5-D84C-493C-B162-43E8072C9928}" type="presParOf" srcId="{622C75B1-31F3-48B2-A3B6-5F4D56A7CFAC}" destId="{30F6F457-63B2-4228-BBF0-DCD7D362CF03}" srcOrd="0" destOrd="0" presId="urn:microsoft.com/office/officeart/2008/layout/HorizontalMultiLevelHierarchy"/>
    <dgm:cxn modelId="{4D336E95-4D5D-4895-9DAD-320879508716}" type="presParOf" srcId="{30F6F457-63B2-4228-BBF0-DCD7D362CF03}" destId="{FABB4E42-2B89-4995-A7AD-D7AB4B8C5150}" srcOrd="0" destOrd="0" presId="urn:microsoft.com/office/officeart/2008/layout/HorizontalMultiLevelHierarchy"/>
    <dgm:cxn modelId="{3BA9453E-45DD-4306-A281-135B639736F8}" type="presParOf" srcId="{622C75B1-31F3-48B2-A3B6-5F4D56A7CFAC}" destId="{4AEE3E94-9915-4733-93E8-C3538DBE4123}" srcOrd="1" destOrd="0" presId="urn:microsoft.com/office/officeart/2008/layout/HorizontalMultiLevelHierarchy"/>
    <dgm:cxn modelId="{15379551-02D8-4E0A-ACFE-874B974B919B}" type="presParOf" srcId="{4AEE3E94-9915-4733-93E8-C3538DBE4123}" destId="{26830D51-6907-405A-935E-9C91AB752389}" srcOrd="0" destOrd="0" presId="urn:microsoft.com/office/officeart/2008/layout/HorizontalMultiLevelHierarchy"/>
    <dgm:cxn modelId="{34516699-299C-4B47-9C9B-4A9BB9F93C45}" type="presParOf" srcId="{4AEE3E94-9915-4733-93E8-C3538DBE4123}" destId="{D116E66E-5074-40BE-BB35-6793A8D6FE52}" srcOrd="1" destOrd="0" presId="urn:microsoft.com/office/officeart/2008/layout/HorizontalMultiLevelHierarchy"/>
    <dgm:cxn modelId="{894EE473-65B6-4E7E-9990-B312BE8CEE05}" type="presParOf" srcId="{D116E66E-5074-40BE-BB35-6793A8D6FE52}" destId="{3F5C8BF5-943E-4BB6-B121-BF87DCF0A382}" srcOrd="0" destOrd="0" presId="urn:microsoft.com/office/officeart/2008/layout/HorizontalMultiLevelHierarchy"/>
    <dgm:cxn modelId="{8BA2C4CD-2DB3-4C9A-922F-8864A05FE589}" type="presParOf" srcId="{3F5C8BF5-943E-4BB6-B121-BF87DCF0A382}" destId="{9F1E8A94-0C78-45D6-8E50-D2BE55D61E89}" srcOrd="0" destOrd="0" presId="urn:microsoft.com/office/officeart/2008/layout/HorizontalMultiLevelHierarchy"/>
    <dgm:cxn modelId="{F450C005-13D0-4F15-AE7B-8966A3AE6721}" type="presParOf" srcId="{D116E66E-5074-40BE-BB35-6793A8D6FE52}" destId="{2FF91045-D9C0-4E8F-8E76-07D2FC211918}" srcOrd="1" destOrd="0" presId="urn:microsoft.com/office/officeart/2008/layout/HorizontalMultiLevelHierarchy"/>
    <dgm:cxn modelId="{EB2F3F52-3B49-412B-BE1D-4AD38176436F}" type="presParOf" srcId="{2FF91045-D9C0-4E8F-8E76-07D2FC211918}" destId="{DDC2084E-9071-4BAE-9485-DFC02F2C2665}" srcOrd="0" destOrd="0" presId="urn:microsoft.com/office/officeart/2008/layout/HorizontalMultiLevelHierarchy"/>
    <dgm:cxn modelId="{4001C92B-4713-4791-B0F2-B31FBBB4BE29}" type="presParOf" srcId="{2FF91045-D9C0-4E8F-8E76-07D2FC211918}" destId="{DD9E6799-53C6-4445-8CAB-6F6731DB8D31}" srcOrd="1" destOrd="0" presId="urn:microsoft.com/office/officeart/2008/layout/HorizontalMultiLevelHierarchy"/>
    <dgm:cxn modelId="{17B858EA-EFBC-4945-8276-664B45D6F6F2}" type="presParOf" srcId="{D116E66E-5074-40BE-BB35-6793A8D6FE52}" destId="{77DAE63D-E70B-45CD-9947-E5E0D55FC627}" srcOrd="2" destOrd="0" presId="urn:microsoft.com/office/officeart/2008/layout/HorizontalMultiLevelHierarchy"/>
    <dgm:cxn modelId="{5297765C-C82C-4FF9-9FCE-3A4C9B47627C}" type="presParOf" srcId="{77DAE63D-E70B-45CD-9947-E5E0D55FC627}" destId="{E37723B8-24A0-4E71-80AA-51C63D6D2099}" srcOrd="0" destOrd="0" presId="urn:microsoft.com/office/officeart/2008/layout/HorizontalMultiLevelHierarchy"/>
    <dgm:cxn modelId="{C9464C3A-EF06-4890-9296-C9DD23ACECA5}" type="presParOf" srcId="{D116E66E-5074-40BE-BB35-6793A8D6FE52}" destId="{E36D2B15-C346-4E45-BBC3-1E1BC7EC1140}" srcOrd="3" destOrd="0" presId="urn:microsoft.com/office/officeart/2008/layout/HorizontalMultiLevelHierarchy"/>
    <dgm:cxn modelId="{BC417FDA-6757-4798-868C-E8596FD68B87}" type="presParOf" srcId="{E36D2B15-C346-4E45-BBC3-1E1BC7EC1140}" destId="{6AD7E6B8-0604-413E-B2C5-19C798DE0666}" srcOrd="0" destOrd="0" presId="urn:microsoft.com/office/officeart/2008/layout/HorizontalMultiLevelHierarchy"/>
    <dgm:cxn modelId="{C3AD4B77-F186-41C6-B01B-064D8E7FB055}" type="presParOf" srcId="{E36D2B15-C346-4E45-BBC3-1E1BC7EC1140}" destId="{DF9070AE-4954-4232-84C3-34F1EE4142C2}" srcOrd="1" destOrd="0" presId="urn:microsoft.com/office/officeart/2008/layout/HorizontalMultiLevelHierarchy"/>
    <dgm:cxn modelId="{65538752-8E2E-44A6-AEA0-389FD4895A6D}" type="presParOf" srcId="{DF9070AE-4954-4232-84C3-34F1EE4142C2}" destId="{07B2B730-24AF-42DF-9E63-40304F88E684}" srcOrd="0" destOrd="0" presId="urn:microsoft.com/office/officeart/2008/layout/HorizontalMultiLevelHierarchy"/>
    <dgm:cxn modelId="{EA6F10A4-F0D2-4462-8442-302AA310559F}" type="presParOf" srcId="{07B2B730-24AF-42DF-9E63-40304F88E684}" destId="{20CD2CC1-D6E4-46AC-BB94-1D06F33EED8B}" srcOrd="0" destOrd="0" presId="urn:microsoft.com/office/officeart/2008/layout/HorizontalMultiLevelHierarchy"/>
    <dgm:cxn modelId="{190E3A99-5A94-45ED-A9C2-F86E928474CB}" type="presParOf" srcId="{DF9070AE-4954-4232-84C3-34F1EE4142C2}" destId="{7EF11609-6D11-44E2-9CF5-A6821DCB23D8}" srcOrd="1" destOrd="0" presId="urn:microsoft.com/office/officeart/2008/layout/HorizontalMultiLevelHierarchy"/>
    <dgm:cxn modelId="{0608E8D2-91E8-4843-89B1-F845646E9352}" type="presParOf" srcId="{7EF11609-6D11-44E2-9CF5-A6821DCB23D8}" destId="{409FDA32-87FC-46DF-86E7-92DBD789CE71}" srcOrd="0" destOrd="0" presId="urn:microsoft.com/office/officeart/2008/layout/HorizontalMultiLevelHierarchy"/>
    <dgm:cxn modelId="{FEA29862-1780-43D5-8FEC-23FC0FB36EC4}" type="presParOf" srcId="{7EF11609-6D11-44E2-9CF5-A6821DCB23D8}" destId="{1F1272F1-D218-4411-83D2-82F9A52D09D7}" srcOrd="1" destOrd="0" presId="urn:microsoft.com/office/officeart/2008/layout/HorizontalMultiLevelHierarchy"/>
    <dgm:cxn modelId="{C38E8385-B1E8-4D68-A66C-A993DBB39195}" type="presParOf" srcId="{D116E66E-5074-40BE-BB35-6793A8D6FE52}" destId="{4DD7ECC6-BD4F-469E-93D9-41827EFF89B1}" srcOrd="4" destOrd="0" presId="urn:microsoft.com/office/officeart/2008/layout/HorizontalMultiLevelHierarchy"/>
    <dgm:cxn modelId="{060D00FF-7B7D-476E-AB8D-528C48AFE4E5}" type="presParOf" srcId="{4DD7ECC6-BD4F-469E-93D9-41827EFF89B1}" destId="{0AF75B22-CEF3-4D27-A6FB-5989743ACD43}" srcOrd="0" destOrd="0" presId="urn:microsoft.com/office/officeart/2008/layout/HorizontalMultiLevelHierarchy"/>
    <dgm:cxn modelId="{C76DE7CD-71A2-4F7B-9D20-FB6E7E0409F0}" type="presParOf" srcId="{D116E66E-5074-40BE-BB35-6793A8D6FE52}" destId="{CF85C762-59BC-4C68-AA6E-A4902865833E}" srcOrd="5" destOrd="0" presId="urn:microsoft.com/office/officeart/2008/layout/HorizontalMultiLevelHierarchy"/>
    <dgm:cxn modelId="{78EFDF51-CF7B-4577-B115-AB288982C973}" type="presParOf" srcId="{CF85C762-59BC-4C68-AA6E-A4902865833E}" destId="{1FFA0B9F-9603-441F-A683-107204159980}" srcOrd="0" destOrd="0" presId="urn:microsoft.com/office/officeart/2008/layout/HorizontalMultiLevelHierarchy"/>
    <dgm:cxn modelId="{DB64EB6B-CB9E-416C-A937-E066DD4FA7C4}" type="presParOf" srcId="{CF85C762-59BC-4C68-AA6E-A4902865833E}" destId="{905C708B-D974-458F-8027-548E7E1FD79B}" srcOrd="1" destOrd="0" presId="urn:microsoft.com/office/officeart/2008/layout/HorizontalMultiLevelHierarchy"/>
    <dgm:cxn modelId="{1A2C45AE-8C38-41E6-A204-1920889BD9EA}" type="presParOf" srcId="{905C708B-D974-458F-8027-548E7E1FD79B}" destId="{89885701-19FF-46BE-8857-FDD88837F43F}" srcOrd="0" destOrd="0" presId="urn:microsoft.com/office/officeart/2008/layout/HorizontalMultiLevelHierarchy"/>
    <dgm:cxn modelId="{1A180D91-7149-4B02-B02A-C87A542E4484}" type="presParOf" srcId="{89885701-19FF-46BE-8857-FDD88837F43F}" destId="{43A5F1D3-2F73-4087-BB65-5D9A6573BFBA}" srcOrd="0" destOrd="0" presId="urn:microsoft.com/office/officeart/2008/layout/HorizontalMultiLevelHierarchy"/>
    <dgm:cxn modelId="{70892680-8EAE-416E-B0A7-63F3E3D0E2AA}" type="presParOf" srcId="{905C708B-D974-458F-8027-548E7E1FD79B}" destId="{6BAC1361-551B-4F67-8069-36726BFEC519}" srcOrd="1" destOrd="0" presId="urn:microsoft.com/office/officeart/2008/layout/HorizontalMultiLevelHierarchy"/>
    <dgm:cxn modelId="{1C72DCF7-3A29-4696-B47D-9A3A605F493F}" type="presParOf" srcId="{6BAC1361-551B-4F67-8069-36726BFEC519}" destId="{3A601C0E-FF73-4A7D-986F-1E3792A3B637}" srcOrd="0" destOrd="0" presId="urn:microsoft.com/office/officeart/2008/layout/HorizontalMultiLevelHierarchy"/>
    <dgm:cxn modelId="{45836D4D-D148-4F3F-B678-B381117AD86D}" type="presParOf" srcId="{6BAC1361-551B-4F67-8069-36726BFEC519}" destId="{44DEB152-FC17-4C35-9112-B2E48CAD290C}" srcOrd="1" destOrd="0" presId="urn:microsoft.com/office/officeart/2008/layout/HorizontalMultiLevelHierarchy"/>
    <dgm:cxn modelId="{302B8E82-14F0-4677-95C6-38D556F5098A}" type="presParOf" srcId="{44DEB152-FC17-4C35-9112-B2E48CAD290C}" destId="{B0201D69-7343-4B7F-8FE5-888836CAA405}" srcOrd="0" destOrd="0" presId="urn:microsoft.com/office/officeart/2008/layout/HorizontalMultiLevelHierarchy"/>
    <dgm:cxn modelId="{257B3EC1-2F5B-4126-AA4F-A9F85EAB1520}" type="presParOf" srcId="{B0201D69-7343-4B7F-8FE5-888836CAA405}" destId="{91D848FA-B8DD-4B2E-92F9-1DFA021AE8CC}" srcOrd="0" destOrd="0" presId="urn:microsoft.com/office/officeart/2008/layout/HorizontalMultiLevelHierarchy"/>
    <dgm:cxn modelId="{AAEA9967-C3C8-4BA7-BDEF-5B1F4C8C1E53}" type="presParOf" srcId="{44DEB152-FC17-4C35-9112-B2E48CAD290C}" destId="{2F104B5E-5748-49F1-A73A-C1EFF60AD0F9}" srcOrd="1" destOrd="0" presId="urn:microsoft.com/office/officeart/2008/layout/HorizontalMultiLevelHierarchy"/>
    <dgm:cxn modelId="{B9504D38-60DE-40FB-84B2-3118061DADEE}" type="presParOf" srcId="{2F104B5E-5748-49F1-A73A-C1EFF60AD0F9}" destId="{291B9885-BD04-4CD1-ABB5-3FE9DA1DE5E5}" srcOrd="0" destOrd="0" presId="urn:microsoft.com/office/officeart/2008/layout/HorizontalMultiLevelHierarchy"/>
    <dgm:cxn modelId="{942605B0-3B2F-461B-91D9-F96E1F4C16D6}" type="presParOf" srcId="{2F104B5E-5748-49F1-A73A-C1EFF60AD0F9}" destId="{E7A42B42-1F6F-4B49-AC8B-4F8573EDC2B1}" srcOrd="1" destOrd="0" presId="urn:microsoft.com/office/officeart/2008/layout/HorizontalMultiLevelHierarchy"/>
    <dgm:cxn modelId="{B7A7FCF3-FE25-4945-AE29-375E2055ECA3}" type="presParOf" srcId="{E7A42B42-1F6F-4B49-AC8B-4F8573EDC2B1}" destId="{676E516A-E45B-43D7-B012-F701E65254D0}" srcOrd="0" destOrd="0" presId="urn:microsoft.com/office/officeart/2008/layout/HorizontalMultiLevelHierarchy"/>
    <dgm:cxn modelId="{CD55B4D5-345B-4424-9928-FCEBE6D7154D}" type="presParOf" srcId="{676E516A-E45B-43D7-B012-F701E65254D0}" destId="{2AFD6EC5-B20F-4117-916D-4DDEA94A75F9}" srcOrd="0" destOrd="0" presId="urn:microsoft.com/office/officeart/2008/layout/HorizontalMultiLevelHierarchy"/>
    <dgm:cxn modelId="{50819F2B-E656-4FB1-8B12-506A9ED229DC}" type="presParOf" srcId="{E7A42B42-1F6F-4B49-AC8B-4F8573EDC2B1}" destId="{4E04F3F8-91C3-4C44-98B3-FC31B651196A}" srcOrd="1" destOrd="0" presId="urn:microsoft.com/office/officeart/2008/layout/HorizontalMultiLevelHierarchy"/>
    <dgm:cxn modelId="{27A80F5D-AE5C-448A-BB65-DB509B118F91}" type="presParOf" srcId="{4E04F3F8-91C3-4C44-98B3-FC31B651196A}" destId="{45423FC8-F3E0-4995-A555-BCF2DBE28118}" srcOrd="0" destOrd="0" presId="urn:microsoft.com/office/officeart/2008/layout/HorizontalMultiLevelHierarchy"/>
    <dgm:cxn modelId="{606716BE-9B4A-4BFA-905D-6811B930AB87}" type="presParOf" srcId="{4E04F3F8-91C3-4C44-98B3-FC31B651196A}" destId="{E270C0A2-7F03-40AC-B11C-9B7D2775CEDC}" srcOrd="1" destOrd="0" presId="urn:microsoft.com/office/officeart/2008/layout/HorizontalMultiLevelHierarchy"/>
    <dgm:cxn modelId="{650561DC-A81E-4FB5-A449-0D857D743AC2}" type="presParOf" srcId="{E7A42B42-1F6F-4B49-AC8B-4F8573EDC2B1}" destId="{7529B900-6614-42BF-8A22-56F4976A190E}" srcOrd="2" destOrd="0" presId="urn:microsoft.com/office/officeart/2008/layout/HorizontalMultiLevelHierarchy"/>
    <dgm:cxn modelId="{275743AE-200C-4A86-9347-F5221893466B}" type="presParOf" srcId="{7529B900-6614-42BF-8A22-56F4976A190E}" destId="{634CF641-B20F-4B9B-806C-8CBA3883F71B}" srcOrd="0" destOrd="0" presId="urn:microsoft.com/office/officeart/2008/layout/HorizontalMultiLevelHierarchy"/>
    <dgm:cxn modelId="{0581EAD6-A07F-4A74-AADC-6B7955287B94}" type="presParOf" srcId="{E7A42B42-1F6F-4B49-AC8B-4F8573EDC2B1}" destId="{D602407E-A416-4789-81FD-6D2EADA81D1B}" srcOrd="3" destOrd="0" presId="urn:microsoft.com/office/officeart/2008/layout/HorizontalMultiLevelHierarchy"/>
    <dgm:cxn modelId="{F9D155E0-17CC-47A0-98C9-1EE6594BCF97}" type="presParOf" srcId="{D602407E-A416-4789-81FD-6D2EADA81D1B}" destId="{0341BA7D-E825-47B3-A5C8-D012C872175A}" srcOrd="0" destOrd="0" presId="urn:microsoft.com/office/officeart/2008/layout/HorizontalMultiLevelHierarchy"/>
    <dgm:cxn modelId="{415DFF10-7075-42FE-B41B-FE45DCCD8887}" type="presParOf" srcId="{D602407E-A416-4789-81FD-6D2EADA81D1B}" destId="{FB07DCE9-6478-4A9F-AF48-A2D7FD695F4F}" srcOrd="1" destOrd="0" presId="urn:microsoft.com/office/officeart/2008/layout/HorizontalMultiLevelHierarchy"/>
    <dgm:cxn modelId="{DF6618F1-560F-44BF-BF23-190D20B67BAC}" type="presParOf" srcId="{44DEB152-FC17-4C35-9112-B2E48CAD290C}" destId="{1F3F1E4B-3697-44D4-9A0C-70F0A95562D5}" srcOrd="2" destOrd="0" presId="urn:microsoft.com/office/officeart/2008/layout/HorizontalMultiLevelHierarchy"/>
    <dgm:cxn modelId="{A81701B6-0A01-43EB-9020-346110C379BB}" type="presParOf" srcId="{1F3F1E4B-3697-44D4-9A0C-70F0A95562D5}" destId="{B1C0947A-6A7D-42C8-95BF-5A8741406308}" srcOrd="0" destOrd="0" presId="urn:microsoft.com/office/officeart/2008/layout/HorizontalMultiLevelHierarchy"/>
    <dgm:cxn modelId="{9BE784CE-550B-472D-B0ED-462D5AC6A315}" type="presParOf" srcId="{44DEB152-FC17-4C35-9112-B2E48CAD290C}" destId="{0A1BBF7D-F197-4C65-B83F-F16843D08414}" srcOrd="3" destOrd="0" presId="urn:microsoft.com/office/officeart/2008/layout/HorizontalMultiLevelHierarchy"/>
    <dgm:cxn modelId="{D85D2372-3804-459E-A2D2-2F3A18BEC626}" type="presParOf" srcId="{0A1BBF7D-F197-4C65-B83F-F16843D08414}" destId="{54293D81-8250-48A9-84F3-49B249FA577B}" srcOrd="0" destOrd="0" presId="urn:microsoft.com/office/officeart/2008/layout/HorizontalMultiLevelHierarchy"/>
    <dgm:cxn modelId="{CD13E8BB-2DCD-4558-979D-CC166E9C7F9C}" type="presParOf" srcId="{0A1BBF7D-F197-4C65-B83F-F16843D08414}" destId="{53E9E0CC-1328-42CC-8029-16F0FBF52DD5}" srcOrd="1" destOrd="0" presId="urn:microsoft.com/office/officeart/2008/layout/HorizontalMultiLevelHierarchy"/>
    <dgm:cxn modelId="{9A591A4E-B09D-4E51-AE53-BD8956E40FED}" type="presParOf" srcId="{905C708B-D974-458F-8027-548E7E1FD79B}" destId="{F1F58F49-11FB-4A78-955D-8A24F72F8950}" srcOrd="2" destOrd="0" presId="urn:microsoft.com/office/officeart/2008/layout/HorizontalMultiLevelHierarchy"/>
    <dgm:cxn modelId="{3D723177-AADD-44BB-A587-A6DD2F4D6991}" type="presParOf" srcId="{F1F58F49-11FB-4A78-955D-8A24F72F8950}" destId="{F1450D35-1B04-496B-9649-BEBD5E1B2DA4}" srcOrd="0" destOrd="0" presId="urn:microsoft.com/office/officeart/2008/layout/HorizontalMultiLevelHierarchy"/>
    <dgm:cxn modelId="{4F80A4FB-A2A2-4BFA-899D-4F04E47F3A75}" type="presParOf" srcId="{905C708B-D974-458F-8027-548E7E1FD79B}" destId="{8ADCF928-9646-4AD8-8777-A5F7CB5794DF}" srcOrd="3" destOrd="0" presId="urn:microsoft.com/office/officeart/2008/layout/HorizontalMultiLevelHierarchy"/>
    <dgm:cxn modelId="{7B86F81A-B72C-471F-BF1B-2653992C80E6}" type="presParOf" srcId="{8ADCF928-9646-4AD8-8777-A5F7CB5794DF}" destId="{8D5E876C-9FAF-4B67-98A2-9A4A843262E9}" srcOrd="0" destOrd="0" presId="urn:microsoft.com/office/officeart/2008/layout/HorizontalMultiLevelHierarchy"/>
    <dgm:cxn modelId="{C3EAB478-35A8-4B3C-8A82-FC89FB53488F}" type="presParOf" srcId="{8ADCF928-9646-4AD8-8777-A5F7CB5794DF}" destId="{3344C544-7492-4EEA-A671-B42D54DF4C0F}" srcOrd="1" destOrd="0" presId="urn:microsoft.com/office/officeart/2008/layout/HorizontalMultiLevelHierarchy"/>
    <dgm:cxn modelId="{67D57FE3-D21A-4325-80D9-DEBFC178C011}" type="presParOf" srcId="{3344C544-7492-4EEA-A671-B42D54DF4C0F}" destId="{4475780A-AD34-4279-A5BF-752C0AF0C438}" srcOrd="0" destOrd="0" presId="urn:microsoft.com/office/officeart/2008/layout/HorizontalMultiLevelHierarchy"/>
    <dgm:cxn modelId="{64568D1C-2DF7-4994-AEF6-EC6DF91F13EB}" type="presParOf" srcId="{4475780A-AD34-4279-A5BF-752C0AF0C438}" destId="{407CCA9C-90DB-4ADD-B4F2-BA2C817C5AEB}" srcOrd="0" destOrd="0" presId="urn:microsoft.com/office/officeart/2008/layout/HorizontalMultiLevelHierarchy"/>
    <dgm:cxn modelId="{94A2AA6D-A8AD-4BFC-8214-DBC5FFCEDAA9}" type="presParOf" srcId="{3344C544-7492-4EEA-A671-B42D54DF4C0F}" destId="{90B78F7C-BED6-4364-A3C5-1CE3E8D4B074}" srcOrd="1" destOrd="0" presId="urn:microsoft.com/office/officeart/2008/layout/HorizontalMultiLevelHierarchy"/>
    <dgm:cxn modelId="{7E1F6036-BF45-49AA-B326-9776419B6997}" type="presParOf" srcId="{90B78F7C-BED6-4364-A3C5-1CE3E8D4B074}" destId="{8DCF9452-21C3-43F8-A2F0-9D65170A89C2}" srcOrd="0" destOrd="0" presId="urn:microsoft.com/office/officeart/2008/layout/HorizontalMultiLevelHierarchy"/>
    <dgm:cxn modelId="{E9564F84-16E4-4C23-A846-69A7DAC11594}" type="presParOf" srcId="{90B78F7C-BED6-4364-A3C5-1CE3E8D4B074}" destId="{375CBB75-AA0E-448B-A9DC-8358BEA89583}" srcOrd="1" destOrd="0" presId="urn:microsoft.com/office/officeart/2008/layout/HorizontalMultiLevelHierarchy"/>
    <dgm:cxn modelId="{D6FBF85A-F252-4202-8B94-A2F474CBA3A0}" type="presParOf" srcId="{3344C544-7492-4EEA-A671-B42D54DF4C0F}" destId="{8786680C-E993-40EE-98F5-0102840DEFEA}" srcOrd="2" destOrd="0" presId="urn:microsoft.com/office/officeart/2008/layout/HorizontalMultiLevelHierarchy"/>
    <dgm:cxn modelId="{6F1FE8E9-AB09-4E58-ADC1-7B3D9378853A}" type="presParOf" srcId="{8786680C-E993-40EE-98F5-0102840DEFEA}" destId="{62CBA5C0-45D8-4EF5-B8F8-6E79B77DC3FC}" srcOrd="0" destOrd="0" presId="urn:microsoft.com/office/officeart/2008/layout/HorizontalMultiLevelHierarchy"/>
    <dgm:cxn modelId="{A70DFF0F-BB3F-4EB3-B84B-8B30EA6F2AEB}" type="presParOf" srcId="{3344C544-7492-4EEA-A671-B42D54DF4C0F}" destId="{2CB91C65-A3C0-4389-A483-B169865646E0}" srcOrd="3" destOrd="0" presId="urn:microsoft.com/office/officeart/2008/layout/HorizontalMultiLevelHierarchy"/>
    <dgm:cxn modelId="{6FB16749-9613-421B-B3FD-E8879DF9F625}" type="presParOf" srcId="{2CB91C65-A3C0-4389-A483-B169865646E0}" destId="{B2DDDE0F-5FF0-4358-A044-52FBFCFD811F}" srcOrd="0" destOrd="0" presId="urn:microsoft.com/office/officeart/2008/layout/HorizontalMultiLevelHierarchy"/>
    <dgm:cxn modelId="{62F6C20D-2BF6-4777-B7B0-8F9886497E2C}" type="presParOf" srcId="{2CB91C65-A3C0-4389-A483-B169865646E0}" destId="{20476EA7-74D8-48B5-92E1-1752BAAFB467}" srcOrd="1" destOrd="0" presId="urn:microsoft.com/office/officeart/2008/layout/HorizontalMultiLevelHierarchy"/>
    <dgm:cxn modelId="{9B666923-C634-4E63-A184-7C8ED31F72B8}" type="presParOf" srcId="{622C75B1-31F3-48B2-A3B6-5F4D56A7CFAC}" destId="{0296D295-5945-49AE-955E-80ABAEBAB352}" srcOrd="2" destOrd="0" presId="urn:microsoft.com/office/officeart/2008/layout/HorizontalMultiLevelHierarchy"/>
    <dgm:cxn modelId="{E5F27A9A-428C-4CEF-BC40-C5766AB6FE9C}" type="presParOf" srcId="{0296D295-5945-49AE-955E-80ABAEBAB352}" destId="{387BEA02-BA0C-4768-8CA6-C5CBF9F20484}" srcOrd="0" destOrd="0" presId="urn:microsoft.com/office/officeart/2008/layout/HorizontalMultiLevelHierarchy"/>
    <dgm:cxn modelId="{04DF6CCB-8EC2-4131-ACAB-4CE383166560}" type="presParOf" srcId="{622C75B1-31F3-48B2-A3B6-5F4D56A7CFAC}" destId="{E9B52A66-E17F-4F15-B176-26BB0609D121}" srcOrd="3" destOrd="0" presId="urn:microsoft.com/office/officeart/2008/layout/HorizontalMultiLevelHierarchy"/>
    <dgm:cxn modelId="{F3848CD1-0B1A-41DD-A46E-E5E2AB27F613}" type="presParOf" srcId="{E9B52A66-E17F-4F15-B176-26BB0609D121}" destId="{818593BD-56D1-421E-922E-B1D5B8C95192}" srcOrd="0" destOrd="0" presId="urn:microsoft.com/office/officeart/2008/layout/HorizontalMultiLevelHierarchy"/>
    <dgm:cxn modelId="{51F261CF-E69E-4F8A-AA29-B186265CE532}" type="presParOf" srcId="{E9B52A66-E17F-4F15-B176-26BB0609D121}" destId="{5AC5A5FF-0A16-4456-91D0-FF75A2F2BC88}" srcOrd="1" destOrd="0" presId="urn:microsoft.com/office/officeart/2008/layout/HorizontalMultiLevelHierarchy"/>
    <dgm:cxn modelId="{34EDA42A-9C73-4DDD-AC2D-B58BFF5DB97A}" type="presParOf" srcId="{5AC5A5FF-0A16-4456-91D0-FF75A2F2BC88}" destId="{B08AFE98-6172-45D6-B075-1DAD9345E437}" srcOrd="0" destOrd="0" presId="urn:microsoft.com/office/officeart/2008/layout/HorizontalMultiLevelHierarchy"/>
    <dgm:cxn modelId="{F13697C1-875D-4B23-8B78-92523A9AAE89}" type="presParOf" srcId="{B08AFE98-6172-45D6-B075-1DAD9345E437}" destId="{D4F7092C-A8D1-4856-88EF-E67C568C3022}" srcOrd="0" destOrd="0" presId="urn:microsoft.com/office/officeart/2008/layout/HorizontalMultiLevelHierarchy"/>
    <dgm:cxn modelId="{3EE06334-B739-4E6E-92FE-2C0D8A7F4CCC}" type="presParOf" srcId="{5AC5A5FF-0A16-4456-91D0-FF75A2F2BC88}" destId="{A097C97B-E65C-4D29-80D8-1FB9A942E15E}" srcOrd="1" destOrd="0" presId="urn:microsoft.com/office/officeart/2008/layout/HorizontalMultiLevelHierarchy"/>
    <dgm:cxn modelId="{A25CA5F6-DBEE-44CE-A33D-B81BB3372565}" type="presParOf" srcId="{A097C97B-E65C-4D29-80D8-1FB9A942E15E}" destId="{0C0A462A-863C-4522-8ED6-C0470D1E92E9}" srcOrd="0" destOrd="0" presId="urn:microsoft.com/office/officeart/2008/layout/HorizontalMultiLevelHierarchy"/>
    <dgm:cxn modelId="{82FFAECE-00EA-42ED-9899-814E63E115C7}" type="presParOf" srcId="{A097C97B-E65C-4D29-80D8-1FB9A942E15E}" destId="{0D27A030-BA77-464A-8651-63AA996AA14F}" srcOrd="1" destOrd="0" presId="urn:microsoft.com/office/officeart/2008/layout/HorizontalMultiLevelHierarchy"/>
    <dgm:cxn modelId="{58E1D018-3DD8-4E46-BE08-C9C91D3AADEF}" type="presParOf" srcId="{0D27A030-BA77-464A-8651-63AA996AA14F}" destId="{554BC8EF-267C-4BEA-8034-ED0C2F844673}" srcOrd="0" destOrd="0" presId="urn:microsoft.com/office/officeart/2008/layout/HorizontalMultiLevelHierarchy"/>
    <dgm:cxn modelId="{B5AA1EC9-B92E-4520-85A2-CE93FB5DA818}" type="presParOf" srcId="{554BC8EF-267C-4BEA-8034-ED0C2F844673}" destId="{B70978B2-2D86-4AB4-B62E-DAFDCF3F5E5A}" srcOrd="0" destOrd="0" presId="urn:microsoft.com/office/officeart/2008/layout/HorizontalMultiLevelHierarchy"/>
    <dgm:cxn modelId="{C7047321-943E-42F0-A2AB-0E5F434AA2AD}" type="presParOf" srcId="{0D27A030-BA77-464A-8651-63AA996AA14F}" destId="{F0F7C1EB-8938-475C-89CC-6B5DE92C04E9}" srcOrd="1" destOrd="0" presId="urn:microsoft.com/office/officeart/2008/layout/HorizontalMultiLevelHierarchy"/>
    <dgm:cxn modelId="{FF2DB1F1-66B2-43DD-A59D-D3804976168A}" type="presParOf" srcId="{F0F7C1EB-8938-475C-89CC-6B5DE92C04E9}" destId="{1669638E-0CAB-490A-9B1A-F579365D4034}" srcOrd="0" destOrd="0" presId="urn:microsoft.com/office/officeart/2008/layout/HorizontalMultiLevelHierarchy"/>
    <dgm:cxn modelId="{77A85D87-2CBD-44A7-8689-8F543F39DC99}" type="presParOf" srcId="{F0F7C1EB-8938-475C-89CC-6B5DE92C04E9}" destId="{DFF69CB5-7CCA-4758-B39E-51BAF11A61D7}" srcOrd="1" destOrd="0" presId="urn:microsoft.com/office/officeart/2008/layout/HorizontalMultiLevelHierarchy"/>
    <dgm:cxn modelId="{5B626EFB-9F5E-45F4-8112-929A91F32BFC}" type="presParOf" srcId="{5AC5A5FF-0A16-4456-91D0-FF75A2F2BC88}" destId="{4FDB4099-98A1-4179-A1EC-3DAA5046DB23}" srcOrd="2" destOrd="0" presId="urn:microsoft.com/office/officeart/2008/layout/HorizontalMultiLevelHierarchy"/>
    <dgm:cxn modelId="{903AA1DA-B4C5-47A1-9261-FADDAA63F8C9}" type="presParOf" srcId="{4FDB4099-98A1-4179-A1EC-3DAA5046DB23}" destId="{59662022-73B8-42C9-A331-4E61486ABCDC}" srcOrd="0" destOrd="0" presId="urn:microsoft.com/office/officeart/2008/layout/HorizontalMultiLevelHierarchy"/>
    <dgm:cxn modelId="{7EC14E75-2801-460D-BD42-8808C21B2BC9}" type="presParOf" srcId="{5AC5A5FF-0A16-4456-91D0-FF75A2F2BC88}" destId="{DD534FB2-2CB2-45EA-BF58-2EA400EACE95}" srcOrd="3" destOrd="0" presId="urn:microsoft.com/office/officeart/2008/layout/HorizontalMultiLevelHierarchy"/>
    <dgm:cxn modelId="{7F49F593-285D-4A40-9F50-549F61C2923D}" type="presParOf" srcId="{DD534FB2-2CB2-45EA-BF58-2EA400EACE95}" destId="{04CDED4B-4B60-465A-B9E1-92EA53FA5BDD}" srcOrd="0" destOrd="0" presId="urn:microsoft.com/office/officeart/2008/layout/HorizontalMultiLevelHierarchy"/>
    <dgm:cxn modelId="{A27D9996-7D3E-45A2-A4F7-CEA22B7098BB}" type="presParOf" srcId="{DD534FB2-2CB2-45EA-BF58-2EA400EACE95}" destId="{3FB98160-298D-49AE-B113-055C2B44A36E}" srcOrd="1" destOrd="0" presId="urn:microsoft.com/office/officeart/2008/layout/HorizontalMultiLevelHierarchy"/>
    <dgm:cxn modelId="{B1808EF8-0EED-4C66-9DFD-8D5B04DBA36B}" type="presParOf" srcId="{3FB98160-298D-49AE-B113-055C2B44A36E}" destId="{455384B6-4B61-4DC8-AD5A-5464B1EEBA32}" srcOrd="0" destOrd="0" presId="urn:microsoft.com/office/officeart/2008/layout/HorizontalMultiLevelHierarchy"/>
    <dgm:cxn modelId="{9DF25234-0BEF-486D-928E-1843B24CB40A}" type="presParOf" srcId="{455384B6-4B61-4DC8-AD5A-5464B1EEBA32}" destId="{53D500D3-3D80-434A-8445-CD475D495BEE}" srcOrd="0" destOrd="0" presId="urn:microsoft.com/office/officeart/2008/layout/HorizontalMultiLevelHierarchy"/>
    <dgm:cxn modelId="{5FEDF6FE-8F97-4C5D-93D7-3E200B8934AD}" type="presParOf" srcId="{3FB98160-298D-49AE-B113-055C2B44A36E}" destId="{B89EE40A-EDBA-43FC-8BC4-3175C97B2D2E}" srcOrd="1" destOrd="0" presId="urn:microsoft.com/office/officeart/2008/layout/HorizontalMultiLevelHierarchy"/>
    <dgm:cxn modelId="{DBA3F0D5-614C-4652-B3D7-F8133D3057C3}" type="presParOf" srcId="{B89EE40A-EDBA-43FC-8BC4-3175C97B2D2E}" destId="{D1D3A58C-9971-49FF-967E-AF481BACFBE0}" srcOrd="0" destOrd="0" presId="urn:microsoft.com/office/officeart/2008/layout/HorizontalMultiLevelHierarchy"/>
    <dgm:cxn modelId="{70FF2221-407A-4E83-8FD1-1A9C2D93819B}" type="presParOf" srcId="{B89EE40A-EDBA-43FC-8BC4-3175C97B2D2E}" destId="{927E8A4A-2BEF-4885-BDBD-2451050D6506}" srcOrd="1" destOrd="0" presId="urn:microsoft.com/office/officeart/2008/layout/HorizontalMultiLevelHierarchy"/>
    <dgm:cxn modelId="{D5C5C391-5E7B-4B9F-82D2-776D76137364}" type="presParOf" srcId="{3FB98160-298D-49AE-B113-055C2B44A36E}" destId="{A3016750-727F-4E63-97FC-8869238C10D1}" srcOrd="2" destOrd="0" presId="urn:microsoft.com/office/officeart/2008/layout/HorizontalMultiLevelHierarchy"/>
    <dgm:cxn modelId="{284EB8A5-33E1-41F4-A7C7-871B0967AFFA}" type="presParOf" srcId="{A3016750-727F-4E63-97FC-8869238C10D1}" destId="{A43BB2D5-ECAE-4A3F-A281-41FE012247E5}" srcOrd="0" destOrd="0" presId="urn:microsoft.com/office/officeart/2008/layout/HorizontalMultiLevelHierarchy"/>
    <dgm:cxn modelId="{50D48E29-58FE-44D6-BDFF-2037997579A5}" type="presParOf" srcId="{3FB98160-298D-49AE-B113-055C2B44A36E}" destId="{59FDA5AF-0B48-41A0-8176-CA324C1107D4}" srcOrd="3" destOrd="0" presId="urn:microsoft.com/office/officeart/2008/layout/HorizontalMultiLevelHierarchy"/>
    <dgm:cxn modelId="{36342822-034A-4869-B7B9-3B7D310C8775}" type="presParOf" srcId="{59FDA5AF-0B48-41A0-8176-CA324C1107D4}" destId="{6BB10FBE-F688-4AAB-9EC6-C12D6A4BDE69}" srcOrd="0" destOrd="0" presId="urn:microsoft.com/office/officeart/2008/layout/HorizontalMultiLevelHierarchy"/>
    <dgm:cxn modelId="{AB8F8A74-0441-4AE1-BEC2-B49DE3628EFF}" type="presParOf" srcId="{59FDA5AF-0B48-41A0-8176-CA324C1107D4}" destId="{0A4AB26E-0E5F-4264-9969-5AB177FB5BF1}" srcOrd="1" destOrd="0" presId="urn:microsoft.com/office/officeart/2008/layout/HorizontalMultiLevelHierarchy"/>
    <dgm:cxn modelId="{794D4109-6A19-4AD9-93A7-5952B9F62BD3}" type="presParOf" srcId="{5AC5A5FF-0A16-4456-91D0-FF75A2F2BC88}" destId="{05873EE8-8647-4544-AF63-F1597FE5BB1E}" srcOrd="4" destOrd="0" presId="urn:microsoft.com/office/officeart/2008/layout/HorizontalMultiLevelHierarchy"/>
    <dgm:cxn modelId="{B14D1187-C2FE-4234-8C09-0CCA1A37E7DA}" type="presParOf" srcId="{05873EE8-8647-4544-AF63-F1597FE5BB1E}" destId="{78000403-7B84-4E25-8786-43DE365A34AD}" srcOrd="0" destOrd="0" presId="urn:microsoft.com/office/officeart/2008/layout/HorizontalMultiLevelHierarchy"/>
    <dgm:cxn modelId="{75231A1C-A702-4589-B5AD-A987F0DD66EA}" type="presParOf" srcId="{5AC5A5FF-0A16-4456-91D0-FF75A2F2BC88}" destId="{0DE45CB2-5BC9-4FE8-86D1-3CE522E9C509}" srcOrd="5" destOrd="0" presId="urn:microsoft.com/office/officeart/2008/layout/HorizontalMultiLevelHierarchy"/>
    <dgm:cxn modelId="{9196D35C-60FB-4E4C-AC5F-8A02133325DE}" type="presParOf" srcId="{0DE45CB2-5BC9-4FE8-86D1-3CE522E9C509}" destId="{E90B9BEB-4F5D-4420-AFE2-3970E7875AE2}" srcOrd="0" destOrd="0" presId="urn:microsoft.com/office/officeart/2008/layout/HorizontalMultiLevelHierarchy"/>
    <dgm:cxn modelId="{9AA7F259-A977-4B9E-9B1A-AE5A0C1E4D58}" type="presParOf" srcId="{0DE45CB2-5BC9-4FE8-86D1-3CE522E9C509}" destId="{E074C440-0788-4FAB-B8E7-2F7B79090824}" srcOrd="1" destOrd="0" presId="urn:microsoft.com/office/officeart/2008/layout/HorizontalMultiLevelHierarchy"/>
    <dgm:cxn modelId="{A754AD96-2E92-4A1B-A13A-A5E5E5C45EDA}" type="presParOf" srcId="{E074C440-0788-4FAB-B8E7-2F7B79090824}" destId="{D82CED07-D6EE-40FA-B2CD-DB3A6874126B}" srcOrd="0" destOrd="0" presId="urn:microsoft.com/office/officeart/2008/layout/HorizontalMultiLevelHierarchy"/>
    <dgm:cxn modelId="{440868E0-DD6A-4451-9AC4-6E890F743804}" type="presParOf" srcId="{D82CED07-D6EE-40FA-B2CD-DB3A6874126B}" destId="{E0240885-39C7-452E-996E-9166500799EA}" srcOrd="0" destOrd="0" presId="urn:microsoft.com/office/officeart/2008/layout/HorizontalMultiLevelHierarchy"/>
    <dgm:cxn modelId="{46BC1C87-B954-4633-AFA1-943C36408774}" type="presParOf" srcId="{E074C440-0788-4FAB-B8E7-2F7B79090824}" destId="{51D1A86E-E9D9-4E47-9159-D8E0B848A8BA}" srcOrd="1" destOrd="0" presId="urn:microsoft.com/office/officeart/2008/layout/HorizontalMultiLevelHierarchy"/>
    <dgm:cxn modelId="{0CB49560-F707-4A2F-8FD6-21CBCD6A6B17}" type="presParOf" srcId="{51D1A86E-E9D9-4E47-9159-D8E0B848A8BA}" destId="{7D59ACA8-68E2-4263-9D1C-5415BB6B5E8E}" srcOrd="0" destOrd="0" presId="urn:microsoft.com/office/officeart/2008/layout/HorizontalMultiLevelHierarchy"/>
    <dgm:cxn modelId="{5B38A073-FF99-4DF0-8A3C-EAC2AE95D0A7}" type="presParOf" srcId="{51D1A86E-E9D9-4E47-9159-D8E0B848A8BA}" destId="{29BA9DDE-40ED-46B5-BD7A-324930E18E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046FC5F-AF3A-4F4D-B408-B4531B569415}">
      <dgm:prSet custT="1"/>
      <dgm:spPr/>
      <dgm:t>
        <a:bodyPr/>
        <a:lstStyle/>
        <a:p>
          <a:pPr rtl="1"/>
          <a:r>
            <a:rPr lang="fa-IR" sz="4000" smtClean="0">
              <a:cs typeface="B Badr" panose="00000400000000000000" pitchFamily="2" charset="-78"/>
            </a:rPr>
            <a:t>و باعتبار آخر ثلاثة أقسام:</a:t>
          </a:r>
          <a:endParaRPr lang="fa-IR" sz="4000">
            <a:cs typeface="B Badr" panose="00000400000000000000" pitchFamily="2" charset="-78"/>
          </a:endParaRPr>
        </a:p>
      </dgm:t>
    </dgm:pt>
    <dgm:pt modelId="{73B43038-D892-4E1B-9D2B-CFB5601D89A1}" type="parTrans" cxnId="{4D655BA0-62B4-4B94-BA25-11F6E7D59B5D}">
      <dgm:prSet/>
      <dgm:spPr/>
      <dgm:t>
        <a:bodyPr/>
        <a:lstStyle/>
        <a:p>
          <a:pPr rtl="1"/>
          <a:endParaRPr lang="fa-IR" sz="2400">
            <a:cs typeface="B Badr" panose="00000400000000000000" pitchFamily="2" charset="-78"/>
          </a:endParaRPr>
        </a:p>
      </dgm:t>
    </dgm:pt>
    <dgm:pt modelId="{9095BB2B-1A88-4966-87EB-E6506ABB42EF}" type="sibTrans" cxnId="{4D655BA0-62B4-4B94-BA25-11F6E7D59B5D}">
      <dgm:prSet/>
      <dgm:spPr/>
      <dgm:t>
        <a:bodyPr/>
        <a:lstStyle/>
        <a:p>
          <a:pPr rtl="1"/>
          <a:endParaRPr lang="fa-IR" sz="2400">
            <a:cs typeface="B Badr" panose="00000400000000000000" pitchFamily="2" charset="-78"/>
          </a:endParaRPr>
        </a:p>
      </dgm:t>
    </dgm:pt>
    <dgm:pt modelId="{1C58AD23-AD70-4FA7-BA2E-6ED2D80941FA}">
      <dgm:prSet custT="1"/>
      <dgm:spPr/>
      <dgm:t>
        <a:bodyPr/>
        <a:lstStyle/>
        <a:p>
          <a:pPr rtl="1"/>
          <a:r>
            <a:rPr lang="fa-IR" sz="1600" smtClean="0">
              <a:cs typeface="B Badr" panose="00000400000000000000" pitchFamily="2" charset="-78"/>
            </a:rPr>
            <a:t>مطلقة: و هى ما لم تقرن بصفة و لا تفریع</a:t>
          </a:r>
          <a:endParaRPr lang="fa-IR" sz="1600">
            <a:cs typeface="B Badr" panose="00000400000000000000" pitchFamily="2" charset="-78"/>
          </a:endParaRPr>
        </a:p>
      </dgm:t>
    </dgm:pt>
    <dgm:pt modelId="{DF401EAF-415A-4DCA-B80F-448EEF4EA7AF}" type="parTrans" cxnId="{CDB880EC-75C7-4CE4-9A9F-9E4E7C4ACFFE}">
      <dgm:prSet custT="1"/>
      <dgm:spPr/>
      <dgm:t>
        <a:bodyPr/>
        <a:lstStyle/>
        <a:p>
          <a:pPr rtl="1"/>
          <a:endParaRPr lang="fa-IR" sz="700">
            <a:cs typeface="B Badr" panose="00000400000000000000" pitchFamily="2" charset="-78"/>
          </a:endParaRPr>
        </a:p>
      </dgm:t>
    </dgm:pt>
    <dgm:pt modelId="{C65BA258-CCF7-41F9-B9F0-C8E6D61539E3}" type="sibTrans" cxnId="{CDB880EC-75C7-4CE4-9A9F-9E4E7C4ACFFE}">
      <dgm:prSet/>
      <dgm:spPr/>
      <dgm:t>
        <a:bodyPr/>
        <a:lstStyle/>
        <a:p>
          <a:pPr rtl="1"/>
          <a:endParaRPr lang="fa-IR" sz="2400">
            <a:cs typeface="B Badr" panose="00000400000000000000" pitchFamily="2" charset="-78"/>
          </a:endParaRPr>
        </a:p>
      </dgm:t>
    </dgm:pt>
    <dgm:pt modelId="{FB272249-CD7C-4C06-BE4B-69FCF0D90DA1}">
      <dgm:prSet custT="1"/>
      <dgm:spPr/>
      <dgm:t>
        <a:bodyPr/>
        <a:lstStyle/>
        <a:p>
          <a:pPr rtl="1"/>
          <a:r>
            <a:rPr lang="fa-IR" sz="1600" smtClean="0">
              <a:cs typeface="B Badr" panose="00000400000000000000" pitchFamily="2" charset="-78"/>
            </a:rPr>
            <a:t>و المراد، المعنوية لا النعت النحوى. </a:t>
          </a:r>
          <a:r>
            <a:rPr lang="fa-IR" sz="1600" smtClean="0">
              <a:solidFill>
                <a:srgbClr val="FF0000"/>
              </a:solidFill>
              <a:cs typeface="B Badr" panose="00000400000000000000" pitchFamily="2" charset="-78"/>
            </a:rPr>
            <a:t>(عندی اسد)</a:t>
          </a:r>
          <a:endParaRPr lang="fa-IR" sz="1600">
            <a:solidFill>
              <a:srgbClr val="FF0000"/>
            </a:solidFill>
            <a:cs typeface="B Badr" panose="00000400000000000000" pitchFamily="2" charset="-78"/>
          </a:endParaRPr>
        </a:p>
      </dgm:t>
    </dgm:pt>
    <dgm:pt modelId="{9F950246-33F4-4A66-B909-5D447BD31B6B}" type="parTrans" cxnId="{AE505B93-1C4F-47DE-91EA-082A7A865FB1}">
      <dgm:prSet custT="1"/>
      <dgm:spPr/>
      <dgm:t>
        <a:bodyPr/>
        <a:lstStyle/>
        <a:p>
          <a:pPr rtl="1"/>
          <a:endParaRPr lang="fa-IR" sz="700">
            <a:cs typeface="B Badr" panose="00000400000000000000" pitchFamily="2" charset="-78"/>
          </a:endParaRPr>
        </a:p>
      </dgm:t>
    </dgm:pt>
    <dgm:pt modelId="{877486A8-A089-4EA0-9119-BDDA8B5BDF5F}" type="sibTrans" cxnId="{AE505B93-1C4F-47DE-91EA-082A7A865FB1}">
      <dgm:prSet/>
      <dgm:spPr/>
      <dgm:t>
        <a:bodyPr/>
        <a:lstStyle/>
        <a:p>
          <a:pPr rtl="1"/>
          <a:endParaRPr lang="fa-IR" sz="2400">
            <a:cs typeface="B Badr" panose="00000400000000000000" pitchFamily="2" charset="-78"/>
          </a:endParaRPr>
        </a:p>
      </dgm:t>
    </dgm:pt>
    <dgm:pt modelId="{D32B791C-1AD3-49C9-B267-E65EE4E548C0}">
      <dgm:prSet custT="1"/>
      <dgm:spPr/>
      <dgm:t>
        <a:bodyPr/>
        <a:lstStyle/>
        <a:p>
          <a:pPr rtl="1"/>
          <a:r>
            <a:rPr lang="fa-IR" sz="1600" smtClean="0">
              <a:cs typeface="B Badr" panose="00000400000000000000" pitchFamily="2" charset="-78"/>
            </a:rPr>
            <a:t>و مجردة: و هى ما قرن بما يلائم المستعار له</a:t>
          </a:r>
          <a:endParaRPr lang="fa-IR" sz="1600">
            <a:cs typeface="B Badr" panose="00000400000000000000" pitchFamily="2" charset="-78"/>
          </a:endParaRPr>
        </a:p>
      </dgm:t>
    </dgm:pt>
    <dgm:pt modelId="{36ED40E7-52D4-4631-B989-3CE1C67A98F1}" type="parTrans" cxnId="{E94FCF15-AE71-46F0-B56A-241EAB9BA428}">
      <dgm:prSet custT="1"/>
      <dgm:spPr/>
      <dgm:t>
        <a:bodyPr/>
        <a:lstStyle/>
        <a:p>
          <a:pPr rtl="1"/>
          <a:endParaRPr lang="fa-IR" sz="700">
            <a:cs typeface="B Badr" panose="00000400000000000000" pitchFamily="2" charset="-78"/>
          </a:endParaRPr>
        </a:p>
      </dgm:t>
    </dgm:pt>
    <dgm:pt modelId="{7F367B79-0DAF-4924-866F-D930801B5240}" type="sibTrans" cxnId="{E94FCF15-AE71-46F0-B56A-241EAB9BA428}">
      <dgm:prSet/>
      <dgm:spPr/>
      <dgm:t>
        <a:bodyPr/>
        <a:lstStyle/>
        <a:p>
          <a:pPr rtl="1"/>
          <a:endParaRPr lang="fa-IR" sz="2400">
            <a:cs typeface="B Badr" panose="00000400000000000000" pitchFamily="2" charset="-78"/>
          </a:endParaRPr>
        </a:p>
      </dgm:t>
    </dgm:pt>
    <dgm:pt modelId="{4EFEC24A-5075-4A84-AEEF-25AC43456AC9}">
      <dgm:prSet custT="1"/>
      <dgm:spPr/>
      <dgm:t>
        <a:bodyPr/>
        <a:lstStyle/>
        <a:p>
          <a:pPr rtl="1"/>
          <a:r>
            <a:rPr lang="fa-IR" sz="1600" smtClean="0">
              <a:cs typeface="B Badr" panose="00000400000000000000" pitchFamily="2" charset="-78"/>
            </a:rPr>
            <a:t>كقوله </a:t>
          </a:r>
          <a:r>
            <a:rPr lang="en-US" sz="1600" smtClean="0">
              <a:cs typeface="B Badr" panose="00000400000000000000" pitchFamily="2" charset="-78"/>
            </a:rPr>
            <a:t>:</a:t>
          </a:r>
          <a:r>
            <a:rPr lang="fa-IR" sz="1600" smtClean="0">
              <a:cs typeface="B Badr" panose="00000400000000000000" pitchFamily="2" charset="-78"/>
            </a:rPr>
            <a:t> غمر الرداء إذا تبسم ضاحكا *** غلقت لضحكته رقاب المال‏</a:t>
          </a:r>
          <a:endParaRPr lang="fa-IR" sz="1600">
            <a:cs typeface="B Badr" panose="00000400000000000000" pitchFamily="2" charset="-78"/>
          </a:endParaRPr>
        </a:p>
      </dgm:t>
    </dgm:pt>
    <dgm:pt modelId="{9168F9C3-1FE7-4460-9972-3D44658596F7}" type="parTrans" cxnId="{B415620B-6F40-4DFA-877B-F00CD8CE7D35}">
      <dgm:prSet custT="1"/>
      <dgm:spPr/>
      <dgm:t>
        <a:bodyPr/>
        <a:lstStyle/>
        <a:p>
          <a:pPr rtl="1"/>
          <a:endParaRPr lang="fa-IR" sz="700">
            <a:cs typeface="B Badr" panose="00000400000000000000" pitchFamily="2" charset="-78"/>
          </a:endParaRPr>
        </a:p>
      </dgm:t>
    </dgm:pt>
    <dgm:pt modelId="{165A7A0C-1E10-43A6-B86C-4838F9CE32F4}" type="sibTrans" cxnId="{B415620B-6F40-4DFA-877B-F00CD8CE7D35}">
      <dgm:prSet/>
      <dgm:spPr/>
      <dgm:t>
        <a:bodyPr/>
        <a:lstStyle/>
        <a:p>
          <a:pPr rtl="1"/>
          <a:endParaRPr lang="fa-IR" sz="2400">
            <a:cs typeface="B Badr" panose="00000400000000000000" pitchFamily="2" charset="-78"/>
          </a:endParaRPr>
        </a:p>
      </dgm:t>
    </dgm:pt>
    <dgm:pt modelId="{D81B0538-856F-49BE-B3B1-038206DC8166}">
      <dgm:prSet custT="1"/>
      <dgm:spPr/>
      <dgm:t>
        <a:bodyPr/>
        <a:lstStyle/>
        <a:p>
          <a:pPr rtl="1"/>
          <a:r>
            <a:rPr lang="fa-IR" sz="1600" smtClean="0">
              <a:cs typeface="B Badr" panose="00000400000000000000" pitchFamily="2" charset="-78"/>
            </a:rPr>
            <a:t>و مرشحة: و هى ما قرن بما يلائم المستعار منه</a:t>
          </a:r>
          <a:endParaRPr lang="fa-IR" sz="1600">
            <a:cs typeface="B Badr" panose="00000400000000000000" pitchFamily="2" charset="-78"/>
          </a:endParaRPr>
        </a:p>
      </dgm:t>
    </dgm:pt>
    <dgm:pt modelId="{28CE750E-90BE-415F-B247-8F9768F96977}" type="parTrans" cxnId="{5B2AF955-188B-405E-93CA-F354D2255F4A}">
      <dgm:prSet custT="1"/>
      <dgm:spPr/>
      <dgm:t>
        <a:bodyPr/>
        <a:lstStyle/>
        <a:p>
          <a:pPr rtl="1"/>
          <a:endParaRPr lang="fa-IR" sz="700">
            <a:cs typeface="B Badr" panose="00000400000000000000" pitchFamily="2" charset="-78"/>
          </a:endParaRPr>
        </a:p>
      </dgm:t>
    </dgm:pt>
    <dgm:pt modelId="{31221060-047C-4B4C-BA81-E3553AE5B74C}" type="sibTrans" cxnId="{5B2AF955-188B-405E-93CA-F354D2255F4A}">
      <dgm:prSet/>
      <dgm:spPr/>
      <dgm:t>
        <a:bodyPr/>
        <a:lstStyle/>
        <a:p>
          <a:pPr rtl="1"/>
          <a:endParaRPr lang="fa-IR" sz="2400">
            <a:cs typeface="B Badr" panose="00000400000000000000" pitchFamily="2" charset="-78"/>
          </a:endParaRPr>
        </a:p>
      </dgm:t>
    </dgm:pt>
    <dgm:pt modelId="{6D7F2463-0A8C-4CED-96AE-0BD62A462E8A}">
      <dgm:prSet custT="1"/>
      <dgm:spPr/>
      <dgm:t>
        <a:bodyPr/>
        <a:lstStyle/>
        <a:p>
          <a:pPr rtl="1"/>
          <a:r>
            <a:rPr lang="fa-IR" sz="1600" smtClean="0">
              <a:cs typeface="B Badr" panose="00000400000000000000" pitchFamily="2" charset="-78"/>
            </a:rPr>
            <a:t>نحو: أولئك الذين اشتروا الضلالة بالهدى فما ربحت تجارتهم.</a:t>
          </a:r>
          <a:endParaRPr lang="fa-IR" sz="1600">
            <a:cs typeface="B Badr" panose="00000400000000000000" pitchFamily="2" charset="-78"/>
          </a:endParaRPr>
        </a:p>
      </dgm:t>
    </dgm:pt>
    <dgm:pt modelId="{BD6A9F70-D154-4981-B76E-89F0F8903E29}" type="parTrans" cxnId="{90521B87-B884-4C36-A95C-A46E6C67ECE4}">
      <dgm:prSet custT="1"/>
      <dgm:spPr/>
      <dgm:t>
        <a:bodyPr/>
        <a:lstStyle/>
        <a:p>
          <a:pPr rtl="1"/>
          <a:endParaRPr lang="fa-IR" sz="700">
            <a:cs typeface="B Badr" panose="00000400000000000000" pitchFamily="2" charset="-78"/>
          </a:endParaRPr>
        </a:p>
      </dgm:t>
    </dgm:pt>
    <dgm:pt modelId="{5A456040-4C1F-480E-A0A5-00D059067876}" type="sibTrans" cxnId="{90521B87-B884-4C36-A95C-A46E6C67ECE4}">
      <dgm:prSet/>
      <dgm:spPr/>
      <dgm:t>
        <a:bodyPr/>
        <a:lstStyle/>
        <a:p>
          <a:pPr rtl="1"/>
          <a:endParaRPr lang="fa-IR" sz="2400">
            <a:cs typeface="B Badr" panose="00000400000000000000" pitchFamily="2" charset="-78"/>
          </a:endParaRPr>
        </a:p>
      </dgm:t>
    </dgm:pt>
    <dgm:pt modelId="{7D6B332A-B0FC-4767-875E-6AE9AF9825BC}">
      <dgm:prSet custT="1"/>
      <dgm:spPr/>
      <dgm:t>
        <a:bodyPr/>
        <a:lstStyle/>
        <a:p>
          <a:pPr rtl="1"/>
          <a:r>
            <a:rPr lang="fa-IR" sz="1600" smtClean="0">
              <a:cs typeface="B Badr" panose="00000400000000000000" pitchFamily="2" charset="-78"/>
            </a:rPr>
            <a:t>و قد يجتمعان فى قوله: لدى أسد شاكى السلاح مقذف *** له لبد أظفاره لم تقلم‏</a:t>
          </a:r>
          <a:endParaRPr lang="fa-IR" sz="1600">
            <a:cs typeface="B Badr" panose="00000400000000000000" pitchFamily="2" charset="-78"/>
          </a:endParaRPr>
        </a:p>
      </dgm:t>
    </dgm:pt>
    <dgm:pt modelId="{134ACF46-1261-4CDC-80FD-2E31123A905D}" type="parTrans" cxnId="{C88E9A74-9716-4BE8-9320-A24582968688}">
      <dgm:prSet custT="1"/>
      <dgm:spPr/>
      <dgm:t>
        <a:bodyPr/>
        <a:lstStyle/>
        <a:p>
          <a:pPr rtl="1"/>
          <a:endParaRPr lang="fa-IR" sz="700">
            <a:cs typeface="B Badr" panose="00000400000000000000" pitchFamily="2" charset="-78"/>
          </a:endParaRPr>
        </a:p>
      </dgm:t>
    </dgm:pt>
    <dgm:pt modelId="{01EA0EA0-E982-4FC7-9D52-AC59F61D9CE4}" type="sibTrans" cxnId="{C88E9A74-9716-4BE8-9320-A24582968688}">
      <dgm:prSet/>
      <dgm:spPr/>
      <dgm:t>
        <a:bodyPr/>
        <a:lstStyle/>
        <a:p>
          <a:pPr rtl="1"/>
          <a:endParaRPr lang="fa-IR" sz="2400">
            <a:cs typeface="B Badr" panose="00000400000000000000" pitchFamily="2" charset="-78"/>
          </a:endParaRPr>
        </a:p>
      </dgm:t>
    </dgm:pt>
    <dgm:pt modelId="{0FA4F156-1C77-419C-A0DF-1DAA3EADFC09}">
      <dgm:prSet custT="1"/>
      <dgm:spPr/>
      <dgm:t>
        <a:bodyPr/>
        <a:lstStyle/>
        <a:p>
          <a:pPr rtl="1"/>
          <a:r>
            <a:rPr lang="fa-IR" sz="1600" smtClean="0">
              <a:cs typeface="B Badr" panose="00000400000000000000" pitchFamily="2" charset="-78"/>
            </a:rPr>
            <a:t>و الترشيح أبلغ؛ لاشتماله على تحقيق المبالغة، و مبناه على تناسى التشبيه، حتى إنه يبنى على علو القدر كما يبنى على علو المكان</a:t>
          </a:r>
          <a:endParaRPr lang="fa-IR" sz="1600">
            <a:cs typeface="B Badr" panose="00000400000000000000" pitchFamily="2" charset="-78"/>
          </a:endParaRPr>
        </a:p>
      </dgm:t>
    </dgm:pt>
    <dgm:pt modelId="{36241FDB-A6FE-40ED-98B0-482C114C62DB}" type="parTrans" cxnId="{8F20C4D1-5C7B-46E4-A788-8B5E21DC3600}">
      <dgm:prSet custT="1"/>
      <dgm:spPr/>
      <dgm:t>
        <a:bodyPr/>
        <a:lstStyle/>
        <a:p>
          <a:pPr rtl="1"/>
          <a:endParaRPr lang="fa-IR" sz="700">
            <a:cs typeface="B Badr" panose="00000400000000000000" pitchFamily="2" charset="-78"/>
          </a:endParaRPr>
        </a:p>
      </dgm:t>
    </dgm:pt>
    <dgm:pt modelId="{5DAAC77F-841B-4417-AB48-0DE9BD33895A}" type="sibTrans" cxnId="{8F20C4D1-5C7B-46E4-A788-8B5E21DC3600}">
      <dgm:prSet/>
      <dgm:spPr/>
      <dgm:t>
        <a:bodyPr/>
        <a:lstStyle/>
        <a:p>
          <a:pPr rtl="1"/>
          <a:endParaRPr lang="fa-IR" sz="2400">
            <a:cs typeface="B Badr" panose="00000400000000000000" pitchFamily="2" charset="-78"/>
          </a:endParaRPr>
        </a:p>
      </dgm:t>
    </dgm:pt>
    <dgm:pt modelId="{0CFA08AE-071B-4B6E-A5EC-698DC51CE1C7}">
      <dgm:prSet custT="1"/>
      <dgm:spPr/>
      <dgm:t>
        <a:bodyPr/>
        <a:lstStyle/>
        <a:p>
          <a:pPr rtl="1"/>
          <a:r>
            <a:rPr lang="fa-IR" sz="1600" smtClean="0">
              <a:cs typeface="B Badr" panose="00000400000000000000" pitchFamily="2" charset="-78"/>
            </a:rPr>
            <a:t>كقوله: و يصعد حتى يظن الجهول *** بأن له حاجة فى السماء</a:t>
          </a:r>
          <a:endParaRPr lang="fa-IR" sz="1600">
            <a:cs typeface="B Badr" panose="00000400000000000000" pitchFamily="2" charset="-78"/>
          </a:endParaRPr>
        </a:p>
      </dgm:t>
    </dgm:pt>
    <dgm:pt modelId="{9AAC283A-5861-48C1-99A6-619A020CAA28}" type="parTrans" cxnId="{39AD1EDC-68CE-421F-B651-F86322196112}">
      <dgm:prSet custT="1"/>
      <dgm:spPr/>
      <dgm:t>
        <a:bodyPr/>
        <a:lstStyle/>
        <a:p>
          <a:pPr rtl="1"/>
          <a:endParaRPr lang="fa-IR" sz="700">
            <a:cs typeface="B Badr" panose="00000400000000000000" pitchFamily="2" charset="-78"/>
          </a:endParaRPr>
        </a:p>
      </dgm:t>
    </dgm:pt>
    <dgm:pt modelId="{8B352159-CACB-4365-A048-3A95DF0F5E07}" type="sibTrans" cxnId="{39AD1EDC-68CE-421F-B651-F86322196112}">
      <dgm:prSet/>
      <dgm:spPr/>
      <dgm:t>
        <a:bodyPr/>
        <a:lstStyle/>
        <a:p>
          <a:pPr rtl="1"/>
          <a:endParaRPr lang="fa-IR" sz="2400">
            <a:cs typeface="B Badr" panose="00000400000000000000" pitchFamily="2" charset="-78"/>
          </a:endParaRPr>
        </a:p>
      </dgm:t>
    </dgm:pt>
    <dgm:pt modelId="{8A829DD9-C8E6-4B0C-9327-70320BE15772}">
      <dgm:prSet custT="1"/>
      <dgm:spPr/>
      <dgm:t>
        <a:bodyPr/>
        <a:lstStyle/>
        <a:p>
          <a:pPr rtl="1"/>
          <a:r>
            <a:rPr lang="fa-IR" sz="1600" smtClean="0">
              <a:cs typeface="B Badr" panose="00000400000000000000" pitchFamily="2" charset="-78"/>
            </a:rPr>
            <a:t>و نحوه: ما مر من التعجب و النهى عنه؛ </a:t>
          </a:r>
          <a:endParaRPr lang="fa-IR" sz="1600">
            <a:cs typeface="B Badr" panose="00000400000000000000" pitchFamily="2" charset="-78"/>
          </a:endParaRPr>
        </a:p>
      </dgm:t>
    </dgm:pt>
    <dgm:pt modelId="{D03FC86C-0059-4C13-AEFD-EF4B4FD53C36}" type="parTrans" cxnId="{EDC11821-6F6D-4AA8-984B-C1CDC0AEF184}">
      <dgm:prSet custT="1"/>
      <dgm:spPr/>
      <dgm:t>
        <a:bodyPr/>
        <a:lstStyle/>
        <a:p>
          <a:pPr rtl="1"/>
          <a:endParaRPr lang="fa-IR" sz="700">
            <a:cs typeface="B Badr" panose="00000400000000000000" pitchFamily="2" charset="-78"/>
          </a:endParaRPr>
        </a:p>
      </dgm:t>
    </dgm:pt>
    <dgm:pt modelId="{4EACE297-87B3-4C29-8947-28B3613C6E59}" type="sibTrans" cxnId="{EDC11821-6F6D-4AA8-984B-C1CDC0AEF184}">
      <dgm:prSet/>
      <dgm:spPr/>
      <dgm:t>
        <a:bodyPr/>
        <a:lstStyle/>
        <a:p>
          <a:pPr rtl="1"/>
          <a:endParaRPr lang="fa-IR" sz="2400">
            <a:cs typeface="B Badr" panose="00000400000000000000" pitchFamily="2" charset="-78"/>
          </a:endParaRPr>
        </a:p>
      </dgm:t>
    </dgm:pt>
    <dgm:pt modelId="{4166028F-6305-40C9-8105-9CBF4A087B65}">
      <dgm:prSet custT="1"/>
      <dgm:spPr/>
      <dgm:t>
        <a:bodyPr/>
        <a:lstStyle/>
        <a:p>
          <a:pPr rtl="1"/>
          <a:r>
            <a:rPr lang="fa-IR" sz="1600" smtClean="0">
              <a:cs typeface="B Badr" panose="00000400000000000000" pitchFamily="2" charset="-78"/>
            </a:rPr>
            <a:t>و إذا جاز البناء على الفرع مع الاعتراف بالأصل-</a:t>
          </a:r>
          <a:endParaRPr lang="fa-IR" sz="1600">
            <a:cs typeface="B Badr" panose="00000400000000000000" pitchFamily="2" charset="-78"/>
          </a:endParaRPr>
        </a:p>
      </dgm:t>
    </dgm:pt>
    <dgm:pt modelId="{2AC63741-0611-42C8-880D-B0A358825548}" type="parTrans" cxnId="{58577D5B-0012-449C-9571-11AA3A169671}">
      <dgm:prSet custT="1"/>
      <dgm:spPr/>
      <dgm:t>
        <a:bodyPr/>
        <a:lstStyle/>
        <a:p>
          <a:pPr rtl="1"/>
          <a:endParaRPr lang="fa-IR" sz="700">
            <a:cs typeface="B Badr" panose="00000400000000000000" pitchFamily="2" charset="-78"/>
          </a:endParaRPr>
        </a:p>
      </dgm:t>
    </dgm:pt>
    <dgm:pt modelId="{55DAE790-B06B-4401-94DF-1BAEA2B9739D}" type="sibTrans" cxnId="{58577D5B-0012-449C-9571-11AA3A169671}">
      <dgm:prSet/>
      <dgm:spPr/>
      <dgm:t>
        <a:bodyPr/>
        <a:lstStyle/>
        <a:p>
          <a:pPr rtl="1"/>
          <a:endParaRPr lang="fa-IR" sz="2400">
            <a:cs typeface="B Badr" panose="00000400000000000000" pitchFamily="2" charset="-78"/>
          </a:endParaRPr>
        </a:p>
      </dgm:t>
    </dgm:pt>
    <dgm:pt modelId="{0CE7059B-BFDC-4405-8308-9A25B4B97987}">
      <dgm:prSet custT="1"/>
      <dgm:spPr/>
      <dgm:t>
        <a:bodyPr/>
        <a:lstStyle/>
        <a:p>
          <a:pPr rtl="1"/>
          <a:r>
            <a:rPr lang="fa-IR" sz="1600" smtClean="0">
              <a:cs typeface="B Badr" panose="00000400000000000000" pitchFamily="2" charset="-78"/>
            </a:rPr>
            <a:t>كما فى قوله:</a:t>
          </a:r>
          <a:endParaRPr lang="fa-IR" sz="1600">
            <a:cs typeface="B Badr" panose="00000400000000000000" pitchFamily="2" charset="-78"/>
          </a:endParaRPr>
        </a:p>
      </dgm:t>
    </dgm:pt>
    <dgm:pt modelId="{76979FE4-7DB3-41A2-9D70-06729485A043}" type="parTrans" cxnId="{0F44CBF6-5E7A-4750-AF5E-3DE34371306C}">
      <dgm:prSet custT="1"/>
      <dgm:spPr/>
      <dgm:t>
        <a:bodyPr/>
        <a:lstStyle/>
        <a:p>
          <a:pPr rtl="1"/>
          <a:endParaRPr lang="fa-IR" sz="700">
            <a:cs typeface="B Badr" panose="00000400000000000000" pitchFamily="2" charset="-78"/>
          </a:endParaRPr>
        </a:p>
      </dgm:t>
    </dgm:pt>
    <dgm:pt modelId="{54D1229D-E8AE-4C2C-A2DA-37D181E172D8}" type="sibTrans" cxnId="{0F44CBF6-5E7A-4750-AF5E-3DE34371306C}">
      <dgm:prSet/>
      <dgm:spPr/>
      <dgm:t>
        <a:bodyPr/>
        <a:lstStyle/>
        <a:p>
          <a:pPr rtl="1"/>
          <a:endParaRPr lang="fa-IR" sz="2400">
            <a:cs typeface="B Badr" panose="00000400000000000000" pitchFamily="2" charset="-78"/>
          </a:endParaRPr>
        </a:p>
      </dgm:t>
    </dgm:pt>
    <dgm:pt modelId="{FAEA1AF7-2620-4A4D-9186-8195FA79055D}">
      <dgm:prSet custT="1"/>
      <dgm:spPr/>
      <dgm:t>
        <a:bodyPr/>
        <a:lstStyle/>
        <a:p>
          <a:pPr rtl="1"/>
          <a:r>
            <a:rPr lang="fa-IR" sz="1600" smtClean="0">
              <a:cs typeface="B Badr" panose="00000400000000000000" pitchFamily="2" charset="-78"/>
            </a:rPr>
            <a:t>هى الشمس مسكنها فى السماء *** فعز الفؤاد عزاء جميلا</a:t>
          </a:r>
          <a:endParaRPr lang="fa-IR" sz="1600">
            <a:cs typeface="B Badr" panose="00000400000000000000" pitchFamily="2" charset="-78"/>
          </a:endParaRPr>
        </a:p>
      </dgm:t>
    </dgm:pt>
    <dgm:pt modelId="{71443FE0-7419-4E09-BE43-9A09BA482A33}" type="parTrans" cxnId="{C505F558-47EB-40E6-8822-0B0F57994109}">
      <dgm:prSet custT="1"/>
      <dgm:spPr/>
      <dgm:t>
        <a:bodyPr/>
        <a:lstStyle/>
        <a:p>
          <a:pPr rtl="1"/>
          <a:endParaRPr lang="fa-IR" sz="700">
            <a:cs typeface="B Badr" panose="00000400000000000000" pitchFamily="2" charset="-78"/>
          </a:endParaRPr>
        </a:p>
      </dgm:t>
    </dgm:pt>
    <dgm:pt modelId="{8AC391DC-695D-4EE5-A5D6-BC234A865D45}" type="sibTrans" cxnId="{C505F558-47EB-40E6-8822-0B0F57994109}">
      <dgm:prSet/>
      <dgm:spPr/>
      <dgm:t>
        <a:bodyPr/>
        <a:lstStyle/>
        <a:p>
          <a:pPr rtl="1"/>
          <a:endParaRPr lang="fa-IR" sz="2400">
            <a:cs typeface="B Badr" panose="00000400000000000000" pitchFamily="2" charset="-78"/>
          </a:endParaRPr>
        </a:p>
      </dgm:t>
    </dgm:pt>
    <dgm:pt modelId="{71982314-EF9B-4242-B626-14F11ACCD8E1}">
      <dgm:prSet custT="1"/>
      <dgm:spPr/>
      <dgm:t>
        <a:bodyPr/>
        <a:lstStyle/>
        <a:p>
          <a:pPr rtl="1"/>
          <a:r>
            <a:rPr lang="fa-IR" sz="1600" smtClean="0">
              <a:cs typeface="B Badr" panose="00000400000000000000" pitchFamily="2" charset="-78"/>
            </a:rPr>
            <a:t>فلن تستطيع إليها الصعودا *** و لن تستطيع إليك النزولا</a:t>
          </a:r>
          <a:endParaRPr lang="fa-IR" sz="1600">
            <a:cs typeface="B Badr" panose="00000400000000000000" pitchFamily="2" charset="-78"/>
          </a:endParaRPr>
        </a:p>
      </dgm:t>
    </dgm:pt>
    <dgm:pt modelId="{FA1DE661-63F8-4747-A446-DE8E1B3F45E4}" type="parTrans" cxnId="{D7445F9D-32D7-4B7A-A5CE-306F9CF6FEBD}">
      <dgm:prSet custT="1"/>
      <dgm:spPr/>
      <dgm:t>
        <a:bodyPr/>
        <a:lstStyle/>
        <a:p>
          <a:pPr rtl="1"/>
          <a:endParaRPr lang="fa-IR" sz="700">
            <a:cs typeface="B Badr" panose="00000400000000000000" pitchFamily="2" charset="-78"/>
          </a:endParaRPr>
        </a:p>
      </dgm:t>
    </dgm:pt>
    <dgm:pt modelId="{6B6C7A51-583D-40B2-8ECC-F5C85CF02539}" type="sibTrans" cxnId="{D7445F9D-32D7-4B7A-A5CE-306F9CF6FEBD}">
      <dgm:prSet/>
      <dgm:spPr/>
      <dgm:t>
        <a:bodyPr/>
        <a:lstStyle/>
        <a:p>
          <a:pPr rtl="1"/>
          <a:endParaRPr lang="fa-IR" sz="2400">
            <a:cs typeface="B Badr" panose="00000400000000000000" pitchFamily="2" charset="-78"/>
          </a:endParaRPr>
        </a:p>
      </dgm:t>
    </dgm:pt>
    <dgm:pt modelId="{1EED802D-9A7D-4E7A-8BB3-99B33238DF98}">
      <dgm:prSet custT="1"/>
      <dgm:spPr/>
      <dgm:t>
        <a:bodyPr/>
        <a:lstStyle/>
        <a:p>
          <a:pPr rtl="1"/>
          <a:r>
            <a:rPr lang="fa-IR" sz="1600" smtClean="0">
              <a:cs typeface="B Badr" panose="00000400000000000000" pitchFamily="2" charset="-78"/>
            </a:rPr>
            <a:t>فمع جحده أولى.</a:t>
          </a:r>
          <a:endParaRPr lang="fa-IR" sz="1600">
            <a:cs typeface="B Badr" panose="00000400000000000000" pitchFamily="2" charset="-78"/>
          </a:endParaRPr>
        </a:p>
      </dgm:t>
    </dgm:pt>
    <dgm:pt modelId="{469A17EB-003E-457B-9994-BC4904C3838A}" type="parTrans" cxnId="{F4437FC2-555C-4311-96E7-9AD77267BB48}">
      <dgm:prSet custT="1"/>
      <dgm:spPr/>
      <dgm:t>
        <a:bodyPr/>
        <a:lstStyle/>
        <a:p>
          <a:pPr rtl="1"/>
          <a:endParaRPr lang="fa-IR" sz="700">
            <a:cs typeface="B Badr" panose="00000400000000000000" pitchFamily="2" charset="-78"/>
          </a:endParaRPr>
        </a:p>
      </dgm:t>
    </dgm:pt>
    <dgm:pt modelId="{C4FBDA95-1706-47B2-AF82-FDBA80A63617}" type="sibTrans" cxnId="{F4437FC2-555C-4311-96E7-9AD77267BB48}">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719C1CE7-1518-4380-806F-0DFCF9687B21}" type="pres">
      <dgm:prSet presAssocID="{E046FC5F-AF3A-4F4D-B408-B4531B569415}" presName="root1" presStyleCnt="0"/>
      <dgm:spPr/>
    </dgm:pt>
    <dgm:pt modelId="{5E2D5DF8-EB0C-4CC9-AA82-42569FE46C8E}" type="pres">
      <dgm:prSet presAssocID="{E046FC5F-AF3A-4F4D-B408-B4531B569415}" presName="LevelOneTextNode" presStyleLbl="node0" presStyleIdx="0" presStyleCnt="1">
        <dgm:presLayoutVars>
          <dgm:chPref val="3"/>
        </dgm:presLayoutVars>
      </dgm:prSet>
      <dgm:spPr/>
      <dgm:t>
        <a:bodyPr/>
        <a:lstStyle/>
        <a:p>
          <a:pPr rtl="1"/>
          <a:endParaRPr lang="fa-IR"/>
        </a:p>
      </dgm:t>
    </dgm:pt>
    <dgm:pt modelId="{58C4E59D-E6D8-445C-8F53-B8F98B72DE0F}" type="pres">
      <dgm:prSet presAssocID="{E046FC5F-AF3A-4F4D-B408-B4531B569415}" presName="level2hierChild" presStyleCnt="0"/>
      <dgm:spPr/>
    </dgm:pt>
    <dgm:pt modelId="{D88E9076-07D5-478B-BECC-AAEFB8506043}" type="pres">
      <dgm:prSet presAssocID="{DF401EAF-415A-4DCA-B80F-448EEF4EA7AF}" presName="conn2-1" presStyleLbl="parChTrans1D2" presStyleIdx="0" presStyleCnt="5"/>
      <dgm:spPr/>
      <dgm:t>
        <a:bodyPr/>
        <a:lstStyle/>
        <a:p>
          <a:pPr rtl="1"/>
          <a:endParaRPr lang="fa-IR"/>
        </a:p>
      </dgm:t>
    </dgm:pt>
    <dgm:pt modelId="{D7933F5B-C920-44AC-A5DF-36256FB14A02}" type="pres">
      <dgm:prSet presAssocID="{DF401EAF-415A-4DCA-B80F-448EEF4EA7AF}" presName="connTx" presStyleLbl="parChTrans1D2" presStyleIdx="0" presStyleCnt="5"/>
      <dgm:spPr/>
      <dgm:t>
        <a:bodyPr/>
        <a:lstStyle/>
        <a:p>
          <a:pPr rtl="1"/>
          <a:endParaRPr lang="fa-IR"/>
        </a:p>
      </dgm:t>
    </dgm:pt>
    <dgm:pt modelId="{DF8DB405-0C4E-4880-A6ED-94DA827E1458}" type="pres">
      <dgm:prSet presAssocID="{1C58AD23-AD70-4FA7-BA2E-6ED2D80941FA}" presName="root2" presStyleCnt="0"/>
      <dgm:spPr/>
    </dgm:pt>
    <dgm:pt modelId="{5F5EFB31-C096-4804-BCAC-4EBC0E5CB6FE}" type="pres">
      <dgm:prSet presAssocID="{1C58AD23-AD70-4FA7-BA2E-6ED2D80941FA}" presName="LevelTwoTextNode" presStyleLbl="node2" presStyleIdx="0" presStyleCnt="5">
        <dgm:presLayoutVars>
          <dgm:chPref val="3"/>
        </dgm:presLayoutVars>
      </dgm:prSet>
      <dgm:spPr/>
      <dgm:t>
        <a:bodyPr/>
        <a:lstStyle/>
        <a:p>
          <a:pPr rtl="1"/>
          <a:endParaRPr lang="fa-IR"/>
        </a:p>
      </dgm:t>
    </dgm:pt>
    <dgm:pt modelId="{EC3CB59F-76F8-4BF5-976E-7AD2DED823EC}" type="pres">
      <dgm:prSet presAssocID="{1C58AD23-AD70-4FA7-BA2E-6ED2D80941FA}" presName="level3hierChild" presStyleCnt="0"/>
      <dgm:spPr/>
    </dgm:pt>
    <dgm:pt modelId="{F56C704E-7051-407F-9A4F-02CA094DDAEC}" type="pres">
      <dgm:prSet presAssocID="{9F950246-33F4-4A66-B909-5D447BD31B6B}" presName="conn2-1" presStyleLbl="parChTrans1D3" presStyleIdx="0" presStyleCnt="6"/>
      <dgm:spPr/>
      <dgm:t>
        <a:bodyPr/>
        <a:lstStyle/>
        <a:p>
          <a:pPr rtl="1"/>
          <a:endParaRPr lang="fa-IR"/>
        </a:p>
      </dgm:t>
    </dgm:pt>
    <dgm:pt modelId="{990CF7B7-E7EB-46ED-8F25-418E349EA157}" type="pres">
      <dgm:prSet presAssocID="{9F950246-33F4-4A66-B909-5D447BD31B6B}" presName="connTx" presStyleLbl="parChTrans1D3" presStyleIdx="0" presStyleCnt="6"/>
      <dgm:spPr/>
      <dgm:t>
        <a:bodyPr/>
        <a:lstStyle/>
        <a:p>
          <a:pPr rtl="1"/>
          <a:endParaRPr lang="fa-IR"/>
        </a:p>
      </dgm:t>
    </dgm:pt>
    <dgm:pt modelId="{769DC00A-D5A0-49AD-8C1F-1ADFD9C74009}" type="pres">
      <dgm:prSet presAssocID="{FB272249-CD7C-4C06-BE4B-69FCF0D90DA1}" presName="root2" presStyleCnt="0"/>
      <dgm:spPr/>
    </dgm:pt>
    <dgm:pt modelId="{81C8D3AE-02E3-4DDB-A92E-07F0CB6D1AFF}" type="pres">
      <dgm:prSet presAssocID="{FB272249-CD7C-4C06-BE4B-69FCF0D90DA1}" presName="LevelTwoTextNode" presStyleLbl="node3" presStyleIdx="0" presStyleCnt="6">
        <dgm:presLayoutVars>
          <dgm:chPref val="3"/>
        </dgm:presLayoutVars>
      </dgm:prSet>
      <dgm:spPr/>
      <dgm:t>
        <a:bodyPr/>
        <a:lstStyle/>
        <a:p>
          <a:pPr rtl="1"/>
          <a:endParaRPr lang="fa-IR"/>
        </a:p>
      </dgm:t>
    </dgm:pt>
    <dgm:pt modelId="{11C7A55B-9E69-4551-88FB-DBCFA987F904}" type="pres">
      <dgm:prSet presAssocID="{FB272249-CD7C-4C06-BE4B-69FCF0D90DA1}" presName="level3hierChild" presStyleCnt="0"/>
      <dgm:spPr/>
    </dgm:pt>
    <dgm:pt modelId="{8E887703-90CA-4589-A75D-DAAB0EBE73D0}" type="pres">
      <dgm:prSet presAssocID="{36ED40E7-52D4-4631-B989-3CE1C67A98F1}" presName="conn2-1" presStyleLbl="parChTrans1D2" presStyleIdx="1" presStyleCnt="5"/>
      <dgm:spPr/>
      <dgm:t>
        <a:bodyPr/>
        <a:lstStyle/>
        <a:p>
          <a:pPr rtl="1"/>
          <a:endParaRPr lang="fa-IR"/>
        </a:p>
      </dgm:t>
    </dgm:pt>
    <dgm:pt modelId="{01617891-DB8C-4594-9BDA-BAE034F01FE7}" type="pres">
      <dgm:prSet presAssocID="{36ED40E7-52D4-4631-B989-3CE1C67A98F1}" presName="connTx" presStyleLbl="parChTrans1D2" presStyleIdx="1" presStyleCnt="5"/>
      <dgm:spPr/>
      <dgm:t>
        <a:bodyPr/>
        <a:lstStyle/>
        <a:p>
          <a:pPr rtl="1"/>
          <a:endParaRPr lang="fa-IR"/>
        </a:p>
      </dgm:t>
    </dgm:pt>
    <dgm:pt modelId="{2C63B0EF-A4EA-44FC-B89E-6B1BC03B6EBB}" type="pres">
      <dgm:prSet presAssocID="{D32B791C-1AD3-49C9-B267-E65EE4E548C0}" presName="root2" presStyleCnt="0"/>
      <dgm:spPr/>
    </dgm:pt>
    <dgm:pt modelId="{9050C858-BC3D-4F49-AF83-F19E5E8BCB1B}" type="pres">
      <dgm:prSet presAssocID="{D32B791C-1AD3-49C9-B267-E65EE4E548C0}" presName="LevelTwoTextNode" presStyleLbl="node2" presStyleIdx="1" presStyleCnt="5">
        <dgm:presLayoutVars>
          <dgm:chPref val="3"/>
        </dgm:presLayoutVars>
      </dgm:prSet>
      <dgm:spPr/>
      <dgm:t>
        <a:bodyPr/>
        <a:lstStyle/>
        <a:p>
          <a:pPr rtl="1"/>
          <a:endParaRPr lang="fa-IR"/>
        </a:p>
      </dgm:t>
    </dgm:pt>
    <dgm:pt modelId="{5FF99EED-0136-4F5C-8141-DE283A3EC81A}" type="pres">
      <dgm:prSet presAssocID="{D32B791C-1AD3-49C9-B267-E65EE4E548C0}" presName="level3hierChild" presStyleCnt="0"/>
      <dgm:spPr/>
    </dgm:pt>
    <dgm:pt modelId="{9CD77CC7-8DEE-40CE-B0A1-E8EF7432867D}" type="pres">
      <dgm:prSet presAssocID="{9168F9C3-1FE7-4460-9972-3D44658596F7}" presName="conn2-1" presStyleLbl="parChTrans1D3" presStyleIdx="1" presStyleCnt="6"/>
      <dgm:spPr/>
      <dgm:t>
        <a:bodyPr/>
        <a:lstStyle/>
        <a:p>
          <a:pPr rtl="1"/>
          <a:endParaRPr lang="fa-IR"/>
        </a:p>
      </dgm:t>
    </dgm:pt>
    <dgm:pt modelId="{B3019117-4C7B-4DA7-9B42-6F128E9CB2C4}" type="pres">
      <dgm:prSet presAssocID="{9168F9C3-1FE7-4460-9972-3D44658596F7}" presName="connTx" presStyleLbl="parChTrans1D3" presStyleIdx="1" presStyleCnt="6"/>
      <dgm:spPr/>
      <dgm:t>
        <a:bodyPr/>
        <a:lstStyle/>
        <a:p>
          <a:pPr rtl="1"/>
          <a:endParaRPr lang="fa-IR"/>
        </a:p>
      </dgm:t>
    </dgm:pt>
    <dgm:pt modelId="{1D5541DF-80B4-4E91-8AA4-EE029B481D82}" type="pres">
      <dgm:prSet presAssocID="{4EFEC24A-5075-4A84-AEEF-25AC43456AC9}" presName="root2" presStyleCnt="0"/>
      <dgm:spPr/>
    </dgm:pt>
    <dgm:pt modelId="{0ABD3D82-16FE-4E2E-A8BD-F06CF4437470}" type="pres">
      <dgm:prSet presAssocID="{4EFEC24A-5075-4A84-AEEF-25AC43456AC9}" presName="LevelTwoTextNode" presStyleLbl="node3" presStyleIdx="1" presStyleCnt="6">
        <dgm:presLayoutVars>
          <dgm:chPref val="3"/>
        </dgm:presLayoutVars>
      </dgm:prSet>
      <dgm:spPr/>
      <dgm:t>
        <a:bodyPr/>
        <a:lstStyle/>
        <a:p>
          <a:pPr rtl="1"/>
          <a:endParaRPr lang="fa-IR"/>
        </a:p>
      </dgm:t>
    </dgm:pt>
    <dgm:pt modelId="{1F103A58-C3B3-4E3F-A296-3462774ECBC6}" type="pres">
      <dgm:prSet presAssocID="{4EFEC24A-5075-4A84-AEEF-25AC43456AC9}" presName="level3hierChild" presStyleCnt="0"/>
      <dgm:spPr/>
    </dgm:pt>
    <dgm:pt modelId="{CB3EB95F-56A1-4717-A81C-B979D1391E00}" type="pres">
      <dgm:prSet presAssocID="{28CE750E-90BE-415F-B247-8F9768F96977}" presName="conn2-1" presStyleLbl="parChTrans1D2" presStyleIdx="2" presStyleCnt="5"/>
      <dgm:spPr/>
      <dgm:t>
        <a:bodyPr/>
        <a:lstStyle/>
        <a:p>
          <a:pPr rtl="1"/>
          <a:endParaRPr lang="fa-IR"/>
        </a:p>
      </dgm:t>
    </dgm:pt>
    <dgm:pt modelId="{1CDEA584-9EE7-46AA-87DF-76C26AC81649}" type="pres">
      <dgm:prSet presAssocID="{28CE750E-90BE-415F-B247-8F9768F96977}" presName="connTx" presStyleLbl="parChTrans1D2" presStyleIdx="2" presStyleCnt="5"/>
      <dgm:spPr/>
      <dgm:t>
        <a:bodyPr/>
        <a:lstStyle/>
        <a:p>
          <a:pPr rtl="1"/>
          <a:endParaRPr lang="fa-IR"/>
        </a:p>
      </dgm:t>
    </dgm:pt>
    <dgm:pt modelId="{D5CF71BC-90E0-4EF7-993F-6232587C0711}" type="pres">
      <dgm:prSet presAssocID="{D81B0538-856F-49BE-B3B1-038206DC8166}" presName="root2" presStyleCnt="0"/>
      <dgm:spPr/>
    </dgm:pt>
    <dgm:pt modelId="{7C54D365-9A85-4BAA-8FC3-78DB9B4B4CDD}" type="pres">
      <dgm:prSet presAssocID="{D81B0538-856F-49BE-B3B1-038206DC8166}" presName="LevelTwoTextNode" presStyleLbl="node2" presStyleIdx="2" presStyleCnt="5">
        <dgm:presLayoutVars>
          <dgm:chPref val="3"/>
        </dgm:presLayoutVars>
      </dgm:prSet>
      <dgm:spPr/>
      <dgm:t>
        <a:bodyPr/>
        <a:lstStyle/>
        <a:p>
          <a:pPr rtl="1"/>
          <a:endParaRPr lang="fa-IR"/>
        </a:p>
      </dgm:t>
    </dgm:pt>
    <dgm:pt modelId="{A70E7B65-8C17-4704-BED5-2A75772DBA97}" type="pres">
      <dgm:prSet presAssocID="{D81B0538-856F-49BE-B3B1-038206DC8166}" presName="level3hierChild" presStyleCnt="0"/>
      <dgm:spPr/>
    </dgm:pt>
    <dgm:pt modelId="{749A99CD-2C43-4978-A48C-01F210043502}" type="pres">
      <dgm:prSet presAssocID="{BD6A9F70-D154-4981-B76E-89F0F8903E29}" presName="conn2-1" presStyleLbl="parChTrans1D3" presStyleIdx="2" presStyleCnt="6"/>
      <dgm:spPr/>
      <dgm:t>
        <a:bodyPr/>
        <a:lstStyle/>
        <a:p>
          <a:pPr rtl="1"/>
          <a:endParaRPr lang="fa-IR"/>
        </a:p>
      </dgm:t>
    </dgm:pt>
    <dgm:pt modelId="{5BD89F53-FAD9-493D-AA53-535F9F262835}" type="pres">
      <dgm:prSet presAssocID="{BD6A9F70-D154-4981-B76E-89F0F8903E29}" presName="connTx" presStyleLbl="parChTrans1D3" presStyleIdx="2" presStyleCnt="6"/>
      <dgm:spPr/>
      <dgm:t>
        <a:bodyPr/>
        <a:lstStyle/>
        <a:p>
          <a:pPr rtl="1"/>
          <a:endParaRPr lang="fa-IR"/>
        </a:p>
      </dgm:t>
    </dgm:pt>
    <dgm:pt modelId="{CED0EAB2-18D1-4630-B966-E19880351F96}" type="pres">
      <dgm:prSet presAssocID="{6D7F2463-0A8C-4CED-96AE-0BD62A462E8A}" presName="root2" presStyleCnt="0"/>
      <dgm:spPr/>
    </dgm:pt>
    <dgm:pt modelId="{366AD897-63E4-400A-8CC1-1F7D263544EC}" type="pres">
      <dgm:prSet presAssocID="{6D7F2463-0A8C-4CED-96AE-0BD62A462E8A}" presName="LevelTwoTextNode" presStyleLbl="node3" presStyleIdx="2" presStyleCnt="6">
        <dgm:presLayoutVars>
          <dgm:chPref val="3"/>
        </dgm:presLayoutVars>
      </dgm:prSet>
      <dgm:spPr/>
      <dgm:t>
        <a:bodyPr/>
        <a:lstStyle/>
        <a:p>
          <a:pPr rtl="1"/>
          <a:endParaRPr lang="fa-IR"/>
        </a:p>
      </dgm:t>
    </dgm:pt>
    <dgm:pt modelId="{626B406F-BE70-4010-8B1B-3198984C7123}" type="pres">
      <dgm:prSet presAssocID="{6D7F2463-0A8C-4CED-96AE-0BD62A462E8A}" presName="level3hierChild" presStyleCnt="0"/>
      <dgm:spPr/>
    </dgm:pt>
    <dgm:pt modelId="{70A14E19-ADFE-4EA0-8C7E-C7C46BFD70A7}" type="pres">
      <dgm:prSet presAssocID="{134ACF46-1261-4CDC-80FD-2E31123A905D}" presName="conn2-1" presStyleLbl="parChTrans1D2" presStyleIdx="3" presStyleCnt="5"/>
      <dgm:spPr/>
      <dgm:t>
        <a:bodyPr/>
        <a:lstStyle/>
        <a:p>
          <a:pPr rtl="1"/>
          <a:endParaRPr lang="fa-IR"/>
        </a:p>
      </dgm:t>
    </dgm:pt>
    <dgm:pt modelId="{908FB4C2-CFEE-4F6A-8612-4C68F258EE08}" type="pres">
      <dgm:prSet presAssocID="{134ACF46-1261-4CDC-80FD-2E31123A905D}" presName="connTx" presStyleLbl="parChTrans1D2" presStyleIdx="3" presStyleCnt="5"/>
      <dgm:spPr/>
      <dgm:t>
        <a:bodyPr/>
        <a:lstStyle/>
        <a:p>
          <a:pPr rtl="1"/>
          <a:endParaRPr lang="fa-IR"/>
        </a:p>
      </dgm:t>
    </dgm:pt>
    <dgm:pt modelId="{ABC91B0F-74FD-4274-BAFB-0459E5ED99EB}" type="pres">
      <dgm:prSet presAssocID="{7D6B332A-B0FC-4767-875E-6AE9AF9825BC}" presName="root2" presStyleCnt="0"/>
      <dgm:spPr/>
    </dgm:pt>
    <dgm:pt modelId="{0A7D3CDB-6486-4807-9956-1045F75672C1}" type="pres">
      <dgm:prSet presAssocID="{7D6B332A-B0FC-4767-875E-6AE9AF9825BC}" presName="LevelTwoTextNode" presStyleLbl="node2" presStyleIdx="3" presStyleCnt="5">
        <dgm:presLayoutVars>
          <dgm:chPref val="3"/>
        </dgm:presLayoutVars>
      </dgm:prSet>
      <dgm:spPr/>
      <dgm:t>
        <a:bodyPr/>
        <a:lstStyle/>
        <a:p>
          <a:pPr rtl="1"/>
          <a:endParaRPr lang="fa-IR"/>
        </a:p>
      </dgm:t>
    </dgm:pt>
    <dgm:pt modelId="{3B19AE2C-4A1E-42B1-ABB5-45B0D9E4CEF4}" type="pres">
      <dgm:prSet presAssocID="{7D6B332A-B0FC-4767-875E-6AE9AF9825BC}" presName="level3hierChild" presStyleCnt="0"/>
      <dgm:spPr/>
    </dgm:pt>
    <dgm:pt modelId="{EBE378B6-3290-4EF7-8A37-9302FA99A980}" type="pres">
      <dgm:prSet presAssocID="{36241FDB-A6FE-40ED-98B0-482C114C62DB}" presName="conn2-1" presStyleLbl="parChTrans1D2" presStyleIdx="4" presStyleCnt="5"/>
      <dgm:spPr/>
      <dgm:t>
        <a:bodyPr/>
        <a:lstStyle/>
        <a:p>
          <a:pPr rtl="1"/>
          <a:endParaRPr lang="fa-IR"/>
        </a:p>
      </dgm:t>
    </dgm:pt>
    <dgm:pt modelId="{6F8C1448-E7D6-4563-BBB3-CF134AC2E243}" type="pres">
      <dgm:prSet presAssocID="{36241FDB-A6FE-40ED-98B0-482C114C62DB}" presName="connTx" presStyleLbl="parChTrans1D2" presStyleIdx="4" presStyleCnt="5"/>
      <dgm:spPr/>
      <dgm:t>
        <a:bodyPr/>
        <a:lstStyle/>
        <a:p>
          <a:pPr rtl="1"/>
          <a:endParaRPr lang="fa-IR"/>
        </a:p>
      </dgm:t>
    </dgm:pt>
    <dgm:pt modelId="{1EE7B226-C5CD-4F3B-B027-704A8C1265DA}" type="pres">
      <dgm:prSet presAssocID="{0FA4F156-1C77-419C-A0DF-1DAA3EADFC09}" presName="root2" presStyleCnt="0"/>
      <dgm:spPr/>
    </dgm:pt>
    <dgm:pt modelId="{F5CB7FA5-51CB-4721-A9FB-542C73CEFD38}" type="pres">
      <dgm:prSet presAssocID="{0FA4F156-1C77-419C-A0DF-1DAA3EADFC09}" presName="LevelTwoTextNode" presStyleLbl="node2" presStyleIdx="4" presStyleCnt="5" custScaleY="172526">
        <dgm:presLayoutVars>
          <dgm:chPref val="3"/>
        </dgm:presLayoutVars>
      </dgm:prSet>
      <dgm:spPr/>
      <dgm:t>
        <a:bodyPr/>
        <a:lstStyle/>
        <a:p>
          <a:pPr rtl="1"/>
          <a:endParaRPr lang="fa-IR"/>
        </a:p>
      </dgm:t>
    </dgm:pt>
    <dgm:pt modelId="{F50093D7-4C03-40B0-A696-9CB49DA869D1}" type="pres">
      <dgm:prSet presAssocID="{0FA4F156-1C77-419C-A0DF-1DAA3EADFC09}" presName="level3hierChild" presStyleCnt="0"/>
      <dgm:spPr/>
    </dgm:pt>
    <dgm:pt modelId="{4816EAA1-9411-411F-9E81-5216727893F6}" type="pres">
      <dgm:prSet presAssocID="{9AAC283A-5861-48C1-99A6-619A020CAA28}" presName="conn2-1" presStyleLbl="parChTrans1D3" presStyleIdx="3" presStyleCnt="6"/>
      <dgm:spPr/>
      <dgm:t>
        <a:bodyPr/>
        <a:lstStyle/>
        <a:p>
          <a:pPr rtl="1"/>
          <a:endParaRPr lang="fa-IR"/>
        </a:p>
      </dgm:t>
    </dgm:pt>
    <dgm:pt modelId="{0013EA43-DC47-4DBE-85AF-4F82705306FD}" type="pres">
      <dgm:prSet presAssocID="{9AAC283A-5861-48C1-99A6-619A020CAA28}" presName="connTx" presStyleLbl="parChTrans1D3" presStyleIdx="3" presStyleCnt="6"/>
      <dgm:spPr/>
      <dgm:t>
        <a:bodyPr/>
        <a:lstStyle/>
        <a:p>
          <a:pPr rtl="1"/>
          <a:endParaRPr lang="fa-IR"/>
        </a:p>
      </dgm:t>
    </dgm:pt>
    <dgm:pt modelId="{20A6E09E-3BC6-4BF4-A683-5F6566F57CE7}" type="pres">
      <dgm:prSet presAssocID="{0CFA08AE-071B-4B6E-A5EC-698DC51CE1C7}" presName="root2" presStyleCnt="0"/>
      <dgm:spPr/>
    </dgm:pt>
    <dgm:pt modelId="{1317F1EA-092F-4000-B7E4-DF9B7CFA02FE}" type="pres">
      <dgm:prSet presAssocID="{0CFA08AE-071B-4B6E-A5EC-698DC51CE1C7}" presName="LevelTwoTextNode" presStyleLbl="node3" presStyleIdx="3" presStyleCnt="6">
        <dgm:presLayoutVars>
          <dgm:chPref val="3"/>
        </dgm:presLayoutVars>
      </dgm:prSet>
      <dgm:spPr/>
      <dgm:t>
        <a:bodyPr/>
        <a:lstStyle/>
        <a:p>
          <a:pPr rtl="1"/>
          <a:endParaRPr lang="fa-IR"/>
        </a:p>
      </dgm:t>
    </dgm:pt>
    <dgm:pt modelId="{805CAB6F-458D-4A55-9803-6CA12993238A}" type="pres">
      <dgm:prSet presAssocID="{0CFA08AE-071B-4B6E-A5EC-698DC51CE1C7}" presName="level3hierChild" presStyleCnt="0"/>
      <dgm:spPr/>
    </dgm:pt>
    <dgm:pt modelId="{6C863670-3251-4E6D-AD17-6F8344D8FB31}" type="pres">
      <dgm:prSet presAssocID="{D03FC86C-0059-4C13-AEFD-EF4B4FD53C36}" presName="conn2-1" presStyleLbl="parChTrans1D3" presStyleIdx="4" presStyleCnt="6"/>
      <dgm:spPr/>
      <dgm:t>
        <a:bodyPr/>
        <a:lstStyle/>
        <a:p>
          <a:pPr rtl="1"/>
          <a:endParaRPr lang="fa-IR"/>
        </a:p>
      </dgm:t>
    </dgm:pt>
    <dgm:pt modelId="{C3C9EC9B-A642-49B1-AD6B-AC373B84E95B}" type="pres">
      <dgm:prSet presAssocID="{D03FC86C-0059-4C13-AEFD-EF4B4FD53C36}" presName="connTx" presStyleLbl="parChTrans1D3" presStyleIdx="4" presStyleCnt="6"/>
      <dgm:spPr/>
      <dgm:t>
        <a:bodyPr/>
        <a:lstStyle/>
        <a:p>
          <a:pPr rtl="1"/>
          <a:endParaRPr lang="fa-IR"/>
        </a:p>
      </dgm:t>
    </dgm:pt>
    <dgm:pt modelId="{7ED4559A-D78E-4E5D-9D8D-59A2C15537E7}" type="pres">
      <dgm:prSet presAssocID="{8A829DD9-C8E6-4B0C-9327-70320BE15772}" presName="root2" presStyleCnt="0"/>
      <dgm:spPr/>
    </dgm:pt>
    <dgm:pt modelId="{0459C704-2B52-4C3D-87F9-9A7B81D130D8}" type="pres">
      <dgm:prSet presAssocID="{8A829DD9-C8E6-4B0C-9327-70320BE15772}" presName="LevelTwoTextNode" presStyleLbl="node3" presStyleIdx="4" presStyleCnt="6">
        <dgm:presLayoutVars>
          <dgm:chPref val="3"/>
        </dgm:presLayoutVars>
      </dgm:prSet>
      <dgm:spPr/>
      <dgm:t>
        <a:bodyPr/>
        <a:lstStyle/>
        <a:p>
          <a:pPr rtl="1"/>
          <a:endParaRPr lang="fa-IR"/>
        </a:p>
      </dgm:t>
    </dgm:pt>
    <dgm:pt modelId="{3A39F0BD-1C8E-4322-9B43-4E8A5C95A32F}" type="pres">
      <dgm:prSet presAssocID="{8A829DD9-C8E6-4B0C-9327-70320BE15772}" presName="level3hierChild" presStyleCnt="0"/>
      <dgm:spPr/>
    </dgm:pt>
    <dgm:pt modelId="{858682D6-692D-42F1-9FA9-CB3388FA5E20}" type="pres">
      <dgm:prSet presAssocID="{2AC63741-0611-42C8-880D-B0A358825548}" presName="conn2-1" presStyleLbl="parChTrans1D3" presStyleIdx="5" presStyleCnt="6"/>
      <dgm:spPr/>
      <dgm:t>
        <a:bodyPr/>
        <a:lstStyle/>
        <a:p>
          <a:pPr rtl="1"/>
          <a:endParaRPr lang="fa-IR"/>
        </a:p>
      </dgm:t>
    </dgm:pt>
    <dgm:pt modelId="{B23602A7-A353-4EF0-87BC-ABB8F779CD43}" type="pres">
      <dgm:prSet presAssocID="{2AC63741-0611-42C8-880D-B0A358825548}" presName="connTx" presStyleLbl="parChTrans1D3" presStyleIdx="5" presStyleCnt="6"/>
      <dgm:spPr/>
      <dgm:t>
        <a:bodyPr/>
        <a:lstStyle/>
        <a:p>
          <a:pPr rtl="1"/>
          <a:endParaRPr lang="fa-IR"/>
        </a:p>
      </dgm:t>
    </dgm:pt>
    <dgm:pt modelId="{28E9F941-76E3-4E98-8C10-3838E5BD685A}" type="pres">
      <dgm:prSet presAssocID="{4166028F-6305-40C9-8105-9CBF4A087B65}" presName="root2" presStyleCnt="0"/>
      <dgm:spPr/>
    </dgm:pt>
    <dgm:pt modelId="{92097E46-5B2F-47E7-93C1-DFF1ED0548D4}" type="pres">
      <dgm:prSet presAssocID="{4166028F-6305-40C9-8105-9CBF4A087B65}" presName="LevelTwoTextNode" presStyleLbl="node3" presStyleIdx="5" presStyleCnt="6">
        <dgm:presLayoutVars>
          <dgm:chPref val="3"/>
        </dgm:presLayoutVars>
      </dgm:prSet>
      <dgm:spPr/>
      <dgm:t>
        <a:bodyPr/>
        <a:lstStyle/>
        <a:p>
          <a:pPr rtl="1"/>
          <a:endParaRPr lang="fa-IR"/>
        </a:p>
      </dgm:t>
    </dgm:pt>
    <dgm:pt modelId="{D12C21E9-76FC-41BB-A3E7-5306DC98DF75}" type="pres">
      <dgm:prSet presAssocID="{4166028F-6305-40C9-8105-9CBF4A087B65}" presName="level3hierChild" presStyleCnt="0"/>
      <dgm:spPr/>
    </dgm:pt>
    <dgm:pt modelId="{F0BD16FA-6DB8-4C8B-9B97-C40A83A53BA4}" type="pres">
      <dgm:prSet presAssocID="{76979FE4-7DB3-41A2-9D70-06729485A043}" presName="conn2-1" presStyleLbl="parChTrans1D4" presStyleIdx="0" presStyleCnt="4"/>
      <dgm:spPr/>
      <dgm:t>
        <a:bodyPr/>
        <a:lstStyle/>
        <a:p>
          <a:pPr rtl="1"/>
          <a:endParaRPr lang="fa-IR"/>
        </a:p>
      </dgm:t>
    </dgm:pt>
    <dgm:pt modelId="{65852B64-F7BA-4B42-AF6E-F013697CF8A0}" type="pres">
      <dgm:prSet presAssocID="{76979FE4-7DB3-41A2-9D70-06729485A043}" presName="connTx" presStyleLbl="parChTrans1D4" presStyleIdx="0" presStyleCnt="4"/>
      <dgm:spPr/>
      <dgm:t>
        <a:bodyPr/>
        <a:lstStyle/>
        <a:p>
          <a:pPr rtl="1"/>
          <a:endParaRPr lang="fa-IR"/>
        </a:p>
      </dgm:t>
    </dgm:pt>
    <dgm:pt modelId="{E0E4E36F-C7C6-44CB-879B-06A670A05814}" type="pres">
      <dgm:prSet presAssocID="{0CE7059B-BFDC-4405-8308-9A25B4B97987}" presName="root2" presStyleCnt="0"/>
      <dgm:spPr/>
    </dgm:pt>
    <dgm:pt modelId="{CCB51C2B-D68D-499C-AE71-6472BA32D4DF}" type="pres">
      <dgm:prSet presAssocID="{0CE7059B-BFDC-4405-8308-9A25B4B97987}" presName="LevelTwoTextNode" presStyleLbl="node4" presStyleIdx="0" presStyleCnt="4" custScaleX="35070">
        <dgm:presLayoutVars>
          <dgm:chPref val="3"/>
        </dgm:presLayoutVars>
      </dgm:prSet>
      <dgm:spPr/>
      <dgm:t>
        <a:bodyPr/>
        <a:lstStyle/>
        <a:p>
          <a:pPr rtl="1"/>
          <a:endParaRPr lang="fa-IR"/>
        </a:p>
      </dgm:t>
    </dgm:pt>
    <dgm:pt modelId="{B4AC2ACF-7DA2-465F-89BC-9B19306F8E5E}" type="pres">
      <dgm:prSet presAssocID="{0CE7059B-BFDC-4405-8308-9A25B4B97987}" presName="level3hierChild" presStyleCnt="0"/>
      <dgm:spPr/>
    </dgm:pt>
    <dgm:pt modelId="{2B37C1A4-E985-4240-BA6C-35F7DA2A57F0}" type="pres">
      <dgm:prSet presAssocID="{71443FE0-7419-4E09-BE43-9A09BA482A33}" presName="conn2-1" presStyleLbl="parChTrans1D4" presStyleIdx="1" presStyleCnt="4"/>
      <dgm:spPr/>
      <dgm:t>
        <a:bodyPr/>
        <a:lstStyle/>
        <a:p>
          <a:pPr rtl="1"/>
          <a:endParaRPr lang="fa-IR"/>
        </a:p>
      </dgm:t>
    </dgm:pt>
    <dgm:pt modelId="{922CCDEC-669B-4987-AEAE-9916A9E96A1D}" type="pres">
      <dgm:prSet presAssocID="{71443FE0-7419-4E09-BE43-9A09BA482A33}" presName="connTx" presStyleLbl="parChTrans1D4" presStyleIdx="1" presStyleCnt="4"/>
      <dgm:spPr/>
      <dgm:t>
        <a:bodyPr/>
        <a:lstStyle/>
        <a:p>
          <a:pPr rtl="1"/>
          <a:endParaRPr lang="fa-IR"/>
        </a:p>
      </dgm:t>
    </dgm:pt>
    <dgm:pt modelId="{BBAB380A-CFFC-401F-A194-D87312A751E9}" type="pres">
      <dgm:prSet presAssocID="{FAEA1AF7-2620-4A4D-9186-8195FA79055D}" presName="root2" presStyleCnt="0"/>
      <dgm:spPr/>
    </dgm:pt>
    <dgm:pt modelId="{C89D5054-40FA-4254-A106-970A132492EA}" type="pres">
      <dgm:prSet presAssocID="{FAEA1AF7-2620-4A4D-9186-8195FA79055D}" presName="LevelTwoTextNode" presStyleLbl="node4" presStyleIdx="1" presStyleCnt="4">
        <dgm:presLayoutVars>
          <dgm:chPref val="3"/>
        </dgm:presLayoutVars>
      </dgm:prSet>
      <dgm:spPr/>
      <dgm:t>
        <a:bodyPr/>
        <a:lstStyle/>
        <a:p>
          <a:pPr rtl="1"/>
          <a:endParaRPr lang="fa-IR"/>
        </a:p>
      </dgm:t>
    </dgm:pt>
    <dgm:pt modelId="{58E9C289-9920-4F1B-89EF-9087C7CDF0D3}" type="pres">
      <dgm:prSet presAssocID="{FAEA1AF7-2620-4A4D-9186-8195FA79055D}" presName="level3hierChild" presStyleCnt="0"/>
      <dgm:spPr/>
    </dgm:pt>
    <dgm:pt modelId="{EB0DE4B9-0607-4FC5-845B-A36E92D325C8}" type="pres">
      <dgm:prSet presAssocID="{FA1DE661-63F8-4747-A446-DE8E1B3F45E4}" presName="conn2-1" presStyleLbl="parChTrans1D4" presStyleIdx="2" presStyleCnt="4"/>
      <dgm:spPr/>
      <dgm:t>
        <a:bodyPr/>
        <a:lstStyle/>
        <a:p>
          <a:pPr rtl="1"/>
          <a:endParaRPr lang="fa-IR"/>
        </a:p>
      </dgm:t>
    </dgm:pt>
    <dgm:pt modelId="{44621E47-6F0C-4625-97C6-E269459B2E9C}" type="pres">
      <dgm:prSet presAssocID="{FA1DE661-63F8-4747-A446-DE8E1B3F45E4}" presName="connTx" presStyleLbl="parChTrans1D4" presStyleIdx="2" presStyleCnt="4"/>
      <dgm:spPr/>
      <dgm:t>
        <a:bodyPr/>
        <a:lstStyle/>
        <a:p>
          <a:pPr rtl="1"/>
          <a:endParaRPr lang="fa-IR"/>
        </a:p>
      </dgm:t>
    </dgm:pt>
    <dgm:pt modelId="{0ABD567A-3699-49BD-BB25-295F17791723}" type="pres">
      <dgm:prSet presAssocID="{71982314-EF9B-4242-B626-14F11ACCD8E1}" presName="root2" presStyleCnt="0"/>
      <dgm:spPr/>
    </dgm:pt>
    <dgm:pt modelId="{3DC5B4EF-A8CA-43D0-A265-87FD5674B3C0}" type="pres">
      <dgm:prSet presAssocID="{71982314-EF9B-4242-B626-14F11ACCD8E1}" presName="LevelTwoTextNode" presStyleLbl="node4" presStyleIdx="2" presStyleCnt="4">
        <dgm:presLayoutVars>
          <dgm:chPref val="3"/>
        </dgm:presLayoutVars>
      </dgm:prSet>
      <dgm:spPr/>
      <dgm:t>
        <a:bodyPr/>
        <a:lstStyle/>
        <a:p>
          <a:pPr rtl="1"/>
          <a:endParaRPr lang="fa-IR"/>
        </a:p>
      </dgm:t>
    </dgm:pt>
    <dgm:pt modelId="{22893BB4-EFCD-4A85-91BB-951BDA1CE61C}" type="pres">
      <dgm:prSet presAssocID="{71982314-EF9B-4242-B626-14F11ACCD8E1}" presName="level3hierChild" presStyleCnt="0"/>
      <dgm:spPr/>
    </dgm:pt>
    <dgm:pt modelId="{DEBD9B00-8468-474D-9AE5-7F6EA1B1EE58}" type="pres">
      <dgm:prSet presAssocID="{469A17EB-003E-457B-9994-BC4904C3838A}" presName="conn2-1" presStyleLbl="parChTrans1D4" presStyleIdx="3" presStyleCnt="4"/>
      <dgm:spPr/>
      <dgm:t>
        <a:bodyPr/>
        <a:lstStyle/>
        <a:p>
          <a:pPr rtl="1"/>
          <a:endParaRPr lang="fa-IR"/>
        </a:p>
      </dgm:t>
    </dgm:pt>
    <dgm:pt modelId="{3207CB79-F6F6-46D3-BF6D-B7222CBD7C5F}" type="pres">
      <dgm:prSet presAssocID="{469A17EB-003E-457B-9994-BC4904C3838A}" presName="connTx" presStyleLbl="parChTrans1D4" presStyleIdx="3" presStyleCnt="4"/>
      <dgm:spPr/>
      <dgm:t>
        <a:bodyPr/>
        <a:lstStyle/>
        <a:p>
          <a:pPr rtl="1"/>
          <a:endParaRPr lang="fa-IR"/>
        </a:p>
      </dgm:t>
    </dgm:pt>
    <dgm:pt modelId="{3DB45BA8-8738-4C4C-B975-262468E79149}" type="pres">
      <dgm:prSet presAssocID="{1EED802D-9A7D-4E7A-8BB3-99B33238DF98}" presName="root2" presStyleCnt="0"/>
      <dgm:spPr/>
    </dgm:pt>
    <dgm:pt modelId="{F35AD7E7-12C9-4779-8B8F-9289E36BFEA0}" type="pres">
      <dgm:prSet presAssocID="{1EED802D-9A7D-4E7A-8BB3-99B33238DF98}" presName="LevelTwoTextNode" presStyleLbl="node4" presStyleIdx="3" presStyleCnt="4" custScaleX="35070">
        <dgm:presLayoutVars>
          <dgm:chPref val="3"/>
        </dgm:presLayoutVars>
      </dgm:prSet>
      <dgm:spPr/>
      <dgm:t>
        <a:bodyPr/>
        <a:lstStyle/>
        <a:p>
          <a:pPr rtl="1"/>
          <a:endParaRPr lang="fa-IR"/>
        </a:p>
      </dgm:t>
    </dgm:pt>
    <dgm:pt modelId="{D7091A3D-5148-4D88-A4D1-6C03ECECC96C}" type="pres">
      <dgm:prSet presAssocID="{1EED802D-9A7D-4E7A-8BB3-99B33238DF98}" presName="level3hierChild" presStyleCnt="0"/>
      <dgm:spPr/>
    </dgm:pt>
  </dgm:ptLst>
  <dgm:cxnLst>
    <dgm:cxn modelId="{8F20C4D1-5C7B-46E4-A788-8B5E21DC3600}" srcId="{E046FC5F-AF3A-4F4D-B408-B4531B569415}" destId="{0FA4F156-1C77-419C-A0DF-1DAA3EADFC09}" srcOrd="4" destOrd="0" parTransId="{36241FDB-A6FE-40ED-98B0-482C114C62DB}" sibTransId="{5DAAC77F-841B-4417-AB48-0DE9BD33895A}"/>
    <dgm:cxn modelId="{E94FCF15-AE71-46F0-B56A-241EAB9BA428}" srcId="{E046FC5F-AF3A-4F4D-B408-B4531B569415}" destId="{D32B791C-1AD3-49C9-B267-E65EE4E548C0}" srcOrd="1" destOrd="0" parTransId="{36ED40E7-52D4-4631-B989-3CE1C67A98F1}" sibTransId="{7F367B79-0DAF-4924-866F-D930801B5240}"/>
    <dgm:cxn modelId="{F4437FC2-555C-4311-96E7-9AD77267BB48}" srcId="{4166028F-6305-40C9-8105-9CBF4A087B65}" destId="{1EED802D-9A7D-4E7A-8BB3-99B33238DF98}" srcOrd="1" destOrd="0" parTransId="{469A17EB-003E-457B-9994-BC4904C3838A}" sibTransId="{C4FBDA95-1706-47B2-AF82-FDBA80A63617}"/>
    <dgm:cxn modelId="{0480C98B-53EF-48AF-A564-61CF639BA5D2}" type="presOf" srcId="{2AC63741-0611-42C8-880D-B0A358825548}" destId="{B23602A7-A353-4EF0-87BC-ABB8F779CD43}" srcOrd="1" destOrd="0" presId="urn:microsoft.com/office/officeart/2008/layout/HorizontalMultiLevelHierarchy"/>
    <dgm:cxn modelId="{C505F558-47EB-40E6-8822-0B0F57994109}" srcId="{0CE7059B-BFDC-4405-8308-9A25B4B97987}" destId="{FAEA1AF7-2620-4A4D-9186-8195FA79055D}" srcOrd="0" destOrd="0" parTransId="{71443FE0-7419-4E09-BE43-9A09BA482A33}" sibTransId="{8AC391DC-695D-4EE5-A5D6-BC234A865D45}"/>
    <dgm:cxn modelId="{92771AC7-627F-47C6-9611-F0931F7F45E3}" type="presOf" srcId="{FA1DE661-63F8-4747-A446-DE8E1B3F45E4}" destId="{44621E47-6F0C-4625-97C6-E269459B2E9C}" srcOrd="1" destOrd="0" presId="urn:microsoft.com/office/officeart/2008/layout/HorizontalMultiLevelHierarchy"/>
    <dgm:cxn modelId="{95F6D204-9E73-498D-9A5A-5EA817F3C15A}" type="presOf" srcId="{4EFEC24A-5075-4A84-AEEF-25AC43456AC9}" destId="{0ABD3D82-16FE-4E2E-A8BD-F06CF4437470}" srcOrd="0" destOrd="0" presId="urn:microsoft.com/office/officeart/2008/layout/HorizontalMultiLevelHierarchy"/>
    <dgm:cxn modelId="{EEF836AD-B09E-42E4-B6D9-7CD0057A2474}" type="presOf" srcId="{9AAC283A-5861-48C1-99A6-619A020CAA28}" destId="{4816EAA1-9411-411F-9E81-5216727893F6}" srcOrd="0" destOrd="0" presId="urn:microsoft.com/office/officeart/2008/layout/HorizontalMultiLevelHierarchy"/>
    <dgm:cxn modelId="{4D655BA0-62B4-4B94-BA25-11F6E7D59B5D}" srcId="{FB6BE362-A138-494A-AA77-1293C67966EF}" destId="{E046FC5F-AF3A-4F4D-B408-B4531B569415}" srcOrd="0" destOrd="0" parTransId="{73B43038-D892-4E1B-9D2B-CFB5601D89A1}" sibTransId="{9095BB2B-1A88-4966-87EB-E6506ABB42EF}"/>
    <dgm:cxn modelId="{58577D5B-0012-449C-9571-11AA3A169671}" srcId="{0FA4F156-1C77-419C-A0DF-1DAA3EADFC09}" destId="{4166028F-6305-40C9-8105-9CBF4A087B65}" srcOrd="2" destOrd="0" parTransId="{2AC63741-0611-42C8-880D-B0A358825548}" sibTransId="{55DAE790-B06B-4401-94DF-1BAEA2B9739D}"/>
    <dgm:cxn modelId="{CDFA212E-DD4F-44C0-91D9-2EAA9B6F9979}" type="presOf" srcId="{76979FE4-7DB3-41A2-9D70-06729485A043}" destId="{F0BD16FA-6DB8-4C8B-9B97-C40A83A53BA4}" srcOrd="0" destOrd="0" presId="urn:microsoft.com/office/officeart/2008/layout/HorizontalMultiLevelHierarchy"/>
    <dgm:cxn modelId="{5B2AF955-188B-405E-93CA-F354D2255F4A}" srcId="{E046FC5F-AF3A-4F4D-B408-B4531B569415}" destId="{D81B0538-856F-49BE-B3B1-038206DC8166}" srcOrd="2" destOrd="0" parTransId="{28CE750E-90BE-415F-B247-8F9768F96977}" sibTransId="{31221060-047C-4B4C-BA81-E3553AE5B74C}"/>
    <dgm:cxn modelId="{FDE900B6-44E5-4590-A2A3-58F951B349F5}" type="presOf" srcId="{76979FE4-7DB3-41A2-9D70-06729485A043}" destId="{65852B64-F7BA-4B42-AF6E-F013697CF8A0}" srcOrd="1" destOrd="0" presId="urn:microsoft.com/office/officeart/2008/layout/HorizontalMultiLevelHierarchy"/>
    <dgm:cxn modelId="{E9C2348C-DC9B-4996-B57E-437702FC9DC5}" type="presOf" srcId="{FA1DE661-63F8-4747-A446-DE8E1B3F45E4}" destId="{EB0DE4B9-0607-4FC5-845B-A36E92D325C8}" srcOrd="0" destOrd="0" presId="urn:microsoft.com/office/officeart/2008/layout/HorizontalMultiLevelHierarchy"/>
    <dgm:cxn modelId="{C88E9A74-9716-4BE8-9320-A24582968688}" srcId="{E046FC5F-AF3A-4F4D-B408-B4531B569415}" destId="{7D6B332A-B0FC-4767-875E-6AE9AF9825BC}" srcOrd="3" destOrd="0" parTransId="{134ACF46-1261-4CDC-80FD-2E31123A905D}" sibTransId="{01EA0EA0-E982-4FC7-9D52-AC59F61D9CE4}"/>
    <dgm:cxn modelId="{25FBDC48-E85F-42E2-BEFC-9E0654EEEB52}" type="presOf" srcId="{134ACF46-1261-4CDC-80FD-2E31123A905D}" destId="{908FB4C2-CFEE-4F6A-8612-4C68F258EE08}" srcOrd="1" destOrd="0" presId="urn:microsoft.com/office/officeart/2008/layout/HorizontalMultiLevelHierarchy"/>
    <dgm:cxn modelId="{F98C157B-FE76-41EC-9E11-CCA1C594E86A}" type="presOf" srcId="{9F950246-33F4-4A66-B909-5D447BD31B6B}" destId="{F56C704E-7051-407F-9A4F-02CA094DDAEC}" srcOrd="0" destOrd="0" presId="urn:microsoft.com/office/officeart/2008/layout/HorizontalMultiLevelHierarchy"/>
    <dgm:cxn modelId="{AE505B93-1C4F-47DE-91EA-082A7A865FB1}" srcId="{1C58AD23-AD70-4FA7-BA2E-6ED2D80941FA}" destId="{FB272249-CD7C-4C06-BE4B-69FCF0D90DA1}" srcOrd="0" destOrd="0" parTransId="{9F950246-33F4-4A66-B909-5D447BD31B6B}" sibTransId="{877486A8-A089-4EA0-9119-BDDA8B5BDF5F}"/>
    <dgm:cxn modelId="{EDC11821-6F6D-4AA8-984B-C1CDC0AEF184}" srcId="{0FA4F156-1C77-419C-A0DF-1DAA3EADFC09}" destId="{8A829DD9-C8E6-4B0C-9327-70320BE15772}" srcOrd="1" destOrd="0" parTransId="{D03FC86C-0059-4C13-AEFD-EF4B4FD53C36}" sibTransId="{4EACE297-87B3-4C29-8947-28B3613C6E59}"/>
    <dgm:cxn modelId="{0C90638F-C6D4-4967-BEE0-88B74F7B1BF5}" type="presOf" srcId="{6D7F2463-0A8C-4CED-96AE-0BD62A462E8A}" destId="{366AD897-63E4-400A-8CC1-1F7D263544EC}" srcOrd="0" destOrd="0" presId="urn:microsoft.com/office/officeart/2008/layout/HorizontalMultiLevelHierarchy"/>
    <dgm:cxn modelId="{611F4CCE-4D7B-4E5C-9106-2CF42EA1AA04}" type="presOf" srcId="{9168F9C3-1FE7-4460-9972-3D44658596F7}" destId="{B3019117-4C7B-4DA7-9B42-6F128E9CB2C4}" srcOrd="1" destOrd="0" presId="urn:microsoft.com/office/officeart/2008/layout/HorizontalMultiLevelHierarchy"/>
    <dgm:cxn modelId="{AA98802E-B2D1-44FB-AA30-6C1536076E54}" type="presOf" srcId="{9F950246-33F4-4A66-B909-5D447BD31B6B}" destId="{990CF7B7-E7EB-46ED-8F25-418E349EA157}" srcOrd="1" destOrd="0" presId="urn:microsoft.com/office/officeart/2008/layout/HorizontalMultiLevelHierarchy"/>
    <dgm:cxn modelId="{F81D0F9C-1A7F-4964-961C-A62440BE4921}" type="presOf" srcId="{E046FC5F-AF3A-4F4D-B408-B4531B569415}" destId="{5E2D5DF8-EB0C-4CC9-AA82-42569FE46C8E}" srcOrd="0" destOrd="0" presId="urn:microsoft.com/office/officeart/2008/layout/HorizontalMultiLevelHierarchy"/>
    <dgm:cxn modelId="{368FE6A9-AA46-479D-ADCF-3CC4A4D566D7}" type="presOf" srcId="{134ACF46-1261-4CDC-80FD-2E31123A905D}" destId="{70A14E19-ADFE-4EA0-8C7E-C7C46BFD70A7}" srcOrd="0" destOrd="0" presId="urn:microsoft.com/office/officeart/2008/layout/HorizontalMultiLevelHierarchy"/>
    <dgm:cxn modelId="{CAE2DA90-CF5F-41B4-A9DF-A9D1FDB91386}" type="presOf" srcId="{DF401EAF-415A-4DCA-B80F-448EEF4EA7AF}" destId="{D88E9076-07D5-478B-BECC-AAEFB8506043}" srcOrd="0" destOrd="0" presId="urn:microsoft.com/office/officeart/2008/layout/HorizontalMultiLevelHierarchy"/>
    <dgm:cxn modelId="{DA310B2E-94DC-451C-885B-E88ACFCE1139}" type="presOf" srcId="{28CE750E-90BE-415F-B247-8F9768F96977}" destId="{CB3EB95F-56A1-4717-A81C-B979D1391E00}" srcOrd="0" destOrd="0" presId="urn:microsoft.com/office/officeart/2008/layout/HorizontalMultiLevelHierarchy"/>
    <dgm:cxn modelId="{A28797F2-A554-48F7-8321-C8581529FE88}" type="presOf" srcId="{FB272249-CD7C-4C06-BE4B-69FCF0D90DA1}" destId="{81C8D3AE-02E3-4DDB-A92E-07F0CB6D1AFF}" srcOrd="0" destOrd="0" presId="urn:microsoft.com/office/officeart/2008/layout/HorizontalMultiLevelHierarchy"/>
    <dgm:cxn modelId="{7B4FA484-DBDA-40E1-B272-007D70C9040D}" type="presOf" srcId="{8A829DD9-C8E6-4B0C-9327-70320BE15772}" destId="{0459C704-2B52-4C3D-87F9-9A7B81D130D8}" srcOrd="0" destOrd="0" presId="urn:microsoft.com/office/officeart/2008/layout/HorizontalMultiLevelHierarchy"/>
    <dgm:cxn modelId="{F58DBE5B-4DE0-4B7E-8E12-187F1A948CEF}" type="presOf" srcId="{7D6B332A-B0FC-4767-875E-6AE9AF9825BC}" destId="{0A7D3CDB-6486-4807-9956-1045F75672C1}" srcOrd="0" destOrd="0" presId="urn:microsoft.com/office/officeart/2008/layout/HorizontalMultiLevelHierarchy"/>
    <dgm:cxn modelId="{D9ACB82B-5003-4C85-A68D-CCC0713A838A}" type="presOf" srcId="{2AC63741-0611-42C8-880D-B0A358825548}" destId="{858682D6-692D-42F1-9FA9-CB3388FA5E20}" srcOrd="0" destOrd="0" presId="urn:microsoft.com/office/officeart/2008/layout/HorizontalMultiLevelHierarchy"/>
    <dgm:cxn modelId="{4C2F742A-F834-466F-9DA6-21BBEFE38FAC}" type="presOf" srcId="{D81B0538-856F-49BE-B3B1-038206DC8166}" destId="{7C54D365-9A85-4BAA-8FC3-78DB9B4B4CDD}" srcOrd="0" destOrd="0" presId="urn:microsoft.com/office/officeart/2008/layout/HorizontalMultiLevelHierarchy"/>
    <dgm:cxn modelId="{36EFB00C-8AB6-4920-97CA-936CFA3EA645}" type="presOf" srcId="{71443FE0-7419-4E09-BE43-9A09BA482A33}" destId="{922CCDEC-669B-4987-AEAE-9916A9E96A1D}" srcOrd="1" destOrd="0" presId="urn:microsoft.com/office/officeart/2008/layout/HorizontalMultiLevelHierarchy"/>
    <dgm:cxn modelId="{076345A8-F858-445E-88D4-FE20DC60E133}" type="presOf" srcId="{1EED802D-9A7D-4E7A-8BB3-99B33238DF98}" destId="{F35AD7E7-12C9-4779-8B8F-9289E36BFEA0}" srcOrd="0" destOrd="0" presId="urn:microsoft.com/office/officeart/2008/layout/HorizontalMultiLevelHierarchy"/>
    <dgm:cxn modelId="{0F44CBF6-5E7A-4750-AF5E-3DE34371306C}" srcId="{4166028F-6305-40C9-8105-9CBF4A087B65}" destId="{0CE7059B-BFDC-4405-8308-9A25B4B97987}" srcOrd="0" destOrd="0" parTransId="{76979FE4-7DB3-41A2-9D70-06729485A043}" sibTransId="{54D1229D-E8AE-4C2C-A2DA-37D181E172D8}"/>
    <dgm:cxn modelId="{F7422EA4-00B5-4B4A-83AE-9C68CB9AF54F}" type="presOf" srcId="{469A17EB-003E-457B-9994-BC4904C3838A}" destId="{DEBD9B00-8468-474D-9AE5-7F6EA1B1EE58}" srcOrd="0" destOrd="0" presId="urn:microsoft.com/office/officeart/2008/layout/HorizontalMultiLevelHierarchy"/>
    <dgm:cxn modelId="{A6ED9771-B814-4221-9AD8-D4ACF617EB25}" type="presOf" srcId="{DF401EAF-415A-4DCA-B80F-448EEF4EA7AF}" destId="{D7933F5B-C920-44AC-A5DF-36256FB14A02}" srcOrd="1" destOrd="0" presId="urn:microsoft.com/office/officeart/2008/layout/HorizontalMultiLevelHierarchy"/>
    <dgm:cxn modelId="{856AC2CD-925F-4F9F-831F-E8A3008EF30A}" type="presOf" srcId="{0CFA08AE-071B-4B6E-A5EC-698DC51CE1C7}" destId="{1317F1EA-092F-4000-B7E4-DF9B7CFA02FE}" srcOrd="0" destOrd="0" presId="urn:microsoft.com/office/officeart/2008/layout/HorizontalMultiLevelHierarchy"/>
    <dgm:cxn modelId="{B415620B-6F40-4DFA-877B-F00CD8CE7D35}" srcId="{D32B791C-1AD3-49C9-B267-E65EE4E548C0}" destId="{4EFEC24A-5075-4A84-AEEF-25AC43456AC9}" srcOrd="0" destOrd="0" parTransId="{9168F9C3-1FE7-4460-9972-3D44658596F7}" sibTransId="{165A7A0C-1E10-43A6-B86C-4838F9CE32F4}"/>
    <dgm:cxn modelId="{C4A22DCE-5F4C-471D-89D2-3C44B5556918}" type="presOf" srcId="{9168F9C3-1FE7-4460-9972-3D44658596F7}" destId="{9CD77CC7-8DEE-40CE-B0A1-E8EF7432867D}" srcOrd="0" destOrd="0" presId="urn:microsoft.com/office/officeart/2008/layout/HorizontalMultiLevelHierarchy"/>
    <dgm:cxn modelId="{D7445F9D-32D7-4B7A-A5CE-306F9CF6FEBD}" srcId="{0CE7059B-BFDC-4405-8308-9A25B4B97987}" destId="{71982314-EF9B-4242-B626-14F11ACCD8E1}" srcOrd="1" destOrd="0" parTransId="{FA1DE661-63F8-4747-A446-DE8E1B3F45E4}" sibTransId="{6B6C7A51-583D-40B2-8ECC-F5C85CF02539}"/>
    <dgm:cxn modelId="{AE906B09-1648-4364-9D23-87F3355FDC2D}" type="presOf" srcId="{36241FDB-A6FE-40ED-98B0-482C114C62DB}" destId="{EBE378B6-3290-4EF7-8A37-9302FA99A980}" srcOrd="0" destOrd="0" presId="urn:microsoft.com/office/officeart/2008/layout/HorizontalMultiLevelHierarchy"/>
    <dgm:cxn modelId="{9A102AB0-1E4E-406E-8B9A-6EC8D7B87D75}" type="presOf" srcId="{D03FC86C-0059-4C13-AEFD-EF4B4FD53C36}" destId="{C3C9EC9B-A642-49B1-AD6B-AC373B84E95B}" srcOrd="1" destOrd="0" presId="urn:microsoft.com/office/officeart/2008/layout/HorizontalMultiLevelHierarchy"/>
    <dgm:cxn modelId="{9CE1722D-DF8E-4019-B85F-B5192A79F209}" type="presOf" srcId="{FAEA1AF7-2620-4A4D-9186-8195FA79055D}" destId="{C89D5054-40FA-4254-A106-970A132492EA}" srcOrd="0" destOrd="0" presId="urn:microsoft.com/office/officeart/2008/layout/HorizontalMultiLevelHierarchy"/>
    <dgm:cxn modelId="{EE2B46DD-2B41-4527-9331-2EC85B33E631}" type="presOf" srcId="{0CE7059B-BFDC-4405-8308-9A25B4B97987}" destId="{CCB51C2B-D68D-499C-AE71-6472BA32D4DF}" srcOrd="0" destOrd="0" presId="urn:microsoft.com/office/officeart/2008/layout/HorizontalMultiLevelHierarchy"/>
    <dgm:cxn modelId="{EAEB17D3-DC0D-49BA-94E3-21CA3F94CEB3}" type="presOf" srcId="{28CE750E-90BE-415F-B247-8F9768F96977}" destId="{1CDEA584-9EE7-46AA-87DF-76C26AC81649}" srcOrd="1" destOrd="0" presId="urn:microsoft.com/office/officeart/2008/layout/HorizontalMultiLevelHierarchy"/>
    <dgm:cxn modelId="{E89B1462-A2B0-4AFA-AC3B-8F2EE70E8498}" type="presOf" srcId="{0FA4F156-1C77-419C-A0DF-1DAA3EADFC09}" destId="{F5CB7FA5-51CB-4721-A9FB-542C73CEFD38}" srcOrd="0" destOrd="0" presId="urn:microsoft.com/office/officeart/2008/layout/HorizontalMultiLevelHierarchy"/>
    <dgm:cxn modelId="{B2D6C7ED-C9AE-4016-8313-0E32EF715351}" type="presOf" srcId="{9AAC283A-5861-48C1-99A6-619A020CAA28}" destId="{0013EA43-DC47-4DBE-85AF-4F82705306FD}" srcOrd="1" destOrd="0" presId="urn:microsoft.com/office/officeart/2008/layout/HorizontalMultiLevelHierarchy"/>
    <dgm:cxn modelId="{B0C44119-BCF6-45F0-A83B-1874C7258347}" type="presOf" srcId="{FB6BE362-A138-494A-AA77-1293C67966EF}" destId="{7B49004F-4F6C-4E42-8E78-3169C65DCE7A}" srcOrd="0" destOrd="0" presId="urn:microsoft.com/office/officeart/2008/layout/HorizontalMultiLevelHierarchy"/>
    <dgm:cxn modelId="{795AE410-4EA9-4DDB-AC95-C4A30BE1AC33}" type="presOf" srcId="{71982314-EF9B-4242-B626-14F11ACCD8E1}" destId="{3DC5B4EF-A8CA-43D0-A265-87FD5674B3C0}" srcOrd="0" destOrd="0" presId="urn:microsoft.com/office/officeart/2008/layout/HorizontalMultiLevelHierarchy"/>
    <dgm:cxn modelId="{32E1507B-45C4-4A65-ADF2-F4627AA7841C}" type="presOf" srcId="{71443FE0-7419-4E09-BE43-9A09BA482A33}" destId="{2B37C1A4-E985-4240-BA6C-35F7DA2A57F0}" srcOrd="0" destOrd="0" presId="urn:microsoft.com/office/officeart/2008/layout/HorizontalMultiLevelHierarchy"/>
    <dgm:cxn modelId="{CDB880EC-75C7-4CE4-9A9F-9E4E7C4ACFFE}" srcId="{E046FC5F-AF3A-4F4D-B408-B4531B569415}" destId="{1C58AD23-AD70-4FA7-BA2E-6ED2D80941FA}" srcOrd="0" destOrd="0" parTransId="{DF401EAF-415A-4DCA-B80F-448EEF4EA7AF}" sibTransId="{C65BA258-CCF7-41F9-B9F0-C8E6D61539E3}"/>
    <dgm:cxn modelId="{D3B2C7D8-9B39-472B-8DD4-E430AA68D7D2}" type="presOf" srcId="{4166028F-6305-40C9-8105-9CBF4A087B65}" destId="{92097E46-5B2F-47E7-93C1-DFF1ED0548D4}" srcOrd="0" destOrd="0" presId="urn:microsoft.com/office/officeart/2008/layout/HorizontalMultiLevelHierarchy"/>
    <dgm:cxn modelId="{FA4A4CFA-E5F8-4590-A20C-36E014B02A3A}" type="presOf" srcId="{36ED40E7-52D4-4631-B989-3CE1C67A98F1}" destId="{01617891-DB8C-4594-9BDA-BAE034F01FE7}" srcOrd="1" destOrd="0" presId="urn:microsoft.com/office/officeart/2008/layout/HorizontalMultiLevelHierarchy"/>
    <dgm:cxn modelId="{232DAC48-BDA1-4F00-AC20-4613681A9724}" type="presOf" srcId="{BD6A9F70-D154-4981-B76E-89F0F8903E29}" destId="{749A99CD-2C43-4978-A48C-01F210043502}" srcOrd="0" destOrd="0" presId="urn:microsoft.com/office/officeart/2008/layout/HorizontalMultiLevelHierarchy"/>
    <dgm:cxn modelId="{D19525CD-3D0B-4308-9047-5DB6C90A7D18}" type="presOf" srcId="{36241FDB-A6FE-40ED-98B0-482C114C62DB}" destId="{6F8C1448-E7D6-4563-BBB3-CF134AC2E243}" srcOrd="1" destOrd="0" presId="urn:microsoft.com/office/officeart/2008/layout/HorizontalMultiLevelHierarchy"/>
    <dgm:cxn modelId="{F5FB8979-1937-4CC1-8546-DD8072BA3072}" type="presOf" srcId="{D03FC86C-0059-4C13-AEFD-EF4B4FD53C36}" destId="{6C863670-3251-4E6D-AD17-6F8344D8FB31}" srcOrd="0" destOrd="0" presId="urn:microsoft.com/office/officeart/2008/layout/HorizontalMultiLevelHierarchy"/>
    <dgm:cxn modelId="{B7F0CE75-1177-4BA0-8C22-6E552FD5CB3E}" type="presOf" srcId="{1C58AD23-AD70-4FA7-BA2E-6ED2D80941FA}" destId="{5F5EFB31-C096-4804-BCAC-4EBC0E5CB6FE}" srcOrd="0" destOrd="0" presId="urn:microsoft.com/office/officeart/2008/layout/HorizontalMultiLevelHierarchy"/>
    <dgm:cxn modelId="{E1FC65EE-466E-4B00-B11B-6F5BDCDFBE0C}" type="presOf" srcId="{36ED40E7-52D4-4631-B989-3CE1C67A98F1}" destId="{8E887703-90CA-4589-A75D-DAAB0EBE73D0}" srcOrd="0" destOrd="0" presId="urn:microsoft.com/office/officeart/2008/layout/HorizontalMultiLevelHierarchy"/>
    <dgm:cxn modelId="{5F5A7BA6-9E49-495A-B663-4179318BDD96}" type="presOf" srcId="{469A17EB-003E-457B-9994-BC4904C3838A}" destId="{3207CB79-F6F6-46D3-BF6D-B7222CBD7C5F}" srcOrd="1" destOrd="0" presId="urn:microsoft.com/office/officeart/2008/layout/HorizontalMultiLevelHierarchy"/>
    <dgm:cxn modelId="{39AD1EDC-68CE-421F-B651-F86322196112}" srcId="{0FA4F156-1C77-419C-A0DF-1DAA3EADFC09}" destId="{0CFA08AE-071B-4B6E-A5EC-698DC51CE1C7}" srcOrd="0" destOrd="0" parTransId="{9AAC283A-5861-48C1-99A6-619A020CAA28}" sibTransId="{8B352159-CACB-4365-A048-3A95DF0F5E07}"/>
    <dgm:cxn modelId="{3DBBA50E-6790-4B30-B4C0-674EF27159D3}" type="presOf" srcId="{BD6A9F70-D154-4981-B76E-89F0F8903E29}" destId="{5BD89F53-FAD9-493D-AA53-535F9F262835}" srcOrd="1" destOrd="0" presId="urn:microsoft.com/office/officeart/2008/layout/HorizontalMultiLevelHierarchy"/>
    <dgm:cxn modelId="{70E31FB0-FB2B-452A-A791-6BB4173E6D4E}" type="presOf" srcId="{D32B791C-1AD3-49C9-B267-E65EE4E548C0}" destId="{9050C858-BC3D-4F49-AF83-F19E5E8BCB1B}" srcOrd="0" destOrd="0" presId="urn:microsoft.com/office/officeart/2008/layout/HorizontalMultiLevelHierarchy"/>
    <dgm:cxn modelId="{90521B87-B884-4C36-A95C-A46E6C67ECE4}" srcId="{D81B0538-856F-49BE-B3B1-038206DC8166}" destId="{6D7F2463-0A8C-4CED-96AE-0BD62A462E8A}" srcOrd="0" destOrd="0" parTransId="{BD6A9F70-D154-4981-B76E-89F0F8903E29}" sibTransId="{5A456040-4C1F-480E-A0A5-00D059067876}"/>
    <dgm:cxn modelId="{11E3B5C9-CD75-4071-BCDE-1F96AC2BA664}" type="presParOf" srcId="{7B49004F-4F6C-4E42-8E78-3169C65DCE7A}" destId="{719C1CE7-1518-4380-806F-0DFCF9687B21}" srcOrd="0" destOrd="0" presId="urn:microsoft.com/office/officeart/2008/layout/HorizontalMultiLevelHierarchy"/>
    <dgm:cxn modelId="{AD697034-CE27-47D0-9EA3-CBDFAB8DC6D2}" type="presParOf" srcId="{719C1CE7-1518-4380-806F-0DFCF9687B21}" destId="{5E2D5DF8-EB0C-4CC9-AA82-42569FE46C8E}" srcOrd="0" destOrd="0" presId="urn:microsoft.com/office/officeart/2008/layout/HorizontalMultiLevelHierarchy"/>
    <dgm:cxn modelId="{6B6F4753-5875-4FF7-BFA2-7D5E6FF1F5C2}" type="presParOf" srcId="{719C1CE7-1518-4380-806F-0DFCF9687B21}" destId="{58C4E59D-E6D8-445C-8F53-B8F98B72DE0F}" srcOrd="1" destOrd="0" presId="urn:microsoft.com/office/officeart/2008/layout/HorizontalMultiLevelHierarchy"/>
    <dgm:cxn modelId="{BD2C46CA-B16D-4D7C-9FBD-F87C69BB3D4B}" type="presParOf" srcId="{58C4E59D-E6D8-445C-8F53-B8F98B72DE0F}" destId="{D88E9076-07D5-478B-BECC-AAEFB8506043}" srcOrd="0" destOrd="0" presId="urn:microsoft.com/office/officeart/2008/layout/HorizontalMultiLevelHierarchy"/>
    <dgm:cxn modelId="{4607EB25-69DB-46C7-BC6B-4EF297D2D603}" type="presParOf" srcId="{D88E9076-07D5-478B-BECC-AAEFB8506043}" destId="{D7933F5B-C920-44AC-A5DF-36256FB14A02}" srcOrd="0" destOrd="0" presId="urn:microsoft.com/office/officeart/2008/layout/HorizontalMultiLevelHierarchy"/>
    <dgm:cxn modelId="{0DB67285-C9BA-4305-9EE5-2C5996477BB0}" type="presParOf" srcId="{58C4E59D-E6D8-445C-8F53-B8F98B72DE0F}" destId="{DF8DB405-0C4E-4880-A6ED-94DA827E1458}" srcOrd="1" destOrd="0" presId="urn:microsoft.com/office/officeart/2008/layout/HorizontalMultiLevelHierarchy"/>
    <dgm:cxn modelId="{D84FEEC0-9F77-4F59-AA50-EA4B8A7C581A}" type="presParOf" srcId="{DF8DB405-0C4E-4880-A6ED-94DA827E1458}" destId="{5F5EFB31-C096-4804-BCAC-4EBC0E5CB6FE}" srcOrd="0" destOrd="0" presId="urn:microsoft.com/office/officeart/2008/layout/HorizontalMultiLevelHierarchy"/>
    <dgm:cxn modelId="{4058122F-EFFF-4B8C-8B82-78502B91DDC8}" type="presParOf" srcId="{DF8DB405-0C4E-4880-A6ED-94DA827E1458}" destId="{EC3CB59F-76F8-4BF5-976E-7AD2DED823EC}" srcOrd="1" destOrd="0" presId="urn:microsoft.com/office/officeart/2008/layout/HorizontalMultiLevelHierarchy"/>
    <dgm:cxn modelId="{03F36EEF-0C28-4EA0-B699-1775DB0E984E}" type="presParOf" srcId="{EC3CB59F-76F8-4BF5-976E-7AD2DED823EC}" destId="{F56C704E-7051-407F-9A4F-02CA094DDAEC}" srcOrd="0" destOrd="0" presId="urn:microsoft.com/office/officeart/2008/layout/HorizontalMultiLevelHierarchy"/>
    <dgm:cxn modelId="{FEA75C96-42C4-41DE-829E-8CA232649EAD}" type="presParOf" srcId="{F56C704E-7051-407F-9A4F-02CA094DDAEC}" destId="{990CF7B7-E7EB-46ED-8F25-418E349EA157}" srcOrd="0" destOrd="0" presId="urn:microsoft.com/office/officeart/2008/layout/HorizontalMultiLevelHierarchy"/>
    <dgm:cxn modelId="{5998AF7C-3390-4F39-A7E8-F881F7D82EFA}" type="presParOf" srcId="{EC3CB59F-76F8-4BF5-976E-7AD2DED823EC}" destId="{769DC00A-D5A0-49AD-8C1F-1ADFD9C74009}" srcOrd="1" destOrd="0" presId="urn:microsoft.com/office/officeart/2008/layout/HorizontalMultiLevelHierarchy"/>
    <dgm:cxn modelId="{B0369AAE-036D-4FAF-9DD2-A735F8323711}" type="presParOf" srcId="{769DC00A-D5A0-49AD-8C1F-1ADFD9C74009}" destId="{81C8D3AE-02E3-4DDB-A92E-07F0CB6D1AFF}" srcOrd="0" destOrd="0" presId="urn:microsoft.com/office/officeart/2008/layout/HorizontalMultiLevelHierarchy"/>
    <dgm:cxn modelId="{4A90BF2A-4F88-42A3-8F04-74CEB3DC2E00}" type="presParOf" srcId="{769DC00A-D5A0-49AD-8C1F-1ADFD9C74009}" destId="{11C7A55B-9E69-4551-88FB-DBCFA987F904}" srcOrd="1" destOrd="0" presId="urn:microsoft.com/office/officeart/2008/layout/HorizontalMultiLevelHierarchy"/>
    <dgm:cxn modelId="{F1143FA2-9C74-459A-B701-F09B7CA1F162}" type="presParOf" srcId="{58C4E59D-E6D8-445C-8F53-B8F98B72DE0F}" destId="{8E887703-90CA-4589-A75D-DAAB0EBE73D0}" srcOrd="2" destOrd="0" presId="urn:microsoft.com/office/officeart/2008/layout/HorizontalMultiLevelHierarchy"/>
    <dgm:cxn modelId="{12D0B2F4-A93F-4841-B948-5B70374EF9A3}" type="presParOf" srcId="{8E887703-90CA-4589-A75D-DAAB0EBE73D0}" destId="{01617891-DB8C-4594-9BDA-BAE034F01FE7}" srcOrd="0" destOrd="0" presId="urn:microsoft.com/office/officeart/2008/layout/HorizontalMultiLevelHierarchy"/>
    <dgm:cxn modelId="{52BD663B-F8E3-4ED9-813C-8FC9A36DADDF}" type="presParOf" srcId="{58C4E59D-E6D8-445C-8F53-B8F98B72DE0F}" destId="{2C63B0EF-A4EA-44FC-B89E-6B1BC03B6EBB}" srcOrd="3" destOrd="0" presId="urn:microsoft.com/office/officeart/2008/layout/HorizontalMultiLevelHierarchy"/>
    <dgm:cxn modelId="{8541BF45-746C-4524-A7C9-E102C1769F2E}" type="presParOf" srcId="{2C63B0EF-A4EA-44FC-B89E-6B1BC03B6EBB}" destId="{9050C858-BC3D-4F49-AF83-F19E5E8BCB1B}" srcOrd="0" destOrd="0" presId="urn:microsoft.com/office/officeart/2008/layout/HorizontalMultiLevelHierarchy"/>
    <dgm:cxn modelId="{F83F9D90-8CE0-424F-B39F-AEE3C5750ED7}" type="presParOf" srcId="{2C63B0EF-A4EA-44FC-B89E-6B1BC03B6EBB}" destId="{5FF99EED-0136-4F5C-8141-DE283A3EC81A}" srcOrd="1" destOrd="0" presId="urn:microsoft.com/office/officeart/2008/layout/HorizontalMultiLevelHierarchy"/>
    <dgm:cxn modelId="{FF9F196B-A2D4-4163-9553-E5DA55E5175E}" type="presParOf" srcId="{5FF99EED-0136-4F5C-8141-DE283A3EC81A}" destId="{9CD77CC7-8DEE-40CE-B0A1-E8EF7432867D}" srcOrd="0" destOrd="0" presId="urn:microsoft.com/office/officeart/2008/layout/HorizontalMultiLevelHierarchy"/>
    <dgm:cxn modelId="{658E42E9-A1AA-47C7-91E1-6ABD0AD7D010}" type="presParOf" srcId="{9CD77CC7-8DEE-40CE-B0A1-E8EF7432867D}" destId="{B3019117-4C7B-4DA7-9B42-6F128E9CB2C4}" srcOrd="0" destOrd="0" presId="urn:microsoft.com/office/officeart/2008/layout/HorizontalMultiLevelHierarchy"/>
    <dgm:cxn modelId="{C6555227-C1AE-4F77-B406-267584D4B628}" type="presParOf" srcId="{5FF99EED-0136-4F5C-8141-DE283A3EC81A}" destId="{1D5541DF-80B4-4E91-8AA4-EE029B481D82}" srcOrd="1" destOrd="0" presId="urn:microsoft.com/office/officeart/2008/layout/HorizontalMultiLevelHierarchy"/>
    <dgm:cxn modelId="{412C50EE-1465-4DEC-86A3-CC50C352CBB2}" type="presParOf" srcId="{1D5541DF-80B4-4E91-8AA4-EE029B481D82}" destId="{0ABD3D82-16FE-4E2E-A8BD-F06CF4437470}" srcOrd="0" destOrd="0" presId="urn:microsoft.com/office/officeart/2008/layout/HorizontalMultiLevelHierarchy"/>
    <dgm:cxn modelId="{21FC52F3-90F6-4965-963D-B965D77309FF}" type="presParOf" srcId="{1D5541DF-80B4-4E91-8AA4-EE029B481D82}" destId="{1F103A58-C3B3-4E3F-A296-3462774ECBC6}" srcOrd="1" destOrd="0" presId="urn:microsoft.com/office/officeart/2008/layout/HorizontalMultiLevelHierarchy"/>
    <dgm:cxn modelId="{6C494C56-1402-4990-BF28-254D0F60F704}" type="presParOf" srcId="{58C4E59D-E6D8-445C-8F53-B8F98B72DE0F}" destId="{CB3EB95F-56A1-4717-A81C-B979D1391E00}" srcOrd="4" destOrd="0" presId="urn:microsoft.com/office/officeart/2008/layout/HorizontalMultiLevelHierarchy"/>
    <dgm:cxn modelId="{2309AEAB-8DD3-4572-87C2-E96C8BE43EA8}" type="presParOf" srcId="{CB3EB95F-56A1-4717-A81C-B979D1391E00}" destId="{1CDEA584-9EE7-46AA-87DF-76C26AC81649}" srcOrd="0" destOrd="0" presId="urn:microsoft.com/office/officeart/2008/layout/HorizontalMultiLevelHierarchy"/>
    <dgm:cxn modelId="{EA62546E-DF00-483E-9B12-DB637EBF4FC7}" type="presParOf" srcId="{58C4E59D-E6D8-445C-8F53-B8F98B72DE0F}" destId="{D5CF71BC-90E0-4EF7-993F-6232587C0711}" srcOrd="5" destOrd="0" presId="urn:microsoft.com/office/officeart/2008/layout/HorizontalMultiLevelHierarchy"/>
    <dgm:cxn modelId="{136C55F4-935B-4DA9-BA36-6D3A86EB053B}" type="presParOf" srcId="{D5CF71BC-90E0-4EF7-993F-6232587C0711}" destId="{7C54D365-9A85-4BAA-8FC3-78DB9B4B4CDD}" srcOrd="0" destOrd="0" presId="urn:microsoft.com/office/officeart/2008/layout/HorizontalMultiLevelHierarchy"/>
    <dgm:cxn modelId="{3C932D5C-A69E-4FD0-BECB-2B03AEBED76F}" type="presParOf" srcId="{D5CF71BC-90E0-4EF7-993F-6232587C0711}" destId="{A70E7B65-8C17-4704-BED5-2A75772DBA97}" srcOrd="1" destOrd="0" presId="urn:microsoft.com/office/officeart/2008/layout/HorizontalMultiLevelHierarchy"/>
    <dgm:cxn modelId="{4BB7F8DC-5850-48CD-8965-5A1BEE519382}" type="presParOf" srcId="{A70E7B65-8C17-4704-BED5-2A75772DBA97}" destId="{749A99CD-2C43-4978-A48C-01F210043502}" srcOrd="0" destOrd="0" presId="urn:microsoft.com/office/officeart/2008/layout/HorizontalMultiLevelHierarchy"/>
    <dgm:cxn modelId="{6F6E5860-CCAF-4DA8-B2DB-516D1026F26D}" type="presParOf" srcId="{749A99CD-2C43-4978-A48C-01F210043502}" destId="{5BD89F53-FAD9-493D-AA53-535F9F262835}" srcOrd="0" destOrd="0" presId="urn:microsoft.com/office/officeart/2008/layout/HorizontalMultiLevelHierarchy"/>
    <dgm:cxn modelId="{BCE34114-88DA-4323-B0E2-EE9D1A8E5B3E}" type="presParOf" srcId="{A70E7B65-8C17-4704-BED5-2A75772DBA97}" destId="{CED0EAB2-18D1-4630-B966-E19880351F96}" srcOrd="1" destOrd="0" presId="urn:microsoft.com/office/officeart/2008/layout/HorizontalMultiLevelHierarchy"/>
    <dgm:cxn modelId="{10E0DA45-8BFD-49BA-9878-C062FD1943A5}" type="presParOf" srcId="{CED0EAB2-18D1-4630-B966-E19880351F96}" destId="{366AD897-63E4-400A-8CC1-1F7D263544EC}" srcOrd="0" destOrd="0" presId="urn:microsoft.com/office/officeart/2008/layout/HorizontalMultiLevelHierarchy"/>
    <dgm:cxn modelId="{8C09C29F-AA1E-4ECF-B75C-2D69F50131BF}" type="presParOf" srcId="{CED0EAB2-18D1-4630-B966-E19880351F96}" destId="{626B406F-BE70-4010-8B1B-3198984C7123}" srcOrd="1" destOrd="0" presId="urn:microsoft.com/office/officeart/2008/layout/HorizontalMultiLevelHierarchy"/>
    <dgm:cxn modelId="{9691253E-D261-41E4-8A74-C4D40D81AECC}" type="presParOf" srcId="{58C4E59D-E6D8-445C-8F53-B8F98B72DE0F}" destId="{70A14E19-ADFE-4EA0-8C7E-C7C46BFD70A7}" srcOrd="6" destOrd="0" presId="urn:microsoft.com/office/officeart/2008/layout/HorizontalMultiLevelHierarchy"/>
    <dgm:cxn modelId="{8CE77020-01B9-4566-A9B1-F620AAE2635B}" type="presParOf" srcId="{70A14E19-ADFE-4EA0-8C7E-C7C46BFD70A7}" destId="{908FB4C2-CFEE-4F6A-8612-4C68F258EE08}" srcOrd="0" destOrd="0" presId="urn:microsoft.com/office/officeart/2008/layout/HorizontalMultiLevelHierarchy"/>
    <dgm:cxn modelId="{90F96483-F112-4F7E-889D-812BC0FCF023}" type="presParOf" srcId="{58C4E59D-E6D8-445C-8F53-B8F98B72DE0F}" destId="{ABC91B0F-74FD-4274-BAFB-0459E5ED99EB}" srcOrd="7" destOrd="0" presId="urn:microsoft.com/office/officeart/2008/layout/HorizontalMultiLevelHierarchy"/>
    <dgm:cxn modelId="{F525DB18-A64D-4656-AAB3-31AF0564C354}" type="presParOf" srcId="{ABC91B0F-74FD-4274-BAFB-0459E5ED99EB}" destId="{0A7D3CDB-6486-4807-9956-1045F75672C1}" srcOrd="0" destOrd="0" presId="urn:microsoft.com/office/officeart/2008/layout/HorizontalMultiLevelHierarchy"/>
    <dgm:cxn modelId="{210941DA-D156-4C9D-A7E4-7A98522F5C41}" type="presParOf" srcId="{ABC91B0F-74FD-4274-BAFB-0459E5ED99EB}" destId="{3B19AE2C-4A1E-42B1-ABB5-45B0D9E4CEF4}" srcOrd="1" destOrd="0" presId="urn:microsoft.com/office/officeart/2008/layout/HorizontalMultiLevelHierarchy"/>
    <dgm:cxn modelId="{F71AF872-3C61-4B73-A343-8D61C79E4866}" type="presParOf" srcId="{58C4E59D-E6D8-445C-8F53-B8F98B72DE0F}" destId="{EBE378B6-3290-4EF7-8A37-9302FA99A980}" srcOrd="8" destOrd="0" presId="urn:microsoft.com/office/officeart/2008/layout/HorizontalMultiLevelHierarchy"/>
    <dgm:cxn modelId="{8A95E5E8-42C3-4E3A-905C-C6ECF998CEB9}" type="presParOf" srcId="{EBE378B6-3290-4EF7-8A37-9302FA99A980}" destId="{6F8C1448-E7D6-4563-BBB3-CF134AC2E243}" srcOrd="0" destOrd="0" presId="urn:microsoft.com/office/officeart/2008/layout/HorizontalMultiLevelHierarchy"/>
    <dgm:cxn modelId="{D04A9688-FB21-41D6-BD95-CDBF31911D3E}" type="presParOf" srcId="{58C4E59D-E6D8-445C-8F53-B8F98B72DE0F}" destId="{1EE7B226-C5CD-4F3B-B027-704A8C1265DA}" srcOrd="9" destOrd="0" presId="urn:microsoft.com/office/officeart/2008/layout/HorizontalMultiLevelHierarchy"/>
    <dgm:cxn modelId="{75B86F40-4B22-4B57-ADB8-FEAEE51248DB}" type="presParOf" srcId="{1EE7B226-C5CD-4F3B-B027-704A8C1265DA}" destId="{F5CB7FA5-51CB-4721-A9FB-542C73CEFD38}" srcOrd="0" destOrd="0" presId="urn:microsoft.com/office/officeart/2008/layout/HorizontalMultiLevelHierarchy"/>
    <dgm:cxn modelId="{5690044F-C7A7-4B8C-A242-85A223636A82}" type="presParOf" srcId="{1EE7B226-C5CD-4F3B-B027-704A8C1265DA}" destId="{F50093D7-4C03-40B0-A696-9CB49DA869D1}" srcOrd="1" destOrd="0" presId="urn:microsoft.com/office/officeart/2008/layout/HorizontalMultiLevelHierarchy"/>
    <dgm:cxn modelId="{DB89B693-9661-4526-BEAF-8D188D5C05B9}" type="presParOf" srcId="{F50093D7-4C03-40B0-A696-9CB49DA869D1}" destId="{4816EAA1-9411-411F-9E81-5216727893F6}" srcOrd="0" destOrd="0" presId="urn:microsoft.com/office/officeart/2008/layout/HorizontalMultiLevelHierarchy"/>
    <dgm:cxn modelId="{6B404085-05E7-4391-8285-8E17A8AB3683}" type="presParOf" srcId="{4816EAA1-9411-411F-9E81-5216727893F6}" destId="{0013EA43-DC47-4DBE-85AF-4F82705306FD}" srcOrd="0" destOrd="0" presId="urn:microsoft.com/office/officeart/2008/layout/HorizontalMultiLevelHierarchy"/>
    <dgm:cxn modelId="{05121A3E-BD61-4494-8F5F-6CC5AA7A1620}" type="presParOf" srcId="{F50093D7-4C03-40B0-A696-9CB49DA869D1}" destId="{20A6E09E-3BC6-4BF4-A683-5F6566F57CE7}" srcOrd="1" destOrd="0" presId="urn:microsoft.com/office/officeart/2008/layout/HorizontalMultiLevelHierarchy"/>
    <dgm:cxn modelId="{FF37E22F-AC72-4961-AA58-4D76E400C6CC}" type="presParOf" srcId="{20A6E09E-3BC6-4BF4-A683-5F6566F57CE7}" destId="{1317F1EA-092F-4000-B7E4-DF9B7CFA02FE}" srcOrd="0" destOrd="0" presId="urn:microsoft.com/office/officeart/2008/layout/HorizontalMultiLevelHierarchy"/>
    <dgm:cxn modelId="{B5B4A644-762C-48A4-9EFC-567D78151060}" type="presParOf" srcId="{20A6E09E-3BC6-4BF4-A683-5F6566F57CE7}" destId="{805CAB6F-458D-4A55-9803-6CA12993238A}" srcOrd="1" destOrd="0" presId="urn:microsoft.com/office/officeart/2008/layout/HorizontalMultiLevelHierarchy"/>
    <dgm:cxn modelId="{B40E3E9E-9B6E-4CEF-9021-49EB7676F4FE}" type="presParOf" srcId="{F50093D7-4C03-40B0-A696-9CB49DA869D1}" destId="{6C863670-3251-4E6D-AD17-6F8344D8FB31}" srcOrd="2" destOrd="0" presId="urn:microsoft.com/office/officeart/2008/layout/HorizontalMultiLevelHierarchy"/>
    <dgm:cxn modelId="{125E60FF-0A4A-423F-AC12-3572F5611C42}" type="presParOf" srcId="{6C863670-3251-4E6D-AD17-6F8344D8FB31}" destId="{C3C9EC9B-A642-49B1-AD6B-AC373B84E95B}" srcOrd="0" destOrd="0" presId="urn:microsoft.com/office/officeart/2008/layout/HorizontalMultiLevelHierarchy"/>
    <dgm:cxn modelId="{14C6ED06-5B72-4F9B-B8D8-0925F9BF290D}" type="presParOf" srcId="{F50093D7-4C03-40B0-A696-9CB49DA869D1}" destId="{7ED4559A-D78E-4E5D-9D8D-59A2C15537E7}" srcOrd="3" destOrd="0" presId="urn:microsoft.com/office/officeart/2008/layout/HorizontalMultiLevelHierarchy"/>
    <dgm:cxn modelId="{1551F27A-57FE-46AC-9E8B-71BD965C6933}" type="presParOf" srcId="{7ED4559A-D78E-4E5D-9D8D-59A2C15537E7}" destId="{0459C704-2B52-4C3D-87F9-9A7B81D130D8}" srcOrd="0" destOrd="0" presId="urn:microsoft.com/office/officeart/2008/layout/HorizontalMultiLevelHierarchy"/>
    <dgm:cxn modelId="{A9931301-D585-4173-B3EC-95FA5250466D}" type="presParOf" srcId="{7ED4559A-D78E-4E5D-9D8D-59A2C15537E7}" destId="{3A39F0BD-1C8E-4322-9B43-4E8A5C95A32F}" srcOrd="1" destOrd="0" presId="urn:microsoft.com/office/officeart/2008/layout/HorizontalMultiLevelHierarchy"/>
    <dgm:cxn modelId="{91BB7A11-F627-4E6B-AA09-CFF9C6826AA1}" type="presParOf" srcId="{F50093D7-4C03-40B0-A696-9CB49DA869D1}" destId="{858682D6-692D-42F1-9FA9-CB3388FA5E20}" srcOrd="4" destOrd="0" presId="urn:microsoft.com/office/officeart/2008/layout/HorizontalMultiLevelHierarchy"/>
    <dgm:cxn modelId="{8B2AF44F-BB68-4BF2-9350-46141232FD24}" type="presParOf" srcId="{858682D6-692D-42F1-9FA9-CB3388FA5E20}" destId="{B23602A7-A353-4EF0-87BC-ABB8F779CD43}" srcOrd="0" destOrd="0" presId="urn:microsoft.com/office/officeart/2008/layout/HorizontalMultiLevelHierarchy"/>
    <dgm:cxn modelId="{595DD5EB-8A23-41D6-8779-AB18F9CF279E}" type="presParOf" srcId="{F50093D7-4C03-40B0-A696-9CB49DA869D1}" destId="{28E9F941-76E3-4E98-8C10-3838E5BD685A}" srcOrd="5" destOrd="0" presId="urn:microsoft.com/office/officeart/2008/layout/HorizontalMultiLevelHierarchy"/>
    <dgm:cxn modelId="{5FF81564-9618-47B0-9B00-E0C2DF245D2B}" type="presParOf" srcId="{28E9F941-76E3-4E98-8C10-3838E5BD685A}" destId="{92097E46-5B2F-47E7-93C1-DFF1ED0548D4}" srcOrd="0" destOrd="0" presId="urn:microsoft.com/office/officeart/2008/layout/HorizontalMultiLevelHierarchy"/>
    <dgm:cxn modelId="{1455777B-CECD-43E5-AB69-85B067A23E2B}" type="presParOf" srcId="{28E9F941-76E3-4E98-8C10-3838E5BD685A}" destId="{D12C21E9-76FC-41BB-A3E7-5306DC98DF75}" srcOrd="1" destOrd="0" presId="urn:microsoft.com/office/officeart/2008/layout/HorizontalMultiLevelHierarchy"/>
    <dgm:cxn modelId="{1AB3C0F7-B075-46FB-A39A-B9B95C75A6E2}" type="presParOf" srcId="{D12C21E9-76FC-41BB-A3E7-5306DC98DF75}" destId="{F0BD16FA-6DB8-4C8B-9B97-C40A83A53BA4}" srcOrd="0" destOrd="0" presId="urn:microsoft.com/office/officeart/2008/layout/HorizontalMultiLevelHierarchy"/>
    <dgm:cxn modelId="{404B525F-3837-47BF-8BA9-E83593D3AE88}" type="presParOf" srcId="{F0BD16FA-6DB8-4C8B-9B97-C40A83A53BA4}" destId="{65852B64-F7BA-4B42-AF6E-F013697CF8A0}" srcOrd="0" destOrd="0" presId="urn:microsoft.com/office/officeart/2008/layout/HorizontalMultiLevelHierarchy"/>
    <dgm:cxn modelId="{71AAA7DD-B86C-4FF9-9D6B-DC839C58B61D}" type="presParOf" srcId="{D12C21E9-76FC-41BB-A3E7-5306DC98DF75}" destId="{E0E4E36F-C7C6-44CB-879B-06A670A05814}" srcOrd="1" destOrd="0" presId="urn:microsoft.com/office/officeart/2008/layout/HorizontalMultiLevelHierarchy"/>
    <dgm:cxn modelId="{1B1AFB0E-63D4-46F2-B972-F2A749295620}" type="presParOf" srcId="{E0E4E36F-C7C6-44CB-879B-06A670A05814}" destId="{CCB51C2B-D68D-499C-AE71-6472BA32D4DF}" srcOrd="0" destOrd="0" presId="urn:microsoft.com/office/officeart/2008/layout/HorizontalMultiLevelHierarchy"/>
    <dgm:cxn modelId="{893A3436-62BA-4857-9C55-038E21D768FE}" type="presParOf" srcId="{E0E4E36F-C7C6-44CB-879B-06A670A05814}" destId="{B4AC2ACF-7DA2-465F-89BC-9B19306F8E5E}" srcOrd="1" destOrd="0" presId="urn:microsoft.com/office/officeart/2008/layout/HorizontalMultiLevelHierarchy"/>
    <dgm:cxn modelId="{3FF91974-5E93-4D94-A231-6CE4320F3C24}" type="presParOf" srcId="{B4AC2ACF-7DA2-465F-89BC-9B19306F8E5E}" destId="{2B37C1A4-E985-4240-BA6C-35F7DA2A57F0}" srcOrd="0" destOrd="0" presId="urn:microsoft.com/office/officeart/2008/layout/HorizontalMultiLevelHierarchy"/>
    <dgm:cxn modelId="{FDC19EAD-9381-4612-8541-F8CA9849BE8A}" type="presParOf" srcId="{2B37C1A4-E985-4240-BA6C-35F7DA2A57F0}" destId="{922CCDEC-669B-4987-AEAE-9916A9E96A1D}" srcOrd="0" destOrd="0" presId="urn:microsoft.com/office/officeart/2008/layout/HorizontalMultiLevelHierarchy"/>
    <dgm:cxn modelId="{00D0304A-00A1-4EFF-B6F6-5028C50214A0}" type="presParOf" srcId="{B4AC2ACF-7DA2-465F-89BC-9B19306F8E5E}" destId="{BBAB380A-CFFC-401F-A194-D87312A751E9}" srcOrd="1" destOrd="0" presId="urn:microsoft.com/office/officeart/2008/layout/HorizontalMultiLevelHierarchy"/>
    <dgm:cxn modelId="{284D7369-648A-4DDC-A189-91B76A942691}" type="presParOf" srcId="{BBAB380A-CFFC-401F-A194-D87312A751E9}" destId="{C89D5054-40FA-4254-A106-970A132492EA}" srcOrd="0" destOrd="0" presId="urn:microsoft.com/office/officeart/2008/layout/HorizontalMultiLevelHierarchy"/>
    <dgm:cxn modelId="{81C62F51-3049-48AC-BC95-8C71D76E218A}" type="presParOf" srcId="{BBAB380A-CFFC-401F-A194-D87312A751E9}" destId="{58E9C289-9920-4F1B-89EF-9087C7CDF0D3}" srcOrd="1" destOrd="0" presId="urn:microsoft.com/office/officeart/2008/layout/HorizontalMultiLevelHierarchy"/>
    <dgm:cxn modelId="{CCBBBC5E-1A78-41BF-808E-27922911CF63}" type="presParOf" srcId="{B4AC2ACF-7DA2-465F-89BC-9B19306F8E5E}" destId="{EB0DE4B9-0607-4FC5-845B-A36E92D325C8}" srcOrd="2" destOrd="0" presId="urn:microsoft.com/office/officeart/2008/layout/HorizontalMultiLevelHierarchy"/>
    <dgm:cxn modelId="{89F236DC-5FF9-421E-9FB6-FE0D8B739BBD}" type="presParOf" srcId="{EB0DE4B9-0607-4FC5-845B-A36E92D325C8}" destId="{44621E47-6F0C-4625-97C6-E269459B2E9C}" srcOrd="0" destOrd="0" presId="urn:microsoft.com/office/officeart/2008/layout/HorizontalMultiLevelHierarchy"/>
    <dgm:cxn modelId="{893FD6DD-3153-4446-8E78-0AE90C489A37}" type="presParOf" srcId="{B4AC2ACF-7DA2-465F-89BC-9B19306F8E5E}" destId="{0ABD567A-3699-49BD-BB25-295F17791723}" srcOrd="3" destOrd="0" presId="urn:microsoft.com/office/officeart/2008/layout/HorizontalMultiLevelHierarchy"/>
    <dgm:cxn modelId="{9EB27169-2575-4543-A95B-CA2A5ADEEE53}" type="presParOf" srcId="{0ABD567A-3699-49BD-BB25-295F17791723}" destId="{3DC5B4EF-A8CA-43D0-A265-87FD5674B3C0}" srcOrd="0" destOrd="0" presId="urn:microsoft.com/office/officeart/2008/layout/HorizontalMultiLevelHierarchy"/>
    <dgm:cxn modelId="{42B4A00B-AB49-46FF-BD9D-9A9118F4EB26}" type="presParOf" srcId="{0ABD567A-3699-49BD-BB25-295F17791723}" destId="{22893BB4-EFCD-4A85-91BB-951BDA1CE61C}" srcOrd="1" destOrd="0" presId="urn:microsoft.com/office/officeart/2008/layout/HorizontalMultiLevelHierarchy"/>
    <dgm:cxn modelId="{81A08E70-5DCA-4E33-98FB-B1E13BF1870A}" type="presParOf" srcId="{D12C21E9-76FC-41BB-A3E7-5306DC98DF75}" destId="{DEBD9B00-8468-474D-9AE5-7F6EA1B1EE58}" srcOrd="2" destOrd="0" presId="urn:microsoft.com/office/officeart/2008/layout/HorizontalMultiLevelHierarchy"/>
    <dgm:cxn modelId="{59A03C10-75DA-44C2-A1CF-102FCEB182CF}" type="presParOf" srcId="{DEBD9B00-8468-474D-9AE5-7F6EA1B1EE58}" destId="{3207CB79-F6F6-46D3-BF6D-B7222CBD7C5F}" srcOrd="0" destOrd="0" presId="urn:microsoft.com/office/officeart/2008/layout/HorizontalMultiLevelHierarchy"/>
    <dgm:cxn modelId="{06DF0338-FB46-4783-87F7-6A8848D6FEE8}" type="presParOf" srcId="{D12C21E9-76FC-41BB-A3E7-5306DC98DF75}" destId="{3DB45BA8-8738-4C4C-B975-262468E79149}" srcOrd="3" destOrd="0" presId="urn:microsoft.com/office/officeart/2008/layout/HorizontalMultiLevelHierarchy"/>
    <dgm:cxn modelId="{6267E778-3458-4402-862A-B70B0A005E19}" type="presParOf" srcId="{3DB45BA8-8738-4C4C-B975-262468E79149}" destId="{F35AD7E7-12C9-4779-8B8F-9289E36BFEA0}" srcOrd="0" destOrd="0" presId="urn:microsoft.com/office/officeart/2008/layout/HorizontalMultiLevelHierarchy"/>
    <dgm:cxn modelId="{C079A548-9632-43CF-B355-A000F4303A61}" type="presParOf" srcId="{3DB45BA8-8738-4C4C-B975-262468E79149}" destId="{D7091A3D-5148-4D88-A4D1-6C03ECECC96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F2DCAD0A-4AEF-4F1B-8E61-A950453CCB99}">
      <dgm:prSet custT="1"/>
      <dgm:spPr/>
      <dgm:t>
        <a:bodyPr/>
        <a:lstStyle/>
        <a:p>
          <a:pPr rtl="1"/>
          <a:r>
            <a:rPr lang="fa-IR" sz="4000" smtClean="0">
              <a:cs typeface="B Badr" panose="00000400000000000000" pitchFamily="2" charset="-78"/>
            </a:rPr>
            <a:t>و أما المركب: </a:t>
          </a:r>
          <a:endParaRPr lang="fa-IR" sz="4000">
            <a:cs typeface="B Badr" panose="00000400000000000000" pitchFamily="2" charset="-78"/>
          </a:endParaRPr>
        </a:p>
      </dgm:t>
    </dgm:pt>
    <dgm:pt modelId="{140B9356-0B5D-47F8-B887-682F1E4548B7}" type="parTrans" cxnId="{2F636448-705B-466B-96FE-3CD6F7B31515}">
      <dgm:prSet/>
      <dgm:spPr/>
      <dgm:t>
        <a:bodyPr/>
        <a:lstStyle/>
        <a:p>
          <a:pPr rtl="1"/>
          <a:endParaRPr lang="fa-IR" sz="4000">
            <a:cs typeface="B Badr" panose="00000400000000000000" pitchFamily="2" charset="-78"/>
          </a:endParaRPr>
        </a:p>
      </dgm:t>
    </dgm:pt>
    <dgm:pt modelId="{E80DD5D5-C7B5-4603-89A3-3D32F7C6D42F}" type="sibTrans" cxnId="{2F636448-705B-466B-96FE-3CD6F7B31515}">
      <dgm:prSet/>
      <dgm:spPr/>
      <dgm:t>
        <a:bodyPr/>
        <a:lstStyle/>
        <a:p>
          <a:pPr rtl="1"/>
          <a:endParaRPr lang="fa-IR" sz="4000">
            <a:cs typeface="B Badr" panose="00000400000000000000" pitchFamily="2" charset="-78"/>
          </a:endParaRPr>
        </a:p>
      </dgm:t>
    </dgm:pt>
    <dgm:pt modelId="{BB21857E-185F-4A8A-BD89-CFC9DC6BF8EB}">
      <dgm:prSet custT="1"/>
      <dgm:spPr/>
      <dgm:t>
        <a:bodyPr/>
        <a:lstStyle/>
        <a:p>
          <a:pPr rtl="1"/>
          <a:r>
            <a:rPr lang="fa-IR" sz="1400" smtClean="0">
              <a:cs typeface="B Badr" panose="00000400000000000000" pitchFamily="2" charset="-78"/>
            </a:rPr>
            <a:t>فهو اللفظ المستعمل فيما شبه بمعناه الأصلى تشبيه التمثيل للمبالغة؛ </a:t>
          </a:r>
          <a:endParaRPr lang="fa-IR" sz="1400">
            <a:cs typeface="B Badr" panose="00000400000000000000" pitchFamily="2" charset="-78"/>
          </a:endParaRPr>
        </a:p>
      </dgm:t>
    </dgm:pt>
    <dgm:pt modelId="{9ED169A2-9B74-46F4-A9EA-8D24AF744880}" type="parTrans" cxnId="{1A988660-E8AB-4A8E-8935-8B37DCD3CB43}">
      <dgm:prSet custT="1"/>
      <dgm:spPr/>
      <dgm:t>
        <a:bodyPr/>
        <a:lstStyle/>
        <a:p>
          <a:pPr rtl="1"/>
          <a:endParaRPr lang="fa-IR" sz="1050">
            <a:cs typeface="B Badr" panose="00000400000000000000" pitchFamily="2" charset="-78"/>
          </a:endParaRPr>
        </a:p>
      </dgm:t>
    </dgm:pt>
    <dgm:pt modelId="{EF38FBAB-D133-4025-B11D-0F52D35295C5}" type="sibTrans" cxnId="{1A988660-E8AB-4A8E-8935-8B37DCD3CB43}">
      <dgm:prSet/>
      <dgm:spPr/>
      <dgm:t>
        <a:bodyPr/>
        <a:lstStyle/>
        <a:p>
          <a:pPr rtl="1"/>
          <a:endParaRPr lang="fa-IR" sz="4000">
            <a:cs typeface="B Badr" panose="00000400000000000000" pitchFamily="2" charset="-78"/>
          </a:endParaRPr>
        </a:p>
      </dgm:t>
    </dgm:pt>
    <dgm:pt modelId="{4BC97AFE-7FA0-46C8-8F8D-C7EFD33CEDDC}">
      <dgm:prSet custT="1"/>
      <dgm:spPr/>
      <dgm:t>
        <a:bodyPr/>
        <a:lstStyle/>
        <a:p>
          <a:pPr rtl="1"/>
          <a:r>
            <a:rPr lang="fa-IR" sz="1400" smtClean="0">
              <a:cs typeface="B Badr" panose="00000400000000000000" pitchFamily="2" charset="-78"/>
            </a:rPr>
            <a:t>كما يقال للمتردد فى أمر: (إنى أراك تقدم رجلا، و تؤخر أخرى</a:t>
          </a:r>
          <a:r>
            <a:rPr lang="en-US" sz="1400" smtClean="0">
              <a:cs typeface="B Badr" panose="00000400000000000000" pitchFamily="2" charset="-78"/>
            </a:rPr>
            <a:t>(</a:t>
          </a:r>
          <a:endParaRPr lang="fa-IR" sz="1400">
            <a:cs typeface="B Badr" panose="00000400000000000000" pitchFamily="2" charset="-78"/>
          </a:endParaRPr>
        </a:p>
      </dgm:t>
    </dgm:pt>
    <dgm:pt modelId="{567C77CD-CA57-4750-98FD-0CD5169056E0}" type="parTrans" cxnId="{1210167C-8EEC-4FC3-A08B-6EDA66931947}">
      <dgm:prSet custT="1"/>
      <dgm:spPr/>
      <dgm:t>
        <a:bodyPr/>
        <a:lstStyle/>
        <a:p>
          <a:pPr rtl="1"/>
          <a:endParaRPr lang="fa-IR" sz="1050">
            <a:cs typeface="B Badr" panose="00000400000000000000" pitchFamily="2" charset="-78"/>
          </a:endParaRPr>
        </a:p>
      </dgm:t>
    </dgm:pt>
    <dgm:pt modelId="{6795D5B2-F20D-4620-BC77-2D7AE39227A2}" type="sibTrans" cxnId="{1210167C-8EEC-4FC3-A08B-6EDA66931947}">
      <dgm:prSet/>
      <dgm:spPr/>
      <dgm:t>
        <a:bodyPr/>
        <a:lstStyle/>
        <a:p>
          <a:pPr rtl="1"/>
          <a:endParaRPr lang="fa-IR" sz="4000">
            <a:cs typeface="B Badr" panose="00000400000000000000" pitchFamily="2" charset="-78"/>
          </a:endParaRPr>
        </a:p>
      </dgm:t>
    </dgm:pt>
    <dgm:pt modelId="{6D68572C-8FCC-4DF0-BAC9-FCBD4CE55E92}">
      <dgm:prSet custT="1"/>
      <dgm:spPr/>
      <dgm:t>
        <a:bodyPr/>
        <a:lstStyle/>
        <a:p>
          <a:pPr rtl="1"/>
          <a:r>
            <a:rPr lang="fa-IR" sz="1400" smtClean="0">
              <a:cs typeface="B Badr" panose="00000400000000000000" pitchFamily="2" charset="-78"/>
            </a:rPr>
            <a:t>و هذا التمثيل على سبيل الاستعارة، </a:t>
          </a:r>
          <a:endParaRPr lang="fa-IR" sz="1400">
            <a:cs typeface="B Badr" panose="00000400000000000000" pitchFamily="2" charset="-78"/>
          </a:endParaRPr>
        </a:p>
      </dgm:t>
    </dgm:pt>
    <dgm:pt modelId="{5509A154-105A-4692-B495-8657D8439DB8}" type="parTrans" cxnId="{14F78B16-E2C2-43FB-8D93-5DB016FEABC1}">
      <dgm:prSet custT="1"/>
      <dgm:spPr/>
      <dgm:t>
        <a:bodyPr/>
        <a:lstStyle/>
        <a:p>
          <a:pPr rtl="1"/>
          <a:endParaRPr lang="fa-IR" sz="1050">
            <a:cs typeface="B Badr" panose="00000400000000000000" pitchFamily="2" charset="-78"/>
          </a:endParaRPr>
        </a:p>
      </dgm:t>
    </dgm:pt>
    <dgm:pt modelId="{89BF0FE3-71B0-4F73-86F9-9E592D3B4433}" type="sibTrans" cxnId="{14F78B16-E2C2-43FB-8D93-5DB016FEABC1}">
      <dgm:prSet/>
      <dgm:spPr/>
      <dgm:t>
        <a:bodyPr/>
        <a:lstStyle/>
        <a:p>
          <a:pPr rtl="1"/>
          <a:endParaRPr lang="fa-IR" sz="4000">
            <a:cs typeface="B Badr" panose="00000400000000000000" pitchFamily="2" charset="-78"/>
          </a:endParaRPr>
        </a:p>
      </dgm:t>
    </dgm:pt>
    <dgm:pt modelId="{B13B2A4C-B489-4C02-8413-7EDBCE305D10}">
      <dgm:prSet custT="1"/>
      <dgm:spPr/>
      <dgm:t>
        <a:bodyPr/>
        <a:lstStyle/>
        <a:p>
          <a:pPr rtl="1"/>
          <a:r>
            <a:rPr lang="fa-IR" sz="1400" smtClean="0">
              <a:cs typeface="B Badr" panose="00000400000000000000" pitchFamily="2" charset="-78"/>
            </a:rPr>
            <a:t>و قد يسمى التمثيل مطلقا،</a:t>
          </a:r>
          <a:endParaRPr lang="fa-IR" sz="1400">
            <a:cs typeface="B Badr" panose="00000400000000000000" pitchFamily="2" charset="-78"/>
          </a:endParaRPr>
        </a:p>
      </dgm:t>
    </dgm:pt>
    <dgm:pt modelId="{F190EE71-A9A3-4242-B13C-633EA006A2D5}" type="parTrans" cxnId="{6EE3B7A9-DC3B-4FF4-A40C-4AF09746A10F}">
      <dgm:prSet custT="1"/>
      <dgm:spPr/>
      <dgm:t>
        <a:bodyPr/>
        <a:lstStyle/>
        <a:p>
          <a:pPr rtl="1"/>
          <a:endParaRPr lang="fa-IR" sz="1050">
            <a:cs typeface="B Badr" panose="00000400000000000000" pitchFamily="2" charset="-78"/>
          </a:endParaRPr>
        </a:p>
      </dgm:t>
    </dgm:pt>
    <dgm:pt modelId="{0C024F12-C2B0-472E-B05B-A0D9A2CF46AD}" type="sibTrans" cxnId="{6EE3B7A9-DC3B-4FF4-A40C-4AF09746A10F}">
      <dgm:prSet/>
      <dgm:spPr/>
      <dgm:t>
        <a:bodyPr/>
        <a:lstStyle/>
        <a:p>
          <a:pPr rtl="1"/>
          <a:endParaRPr lang="fa-IR" sz="4000">
            <a:cs typeface="B Badr" panose="00000400000000000000" pitchFamily="2" charset="-78"/>
          </a:endParaRPr>
        </a:p>
      </dgm:t>
    </dgm:pt>
    <dgm:pt modelId="{039684D3-431E-4BC4-A353-DA83177B2253}">
      <dgm:prSet custT="1"/>
      <dgm:spPr/>
      <dgm:t>
        <a:bodyPr/>
        <a:lstStyle/>
        <a:p>
          <a:pPr rtl="1"/>
          <a:r>
            <a:rPr lang="fa-IR" sz="1400" smtClean="0">
              <a:cs typeface="B Badr" panose="00000400000000000000" pitchFamily="2" charset="-78"/>
            </a:rPr>
            <a:t>و متى فشا استعماله كذلك سمى مثلا؛ و لهذا لا تغير الأمثال.</a:t>
          </a:r>
          <a:endParaRPr lang="fa-IR" sz="1400">
            <a:cs typeface="B Badr" panose="00000400000000000000" pitchFamily="2" charset="-78"/>
          </a:endParaRPr>
        </a:p>
      </dgm:t>
    </dgm:pt>
    <dgm:pt modelId="{D47AEEFA-2D49-43BB-A426-3CCEBBB74AD5}" type="parTrans" cxnId="{FFA1882C-815D-445D-9C6B-141DF55D702F}">
      <dgm:prSet custT="1"/>
      <dgm:spPr/>
      <dgm:t>
        <a:bodyPr/>
        <a:lstStyle/>
        <a:p>
          <a:pPr rtl="1"/>
          <a:endParaRPr lang="fa-IR" sz="1050">
            <a:cs typeface="B Badr" panose="00000400000000000000" pitchFamily="2" charset="-78"/>
          </a:endParaRPr>
        </a:p>
      </dgm:t>
    </dgm:pt>
    <dgm:pt modelId="{EB109B1E-F801-4537-89E0-E208F1FF2D36}" type="sibTrans" cxnId="{FFA1882C-815D-445D-9C6B-141DF55D702F}">
      <dgm:prSet/>
      <dgm:spPr/>
      <dgm:t>
        <a:bodyPr/>
        <a:lstStyle/>
        <a:p>
          <a:pPr rtl="1"/>
          <a:endParaRPr lang="fa-IR" sz="4000">
            <a:cs typeface="B Badr" panose="00000400000000000000" pitchFamily="2" charset="-78"/>
          </a:endParaRPr>
        </a:p>
      </dgm:t>
    </dgm:pt>
    <dgm:pt modelId="{7F163CD5-C232-460E-8AB4-C37EB3B903E5}">
      <dgm:prSet custT="1"/>
      <dgm:spPr/>
      <dgm:t>
        <a:bodyPr/>
        <a:lstStyle/>
        <a:p>
          <a:pPr rtl="1"/>
          <a:r>
            <a:rPr lang="fa-IR" sz="1400" smtClean="0">
              <a:cs typeface="B Badr" panose="00000400000000000000" pitchFamily="2" charset="-78"/>
            </a:rPr>
            <a:t>قد يضمر التشبيه فى النفس‏</a:t>
          </a:r>
          <a:endParaRPr lang="fa-IR" sz="1400">
            <a:cs typeface="B Badr" panose="00000400000000000000" pitchFamily="2" charset="-78"/>
          </a:endParaRPr>
        </a:p>
      </dgm:t>
    </dgm:pt>
    <dgm:pt modelId="{8615F01B-DCBE-4C51-BADB-E6ED4714DE29}" type="parTrans" cxnId="{3414176D-5467-4BD5-9728-944CA61FBEA5}">
      <dgm:prSet custT="1"/>
      <dgm:spPr/>
      <dgm:t>
        <a:bodyPr/>
        <a:lstStyle/>
        <a:p>
          <a:pPr rtl="1"/>
          <a:endParaRPr lang="fa-IR" sz="1050">
            <a:cs typeface="B Badr" panose="00000400000000000000" pitchFamily="2" charset="-78"/>
          </a:endParaRPr>
        </a:p>
      </dgm:t>
    </dgm:pt>
    <dgm:pt modelId="{E8EBD6B2-C534-4017-AF22-044671B7F43E}" type="sibTrans" cxnId="{3414176D-5467-4BD5-9728-944CA61FBEA5}">
      <dgm:prSet/>
      <dgm:spPr/>
      <dgm:t>
        <a:bodyPr/>
        <a:lstStyle/>
        <a:p>
          <a:pPr rtl="1"/>
          <a:endParaRPr lang="fa-IR" sz="4000">
            <a:cs typeface="B Badr" panose="00000400000000000000" pitchFamily="2" charset="-78"/>
          </a:endParaRPr>
        </a:p>
      </dgm:t>
    </dgm:pt>
    <dgm:pt modelId="{E66DBFB7-99C7-4895-99F3-2C5D985A0AB9}">
      <dgm:prSet custT="1"/>
      <dgm:spPr/>
      <dgm:t>
        <a:bodyPr/>
        <a:lstStyle/>
        <a:p>
          <a:pPr rtl="1"/>
          <a:r>
            <a:rPr lang="fa-IR" sz="1400" smtClean="0">
              <a:cs typeface="B Badr" panose="00000400000000000000" pitchFamily="2" charset="-78"/>
            </a:rPr>
            <a:t>فلا يصرح بشي‏ء من أركانه سوى المشبه، و يدل عليه: بأن يثبت للمشبه أمر يختص بالمشبه به، فيسمى التشبيه استعارة بالكناية، أو مكنيا عنها، و إثبات ذلك الأمر للمشبه استعارة تخييلية؛ </a:t>
          </a:r>
          <a:endParaRPr lang="fa-IR" sz="1400">
            <a:cs typeface="B Badr" panose="00000400000000000000" pitchFamily="2" charset="-78"/>
          </a:endParaRPr>
        </a:p>
      </dgm:t>
    </dgm:pt>
    <dgm:pt modelId="{A3A14B1E-3B0C-4728-B45F-0CA26CA9D4D7}" type="parTrans" cxnId="{442662F0-34E9-44AC-B619-B5E4D35BEF5F}">
      <dgm:prSet custT="1"/>
      <dgm:spPr/>
      <dgm:t>
        <a:bodyPr/>
        <a:lstStyle/>
        <a:p>
          <a:pPr rtl="1"/>
          <a:endParaRPr lang="fa-IR" sz="1050">
            <a:cs typeface="B Badr" panose="00000400000000000000" pitchFamily="2" charset="-78"/>
          </a:endParaRPr>
        </a:p>
      </dgm:t>
    </dgm:pt>
    <dgm:pt modelId="{A8B2BB7F-CA85-4FF4-82A0-0EDFBAEC2E10}" type="sibTrans" cxnId="{442662F0-34E9-44AC-B619-B5E4D35BEF5F}">
      <dgm:prSet/>
      <dgm:spPr/>
      <dgm:t>
        <a:bodyPr/>
        <a:lstStyle/>
        <a:p>
          <a:pPr rtl="1"/>
          <a:endParaRPr lang="fa-IR" sz="4000">
            <a:cs typeface="B Badr" panose="00000400000000000000" pitchFamily="2" charset="-78"/>
          </a:endParaRPr>
        </a:p>
      </dgm:t>
    </dgm:pt>
    <dgm:pt modelId="{3C691BA7-C82A-4969-83AB-1B1B4FF9CC83}">
      <dgm:prSet custT="1"/>
      <dgm:spPr/>
      <dgm:t>
        <a:bodyPr/>
        <a:lstStyle/>
        <a:p>
          <a:pPr rtl="1"/>
          <a:r>
            <a:rPr lang="fa-IR" sz="1400" smtClean="0">
              <a:cs typeface="B Badr" panose="00000400000000000000" pitchFamily="2" charset="-78"/>
            </a:rPr>
            <a:t>كما فى قول الهذلي: و إذا المنية أنشبت أظفارها *** ألفيت كل تميمة لا تنفع‏</a:t>
          </a:r>
          <a:endParaRPr lang="fa-IR" sz="1400">
            <a:cs typeface="B Badr" panose="00000400000000000000" pitchFamily="2" charset="-78"/>
          </a:endParaRPr>
        </a:p>
      </dgm:t>
    </dgm:pt>
    <dgm:pt modelId="{B7C40E46-9854-43C9-9EAD-1D9A2E0C7A0A}" type="parTrans" cxnId="{3DA50738-712D-4266-A97D-8BD723D380C2}">
      <dgm:prSet custT="1"/>
      <dgm:spPr/>
      <dgm:t>
        <a:bodyPr/>
        <a:lstStyle/>
        <a:p>
          <a:pPr rtl="1"/>
          <a:endParaRPr lang="fa-IR" sz="1050">
            <a:cs typeface="B Badr" panose="00000400000000000000" pitchFamily="2" charset="-78"/>
          </a:endParaRPr>
        </a:p>
      </dgm:t>
    </dgm:pt>
    <dgm:pt modelId="{1EC47F4C-5358-4848-B054-C96289234D20}" type="sibTrans" cxnId="{3DA50738-712D-4266-A97D-8BD723D380C2}">
      <dgm:prSet/>
      <dgm:spPr/>
      <dgm:t>
        <a:bodyPr/>
        <a:lstStyle/>
        <a:p>
          <a:pPr rtl="1"/>
          <a:endParaRPr lang="fa-IR" sz="4000">
            <a:cs typeface="B Badr" panose="00000400000000000000" pitchFamily="2" charset="-78"/>
          </a:endParaRPr>
        </a:p>
      </dgm:t>
    </dgm:pt>
    <dgm:pt modelId="{66B52C99-61AE-48A8-AFD6-4EF099E86A28}">
      <dgm:prSet custT="1"/>
      <dgm:spPr/>
      <dgm:t>
        <a:bodyPr/>
        <a:lstStyle/>
        <a:p>
          <a:pPr rtl="1"/>
          <a:r>
            <a:rPr lang="fa-IR" sz="1400" smtClean="0">
              <a:cs typeface="B Badr" panose="00000400000000000000" pitchFamily="2" charset="-78"/>
            </a:rPr>
            <a:t>شبه المنية بالسبع فى اغتيال النفوس بالقهر و الغلبة، من غير تفرقة بين نفاع و ضرار، فأثبت لها الأظفار التى لا يحمل ذلك فيه بدونها، </a:t>
          </a:r>
          <a:endParaRPr lang="fa-IR" sz="1400">
            <a:cs typeface="B Badr" panose="00000400000000000000" pitchFamily="2" charset="-78"/>
          </a:endParaRPr>
        </a:p>
      </dgm:t>
    </dgm:pt>
    <dgm:pt modelId="{5DF80ECA-6CAE-4188-9BD4-1A57F17ED74E}" type="parTrans" cxnId="{577FD2A2-9D04-4728-B33E-34F6CD222610}">
      <dgm:prSet custT="1"/>
      <dgm:spPr/>
      <dgm:t>
        <a:bodyPr/>
        <a:lstStyle/>
        <a:p>
          <a:pPr rtl="1"/>
          <a:endParaRPr lang="fa-IR" sz="1050">
            <a:cs typeface="B Badr" panose="00000400000000000000" pitchFamily="2" charset="-78"/>
          </a:endParaRPr>
        </a:p>
      </dgm:t>
    </dgm:pt>
    <dgm:pt modelId="{AD4CAB29-7304-4443-9E0A-0BA35C1D6F1A}" type="sibTrans" cxnId="{577FD2A2-9D04-4728-B33E-34F6CD222610}">
      <dgm:prSet/>
      <dgm:spPr/>
      <dgm:t>
        <a:bodyPr/>
        <a:lstStyle/>
        <a:p>
          <a:pPr rtl="1"/>
          <a:endParaRPr lang="fa-IR" sz="4000">
            <a:cs typeface="B Badr" panose="00000400000000000000" pitchFamily="2" charset="-78"/>
          </a:endParaRPr>
        </a:p>
      </dgm:t>
    </dgm:pt>
    <dgm:pt modelId="{86202932-894C-4830-954A-59A479BA59CA}">
      <dgm:prSet custT="1"/>
      <dgm:spPr/>
      <dgm:t>
        <a:bodyPr/>
        <a:lstStyle/>
        <a:p>
          <a:pPr rtl="1"/>
          <a:r>
            <a:rPr lang="fa-IR" sz="1400" smtClean="0">
              <a:cs typeface="B Badr" panose="00000400000000000000" pitchFamily="2" charset="-78"/>
            </a:rPr>
            <a:t>و كما فى قول الآخر:  و لئن نطقت بشكر برك مفصحا  ***  فلسان حالى بالشكاية أنطق‏</a:t>
          </a:r>
          <a:endParaRPr lang="fa-IR" sz="1400">
            <a:cs typeface="B Badr" panose="00000400000000000000" pitchFamily="2" charset="-78"/>
          </a:endParaRPr>
        </a:p>
      </dgm:t>
    </dgm:pt>
    <dgm:pt modelId="{4B685C5A-3AD3-4867-8BB8-A7107B015BFD}" type="parTrans" cxnId="{6C44AAE7-5418-4D54-9433-9ED0E97AA6CE}">
      <dgm:prSet custT="1"/>
      <dgm:spPr/>
      <dgm:t>
        <a:bodyPr/>
        <a:lstStyle/>
        <a:p>
          <a:pPr rtl="1"/>
          <a:endParaRPr lang="fa-IR" sz="1050">
            <a:cs typeface="B Badr" panose="00000400000000000000" pitchFamily="2" charset="-78"/>
          </a:endParaRPr>
        </a:p>
      </dgm:t>
    </dgm:pt>
    <dgm:pt modelId="{963B3527-5E50-47F9-85A1-EB5F89CA0B84}" type="sibTrans" cxnId="{6C44AAE7-5418-4D54-9433-9ED0E97AA6CE}">
      <dgm:prSet/>
      <dgm:spPr/>
      <dgm:t>
        <a:bodyPr/>
        <a:lstStyle/>
        <a:p>
          <a:pPr rtl="1"/>
          <a:endParaRPr lang="fa-IR" sz="4000">
            <a:cs typeface="B Badr" panose="00000400000000000000" pitchFamily="2" charset="-78"/>
          </a:endParaRPr>
        </a:p>
      </dgm:t>
    </dgm:pt>
    <dgm:pt modelId="{233B4EC3-414B-464B-9E49-89B6F7EF374F}">
      <dgm:prSet custT="1"/>
      <dgm:spPr/>
      <dgm:t>
        <a:bodyPr/>
        <a:lstStyle/>
        <a:p>
          <a:pPr rtl="1"/>
          <a:r>
            <a:rPr lang="fa-IR" sz="1400" smtClean="0">
              <a:cs typeface="B Badr" panose="00000400000000000000" pitchFamily="2" charset="-78"/>
            </a:rPr>
            <a:t>شبه الحال بإنسان متكلم فى الدلالة على المقصود؛ فأثبت لها اللسان الذى به قوامها فيه. </a:t>
          </a:r>
          <a:endParaRPr lang="fa-IR" sz="1400">
            <a:cs typeface="B Badr" panose="00000400000000000000" pitchFamily="2" charset="-78"/>
          </a:endParaRPr>
        </a:p>
      </dgm:t>
    </dgm:pt>
    <dgm:pt modelId="{5785AF57-AE27-4A80-87AA-1615B43434EC}" type="parTrans" cxnId="{3058665E-0ED3-4C5B-BEA7-96E05C690364}">
      <dgm:prSet custT="1"/>
      <dgm:spPr/>
      <dgm:t>
        <a:bodyPr/>
        <a:lstStyle/>
        <a:p>
          <a:pPr rtl="1"/>
          <a:endParaRPr lang="fa-IR" sz="1050">
            <a:cs typeface="B Badr" panose="00000400000000000000" pitchFamily="2" charset="-78"/>
          </a:endParaRPr>
        </a:p>
      </dgm:t>
    </dgm:pt>
    <dgm:pt modelId="{8B198EDC-DE9D-411F-AAF7-E7E489DA0EE6}" type="sibTrans" cxnId="{3058665E-0ED3-4C5B-BEA7-96E05C690364}">
      <dgm:prSet/>
      <dgm:spPr/>
      <dgm:t>
        <a:bodyPr/>
        <a:lstStyle/>
        <a:p>
          <a:pPr rtl="1"/>
          <a:endParaRPr lang="fa-IR" sz="4000">
            <a:cs typeface="B Badr" panose="00000400000000000000" pitchFamily="2" charset="-78"/>
          </a:endParaRPr>
        </a:p>
      </dgm:t>
    </dgm:pt>
    <dgm:pt modelId="{106D3482-5CE2-4031-9CBB-D81611BED9E3}">
      <dgm:prSet custT="1"/>
      <dgm:spPr/>
      <dgm:t>
        <a:bodyPr/>
        <a:lstStyle/>
        <a:p>
          <a:pPr rtl="1"/>
          <a:r>
            <a:rPr lang="fa-IR" sz="1400" smtClean="0">
              <a:cs typeface="B Badr" panose="00000400000000000000" pitchFamily="2" charset="-78"/>
            </a:rPr>
            <a:t>و كذا قول زهير: صحا القلب عن سلمى و أقصر باطله *** و عرى أفراس الصبا و رواحله‏</a:t>
          </a:r>
          <a:endParaRPr lang="fa-IR" sz="1400">
            <a:cs typeface="B Badr" panose="00000400000000000000" pitchFamily="2" charset="-78"/>
          </a:endParaRPr>
        </a:p>
      </dgm:t>
    </dgm:pt>
    <dgm:pt modelId="{CB026EA6-D0FF-452E-9181-7382DF989EE6}" type="parTrans" cxnId="{10021805-EC15-447B-9691-4F2D49D97F93}">
      <dgm:prSet custT="1"/>
      <dgm:spPr/>
      <dgm:t>
        <a:bodyPr/>
        <a:lstStyle/>
        <a:p>
          <a:pPr rtl="1"/>
          <a:endParaRPr lang="fa-IR" sz="1050">
            <a:cs typeface="B Badr" panose="00000400000000000000" pitchFamily="2" charset="-78"/>
          </a:endParaRPr>
        </a:p>
      </dgm:t>
    </dgm:pt>
    <dgm:pt modelId="{DE44834C-F4EB-40EC-9F34-FA9EA627356D}" type="sibTrans" cxnId="{10021805-EC15-447B-9691-4F2D49D97F93}">
      <dgm:prSet/>
      <dgm:spPr/>
      <dgm:t>
        <a:bodyPr/>
        <a:lstStyle/>
        <a:p>
          <a:pPr rtl="1"/>
          <a:endParaRPr lang="fa-IR" sz="4000">
            <a:cs typeface="B Badr" panose="00000400000000000000" pitchFamily="2" charset="-78"/>
          </a:endParaRPr>
        </a:p>
      </dgm:t>
    </dgm:pt>
    <dgm:pt modelId="{1A62AD4A-ABCB-47DD-9F78-91A58DBCCCBE}">
      <dgm:prSet custT="1"/>
      <dgm:spPr/>
      <dgm:t>
        <a:bodyPr/>
        <a:lstStyle/>
        <a:p>
          <a:pPr rtl="1"/>
          <a:r>
            <a:rPr lang="fa-IR" sz="1200" smtClean="0">
              <a:cs typeface="B Badr" panose="00000400000000000000" pitchFamily="2" charset="-78"/>
            </a:rPr>
            <a:t>أراد أن يبين أنه ترك ما كان يرتكبه زمن المحبة من الجهل، و أعرض عن معاودته فبطلت آلاته، فشبه الصبا بجهة من جهات المسير؛ كالحج و التجارة، قضى منها الوطر؛ فأهملت آلاتها، فأثبت لها الأفراس و الرواحل، فالصبا من الصبوة بمعنى الميل إلى الجهل و الفتوة؛ و يحتمل أنه أراد بالأفراس و الرواحل: دواعى النفوس، و شهواتها، و القوى الحاصلة لها فى استيفاء اللذات، أو الأسباب التى قلما تتآخذ فى اتباع الغى، إلا أوان الصبا؛ فتكون الاستعارة تحقيقية.</a:t>
          </a:r>
          <a:endParaRPr lang="fa-IR" sz="1200">
            <a:cs typeface="B Badr" panose="00000400000000000000" pitchFamily="2" charset="-78"/>
          </a:endParaRPr>
        </a:p>
      </dgm:t>
    </dgm:pt>
    <dgm:pt modelId="{593F5205-5F28-4AF9-B8D7-877020A724FA}" type="parTrans" cxnId="{05A462D6-8E63-4FD4-8338-96ADCB842DFF}">
      <dgm:prSet custT="1"/>
      <dgm:spPr/>
      <dgm:t>
        <a:bodyPr/>
        <a:lstStyle/>
        <a:p>
          <a:pPr rtl="1"/>
          <a:endParaRPr lang="fa-IR" sz="1050">
            <a:cs typeface="B Badr" panose="00000400000000000000" pitchFamily="2" charset="-78"/>
          </a:endParaRPr>
        </a:p>
      </dgm:t>
    </dgm:pt>
    <dgm:pt modelId="{00BAB489-5DE2-4060-968C-EF535E1B1DAA}" type="sibTrans" cxnId="{05A462D6-8E63-4FD4-8338-96ADCB842DFF}">
      <dgm:prSet/>
      <dgm:spPr/>
      <dgm:t>
        <a:bodyPr/>
        <a:lstStyle/>
        <a:p>
          <a:pPr rtl="1"/>
          <a:endParaRPr lang="fa-IR" sz="40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28439A35-E275-4796-A1C9-AE228A00663B}" type="pres">
      <dgm:prSet presAssocID="{F2DCAD0A-4AEF-4F1B-8E61-A950453CCB99}" presName="root1" presStyleCnt="0"/>
      <dgm:spPr/>
    </dgm:pt>
    <dgm:pt modelId="{1A0A3223-7469-4EAB-88C2-840A441B25AB}" type="pres">
      <dgm:prSet presAssocID="{F2DCAD0A-4AEF-4F1B-8E61-A950453CCB99}" presName="LevelOneTextNode" presStyleLbl="node0" presStyleIdx="0" presStyleCnt="1" custScaleX="109371">
        <dgm:presLayoutVars>
          <dgm:chPref val="3"/>
        </dgm:presLayoutVars>
      </dgm:prSet>
      <dgm:spPr/>
      <dgm:t>
        <a:bodyPr/>
        <a:lstStyle/>
        <a:p>
          <a:pPr rtl="1"/>
          <a:endParaRPr lang="fa-IR"/>
        </a:p>
      </dgm:t>
    </dgm:pt>
    <dgm:pt modelId="{C7EA8E55-44A5-4A7A-9F25-5FDC70B936FD}" type="pres">
      <dgm:prSet presAssocID="{F2DCAD0A-4AEF-4F1B-8E61-A950453CCB99}" presName="level2hierChild" presStyleCnt="0"/>
      <dgm:spPr/>
    </dgm:pt>
    <dgm:pt modelId="{CF7A97EA-643A-4BBE-9A94-59F631EB30B4}" type="pres">
      <dgm:prSet presAssocID="{9ED169A2-9B74-46F4-A9EA-8D24AF744880}" presName="conn2-1" presStyleLbl="parChTrans1D2" presStyleIdx="0" presStyleCnt="2"/>
      <dgm:spPr/>
      <dgm:t>
        <a:bodyPr/>
        <a:lstStyle/>
        <a:p>
          <a:pPr rtl="1"/>
          <a:endParaRPr lang="fa-IR"/>
        </a:p>
      </dgm:t>
    </dgm:pt>
    <dgm:pt modelId="{D0737C7F-AFB1-45C7-9A1F-D9196D3A514B}" type="pres">
      <dgm:prSet presAssocID="{9ED169A2-9B74-46F4-A9EA-8D24AF744880}" presName="connTx" presStyleLbl="parChTrans1D2" presStyleIdx="0" presStyleCnt="2"/>
      <dgm:spPr/>
      <dgm:t>
        <a:bodyPr/>
        <a:lstStyle/>
        <a:p>
          <a:pPr rtl="1"/>
          <a:endParaRPr lang="fa-IR"/>
        </a:p>
      </dgm:t>
    </dgm:pt>
    <dgm:pt modelId="{06D67BF8-4264-4FAF-9623-01B7DC52EBC4}" type="pres">
      <dgm:prSet presAssocID="{BB21857E-185F-4A8A-BD89-CFC9DC6BF8EB}" presName="root2" presStyleCnt="0"/>
      <dgm:spPr/>
    </dgm:pt>
    <dgm:pt modelId="{8615C306-CEEC-4C33-9E6E-E42F52EB4DC2}" type="pres">
      <dgm:prSet presAssocID="{BB21857E-185F-4A8A-BD89-CFC9DC6BF8EB}" presName="LevelTwoTextNode" presStyleLbl="node2" presStyleIdx="0" presStyleCnt="2" custScaleX="87149">
        <dgm:presLayoutVars>
          <dgm:chPref val="3"/>
        </dgm:presLayoutVars>
      </dgm:prSet>
      <dgm:spPr/>
      <dgm:t>
        <a:bodyPr/>
        <a:lstStyle/>
        <a:p>
          <a:pPr rtl="1"/>
          <a:endParaRPr lang="fa-IR"/>
        </a:p>
      </dgm:t>
    </dgm:pt>
    <dgm:pt modelId="{D4EB13E2-FB98-4C53-A8D7-FBCDF70CF635}" type="pres">
      <dgm:prSet presAssocID="{BB21857E-185F-4A8A-BD89-CFC9DC6BF8EB}" presName="level3hierChild" presStyleCnt="0"/>
      <dgm:spPr/>
    </dgm:pt>
    <dgm:pt modelId="{C4453E78-0FBA-4923-90F2-E328879830C2}" type="pres">
      <dgm:prSet presAssocID="{567C77CD-CA57-4750-98FD-0CD5169056E0}" presName="conn2-1" presStyleLbl="parChTrans1D3" presStyleIdx="0" presStyleCnt="5"/>
      <dgm:spPr/>
      <dgm:t>
        <a:bodyPr/>
        <a:lstStyle/>
        <a:p>
          <a:pPr rtl="1"/>
          <a:endParaRPr lang="fa-IR"/>
        </a:p>
      </dgm:t>
    </dgm:pt>
    <dgm:pt modelId="{D05F6382-9126-4762-BC85-445735765023}" type="pres">
      <dgm:prSet presAssocID="{567C77CD-CA57-4750-98FD-0CD5169056E0}" presName="connTx" presStyleLbl="parChTrans1D3" presStyleIdx="0" presStyleCnt="5"/>
      <dgm:spPr/>
      <dgm:t>
        <a:bodyPr/>
        <a:lstStyle/>
        <a:p>
          <a:pPr rtl="1"/>
          <a:endParaRPr lang="fa-IR"/>
        </a:p>
      </dgm:t>
    </dgm:pt>
    <dgm:pt modelId="{20E4D2E4-FDFA-4CC0-8D38-D3C4933458A4}" type="pres">
      <dgm:prSet presAssocID="{4BC97AFE-7FA0-46C8-8F8D-C7EFD33CEDDC}" presName="root2" presStyleCnt="0"/>
      <dgm:spPr/>
    </dgm:pt>
    <dgm:pt modelId="{8D470822-C1A1-45BA-95CE-6E4212BEF7EB}" type="pres">
      <dgm:prSet presAssocID="{4BC97AFE-7FA0-46C8-8F8D-C7EFD33CEDDC}" presName="LevelTwoTextNode" presStyleLbl="node3" presStyleIdx="0" presStyleCnt="5">
        <dgm:presLayoutVars>
          <dgm:chPref val="3"/>
        </dgm:presLayoutVars>
      </dgm:prSet>
      <dgm:spPr/>
      <dgm:t>
        <a:bodyPr/>
        <a:lstStyle/>
        <a:p>
          <a:pPr rtl="1"/>
          <a:endParaRPr lang="fa-IR"/>
        </a:p>
      </dgm:t>
    </dgm:pt>
    <dgm:pt modelId="{228F3E2C-2847-476A-8D82-76C7EAEF6394}" type="pres">
      <dgm:prSet presAssocID="{4BC97AFE-7FA0-46C8-8F8D-C7EFD33CEDDC}" presName="level3hierChild" presStyleCnt="0"/>
      <dgm:spPr/>
    </dgm:pt>
    <dgm:pt modelId="{C1027D03-600C-41CF-A243-EBD29C3C0558}" type="pres">
      <dgm:prSet presAssocID="{5509A154-105A-4692-B495-8657D8439DB8}" presName="conn2-1" presStyleLbl="parChTrans1D3" presStyleIdx="1" presStyleCnt="5"/>
      <dgm:spPr/>
      <dgm:t>
        <a:bodyPr/>
        <a:lstStyle/>
        <a:p>
          <a:pPr rtl="1"/>
          <a:endParaRPr lang="fa-IR"/>
        </a:p>
      </dgm:t>
    </dgm:pt>
    <dgm:pt modelId="{C7ECE42B-4B27-4A41-A1E3-9CC5993FF837}" type="pres">
      <dgm:prSet presAssocID="{5509A154-105A-4692-B495-8657D8439DB8}" presName="connTx" presStyleLbl="parChTrans1D3" presStyleIdx="1" presStyleCnt="5"/>
      <dgm:spPr/>
      <dgm:t>
        <a:bodyPr/>
        <a:lstStyle/>
        <a:p>
          <a:pPr rtl="1"/>
          <a:endParaRPr lang="fa-IR"/>
        </a:p>
      </dgm:t>
    </dgm:pt>
    <dgm:pt modelId="{0FE790CB-9CDB-45BB-985B-9F0FBD93579E}" type="pres">
      <dgm:prSet presAssocID="{6D68572C-8FCC-4DF0-BAC9-FCBD4CE55E92}" presName="root2" presStyleCnt="0"/>
      <dgm:spPr/>
    </dgm:pt>
    <dgm:pt modelId="{658D3E90-4EEE-4BA4-8D7F-009CD1DD49C4}" type="pres">
      <dgm:prSet presAssocID="{6D68572C-8FCC-4DF0-BAC9-FCBD4CE55E92}" presName="LevelTwoTextNode" presStyleLbl="node3" presStyleIdx="1" presStyleCnt="5" custScaleY="66720">
        <dgm:presLayoutVars>
          <dgm:chPref val="3"/>
        </dgm:presLayoutVars>
      </dgm:prSet>
      <dgm:spPr/>
      <dgm:t>
        <a:bodyPr/>
        <a:lstStyle/>
        <a:p>
          <a:pPr rtl="1"/>
          <a:endParaRPr lang="fa-IR"/>
        </a:p>
      </dgm:t>
    </dgm:pt>
    <dgm:pt modelId="{1BCABA7C-C5D3-43D8-BC83-B18444A0BD22}" type="pres">
      <dgm:prSet presAssocID="{6D68572C-8FCC-4DF0-BAC9-FCBD4CE55E92}" presName="level3hierChild" presStyleCnt="0"/>
      <dgm:spPr/>
    </dgm:pt>
    <dgm:pt modelId="{AAD4DF4D-F0F5-4150-B970-53946CEEC77B}" type="pres">
      <dgm:prSet presAssocID="{F190EE71-A9A3-4242-B13C-633EA006A2D5}" presName="conn2-1" presStyleLbl="parChTrans1D3" presStyleIdx="2" presStyleCnt="5"/>
      <dgm:spPr/>
      <dgm:t>
        <a:bodyPr/>
        <a:lstStyle/>
        <a:p>
          <a:pPr rtl="1"/>
          <a:endParaRPr lang="fa-IR"/>
        </a:p>
      </dgm:t>
    </dgm:pt>
    <dgm:pt modelId="{ECC155EF-2946-45D8-990B-8E7BE23F53A7}" type="pres">
      <dgm:prSet presAssocID="{F190EE71-A9A3-4242-B13C-633EA006A2D5}" presName="connTx" presStyleLbl="parChTrans1D3" presStyleIdx="2" presStyleCnt="5"/>
      <dgm:spPr/>
      <dgm:t>
        <a:bodyPr/>
        <a:lstStyle/>
        <a:p>
          <a:pPr rtl="1"/>
          <a:endParaRPr lang="fa-IR"/>
        </a:p>
      </dgm:t>
    </dgm:pt>
    <dgm:pt modelId="{19DE58D6-5B04-463C-A26B-E187DDFD325A}" type="pres">
      <dgm:prSet presAssocID="{B13B2A4C-B489-4C02-8413-7EDBCE305D10}" presName="root2" presStyleCnt="0"/>
      <dgm:spPr/>
    </dgm:pt>
    <dgm:pt modelId="{D909D109-F3F2-4A87-BEB9-56BBB076120B}" type="pres">
      <dgm:prSet presAssocID="{B13B2A4C-B489-4C02-8413-7EDBCE305D10}" presName="LevelTwoTextNode" presStyleLbl="node3" presStyleIdx="2" presStyleCnt="5" custScaleY="66720">
        <dgm:presLayoutVars>
          <dgm:chPref val="3"/>
        </dgm:presLayoutVars>
      </dgm:prSet>
      <dgm:spPr/>
      <dgm:t>
        <a:bodyPr/>
        <a:lstStyle/>
        <a:p>
          <a:pPr rtl="1"/>
          <a:endParaRPr lang="fa-IR"/>
        </a:p>
      </dgm:t>
    </dgm:pt>
    <dgm:pt modelId="{31F88505-6988-4405-9702-A66B4B4F4A1B}" type="pres">
      <dgm:prSet presAssocID="{B13B2A4C-B489-4C02-8413-7EDBCE305D10}" presName="level3hierChild" presStyleCnt="0"/>
      <dgm:spPr/>
    </dgm:pt>
    <dgm:pt modelId="{63130A45-4480-40B0-92C6-F69E0CAD18D2}" type="pres">
      <dgm:prSet presAssocID="{D47AEEFA-2D49-43BB-A426-3CCEBBB74AD5}" presName="conn2-1" presStyleLbl="parChTrans1D3" presStyleIdx="3" presStyleCnt="5"/>
      <dgm:spPr/>
      <dgm:t>
        <a:bodyPr/>
        <a:lstStyle/>
        <a:p>
          <a:pPr rtl="1"/>
          <a:endParaRPr lang="fa-IR"/>
        </a:p>
      </dgm:t>
    </dgm:pt>
    <dgm:pt modelId="{4535BB6E-BB22-46C9-A68F-62050E3535DD}" type="pres">
      <dgm:prSet presAssocID="{D47AEEFA-2D49-43BB-A426-3CCEBBB74AD5}" presName="connTx" presStyleLbl="parChTrans1D3" presStyleIdx="3" presStyleCnt="5"/>
      <dgm:spPr/>
      <dgm:t>
        <a:bodyPr/>
        <a:lstStyle/>
        <a:p>
          <a:pPr rtl="1"/>
          <a:endParaRPr lang="fa-IR"/>
        </a:p>
      </dgm:t>
    </dgm:pt>
    <dgm:pt modelId="{D2C23DEB-233B-493A-A0A3-19013443C34C}" type="pres">
      <dgm:prSet presAssocID="{039684D3-431E-4BC4-A353-DA83177B2253}" presName="root2" presStyleCnt="0"/>
      <dgm:spPr/>
    </dgm:pt>
    <dgm:pt modelId="{53BAC6DE-94E8-4338-913B-4B452C98A315}" type="pres">
      <dgm:prSet presAssocID="{039684D3-431E-4BC4-A353-DA83177B2253}" presName="LevelTwoTextNode" presStyleLbl="node3" presStyleIdx="3" presStyleCnt="5">
        <dgm:presLayoutVars>
          <dgm:chPref val="3"/>
        </dgm:presLayoutVars>
      </dgm:prSet>
      <dgm:spPr/>
      <dgm:t>
        <a:bodyPr/>
        <a:lstStyle/>
        <a:p>
          <a:pPr rtl="1"/>
          <a:endParaRPr lang="fa-IR"/>
        </a:p>
      </dgm:t>
    </dgm:pt>
    <dgm:pt modelId="{FC2EF408-BC5F-4AF7-98B0-C35345F67A02}" type="pres">
      <dgm:prSet presAssocID="{039684D3-431E-4BC4-A353-DA83177B2253}" presName="level3hierChild" presStyleCnt="0"/>
      <dgm:spPr/>
    </dgm:pt>
    <dgm:pt modelId="{12AE6257-5A2A-41D7-97AE-8BE5942C1E34}" type="pres">
      <dgm:prSet presAssocID="{8615F01B-DCBE-4C51-BADB-E6ED4714DE29}" presName="conn2-1" presStyleLbl="parChTrans1D2" presStyleIdx="1" presStyleCnt="2"/>
      <dgm:spPr/>
      <dgm:t>
        <a:bodyPr/>
        <a:lstStyle/>
        <a:p>
          <a:pPr rtl="1"/>
          <a:endParaRPr lang="fa-IR"/>
        </a:p>
      </dgm:t>
    </dgm:pt>
    <dgm:pt modelId="{781D5210-C665-49C9-9EFE-32F245E408F0}" type="pres">
      <dgm:prSet presAssocID="{8615F01B-DCBE-4C51-BADB-E6ED4714DE29}" presName="connTx" presStyleLbl="parChTrans1D2" presStyleIdx="1" presStyleCnt="2"/>
      <dgm:spPr/>
      <dgm:t>
        <a:bodyPr/>
        <a:lstStyle/>
        <a:p>
          <a:pPr rtl="1"/>
          <a:endParaRPr lang="fa-IR"/>
        </a:p>
      </dgm:t>
    </dgm:pt>
    <dgm:pt modelId="{6D56AAAD-2863-4C0E-9A7C-36B2FE709D7A}" type="pres">
      <dgm:prSet presAssocID="{7F163CD5-C232-460E-8AB4-C37EB3B903E5}" presName="root2" presStyleCnt="0"/>
      <dgm:spPr/>
    </dgm:pt>
    <dgm:pt modelId="{6C53B6E9-EF84-4237-9336-EB8D5875DC5F}" type="pres">
      <dgm:prSet presAssocID="{7F163CD5-C232-460E-8AB4-C37EB3B903E5}" presName="LevelTwoTextNode" presStyleLbl="node2" presStyleIdx="1" presStyleCnt="2" custScaleX="87149">
        <dgm:presLayoutVars>
          <dgm:chPref val="3"/>
        </dgm:presLayoutVars>
      </dgm:prSet>
      <dgm:spPr/>
      <dgm:t>
        <a:bodyPr/>
        <a:lstStyle/>
        <a:p>
          <a:pPr rtl="1"/>
          <a:endParaRPr lang="fa-IR"/>
        </a:p>
      </dgm:t>
    </dgm:pt>
    <dgm:pt modelId="{E9D6C229-97D3-48C9-B303-6BB1142BEE33}" type="pres">
      <dgm:prSet presAssocID="{7F163CD5-C232-460E-8AB4-C37EB3B903E5}" presName="level3hierChild" presStyleCnt="0"/>
      <dgm:spPr/>
    </dgm:pt>
    <dgm:pt modelId="{3DFECDA3-5A2E-4529-80E0-85343C8A73C4}" type="pres">
      <dgm:prSet presAssocID="{A3A14B1E-3B0C-4728-B45F-0CA26CA9D4D7}" presName="conn2-1" presStyleLbl="parChTrans1D3" presStyleIdx="4" presStyleCnt="5"/>
      <dgm:spPr/>
      <dgm:t>
        <a:bodyPr/>
        <a:lstStyle/>
        <a:p>
          <a:pPr rtl="1"/>
          <a:endParaRPr lang="fa-IR"/>
        </a:p>
      </dgm:t>
    </dgm:pt>
    <dgm:pt modelId="{F70278D3-9251-4E05-8BB8-9D7E52ED45AB}" type="pres">
      <dgm:prSet presAssocID="{A3A14B1E-3B0C-4728-B45F-0CA26CA9D4D7}" presName="connTx" presStyleLbl="parChTrans1D3" presStyleIdx="4" presStyleCnt="5"/>
      <dgm:spPr/>
      <dgm:t>
        <a:bodyPr/>
        <a:lstStyle/>
        <a:p>
          <a:pPr rtl="1"/>
          <a:endParaRPr lang="fa-IR"/>
        </a:p>
      </dgm:t>
    </dgm:pt>
    <dgm:pt modelId="{886F83C7-8F70-469C-A0D0-4AFD7A824796}" type="pres">
      <dgm:prSet presAssocID="{E66DBFB7-99C7-4895-99F3-2C5D985A0AB9}" presName="root2" presStyleCnt="0"/>
      <dgm:spPr/>
    </dgm:pt>
    <dgm:pt modelId="{4A7A086A-604D-4E10-8063-3DB931FB9B95}" type="pres">
      <dgm:prSet presAssocID="{E66DBFB7-99C7-4895-99F3-2C5D985A0AB9}" presName="LevelTwoTextNode" presStyleLbl="node3" presStyleIdx="4" presStyleCnt="5" custScaleY="213295">
        <dgm:presLayoutVars>
          <dgm:chPref val="3"/>
        </dgm:presLayoutVars>
      </dgm:prSet>
      <dgm:spPr/>
      <dgm:t>
        <a:bodyPr/>
        <a:lstStyle/>
        <a:p>
          <a:pPr rtl="1"/>
          <a:endParaRPr lang="fa-IR"/>
        </a:p>
      </dgm:t>
    </dgm:pt>
    <dgm:pt modelId="{F9F8B658-64AF-48D8-938F-AC02A637A2FC}" type="pres">
      <dgm:prSet presAssocID="{E66DBFB7-99C7-4895-99F3-2C5D985A0AB9}" presName="level3hierChild" presStyleCnt="0"/>
      <dgm:spPr/>
    </dgm:pt>
    <dgm:pt modelId="{3CB02B50-950E-486B-9E76-E7F2EC17FF36}" type="pres">
      <dgm:prSet presAssocID="{B7C40E46-9854-43C9-9EAD-1D9A2E0C7A0A}" presName="conn2-1" presStyleLbl="parChTrans1D4" presStyleIdx="0" presStyleCnt="6"/>
      <dgm:spPr/>
      <dgm:t>
        <a:bodyPr/>
        <a:lstStyle/>
        <a:p>
          <a:pPr rtl="1"/>
          <a:endParaRPr lang="fa-IR"/>
        </a:p>
      </dgm:t>
    </dgm:pt>
    <dgm:pt modelId="{6AD41889-8238-42EF-850B-704D6B1E15EB}" type="pres">
      <dgm:prSet presAssocID="{B7C40E46-9854-43C9-9EAD-1D9A2E0C7A0A}" presName="connTx" presStyleLbl="parChTrans1D4" presStyleIdx="0" presStyleCnt="6"/>
      <dgm:spPr/>
      <dgm:t>
        <a:bodyPr/>
        <a:lstStyle/>
        <a:p>
          <a:pPr rtl="1"/>
          <a:endParaRPr lang="fa-IR"/>
        </a:p>
      </dgm:t>
    </dgm:pt>
    <dgm:pt modelId="{19EE44C5-04A9-4197-B66B-344594148BE7}" type="pres">
      <dgm:prSet presAssocID="{3C691BA7-C82A-4969-83AB-1B1B4FF9CC83}" presName="root2" presStyleCnt="0"/>
      <dgm:spPr/>
    </dgm:pt>
    <dgm:pt modelId="{77EF5392-A70F-45B4-BA67-6B328472602F}" type="pres">
      <dgm:prSet presAssocID="{3C691BA7-C82A-4969-83AB-1B1B4FF9CC83}" presName="LevelTwoTextNode" presStyleLbl="node4" presStyleIdx="0" presStyleCnt="6" custScaleX="104967">
        <dgm:presLayoutVars>
          <dgm:chPref val="3"/>
        </dgm:presLayoutVars>
      </dgm:prSet>
      <dgm:spPr/>
      <dgm:t>
        <a:bodyPr/>
        <a:lstStyle/>
        <a:p>
          <a:pPr rtl="1"/>
          <a:endParaRPr lang="fa-IR"/>
        </a:p>
      </dgm:t>
    </dgm:pt>
    <dgm:pt modelId="{1AB2830A-A1AE-4774-9778-03F6E0F660AE}" type="pres">
      <dgm:prSet presAssocID="{3C691BA7-C82A-4969-83AB-1B1B4FF9CC83}" presName="level3hierChild" presStyleCnt="0"/>
      <dgm:spPr/>
    </dgm:pt>
    <dgm:pt modelId="{C69A25D0-7CDD-4B39-8B41-BAD0A32388D8}" type="pres">
      <dgm:prSet presAssocID="{5DF80ECA-6CAE-4188-9BD4-1A57F17ED74E}" presName="conn2-1" presStyleLbl="parChTrans1D4" presStyleIdx="1" presStyleCnt="6"/>
      <dgm:spPr/>
      <dgm:t>
        <a:bodyPr/>
        <a:lstStyle/>
        <a:p>
          <a:pPr rtl="1"/>
          <a:endParaRPr lang="fa-IR"/>
        </a:p>
      </dgm:t>
    </dgm:pt>
    <dgm:pt modelId="{D3871844-95C9-49CB-9DEF-C094AC3F2E07}" type="pres">
      <dgm:prSet presAssocID="{5DF80ECA-6CAE-4188-9BD4-1A57F17ED74E}" presName="connTx" presStyleLbl="parChTrans1D4" presStyleIdx="1" presStyleCnt="6"/>
      <dgm:spPr/>
      <dgm:t>
        <a:bodyPr/>
        <a:lstStyle/>
        <a:p>
          <a:pPr rtl="1"/>
          <a:endParaRPr lang="fa-IR"/>
        </a:p>
      </dgm:t>
    </dgm:pt>
    <dgm:pt modelId="{2B44AC83-5D3D-47E0-808C-C672AC59AB4F}" type="pres">
      <dgm:prSet presAssocID="{66B52C99-61AE-48A8-AFD6-4EF099E86A28}" presName="root2" presStyleCnt="0"/>
      <dgm:spPr/>
    </dgm:pt>
    <dgm:pt modelId="{2C4E0D7C-E03D-48F8-B4F7-AA4079F0CC1D}" type="pres">
      <dgm:prSet presAssocID="{66B52C99-61AE-48A8-AFD6-4EF099E86A28}" presName="LevelTwoTextNode" presStyleLbl="node4" presStyleIdx="1" presStyleCnt="6" custScaleX="103386" custScaleY="129090">
        <dgm:presLayoutVars>
          <dgm:chPref val="3"/>
        </dgm:presLayoutVars>
      </dgm:prSet>
      <dgm:spPr/>
      <dgm:t>
        <a:bodyPr/>
        <a:lstStyle/>
        <a:p>
          <a:pPr rtl="1"/>
          <a:endParaRPr lang="fa-IR"/>
        </a:p>
      </dgm:t>
    </dgm:pt>
    <dgm:pt modelId="{741FA13D-9B12-4C32-8CFA-27504CB82D6F}" type="pres">
      <dgm:prSet presAssocID="{66B52C99-61AE-48A8-AFD6-4EF099E86A28}" presName="level3hierChild" presStyleCnt="0"/>
      <dgm:spPr/>
    </dgm:pt>
    <dgm:pt modelId="{CD54B62A-8CF5-423E-902F-F81A061A34D0}" type="pres">
      <dgm:prSet presAssocID="{4B685C5A-3AD3-4867-8BB8-A7107B015BFD}" presName="conn2-1" presStyleLbl="parChTrans1D4" presStyleIdx="2" presStyleCnt="6"/>
      <dgm:spPr/>
      <dgm:t>
        <a:bodyPr/>
        <a:lstStyle/>
        <a:p>
          <a:pPr rtl="1"/>
          <a:endParaRPr lang="fa-IR"/>
        </a:p>
      </dgm:t>
    </dgm:pt>
    <dgm:pt modelId="{441B62F3-AF05-45BA-BFC3-6F48DDDD7EF9}" type="pres">
      <dgm:prSet presAssocID="{4B685C5A-3AD3-4867-8BB8-A7107B015BFD}" presName="connTx" presStyleLbl="parChTrans1D4" presStyleIdx="2" presStyleCnt="6"/>
      <dgm:spPr/>
      <dgm:t>
        <a:bodyPr/>
        <a:lstStyle/>
        <a:p>
          <a:pPr rtl="1"/>
          <a:endParaRPr lang="fa-IR"/>
        </a:p>
      </dgm:t>
    </dgm:pt>
    <dgm:pt modelId="{E31BE43B-8458-4508-A88A-7E8BA2B7D678}" type="pres">
      <dgm:prSet presAssocID="{86202932-894C-4830-954A-59A479BA59CA}" presName="root2" presStyleCnt="0"/>
      <dgm:spPr/>
    </dgm:pt>
    <dgm:pt modelId="{E9A4B386-0690-4A4E-B076-310BF7BCAED8}" type="pres">
      <dgm:prSet presAssocID="{86202932-894C-4830-954A-59A479BA59CA}" presName="LevelTwoTextNode" presStyleLbl="node4" presStyleIdx="2" presStyleCnt="6" custScaleX="104967">
        <dgm:presLayoutVars>
          <dgm:chPref val="3"/>
        </dgm:presLayoutVars>
      </dgm:prSet>
      <dgm:spPr/>
      <dgm:t>
        <a:bodyPr/>
        <a:lstStyle/>
        <a:p>
          <a:pPr rtl="1"/>
          <a:endParaRPr lang="fa-IR"/>
        </a:p>
      </dgm:t>
    </dgm:pt>
    <dgm:pt modelId="{F05E51E7-BAB5-4FF7-B137-87AE16B24691}" type="pres">
      <dgm:prSet presAssocID="{86202932-894C-4830-954A-59A479BA59CA}" presName="level3hierChild" presStyleCnt="0"/>
      <dgm:spPr/>
    </dgm:pt>
    <dgm:pt modelId="{B54A4C55-9800-4B9F-9FA6-771DC4723FB3}" type="pres">
      <dgm:prSet presAssocID="{5785AF57-AE27-4A80-87AA-1615B43434EC}" presName="conn2-1" presStyleLbl="parChTrans1D4" presStyleIdx="3" presStyleCnt="6"/>
      <dgm:spPr/>
      <dgm:t>
        <a:bodyPr/>
        <a:lstStyle/>
        <a:p>
          <a:pPr rtl="1"/>
          <a:endParaRPr lang="fa-IR"/>
        </a:p>
      </dgm:t>
    </dgm:pt>
    <dgm:pt modelId="{721AEC5C-0234-4189-8DD7-62D52DE2643B}" type="pres">
      <dgm:prSet presAssocID="{5785AF57-AE27-4A80-87AA-1615B43434EC}" presName="connTx" presStyleLbl="parChTrans1D4" presStyleIdx="3" presStyleCnt="6"/>
      <dgm:spPr/>
      <dgm:t>
        <a:bodyPr/>
        <a:lstStyle/>
        <a:p>
          <a:pPr rtl="1"/>
          <a:endParaRPr lang="fa-IR"/>
        </a:p>
      </dgm:t>
    </dgm:pt>
    <dgm:pt modelId="{B106952F-B9C8-4F78-8102-B2200CBD4B56}" type="pres">
      <dgm:prSet presAssocID="{233B4EC3-414B-464B-9E49-89B6F7EF374F}" presName="root2" presStyleCnt="0"/>
      <dgm:spPr/>
    </dgm:pt>
    <dgm:pt modelId="{AA588FD6-A283-412A-9F50-49E401CBD4E0}" type="pres">
      <dgm:prSet presAssocID="{233B4EC3-414B-464B-9E49-89B6F7EF374F}" presName="LevelTwoTextNode" presStyleLbl="node4" presStyleIdx="3" presStyleCnt="6" custScaleX="103386">
        <dgm:presLayoutVars>
          <dgm:chPref val="3"/>
        </dgm:presLayoutVars>
      </dgm:prSet>
      <dgm:spPr/>
      <dgm:t>
        <a:bodyPr/>
        <a:lstStyle/>
        <a:p>
          <a:pPr rtl="1"/>
          <a:endParaRPr lang="fa-IR"/>
        </a:p>
      </dgm:t>
    </dgm:pt>
    <dgm:pt modelId="{615779B2-75A1-432A-A726-F5B6CA73EDE7}" type="pres">
      <dgm:prSet presAssocID="{233B4EC3-414B-464B-9E49-89B6F7EF374F}" presName="level3hierChild" presStyleCnt="0"/>
      <dgm:spPr/>
    </dgm:pt>
    <dgm:pt modelId="{0D37B8ED-74B6-481E-A971-475C47C48A89}" type="pres">
      <dgm:prSet presAssocID="{CB026EA6-D0FF-452E-9181-7382DF989EE6}" presName="conn2-1" presStyleLbl="parChTrans1D4" presStyleIdx="4" presStyleCnt="6"/>
      <dgm:spPr/>
      <dgm:t>
        <a:bodyPr/>
        <a:lstStyle/>
        <a:p>
          <a:pPr rtl="1"/>
          <a:endParaRPr lang="fa-IR"/>
        </a:p>
      </dgm:t>
    </dgm:pt>
    <dgm:pt modelId="{2DD2D8BE-F80C-48B1-B517-83BBA4C2678D}" type="pres">
      <dgm:prSet presAssocID="{CB026EA6-D0FF-452E-9181-7382DF989EE6}" presName="connTx" presStyleLbl="parChTrans1D4" presStyleIdx="4" presStyleCnt="6"/>
      <dgm:spPr/>
      <dgm:t>
        <a:bodyPr/>
        <a:lstStyle/>
        <a:p>
          <a:pPr rtl="1"/>
          <a:endParaRPr lang="fa-IR"/>
        </a:p>
      </dgm:t>
    </dgm:pt>
    <dgm:pt modelId="{575B309D-A81C-4C8E-94C0-C5356240CE17}" type="pres">
      <dgm:prSet presAssocID="{106D3482-5CE2-4031-9CBB-D81611BED9E3}" presName="root2" presStyleCnt="0"/>
      <dgm:spPr/>
    </dgm:pt>
    <dgm:pt modelId="{2290B0A8-225F-4CFE-AA7D-E799191831EF}" type="pres">
      <dgm:prSet presAssocID="{106D3482-5CE2-4031-9CBB-D81611BED9E3}" presName="LevelTwoTextNode" presStyleLbl="node4" presStyleIdx="4" presStyleCnt="6" custScaleX="104967">
        <dgm:presLayoutVars>
          <dgm:chPref val="3"/>
        </dgm:presLayoutVars>
      </dgm:prSet>
      <dgm:spPr/>
      <dgm:t>
        <a:bodyPr/>
        <a:lstStyle/>
        <a:p>
          <a:pPr rtl="1"/>
          <a:endParaRPr lang="fa-IR"/>
        </a:p>
      </dgm:t>
    </dgm:pt>
    <dgm:pt modelId="{5110A909-C790-4186-87AA-BFD648FA7609}" type="pres">
      <dgm:prSet presAssocID="{106D3482-5CE2-4031-9CBB-D81611BED9E3}" presName="level3hierChild" presStyleCnt="0"/>
      <dgm:spPr/>
    </dgm:pt>
    <dgm:pt modelId="{82F4BBAE-8920-4AF4-BEBF-135C70C2BC9A}" type="pres">
      <dgm:prSet presAssocID="{593F5205-5F28-4AF9-B8D7-877020A724FA}" presName="conn2-1" presStyleLbl="parChTrans1D4" presStyleIdx="5" presStyleCnt="6"/>
      <dgm:spPr/>
      <dgm:t>
        <a:bodyPr/>
        <a:lstStyle/>
        <a:p>
          <a:pPr rtl="1"/>
          <a:endParaRPr lang="fa-IR"/>
        </a:p>
      </dgm:t>
    </dgm:pt>
    <dgm:pt modelId="{185642DB-65CD-4103-B8F6-1829B0B60BF7}" type="pres">
      <dgm:prSet presAssocID="{593F5205-5F28-4AF9-B8D7-877020A724FA}" presName="connTx" presStyleLbl="parChTrans1D4" presStyleIdx="5" presStyleCnt="6"/>
      <dgm:spPr/>
      <dgm:t>
        <a:bodyPr/>
        <a:lstStyle/>
        <a:p>
          <a:pPr rtl="1"/>
          <a:endParaRPr lang="fa-IR"/>
        </a:p>
      </dgm:t>
    </dgm:pt>
    <dgm:pt modelId="{83B71D58-F95E-402D-90D3-2C1AA1164D00}" type="pres">
      <dgm:prSet presAssocID="{1A62AD4A-ABCB-47DD-9F78-91A58DBCCCBE}" presName="root2" presStyleCnt="0"/>
      <dgm:spPr/>
    </dgm:pt>
    <dgm:pt modelId="{1D72DE7E-83B0-48E5-8301-1AD866D97321}" type="pres">
      <dgm:prSet presAssocID="{1A62AD4A-ABCB-47DD-9F78-91A58DBCCCBE}" presName="LevelTwoTextNode" presStyleLbl="node4" presStyleIdx="5" presStyleCnt="6" custScaleX="103386" custScaleY="321098">
        <dgm:presLayoutVars>
          <dgm:chPref val="3"/>
        </dgm:presLayoutVars>
      </dgm:prSet>
      <dgm:spPr/>
      <dgm:t>
        <a:bodyPr/>
        <a:lstStyle/>
        <a:p>
          <a:pPr rtl="1"/>
          <a:endParaRPr lang="fa-IR"/>
        </a:p>
      </dgm:t>
    </dgm:pt>
    <dgm:pt modelId="{7AD63979-CC77-4F32-8F2B-024571F68F41}" type="pres">
      <dgm:prSet presAssocID="{1A62AD4A-ABCB-47DD-9F78-91A58DBCCCBE}" presName="level3hierChild" presStyleCnt="0"/>
      <dgm:spPr/>
    </dgm:pt>
  </dgm:ptLst>
  <dgm:cxnLst>
    <dgm:cxn modelId="{10021805-EC15-447B-9691-4F2D49D97F93}" srcId="{E66DBFB7-99C7-4895-99F3-2C5D985A0AB9}" destId="{106D3482-5CE2-4031-9CBB-D81611BED9E3}" srcOrd="2" destOrd="0" parTransId="{CB026EA6-D0FF-452E-9181-7382DF989EE6}" sibTransId="{DE44834C-F4EB-40EC-9F34-FA9EA627356D}"/>
    <dgm:cxn modelId="{A6EF054B-B74E-4DDA-82FA-18B88A979FD9}" type="presOf" srcId="{66B52C99-61AE-48A8-AFD6-4EF099E86A28}" destId="{2C4E0D7C-E03D-48F8-B4F7-AA4079F0CC1D}" srcOrd="0" destOrd="0" presId="urn:microsoft.com/office/officeart/2008/layout/HorizontalMultiLevelHierarchy"/>
    <dgm:cxn modelId="{653BE38F-F048-4613-BC27-6336438F60D7}" type="presOf" srcId="{BB21857E-185F-4A8A-BD89-CFC9DC6BF8EB}" destId="{8615C306-CEEC-4C33-9E6E-E42F52EB4DC2}" srcOrd="0" destOrd="0" presId="urn:microsoft.com/office/officeart/2008/layout/HorizontalMultiLevelHierarchy"/>
    <dgm:cxn modelId="{ED5BF585-5987-41A9-8A02-62942867E869}" type="presOf" srcId="{567C77CD-CA57-4750-98FD-0CD5169056E0}" destId="{D05F6382-9126-4762-BC85-445735765023}" srcOrd="1" destOrd="0" presId="urn:microsoft.com/office/officeart/2008/layout/HorizontalMultiLevelHierarchy"/>
    <dgm:cxn modelId="{EAC13B08-6294-4FAB-AFF0-27A2138FF859}" type="presOf" srcId="{9ED169A2-9B74-46F4-A9EA-8D24AF744880}" destId="{CF7A97EA-643A-4BBE-9A94-59F631EB30B4}" srcOrd="0" destOrd="0" presId="urn:microsoft.com/office/officeart/2008/layout/HorizontalMultiLevelHierarchy"/>
    <dgm:cxn modelId="{06A190DE-3D87-4CE2-B5C9-C555F086B31F}" type="presOf" srcId="{5DF80ECA-6CAE-4188-9BD4-1A57F17ED74E}" destId="{C69A25D0-7CDD-4B39-8B41-BAD0A32388D8}" srcOrd="0" destOrd="0" presId="urn:microsoft.com/office/officeart/2008/layout/HorizontalMultiLevelHierarchy"/>
    <dgm:cxn modelId="{81C4EA38-EBE4-4335-B6E0-0AB09EBFE5E2}" type="presOf" srcId="{86202932-894C-4830-954A-59A479BA59CA}" destId="{E9A4B386-0690-4A4E-B076-310BF7BCAED8}" srcOrd="0" destOrd="0" presId="urn:microsoft.com/office/officeart/2008/layout/HorizontalMultiLevelHierarchy"/>
    <dgm:cxn modelId="{556C3ECE-0316-4454-A087-065FD82AAC1D}" type="presOf" srcId="{5509A154-105A-4692-B495-8657D8439DB8}" destId="{C7ECE42B-4B27-4A41-A1E3-9CC5993FF837}" srcOrd="1" destOrd="0" presId="urn:microsoft.com/office/officeart/2008/layout/HorizontalMultiLevelHierarchy"/>
    <dgm:cxn modelId="{21720491-A7BE-4A86-8D3D-1405219E9311}" type="presOf" srcId="{593F5205-5F28-4AF9-B8D7-877020A724FA}" destId="{82F4BBAE-8920-4AF4-BEBF-135C70C2BC9A}" srcOrd="0" destOrd="0" presId="urn:microsoft.com/office/officeart/2008/layout/HorizontalMultiLevelHierarchy"/>
    <dgm:cxn modelId="{65088772-B5B5-405F-B9BF-85E907F9F57E}" type="presOf" srcId="{A3A14B1E-3B0C-4728-B45F-0CA26CA9D4D7}" destId="{F70278D3-9251-4E05-8BB8-9D7E52ED45AB}" srcOrd="1" destOrd="0" presId="urn:microsoft.com/office/officeart/2008/layout/HorizontalMultiLevelHierarchy"/>
    <dgm:cxn modelId="{2405447A-9988-4FA1-B8FD-F4910BD0D51C}" type="presOf" srcId="{9ED169A2-9B74-46F4-A9EA-8D24AF744880}" destId="{D0737C7F-AFB1-45C7-9A1F-D9196D3A514B}" srcOrd="1" destOrd="0" presId="urn:microsoft.com/office/officeart/2008/layout/HorizontalMultiLevelHierarchy"/>
    <dgm:cxn modelId="{C6E35C87-D42E-43A6-9F9B-153035632AEE}" type="presOf" srcId="{A3A14B1E-3B0C-4728-B45F-0CA26CA9D4D7}" destId="{3DFECDA3-5A2E-4529-80E0-85343C8A73C4}" srcOrd="0" destOrd="0" presId="urn:microsoft.com/office/officeart/2008/layout/HorizontalMultiLevelHierarchy"/>
    <dgm:cxn modelId="{3DA50738-712D-4266-A97D-8BD723D380C2}" srcId="{E66DBFB7-99C7-4895-99F3-2C5D985A0AB9}" destId="{3C691BA7-C82A-4969-83AB-1B1B4FF9CC83}" srcOrd="0" destOrd="0" parTransId="{B7C40E46-9854-43C9-9EAD-1D9A2E0C7A0A}" sibTransId="{1EC47F4C-5358-4848-B054-C96289234D20}"/>
    <dgm:cxn modelId="{3C74F621-732F-440B-A99F-3D7547697A81}" type="presOf" srcId="{CB026EA6-D0FF-452E-9181-7382DF989EE6}" destId="{2DD2D8BE-F80C-48B1-B517-83BBA4C2678D}" srcOrd="1" destOrd="0" presId="urn:microsoft.com/office/officeart/2008/layout/HorizontalMultiLevelHierarchy"/>
    <dgm:cxn modelId="{CEE95FF7-82BD-409C-8145-0FC7F38E7BAC}" type="presOf" srcId="{5785AF57-AE27-4A80-87AA-1615B43434EC}" destId="{B54A4C55-9800-4B9F-9FA6-771DC4723FB3}" srcOrd="0" destOrd="0" presId="urn:microsoft.com/office/officeart/2008/layout/HorizontalMultiLevelHierarchy"/>
    <dgm:cxn modelId="{D41553DB-86BF-454C-86EE-EFF21B17907B}" type="presOf" srcId="{3C691BA7-C82A-4969-83AB-1B1B4FF9CC83}" destId="{77EF5392-A70F-45B4-BA67-6B328472602F}" srcOrd="0" destOrd="0" presId="urn:microsoft.com/office/officeart/2008/layout/HorizontalMultiLevelHierarchy"/>
    <dgm:cxn modelId="{449AFB15-21C4-42E1-AEEB-F5413A42A733}" type="presOf" srcId="{B7C40E46-9854-43C9-9EAD-1D9A2E0C7A0A}" destId="{6AD41889-8238-42EF-850B-704D6B1E15EB}" srcOrd="1" destOrd="0" presId="urn:microsoft.com/office/officeart/2008/layout/HorizontalMultiLevelHierarchy"/>
    <dgm:cxn modelId="{A1087C9F-94F9-4C2C-A9FE-CDB4078651B9}" type="presOf" srcId="{D47AEEFA-2D49-43BB-A426-3CCEBBB74AD5}" destId="{63130A45-4480-40B0-92C6-F69E0CAD18D2}" srcOrd="0" destOrd="0" presId="urn:microsoft.com/office/officeart/2008/layout/HorizontalMultiLevelHierarchy"/>
    <dgm:cxn modelId="{3414176D-5467-4BD5-9728-944CA61FBEA5}" srcId="{F2DCAD0A-4AEF-4F1B-8E61-A950453CCB99}" destId="{7F163CD5-C232-460E-8AB4-C37EB3B903E5}" srcOrd="1" destOrd="0" parTransId="{8615F01B-DCBE-4C51-BADB-E6ED4714DE29}" sibTransId="{E8EBD6B2-C534-4017-AF22-044671B7F43E}"/>
    <dgm:cxn modelId="{0A1404CD-67B6-4255-A3E4-C12F895B4A18}" type="presOf" srcId="{CB026EA6-D0FF-452E-9181-7382DF989EE6}" destId="{0D37B8ED-74B6-481E-A971-475C47C48A89}" srcOrd="0" destOrd="0" presId="urn:microsoft.com/office/officeart/2008/layout/HorizontalMultiLevelHierarchy"/>
    <dgm:cxn modelId="{1477462A-DA76-4124-90AC-3AE5442F7686}" type="presOf" srcId="{6D68572C-8FCC-4DF0-BAC9-FCBD4CE55E92}" destId="{658D3E90-4EEE-4BA4-8D7F-009CD1DD49C4}" srcOrd="0" destOrd="0" presId="urn:microsoft.com/office/officeart/2008/layout/HorizontalMultiLevelHierarchy"/>
    <dgm:cxn modelId="{6EE3B7A9-DC3B-4FF4-A40C-4AF09746A10F}" srcId="{BB21857E-185F-4A8A-BD89-CFC9DC6BF8EB}" destId="{B13B2A4C-B489-4C02-8413-7EDBCE305D10}" srcOrd="2" destOrd="0" parTransId="{F190EE71-A9A3-4242-B13C-633EA006A2D5}" sibTransId="{0C024F12-C2B0-472E-B05B-A0D9A2CF46AD}"/>
    <dgm:cxn modelId="{73BF9367-13E4-494C-A332-AE708B4E194E}" type="presOf" srcId="{FB6BE362-A138-494A-AA77-1293C67966EF}" destId="{7B49004F-4F6C-4E42-8E78-3169C65DCE7A}" srcOrd="0" destOrd="0" presId="urn:microsoft.com/office/officeart/2008/layout/HorizontalMultiLevelHierarchy"/>
    <dgm:cxn modelId="{1210167C-8EEC-4FC3-A08B-6EDA66931947}" srcId="{BB21857E-185F-4A8A-BD89-CFC9DC6BF8EB}" destId="{4BC97AFE-7FA0-46C8-8F8D-C7EFD33CEDDC}" srcOrd="0" destOrd="0" parTransId="{567C77CD-CA57-4750-98FD-0CD5169056E0}" sibTransId="{6795D5B2-F20D-4620-BC77-2D7AE39227A2}"/>
    <dgm:cxn modelId="{0C833D54-E25F-47C2-887D-9A08869594FC}" type="presOf" srcId="{5785AF57-AE27-4A80-87AA-1615B43434EC}" destId="{721AEC5C-0234-4189-8DD7-62D52DE2643B}" srcOrd="1" destOrd="0" presId="urn:microsoft.com/office/officeart/2008/layout/HorizontalMultiLevelHierarchy"/>
    <dgm:cxn modelId="{083817EA-AC9B-4077-8679-B7D76630E2E8}" type="presOf" srcId="{4BC97AFE-7FA0-46C8-8F8D-C7EFD33CEDDC}" destId="{8D470822-C1A1-45BA-95CE-6E4212BEF7EB}" srcOrd="0" destOrd="0" presId="urn:microsoft.com/office/officeart/2008/layout/HorizontalMultiLevelHierarchy"/>
    <dgm:cxn modelId="{660D5C3F-207B-4D67-80B5-6CFF7F1116CF}" type="presOf" srcId="{039684D3-431E-4BC4-A353-DA83177B2253}" destId="{53BAC6DE-94E8-4338-913B-4B452C98A315}" srcOrd="0" destOrd="0" presId="urn:microsoft.com/office/officeart/2008/layout/HorizontalMultiLevelHierarchy"/>
    <dgm:cxn modelId="{574BBB3D-0C28-410D-9055-BCC3A8B6DEC8}" type="presOf" srcId="{D47AEEFA-2D49-43BB-A426-3CCEBBB74AD5}" destId="{4535BB6E-BB22-46C9-A68F-62050E3535DD}" srcOrd="1" destOrd="0" presId="urn:microsoft.com/office/officeart/2008/layout/HorizontalMultiLevelHierarchy"/>
    <dgm:cxn modelId="{3058665E-0ED3-4C5B-BEA7-96E05C690364}" srcId="{86202932-894C-4830-954A-59A479BA59CA}" destId="{233B4EC3-414B-464B-9E49-89B6F7EF374F}" srcOrd="0" destOrd="0" parTransId="{5785AF57-AE27-4A80-87AA-1615B43434EC}" sibTransId="{8B198EDC-DE9D-411F-AAF7-E7E489DA0EE6}"/>
    <dgm:cxn modelId="{0A1C1D06-5621-4BFA-8E79-28BE7D9C1897}" type="presOf" srcId="{F2DCAD0A-4AEF-4F1B-8E61-A950453CCB99}" destId="{1A0A3223-7469-4EAB-88C2-840A441B25AB}" srcOrd="0" destOrd="0" presId="urn:microsoft.com/office/officeart/2008/layout/HorizontalMultiLevelHierarchy"/>
    <dgm:cxn modelId="{CFEF4713-FF12-43A6-9DAC-096B3F1B5994}" type="presOf" srcId="{5509A154-105A-4692-B495-8657D8439DB8}" destId="{C1027D03-600C-41CF-A243-EBD29C3C0558}" srcOrd="0" destOrd="0" presId="urn:microsoft.com/office/officeart/2008/layout/HorizontalMultiLevelHierarchy"/>
    <dgm:cxn modelId="{2D1DC0A1-FE9E-4A8A-9A12-CC12E6F31C98}" type="presOf" srcId="{233B4EC3-414B-464B-9E49-89B6F7EF374F}" destId="{AA588FD6-A283-412A-9F50-49E401CBD4E0}" srcOrd="0" destOrd="0" presId="urn:microsoft.com/office/officeart/2008/layout/HorizontalMultiLevelHierarchy"/>
    <dgm:cxn modelId="{18E9F8F8-9CA3-440E-9DF3-19C409A70D82}" type="presOf" srcId="{4B685C5A-3AD3-4867-8BB8-A7107B015BFD}" destId="{CD54B62A-8CF5-423E-902F-F81A061A34D0}" srcOrd="0" destOrd="0" presId="urn:microsoft.com/office/officeart/2008/layout/HorizontalMultiLevelHierarchy"/>
    <dgm:cxn modelId="{931C7BB9-791E-4D47-90B8-4F705F87A70C}" type="presOf" srcId="{B13B2A4C-B489-4C02-8413-7EDBCE305D10}" destId="{D909D109-F3F2-4A87-BEB9-56BBB076120B}" srcOrd="0" destOrd="0" presId="urn:microsoft.com/office/officeart/2008/layout/HorizontalMultiLevelHierarchy"/>
    <dgm:cxn modelId="{FFA1882C-815D-445D-9C6B-141DF55D702F}" srcId="{BB21857E-185F-4A8A-BD89-CFC9DC6BF8EB}" destId="{039684D3-431E-4BC4-A353-DA83177B2253}" srcOrd="3" destOrd="0" parTransId="{D47AEEFA-2D49-43BB-A426-3CCEBBB74AD5}" sibTransId="{EB109B1E-F801-4537-89E0-E208F1FF2D36}"/>
    <dgm:cxn modelId="{76F3DC35-7120-402D-AEE4-7D3498347FBB}" type="presOf" srcId="{7F163CD5-C232-460E-8AB4-C37EB3B903E5}" destId="{6C53B6E9-EF84-4237-9336-EB8D5875DC5F}" srcOrd="0" destOrd="0" presId="urn:microsoft.com/office/officeart/2008/layout/HorizontalMultiLevelHierarchy"/>
    <dgm:cxn modelId="{05A462D6-8E63-4FD4-8338-96ADCB842DFF}" srcId="{106D3482-5CE2-4031-9CBB-D81611BED9E3}" destId="{1A62AD4A-ABCB-47DD-9F78-91A58DBCCCBE}" srcOrd="0" destOrd="0" parTransId="{593F5205-5F28-4AF9-B8D7-877020A724FA}" sibTransId="{00BAB489-5DE2-4060-968C-EF535E1B1DAA}"/>
    <dgm:cxn modelId="{2F636448-705B-466B-96FE-3CD6F7B31515}" srcId="{FB6BE362-A138-494A-AA77-1293C67966EF}" destId="{F2DCAD0A-4AEF-4F1B-8E61-A950453CCB99}" srcOrd="0" destOrd="0" parTransId="{140B9356-0B5D-47F8-B887-682F1E4548B7}" sibTransId="{E80DD5D5-C7B5-4603-89A3-3D32F7C6D42F}"/>
    <dgm:cxn modelId="{A71A405A-A35F-4099-9D37-D130E12764DE}" type="presOf" srcId="{F190EE71-A9A3-4242-B13C-633EA006A2D5}" destId="{AAD4DF4D-F0F5-4150-B970-53946CEEC77B}" srcOrd="0" destOrd="0" presId="urn:microsoft.com/office/officeart/2008/layout/HorizontalMultiLevelHierarchy"/>
    <dgm:cxn modelId="{8D4CDFEB-AC07-4BC2-BE5A-B63F8F5895B5}" type="presOf" srcId="{8615F01B-DCBE-4C51-BADB-E6ED4714DE29}" destId="{12AE6257-5A2A-41D7-97AE-8BE5942C1E34}" srcOrd="0" destOrd="0" presId="urn:microsoft.com/office/officeart/2008/layout/HorizontalMultiLevelHierarchy"/>
    <dgm:cxn modelId="{D02F3046-AFD6-4C56-8D95-22FD5671C162}" type="presOf" srcId="{1A62AD4A-ABCB-47DD-9F78-91A58DBCCCBE}" destId="{1D72DE7E-83B0-48E5-8301-1AD866D97321}" srcOrd="0" destOrd="0" presId="urn:microsoft.com/office/officeart/2008/layout/HorizontalMultiLevelHierarchy"/>
    <dgm:cxn modelId="{0529AEBF-8E45-4C2B-9336-51EB40F2BF58}" type="presOf" srcId="{E66DBFB7-99C7-4895-99F3-2C5D985A0AB9}" destId="{4A7A086A-604D-4E10-8063-3DB931FB9B95}" srcOrd="0" destOrd="0" presId="urn:microsoft.com/office/officeart/2008/layout/HorizontalMultiLevelHierarchy"/>
    <dgm:cxn modelId="{ED6F47C7-9A2C-4387-AC65-F6D732CE9928}" type="presOf" srcId="{4B685C5A-3AD3-4867-8BB8-A7107B015BFD}" destId="{441B62F3-AF05-45BA-BFC3-6F48DDDD7EF9}" srcOrd="1" destOrd="0" presId="urn:microsoft.com/office/officeart/2008/layout/HorizontalMultiLevelHierarchy"/>
    <dgm:cxn modelId="{0B7C0242-53EA-41F5-9D11-4342B6893D42}" type="presOf" srcId="{B7C40E46-9854-43C9-9EAD-1D9A2E0C7A0A}" destId="{3CB02B50-950E-486B-9E76-E7F2EC17FF36}" srcOrd="0" destOrd="0" presId="urn:microsoft.com/office/officeart/2008/layout/HorizontalMultiLevelHierarchy"/>
    <dgm:cxn modelId="{577FD2A2-9D04-4728-B33E-34F6CD222610}" srcId="{3C691BA7-C82A-4969-83AB-1B1B4FF9CC83}" destId="{66B52C99-61AE-48A8-AFD6-4EF099E86A28}" srcOrd="0" destOrd="0" parTransId="{5DF80ECA-6CAE-4188-9BD4-1A57F17ED74E}" sibTransId="{AD4CAB29-7304-4443-9E0A-0BA35C1D6F1A}"/>
    <dgm:cxn modelId="{442662F0-34E9-44AC-B619-B5E4D35BEF5F}" srcId="{7F163CD5-C232-460E-8AB4-C37EB3B903E5}" destId="{E66DBFB7-99C7-4895-99F3-2C5D985A0AB9}" srcOrd="0" destOrd="0" parTransId="{A3A14B1E-3B0C-4728-B45F-0CA26CA9D4D7}" sibTransId="{A8B2BB7F-CA85-4FF4-82A0-0EDFBAEC2E10}"/>
    <dgm:cxn modelId="{6C44AAE7-5418-4D54-9433-9ED0E97AA6CE}" srcId="{E66DBFB7-99C7-4895-99F3-2C5D985A0AB9}" destId="{86202932-894C-4830-954A-59A479BA59CA}" srcOrd="1" destOrd="0" parTransId="{4B685C5A-3AD3-4867-8BB8-A7107B015BFD}" sibTransId="{963B3527-5E50-47F9-85A1-EB5F89CA0B84}"/>
    <dgm:cxn modelId="{9FD0F42E-051C-4622-8583-71CD3E82E6CB}" type="presOf" srcId="{5DF80ECA-6CAE-4188-9BD4-1A57F17ED74E}" destId="{D3871844-95C9-49CB-9DEF-C094AC3F2E07}" srcOrd="1" destOrd="0" presId="urn:microsoft.com/office/officeart/2008/layout/HorizontalMultiLevelHierarchy"/>
    <dgm:cxn modelId="{14F78B16-E2C2-43FB-8D93-5DB016FEABC1}" srcId="{BB21857E-185F-4A8A-BD89-CFC9DC6BF8EB}" destId="{6D68572C-8FCC-4DF0-BAC9-FCBD4CE55E92}" srcOrd="1" destOrd="0" parTransId="{5509A154-105A-4692-B495-8657D8439DB8}" sibTransId="{89BF0FE3-71B0-4F73-86F9-9E592D3B4433}"/>
    <dgm:cxn modelId="{9FD50CF9-6025-42A4-BAE2-5506E33E1C90}" type="presOf" srcId="{106D3482-5CE2-4031-9CBB-D81611BED9E3}" destId="{2290B0A8-225F-4CFE-AA7D-E799191831EF}" srcOrd="0" destOrd="0" presId="urn:microsoft.com/office/officeart/2008/layout/HorizontalMultiLevelHierarchy"/>
    <dgm:cxn modelId="{08820AAF-CB54-4C8E-A03F-8392D667A876}" type="presOf" srcId="{F190EE71-A9A3-4242-B13C-633EA006A2D5}" destId="{ECC155EF-2946-45D8-990B-8E7BE23F53A7}" srcOrd="1" destOrd="0" presId="urn:microsoft.com/office/officeart/2008/layout/HorizontalMultiLevelHierarchy"/>
    <dgm:cxn modelId="{B5463BC3-FA65-446A-945C-C616B61C3CE3}" type="presOf" srcId="{593F5205-5F28-4AF9-B8D7-877020A724FA}" destId="{185642DB-65CD-4103-B8F6-1829B0B60BF7}" srcOrd="1" destOrd="0" presId="urn:microsoft.com/office/officeart/2008/layout/HorizontalMultiLevelHierarchy"/>
    <dgm:cxn modelId="{793B6146-688B-41B9-8C3D-474E7FC324DD}" type="presOf" srcId="{567C77CD-CA57-4750-98FD-0CD5169056E0}" destId="{C4453E78-0FBA-4923-90F2-E328879830C2}" srcOrd="0" destOrd="0" presId="urn:microsoft.com/office/officeart/2008/layout/HorizontalMultiLevelHierarchy"/>
    <dgm:cxn modelId="{1A988660-E8AB-4A8E-8935-8B37DCD3CB43}" srcId="{F2DCAD0A-4AEF-4F1B-8E61-A950453CCB99}" destId="{BB21857E-185F-4A8A-BD89-CFC9DC6BF8EB}" srcOrd="0" destOrd="0" parTransId="{9ED169A2-9B74-46F4-A9EA-8D24AF744880}" sibTransId="{EF38FBAB-D133-4025-B11D-0F52D35295C5}"/>
    <dgm:cxn modelId="{1615E0CD-02CC-447B-9647-605C83A9DA2E}" type="presOf" srcId="{8615F01B-DCBE-4C51-BADB-E6ED4714DE29}" destId="{781D5210-C665-49C9-9EFE-32F245E408F0}" srcOrd="1" destOrd="0" presId="urn:microsoft.com/office/officeart/2008/layout/HorizontalMultiLevelHierarchy"/>
    <dgm:cxn modelId="{53A3E0A4-3421-48F5-9F65-B0D2DAFB5DFF}" type="presParOf" srcId="{7B49004F-4F6C-4E42-8E78-3169C65DCE7A}" destId="{28439A35-E275-4796-A1C9-AE228A00663B}" srcOrd="0" destOrd="0" presId="urn:microsoft.com/office/officeart/2008/layout/HorizontalMultiLevelHierarchy"/>
    <dgm:cxn modelId="{8B82616C-7750-4B23-9951-D097DCC33B21}" type="presParOf" srcId="{28439A35-E275-4796-A1C9-AE228A00663B}" destId="{1A0A3223-7469-4EAB-88C2-840A441B25AB}" srcOrd="0" destOrd="0" presId="urn:microsoft.com/office/officeart/2008/layout/HorizontalMultiLevelHierarchy"/>
    <dgm:cxn modelId="{CFA320C6-1641-4C06-8190-264C985AA4AF}" type="presParOf" srcId="{28439A35-E275-4796-A1C9-AE228A00663B}" destId="{C7EA8E55-44A5-4A7A-9F25-5FDC70B936FD}" srcOrd="1" destOrd="0" presId="urn:microsoft.com/office/officeart/2008/layout/HorizontalMultiLevelHierarchy"/>
    <dgm:cxn modelId="{DB417BE9-2690-4B31-9C50-36B7ECCE5521}" type="presParOf" srcId="{C7EA8E55-44A5-4A7A-9F25-5FDC70B936FD}" destId="{CF7A97EA-643A-4BBE-9A94-59F631EB30B4}" srcOrd="0" destOrd="0" presId="urn:microsoft.com/office/officeart/2008/layout/HorizontalMultiLevelHierarchy"/>
    <dgm:cxn modelId="{CC67E173-8AA5-432A-AD34-A5912971B3AB}" type="presParOf" srcId="{CF7A97EA-643A-4BBE-9A94-59F631EB30B4}" destId="{D0737C7F-AFB1-45C7-9A1F-D9196D3A514B}" srcOrd="0" destOrd="0" presId="urn:microsoft.com/office/officeart/2008/layout/HorizontalMultiLevelHierarchy"/>
    <dgm:cxn modelId="{77824A6B-7FEE-421B-95FD-A6E6A699F1D5}" type="presParOf" srcId="{C7EA8E55-44A5-4A7A-9F25-5FDC70B936FD}" destId="{06D67BF8-4264-4FAF-9623-01B7DC52EBC4}" srcOrd="1" destOrd="0" presId="urn:microsoft.com/office/officeart/2008/layout/HorizontalMultiLevelHierarchy"/>
    <dgm:cxn modelId="{A27BAAA6-646F-4B6D-A8AF-5265D587CAE8}" type="presParOf" srcId="{06D67BF8-4264-4FAF-9623-01B7DC52EBC4}" destId="{8615C306-CEEC-4C33-9E6E-E42F52EB4DC2}" srcOrd="0" destOrd="0" presId="urn:microsoft.com/office/officeart/2008/layout/HorizontalMultiLevelHierarchy"/>
    <dgm:cxn modelId="{906B88BF-DC2F-4124-A75B-CB4D08EF5DE0}" type="presParOf" srcId="{06D67BF8-4264-4FAF-9623-01B7DC52EBC4}" destId="{D4EB13E2-FB98-4C53-A8D7-FBCDF70CF635}" srcOrd="1" destOrd="0" presId="urn:microsoft.com/office/officeart/2008/layout/HorizontalMultiLevelHierarchy"/>
    <dgm:cxn modelId="{9B63EB82-81A7-4B08-B3B2-1C74711D1373}" type="presParOf" srcId="{D4EB13E2-FB98-4C53-A8D7-FBCDF70CF635}" destId="{C4453E78-0FBA-4923-90F2-E328879830C2}" srcOrd="0" destOrd="0" presId="urn:microsoft.com/office/officeart/2008/layout/HorizontalMultiLevelHierarchy"/>
    <dgm:cxn modelId="{4B11A19B-C507-4D75-B668-B8AB9B337CBE}" type="presParOf" srcId="{C4453E78-0FBA-4923-90F2-E328879830C2}" destId="{D05F6382-9126-4762-BC85-445735765023}" srcOrd="0" destOrd="0" presId="urn:microsoft.com/office/officeart/2008/layout/HorizontalMultiLevelHierarchy"/>
    <dgm:cxn modelId="{36737F18-83D8-4677-9A92-22DCC1B357D7}" type="presParOf" srcId="{D4EB13E2-FB98-4C53-A8D7-FBCDF70CF635}" destId="{20E4D2E4-FDFA-4CC0-8D38-D3C4933458A4}" srcOrd="1" destOrd="0" presId="urn:microsoft.com/office/officeart/2008/layout/HorizontalMultiLevelHierarchy"/>
    <dgm:cxn modelId="{60551A39-79F5-48C6-AC61-E7D4159702ED}" type="presParOf" srcId="{20E4D2E4-FDFA-4CC0-8D38-D3C4933458A4}" destId="{8D470822-C1A1-45BA-95CE-6E4212BEF7EB}" srcOrd="0" destOrd="0" presId="urn:microsoft.com/office/officeart/2008/layout/HorizontalMultiLevelHierarchy"/>
    <dgm:cxn modelId="{CF893B4F-FDFA-44EE-8E49-9741E29277BC}" type="presParOf" srcId="{20E4D2E4-FDFA-4CC0-8D38-D3C4933458A4}" destId="{228F3E2C-2847-476A-8D82-76C7EAEF6394}" srcOrd="1" destOrd="0" presId="urn:microsoft.com/office/officeart/2008/layout/HorizontalMultiLevelHierarchy"/>
    <dgm:cxn modelId="{68C54203-6228-4205-A798-B2FEF8E68728}" type="presParOf" srcId="{D4EB13E2-FB98-4C53-A8D7-FBCDF70CF635}" destId="{C1027D03-600C-41CF-A243-EBD29C3C0558}" srcOrd="2" destOrd="0" presId="urn:microsoft.com/office/officeart/2008/layout/HorizontalMultiLevelHierarchy"/>
    <dgm:cxn modelId="{079E7D4A-B486-4AA0-B71B-83FCA3D81CA8}" type="presParOf" srcId="{C1027D03-600C-41CF-A243-EBD29C3C0558}" destId="{C7ECE42B-4B27-4A41-A1E3-9CC5993FF837}" srcOrd="0" destOrd="0" presId="urn:microsoft.com/office/officeart/2008/layout/HorizontalMultiLevelHierarchy"/>
    <dgm:cxn modelId="{D0D44445-165E-43B1-B163-D30DA00FF48D}" type="presParOf" srcId="{D4EB13E2-FB98-4C53-A8D7-FBCDF70CF635}" destId="{0FE790CB-9CDB-45BB-985B-9F0FBD93579E}" srcOrd="3" destOrd="0" presId="urn:microsoft.com/office/officeart/2008/layout/HorizontalMultiLevelHierarchy"/>
    <dgm:cxn modelId="{6DC6CDF7-36E2-425A-B6EA-0737DEC56EB1}" type="presParOf" srcId="{0FE790CB-9CDB-45BB-985B-9F0FBD93579E}" destId="{658D3E90-4EEE-4BA4-8D7F-009CD1DD49C4}" srcOrd="0" destOrd="0" presId="urn:microsoft.com/office/officeart/2008/layout/HorizontalMultiLevelHierarchy"/>
    <dgm:cxn modelId="{DB63AD60-4FEE-4B96-B5E0-FF595B7FA462}" type="presParOf" srcId="{0FE790CB-9CDB-45BB-985B-9F0FBD93579E}" destId="{1BCABA7C-C5D3-43D8-BC83-B18444A0BD22}" srcOrd="1" destOrd="0" presId="urn:microsoft.com/office/officeart/2008/layout/HorizontalMultiLevelHierarchy"/>
    <dgm:cxn modelId="{3006C9F4-0C27-451C-9982-ECE43F7BE990}" type="presParOf" srcId="{D4EB13E2-FB98-4C53-A8D7-FBCDF70CF635}" destId="{AAD4DF4D-F0F5-4150-B970-53946CEEC77B}" srcOrd="4" destOrd="0" presId="urn:microsoft.com/office/officeart/2008/layout/HorizontalMultiLevelHierarchy"/>
    <dgm:cxn modelId="{1C63DCA4-8B61-4F5C-9A78-08C113487AFD}" type="presParOf" srcId="{AAD4DF4D-F0F5-4150-B970-53946CEEC77B}" destId="{ECC155EF-2946-45D8-990B-8E7BE23F53A7}" srcOrd="0" destOrd="0" presId="urn:microsoft.com/office/officeart/2008/layout/HorizontalMultiLevelHierarchy"/>
    <dgm:cxn modelId="{F7EC2742-0D5A-4C8F-BC4D-F62940D32547}" type="presParOf" srcId="{D4EB13E2-FB98-4C53-A8D7-FBCDF70CF635}" destId="{19DE58D6-5B04-463C-A26B-E187DDFD325A}" srcOrd="5" destOrd="0" presId="urn:microsoft.com/office/officeart/2008/layout/HorizontalMultiLevelHierarchy"/>
    <dgm:cxn modelId="{52A8F7D3-9BD5-478A-B073-38AB211A3805}" type="presParOf" srcId="{19DE58D6-5B04-463C-A26B-E187DDFD325A}" destId="{D909D109-F3F2-4A87-BEB9-56BBB076120B}" srcOrd="0" destOrd="0" presId="urn:microsoft.com/office/officeart/2008/layout/HorizontalMultiLevelHierarchy"/>
    <dgm:cxn modelId="{3B865109-EAEE-48DC-ADF2-FE9637CB7628}" type="presParOf" srcId="{19DE58D6-5B04-463C-A26B-E187DDFD325A}" destId="{31F88505-6988-4405-9702-A66B4B4F4A1B}" srcOrd="1" destOrd="0" presId="urn:microsoft.com/office/officeart/2008/layout/HorizontalMultiLevelHierarchy"/>
    <dgm:cxn modelId="{F65720E0-A9FC-4853-BCCD-C75557581401}" type="presParOf" srcId="{D4EB13E2-FB98-4C53-A8D7-FBCDF70CF635}" destId="{63130A45-4480-40B0-92C6-F69E0CAD18D2}" srcOrd="6" destOrd="0" presId="urn:microsoft.com/office/officeart/2008/layout/HorizontalMultiLevelHierarchy"/>
    <dgm:cxn modelId="{96552456-4352-4F2F-A6FA-CAE2507D7BC4}" type="presParOf" srcId="{63130A45-4480-40B0-92C6-F69E0CAD18D2}" destId="{4535BB6E-BB22-46C9-A68F-62050E3535DD}" srcOrd="0" destOrd="0" presId="urn:microsoft.com/office/officeart/2008/layout/HorizontalMultiLevelHierarchy"/>
    <dgm:cxn modelId="{988E7307-E075-437C-8F8B-F2636EB87804}" type="presParOf" srcId="{D4EB13E2-FB98-4C53-A8D7-FBCDF70CF635}" destId="{D2C23DEB-233B-493A-A0A3-19013443C34C}" srcOrd="7" destOrd="0" presId="urn:microsoft.com/office/officeart/2008/layout/HorizontalMultiLevelHierarchy"/>
    <dgm:cxn modelId="{E1DBF70E-DC59-40C6-8EA7-7A61734ADB27}" type="presParOf" srcId="{D2C23DEB-233B-493A-A0A3-19013443C34C}" destId="{53BAC6DE-94E8-4338-913B-4B452C98A315}" srcOrd="0" destOrd="0" presId="urn:microsoft.com/office/officeart/2008/layout/HorizontalMultiLevelHierarchy"/>
    <dgm:cxn modelId="{6CCD58AC-72A2-4C56-A0D7-ED4F8C2C4011}" type="presParOf" srcId="{D2C23DEB-233B-493A-A0A3-19013443C34C}" destId="{FC2EF408-BC5F-4AF7-98B0-C35345F67A02}" srcOrd="1" destOrd="0" presId="urn:microsoft.com/office/officeart/2008/layout/HorizontalMultiLevelHierarchy"/>
    <dgm:cxn modelId="{E80D9C1A-0E27-4E6F-ADA1-969ABE6A7994}" type="presParOf" srcId="{C7EA8E55-44A5-4A7A-9F25-5FDC70B936FD}" destId="{12AE6257-5A2A-41D7-97AE-8BE5942C1E34}" srcOrd="2" destOrd="0" presId="urn:microsoft.com/office/officeart/2008/layout/HorizontalMultiLevelHierarchy"/>
    <dgm:cxn modelId="{5EF644C6-6CEE-4214-8319-B63FEB6779D1}" type="presParOf" srcId="{12AE6257-5A2A-41D7-97AE-8BE5942C1E34}" destId="{781D5210-C665-49C9-9EFE-32F245E408F0}" srcOrd="0" destOrd="0" presId="urn:microsoft.com/office/officeart/2008/layout/HorizontalMultiLevelHierarchy"/>
    <dgm:cxn modelId="{E1EC2787-F0F8-491D-A41A-0916A1B02BF4}" type="presParOf" srcId="{C7EA8E55-44A5-4A7A-9F25-5FDC70B936FD}" destId="{6D56AAAD-2863-4C0E-9A7C-36B2FE709D7A}" srcOrd="3" destOrd="0" presId="urn:microsoft.com/office/officeart/2008/layout/HorizontalMultiLevelHierarchy"/>
    <dgm:cxn modelId="{8DBA7458-7153-481F-B8B1-DDCA398B42F6}" type="presParOf" srcId="{6D56AAAD-2863-4C0E-9A7C-36B2FE709D7A}" destId="{6C53B6E9-EF84-4237-9336-EB8D5875DC5F}" srcOrd="0" destOrd="0" presId="urn:microsoft.com/office/officeart/2008/layout/HorizontalMultiLevelHierarchy"/>
    <dgm:cxn modelId="{681AC605-3311-4663-B94A-1987A23288AF}" type="presParOf" srcId="{6D56AAAD-2863-4C0E-9A7C-36B2FE709D7A}" destId="{E9D6C229-97D3-48C9-B303-6BB1142BEE33}" srcOrd="1" destOrd="0" presId="urn:microsoft.com/office/officeart/2008/layout/HorizontalMultiLevelHierarchy"/>
    <dgm:cxn modelId="{F2659497-F256-42B4-B348-CA35E27A4357}" type="presParOf" srcId="{E9D6C229-97D3-48C9-B303-6BB1142BEE33}" destId="{3DFECDA3-5A2E-4529-80E0-85343C8A73C4}" srcOrd="0" destOrd="0" presId="urn:microsoft.com/office/officeart/2008/layout/HorizontalMultiLevelHierarchy"/>
    <dgm:cxn modelId="{C43E0987-1729-4901-8438-5EAFC307CAB7}" type="presParOf" srcId="{3DFECDA3-5A2E-4529-80E0-85343C8A73C4}" destId="{F70278D3-9251-4E05-8BB8-9D7E52ED45AB}" srcOrd="0" destOrd="0" presId="urn:microsoft.com/office/officeart/2008/layout/HorizontalMultiLevelHierarchy"/>
    <dgm:cxn modelId="{7E3E0CDE-9217-438E-8403-261A7D909F6C}" type="presParOf" srcId="{E9D6C229-97D3-48C9-B303-6BB1142BEE33}" destId="{886F83C7-8F70-469C-A0D0-4AFD7A824796}" srcOrd="1" destOrd="0" presId="urn:microsoft.com/office/officeart/2008/layout/HorizontalMultiLevelHierarchy"/>
    <dgm:cxn modelId="{699955AF-2ACF-4F4E-8C3F-9DB6D9A05F44}" type="presParOf" srcId="{886F83C7-8F70-469C-A0D0-4AFD7A824796}" destId="{4A7A086A-604D-4E10-8063-3DB931FB9B95}" srcOrd="0" destOrd="0" presId="urn:microsoft.com/office/officeart/2008/layout/HorizontalMultiLevelHierarchy"/>
    <dgm:cxn modelId="{E1C441D6-5548-4D43-8B9A-14523A90428D}" type="presParOf" srcId="{886F83C7-8F70-469C-A0D0-4AFD7A824796}" destId="{F9F8B658-64AF-48D8-938F-AC02A637A2FC}" srcOrd="1" destOrd="0" presId="urn:microsoft.com/office/officeart/2008/layout/HorizontalMultiLevelHierarchy"/>
    <dgm:cxn modelId="{B3466C01-11D7-4494-A01B-E11E0A103AE9}" type="presParOf" srcId="{F9F8B658-64AF-48D8-938F-AC02A637A2FC}" destId="{3CB02B50-950E-486B-9E76-E7F2EC17FF36}" srcOrd="0" destOrd="0" presId="urn:microsoft.com/office/officeart/2008/layout/HorizontalMultiLevelHierarchy"/>
    <dgm:cxn modelId="{87E55F5D-051B-487E-ABEE-60D71C9B5467}" type="presParOf" srcId="{3CB02B50-950E-486B-9E76-E7F2EC17FF36}" destId="{6AD41889-8238-42EF-850B-704D6B1E15EB}" srcOrd="0" destOrd="0" presId="urn:microsoft.com/office/officeart/2008/layout/HorizontalMultiLevelHierarchy"/>
    <dgm:cxn modelId="{B7467635-AF4A-4422-A7EB-F22FDF5548C3}" type="presParOf" srcId="{F9F8B658-64AF-48D8-938F-AC02A637A2FC}" destId="{19EE44C5-04A9-4197-B66B-344594148BE7}" srcOrd="1" destOrd="0" presId="urn:microsoft.com/office/officeart/2008/layout/HorizontalMultiLevelHierarchy"/>
    <dgm:cxn modelId="{3DD15263-E52D-4DD9-87E1-502F3056DD03}" type="presParOf" srcId="{19EE44C5-04A9-4197-B66B-344594148BE7}" destId="{77EF5392-A70F-45B4-BA67-6B328472602F}" srcOrd="0" destOrd="0" presId="urn:microsoft.com/office/officeart/2008/layout/HorizontalMultiLevelHierarchy"/>
    <dgm:cxn modelId="{61F3B7CA-1529-4004-93B4-AA10B9C5AF4B}" type="presParOf" srcId="{19EE44C5-04A9-4197-B66B-344594148BE7}" destId="{1AB2830A-A1AE-4774-9778-03F6E0F660AE}" srcOrd="1" destOrd="0" presId="urn:microsoft.com/office/officeart/2008/layout/HorizontalMultiLevelHierarchy"/>
    <dgm:cxn modelId="{2A8C45DD-348B-4CF5-9325-CD23B41739FF}" type="presParOf" srcId="{1AB2830A-A1AE-4774-9778-03F6E0F660AE}" destId="{C69A25D0-7CDD-4B39-8B41-BAD0A32388D8}" srcOrd="0" destOrd="0" presId="urn:microsoft.com/office/officeart/2008/layout/HorizontalMultiLevelHierarchy"/>
    <dgm:cxn modelId="{688AA4B1-930C-485F-B174-1D8CC7A623BF}" type="presParOf" srcId="{C69A25D0-7CDD-4B39-8B41-BAD0A32388D8}" destId="{D3871844-95C9-49CB-9DEF-C094AC3F2E07}" srcOrd="0" destOrd="0" presId="urn:microsoft.com/office/officeart/2008/layout/HorizontalMultiLevelHierarchy"/>
    <dgm:cxn modelId="{3FA31099-9CCF-4831-947A-E410161F4A05}" type="presParOf" srcId="{1AB2830A-A1AE-4774-9778-03F6E0F660AE}" destId="{2B44AC83-5D3D-47E0-808C-C672AC59AB4F}" srcOrd="1" destOrd="0" presId="urn:microsoft.com/office/officeart/2008/layout/HorizontalMultiLevelHierarchy"/>
    <dgm:cxn modelId="{CCE5798D-DD7D-415D-9DDE-2EAFA669650D}" type="presParOf" srcId="{2B44AC83-5D3D-47E0-808C-C672AC59AB4F}" destId="{2C4E0D7C-E03D-48F8-B4F7-AA4079F0CC1D}" srcOrd="0" destOrd="0" presId="urn:microsoft.com/office/officeart/2008/layout/HorizontalMultiLevelHierarchy"/>
    <dgm:cxn modelId="{1650CF8B-2499-4516-9E9A-A7C6EA15DD0E}" type="presParOf" srcId="{2B44AC83-5D3D-47E0-808C-C672AC59AB4F}" destId="{741FA13D-9B12-4C32-8CFA-27504CB82D6F}" srcOrd="1" destOrd="0" presId="urn:microsoft.com/office/officeart/2008/layout/HorizontalMultiLevelHierarchy"/>
    <dgm:cxn modelId="{F2F8CB35-40CB-4943-9C72-8E570D089E91}" type="presParOf" srcId="{F9F8B658-64AF-48D8-938F-AC02A637A2FC}" destId="{CD54B62A-8CF5-423E-902F-F81A061A34D0}" srcOrd="2" destOrd="0" presId="urn:microsoft.com/office/officeart/2008/layout/HorizontalMultiLevelHierarchy"/>
    <dgm:cxn modelId="{9C3BEF24-749B-4533-AC73-6CD9B5E8DDC9}" type="presParOf" srcId="{CD54B62A-8CF5-423E-902F-F81A061A34D0}" destId="{441B62F3-AF05-45BA-BFC3-6F48DDDD7EF9}" srcOrd="0" destOrd="0" presId="urn:microsoft.com/office/officeart/2008/layout/HorizontalMultiLevelHierarchy"/>
    <dgm:cxn modelId="{F7AB4254-DFBF-46E3-8E65-503C9928488A}" type="presParOf" srcId="{F9F8B658-64AF-48D8-938F-AC02A637A2FC}" destId="{E31BE43B-8458-4508-A88A-7E8BA2B7D678}" srcOrd="3" destOrd="0" presId="urn:microsoft.com/office/officeart/2008/layout/HorizontalMultiLevelHierarchy"/>
    <dgm:cxn modelId="{401EB8D5-4F31-4B05-91C5-3B1ABAFF8301}" type="presParOf" srcId="{E31BE43B-8458-4508-A88A-7E8BA2B7D678}" destId="{E9A4B386-0690-4A4E-B076-310BF7BCAED8}" srcOrd="0" destOrd="0" presId="urn:microsoft.com/office/officeart/2008/layout/HorizontalMultiLevelHierarchy"/>
    <dgm:cxn modelId="{CAB132A7-2BEC-416A-B78B-63907132228C}" type="presParOf" srcId="{E31BE43B-8458-4508-A88A-7E8BA2B7D678}" destId="{F05E51E7-BAB5-4FF7-B137-87AE16B24691}" srcOrd="1" destOrd="0" presId="urn:microsoft.com/office/officeart/2008/layout/HorizontalMultiLevelHierarchy"/>
    <dgm:cxn modelId="{A6F3814D-1376-49F7-8EC2-7FC3E6D96CA2}" type="presParOf" srcId="{F05E51E7-BAB5-4FF7-B137-87AE16B24691}" destId="{B54A4C55-9800-4B9F-9FA6-771DC4723FB3}" srcOrd="0" destOrd="0" presId="urn:microsoft.com/office/officeart/2008/layout/HorizontalMultiLevelHierarchy"/>
    <dgm:cxn modelId="{01E1C9AA-5EE2-42B0-B0BC-4B4482C1BEFF}" type="presParOf" srcId="{B54A4C55-9800-4B9F-9FA6-771DC4723FB3}" destId="{721AEC5C-0234-4189-8DD7-62D52DE2643B}" srcOrd="0" destOrd="0" presId="urn:microsoft.com/office/officeart/2008/layout/HorizontalMultiLevelHierarchy"/>
    <dgm:cxn modelId="{B1E8AA56-5241-4170-B122-63383EEA8B7D}" type="presParOf" srcId="{F05E51E7-BAB5-4FF7-B137-87AE16B24691}" destId="{B106952F-B9C8-4F78-8102-B2200CBD4B56}" srcOrd="1" destOrd="0" presId="urn:microsoft.com/office/officeart/2008/layout/HorizontalMultiLevelHierarchy"/>
    <dgm:cxn modelId="{E2B556DE-4349-4CAF-8EF3-6413A6C5CF9E}" type="presParOf" srcId="{B106952F-B9C8-4F78-8102-B2200CBD4B56}" destId="{AA588FD6-A283-412A-9F50-49E401CBD4E0}" srcOrd="0" destOrd="0" presId="urn:microsoft.com/office/officeart/2008/layout/HorizontalMultiLevelHierarchy"/>
    <dgm:cxn modelId="{01065346-B154-42C1-BB64-69B9A5469A1B}" type="presParOf" srcId="{B106952F-B9C8-4F78-8102-B2200CBD4B56}" destId="{615779B2-75A1-432A-A726-F5B6CA73EDE7}" srcOrd="1" destOrd="0" presId="urn:microsoft.com/office/officeart/2008/layout/HorizontalMultiLevelHierarchy"/>
    <dgm:cxn modelId="{61FEBC66-E139-4B43-8AE4-9AA2251CC325}" type="presParOf" srcId="{F9F8B658-64AF-48D8-938F-AC02A637A2FC}" destId="{0D37B8ED-74B6-481E-A971-475C47C48A89}" srcOrd="4" destOrd="0" presId="urn:microsoft.com/office/officeart/2008/layout/HorizontalMultiLevelHierarchy"/>
    <dgm:cxn modelId="{91D3CB18-9794-45C6-9571-7A63EB3A6395}" type="presParOf" srcId="{0D37B8ED-74B6-481E-A971-475C47C48A89}" destId="{2DD2D8BE-F80C-48B1-B517-83BBA4C2678D}" srcOrd="0" destOrd="0" presId="urn:microsoft.com/office/officeart/2008/layout/HorizontalMultiLevelHierarchy"/>
    <dgm:cxn modelId="{72E5834F-868F-4E11-B3BB-C0217940CC14}" type="presParOf" srcId="{F9F8B658-64AF-48D8-938F-AC02A637A2FC}" destId="{575B309D-A81C-4C8E-94C0-C5356240CE17}" srcOrd="5" destOrd="0" presId="urn:microsoft.com/office/officeart/2008/layout/HorizontalMultiLevelHierarchy"/>
    <dgm:cxn modelId="{BF675956-C9FD-41CE-A971-3CDAFFA93A5C}" type="presParOf" srcId="{575B309D-A81C-4C8E-94C0-C5356240CE17}" destId="{2290B0A8-225F-4CFE-AA7D-E799191831EF}" srcOrd="0" destOrd="0" presId="urn:microsoft.com/office/officeart/2008/layout/HorizontalMultiLevelHierarchy"/>
    <dgm:cxn modelId="{106A76CC-E063-4F01-8CE1-D23DB7764772}" type="presParOf" srcId="{575B309D-A81C-4C8E-94C0-C5356240CE17}" destId="{5110A909-C790-4186-87AA-BFD648FA7609}" srcOrd="1" destOrd="0" presId="urn:microsoft.com/office/officeart/2008/layout/HorizontalMultiLevelHierarchy"/>
    <dgm:cxn modelId="{528C1FE3-85D5-4813-85A9-8CA2189CAA66}" type="presParOf" srcId="{5110A909-C790-4186-87AA-BFD648FA7609}" destId="{82F4BBAE-8920-4AF4-BEBF-135C70C2BC9A}" srcOrd="0" destOrd="0" presId="urn:microsoft.com/office/officeart/2008/layout/HorizontalMultiLevelHierarchy"/>
    <dgm:cxn modelId="{7ADB885E-51A6-4335-A712-00B403C51FFD}" type="presParOf" srcId="{82F4BBAE-8920-4AF4-BEBF-135C70C2BC9A}" destId="{185642DB-65CD-4103-B8F6-1829B0B60BF7}" srcOrd="0" destOrd="0" presId="urn:microsoft.com/office/officeart/2008/layout/HorizontalMultiLevelHierarchy"/>
    <dgm:cxn modelId="{727A5A3A-741B-4797-ABEF-5EC5D200F702}" type="presParOf" srcId="{5110A909-C790-4186-87AA-BFD648FA7609}" destId="{83B71D58-F95E-402D-90D3-2C1AA1164D00}" srcOrd="1" destOrd="0" presId="urn:microsoft.com/office/officeart/2008/layout/HorizontalMultiLevelHierarchy"/>
    <dgm:cxn modelId="{C58F5983-0B26-401B-BE0B-681E7ABDB1CD}" type="presParOf" srcId="{83B71D58-F95E-402D-90D3-2C1AA1164D00}" destId="{1D72DE7E-83B0-48E5-8301-1AD866D97321}" srcOrd="0" destOrd="0" presId="urn:microsoft.com/office/officeart/2008/layout/HorizontalMultiLevelHierarchy"/>
    <dgm:cxn modelId="{5261D34C-7EF0-4E7E-8327-0441C4136890}" type="presParOf" srcId="{83B71D58-F95E-402D-90D3-2C1AA1164D00}" destId="{7AD63979-CC77-4F32-8F2B-024571F68F4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33CE5817-65BA-446E-BDE6-E74B4251F679}">
      <dgm:prSet custT="1"/>
      <dgm:spPr/>
      <dgm:t>
        <a:bodyPr/>
        <a:lstStyle/>
        <a:p>
          <a:pPr rtl="1"/>
          <a:r>
            <a:rPr lang="fa-IR" sz="2800" smtClean="0">
              <a:cs typeface="B Badr" panose="00000400000000000000" pitchFamily="2" charset="-78"/>
            </a:rPr>
            <a:t>فصل (</a:t>
          </a:r>
          <a:r>
            <a:rPr lang="fa-IR" sz="2800" smtClean="0">
              <a:solidFill>
                <a:srgbClr val="FF0000"/>
              </a:solidFill>
              <a:cs typeface="B Badr" panose="00000400000000000000" pitchFamily="2" charset="-78"/>
            </a:rPr>
            <a:t>حقیقت و مجاز از نظر سکاکی)</a:t>
          </a:r>
          <a:endParaRPr lang="fa-IR" sz="2800">
            <a:solidFill>
              <a:srgbClr val="FF0000"/>
            </a:solidFill>
            <a:cs typeface="B Badr" panose="00000400000000000000" pitchFamily="2" charset="-78"/>
          </a:endParaRPr>
        </a:p>
      </dgm:t>
    </dgm:pt>
    <dgm:pt modelId="{29E6C0C8-81A8-4DAF-A513-8E28444452B4}" type="parTrans" cxnId="{55EC7B47-6F08-4931-83CA-9A075151E12D}">
      <dgm:prSet/>
      <dgm:spPr/>
      <dgm:t>
        <a:bodyPr/>
        <a:lstStyle/>
        <a:p>
          <a:pPr rtl="1"/>
          <a:endParaRPr lang="fa-IR" sz="4400">
            <a:cs typeface="B Badr" panose="00000400000000000000" pitchFamily="2" charset="-78"/>
          </a:endParaRPr>
        </a:p>
      </dgm:t>
    </dgm:pt>
    <dgm:pt modelId="{9323AC06-8948-48ED-80A1-8A128182574B}" type="sibTrans" cxnId="{55EC7B47-6F08-4931-83CA-9A075151E12D}">
      <dgm:prSet/>
      <dgm:spPr/>
      <dgm:t>
        <a:bodyPr/>
        <a:lstStyle/>
        <a:p>
          <a:pPr rtl="1"/>
          <a:endParaRPr lang="fa-IR" sz="4400">
            <a:cs typeface="B Badr" panose="00000400000000000000" pitchFamily="2" charset="-78"/>
          </a:endParaRPr>
        </a:p>
      </dgm:t>
    </dgm:pt>
    <dgm:pt modelId="{5595B7C0-8E65-4F98-BBCE-EC3AA737F85C}">
      <dgm:prSet custT="1"/>
      <dgm:spPr/>
      <dgm:t>
        <a:bodyPr/>
        <a:lstStyle/>
        <a:p>
          <a:pPr rtl="1"/>
          <a:r>
            <a:rPr lang="fa-IR" sz="1200" smtClean="0">
              <a:solidFill>
                <a:srgbClr val="FF0000"/>
              </a:solidFill>
              <a:cs typeface="B Badr" panose="00000400000000000000" pitchFamily="2" charset="-78"/>
            </a:rPr>
            <a:t>نظر سکاکی در تعریف حقیقت و مجاز</a:t>
          </a:r>
          <a:endParaRPr lang="fa-IR" sz="1200">
            <a:solidFill>
              <a:srgbClr val="FF0000"/>
            </a:solidFill>
            <a:cs typeface="B Badr" panose="00000400000000000000" pitchFamily="2" charset="-78"/>
          </a:endParaRPr>
        </a:p>
      </dgm:t>
    </dgm:pt>
    <dgm:pt modelId="{0FEDFA1A-1CCC-4C61-BC30-B5B65313F302}" type="parTrans" cxnId="{C8A45BDD-10C2-4DE3-90E9-92CB1672F9F7}">
      <dgm:prSet custT="1"/>
      <dgm:spPr/>
      <dgm:t>
        <a:bodyPr/>
        <a:lstStyle/>
        <a:p>
          <a:pPr rtl="1"/>
          <a:endParaRPr lang="fa-IR" sz="1100">
            <a:cs typeface="B Badr" panose="00000400000000000000" pitchFamily="2" charset="-78"/>
          </a:endParaRPr>
        </a:p>
      </dgm:t>
    </dgm:pt>
    <dgm:pt modelId="{7A0FB18D-787A-4A93-B0EE-18D94C090DD9}" type="sibTrans" cxnId="{C8A45BDD-10C2-4DE3-90E9-92CB1672F9F7}">
      <dgm:prSet/>
      <dgm:spPr/>
      <dgm:t>
        <a:bodyPr/>
        <a:lstStyle/>
        <a:p>
          <a:pPr rtl="1"/>
          <a:endParaRPr lang="fa-IR" sz="4400">
            <a:cs typeface="B Badr" panose="00000400000000000000" pitchFamily="2" charset="-78"/>
          </a:endParaRPr>
        </a:p>
      </dgm:t>
    </dgm:pt>
    <dgm:pt modelId="{CAF1C598-3288-4E2D-A4D8-2EB5EF3F8D34}">
      <dgm:prSet custT="1"/>
      <dgm:spPr/>
      <dgm:t>
        <a:bodyPr/>
        <a:lstStyle/>
        <a:p>
          <a:pPr rtl="1"/>
          <a:r>
            <a:rPr lang="fa-IR" sz="1200" smtClean="0">
              <a:cs typeface="B Badr" panose="00000400000000000000" pitchFamily="2" charset="-78"/>
            </a:rPr>
            <a:t>عرف السكاكى الحقيقة اللغوية بالكلمة المستعملة فيما وضعت له، من غير تأويل فى الوضع؛</a:t>
          </a:r>
          <a:endParaRPr lang="fa-IR" sz="1200">
            <a:cs typeface="B Badr" panose="00000400000000000000" pitchFamily="2" charset="-78"/>
          </a:endParaRPr>
        </a:p>
      </dgm:t>
    </dgm:pt>
    <dgm:pt modelId="{2AFF7666-5732-45C3-8EB8-2AD1F21A2617}" type="parTrans" cxnId="{60B037EF-514D-40C8-A568-E59B11A88731}">
      <dgm:prSet custT="1"/>
      <dgm:spPr/>
      <dgm:t>
        <a:bodyPr/>
        <a:lstStyle/>
        <a:p>
          <a:pPr rtl="1"/>
          <a:endParaRPr lang="fa-IR" sz="1100">
            <a:cs typeface="B Badr" panose="00000400000000000000" pitchFamily="2" charset="-78"/>
          </a:endParaRPr>
        </a:p>
      </dgm:t>
    </dgm:pt>
    <dgm:pt modelId="{41C0D9AC-D7D1-4964-ABD6-2DF48B7B6168}" type="sibTrans" cxnId="{60B037EF-514D-40C8-A568-E59B11A88731}">
      <dgm:prSet/>
      <dgm:spPr/>
      <dgm:t>
        <a:bodyPr/>
        <a:lstStyle/>
        <a:p>
          <a:pPr rtl="1"/>
          <a:endParaRPr lang="fa-IR" sz="4400">
            <a:cs typeface="B Badr" panose="00000400000000000000" pitchFamily="2" charset="-78"/>
          </a:endParaRPr>
        </a:p>
      </dgm:t>
    </dgm:pt>
    <dgm:pt modelId="{5AA6AE08-A4CD-4B9A-B3B2-F733D949475E}">
      <dgm:prSet custT="1"/>
      <dgm:spPr/>
      <dgm:t>
        <a:bodyPr/>
        <a:lstStyle/>
        <a:p>
          <a:pPr rtl="1"/>
          <a:r>
            <a:rPr lang="fa-IR" sz="1200" smtClean="0">
              <a:cs typeface="B Badr" panose="00000400000000000000" pitchFamily="2" charset="-78"/>
            </a:rPr>
            <a:t>و احترز بالقيد الأخير عن الاستعارة، </a:t>
          </a:r>
          <a:endParaRPr lang="fa-IR" sz="1200">
            <a:cs typeface="B Badr" panose="00000400000000000000" pitchFamily="2" charset="-78"/>
          </a:endParaRPr>
        </a:p>
      </dgm:t>
    </dgm:pt>
    <dgm:pt modelId="{B4B87526-67A5-438B-BB79-708FD9C32309}" type="parTrans" cxnId="{3A72ADCC-F990-4078-934B-00D506C97A5B}">
      <dgm:prSet custT="1"/>
      <dgm:spPr/>
      <dgm:t>
        <a:bodyPr/>
        <a:lstStyle/>
        <a:p>
          <a:pPr rtl="1"/>
          <a:endParaRPr lang="fa-IR" sz="1100">
            <a:cs typeface="B Badr" panose="00000400000000000000" pitchFamily="2" charset="-78"/>
          </a:endParaRPr>
        </a:p>
      </dgm:t>
    </dgm:pt>
    <dgm:pt modelId="{888090E1-2281-4CDE-B81E-F11800D2349F}" type="sibTrans" cxnId="{3A72ADCC-F990-4078-934B-00D506C97A5B}">
      <dgm:prSet/>
      <dgm:spPr/>
      <dgm:t>
        <a:bodyPr/>
        <a:lstStyle/>
        <a:p>
          <a:pPr rtl="1"/>
          <a:endParaRPr lang="fa-IR" sz="4400">
            <a:cs typeface="B Badr" panose="00000400000000000000" pitchFamily="2" charset="-78"/>
          </a:endParaRPr>
        </a:p>
      </dgm:t>
    </dgm:pt>
    <dgm:pt modelId="{43C8AF58-3F2C-427D-9EE1-5B9FE0193CFF}">
      <dgm:prSet custT="1"/>
      <dgm:spPr/>
      <dgm:t>
        <a:bodyPr/>
        <a:lstStyle/>
        <a:p>
          <a:pPr rtl="1"/>
          <a:r>
            <a:rPr lang="fa-IR" sz="1200" smtClean="0">
              <a:cs typeface="B Badr" panose="00000400000000000000" pitchFamily="2" charset="-78"/>
            </a:rPr>
            <a:t>على أصح القولين؛ </a:t>
          </a:r>
          <a:endParaRPr lang="fa-IR" sz="1200">
            <a:cs typeface="B Badr" panose="00000400000000000000" pitchFamily="2" charset="-78"/>
          </a:endParaRPr>
        </a:p>
      </dgm:t>
    </dgm:pt>
    <dgm:pt modelId="{C4B80D17-E6A3-4346-A136-664160B4A756}" type="parTrans" cxnId="{A275679E-8001-49D1-884D-576F8C252A62}">
      <dgm:prSet custT="1"/>
      <dgm:spPr/>
      <dgm:t>
        <a:bodyPr/>
        <a:lstStyle/>
        <a:p>
          <a:pPr rtl="1"/>
          <a:endParaRPr lang="fa-IR" sz="1100">
            <a:cs typeface="B Badr" panose="00000400000000000000" pitchFamily="2" charset="-78"/>
          </a:endParaRPr>
        </a:p>
      </dgm:t>
    </dgm:pt>
    <dgm:pt modelId="{FEAFE1D4-FC35-442B-B1FB-D2ACE2BC649A}" type="sibTrans" cxnId="{A275679E-8001-49D1-884D-576F8C252A62}">
      <dgm:prSet/>
      <dgm:spPr/>
      <dgm:t>
        <a:bodyPr/>
        <a:lstStyle/>
        <a:p>
          <a:pPr rtl="1"/>
          <a:endParaRPr lang="fa-IR" sz="4400">
            <a:cs typeface="B Badr" panose="00000400000000000000" pitchFamily="2" charset="-78"/>
          </a:endParaRPr>
        </a:p>
      </dgm:t>
    </dgm:pt>
    <dgm:pt modelId="{6E95D09E-C675-4060-A299-E2168971826D}">
      <dgm:prSet custT="1"/>
      <dgm:spPr/>
      <dgm:t>
        <a:bodyPr/>
        <a:lstStyle/>
        <a:p>
          <a:pPr rtl="1"/>
          <a:r>
            <a:rPr lang="fa-IR" sz="1200" smtClean="0">
              <a:cs typeface="B Badr" panose="00000400000000000000" pitchFamily="2" charset="-78"/>
            </a:rPr>
            <a:t>فإنها مستعملة فيما وضعت له بتأويل.</a:t>
          </a:r>
          <a:endParaRPr lang="fa-IR" sz="1200">
            <a:cs typeface="B Badr" panose="00000400000000000000" pitchFamily="2" charset="-78"/>
          </a:endParaRPr>
        </a:p>
      </dgm:t>
    </dgm:pt>
    <dgm:pt modelId="{AD530F17-A075-4142-91E9-0C17C7450192}" type="parTrans" cxnId="{2B8DF8F4-E5D2-4665-B78F-F3F4CBB452A4}">
      <dgm:prSet custT="1"/>
      <dgm:spPr/>
      <dgm:t>
        <a:bodyPr/>
        <a:lstStyle/>
        <a:p>
          <a:pPr rtl="1"/>
          <a:endParaRPr lang="fa-IR" sz="1100">
            <a:cs typeface="B Badr" panose="00000400000000000000" pitchFamily="2" charset="-78"/>
          </a:endParaRPr>
        </a:p>
      </dgm:t>
    </dgm:pt>
    <dgm:pt modelId="{27D322CC-DA7D-4B9A-83CE-7057F71ACD23}" type="sibTrans" cxnId="{2B8DF8F4-E5D2-4665-B78F-F3F4CBB452A4}">
      <dgm:prSet/>
      <dgm:spPr/>
      <dgm:t>
        <a:bodyPr/>
        <a:lstStyle/>
        <a:p>
          <a:pPr rtl="1"/>
          <a:endParaRPr lang="fa-IR" sz="4400">
            <a:cs typeface="B Badr" panose="00000400000000000000" pitchFamily="2" charset="-78"/>
          </a:endParaRPr>
        </a:p>
      </dgm:t>
    </dgm:pt>
    <dgm:pt modelId="{8FF9A13A-12D1-4002-B975-A6572B82FF36}">
      <dgm:prSet custT="1"/>
      <dgm:spPr/>
      <dgm:t>
        <a:bodyPr/>
        <a:lstStyle/>
        <a:p>
          <a:pPr rtl="1"/>
          <a:r>
            <a:rPr lang="fa-IR" sz="1200" smtClean="0">
              <a:cs typeface="B Badr" panose="00000400000000000000" pitchFamily="2" charset="-78"/>
            </a:rPr>
            <a:t>و عرف المجاز اللغوى بالكلمة المستعملة فى غير ما وضعت له بالتحقيق، فى اصطلاح التخاطب، مع قرينة مانعة عن إرادته، </a:t>
          </a:r>
          <a:endParaRPr lang="fa-IR" sz="1200">
            <a:cs typeface="B Badr" panose="00000400000000000000" pitchFamily="2" charset="-78"/>
          </a:endParaRPr>
        </a:p>
      </dgm:t>
    </dgm:pt>
    <dgm:pt modelId="{3687E685-E2D9-4F9F-95B9-7081C700B535}" type="parTrans" cxnId="{7C67E6ED-4727-44AA-9D27-24B8A6066DBC}">
      <dgm:prSet custT="1"/>
      <dgm:spPr/>
      <dgm:t>
        <a:bodyPr/>
        <a:lstStyle/>
        <a:p>
          <a:pPr rtl="1"/>
          <a:endParaRPr lang="fa-IR" sz="1100">
            <a:cs typeface="B Badr" panose="00000400000000000000" pitchFamily="2" charset="-78"/>
          </a:endParaRPr>
        </a:p>
      </dgm:t>
    </dgm:pt>
    <dgm:pt modelId="{706264F6-C3A2-48D7-8C63-094312686A8F}" type="sibTrans" cxnId="{7C67E6ED-4727-44AA-9D27-24B8A6066DBC}">
      <dgm:prSet/>
      <dgm:spPr/>
      <dgm:t>
        <a:bodyPr/>
        <a:lstStyle/>
        <a:p>
          <a:pPr rtl="1"/>
          <a:endParaRPr lang="fa-IR" sz="4400">
            <a:cs typeface="B Badr" panose="00000400000000000000" pitchFamily="2" charset="-78"/>
          </a:endParaRPr>
        </a:p>
      </dgm:t>
    </dgm:pt>
    <dgm:pt modelId="{0C262625-86FC-4069-A881-F84CA6013557}">
      <dgm:prSet custT="1"/>
      <dgm:spPr/>
      <dgm:t>
        <a:bodyPr/>
        <a:lstStyle/>
        <a:p>
          <a:pPr rtl="1"/>
          <a:r>
            <a:rPr lang="fa-IR" sz="1200" smtClean="0">
              <a:cs typeface="B Badr" panose="00000400000000000000" pitchFamily="2" charset="-78"/>
            </a:rPr>
            <a:t>و أتى بقيد </a:t>
          </a:r>
          <a:r>
            <a:rPr lang="en-US" sz="1200" smtClean="0">
              <a:cs typeface="B Badr" panose="00000400000000000000" pitchFamily="2" charset="-78"/>
            </a:rPr>
            <a:t>)</a:t>
          </a:r>
          <a:r>
            <a:rPr lang="fa-IR" sz="1200" smtClean="0">
              <a:cs typeface="B Badr" panose="00000400000000000000" pitchFamily="2" charset="-78"/>
            </a:rPr>
            <a:t>التحقيق) لتدخل الاستعارة؛ على ما مر.</a:t>
          </a:r>
          <a:endParaRPr lang="fa-IR" sz="1200">
            <a:cs typeface="B Badr" panose="00000400000000000000" pitchFamily="2" charset="-78"/>
          </a:endParaRPr>
        </a:p>
      </dgm:t>
    </dgm:pt>
    <dgm:pt modelId="{C07AC735-D7A3-4C37-9D16-1E7C7EE3A7CE}" type="parTrans" cxnId="{E5896678-F441-4C11-B7A8-AA2292DF01EC}">
      <dgm:prSet custT="1"/>
      <dgm:spPr/>
      <dgm:t>
        <a:bodyPr/>
        <a:lstStyle/>
        <a:p>
          <a:pPr rtl="1"/>
          <a:endParaRPr lang="fa-IR" sz="1100">
            <a:cs typeface="B Badr" panose="00000400000000000000" pitchFamily="2" charset="-78"/>
          </a:endParaRPr>
        </a:p>
      </dgm:t>
    </dgm:pt>
    <dgm:pt modelId="{D059F728-B669-41D5-81EF-4F083FC5BE02}" type="sibTrans" cxnId="{E5896678-F441-4C11-B7A8-AA2292DF01EC}">
      <dgm:prSet/>
      <dgm:spPr/>
      <dgm:t>
        <a:bodyPr/>
        <a:lstStyle/>
        <a:p>
          <a:pPr rtl="1"/>
          <a:endParaRPr lang="fa-IR" sz="4400">
            <a:cs typeface="B Badr" panose="00000400000000000000" pitchFamily="2" charset="-78"/>
          </a:endParaRPr>
        </a:p>
      </dgm:t>
    </dgm:pt>
    <dgm:pt modelId="{127CBBAF-FB75-42FF-9105-F4E31BF970D9}">
      <dgm:prSet custT="1"/>
      <dgm:spPr/>
      <dgm:t>
        <a:bodyPr/>
        <a:lstStyle/>
        <a:p>
          <a:pPr rtl="1"/>
          <a:r>
            <a:rPr lang="fa-IR" sz="1200" smtClean="0">
              <a:cs typeface="B Badr" panose="00000400000000000000" pitchFamily="2" charset="-78"/>
            </a:rPr>
            <a:t>و ردّ: </a:t>
          </a:r>
          <a:endParaRPr lang="fa-IR" sz="1200">
            <a:cs typeface="B Badr" panose="00000400000000000000" pitchFamily="2" charset="-78"/>
          </a:endParaRPr>
        </a:p>
      </dgm:t>
    </dgm:pt>
    <dgm:pt modelId="{5B52A1C5-4211-43F4-800B-E91480647514}" type="parTrans" cxnId="{A3C04A14-2619-4855-86B1-040E70CA49FF}">
      <dgm:prSet custT="1"/>
      <dgm:spPr/>
      <dgm:t>
        <a:bodyPr/>
        <a:lstStyle/>
        <a:p>
          <a:pPr rtl="1"/>
          <a:endParaRPr lang="fa-IR" sz="1100">
            <a:cs typeface="B Badr" panose="00000400000000000000" pitchFamily="2" charset="-78"/>
          </a:endParaRPr>
        </a:p>
      </dgm:t>
    </dgm:pt>
    <dgm:pt modelId="{DC60B15F-C4AC-4E7D-AD16-C258D4458DBE}" type="sibTrans" cxnId="{A3C04A14-2619-4855-86B1-040E70CA49FF}">
      <dgm:prSet/>
      <dgm:spPr/>
      <dgm:t>
        <a:bodyPr/>
        <a:lstStyle/>
        <a:p>
          <a:pPr rtl="1"/>
          <a:endParaRPr lang="fa-IR" sz="4400">
            <a:cs typeface="B Badr" panose="00000400000000000000" pitchFamily="2" charset="-78"/>
          </a:endParaRPr>
        </a:p>
      </dgm:t>
    </dgm:pt>
    <dgm:pt modelId="{DECDDBFB-3517-49C0-BB22-D30253FCFB7E}">
      <dgm:prSet custT="1"/>
      <dgm:spPr/>
      <dgm:t>
        <a:bodyPr/>
        <a:lstStyle/>
        <a:p>
          <a:pPr rtl="1"/>
          <a:r>
            <a:rPr lang="fa-IR" sz="1200" smtClean="0">
              <a:cs typeface="B Badr" panose="00000400000000000000" pitchFamily="2" charset="-78"/>
            </a:rPr>
            <a:t>بأن الوضع إذا أطلق لا يتناول الوضع بتأويل، </a:t>
          </a:r>
          <a:endParaRPr lang="fa-IR" sz="1200">
            <a:cs typeface="B Badr" panose="00000400000000000000" pitchFamily="2" charset="-78"/>
          </a:endParaRPr>
        </a:p>
      </dgm:t>
    </dgm:pt>
    <dgm:pt modelId="{81DA3A64-D836-480E-B5ED-64CF01451C5F}" type="parTrans" cxnId="{9E7D865D-8614-42DE-A3B3-28EA432CF22E}">
      <dgm:prSet custT="1"/>
      <dgm:spPr/>
      <dgm:t>
        <a:bodyPr/>
        <a:lstStyle/>
        <a:p>
          <a:pPr rtl="1"/>
          <a:endParaRPr lang="fa-IR" sz="1100">
            <a:cs typeface="B Badr" panose="00000400000000000000" pitchFamily="2" charset="-78"/>
          </a:endParaRPr>
        </a:p>
      </dgm:t>
    </dgm:pt>
    <dgm:pt modelId="{BEE22D58-4AC5-49A5-BBDA-C1D12BB0EDEF}" type="sibTrans" cxnId="{9E7D865D-8614-42DE-A3B3-28EA432CF22E}">
      <dgm:prSet/>
      <dgm:spPr/>
      <dgm:t>
        <a:bodyPr/>
        <a:lstStyle/>
        <a:p>
          <a:pPr rtl="1"/>
          <a:endParaRPr lang="fa-IR" sz="4400">
            <a:cs typeface="B Badr" panose="00000400000000000000" pitchFamily="2" charset="-78"/>
          </a:endParaRPr>
        </a:p>
      </dgm:t>
    </dgm:pt>
    <dgm:pt modelId="{0C796444-E033-4F83-AE43-1F597DB97C0D}">
      <dgm:prSet custT="1"/>
      <dgm:spPr/>
      <dgm:t>
        <a:bodyPr/>
        <a:lstStyle/>
        <a:p>
          <a:pPr rtl="1"/>
          <a:r>
            <a:rPr lang="fa-IR" sz="1200" smtClean="0">
              <a:solidFill>
                <a:srgbClr val="FF0000"/>
              </a:solidFill>
              <a:cs typeface="B Badr" panose="00000400000000000000" pitchFamily="2" charset="-78"/>
            </a:rPr>
            <a:t>نظر سکاکی در تقسیمات مجاز و استعاره و تعریف استعاره</a:t>
          </a:r>
          <a:endParaRPr lang="fa-IR" sz="1200">
            <a:solidFill>
              <a:srgbClr val="FF0000"/>
            </a:solidFill>
            <a:cs typeface="B Badr" panose="00000400000000000000" pitchFamily="2" charset="-78"/>
          </a:endParaRPr>
        </a:p>
      </dgm:t>
    </dgm:pt>
    <dgm:pt modelId="{9452EF13-B66B-4A19-8A6E-399764CA98A9}" type="parTrans" cxnId="{6D4219C7-DDE4-4D02-8E2B-BA3CD785A52D}">
      <dgm:prSet custT="1"/>
      <dgm:spPr/>
      <dgm:t>
        <a:bodyPr/>
        <a:lstStyle/>
        <a:p>
          <a:pPr rtl="1"/>
          <a:endParaRPr lang="fa-IR" sz="1100">
            <a:cs typeface="B Badr" panose="00000400000000000000" pitchFamily="2" charset="-78"/>
          </a:endParaRPr>
        </a:p>
      </dgm:t>
    </dgm:pt>
    <dgm:pt modelId="{43F30CEA-3183-40CF-A00A-CE0E286041A8}" type="sibTrans" cxnId="{6D4219C7-DDE4-4D02-8E2B-BA3CD785A52D}">
      <dgm:prSet/>
      <dgm:spPr/>
      <dgm:t>
        <a:bodyPr/>
        <a:lstStyle/>
        <a:p>
          <a:pPr rtl="1"/>
          <a:endParaRPr lang="fa-IR" sz="4400">
            <a:cs typeface="B Badr" panose="00000400000000000000" pitchFamily="2" charset="-78"/>
          </a:endParaRPr>
        </a:p>
      </dgm:t>
    </dgm:pt>
    <dgm:pt modelId="{796A9DAD-D1AC-4BFD-8B27-6C0DE6448D6C}">
      <dgm:prSet custT="1"/>
      <dgm:spPr/>
      <dgm:t>
        <a:bodyPr/>
        <a:lstStyle/>
        <a:p>
          <a:pPr rtl="1"/>
          <a:r>
            <a:rPr lang="fa-IR" sz="1200" smtClean="0">
              <a:cs typeface="B Badr" panose="00000400000000000000" pitchFamily="2" charset="-78"/>
            </a:rPr>
            <a:t>و قسم المجاز اللغوى إلى الاستعارة و غيرها. و عرف الاستعارة بأن تذكر أحد طرفى التشبيه، و تريد به الآخر، مدعيا دخول المشبه فى جنس المشبه به. و قسمها إلى المصرح بها، و المكنى عنها.</a:t>
          </a:r>
          <a:endParaRPr lang="fa-IR" sz="1200">
            <a:cs typeface="B Badr" panose="00000400000000000000" pitchFamily="2" charset="-78"/>
          </a:endParaRPr>
        </a:p>
      </dgm:t>
    </dgm:pt>
    <dgm:pt modelId="{99F7F781-1883-4334-ACB8-224F26289B52}" type="parTrans" cxnId="{7BD0670B-AB8C-4498-8666-073AFBF520A7}">
      <dgm:prSet custT="1"/>
      <dgm:spPr/>
      <dgm:t>
        <a:bodyPr/>
        <a:lstStyle/>
        <a:p>
          <a:pPr rtl="1"/>
          <a:endParaRPr lang="fa-IR" sz="1100">
            <a:cs typeface="B Badr" panose="00000400000000000000" pitchFamily="2" charset="-78"/>
          </a:endParaRPr>
        </a:p>
      </dgm:t>
    </dgm:pt>
    <dgm:pt modelId="{1B1DF05C-DDF2-4DB5-BEC6-386D80702A05}" type="sibTrans" cxnId="{7BD0670B-AB8C-4498-8666-073AFBF520A7}">
      <dgm:prSet/>
      <dgm:spPr/>
      <dgm:t>
        <a:bodyPr/>
        <a:lstStyle/>
        <a:p>
          <a:pPr rtl="1"/>
          <a:endParaRPr lang="fa-IR" sz="4400">
            <a:cs typeface="B Badr" panose="00000400000000000000" pitchFamily="2" charset="-78"/>
          </a:endParaRPr>
        </a:p>
      </dgm:t>
    </dgm:pt>
    <dgm:pt modelId="{DCA5B4DA-1B43-4604-810C-80D7092810B7}">
      <dgm:prSet custT="1"/>
      <dgm:spPr/>
      <dgm:t>
        <a:bodyPr/>
        <a:lstStyle/>
        <a:p>
          <a:pPr rtl="1"/>
          <a:r>
            <a:rPr lang="fa-IR" sz="1200" smtClean="0">
              <a:cs typeface="B Badr" panose="00000400000000000000" pitchFamily="2" charset="-78"/>
            </a:rPr>
            <a:t>و عنى بالمصرح بها: </a:t>
          </a:r>
          <a:endParaRPr lang="fa-IR" sz="1200">
            <a:cs typeface="B Badr" panose="00000400000000000000" pitchFamily="2" charset="-78"/>
          </a:endParaRPr>
        </a:p>
      </dgm:t>
    </dgm:pt>
    <dgm:pt modelId="{01AB64CB-89D8-47E7-91FE-79171D180A1D}" type="parTrans" cxnId="{2ACC374F-66A1-4636-8176-AC72568B8106}">
      <dgm:prSet custT="1"/>
      <dgm:spPr/>
      <dgm:t>
        <a:bodyPr/>
        <a:lstStyle/>
        <a:p>
          <a:pPr rtl="1"/>
          <a:endParaRPr lang="fa-IR" sz="1100">
            <a:cs typeface="B Badr" panose="00000400000000000000" pitchFamily="2" charset="-78"/>
          </a:endParaRPr>
        </a:p>
      </dgm:t>
    </dgm:pt>
    <dgm:pt modelId="{42C38191-2055-4749-A4CB-926A4F5C9C34}" type="sibTrans" cxnId="{2ACC374F-66A1-4636-8176-AC72568B8106}">
      <dgm:prSet/>
      <dgm:spPr/>
      <dgm:t>
        <a:bodyPr/>
        <a:lstStyle/>
        <a:p>
          <a:pPr rtl="1"/>
          <a:endParaRPr lang="fa-IR" sz="4400">
            <a:cs typeface="B Badr" panose="00000400000000000000" pitchFamily="2" charset="-78"/>
          </a:endParaRPr>
        </a:p>
      </dgm:t>
    </dgm:pt>
    <dgm:pt modelId="{C7D36421-24E3-48D2-AC8C-7AE0503C1D21}">
      <dgm:prSet custT="1"/>
      <dgm:spPr/>
      <dgm:t>
        <a:bodyPr/>
        <a:lstStyle/>
        <a:p>
          <a:pPr rtl="1"/>
          <a:r>
            <a:rPr lang="fa-IR" sz="1200" smtClean="0">
              <a:cs typeface="B Badr" panose="00000400000000000000" pitchFamily="2" charset="-78"/>
            </a:rPr>
            <a:t>أن يكون المذكور هو المشبه به، و جعل منها تحقيقية، و تخييلية</a:t>
          </a:r>
          <a:endParaRPr lang="fa-IR" sz="1200">
            <a:cs typeface="B Badr" panose="00000400000000000000" pitchFamily="2" charset="-78"/>
          </a:endParaRPr>
        </a:p>
      </dgm:t>
    </dgm:pt>
    <dgm:pt modelId="{7C7B39C1-A940-4327-91C0-5D2697735E90}" type="parTrans" cxnId="{9C0FDF7D-DF83-43FD-B416-F237DA5D52DA}">
      <dgm:prSet custT="1"/>
      <dgm:spPr/>
      <dgm:t>
        <a:bodyPr/>
        <a:lstStyle/>
        <a:p>
          <a:pPr rtl="1"/>
          <a:endParaRPr lang="fa-IR" sz="1100">
            <a:cs typeface="B Badr" panose="00000400000000000000" pitchFamily="2" charset="-78"/>
          </a:endParaRPr>
        </a:p>
      </dgm:t>
    </dgm:pt>
    <dgm:pt modelId="{8FA80B6F-5158-4170-8544-EC6C726BCA26}" type="sibTrans" cxnId="{9C0FDF7D-DF83-43FD-B416-F237DA5D52DA}">
      <dgm:prSet/>
      <dgm:spPr/>
      <dgm:t>
        <a:bodyPr/>
        <a:lstStyle/>
        <a:p>
          <a:pPr rtl="1"/>
          <a:endParaRPr lang="fa-IR" sz="4400">
            <a:cs typeface="B Badr" panose="00000400000000000000" pitchFamily="2" charset="-78"/>
          </a:endParaRPr>
        </a:p>
      </dgm:t>
    </dgm:pt>
    <dgm:pt modelId="{22B20641-CA6F-44BC-8DE1-11E0A961C425}">
      <dgm:prSet custT="1"/>
      <dgm:spPr/>
      <dgm:t>
        <a:bodyPr/>
        <a:lstStyle/>
        <a:p>
          <a:pPr rtl="1"/>
          <a:r>
            <a:rPr lang="fa-IR" sz="1200" smtClean="0">
              <a:cs typeface="B Badr" panose="00000400000000000000" pitchFamily="2" charset="-78"/>
            </a:rPr>
            <a:t>و فسر التحقيقية بما مر، </a:t>
          </a:r>
          <a:endParaRPr lang="fa-IR" sz="1200">
            <a:cs typeface="B Badr" panose="00000400000000000000" pitchFamily="2" charset="-78"/>
          </a:endParaRPr>
        </a:p>
      </dgm:t>
    </dgm:pt>
    <dgm:pt modelId="{07202BF3-5AE1-45E1-867A-51A855675E5D}" type="parTrans" cxnId="{CB61C361-CAD1-43CF-B661-025BA2DA5A68}">
      <dgm:prSet custT="1"/>
      <dgm:spPr/>
      <dgm:t>
        <a:bodyPr/>
        <a:lstStyle/>
        <a:p>
          <a:pPr rtl="1"/>
          <a:endParaRPr lang="fa-IR" sz="1100">
            <a:cs typeface="B Badr" panose="00000400000000000000" pitchFamily="2" charset="-78"/>
          </a:endParaRPr>
        </a:p>
      </dgm:t>
    </dgm:pt>
    <dgm:pt modelId="{05A96396-D1FA-4329-A643-453A4BD0F33E}" type="sibTrans" cxnId="{CB61C361-CAD1-43CF-B661-025BA2DA5A68}">
      <dgm:prSet/>
      <dgm:spPr/>
      <dgm:t>
        <a:bodyPr/>
        <a:lstStyle/>
        <a:p>
          <a:pPr rtl="1"/>
          <a:endParaRPr lang="fa-IR" sz="4400">
            <a:cs typeface="B Badr" panose="00000400000000000000" pitchFamily="2" charset="-78"/>
          </a:endParaRPr>
        </a:p>
      </dgm:t>
    </dgm:pt>
    <dgm:pt modelId="{DA22E1A2-EC16-4323-A910-DD1A23E48618}">
      <dgm:prSet custT="1"/>
      <dgm:spPr/>
      <dgm:t>
        <a:bodyPr/>
        <a:lstStyle/>
        <a:p>
          <a:pPr rtl="1"/>
          <a:r>
            <a:rPr lang="fa-IR" sz="1200" smtClean="0">
              <a:cs typeface="B Badr" panose="00000400000000000000" pitchFamily="2" charset="-78"/>
            </a:rPr>
            <a:t>و ردّ: بأنه مستلزم للتركيب المنافى للإفراد.</a:t>
          </a:r>
          <a:endParaRPr lang="fa-IR" sz="1200">
            <a:cs typeface="B Badr" panose="00000400000000000000" pitchFamily="2" charset="-78"/>
          </a:endParaRPr>
        </a:p>
      </dgm:t>
    </dgm:pt>
    <dgm:pt modelId="{33ADF119-1D57-43BC-91AF-503AD310C2D8}" type="parTrans" cxnId="{3816DF39-B131-4E3D-A8AF-C152B8B09D21}">
      <dgm:prSet custT="1"/>
      <dgm:spPr/>
      <dgm:t>
        <a:bodyPr/>
        <a:lstStyle/>
        <a:p>
          <a:pPr rtl="1"/>
          <a:endParaRPr lang="fa-IR" sz="1100">
            <a:cs typeface="B Badr" panose="00000400000000000000" pitchFamily="2" charset="-78"/>
          </a:endParaRPr>
        </a:p>
      </dgm:t>
    </dgm:pt>
    <dgm:pt modelId="{871BE675-7864-4203-AA07-3BABA1A517D7}" type="sibTrans" cxnId="{3816DF39-B131-4E3D-A8AF-C152B8B09D21}">
      <dgm:prSet/>
      <dgm:spPr/>
      <dgm:t>
        <a:bodyPr/>
        <a:lstStyle/>
        <a:p>
          <a:pPr rtl="1"/>
          <a:endParaRPr lang="fa-IR" sz="4400">
            <a:cs typeface="B Badr" panose="00000400000000000000" pitchFamily="2" charset="-78"/>
          </a:endParaRPr>
        </a:p>
      </dgm:t>
    </dgm:pt>
    <dgm:pt modelId="{7F49F811-8413-41DA-A887-336D4C5B8098}">
      <dgm:prSet custT="1"/>
      <dgm:spPr/>
      <dgm:t>
        <a:bodyPr/>
        <a:lstStyle/>
        <a:p>
          <a:pPr rtl="1"/>
          <a:r>
            <a:rPr lang="fa-IR" sz="1200" smtClean="0">
              <a:cs typeface="B Badr" panose="00000400000000000000" pitchFamily="2" charset="-78"/>
            </a:rPr>
            <a:t>و فسر التخييلية بما لا تحقق لمعناه حسا و لا عقلا، بل هو صورة وهمية محضة؛ </a:t>
          </a:r>
          <a:endParaRPr lang="fa-IR" sz="1200">
            <a:cs typeface="B Badr" panose="00000400000000000000" pitchFamily="2" charset="-78"/>
          </a:endParaRPr>
        </a:p>
      </dgm:t>
    </dgm:pt>
    <dgm:pt modelId="{3F4D78C6-7D8D-4C61-BEC1-BDA9DF327629}" type="parTrans" cxnId="{E77D8B9A-4069-4E1F-90AF-1F3624D9C9DD}">
      <dgm:prSet custT="1"/>
      <dgm:spPr/>
      <dgm:t>
        <a:bodyPr/>
        <a:lstStyle/>
        <a:p>
          <a:pPr rtl="1"/>
          <a:endParaRPr lang="fa-IR" sz="1100">
            <a:cs typeface="B Badr" panose="00000400000000000000" pitchFamily="2" charset="-78"/>
          </a:endParaRPr>
        </a:p>
      </dgm:t>
    </dgm:pt>
    <dgm:pt modelId="{57155F6A-071B-471E-A1FB-F0A9A85AFA1D}" type="sibTrans" cxnId="{E77D8B9A-4069-4E1F-90AF-1F3624D9C9DD}">
      <dgm:prSet/>
      <dgm:spPr/>
      <dgm:t>
        <a:bodyPr/>
        <a:lstStyle/>
        <a:p>
          <a:pPr rtl="1"/>
          <a:endParaRPr lang="fa-IR" sz="4400">
            <a:cs typeface="B Badr" panose="00000400000000000000" pitchFamily="2" charset="-78"/>
          </a:endParaRPr>
        </a:p>
      </dgm:t>
    </dgm:pt>
    <dgm:pt modelId="{7275588B-8CEE-4008-BB6F-CD6953A6FD7D}">
      <dgm:prSet custT="1"/>
      <dgm:spPr/>
      <dgm:t>
        <a:bodyPr/>
        <a:lstStyle/>
        <a:p>
          <a:pPr rtl="1"/>
          <a:r>
            <a:rPr lang="fa-IR" sz="1200" smtClean="0">
              <a:cs typeface="B Badr" panose="00000400000000000000" pitchFamily="2" charset="-78"/>
            </a:rPr>
            <a:t>كلفظ </a:t>
          </a:r>
          <a:r>
            <a:rPr lang="en-US" sz="1200" smtClean="0">
              <a:cs typeface="B Badr" panose="00000400000000000000" pitchFamily="2" charset="-78"/>
            </a:rPr>
            <a:t>)</a:t>
          </a:r>
          <a:r>
            <a:rPr lang="fa-IR" sz="1200" smtClean="0">
              <a:cs typeface="B Badr" panose="00000400000000000000" pitchFamily="2" charset="-78"/>
            </a:rPr>
            <a:t>الأظفار</a:t>
          </a:r>
          <a:r>
            <a:rPr lang="en-US" sz="1200" smtClean="0">
              <a:cs typeface="B Badr" panose="00000400000000000000" pitchFamily="2" charset="-78"/>
            </a:rPr>
            <a:t>(</a:t>
          </a:r>
          <a:r>
            <a:rPr lang="fa-IR" sz="1200" smtClean="0">
              <a:cs typeface="B Badr" panose="00000400000000000000" pitchFamily="2" charset="-78"/>
            </a:rPr>
            <a:t> فى قول الهذلي  فإنه لما شبه المنية بالسبع فى الاغتيال، أخذ الوهم فى تصويرها بصورته و اختراع لوازمه لها، فاخترع لها صورة مثل الأظفار، ثم أطلق عليها لفظ الأظفار</a:t>
          </a:r>
          <a:endParaRPr lang="fa-IR" sz="1200">
            <a:cs typeface="B Badr" panose="00000400000000000000" pitchFamily="2" charset="-78"/>
          </a:endParaRPr>
        </a:p>
      </dgm:t>
    </dgm:pt>
    <dgm:pt modelId="{8EA416E6-3EF8-4169-A44F-D621D146A61A}" type="parTrans" cxnId="{EDB5375D-828D-478F-ACFA-0B508342161E}">
      <dgm:prSet custT="1"/>
      <dgm:spPr/>
      <dgm:t>
        <a:bodyPr/>
        <a:lstStyle/>
        <a:p>
          <a:pPr rtl="1"/>
          <a:endParaRPr lang="fa-IR" sz="1100">
            <a:cs typeface="B Badr" panose="00000400000000000000" pitchFamily="2" charset="-78"/>
          </a:endParaRPr>
        </a:p>
      </dgm:t>
    </dgm:pt>
    <dgm:pt modelId="{02258F4A-4F21-421E-814A-EC41C453C843}" type="sibTrans" cxnId="{EDB5375D-828D-478F-ACFA-0B508342161E}">
      <dgm:prSet/>
      <dgm:spPr/>
      <dgm:t>
        <a:bodyPr/>
        <a:lstStyle/>
        <a:p>
          <a:pPr rtl="1"/>
          <a:endParaRPr lang="fa-IR" sz="4400">
            <a:cs typeface="B Badr" panose="00000400000000000000" pitchFamily="2" charset="-78"/>
          </a:endParaRPr>
        </a:p>
      </dgm:t>
    </dgm:pt>
    <dgm:pt modelId="{51438701-0503-46F7-BF08-ECD223945A50}">
      <dgm:prSet custT="1"/>
      <dgm:spPr/>
      <dgm:t>
        <a:bodyPr/>
        <a:lstStyle/>
        <a:p>
          <a:pPr rtl="1"/>
          <a:r>
            <a:rPr lang="fa-IR" sz="1200" smtClean="0">
              <a:cs typeface="B Badr" panose="00000400000000000000" pitchFamily="2" charset="-78"/>
            </a:rPr>
            <a:t>و فيه تعسف، و يخالف تفسير غيره لها بجعل الشي‏ء للشي‏ء، و يقتضى أن يكون الترشيح تخييلية؛ للزوم مثل ما ذكره فيه.</a:t>
          </a:r>
          <a:endParaRPr lang="fa-IR" sz="1200">
            <a:cs typeface="B Badr" panose="00000400000000000000" pitchFamily="2" charset="-78"/>
          </a:endParaRPr>
        </a:p>
      </dgm:t>
    </dgm:pt>
    <dgm:pt modelId="{D0A35FDC-6D7B-408F-9B4C-39668E398624}" type="parTrans" cxnId="{9DAA6A59-084C-4578-8AE0-C6CEDE26D60C}">
      <dgm:prSet custT="1"/>
      <dgm:spPr/>
      <dgm:t>
        <a:bodyPr/>
        <a:lstStyle/>
        <a:p>
          <a:pPr rtl="1"/>
          <a:endParaRPr lang="fa-IR" sz="1100">
            <a:cs typeface="B Badr" panose="00000400000000000000" pitchFamily="2" charset="-78"/>
          </a:endParaRPr>
        </a:p>
      </dgm:t>
    </dgm:pt>
    <dgm:pt modelId="{9DD3DBB6-F116-4B1D-A7FF-0E296B5C91F2}" type="sibTrans" cxnId="{9DAA6A59-084C-4578-8AE0-C6CEDE26D60C}">
      <dgm:prSet/>
      <dgm:spPr/>
      <dgm:t>
        <a:bodyPr/>
        <a:lstStyle/>
        <a:p>
          <a:pPr rtl="1"/>
          <a:endParaRPr lang="fa-IR" sz="4400">
            <a:cs typeface="B Badr" panose="00000400000000000000" pitchFamily="2" charset="-78"/>
          </a:endParaRPr>
        </a:p>
      </dgm:t>
    </dgm:pt>
    <dgm:pt modelId="{2A23159B-68B6-4C9B-9C5E-49A1EA672752}">
      <dgm:prSet custT="1"/>
      <dgm:spPr/>
      <dgm:t>
        <a:bodyPr/>
        <a:lstStyle/>
        <a:p>
          <a:pPr rtl="1"/>
          <a:r>
            <a:rPr lang="fa-IR" sz="1200" smtClean="0">
              <a:cs typeface="B Badr" panose="00000400000000000000" pitchFamily="2" charset="-78"/>
            </a:rPr>
            <a:t>و عنى بالمكنى عنها: </a:t>
          </a:r>
          <a:endParaRPr lang="fa-IR" sz="1200">
            <a:cs typeface="B Badr" panose="00000400000000000000" pitchFamily="2" charset="-78"/>
          </a:endParaRPr>
        </a:p>
      </dgm:t>
    </dgm:pt>
    <dgm:pt modelId="{E14A49BF-D772-4279-AF88-2DF49BED69E6}" type="parTrans" cxnId="{43EE011C-A9B7-4D23-BA2A-C01DA47F3C51}">
      <dgm:prSet custT="1"/>
      <dgm:spPr/>
      <dgm:t>
        <a:bodyPr/>
        <a:lstStyle/>
        <a:p>
          <a:pPr rtl="1"/>
          <a:endParaRPr lang="fa-IR" sz="1100">
            <a:cs typeface="B Badr" panose="00000400000000000000" pitchFamily="2" charset="-78"/>
          </a:endParaRPr>
        </a:p>
      </dgm:t>
    </dgm:pt>
    <dgm:pt modelId="{EDFBBB70-A01A-42BA-A829-4D934D4B1FA2}" type="sibTrans" cxnId="{43EE011C-A9B7-4D23-BA2A-C01DA47F3C51}">
      <dgm:prSet/>
      <dgm:spPr/>
      <dgm:t>
        <a:bodyPr/>
        <a:lstStyle/>
        <a:p>
          <a:pPr rtl="1"/>
          <a:endParaRPr lang="fa-IR" sz="4400">
            <a:cs typeface="B Badr" panose="00000400000000000000" pitchFamily="2" charset="-78"/>
          </a:endParaRPr>
        </a:p>
      </dgm:t>
    </dgm:pt>
    <dgm:pt modelId="{483C06FF-946B-4EE7-AA6C-40E3EE91FA19}">
      <dgm:prSet custT="1"/>
      <dgm:spPr/>
      <dgm:t>
        <a:bodyPr/>
        <a:lstStyle/>
        <a:p>
          <a:pPr rtl="1"/>
          <a:r>
            <a:rPr lang="fa-IR" sz="1200" smtClean="0">
              <a:cs typeface="B Badr" panose="00000400000000000000" pitchFamily="2" charset="-78"/>
            </a:rPr>
            <a:t>أن يكون المذكور هو المشبه، على أن المراد (لمنية</a:t>
          </a:r>
          <a:r>
            <a:rPr lang="en-US" sz="1200" smtClean="0">
              <a:cs typeface="B Badr" panose="00000400000000000000" pitchFamily="2" charset="-78"/>
            </a:rPr>
            <a:t>(</a:t>
          </a:r>
          <a:r>
            <a:rPr lang="fa-IR" sz="1200" smtClean="0">
              <a:cs typeface="B Badr" panose="00000400000000000000" pitchFamily="2" charset="-78"/>
            </a:rPr>
            <a:t> السبع؛ بادعاء السبعية لها؛ بقرينة إضافة الأظفار إليها.</a:t>
          </a:r>
          <a:endParaRPr lang="fa-IR" sz="1200">
            <a:cs typeface="B Badr" panose="00000400000000000000" pitchFamily="2" charset="-78"/>
          </a:endParaRPr>
        </a:p>
      </dgm:t>
    </dgm:pt>
    <dgm:pt modelId="{02CBA901-DF27-4C7B-9A1B-82CB02CA502A}" type="parTrans" cxnId="{D9B75A07-B420-4C94-B89D-C5B89F276B16}">
      <dgm:prSet custT="1"/>
      <dgm:spPr/>
      <dgm:t>
        <a:bodyPr/>
        <a:lstStyle/>
        <a:p>
          <a:pPr rtl="1"/>
          <a:endParaRPr lang="fa-IR" sz="1100">
            <a:cs typeface="B Badr" panose="00000400000000000000" pitchFamily="2" charset="-78"/>
          </a:endParaRPr>
        </a:p>
      </dgm:t>
    </dgm:pt>
    <dgm:pt modelId="{D69122EC-60CE-494F-9B20-E3A5A3894A11}" type="sibTrans" cxnId="{D9B75A07-B420-4C94-B89D-C5B89F276B16}">
      <dgm:prSet/>
      <dgm:spPr/>
      <dgm:t>
        <a:bodyPr/>
        <a:lstStyle/>
        <a:p>
          <a:pPr rtl="1"/>
          <a:endParaRPr lang="fa-IR" sz="4400">
            <a:cs typeface="B Badr" panose="00000400000000000000" pitchFamily="2" charset="-78"/>
          </a:endParaRPr>
        </a:p>
      </dgm:t>
    </dgm:pt>
    <dgm:pt modelId="{946E00D8-A2F5-4B2C-AFA9-0916088288D8}">
      <dgm:prSet custT="1"/>
      <dgm:spPr/>
      <dgm:t>
        <a:bodyPr/>
        <a:lstStyle/>
        <a:p>
          <a:pPr rtl="1"/>
          <a:r>
            <a:rPr lang="fa-IR" sz="1400" smtClean="0">
              <a:cs typeface="B Badr" panose="00000400000000000000" pitchFamily="2" charset="-78"/>
            </a:rPr>
            <a:t>و رد: بأن لفظ المشبه فيها مستعمل فيما وضع له تحقيقا، و الاستعارة ليست كذلك، و إضافة نحو (الأظفار) قرينة التشبيه.</a:t>
          </a:r>
          <a:endParaRPr lang="fa-IR" sz="1400">
            <a:cs typeface="B Badr" panose="00000400000000000000" pitchFamily="2" charset="-78"/>
          </a:endParaRPr>
        </a:p>
      </dgm:t>
    </dgm:pt>
    <dgm:pt modelId="{8BFA498D-0C93-47D2-BAA1-71219AF9E7C6}" type="parTrans" cxnId="{AA264CCE-93F6-4D56-83E0-85025D2C888F}">
      <dgm:prSet custT="1"/>
      <dgm:spPr/>
      <dgm:t>
        <a:bodyPr/>
        <a:lstStyle/>
        <a:p>
          <a:pPr rtl="1"/>
          <a:endParaRPr lang="fa-IR" sz="1100">
            <a:cs typeface="B Badr" panose="00000400000000000000" pitchFamily="2" charset="-78"/>
          </a:endParaRPr>
        </a:p>
      </dgm:t>
    </dgm:pt>
    <dgm:pt modelId="{4953C354-F476-455F-B27A-FC82AC1015B0}" type="sibTrans" cxnId="{AA264CCE-93F6-4D56-83E0-85025D2C888F}">
      <dgm:prSet/>
      <dgm:spPr/>
      <dgm:t>
        <a:bodyPr/>
        <a:lstStyle/>
        <a:p>
          <a:pPr rtl="1"/>
          <a:endParaRPr lang="fa-IR" sz="4400">
            <a:cs typeface="B Badr" panose="00000400000000000000" pitchFamily="2" charset="-78"/>
          </a:endParaRPr>
        </a:p>
      </dgm:t>
    </dgm:pt>
    <dgm:pt modelId="{B771C592-3B75-4294-8BF0-9D781DA0A847}">
      <dgm:prSet custT="1"/>
      <dgm:spPr/>
      <dgm:t>
        <a:bodyPr/>
        <a:lstStyle/>
        <a:p>
          <a:pPr rtl="1"/>
          <a:r>
            <a:rPr lang="fa-IR" sz="1200" smtClean="0">
              <a:cs typeface="B Badr" panose="00000400000000000000" pitchFamily="2" charset="-78"/>
            </a:rPr>
            <a:t>و اختار رد التبعية إلى المكنى عنها، بجعل قرينتها مكنيا عنها، و التبعية قرينتها، على نحو قوله فى المنية و أظفارها.</a:t>
          </a:r>
          <a:endParaRPr lang="fa-IR" sz="1200">
            <a:cs typeface="B Badr" panose="00000400000000000000" pitchFamily="2" charset="-78"/>
          </a:endParaRPr>
        </a:p>
      </dgm:t>
    </dgm:pt>
    <dgm:pt modelId="{79726C09-48B9-48EA-A1D8-CC07A722E8D0}" type="parTrans" cxnId="{4705B4F5-6865-4281-B816-BE7ADBAD8E89}">
      <dgm:prSet custT="1"/>
      <dgm:spPr/>
      <dgm:t>
        <a:bodyPr/>
        <a:lstStyle/>
        <a:p>
          <a:pPr rtl="1"/>
          <a:endParaRPr lang="fa-IR" sz="1100">
            <a:cs typeface="B Badr" panose="00000400000000000000" pitchFamily="2" charset="-78"/>
          </a:endParaRPr>
        </a:p>
      </dgm:t>
    </dgm:pt>
    <dgm:pt modelId="{5C7E1185-CCF9-48F7-BACE-0BDF52603A0B}" type="sibTrans" cxnId="{4705B4F5-6865-4281-B816-BE7ADBAD8E89}">
      <dgm:prSet/>
      <dgm:spPr/>
      <dgm:t>
        <a:bodyPr/>
        <a:lstStyle/>
        <a:p>
          <a:pPr rtl="1"/>
          <a:endParaRPr lang="fa-IR" sz="4400">
            <a:cs typeface="B Badr" panose="00000400000000000000" pitchFamily="2" charset="-78"/>
          </a:endParaRPr>
        </a:p>
      </dgm:t>
    </dgm:pt>
    <dgm:pt modelId="{B127A322-4AAD-4095-BFB0-A82DFAAFB37E}">
      <dgm:prSet custT="1"/>
      <dgm:spPr/>
      <dgm:t>
        <a:bodyPr/>
        <a:lstStyle/>
        <a:p>
          <a:pPr rtl="1"/>
          <a:r>
            <a:rPr lang="fa-IR" sz="1200" smtClean="0">
              <a:cs typeface="B Badr" panose="00000400000000000000" pitchFamily="2" charset="-78"/>
            </a:rPr>
            <a:t>ورد: بأنه إن قدر التبعية حقيقة، لم تكن تخييلية؛ لأنها مجاز عنده، فلم تكن المكنى عنها مستلزمة للتخييلية؛ و ذلك باطل بالاتفاق؛ و إلا فتكون استعارة، فلم يكن ما ذهب إليه مغنيا عما ذكره غيره.</a:t>
          </a:r>
          <a:endParaRPr lang="fa-IR" sz="1200">
            <a:cs typeface="B Badr" panose="00000400000000000000" pitchFamily="2" charset="-78"/>
          </a:endParaRPr>
        </a:p>
      </dgm:t>
    </dgm:pt>
    <dgm:pt modelId="{2C98D430-791A-4D3D-B54B-E6BCEE363791}" type="parTrans" cxnId="{73A4097A-DEEC-4A6E-9018-A8C9E84D8FE4}">
      <dgm:prSet custT="1"/>
      <dgm:spPr/>
      <dgm:t>
        <a:bodyPr/>
        <a:lstStyle/>
        <a:p>
          <a:pPr rtl="1"/>
          <a:endParaRPr lang="fa-IR" sz="1100">
            <a:cs typeface="B Badr" panose="00000400000000000000" pitchFamily="2" charset="-78"/>
          </a:endParaRPr>
        </a:p>
      </dgm:t>
    </dgm:pt>
    <dgm:pt modelId="{DF8FDF66-4608-466A-90CB-981C68B57369}" type="sibTrans" cxnId="{73A4097A-DEEC-4A6E-9018-A8C9E84D8FE4}">
      <dgm:prSet/>
      <dgm:spPr/>
      <dgm:t>
        <a:bodyPr/>
        <a:lstStyle/>
        <a:p>
          <a:pPr rtl="1"/>
          <a:endParaRPr lang="fa-IR" sz="4400">
            <a:cs typeface="B Badr" panose="00000400000000000000" pitchFamily="2" charset="-78"/>
          </a:endParaRPr>
        </a:p>
      </dgm:t>
    </dgm:pt>
    <dgm:pt modelId="{AB779345-F6E0-4EB5-A7E8-905E92DBB826}">
      <dgm:prSet custT="1"/>
      <dgm:spPr/>
      <dgm:t>
        <a:bodyPr/>
        <a:lstStyle/>
        <a:p>
          <a:pPr rtl="1"/>
          <a:r>
            <a:rPr lang="fa-IR" sz="1200" smtClean="0">
              <a:cs typeface="B Badr" panose="00000400000000000000" pitchFamily="2" charset="-78"/>
            </a:rPr>
            <a:t>و بأن التقييد باصطلاح التخاطب لا بد منه فى تعريف الحقيقة.</a:t>
          </a:r>
          <a:endParaRPr lang="fa-IR" sz="1200">
            <a:cs typeface="B Badr" panose="00000400000000000000" pitchFamily="2" charset="-78"/>
          </a:endParaRPr>
        </a:p>
      </dgm:t>
    </dgm:pt>
    <dgm:pt modelId="{7C39A5F3-67DF-4BFC-91EB-B9852FFCE6D3}" type="parTrans" cxnId="{C3F1A9DE-F72D-4B29-A280-DE9E6457C162}">
      <dgm:prSet custT="1"/>
      <dgm:spPr/>
      <dgm:t>
        <a:bodyPr/>
        <a:lstStyle/>
        <a:p>
          <a:pPr rtl="1"/>
          <a:endParaRPr lang="fa-IR" sz="700"/>
        </a:p>
      </dgm:t>
    </dgm:pt>
    <dgm:pt modelId="{9A76F0BD-0C76-4705-A168-FD654C42467F}" type="sibTrans" cxnId="{C3F1A9DE-F72D-4B29-A280-DE9E6457C162}">
      <dgm:prSet/>
      <dgm:spPr/>
      <dgm:t>
        <a:bodyPr/>
        <a:lstStyle/>
        <a:p>
          <a:pPr rtl="1"/>
          <a:endParaRPr lang="fa-IR" sz="2400"/>
        </a:p>
      </dgm:t>
    </dgm:pt>
    <dgm:pt modelId="{CA5CCC18-471C-4FE3-B84C-9F4557A5BB9D}">
      <dgm:prSet custT="1"/>
      <dgm:spPr/>
      <dgm:t>
        <a:bodyPr/>
        <a:lstStyle/>
        <a:p>
          <a:pPr rtl="1"/>
          <a:r>
            <a:rPr lang="fa-IR" sz="1200" smtClean="0">
              <a:cs typeface="B Badr" panose="00000400000000000000" pitchFamily="2" charset="-78"/>
            </a:rPr>
            <a:t>و عد التمثيل منها</a:t>
          </a:r>
          <a:endParaRPr lang="fa-IR" sz="1200">
            <a:cs typeface="B Badr" panose="00000400000000000000" pitchFamily="2" charset="-78"/>
          </a:endParaRPr>
        </a:p>
      </dgm:t>
    </dgm:pt>
    <dgm:pt modelId="{AC01F78E-B20E-4FAA-A151-A2BC4FE82995}" type="parTrans" cxnId="{BB8D4862-6897-45C7-8CED-4A5A1E92395E}">
      <dgm:prSet custT="1"/>
      <dgm:spPr/>
      <dgm:t>
        <a:bodyPr/>
        <a:lstStyle/>
        <a:p>
          <a:pPr rtl="1"/>
          <a:endParaRPr lang="fa-IR" sz="700"/>
        </a:p>
      </dgm:t>
    </dgm:pt>
    <dgm:pt modelId="{988D5E1C-E169-446F-A820-B652E7AEF7B1}" type="sibTrans" cxnId="{BB8D4862-6897-45C7-8CED-4A5A1E92395E}">
      <dgm:prSet/>
      <dgm:spPr/>
      <dgm:t>
        <a:bodyPr/>
        <a:lstStyle/>
        <a:p>
          <a:pPr rtl="1"/>
          <a:endParaRPr lang="fa-IR" sz="2400"/>
        </a:p>
      </dgm:t>
    </dgm:pt>
    <dgm:pt modelId="{249DA132-4BC5-4B9F-B977-342C832BBA9E}">
      <dgm:prSet custT="1"/>
      <dgm:spPr/>
      <dgm:t>
        <a:bodyPr/>
        <a:lstStyle/>
        <a:p>
          <a:pPr rtl="1"/>
          <a:r>
            <a:rPr lang="fa-IR" sz="1200" smtClean="0">
              <a:solidFill>
                <a:srgbClr val="FF0000"/>
              </a:solidFill>
              <a:cs typeface="B Badr" panose="00000400000000000000" pitchFamily="2" charset="-78"/>
            </a:rPr>
            <a:t>نکات تحقیقیه</a:t>
          </a:r>
          <a:endParaRPr lang="fa-IR" sz="1200">
            <a:solidFill>
              <a:srgbClr val="FF0000"/>
            </a:solidFill>
            <a:cs typeface="B Badr" panose="00000400000000000000" pitchFamily="2" charset="-78"/>
          </a:endParaRPr>
        </a:p>
      </dgm:t>
    </dgm:pt>
    <dgm:pt modelId="{D189F19B-D0F7-4BB7-A282-16537CDED334}" type="parTrans" cxnId="{3A09B0E0-77C8-46DB-B9DD-EA06B56665F7}">
      <dgm:prSet custT="1"/>
      <dgm:spPr/>
      <dgm:t>
        <a:bodyPr/>
        <a:lstStyle/>
        <a:p>
          <a:pPr rtl="1"/>
          <a:endParaRPr lang="fa-IR" sz="700"/>
        </a:p>
      </dgm:t>
    </dgm:pt>
    <dgm:pt modelId="{041E2AFA-F476-40FF-9AAA-FC655C0CF003}" type="sibTrans" cxnId="{3A09B0E0-77C8-46DB-B9DD-EA06B56665F7}">
      <dgm:prSet/>
      <dgm:spPr/>
      <dgm:t>
        <a:bodyPr/>
        <a:lstStyle/>
        <a:p>
          <a:pPr rtl="1"/>
          <a:endParaRPr lang="fa-IR" sz="24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E4E33F2C-380F-45AA-AA04-A14D145092DB}" type="pres">
      <dgm:prSet presAssocID="{33CE5817-65BA-446E-BDE6-E74B4251F679}" presName="root1" presStyleCnt="0"/>
      <dgm:spPr/>
    </dgm:pt>
    <dgm:pt modelId="{9935C832-F5DD-4D0E-9F16-39BAAFF95766}" type="pres">
      <dgm:prSet presAssocID="{33CE5817-65BA-446E-BDE6-E74B4251F679}" presName="LevelOneTextNode" presStyleLbl="node0" presStyleIdx="0" presStyleCnt="1" custScaleY="183778">
        <dgm:presLayoutVars>
          <dgm:chPref val="3"/>
        </dgm:presLayoutVars>
      </dgm:prSet>
      <dgm:spPr/>
      <dgm:t>
        <a:bodyPr/>
        <a:lstStyle/>
        <a:p>
          <a:pPr rtl="1"/>
          <a:endParaRPr lang="fa-IR"/>
        </a:p>
      </dgm:t>
    </dgm:pt>
    <dgm:pt modelId="{28253BCF-DB74-475E-BF35-C98017454DBB}" type="pres">
      <dgm:prSet presAssocID="{33CE5817-65BA-446E-BDE6-E74B4251F679}" presName="level2hierChild" presStyleCnt="0"/>
      <dgm:spPr/>
    </dgm:pt>
    <dgm:pt modelId="{6BA555F6-EC24-45FF-8488-DCA615762174}" type="pres">
      <dgm:prSet presAssocID="{0FEDFA1A-1CCC-4C61-BC30-B5B65313F302}" presName="conn2-1" presStyleLbl="parChTrans1D2" presStyleIdx="0" presStyleCnt="2"/>
      <dgm:spPr/>
      <dgm:t>
        <a:bodyPr/>
        <a:lstStyle/>
        <a:p>
          <a:pPr rtl="1"/>
          <a:endParaRPr lang="fa-IR"/>
        </a:p>
      </dgm:t>
    </dgm:pt>
    <dgm:pt modelId="{B22D9890-1868-4FAE-8F17-87240D1F9297}" type="pres">
      <dgm:prSet presAssocID="{0FEDFA1A-1CCC-4C61-BC30-B5B65313F302}" presName="connTx" presStyleLbl="parChTrans1D2" presStyleIdx="0" presStyleCnt="2"/>
      <dgm:spPr/>
      <dgm:t>
        <a:bodyPr/>
        <a:lstStyle/>
        <a:p>
          <a:pPr rtl="1"/>
          <a:endParaRPr lang="fa-IR"/>
        </a:p>
      </dgm:t>
    </dgm:pt>
    <dgm:pt modelId="{7F85372C-C7A0-4E0C-AAF4-F051379D363D}" type="pres">
      <dgm:prSet presAssocID="{5595B7C0-8E65-4F98-BBCE-EC3AA737F85C}" presName="root2" presStyleCnt="0"/>
      <dgm:spPr/>
    </dgm:pt>
    <dgm:pt modelId="{BA5E0AB7-9234-4631-B821-21DB14C511A9}" type="pres">
      <dgm:prSet presAssocID="{5595B7C0-8E65-4F98-BBCE-EC3AA737F85C}" presName="LevelTwoTextNode" presStyleLbl="node2" presStyleIdx="0" presStyleCnt="2" custScaleX="41947" custScaleY="127412">
        <dgm:presLayoutVars>
          <dgm:chPref val="3"/>
        </dgm:presLayoutVars>
      </dgm:prSet>
      <dgm:spPr/>
      <dgm:t>
        <a:bodyPr/>
        <a:lstStyle/>
        <a:p>
          <a:pPr rtl="1"/>
          <a:endParaRPr lang="fa-IR"/>
        </a:p>
      </dgm:t>
    </dgm:pt>
    <dgm:pt modelId="{BFA690DB-A406-4776-947F-9C3AA6B6521A}" type="pres">
      <dgm:prSet presAssocID="{5595B7C0-8E65-4F98-BBCE-EC3AA737F85C}" presName="level3hierChild" presStyleCnt="0"/>
      <dgm:spPr/>
    </dgm:pt>
    <dgm:pt modelId="{69E46608-619D-4B8A-85F9-D32E04D5F026}" type="pres">
      <dgm:prSet presAssocID="{2AFF7666-5732-45C3-8EB8-2AD1F21A2617}" presName="conn2-1" presStyleLbl="parChTrans1D3" presStyleIdx="0" presStyleCnt="4"/>
      <dgm:spPr/>
      <dgm:t>
        <a:bodyPr/>
        <a:lstStyle/>
        <a:p>
          <a:pPr rtl="1"/>
          <a:endParaRPr lang="fa-IR"/>
        </a:p>
      </dgm:t>
    </dgm:pt>
    <dgm:pt modelId="{AAC1F92B-B210-4EB5-B3C2-7D2087372CAA}" type="pres">
      <dgm:prSet presAssocID="{2AFF7666-5732-45C3-8EB8-2AD1F21A2617}" presName="connTx" presStyleLbl="parChTrans1D3" presStyleIdx="0" presStyleCnt="4"/>
      <dgm:spPr/>
      <dgm:t>
        <a:bodyPr/>
        <a:lstStyle/>
        <a:p>
          <a:pPr rtl="1"/>
          <a:endParaRPr lang="fa-IR"/>
        </a:p>
      </dgm:t>
    </dgm:pt>
    <dgm:pt modelId="{8BA2D133-92B2-4971-95E2-4C3BE4530566}" type="pres">
      <dgm:prSet presAssocID="{CAF1C598-3288-4E2D-A4D8-2EB5EF3F8D34}" presName="root2" presStyleCnt="0"/>
      <dgm:spPr/>
    </dgm:pt>
    <dgm:pt modelId="{2B5D6208-1A00-4F7E-B913-509360256EFC}" type="pres">
      <dgm:prSet presAssocID="{CAF1C598-3288-4E2D-A4D8-2EB5EF3F8D34}" presName="LevelTwoTextNode" presStyleLbl="node3" presStyleIdx="0" presStyleCnt="4" custScaleY="138285">
        <dgm:presLayoutVars>
          <dgm:chPref val="3"/>
        </dgm:presLayoutVars>
      </dgm:prSet>
      <dgm:spPr/>
      <dgm:t>
        <a:bodyPr/>
        <a:lstStyle/>
        <a:p>
          <a:pPr rtl="1"/>
          <a:endParaRPr lang="fa-IR"/>
        </a:p>
      </dgm:t>
    </dgm:pt>
    <dgm:pt modelId="{6C97026F-9310-4D20-87B7-C0A81790C2EF}" type="pres">
      <dgm:prSet presAssocID="{CAF1C598-3288-4E2D-A4D8-2EB5EF3F8D34}" presName="level3hierChild" presStyleCnt="0"/>
      <dgm:spPr/>
    </dgm:pt>
    <dgm:pt modelId="{3F35AE39-73CD-4DBD-90D7-7D953FAD99D3}" type="pres">
      <dgm:prSet presAssocID="{B4B87526-67A5-438B-BB79-708FD9C32309}" presName="conn2-1" presStyleLbl="parChTrans1D4" presStyleIdx="0" presStyleCnt="20"/>
      <dgm:spPr/>
      <dgm:t>
        <a:bodyPr/>
        <a:lstStyle/>
        <a:p>
          <a:pPr rtl="1"/>
          <a:endParaRPr lang="fa-IR"/>
        </a:p>
      </dgm:t>
    </dgm:pt>
    <dgm:pt modelId="{970AA706-3B80-43C1-A8B7-47D1CE0C8215}" type="pres">
      <dgm:prSet presAssocID="{B4B87526-67A5-438B-BB79-708FD9C32309}" presName="connTx" presStyleLbl="parChTrans1D4" presStyleIdx="0" presStyleCnt="20"/>
      <dgm:spPr/>
      <dgm:t>
        <a:bodyPr/>
        <a:lstStyle/>
        <a:p>
          <a:pPr rtl="1"/>
          <a:endParaRPr lang="fa-IR"/>
        </a:p>
      </dgm:t>
    </dgm:pt>
    <dgm:pt modelId="{FA25F866-287E-41E8-BFC7-95FA6F740399}" type="pres">
      <dgm:prSet presAssocID="{5AA6AE08-A4CD-4B9A-B3B2-F733D949475E}" presName="root2" presStyleCnt="0"/>
      <dgm:spPr/>
    </dgm:pt>
    <dgm:pt modelId="{67E4D9D3-6E41-45C0-B986-C7C28083EE3C}" type="pres">
      <dgm:prSet presAssocID="{5AA6AE08-A4CD-4B9A-B3B2-F733D949475E}" presName="LevelTwoTextNode" presStyleLbl="node4" presStyleIdx="0" presStyleCnt="20">
        <dgm:presLayoutVars>
          <dgm:chPref val="3"/>
        </dgm:presLayoutVars>
      </dgm:prSet>
      <dgm:spPr/>
      <dgm:t>
        <a:bodyPr/>
        <a:lstStyle/>
        <a:p>
          <a:pPr rtl="1"/>
          <a:endParaRPr lang="fa-IR"/>
        </a:p>
      </dgm:t>
    </dgm:pt>
    <dgm:pt modelId="{A031CBD5-2D60-4D82-AD62-622AE3179E0C}" type="pres">
      <dgm:prSet presAssocID="{5AA6AE08-A4CD-4B9A-B3B2-F733D949475E}" presName="level3hierChild" presStyleCnt="0"/>
      <dgm:spPr/>
    </dgm:pt>
    <dgm:pt modelId="{38BE59E0-6228-4A16-8E25-0FBE1AC388E2}" type="pres">
      <dgm:prSet presAssocID="{C4B80D17-E6A3-4346-A136-664160B4A756}" presName="conn2-1" presStyleLbl="parChTrans1D4" presStyleIdx="1" presStyleCnt="20"/>
      <dgm:spPr/>
      <dgm:t>
        <a:bodyPr/>
        <a:lstStyle/>
        <a:p>
          <a:pPr rtl="1"/>
          <a:endParaRPr lang="fa-IR"/>
        </a:p>
      </dgm:t>
    </dgm:pt>
    <dgm:pt modelId="{D0966ECB-EBB3-48DC-8258-BC96B5A496FF}" type="pres">
      <dgm:prSet presAssocID="{C4B80D17-E6A3-4346-A136-664160B4A756}" presName="connTx" presStyleLbl="parChTrans1D4" presStyleIdx="1" presStyleCnt="20"/>
      <dgm:spPr/>
      <dgm:t>
        <a:bodyPr/>
        <a:lstStyle/>
        <a:p>
          <a:pPr rtl="1"/>
          <a:endParaRPr lang="fa-IR"/>
        </a:p>
      </dgm:t>
    </dgm:pt>
    <dgm:pt modelId="{5E2DC9A1-360E-4ED6-9F05-AD2C2ABF902F}" type="pres">
      <dgm:prSet presAssocID="{43C8AF58-3F2C-427D-9EE1-5B9FE0193CFF}" presName="root2" presStyleCnt="0"/>
      <dgm:spPr/>
    </dgm:pt>
    <dgm:pt modelId="{38B368BD-ABE4-476C-9C5E-8DB861C82242}" type="pres">
      <dgm:prSet presAssocID="{43C8AF58-3F2C-427D-9EE1-5B9FE0193CFF}" presName="LevelTwoTextNode" presStyleLbl="node4" presStyleIdx="1" presStyleCnt="20" custScaleY="56753">
        <dgm:presLayoutVars>
          <dgm:chPref val="3"/>
        </dgm:presLayoutVars>
      </dgm:prSet>
      <dgm:spPr/>
      <dgm:t>
        <a:bodyPr/>
        <a:lstStyle/>
        <a:p>
          <a:pPr rtl="1"/>
          <a:endParaRPr lang="fa-IR"/>
        </a:p>
      </dgm:t>
    </dgm:pt>
    <dgm:pt modelId="{3FA5FED9-8353-4E34-8A9D-3F73C7C08501}" type="pres">
      <dgm:prSet presAssocID="{43C8AF58-3F2C-427D-9EE1-5B9FE0193CFF}" presName="level3hierChild" presStyleCnt="0"/>
      <dgm:spPr/>
    </dgm:pt>
    <dgm:pt modelId="{9FE10B2B-E7F5-4D20-9829-469AAEB04EB4}" type="pres">
      <dgm:prSet presAssocID="{AD530F17-A075-4142-91E9-0C17C7450192}" presName="conn2-1" presStyleLbl="parChTrans1D4" presStyleIdx="2" presStyleCnt="20"/>
      <dgm:spPr/>
      <dgm:t>
        <a:bodyPr/>
        <a:lstStyle/>
        <a:p>
          <a:pPr rtl="1"/>
          <a:endParaRPr lang="fa-IR"/>
        </a:p>
      </dgm:t>
    </dgm:pt>
    <dgm:pt modelId="{975F16B9-66B5-4256-BD77-771FD4D970D8}" type="pres">
      <dgm:prSet presAssocID="{AD530F17-A075-4142-91E9-0C17C7450192}" presName="connTx" presStyleLbl="parChTrans1D4" presStyleIdx="2" presStyleCnt="20"/>
      <dgm:spPr/>
      <dgm:t>
        <a:bodyPr/>
        <a:lstStyle/>
        <a:p>
          <a:pPr rtl="1"/>
          <a:endParaRPr lang="fa-IR"/>
        </a:p>
      </dgm:t>
    </dgm:pt>
    <dgm:pt modelId="{4FC94B16-FF49-495E-8E32-79F2B42A64E0}" type="pres">
      <dgm:prSet presAssocID="{6E95D09E-C675-4060-A299-E2168971826D}" presName="root2" presStyleCnt="0"/>
      <dgm:spPr/>
    </dgm:pt>
    <dgm:pt modelId="{5EC02DF8-07C7-42CB-A87F-5B4A73F43D21}" type="pres">
      <dgm:prSet presAssocID="{6E95D09E-C675-4060-A299-E2168971826D}" presName="LevelTwoTextNode" presStyleLbl="node4" presStyleIdx="2" presStyleCnt="20" custScaleY="65767">
        <dgm:presLayoutVars>
          <dgm:chPref val="3"/>
        </dgm:presLayoutVars>
      </dgm:prSet>
      <dgm:spPr/>
      <dgm:t>
        <a:bodyPr/>
        <a:lstStyle/>
        <a:p>
          <a:pPr rtl="1"/>
          <a:endParaRPr lang="fa-IR"/>
        </a:p>
      </dgm:t>
    </dgm:pt>
    <dgm:pt modelId="{8E67425D-51D2-4BFF-B917-8A0ACD7C15DC}" type="pres">
      <dgm:prSet presAssocID="{6E95D09E-C675-4060-A299-E2168971826D}" presName="level3hierChild" presStyleCnt="0"/>
      <dgm:spPr/>
    </dgm:pt>
    <dgm:pt modelId="{5E0EB0BC-9335-4A25-ABB5-0A2A0C2A4FA0}" type="pres">
      <dgm:prSet presAssocID="{3687E685-E2D9-4F9F-95B9-7081C700B535}" presName="conn2-1" presStyleLbl="parChTrans1D3" presStyleIdx="1" presStyleCnt="4"/>
      <dgm:spPr/>
      <dgm:t>
        <a:bodyPr/>
        <a:lstStyle/>
        <a:p>
          <a:pPr rtl="1"/>
          <a:endParaRPr lang="fa-IR"/>
        </a:p>
      </dgm:t>
    </dgm:pt>
    <dgm:pt modelId="{C76C858E-D2D2-4A7B-8C71-2DAC2AC0FD2F}" type="pres">
      <dgm:prSet presAssocID="{3687E685-E2D9-4F9F-95B9-7081C700B535}" presName="connTx" presStyleLbl="parChTrans1D3" presStyleIdx="1" presStyleCnt="4"/>
      <dgm:spPr/>
      <dgm:t>
        <a:bodyPr/>
        <a:lstStyle/>
        <a:p>
          <a:pPr rtl="1"/>
          <a:endParaRPr lang="fa-IR"/>
        </a:p>
      </dgm:t>
    </dgm:pt>
    <dgm:pt modelId="{CAB77EE6-2C24-4686-BDA8-A2375A861FB8}" type="pres">
      <dgm:prSet presAssocID="{8FF9A13A-12D1-4002-B975-A6572B82FF36}" presName="root2" presStyleCnt="0"/>
      <dgm:spPr/>
    </dgm:pt>
    <dgm:pt modelId="{6957BCD7-DD21-46CF-BCF8-85EA76840C00}" type="pres">
      <dgm:prSet presAssocID="{8FF9A13A-12D1-4002-B975-A6572B82FF36}" presName="LevelTwoTextNode" presStyleLbl="node3" presStyleIdx="1" presStyleCnt="4" custScaleX="218109" custScaleY="91373">
        <dgm:presLayoutVars>
          <dgm:chPref val="3"/>
        </dgm:presLayoutVars>
      </dgm:prSet>
      <dgm:spPr/>
      <dgm:t>
        <a:bodyPr/>
        <a:lstStyle/>
        <a:p>
          <a:pPr rtl="1"/>
          <a:endParaRPr lang="fa-IR"/>
        </a:p>
      </dgm:t>
    </dgm:pt>
    <dgm:pt modelId="{91CD02B5-2C94-46AF-920E-AEFC7E713608}" type="pres">
      <dgm:prSet presAssocID="{8FF9A13A-12D1-4002-B975-A6572B82FF36}" presName="level3hierChild" presStyleCnt="0"/>
      <dgm:spPr/>
    </dgm:pt>
    <dgm:pt modelId="{6FB917DC-4BC0-4184-BFF3-77DEA8C54F4D}" type="pres">
      <dgm:prSet presAssocID="{C07AC735-D7A3-4C37-9D16-1E7C7EE3A7CE}" presName="conn2-1" presStyleLbl="parChTrans1D4" presStyleIdx="3" presStyleCnt="20"/>
      <dgm:spPr/>
      <dgm:t>
        <a:bodyPr/>
        <a:lstStyle/>
        <a:p>
          <a:pPr rtl="1"/>
          <a:endParaRPr lang="fa-IR"/>
        </a:p>
      </dgm:t>
    </dgm:pt>
    <dgm:pt modelId="{F176DA85-4B44-40E8-8BD7-3799CBA34BFD}" type="pres">
      <dgm:prSet presAssocID="{C07AC735-D7A3-4C37-9D16-1E7C7EE3A7CE}" presName="connTx" presStyleLbl="parChTrans1D4" presStyleIdx="3" presStyleCnt="20"/>
      <dgm:spPr/>
      <dgm:t>
        <a:bodyPr/>
        <a:lstStyle/>
        <a:p>
          <a:pPr rtl="1"/>
          <a:endParaRPr lang="fa-IR"/>
        </a:p>
      </dgm:t>
    </dgm:pt>
    <dgm:pt modelId="{92E21D21-801C-4408-879C-591C1EB10762}" type="pres">
      <dgm:prSet presAssocID="{0C262625-86FC-4069-A881-F84CA6013557}" presName="root2" presStyleCnt="0"/>
      <dgm:spPr/>
    </dgm:pt>
    <dgm:pt modelId="{E788768C-62C7-42F8-9E31-CFEBB546733B}" type="pres">
      <dgm:prSet presAssocID="{0C262625-86FC-4069-A881-F84CA6013557}" presName="LevelTwoTextNode" presStyleLbl="node4" presStyleIdx="3" presStyleCnt="20">
        <dgm:presLayoutVars>
          <dgm:chPref val="3"/>
        </dgm:presLayoutVars>
      </dgm:prSet>
      <dgm:spPr/>
      <dgm:t>
        <a:bodyPr/>
        <a:lstStyle/>
        <a:p>
          <a:pPr rtl="1"/>
          <a:endParaRPr lang="fa-IR"/>
        </a:p>
      </dgm:t>
    </dgm:pt>
    <dgm:pt modelId="{88942FAC-8593-4DAE-8DEB-DA049CAC7047}" type="pres">
      <dgm:prSet presAssocID="{0C262625-86FC-4069-A881-F84CA6013557}" presName="level3hierChild" presStyleCnt="0"/>
      <dgm:spPr/>
    </dgm:pt>
    <dgm:pt modelId="{5A3688D8-1689-4368-9140-77681C6398EF}" type="pres">
      <dgm:prSet presAssocID="{5B52A1C5-4211-43F4-800B-E91480647514}" presName="conn2-1" presStyleLbl="parChTrans1D3" presStyleIdx="2" presStyleCnt="4"/>
      <dgm:spPr/>
      <dgm:t>
        <a:bodyPr/>
        <a:lstStyle/>
        <a:p>
          <a:pPr rtl="1"/>
          <a:endParaRPr lang="fa-IR"/>
        </a:p>
      </dgm:t>
    </dgm:pt>
    <dgm:pt modelId="{92532391-5801-4D9C-8959-722623B1D947}" type="pres">
      <dgm:prSet presAssocID="{5B52A1C5-4211-43F4-800B-E91480647514}" presName="connTx" presStyleLbl="parChTrans1D3" presStyleIdx="2" presStyleCnt="4"/>
      <dgm:spPr/>
      <dgm:t>
        <a:bodyPr/>
        <a:lstStyle/>
        <a:p>
          <a:pPr rtl="1"/>
          <a:endParaRPr lang="fa-IR"/>
        </a:p>
      </dgm:t>
    </dgm:pt>
    <dgm:pt modelId="{8226A582-9216-46BB-A2F9-9F5A5FE4CAC6}" type="pres">
      <dgm:prSet presAssocID="{127CBBAF-FB75-42FF-9105-F4E31BF970D9}" presName="root2" presStyleCnt="0"/>
      <dgm:spPr/>
    </dgm:pt>
    <dgm:pt modelId="{462FBD98-EC20-4F2F-B5F3-3CC112923071}" type="pres">
      <dgm:prSet presAssocID="{127CBBAF-FB75-42FF-9105-F4E31BF970D9}" presName="LevelTwoTextNode" presStyleLbl="node3" presStyleIdx="2" presStyleCnt="4" custScaleX="29881">
        <dgm:presLayoutVars>
          <dgm:chPref val="3"/>
        </dgm:presLayoutVars>
      </dgm:prSet>
      <dgm:spPr/>
      <dgm:t>
        <a:bodyPr/>
        <a:lstStyle/>
        <a:p>
          <a:pPr rtl="1"/>
          <a:endParaRPr lang="fa-IR"/>
        </a:p>
      </dgm:t>
    </dgm:pt>
    <dgm:pt modelId="{87F334E0-BD8B-4CA2-9404-4BEB26EFDCE8}" type="pres">
      <dgm:prSet presAssocID="{127CBBAF-FB75-42FF-9105-F4E31BF970D9}" presName="level3hierChild" presStyleCnt="0"/>
      <dgm:spPr/>
    </dgm:pt>
    <dgm:pt modelId="{611139B5-4DE8-44EF-B8FB-00D48339CB09}" type="pres">
      <dgm:prSet presAssocID="{81DA3A64-D836-480E-B5ED-64CF01451C5F}" presName="conn2-1" presStyleLbl="parChTrans1D4" presStyleIdx="4" presStyleCnt="20"/>
      <dgm:spPr/>
      <dgm:t>
        <a:bodyPr/>
        <a:lstStyle/>
        <a:p>
          <a:pPr rtl="1"/>
          <a:endParaRPr lang="fa-IR"/>
        </a:p>
      </dgm:t>
    </dgm:pt>
    <dgm:pt modelId="{7F6DB8A5-C469-4463-95BF-24C8E47DF377}" type="pres">
      <dgm:prSet presAssocID="{81DA3A64-D836-480E-B5ED-64CF01451C5F}" presName="connTx" presStyleLbl="parChTrans1D4" presStyleIdx="4" presStyleCnt="20"/>
      <dgm:spPr/>
      <dgm:t>
        <a:bodyPr/>
        <a:lstStyle/>
        <a:p>
          <a:pPr rtl="1"/>
          <a:endParaRPr lang="fa-IR"/>
        </a:p>
      </dgm:t>
    </dgm:pt>
    <dgm:pt modelId="{F3260758-92B1-4127-A86E-F4312963CFC1}" type="pres">
      <dgm:prSet presAssocID="{DECDDBFB-3517-49C0-BB22-D30253FCFB7E}" presName="root2" presStyleCnt="0"/>
      <dgm:spPr/>
    </dgm:pt>
    <dgm:pt modelId="{D768DDA0-C124-4C60-854D-ECBC390B5076}" type="pres">
      <dgm:prSet presAssocID="{DECDDBFB-3517-49C0-BB22-D30253FCFB7E}" presName="LevelTwoTextNode" presStyleLbl="node4" presStyleIdx="4" presStyleCnt="20" custScaleX="128853" custScaleY="85264">
        <dgm:presLayoutVars>
          <dgm:chPref val="3"/>
        </dgm:presLayoutVars>
      </dgm:prSet>
      <dgm:spPr/>
      <dgm:t>
        <a:bodyPr/>
        <a:lstStyle/>
        <a:p>
          <a:pPr rtl="1"/>
          <a:endParaRPr lang="fa-IR"/>
        </a:p>
      </dgm:t>
    </dgm:pt>
    <dgm:pt modelId="{7E97963A-2A05-486E-9A94-AFFEF861ED5D}" type="pres">
      <dgm:prSet presAssocID="{DECDDBFB-3517-49C0-BB22-D30253FCFB7E}" presName="level3hierChild" presStyleCnt="0"/>
      <dgm:spPr/>
    </dgm:pt>
    <dgm:pt modelId="{80E79F21-F85F-4FB8-BC77-6307E929CCE0}" type="pres">
      <dgm:prSet presAssocID="{7C39A5F3-67DF-4BFC-91EB-B9852FFCE6D3}" presName="conn2-1" presStyleLbl="parChTrans1D4" presStyleIdx="5" presStyleCnt="20"/>
      <dgm:spPr/>
      <dgm:t>
        <a:bodyPr/>
        <a:lstStyle/>
        <a:p>
          <a:pPr rtl="1"/>
          <a:endParaRPr lang="fa-IR"/>
        </a:p>
      </dgm:t>
    </dgm:pt>
    <dgm:pt modelId="{36A5108D-F569-40C5-9154-176E2316255C}" type="pres">
      <dgm:prSet presAssocID="{7C39A5F3-67DF-4BFC-91EB-B9852FFCE6D3}" presName="connTx" presStyleLbl="parChTrans1D4" presStyleIdx="5" presStyleCnt="20"/>
      <dgm:spPr/>
      <dgm:t>
        <a:bodyPr/>
        <a:lstStyle/>
        <a:p>
          <a:pPr rtl="1"/>
          <a:endParaRPr lang="fa-IR"/>
        </a:p>
      </dgm:t>
    </dgm:pt>
    <dgm:pt modelId="{F8DEF8B0-D6BD-4855-9C2C-4E8C90A7B4A0}" type="pres">
      <dgm:prSet presAssocID="{AB779345-F6E0-4EB5-A7E8-905E92DBB826}" presName="root2" presStyleCnt="0"/>
      <dgm:spPr/>
    </dgm:pt>
    <dgm:pt modelId="{8DFA0AC4-4D10-47D2-B38D-CE1AC330F5E1}" type="pres">
      <dgm:prSet presAssocID="{AB779345-F6E0-4EB5-A7E8-905E92DBB826}" presName="LevelTwoTextNode" presStyleLbl="node4" presStyleIdx="5" presStyleCnt="20" custScaleX="128853" custScaleY="80406">
        <dgm:presLayoutVars>
          <dgm:chPref val="3"/>
        </dgm:presLayoutVars>
      </dgm:prSet>
      <dgm:spPr/>
      <dgm:t>
        <a:bodyPr/>
        <a:lstStyle/>
        <a:p>
          <a:pPr rtl="1"/>
          <a:endParaRPr lang="fa-IR"/>
        </a:p>
      </dgm:t>
    </dgm:pt>
    <dgm:pt modelId="{0AC32A05-2CC3-4CE8-8942-24DA0BF07F92}" type="pres">
      <dgm:prSet presAssocID="{AB779345-F6E0-4EB5-A7E8-905E92DBB826}" presName="level3hierChild" presStyleCnt="0"/>
      <dgm:spPr/>
    </dgm:pt>
    <dgm:pt modelId="{1832E02E-DE19-4D3E-AC63-9B985C42527D}" type="pres">
      <dgm:prSet presAssocID="{9452EF13-B66B-4A19-8A6E-399764CA98A9}" presName="conn2-1" presStyleLbl="parChTrans1D2" presStyleIdx="1" presStyleCnt="2"/>
      <dgm:spPr/>
      <dgm:t>
        <a:bodyPr/>
        <a:lstStyle/>
        <a:p>
          <a:pPr rtl="1"/>
          <a:endParaRPr lang="fa-IR"/>
        </a:p>
      </dgm:t>
    </dgm:pt>
    <dgm:pt modelId="{BD1ECD65-50D8-4C1C-8EBC-F3CE5C9BAF17}" type="pres">
      <dgm:prSet presAssocID="{9452EF13-B66B-4A19-8A6E-399764CA98A9}" presName="connTx" presStyleLbl="parChTrans1D2" presStyleIdx="1" presStyleCnt="2"/>
      <dgm:spPr/>
      <dgm:t>
        <a:bodyPr/>
        <a:lstStyle/>
        <a:p>
          <a:pPr rtl="1"/>
          <a:endParaRPr lang="fa-IR"/>
        </a:p>
      </dgm:t>
    </dgm:pt>
    <dgm:pt modelId="{898F8C35-15DB-4A0A-B2F5-35DF39A7E9A9}" type="pres">
      <dgm:prSet presAssocID="{0C796444-E033-4F83-AE43-1F597DB97C0D}" presName="root2" presStyleCnt="0"/>
      <dgm:spPr/>
    </dgm:pt>
    <dgm:pt modelId="{801E901B-80FB-4E6B-9408-264DEF37DD4A}" type="pres">
      <dgm:prSet presAssocID="{0C796444-E033-4F83-AE43-1F597DB97C0D}" presName="LevelTwoTextNode" presStyleLbl="node2" presStyleIdx="1" presStyleCnt="2" custScaleX="41947" custScaleY="201833">
        <dgm:presLayoutVars>
          <dgm:chPref val="3"/>
        </dgm:presLayoutVars>
      </dgm:prSet>
      <dgm:spPr/>
      <dgm:t>
        <a:bodyPr/>
        <a:lstStyle/>
        <a:p>
          <a:pPr rtl="1"/>
          <a:endParaRPr lang="fa-IR"/>
        </a:p>
      </dgm:t>
    </dgm:pt>
    <dgm:pt modelId="{E834F7A7-C190-46B0-9AF6-4B7CAA12A9B5}" type="pres">
      <dgm:prSet presAssocID="{0C796444-E033-4F83-AE43-1F597DB97C0D}" presName="level3hierChild" presStyleCnt="0"/>
      <dgm:spPr/>
    </dgm:pt>
    <dgm:pt modelId="{94C20771-AADC-4311-A16F-F091FD1A08E1}" type="pres">
      <dgm:prSet presAssocID="{99F7F781-1883-4334-ACB8-224F26289B52}" presName="conn2-1" presStyleLbl="parChTrans1D3" presStyleIdx="3" presStyleCnt="4"/>
      <dgm:spPr/>
      <dgm:t>
        <a:bodyPr/>
        <a:lstStyle/>
        <a:p>
          <a:pPr rtl="1"/>
          <a:endParaRPr lang="fa-IR"/>
        </a:p>
      </dgm:t>
    </dgm:pt>
    <dgm:pt modelId="{6BC3740C-7BB7-4F01-BBC0-696FD49B197A}" type="pres">
      <dgm:prSet presAssocID="{99F7F781-1883-4334-ACB8-224F26289B52}" presName="connTx" presStyleLbl="parChTrans1D3" presStyleIdx="3" presStyleCnt="4"/>
      <dgm:spPr/>
      <dgm:t>
        <a:bodyPr/>
        <a:lstStyle/>
        <a:p>
          <a:pPr rtl="1"/>
          <a:endParaRPr lang="fa-IR"/>
        </a:p>
      </dgm:t>
    </dgm:pt>
    <dgm:pt modelId="{B387CAAB-B7BC-40D2-88C8-E6DD7901C26B}" type="pres">
      <dgm:prSet presAssocID="{796A9DAD-D1AC-4BFD-8B27-6C0DE6448D6C}" presName="root2" presStyleCnt="0"/>
      <dgm:spPr/>
    </dgm:pt>
    <dgm:pt modelId="{0EC096CD-7918-4184-A663-55BA4FDF8A93}" type="pres">
      <dgm:prSet presAssocID="{796A9DAD-D1AC-4BFD-8B27-6C0DE6448D6C}" presName="LevelTwoTextNode" presStyleLbl="node3" presStyleIdx="3" presStyleCnt="4" custScaleY="232906">
        <dgm:presLayoutVars>
          <dgm:chPref val="3"/>
        </dgm:presLayoutVars>
      </dgm:prSet>
      <dgm:spPr/>
      <dgm:t>
        <a:bodyPr/>
        <a:lstStyle/>
        <a:p>
          <a:pPr rtl="1"/>
          <a:endParaRPr lang="fa-IR"/>
        </a:p>
      </dgm:t>
    </dgm:pt>
    <dgm:pt modelId="{A4D7424A-4335-4CD2-A8CC-F894C9FAF06E}" type="pres">
      <dgm:prSet presAssocID="{796A9DAD-D1AC-4BFD-8B27-6C0DE6448D6C}" presName="level3hierChild" presStyleCnt="0"/>
      <dgm:spPr/>
    </dgm:pt>
    <dgm:pt modelId="{D5F54B47-17D8-4338-89CF-77C3C7C3BCD8}" type="pres">
      <dgm:prSet presAssocID="{01AB64CB-89D8-47E7-91FE-79171D180A1D}" presName="conn2-1" presStyleLbl="parChTrans1D4" presStyleIdx="6" presStyleCnt="20"/>
      <dgm:spPr/>
      <dgm:t>
        <a:bodyPr/>
        <a:lstStyle/>
        <a:p>
          <a:pPr rtl="1"/>
          <a:endParaRPr lang="fa-IR"/>
        </a:p>
      </dgm:t>
    </dgm:pt>
    <dgm:pt modelId="{E8C1AE46-7FA2-4756-9F77-43AC545B338F}" type="pres">
      <dgm:prSet presAssocID="{01AB64CB-89D8-47E7-91FE-79171D180A1D}" presName="connTx" presStyleLbl="parChTrans1D4" presStyleIdx="6" presStyleCnt="20"/>
      <dgm:spPr/>
      <dgm:t>
        <a:bodyPr/>
        <a:lstStyle/>
        <a:p>
          <a:pPr rtl="1"/>
          <a:endParaRPr lang="fa-IR"/>
        </a:p>
      </dgm:t>
    </dgm:pt>
    <dgm:pt modelId="{D66946AC-E8C2-4771-A944-886AA6151025}" type="pres">
      <dgm:prSet presAssocID="{DCA5B4DA-1B43-4604-810C-80D7092810B7}" presName="root2" presStyleCnt="0"/>
      <dgm:spPr/>
    </dgm:pt>
    <dgm:pt modelId="{BD44C767-9B80-430B-A9E0-16A97F578996}" type="pres">
      <dgm:prSet presAssocID="{DCA5B4DA-1B43-4604-810C-80D7092810B7}" presName="LevelTwoTextNode" presStyleLbl="node4" presStyleIdx="6" presStyleCnt="20" custScaleX="58276">
        <dgm:presLayoutVars>
          <dgm:chPref val="3"/>
        </dgm:presLayoutVars>
      </dgm:prSet>
      <dgm:spPr/>
      <dgm:t>
        <a:bodyPr/>
        <a:lstStyle/>
        <a:p>
          <a:pPr rtl="1"/>
          <a:endParaRPr lang="fa-IR"/>
        </a:p>
      </dgm:t>
    </dgm:pt>
    <dgm:pt modelId="{C69342E3-F727-4027-987E-79779E478335}" type="pres">
      <dgm:prSet presAssocID="{DCA5B4DA-1B43-4604-810C-80D7092810B7}" presName="level3hierChild" presStyleCnt="0"/>
      <dgm:spPr/>
    </dgm:pt>
    <dgm:pt modelId="{7D76E5C6-DA83-4C01-BBA3-D747869BFC2D}" type="pres">
      <dgm:prSet presAssocID="{7C7B39C1-A940-4327-91C0-5D2697735E90}" presName="conn2-1" presStyleLbl="parChTrans1D4" presStyleIdx="7" presStyleCnt="20"/>
      <dgm:spPr/>
      <dgm:t>
        <a:bodyPr/>
        <a:lstStyle/>
        <a:p>
          <a:pPr rtl="1"/>
          <a:endParaRPr lang="fa-IR"/>
        </a:p>
      </dgm:t>
    </dgm:pt>
    <dgm:pt modelId="{B388F2EC-5968-4A97-9661-B3A1C691E030}" type="pres">
      <dgm:prSet presAssocID="{7C7B39C1-A940-4327-91C0-5D2697735E90}" presName="connTx" presStyleLbl="parChTrans1D4" presStyleIdx="7" presStyleCnt="20"/>
      <dgm:spPr/>
      <dgm:t>
        <a:bodyPr/>
        <a:lstStyle/>
        <a:p>
          <a:pPr rtl="1"/>
          <a:endParaRPr lang="fa-IR"/>
        </a:p>
      </dgm:t>
    </dgm:pt>
    <dgm:pt modelId="{C49F3444-547C-4697-BD77-DDDFA52A8302}" type="pres">
      <dgm:prSet presAssocID="{C7D36421-24E3-48D2-AC8C-7AE0503C1D21}" presName="root2" presStyleCnt="0"/>
      <dgm:spPr/>
    </dgm:pt>
    <dgm:pt modelId="{3D75BE96-D674-48D4-B26D-A2BCC3E09D8E}" type="pres">
      <dgm:prSet presAssocID="{C7D36421-24E3-48D2-AC8C-7AE0503C1D21}" presName="LevelTwoTextNode" presStyleLbl="node4" presStyleIdx="7" presStyleCnt="20">
        <dgm:presLayoutVars>
          <dgm:chPref val="3"/>
        </dgm:presLayoutVars>
      </dgm:prSet>
      <dgm:spPr/>
      <dgm:t>
        <a:bodyPr/>
        <a:lstStyle/>
        <a:p>
          <a:pPr rtl="1"/>
          <a:endParaRPr lang="fa-IR"/>
        </a:p>
      </dgm:t>
    </dgm:pt>
    <dgm:pt modelId="{06CF30DC-88E0-4F9D-8B3F-4D9D40318FF3}" type="pres">
      <dgm:prSet presAssocID="{C7D36421-24E3-48D2-AC8C-7AE0503C1D21}" presName="level3hierChild" presStyleCnt="0"/>
      <dgm:spPr/>
    </dgm:pt>
    <dgm:pt modelId="{360A4717-E1C6-49DA-8BD4-BD837C44D88F}" type="pres">
      <dgm:prSet presAssocID="{D189F19B-D0F7-4BB7-A282-16537CDED334}" presName="conn2-1" presStyleLbl="parChTrans1D4" presStyleIdx="8" presStyleCnt="20"/>
      <dgm:spPr/>
      <dgm:t>
        <a:bodyPr/>
        <a:lstStyle/>
        <a:p>
          <a:pPr rtl="1"/>
          <a:endParaRPr lang="fa-IR"/>
        </a:p>
      </dgm:t>
    </dgm:pt>
    <dgm:pt modelId="{0300569A-BCF6-429A-B6CA-82C11360B899}" type="pres">
      <dgm:prSet presAssocID="{D189F19B-D0F7-4BB7-A282-16537CDED334}" presName="connTx" presStyleLbl="parChTrans1D4" presStyleIdx="8" presStyleCnt="20"/>
      <dgm:spPr/>
      <dgm:t>
        <a:bodyPr/>
        <a:lstStyle/>
        <a:p>
          <a:pPr rtl="1"/>
          <a:endParaRPr lang="fa-IR"/>
        </a:p>
      </dgm:t>
    </dgm:pt>
    <dgm:pt modelId="{17DF491D-4E80-49AD-97FE-3207D6900438}" type="pres">
      <dgm:prSet presAssocID="{249DA132-4BC5-4B9F-B977-342C832BBA9E}" presName="root2" presStyleCnt="0"/>
      <dgm:spPr/>
    </dgm:pt>
    <dgm:pt modelId="{EC3A5994-E61A-4021-AE2A-92FE7B960940}" type="pres">
      <dgm:prSet presAssocID="{249DA132-4BC5-4B9F-B977-342C832BBA9E}" presName="LevelTwoTextNode" presStyleLbl="node4" presStyleIdx="8" presStyleCnt="20" custScaleX="22133">
        <dgm:presLayoutVars>
          <dgm:chPref val="3"/>
        </dgm:presLayoutVars>
      </dgm:prSet>
      <dgm:spPr/>
      <dgm:t>
        <a:bodyPr/>
        <a:lstStyle/>
        <a:p>
          <a:pPr rtl="1"/>
          <a:endParaRPr lang="fa-IR"/>
        </a:p>
      </dgm:t>
    </dgm:pt>
    <dgm:pt modelId="{E969CA3A-444A-4456-9621-5BE72A5241BD}" type="pres">
      <dgm:prSet presAssocID="{249DA132-4BC5-4B9F-B977-342C832BBA9E}" presName="level3hierChild" presStyleCnt="0"/>
      <dgm:spPr/>
    </dgm:pt>
    <dgm:pt modelId="{2BBB6B72-AC62-41E2-8CE1-D903DD2FF4FA}" type="pres">
      <dgm:prSet presAssocID="{07202BF3-5AE1-45E1-867A-51A855675E5D}" presName="conn2-1" presStyleLbl="parChTrans1D4" presStyleIdx="9" presStyleCnt="20"/>
      <dgm:spPr/>
      <dgm:t>
        <a:bodyPr/>
        <a:lstStyle/>
        <a:p>
          <a:pPr rtl="1"/>
          <a:endParaRPr lang="fa-IR"/>
        </a:p>
      </dgm:t>
    </dgm:pt>
    <dgm:pt modelId="{58DA5523-B003-487D-AF2D-5B2164FE7B99}" type="pres">
      <dgm:prSet presAssocID="{07202BF3-5AE1-45E1-867A-51A855675E5D}" presName="connTx" presStyleLbl="parChTrans1D4" presStyleIdx="9" presStyleCnt="20"/>
      <dgm:spPr/>
      <dgm:t>
        <a:bodyPr/>
        <a:lstStyle/>
        <a:p>
          <a:pPr rtl="1"/>
          <a:endParaRPr lang="fa-IR"/>
        </a:p>
      </dgm:t>
    </dgm:pt>
    <dgm:pt modelId="{06DE4D34-8ED8-4046-A553-D88C16A1D024}" type="pres">
      <dgm:prSet presAssocID="{22B20641-CA6F-44BC-8DE1-11E0A961C425}" presName="root2" presStyleCnt="0"/>
      <dgm:spPr/>
    </dgm:pt>
    <dgm:pt modelId="{41554394-45A7-4492-8860-7B24B7D41A3D}" type="pres">
      <dgm:prSet presAssocID="{22B20641-CA6F-44BC-8DE1-11E0A961C425}" presName="LevelTwoTextNode" presStyleLbl="node4" presStyleIdx="9" presStyleCnt="20" custScaleX="44527">
        <dgm:presLayoutVars>
          <dgm:chPref val="3"/>
        </dgm:presLayoutVars>
      </dgm:prSet>
      <dgm:spPr/>
      <dgm:t>
        <a:bodyPr/>
        <a:lstStyle/>
        <a:p>
          <a:pPr rtl="1"/>
          <a:endParaRPr lang="fa-IR"/>
        </a:p>
      </dgm:t>
    </dgm:pt>
    <dgm:pt modelId="{F3BFBAA5-0BE7-444B-A3F8-10137521AB4B}" type="pres">
      <dgm:prSet presAssocID="{22B20641-CA6F-44BC-8DE1-11E0A961C425}" presName="level3hierChild" presStyleCnt="0"/>
      <dgm:spPr/>
    </dgm:pt>
    <dgm:pt modelId="{9BECF353-2B06-4FF9-902C-7180D15EB98D}" type="pres">
      <dgm:prSet presAssocID="{AC01F78E-B20E-4FAA-A151-A2BC4FE82995}" presName="conn2-1" presStyleLbl="parChTrans1D4" presStyleIdx="10" presStyleCnt="20"/>
      <dgm:spPr/>
      <dgm:t>
        <a:bodyPr/>
        <a:lstStyle/>
        <a:p>
          <a:pPr rtl="1"/>
          <a:endParaRPr lang="fa-IR"/>
        </a:p>
      </dgm:t>
    </dgm:pt>
    <dgm:pt modelId="{A2C83B61-FC24-4687-B197-BE7AE425D8A8}" type="pres">
      <dgm:prSet presAssocID="{AC01F78E-B20E-4FAA-A151-A2BC4FE82995}" presName="connTx" presStyleLbl="parChTrans1D4" presStyleIdx="10" presStyleCnt="20"/>
      <dgm:spPr/>
      <dgm:t>
        <a:bodyPr/>
        <a:lstStyle/>
        <a:p>
          <a:pPr rtl="1"/>
          <a:endParaRPr lang="fa-IR"/>
        </a:p>
      </dgm:t>
    </dgm:pt>
    <dgm:pt modelId="{7152D899-17F2-4CC5-A1FC-DD1B487122FB}" type="pres">
      <dgm:prSet presAssocID="{CA5CCC18-471C-4FE3-B84C-9F4557A5BB9D}" presName="root2" presStyleCnt="0"/>
      <dgm:spPr/>
    </dgm:pt>
    <dgm:pt modelId="{1FBEC5B3-6043-44FB-B699-87908C29BCB5}" type="pres">
      <dgm:prSet presAssocID="{CA5CCC18-471C-4FE3-B84C-9F4557A5BB9D}" presName="LevelTwoTextNode" presStyleLbl="node4" presStyleIdx="10" presStyleCnt="20" custScaleX="44434">
        <dgm:presLayoutVars>
          <dgm:chPref val="3"/>
        </dgm:presLayoutVars>
      </dgm:prSet>
      <dgm:spPr/>
      <dgm:t>
        <a:bodyPr/>
        <a:lstStyle/>
        <a:p>
          <a:pPr rtl="1"/>
          <a:endParaRPr lang="fa-IR"/>
        </a:p>
      </dgm:t>
    </dgm:pt>
    <dgm:pt modelId="{C3C0D907-E811-4F97-9550-B776B1C531C3}" type="pres">
      <dgm:prSet presAssocID="{CA5CCC18-471C-4FE3-B84C-9F4557A5BB9D}" presName="level3hierChild" presStyleCnt="0"/>
      <dgm:spPr/>
    </dgm:pt>
    <dgm:pt modelId="{DC6C9730-3A52-49A1-B1A4-E3B798A6B867}" type="pres">
      <dgm:prSet presAssocID="{33ADF119-1D57-43BC-91AF-503AD310C2D8}" presName="conn2-1" presStyleLbl="parChTrans1D4" presStyleIdx="11" presStyleCnt="20"/>
      <dgm:spPr/>
      <dgm:t>
        <a:bodyPr/>
        <a:lstStyle/>
        <a:p>
          <a:pPr rtl="1"/>
          <a:endParaRPr lang="fa-IR"/>
        </a:p>
      </dgm:t>
    </dgm:pt>
    <dgm:pt modelId="{DDDB18BA-00F3-4D67-80D1-291009601E00}" type="pres">
      <dgm:prSet presAssocID="{33ADF119-1D57-43BC-91AF-503AD310C2D8}" presName="connTx" presStyleLbl="parChTrans1D4" presStyleIdx="11" presStyleCnt="20"/>
      <dgm:spPr/>
      <dgm:t>
        <a:bodyPr/>
        <a:lstStyle/>
        <a:p>
          <a:pPr rtl="1"/>
          <a:endParaRPr lang="fa-IR"/>
        </a:p>
      </dgm:t>
    </dgm:pt>
    <dgm:pt modelId="{3DE8E793-E4F6-4EFB-B837-ADA1BD704618}" type="pres">
      <dgm:prSet presAssocID="{DA22E1A2-EC16-4323-A910-DD1A23E48618}" presName="root2" presStyleCnt="0"/>
      <dgm:spPr/>
    </dgm:pt>
    <dgm:pt modelId="{E800782A-A718-48FB-B759-E0CAE5131583}" type="pres">
      <dgm:prSet presAssocID="{DA22E1A2-EC16-4323-A910-DD1A23E48618}" presName="LevelTwoTextNode" presStyleLbl="node4" presStyleIdx="11" presStyleCnt="20" custScaleX="96417">
        <dgm:presLayoutVars>
          <dgm:chPref val="3"/>
        </dgm:presLayoutVars>
      </dgm:prSet>
      <dgm:spPr/>
      <dgm:t>
        <a:bodyPr/>
        <a:lstStyle/>
        <a:p>
          <a:pPr rtl="1"/>
          <a:endParaRPr lang="fa-IR"/>
        </a:p>
      </dgm:t>
    </dgm:pt>
    <dgm:pt modelId="{58B858FC-8AAB-4714-97F2-A73101CB92A6}" type="pres">
      <dgm:prSet presAssocID="{DA22E1A2-EC16-4323-A910-DD1A23E48618}" presName="level3hierChild" presStyleCnt="0"/>
      <dgm:spPr/>
    </dgm:pt>
    <dgm:pt modelId="{688DAFC2-D5CA-4ADA-B6DB-5DA23463EF8E}" type="pres">
      <dgm:prSet presAssocID="{3F4D78C6-7D8D-4C61-BEC1-BDA9DF327629}" presName="conn2-1" presStyleLbl="parChTrans1D4" presStyleIdx="12" presStyleCnt="20"/>
      <dgm:spPr/>
      <dgm:t>
        <a:bodyPr/>
        <a:lstStyle/>
        <a:p>
          <a:pPr rtl="1"/>
          <a:endParaRPr lang="fa-IR"/>
        </a:p>
      </dgm:t>
    </dgm:pt>
    <dgm:pt modelId="{B43E8164-A253-48D3-B7AB-A17BB68E8AD2}" type="pres">
      <dgm:prSet presAssocID="{3F4D78C6-7D8D-4C61-BEC1-BDA9DF327629}" presName="connTx" presStyleLbl="parChTrans1D4" presStyleIdx="12" presStyleCnt="20"/>
      <dgm:spPr/>
      <dgm:t>
        <a:bodyPr/>
        <a:lstStyle/>
        <a:p>
          <a:pPr rtl="1"/>
          <a:endParaRPr lang="fa-IR"/>
        </a:p>
      </dgm:t>
    </dgm:pt>
    <dgm:pt modelId="{F1B9A08E-C382-44DB-8C7D-D28CE3F1F7DC}" type="pres">
      <dgm:prSet presAssocID="{7F49F811-8413-41DA-A887-336D4C5B8098}" presName="root2" presStyleCnt="0"/>
      <dgm:spPr/>
    </dgm:pt>
    <dgm:pt modelId="{82A06DA3-F0A1-4D22-A3E9-7651F9610647}" type="pres">
      <dgm:prSet presAssocID="{7F49F811-8413-41DA-A887-336D4C5B8098}" presName="LevelTwoTextNode" presStyleLbl="node4" presStyleIdx="12" presStyleCnt="20" custScaleX="62825" custScaleY="177004">
        <dgm:presLayoutVars>
          <dgm:chPref val="3"/>
        </dgm:presLayoutVars>
      </dgm:prSet>
      <dgm:spPr/>
      <dgm:t>
        <a:bodyPr/>
        <a:lstStyle/>
        <a:p>
          <a:pPr rtl="1"/>
          <a:endParaRPr lang="fa-IR"/>
        </a:p>
      </dgm:t>
    </dgm:pt>
    <dgm:pt modelId="{3A33C5CF-D6B3-4FC7-B1BD-D6C2E332D3C7}" type="pres">
      <dgm:prSet presAssocID="{7F49F811-8413-41DA-A887-336D4C5B8098}" presName="level3hierChild" presStyleCnt="0"/>
      <dgm:spPr/>
    </dgm:pt>
    <dgm:pt modelId="{6C8689AD-D053-48D2-9E60-C059E1127A7A}" type="pres">
      <dgm:prSet presAssocID="{8EA416E6-3EF8-4169-A44F-D621D146A61A}" presName="conn2-1" presStyleLbl="parChTrans1D4" presStyleIdx="13" presStyleCnt="20"/>
      <dgm:spPr/>
      <dgm:t>
        <a:bodyPr/>
        <a:lstStyle/>
        <a:p>
          <a:pPr rtl="1"/>
          <a:endParaRPr lang="fa-IR"/>
        </a:p>
      </dgm:t>
    </dgm:pt>
    <dgm:pt modelId="{81F60F6B-189C-4A72-8778-D721C57DE04D}" type="pres">
      <dgm:prSet presAssocID="{8EA416E6-3EF8-4169-A44F-D621D146A61A}" presName="connTx" presStyleLbl="parChTrans1D4" presStyleIdx="13" presStyleCnt="20"/>
      <dgm:spPr/>
      <dgm:t>
        <a:bodyPr/>
        <a:lstStyle/>
        <a:p>
          <a:pPr rtl="1"/>
          <a:endParaRPr lang="fa-IR"/>
        </a:p>
      </dgm:t>
    </dgm:pt>
    <dgm:pt modelId="{B9233DC4-C252-40B4-85AB-234EEE668456}" type="pres">
      <dgm:prSet presAssocID="{7275588B-8CEE-4008-BB6F-CD6953A6FD7D}" presName="root2" presStyleCnt="0"/>
      <dgm:spPr/>
    </dgm:pt>
    <dgm:pt modelId="{DCDF4B95-2E59-4EF9-ABDC-4B8FA9EE1807}" type="pres">
      <dgm:prSet presAssocID="{7275588B-8CEE-4008-BB6F-CD6953A6FD7D}" presName="LevelTwoTextNode" presStyleLbl="node4" presStyleIdx="13" presStyleCnt="20" custScaleX="120985" custScaleY="185225">
        <dgm:presLayoutVars>
          <dgm:chPref val="3"/>
        </dgm:presLayoutVars>
      </dgm:prSet>
      <dgm:spPr/>
      <dgm:t>
        <a:bodyPr/>
        <a:lstStyle/>
        <a:p>
          <a:pPr rtl="1"/>
          <a:endParaRPr lang="fa-IR"/>
        </a:p>
      </dgm:t>
    </dgm:pt>
    <dgm:pt modelId="{A256897C-2F53-4AB2-96C3-5AEA034D664C}" type="pres">
      <dgm:prSet presAssocID="{7275588B-8CEE-4008-BB6F-CD6953A6FD7D}" presName="level3hierChild" presStyleCnt="0"/>
      <dgm:spPr/>
    </dgm:pt>
    <dgm:pt modelId="{F8734685-E891-4CE3-9790-DF994E230440}" type="pres">
      <dgm:prSet presAssocID="{D0A35FDC-6D7B-408F-9B4C-39668E398624}" presName="conn2-1" presStyleLbl="parChTrans1D4" presStyleIdx="14" presStyleCnt="20"/>
      <dgm:spPr/>
      <dgm:t>
        <a:bodyPr/>
        <a:lstStyle/>
        <a:p>
          <a:pPr rtl="1"/>
          <a:endParaRPr lang="fa-IR"/>
        </a:p>
      </dgm:t>
    </dgm:pt>
    <dgm:pt modelId="{687D400C-9A17-4D14-8190-FC7F976C50DB}" type="pres">
      <dgm:prSet presAssocID="{D0A35FDC-6D7B-408F-9B4C-39668E398624}" presName="connTx" presStyleLbl="parChTrans1D4" presStyleIdx="14" presStyleCnt="20"/>
      <dgm:spPr/>
      <dgm:t>
        <a:bodyPr/>
        <a:lstStyle/>
        <a:p>
          <a:pPr rtl="1"/>
          <a:endParaRPr lang="fa-IR"/>
        </a:p>
      </dgm:t>
    </dgm:pt>
    <dgm:pt modelId="{9A413442-4E22-45F4-8E24-CBB28E3F8B17}" type="pres">
      <dgm:prSet presAssocID="{51438701-0503-46F7-BF08-ECD223945A50}" presName="root2" presStyleCnt="0"/>
      <dgm:spPr/>
    </dgm:pt>
    <dgm:pt modelId="{9ECB475D-3ABF-4207-A6E8-B29DF3AB2716}" type="pres">
      <dgm:prSet presAssocID="{51438701-0503-46F7-BF08-ECD223945A50}" presName="LevelTwoTextNode" presStyleLbl="node4" presStyleIdx="14" presStyleCnt="20" custScaleX="121825" custScaleY="125131">
        <dgm:presLayoutVars>
          <dgm:chPref val="3"/>
        </dgm:presLayoutVars>
      </dgm:prSet>
      <dgm:spPr/>
      <dgm:t>
        <a:bodyPr/>
        <a:lstStyle/>
        <a:p>
          <a:pPr rtl="1"/>
          <a:endParaRPr lang="fa-IR"/>
        </a:p>
      </dgm:t>
    </dgm:pt>
    <dgm:pt modelId="{4510F909-88DE-4272-979B-8B654AE2182B}" type="pres">
      <dgm:prSet presAssocID="{51438701-0503-46F7-BF08-ECD223945A50}" presName="level3hierChild" presStyleCnt="0"/>
      <dgm:spPr/>
    </dgm:pt>
    <dgm:pt modelId="{8597372A-346D-43A8-B7EB-8A3CCC9B4B9A}" type="pres">
      <dgm:prSet presAssocID="{E14A49BF-D772-4279-AF88-2DF49BED69E6}" presName="conn2-1" presStyleLbl="parChTrans1D4" presStyleIdx="15" presStyleCnt="20"/>
      <dgm:spPr/>
      <dgm:t>
        <a:bodyPr/>
        <a:lstStyle/>
        <a:p>
          <a:pPr rtl="1"/>
          <a:endParaRPr lang="fa-IR"/>
        </a:p>
      </dgm:t>
    </dgm:pt>
    <dgm:pt modelId="{AB4FFA4F-7592-45C7-BB79-2B74E6E7A9C0}" type="pres">
      <dgm:prSet presAssocID="{E14A49BF-D772-4279-AF88-2DF49BED69E6}" presName="connTx" presStyleLbl="parChTrans1D4" presStyleIdx="15" presStyleCnt="20"/>
      <dgm:spPr/>
      <dgm:t>
        <a:bodyPr/>
        <a:lstStyle/>
        <a:p>
          <a:pPr rtl="1"/>
          <a:endParaRPr lang="fa-IR"/>
        </a:p>
      </dgm:t>
    </dgm:pt>
    <dgm:pt modelId="{FADC0B26-58B1-42FB-8ECC-982700C5CBD6}" type="pres">
      <dgm:prSet presAssocID="{2A23159B-68B6-4C9B-9C5E-49A1EA672752}" presName="root2" presStyleCnt="0"/>
      <dgm:spPr/>
    </dgm:pt>
    <dgm:pt modelId="{BDF16B3C-3EF0-4CED-9B12-E62B2708887C}" type="pres">
      <dgm:prSet presAssocID="{2A23159B-68B6-4C9B-9C5E-49A1EA672752}" presName="LevelTwoTextNode" presStyleLbl="node4" presStyleIdx="15" presStyleCnt="20" custScaleX="58276">
        <dgm:presLayoutVars>
          <dgm:chPref val="3"/>
        </dgm:presLayoutVars>
      </dgm:prSet>
      <dgm:spPr/>
      <dgm:t>
        <a:bodyPr/>
        <a:lstStyle/>
        <a:p>
          <a:pPr rtl="1"/>
          <a:endParaRPr lang="fa-IR"/>
        </a:p>
      </dgm:t>
    </dgm:pt>
    <dgm:pt modelId="{B3E0ED47-2DE8-4930-A88C-0A810F262BFD}" type="pres">
      <dgm:prSet presAssocID="{2A23159B-68B6-4C9B-9C5E-49A1EA672752}" presName="level3hierChild" presStyleCnt="0"/>
      <dgm:spPr/>
    </dgm:pt>
    <dgm:pt modelId="{28A9221D-1051-483E-9957-3B12C4DA2707}" type="pres">
      <dgm:prSet presAssocID="{02CBA901-DF27-4C7B-9A1B-82CB02CA502A}" presName="conn2-1" presStyleLbl="parChTrans1D4" presStyleIdx="16" presStyleCnt="20"/>
      <dgm:spPr/>
      <dgm:t>
        <a:bodyPr/>
        <a:lstStyle/>
        <a:p>
          <a:pPr rtl="1"/>
          <a:endParaRPr lang="fa-IR"/>
        </a:p>
      </dgm:t>
    </dgm:pt>
    <dgm:pt modelId="{FAB1A07C-EBB3-4AA3-8E66-2D86A70DD217}" type="pres">
      <dgm:prSet presAssocID="{02CBA901-DF27-4C7B-9A1B-82CB02CA502A}" presName="connTx" presStyleLbl="parChTrans1D4" presStyleIdx="16" presStyleCnt="20"/>
      <dgm:spPr/>
      <dgm:t>
        <a:bodyPr/>
        <a:lstStyle/>
        <a:p>
          <a:pPr rtl="1"/>
          <a:endParaRPr lang="fa-IR"/>
        </a:p>
      </dgm:t>
    </dgm:pt>
    <dgm:pt modelId="{6DF36EC7-4407-46BD-9435-90260379BE8F}" type="pres">
      <dgm:prSet presAssocID="{483C06FF-946B-4EE7-AA6C-40E3EE91FA19}" presName="root2" presStyleCnt="0"/>
      <dgm:spPr/>
    </dgm:pt>
    <dgm:pt modelId="{B2B8EA39-7B26-4921-8E34-62C7B5AA954B}" type="pres">
      <dgm:prSet presAssocID="{483C06FF-946B-4EE7-AA6C-40E3EE91FA19}" presName="LevelTwoTextNode" presStyleLbl="node4" presStyleIdx="16" presStyleCnt="20" custScaleY="129522">
        <dgm:presLayoutVars>
          <dgm:chPref val="3"/>
        </dgm:presLayoutVars>
      </dgm:prSet>
      <dgm:spPr/>
      <dgm:t>
        <a:bodyPr/>
        <a:lstStyle/>
        <a:p>
          <a:pPr rtl="1"/>
          <a:endParaRPr lang="fa-IR"/>
        </a:p>
      </dgm:t>
    </dgm:pt>
    <dgm:pt modelId="{02A0423D-4A09-4AAF-8739-6A60E933A0BA}" type="pres">
      <dgm:prSet presAssocID="{483C06FF-946B-4EE7-AA6C-40E3EE91FA19}" presName="level3hierChild" presStyleCnt="0"/>
      <dgm:spPr/>
    </dgm:pt>
    <dgm:pt modelId="{9AA61EBE-7CA2-4947-A69F-6DA79037722B}" type="pres">
      <dgm:prSet presAssocID="{8BFA498D-0C93-47D2-BAA1-71219AF9E7C6}" presName="conn2-1" presStyleLbl="parChTrans1D4" presStyleIdx="17" presStyleCnt="20"/>
      <dgm:spPr/>
      <dgm:t>
        <a:bodyPr/>
        <a:lstStyle/>
        <a:p>
          <a:pPr rtl="1"/>
          <a:endParaRPr lang="fa-IR"/>
        </a:p>
      </dgm:t>
    </dgm:pt>
    <dgm:pt modelId="{FA129CC8-00F6-466B-AF01-395C1A6E5134}" type="pres">
      <dgm:prSet presAssocID="{8BFA498D-0C93-47D2-BAA1-71219AF9E7C6}" presName="connTx" presStyleLbl="parChTrans1D4" presStyleIdx="17" presStyleCnt="20"/>
      <dgm:spPr/>
      <dgm:t>
        <a:bodyPr/>
        <a:lstStyle/>
        <a:p>
          <a:pPr rtl="1"/>
          <a:endParaRPr lang="fa-IR"/>
        </a:p>
      </dgm:t>
    </dgm:pt>
    <dgm:pt modelId="{4C8991D8-85B9-4446-8567-FE713ACDF165}" type="pres">
      <dgm:prSet presAssocID="{946E00D8-A2F5-4B2C-AFA9-0916088288D8}" presName="root2" presStyleCnt="0"/>
      <dgm:spPr/>
    </dgm:pt>
    <dgm:pt modelId="{31FA284C-9C5B-4ED3-9A6C-003820E97CC0}" type="pres">
      <dgm:prSet presAssocID="{946E00D8-A2F5-4B2C-AFA9-0916088288D8}" presName="LevelTwoTextNode" presStyleLbl="node4" presStyleIdx="17" presStyleCnt="20" custScaleX="205682" custScaleY="114546">
        <dgm:presLayoutVars>
          <dgm:chPref val="3"/>
        </dgm:presLayoutVars>
      </dgm:prSet>
      <dgm:spPr/>
      <dgm:t>
        <a:bodyPr/>
        <a:lstStyle/>
        <a:p>
          <a:pPr rtl="1"/>
          <a:endParaRPr lang="fa-IR"/>
        </a:p>
      </dgm:t>
    </dgm:pt>
    <dgm:pt modelId="{990DC175-E073-4CB7-B9C4-E0777FF442FA}" type="pres">
      <dgm:prSet presAssocID="{946E00D8-A2F5-4B2C-AFA9-0916088288D8}" presName="level3hierChild" presStyleCnt="0"/>
      <dgm:spPr/>
    </dgm:pt>
    <dgm:pt modelId="{997AF3F9-50E7-454F-A968-9917B457FD0F}" type="pres">
      <dgm:prSet presAssocID="{79726C09-48B9-48EA-A1D8-CC07A722E8D0}" presName="conn2-1" presStyleLbl="parChTrans1D4" presStyleIdx="18" presStyleCnt="20"/>
      <dgm:spPr/>
      <dgm:t>
        <a:bodyPr/>
        <a:lstStyle/>
        <a:p>
          <a:pPr rtl="1"/>
          <a:endParaRPr lang="fa-IR"/>
        </a:p>
      </dgm:t>
    </dgm:pt>
    <dgm:pt modelId="{7F1E7632-8FB5-4532-9A89-0F2C1B2A6AAC}" type="pres">
      <dgm:prSet presAssocID="{79726C09-48B9-48EA-A1D8-CC07A722E8D0}" presName="connTx" presStyleLbl="parChTrans1D4" presStyleIdx="18" presStyleCnt="20"/>
      <dgm:spPr/>
      <dgm:t>
        <a:bodyPr/>
        <a:lstStyle/>
        <a:p>
          <a:pPr rtl="1"/>
          <a:endParaRPr lang="fa-IR"/>
        </a:p>
      </dgm:t>
    </dgm:pt>
    <dgm:pt modelId="{49EF27A0-388E-4123-A60F-6B100F995963}" type="pres">
      <dgm:prSet presAssocID="{B771C592-3B75-4294-8BF0-9D781DA0A847}" presName="root2" presStyleCnt="0"/>
      <dgm:spPr/>
    </dgm:pt>
    <dgm:pt modelId="{14A95944-EE5C-429E-8BF0-96A3A9EE0EE5}" type="pres">
      <dgm:prSet presAssocID="{B771C592-3B75-4294-8BF0-9D781DA0A847}" presName="LevelTwoTextNode" presStyleLbl="node4" presStyleIdx="18" presStyleCnt="20" custScaleX="116418" custScaleY="134924">
        <dgm:presLayoutVars>
          <dgm:chPref val="3"/>
        </dgm:presLayoutVars>
      </dgm:prSet>
      <dgm:spPr/>
      <dgm:t>
        <a:bodyPr/>
        <a:lstStyle/>
        <a:p>
          <a:pPr rtl="1"/>
          <a:endParaRPr lang="fa-IR"/>
        </a:p>
      </dgm:t>
    </dgm:pt>
    <dgm:pt modelId="{1BD83605-96AE-4936-B257-9C691342385E}" type="pres">
      <dgm:prSet presAssocID="{B771C592-3B75-4294-8BF0-9D781DA0A847}" presName="level3hierChild" presStyleCnt="0"/>
      <dgm:spPr/>
    </dgm:pt>
    <dgm:pt modelId="{9111888F-2BB8-4CE2-9F8D-299256025993}" type="pres">
      <dgm:prSet presAssocID="{2C98D430-791A-4D3D-B54B-E6BCEE363791}" presName="conn2-1" presStyleLbl="parChTrans1D4" presStyleIdx="19" presStyleCnt="20"/>
      <dgm:spPr/>
      <dgm:t>
        <a:bodyPr/>
        <a:lstStyle/>
        <a:p>
          <a:pPr rtl="1"/>
          <a:endParaRPr lang="fa-IR"/>
        </a:p>
      </dgm:t>
    </dgm:pt>
    <dgm:pt modelId="{2578B7AA-37DA-47AA-992B-C83F815A81E0}" type="pres">
      <dgm:prSet presAssocID="{2C98D430-791A-4D3D-B54B-E6BCEE363791}" presName="connTx" presStyleLbl="parChTrans1D4" presStyleIdx="19" presStyleCnt="20"/>
      <dgm:spPr/>
      <dgm:t>
        <a:bodyPr/>
        <a:lstStyle/>
        <a:p>
          <a:pPr rtl="1"/>
          <a:endParaRPr lang="fa-IR"/>
        </a:p>
      </dgm:t>
    </dgm:pt>
    <dgm:pt modelId="{E3E4B690-F042-42DA-B4C8-982107542A9B}" type="pres">
      <dgm:prSet presAssocID="{B127A322-4AAD-4095-BFB0-A82DFAAFB37E}" presName="root2" presStyleCnt="0"/>
      <dgm:spPr/>
    </dgm:pt>
    <dgm:pt modelId="{BA898AF6-52B5-49AA-BFC7-705DF6A07CBC}" type="pres">
      <dgm:prSet presAssocID="{B127A322-4AAD-4095-BFB0-A82DFAAFB37E}" presName="LevelTwoTextNode" presStyleLbl="node4" presStyleIdx="19" presStyleCnt="20" custScaleX="268186" custScaleY="99032">
        <dgm:presLayoutVars>
          <dgm:chPref val="3"/>
        </dgm:presLayoutVars>
      </dgm:prSet>
      <dgm:spPr/>
      <dgm:t>
        <a:bodyPr/>
        <a:lstStyle/>
        <a:p>
          <a:pPr rtl="1"/>
          <a:endParaRPr lang="fa-IR"/>
        </a:p>
      </dgm:t>
    </dgm:pt>
    <dgm:pt modelId="{21C485D1-938A-4B5C-8718-7F9C6133C7F7}" type="pres">
      <dgm:prSet presAssocID="{B127A322-4AAD-4095-BFB0-A82DFAAFB37E}" presName="level3hierChild" presStyleCnt="0"/>
      <dgm:spPr/>
    </dgm:pt>
  </dgm:ptLst>
  <dgm:cxnLst>
    <dgm:cxn modelId="{5F072C6E-1B25-42D5-AEDC-AB82F860177A}" type="presOf" srcId="{8EA416E6-3EF8-4169-A44F-D621D146A61A}" destId="{6C8689AD-D053-48D2-9E60-C059E1127A7A}" srcOrd="0" destOrd="0" presId="urn:microsoft.com/office/officeart/2008/layout/HorizontalMultiLevelHierarchy"/>
    <dgm:cxn modelId="{9F702EDF-CDA2-41DD-BAE6-B90B0C6B0DF6}" type="presOf" srcId="{AD530F17-A075-4142-91E9-0C17C7450192}" destId="{975F16B9-66B5-4256-BD77-771FD4D970D8}" srcOrd="1" destOrd="0" presId="urn:microsoft.com/office/officeart/2008/layout/HorizontalMultiLevelHierarchy"/>
    <dgm:cxn modelId="{6497BF40-E9C5-4D99-86A9-69E4B23F2AC6}" type="presOf" srcId="{FB6BE362-A138-494A-AA77-1293C67966EF}" destId="{7B49004F-4F6C-4E42-8E78-3169C65DCE7A}" srcOrd="0" destOrd="0" presId="urn:microsoft.com/office/officeart/2008/layout/HorizontalMultiLevelHierarchy"/>
    <dgm:cxn modelId="{523F44E8-EEED-40F6-B9AD-8C16082DFB90}" type="presOf" srcId="{3687E685-E2D9-4F9F-95B9-7081C700B535}" destId="{C76C858E-D2D2-4A7B-8C71-2DAC2AC0FD2F}" srcOrd="1" destOrd="0" presId="urn:microsoft.com/office/officeart/2008/layout/HorizontalMultiLevelHierarchy"/>
    <dgm:cxn modelId="{E5896678-F441-4C11-B7A8-AA2292DF01EC}" srcId="{8FF9A13A-12D1-4002-B975-A6572B82FF36}" destId="{0C262625-86FC-4069-A881-F84CA6013557}" srcOrd="0" destOrd="0" parTransId="{C07AC735-D7A3-4C37-9D16-1E7C7EE3A7CE}" sibTransId="{D059F728-B669-41D5-81EF-4F083FC5BE02}"/>
    <dgm:cxn modelId="{4705B4F5-6865-4281-B816-BE7ADBAD8E89}" srcId="{796A9DAD-D1AC-4BFD-8B27-6C0DE6448D6C}" destId="{B771C592-3B75-4294-8BF0-9D781DA0A847}" srcOrd="2" destOrd="0" parTransId="{79726C09-48B9-48EA-A1D8-CC07A722E8D0}" sibTransId="{5C7E1185-CCF9-48F7-BACE-0BDF52603A0B}"/>
    <dgm:cxn modelId="{11F5EF99-7774-4F92-BEC9-840A8E2FA0D5}" type="presOf" srcId="{07202BF3-5AE1-45E1-867A-51A855675E5D}" destId="{2BBB6B72-AC62-41E2-8CE1-D903DD2FF4FA}" srcOrd="0" destOrd="0" presId="urn:microsoft.com/office/officeart/2008/layout/HorizontalMultiLevelHierarchy"/>
    <dgm:cxn modelId="{457D0ADB-CC61-4DF1-AA33-EA4AC638DE80}" type="presOf" srcId="{127CBBAF-FB75-42FF-9105-F4E31BF970D9}" destId="{462FBD98-EC20-4F2F-B5F3-3CC112923071}" srcOrd="0" destOrd="0" presId="urn:microsoft.com/office/officeart/2008/layout/HorizontalMultiLevelHierarchy"/>
    <dgm:cxn modelId="{E11F435D-2419-43CE-8593-B6F3F1424C87}" type="presOf" srcId="{07202BF3-5AE1-45E1-867A-51A855675E5D}" destId="{58DA5523-B003-487D-AF2D-5B2164FE7B99}" srcOrd="1" destOrd="0" presId="urn:microsoft.com/office/officeart/2008/layout/HorizontalMultiLevelHierarchy"/>
    <dgm:cxn modelId="{9C9617DE-4D1B-48D7-8226-7643F74D097B}" type="presOf" srcId="{2C98D430-791A-4D3D-B54B-E6BCEE363791}" destId="{9111888F-2BB8-4CE2-9F8D-299256025993}" srcOrd="0" destOrd="0" presId="urn:microsoft.com/office/officeart/2008/layout/HorizontalMultiLevelHierarchy"/>
    <dgm:cxn modelId="{78010157-B43B-471B-83F8-D3C7110214DC}" type="presOf" srcId="{C07AC735-D7A3-4C37-9D16-1E7C7EE3A7CE}" destId="{F176DA85-4B44-40E8-8BD7-3799CBA34BFD}" srcOrd="1" destOrd="0" presId="urn:microsoft.com/office/officeart/2008/layout/HorizontalMultiLevelHierarchy"/>
    <dgm:cxn modelId="{AA264CCE-93F6-4D56-83E0-85025D2C888F}" srcId="{483C06FF-946B-4EE7-AA6C-40E3EE91FA19}" destId="{946E00D8-A2F5-4B2C-AFA9-0916088288D8}" srcOrd="0" destOrd="0" parTransId="{8BFA498D-0C93-47D2-BAA1-71219AF9E7C6}" sibTransId="{4953C354-F476-455F-B27A-FC82AC1015B0}"/>
    <dgm:cxn modelId="{6019ED15-F4EA-4C52-A3A8-A1256B5E5536}" type="presOf" srcId="{C4B80D17-E6A3-4346-A136-664160B4A756}" destId="{D0966ECB-EBB3-48DC-8258-BC96B5A496FF}" srcOrd="1" destOrd="0" presId="urn:microsoft.com/office/officeart/2008/layout/HorizontalMultiLevelHierarchy"/>
    <dgm:cxn modelId="{6D4219C7-DDE4-4D02-8E2B-BA3CD785A52D}" srcId="{33CE5817-65BA-446E-BDE6-E74B4251F679}" destId="{0C796444-E033-4F83-AE43-1F597DB97C0D}" srcOrd="1" destOrd="0" parTransId="{9452EF13-B66B-4A19-8A6E-399764CA98A9}" sibTransId="{43F30CEA-3183-40CF-A00A-CE0E286041A8}"/>
    <dgm:cxn modelId="{A354E4BE-B097-4C10-A6CB-D0E20CDFBADE}" type="presOf" srcId="{C07AC735-D7A3-4C37-9D16-1E7C7EE3A7CE}" destId="{6FB917DC-4BC0-4184-BFF3-77DEA8C54F4D}" srcOrd="0" destOrd="0" presId="urn:microsoft.com/office/officeart/2008/layout/HorizontalMultiLevelHierarchy"/>
    <dgm:cxn modelId="{7817DC67-F213-4C76-9D4E-32B0CACABD2E}" type="presOf" srcId="{B771C592-3B75-4294-8BF0-9D781DA0A847}" destId="{14A95944-EE5C-429E-8BF0-96A3A9EE0EE5}" srcOrd="0" destOrd="0" presId="urn:microsoft.com/office/officeart/2008/layout/HorizontalMultiLevelHierarchy"/>
    <dgm:cxn modelId="{66B046B0-D6A2-4A3A-8B9D-2648C2AA8E3B}" type="presOf" srcId="{7C39A5F3-67DF-4BFC-91EB-B9852FFCE6D3}" destId="{36A5108D-F569-40C5-9154-176E2316255C}" srcOrd="1" destOrd="0" presId="urn:microsoft.com/office/officeart/2008/layout/HorizontalMultiLevelHierarchy"/>
    <dgm:cxn modelId="{A3C04A14-2619-4855-86B1-040E70CA49FF}" srcId="{5595B7C0-8E65-4F98-BBCE-EC3AA737F85C}" destId="{127CBBAF-FB75-42FF-9105-F4E31BF970D9}" srcOrd="2" destOrd="0" parTransId="{5B52A1C5-4211-43F4-800B-E91480647514}" sibTransId="{DC60B15F-C4AC-4E7D-AD16-C258D4458DBE}"/>
    <dgm:cxn modelId="{C0E4C8AA-F718-43F8-B8D7-FC8488BA8229}" type="presOf" srcId="{9452EF13-B66B-4A19-8A6E-399764CA98A9}" destId="{BD1ECD65-50D8-4C1C-8EBC-F3CE5C9BAF17}" srcOrd="1" destOrd="0" presId="urn:microsoft.com/office/officeart/2008/layout/HorizontalMultiLevelHierarchy"/>
    <dgm:cxn modelId="{1A8CC9D2-D5F1-4A27-AFE9-38B98EF53656}" type="presOf" srcId="{6E95D09E-C675-4060-A299-E2168971826D}" destId="{5EC02DF8-07C7-42CB-A87F-5B4A73F43D21}" srcOrd="0" destOrd="0" presId="urn:microsoft.com/office/officeart/2008/layout/HorizontalMultiLevelHierarchy"/>
    <dgm:cxn modelId="{E77D8B9A-4069-4E1F-90AF-1F3624D9C9DD}" srcId="{C7D36421-24E3-48D2-AC8C-7AE0503C1D21}" destId="{7F49F811-8413-41DA-A887-336D4C5B8098}" srcOrd="1" destOrd="0" parTransId="{3F4D78C6-7D8D-4C61-BEC1-BDA9DF327629}" sibTransId="{57155F6A-071B-471E-A1FB-F0A9A85AFA1D}"/>
    <dgm:cxn modelId="{4B6710E4-0429-4C0C-90E9-2A86FE3567AD}" type="presOf" srcId="{DA22E1A2-EC16-4323-A910-DD1A23E48618}" destId="{E800782A-A718-48FB-B759-E0CAE5131583}" srcOrd="0" destOrd="0" presId="urn:microsoft.com/office/officeart/2008/layout/HorizontalMultiLevelHierarchy"/>
    <dgm:cxn modelId="{CC8EF242-24A4-4BB7-BC78-CFE2179B6981}" type="presOf" srcId="{D0A35FDC-6D7B-408F-9B4C-39668E398624}" destId="{687D400C-9A17-4D14-8190-FC7F976C50DB}" srcOrd="1" destOrd="0" presId="urn:microsoft.com/office/officeart/2008/layout/HorizontalMultiLevelHierarchy"/>
    <dgm:cxn modelId="{A68B7E08-CEB5-4A95-BDC4-C8C034C457F7}" type="presOf" srcId="{8FF9A13A-12D1-4002-B975-A6572B82FF36}" destId="{6957BCD7-DD21-46CF-BCF8-85EA76840C00}" srcOrd="0" destOrd="0" presId="urn:microsoft.com/office/officeart/2008/layout/HorizontalMultiLevelHierarchy"/>
    <dgm:cxn modelId="{BAF4BEFE-1632-4A3A-A6DD-CBBD478905C9}" type="presOf" srcId="{D189F19B-D0F7-4BB7-A282-16537CDED334}" destId="{0300569A-BCF6-429A-B6CA-82C11360B899}" srcOrd="1" destOrd="0" presId="urn:microsoft.com/office/officeart/2008/layout/HorizontalMultiLevelHierarchy"/>
    <dgm:cxn modelId="{699E0BB5-304E-4867-91F2-40EF3ACBDFEB}" type="presOf" srcId="{01AB64CB-89D8-47E7-91FE-79171D180A1D}" destId="{D5F54B47-17D8-4338-89CF-77C3C7C3BCD8}" srcOrd="0" destOrd="0" presId="urn:microsoft.com/office/officeart/2008/layout/HorizontalMultiLevelHierarchy"/>
    <dgm:cxn modelId="{3C4976AD-540D-4604-B741-3573D968F6BE}" type="presOf" srcId="{D189F19B-D0F7-4BB7-A282-16537CDED334}" destId="{360A4717-E1C6-49DA-8BD4-BD837C44D88F}" srcOrd="0" destOrd="0" presId="urn:microsoft.com/office/officeart/2008/layout/HorizontalMultiLevelHierarchy"/>
    <dgm:cxn modelId="{9DAA6A59-084C-4578-8AE0-C6CEDE26D60C}" srcId="{7F49F811-8413-41DA-A887-336D4C5B8098}" destId="{51438701-0503-46F7-BF08-ECD223945A50}" srcOrd="1" destOrd="0" parTransId="{D0A35FDC-6D7B-408F-9B4C-39668E398624}" sibTransId="{9DD3DBB6-F116-4B1D-A7FF-0E296B5C91F2}"/>
    <dgm:cxn modelId="{866F189F-2126-4774-A814-2D7D299D9E64}" type="presOf" srcId="{7C7B39C1-A940-4327-91C0-5D2697735E90}" destId="{7D76E5C6-DA83-4C01-BBA3-D747869BFC2D}" srcOrd="0" destOrd="0" presId="urn:microsoft.com/office/officeart/2008/layout/HorizontalMultiLevelHierarchy"/>
    <dgm:cxn modelId="{88DFA078-F20F-415B-9C8C-44EF91D7E93E}" type="presOf" srcId="{81DA3A64-D836-480E-B5ED-64CF01451C5F}" destId="{7F6DB8A5-C469-4463-95BF-24C8E47DF377}" srcOrd="1" destOrd="0" presId="urn:microsoft.com/office/officeart/2008/layout/HorizontalMultiLevelHierarchy"/>
    <dgm:cxn modelId="{9E7D865D-8614-42DE-A3B3-28EA432CF22E}" srcId="{127CBBAF-FB75-42FF-9105-F4E31BF970D9}" destId="{DECDDBFB-3517-49C0-BB22-D30253FCFB7E}" srcOrd="0" destOrd="0" parTransId="{81DA3A64-D836-480E-B5ED-64CF01451C5F}" sibTransId="{BEE22D58-4AC5-49A5-BBDA-C1D12BB0EDEF}"/>
    <dgm:cxn modelId="{733F0F15-1DC3-4594-9F61-07842B383F1E}" type="presOf" srcId="{2A23159B-68B6-4C9B-9C5E-49A1EA672752}" destId="{BDF16B3C-3EF0-4CED-9B12-E62B2708887C}" srcOrd="0" destOrd="0" presId="urn:microsoft.com/office/officeart/2008/layout/HorizontalMultiLevelHierarchy"/>
    <dgm:cxn modelId="{2BA4EA80-69B1-43B8-A722-D2E7B8CC47B7}" type="presOf" srcId="{946E00D8-A2F5-4B2C-AFA9-0916088288D8}" destId="{31FA284C-9C5B-4ED3-9A6C-003820E97CC0}" srcOrd="0" destOrd="0" presId="urn:microsoft.com/office/officeart/2008/layout/HorizontalMultiLevelHierarchy"/>
    <dgm:cxn modelId="{0B949EAA-DA05-4909-9EAB-86DD6932480C}" type="presOf" srcId="{33ADF119-1D57-43BC-91AF-503AD310C2D8}" destId="{DC6C9730-3A52-49A1-B1A4-E3B798A6B867}" srcOrd="0" destOrd="0" presId="urn:microsoft.com/office/officeart/2008/layout/HorizontalMultiLevelHierarchy"/>
    <dgm:cxn modelId="{8E6A538C-378B-4FAA-9194-376855929121}" type="presOf" srcId="{43C8AF58-3F2C-427D-9EE1-5B9FE0193CFF}" destId="{38B368BD-ABE4-476C-9C5E-8DB861C82242}" srcOrd="0" destOrd="0" presId="urn:microsoft.com/office/officeart/2008/layout/HorizontalMultiLevelHierarchy"/>
    <dgm:cxn modelId="{73A4097A-DEEC-4A6E-9018-A8C9E84D8FE4}" srcId="{B771C592-3B75-4294-8BF0-9D781DA0A847}" destId="{B127A322-4AAD-4095-BFB0-A82DFAAFB37E}" srcOrd="0" destOrd="0" parTransId="{2C98D430-791A-4D3D-B54B-E6BCEE363791}" sibTransId="{DF8FDF66-4608-466A-90CB-981C68B57369}"/>
    <dgm:cxn modelId="{5BB38D2A-8C27-4120-AD68-1B2FEB0FADCC}" type="presOf" srcId="{5AA6AE08-A4CD-4B9A-B3B2-F733D949475E}" destId="{67E4D9D3-6E41-45C0-B986-C7C28083EE3C}" srcOrd="0" destOrd="0" presId="urn:microsoft.com/office/officeart/2008/layout/HorizontalMultiLevelHierarchy"/>
    <dgm:cxn modelId="{69F24BCE-5A45-4D82-B792-8B9A144C4B89}" type="presOf" srcId="{22B20641-CA6F-44BC-8DE1-11E0A961C425}" destId="{41554394-45A7-4492-8860-7B24B7D41A3D}" srcOrd="0" destOrd="0" presId="urn:microsoft.com/office/officeart/2008/layout/HorizontalMultiLevelHierarchy"/>
    <dgm:cxn modelId="{78E6962B-48E2-47CE-AFF2-69D3E394AC04}" type="presOf" srcId="{02CBA901-DF27-4C7B-9A1B-82CB02CA502A}" destId="{28A9221D-1051-483E-9957-3B12C4DA2707}" srcOrd="0" destOrd="0" presId="urn:microsoft.com/office/officeart/2008/layout/HorizontalMultiLevelHierarchy"/>
    <dgm:cxn modelId="{7C67E6ED-4727-44AA-9D27-24B8A6066DBC}" srcId="{5595B7C0-8E65-4F98-BBCE-EC3AA737F85C}" destId="{8FF9A13A-12D1-4002-B975-A6572B82FF36}" srcOrd="1" destOrd="0" parTransId="{3687E685-E2D9-4F9F-95B9-7081C700B535}" sibTransId="{706264F6-C3A2-48D7-8C63-094312686A8F}"/>
    <dgm:cxn modelId="{A3875B04-4F40-45AC-8723-985344947427}" type="presOf" srcId="{3687E685-E2D9-4F9F-95B9-7081C700B535}" destId="{5E0EB0BC-9335-4A25-ABB5-0A2A0C2A4FA0}" srcOrd="0" destOrd="0" presId="urn:microsoft.com/office/officeart/2008/layout/HorizontalMultiLevelHierarchy"/>
    <dgm:cxn modelId="{60B037EF-514D-40C8-A568-E59B11A88731}" srcId="{5595B7C0-8E65-4F98-BBCE-EC3AA737F85C}" destId="{CAF1C598-3288-4E2D-A4D8-2EB5EF3F8D34}" srcOrd="0" destOrd="0" parTransId="{2AFF7666-5732-45C3-8EB8-2AD1F21A2617}" sibTransId="{41C0D9AC-D7D1-4964-ABD6-2DF48B7B6168}"/>
    <dgm:cxn modelId="{C3F1A9DE-F72D-4B29-A280-DE9E6457C162}" srcId="{127CBBAF-FB75-42FF-9105-F4E31BF970D9}" destId="{AB779345-F6E0-4EB5-A7E8-905E92DBB826}" srcOrd="1" destOrd="0" parTransId="{7C39A5F3-67DF-4BFC-91EB-B9852FFCE6D3}" sibTransId="{9A76F0BD-0C76-4705-A168-FD654C42467F}"/>
    <dgm:cxn modelId="{7BD0670B-AB8C-4498-8666-073AFBF520A7}" srcId="{0C796444-E033-4F83-AE43-1F597DB97C0D}" destId="{796A9DAD-D1AC-4BFD-8B27-6C0DE6448D6C}" srcOrd="0" destOrd="0" parTransId="{99F7F781-1883-4334-ACB8-224F26289B52}" sibTransId="{1B1DF05C-DDF2-4DB5-BEC6-386D80702A05}"/>
    <dgm:cxn modelId="{993FF71B-ECF9-473D-B546-3490B9F844BA}" type="presOf" srcId="{99F7F781-1883-4334-ACB8-224F26289B52}" destId="{6BC3740C-7BB7-4F01-BBC0-696FD49B197A}" srcOrd="1" destOrd="0" presId="urn:microsoft.com/office/officeart/2008/layout/HorizontalMultiLevelHierarchy"/>
    <dgm:cxn modelId="{C1FB2885-9CB6-4984-8590-00877465C958}" type="presOf" srcId="{C4B80D17-E6A3-4346-A136-664160B4A756}" destId="{38BE59E0-6228-4A16-8E25-0FBE1AC388E2}" srcOrd="0" destOrd="0" presId="urn:microsoft.com/office/officeart/2008/layout/HorizontalMultiLevelHierarchy"/>
    <dgm:cxn modelId="{A67E6552-B174-41E8-8BA6-F58CB0BF41AB}" type="presOf" srcId="{0FEDFA1A-1CCC-4C61-BC30-B5B65313F302}" destId="{6BA555F6-EC24-45FF-8488-DCA615762174}" srcOrd="0" destOrd="0" presId="urn:microsoft.com/office/officeart/2008/layout/HorizontalMultiLevelHierarchy"/>
    <dgm:cxn modelId="{2B8DF8F4-E5D2-4665-B78F-F3F4CBB452A4}" srcId="{5AA6AE08-A4CD-4B9A-B3B2-F733D949475E}" destId="{6E95D09E-C675-4060-A299-E2168971826D}" srcOrd="1" destOrd="0" parTransId="{AD530F17-A075-4142-91E9-0C17C7450192}" sibTransId="{27D322CC-DA7D-4B9A-83CE-7057F71ACD23}"/>
    <dgm:cxn modelId="{A275679E-8001-49D1-884D-576F8C252A62}" srcId="{5AA6AE08-A4CD-4B9A-B3B2-F733D949475E}" destId="{43C8AF58-3F2C-427D-9EE1-5B9FE0193CFF}" srcOrd="0" destOrd="0" parTransId="{C4B80D17-E6A3-4346-A136-664160B4A756}" sibTransId="{FEAFE1D4-FC35-442B-B1FB-D2ACE2BC649A}"/>
    <dgm:cxn modelId="{C81F4E63-3F2E-4448-A288-B06DF0BD24BD}" type="presOf" srcId="{249DA132-4BC5-4B9F-B977-342C832BBA9E}" destId="{EC3A5994-E61A-4021-AE2A-92FE7B960940}" srcOrd="0" destOrd="0" presId="urn:microsoft.com/office/officeart/2008/layout/HorizontalMultiLevelHierarchy"/>
    <dgm:cxn modelId="{183EC890-02A3-4A52-8121-7F8BC58CC906}" type="presOf" srcId="{2C98D430-791A-4D3D-B54B-E6BCEE363791}" destId="{2578B7AA-37DA-47AA-992B-C83F815A81E0}" srcOrd="1" destOrd="0" presId="urn:microsoft.com/office/officeart/2008/layout/HorizontalMultiLevelHierarchy"/>
    <dgm:cxn modelId="{D9B75A07-B420-4C94-B89D-C5B89F276B16}" srcId="{2A23159B-68B6-4C9B-9C5E-49A1EA672752}" destId="{483C06FF-946B-4EE7-AA6C-40E3EE91FA19}" srcOrd="0" destOrd="0" parTransId="{02CBA901-DF27-4C7B-9A1B-82CB02CA502A}" sibTransId="{D69122EC-60CE-494F-9B20-E3A5A3894A11}"/>
    <dgm:cxn modelId="{31BD20EF-B643-471F-A93B-E60577F2CB34}" type="presOf" srcId="{D0A35FDC-6D7B-408F-9B4C-39668E398624}" destId="{F8734685-E891-4CE3-9790-DF994E230440}" srcOrd="0" destOrd="0" presId="urn:microsoft.com/office/officeart/2008/layout/HorizontalMultiLevelHierarchy"/>
    <dgm:cxn modelId="{9892E9A6-1CD9-4000-98AF-5A8612E72440}" type="presOf" srcId="{E14A49BF-D772-4279-AF88-2DF49BED69E6}" destId="{AB4FFA4F-7592-45C7-BB79-2B74E6E7A9C0}" srcOrd="1" destOrd="0" presId="urn:microsoft.com/office/officeart/2008/layout/HorizontalMultiLevelHierarchy"/>
    <dgm:cxn modelId="{19B43DE3-973D-485D-9B5F-F3F9BEF15738}" type="presOf" srcId="{9452EF13-B66B-4A19-8A6E-399764CA98A9}" destId="{1832E02E-DE19-4D3E-AC63-9B985C42527D}" srcOrd="0" destOrd="0" presId="urn:microsoft.com/office/officeart/2008/layout/HorizontalMultiLevelHierarchy"/>
    <dgm:cxn modelId="{C1B5889B-99DE-4E90-8E5A-76D8646C0CC7}" type="presOf" srcId="{99F7F781-1883-4334-ACB8-224F26289B52}" destId="{94C20771-AADC-4311-A16F-F091FD1A08E1}" srcOrd="0" destOrd="0" presId="urn:microsoft.com/office/officeart/2008/layout/HorizontalMultiLevelHierarchy"/>
    <dgm:cxn modelId="{43EE011C-A9B7-4D23-BA2A-C01DA47F3C51}" srcId="{796A9DAD-D1AC-4BFD-8B27-6C0DE6448D6C}" destId="{2A23159B-68B6-4C9B-9C5E-49A1EA672752}" srcOrd="1" destOrd="0" parTransId="{E14A49BF-D772-4279-AF88-2DF49BED69E6}" sibTransId="{EDFBBB70-A01A-42BA-A829-4D934D4B1FA2}"/>
    <dgm:cxn modelId="{690247A3-1BEE-489B-8314-9E5B91541FB3}" type="presOf" srcId="{0C796444-E033-4F83-AE43-1F597DB97C0D}" destId="{801E901B-80FB-4E6B-9408-264DEF37DD4A}" srcOrd="0" destOrd="0" presId="urn:microsoft.com/office/officeart/2008/layout/HorizontalMultiLevelHierarchy"/>
    <dgm:cxn modelId="{4D68361B-8F99-49A0-B5F4-10A5399487B6}" type="presOf" srcId="{02CBA901-DF27-4C7B-9A1B-82CB02CA502A}" destId="{FAB1A07C-EBB3-4AA3-8E66-2D86A70DD217}" srcOrd="1" destOrd="0" presId="urn:microsoft.com/office/officeart/2008/layout/HorizontalMultiLevelHierarchy"/>
    <dgm:cxn modelId="{7114C96C-4150-44F2-9BD0-7B1B6EB32BFB}" type="presOf" srcId="{7C7B39C1-A940-4327-91C0-5D2697735E90}" destId="{B388F2EC-5968-4A97-9661-B3A1C691E030}" srcOrd="1" destOrd="0" presId="urn:microsoft.com/office/officeart/2008/layout/HorizontalMultiLevelHierarchy"/>
    <dgm:cxn modelId="{C8A45BDD-10C2-4DE3-90E9-92CB1672F9F7}" srcId="{33CE5817-65BA-446E-BDE6-E74B4251F679}" destId="{5595B7C0-8E65-4F98-BBCE-EC3AA737F85C}" srcOrd="0" destOrd="0" parTransId="{0FEDFA1A-1CCC-4C61-BC30-B5B65313F302}" sibTransId="{7A0FB18D-787A-4A93-B0EE-18D94C090DD9}"/>
    <dgm:cxn modelId="{F655C373-23E7-4E8F-93BC-D42A194843AF}" type="presOf" srcId="{0C262625-86FC-4069-A881-F84CA6013557}" destId="{E788768C-62C7-42F8-9E31-CFEBB546733B}" srcOrd="0" destOrd="0" presId="urn:microsoft.com/office/officeart/2008/layout/HorizontalMultiLevelHierarchy"/>
    <dgm:cxn modelId="{3084439C-03D0-4BDC-AEC6-6D0CCDFDB31C}" type="presOf" srcId="{8EA416E6-3EF8-4169-A44F-D621D146A61A}" destId="{81F60F6B-189C-4A72-8778-D721C57DE04D}" srcOrd="1" destOrd="0" presId="urn:microsoft.com/office/officeart/2008/layout/HorizontalMultiLevelHierarchy"/>
    <dgm:cxn modelId="{BB8D4862-6897-45C7-8CED-4A5A1E92395E}" srcId="{249DA132-4BC5-4B9F-B977-342C832BBA9E}" destId="{CA5CCC18-471C-4FE3-B84C-9F4557A5BB9D}" srcOrd="1" destOrd="0" parTransId="{AC01F78E-B20E-4FAA-A151-A2BC4FE82995}" sibTransId="{988D5E1C-E169-446F-A820-B652E7AEF7B1}"/>
    <dgm:cxn modelId="{3C397095-5FE4-45C7-9E2B-633FC2D8F0C6}" type="presOf" srcId="{2AFF7666-5732-45C3-8EB8-2AD1F21A2617}" destId="{AAC1F92B-B210-4EB5-B3C2-7D2087372CAA}" srcOrd="1" destOrd="0" presId="urn:microsoft.com/office/officeart/2008/layout/HorizontalMultiLevelHierarchy"/>
    <dgm:cxn modelId="{E762B826-45EE-4CA9-BE1A-B42CC6EEC0BA}" type="presOf" srcId="{79726C09-48B9-48EA-A1D8-CC07A722E8D0}" destId="{7F1E7632-8FB5-4532-9A89-0F2C1B2A6AAC}" srcOrd="1" destOrd="0" presId="urn:microsoft.com/office/officeart/2008/layout/HorizontalMultiLevelHierarchy"/>
    <dgm:cxn modelId="{28D30EDE-473F-4FD9-9896-9DDB66584086}" type="presOf" srcId="{0FEDFA1A-1CCC-4C61-BC30-B5B65313F302}" destId="{B22D9890-1868-4FAE-8F17-87240D1F9297}" srcOrd="1" destOrd="0" presId="urn:microsoft.com/office/officeart/2008/layout/HorizontalMultiLevelHierarchy"/>
    <dgm:cxn modelId="{5DAF1813-BE21-4F51-97F1-EDB9210F99EE}" type="presOf" srcId="{CA5CCC18-471C-4FE3-B84C-9F4557A5BB9D}" destId="{1FBEC5B3-6043-44FB-B699-87908C29BCB5}" srcOrd="0" destOrd="0" presId="urn:microsoft.com/office/officeart/2008/layout/HorizontalMultiLevelHierarchy"/>
    <dgm:cxn modelId="{71788FB0-6A15-41F3-B1A7-9BDD775DCC46}" type="presOf" srcId="{AD530F17-A075-4142-91E9-0C17C7450192}" destId="{9FE10B2B-E7F5-4D20-9829-469AAEB04EB4}" srcOrd="0" destOrd="0" presId="urn:microsoft.com/office/officeart/2008/layout/HorizontalMultiLevelHierarchy"/>
    <dgm:cxn modelId="{219E1568-3E29-4308-89C5-867158F89280}" type="presOf" srcId="{796A9DAD-D1AC-4BFD-8B27-6C0DE6448D6C}" destId="{0EC096CD-7918-4184-A663-55BA4FDF8A93}" srcOrd="0" destOrd="0" presId="urn:microsoft.com/office/officeart/2008/layout/HorizontalMultiLevelHierarchy"/>
    <dgm:cxn modelId="{B2013218-EB26-4D0E-B66D-D2763FBA57D3}" type="presOf" srcId="{7F49F811-8413-41DA-A887-336D4C5B8098}" destId="{82A06DA3-F0A1-4D22-A3E9-7651F9610647}" srcOrd="0" destOrd="0" presId="urn:microsoft.com/office/officeart/2008/layout/HorizontalMultiLevelHierarchy"/>
    <dgm:cxn modelId="{95B207F6-E663-42C9-AEF7-298478F7CA0A}" type="presOf" srcId="{5B52A1C5-4211-43F4-800B-E91480647514}" destId="{92532391-5801-4D9C-8959-722623B1D947}" srcOrd="1" destOrd="0" presId="urn:microsoft.com/office/officeart/2008/layout/HorizontalMultiLevelHierarchy"/>
    <dgm:cxn modelId="{83AEE296-EAC9-4E7C-AB3A-EA90E2909EAE}" type="presOf" srcId="{5595B7C0-8E65-4F98-BBCE-EC3AA737F85C}" destId="{BA5E0AB7-9234-4631-B821-21DB14C511A9}" srcOrd="0" destOrd="0" presId="urn:microsoft.com/office/officeart/2008/layout/HorizontalMultiLevelHierarchy"/>
    <dgm:cxn modelId="{3816DF39-B131-4E3D-A8AF-C152B8B09D21}" srcId="{CA5CCC18-471C-4FE3-B84C-9F4557A5BB9D}" destId="{DA22E1A2-EC16-4323-A910-DD1A23E48618}" srcOrd="0" destOrd="0" parTransId="{33ADF119-1D57-43BC-91AF-503AD310C2D8}" sibTransId="{871BE675-7864-4203-AA07-3BABA1A517D7}"/>
    <dgm:cxn modelId="{ACBAFA8A-5C0C-41F2-B838-6F280378A53D}" type="presOf" srcId="{483C06FF-946B-4EE7-AA6C-40E3EE91FA19}" destId="{B2B8EA39-7B26-4921-8E34-62C7B5AA954B}" srcOrd="0" destOrd="0" presId="urn:microsoft.com/office/officeart/2008/layout/HorizontalMultiLevelHierarchy"/>
    <dgm:cxn modelId="{3A09B0E0-77C8-46DB-B9DD-EA06B56665F7}" srcId="{C7D36421-24E3-48D2-AC8C-7AE0503C1D21}" destId="{249DA132-4BC5-4B9F-B977-342C832BBA9E}" srcOrd="0" destOrd="0" parTransId="{D189F19B-D0F7-4BB7-A282-16537CDED334}" sibTransId="{041E2AFA-F476-40FF-9AAA-FC655C0CF003}"/>
    <dgm:cxn modelId="{1586EA18-B320-46D6-B40D-11EE28E8B977}" type="presOf" srcId="{7275588B-8CEE-4008-BB6F-CD6953A6FD7D}" destId="{DCDF4B95-2E59-4EF9-ABDC-4B8FA9EE1807}" srcOrd="0" destOrd="0" presId="urn:microsoft.com/office/officeart/2008/layout/HorizontalMultiLevelHierarchy"/>
    <dgm:cxn modelId="{3A72ADCC-F990-4078-934B-00D506C97A5B}" srcId="{CAF1C598-3288-4E2D-A4D8-2EB5EF3F8D34}" destId="{5AA6AE08-A4CD-4B9A-B3B2-F733D949475E}" srcOrd="0" destOrd="0" parTransId="{B4B87526-67A5-438B-BB79-708FD9C32309}" sibTransId="{888090E1-2281-4CDE-B81E-F11800D2349F}"/>
    <dgm:cxn modelId="{1A75B257-1723-4296-8B0A-6A6B47714BEA}" type="presOf" srcId="{DECDDBFB-3517-49C0-BB22-D30253FCFB7E}" destId="{D768DDA0-C124-4C60-854D-ECBC390B5076}" srcOrd="0" destOrd="0" presId="urn:microsoft.com/office/officeart/2008/layout/HorizontalMultiLevelHierarchy"/>
    <dgm:cxn modelId="{EB73F37D-08E7-4D08-8EAA-24519298F565}" type="presOf" srcId="{AC01F78E-B20E-4FAA-A151-A2BC4FE82995}" destId="{9BECF353-2B06-4FF9-902C-7180D15EB98D}" srcOrd="0" destOrd="0" presId="urn:microsoft.com/office/officeart/2008/layout/HorizontalMultiLevelHierarchy"/>
    <dgm:cxn modelId="{09ED91C1-2F93-4005-88B1-07CF44953EE7}" type="presOf" srcId="{E14A49BF-D772-4279-AF88-2DF49BED69E6}" destId="{8597372A-346D-43A8-B7EB-8A3CCC9B4B9A}" srcOrd="0" destOrd="0" presId="urn:microsoft.com/office/officeart/2008/layout/HorizontalMultiLevelHierarchy"/>
    <dgm:cxn modelId="{9C0FDF7D-DF83-43FD-B416-F237DA5D52DA}" srcId="{DCA5B4DA-1B43-4604-810C-80D7092810B7}" destId="{C7D36421-24E3-48D2-AC8C-7AE0503C1D21}" srcOrd="0" destOrd="0" parTransId="{7C7B39C1-A940-4327-91C0-5D2697735E90}" sibTransId="{8FA80B6F-5158-4170-8544-EC6C726BCA26}"/>
    <dgm:cxn modelId="{F97616A9-98E8-46C2-B9EE-0AFD36354F99}" type="presOf" srcId="{81DA3A64-D836-480E-B5ED-64CF01451C5F}" destId="{611139B5-4DE8-44EF-B8FB-00D48339CB09}" srcOrd="0" destOrd="0" presId="urn:microsoft.com/office/officeart/2008/layout/HorizontalMultiLevelHierarchy"/>
    <dgm:cxn modelId="{FC63EA07-BF9D-4D2A-8DA7-EA9591AAF853}" type="presOf" srcId="{33ADF119-1D57-43BC-91AF-503AD310C2D8}" destId="{DDDB18BA-00F3-4D67-80D1-291009601E00}" srcOrd="1" destOrd="0" presId="urn:microsoft.com/office/officeart/2008/layout/HorizontalMultiLevelHierarchy"/>
    <dgm:cxn modelId="{00DB4387-26B8-4ED0-953B-D292E770D1ED}" type="presOf" srcId="{B4B87526-67A5-438B-BB79-708FD9C32309}" destId="{3F35AE39-73CD-4DBD-90D7-7D953FAD99D3}" srcOrd="0" destOrd="0" presId="urn:microsoft.com/office/officeart/2008/layout/HorizontalMultiLevelHierarchy"/>
    <dgm:cxn modelId="{CA75CE94-4C0D-4CD9-9B0C-B25F7B1BD318}" type="presOf" srcId="{33CE5817-65BA-446E-BDE6-E74B4251F679}" destId="{9935C832-F5DD-4D0E-9F16-39BAAFF95766}" srcOrd="0" destOrd="0" presId="urn:microsoft.com/office/officeart/2008/layout/HorizontalMultiLevelHierarchy"/>
    <dgm:cxn modelId="{2ACC374F-66A1-4636-8176-AC72568B8106}" srcId="{796A9DAD-D1AC-4BFD-8B27-6C0DE6448D6C}" destId="{DCA5B4DA-1B43-4604-810C-80D7092810B7}" srcOrd="0" destOrd="0" parTransId="{01AB64CB-89D8-47E7-91FE-79171D180A1D}" sibTransId="{42C38191-2055-4749-A4CB-926A4F5C9C34}"/>
    <dgm:cxn modelId="{677A99C4-F964-430D-A312-7FAA2964C440}" type="presOf" srcId="{3F4D78C6-7D8D-4C61-BEC1-BDA9DF327629}" destId="{688DAFC2-D5CA-4ADA-B6DB-5DA23463EF8E}" srcOrd="0" destOrd="0" presId="urn:microsoft.com/office/officeart/2008/layout/HorizontalMultiLevelHierarchy"/>
    <dgm:cxn modelId="{55EC7B47-6F08-4931-83CA-9A075151E12D}" srcId="{FB6BE362-A138-494A-AA77-1293C67966EF}" destId="{33CE5817-65BA-446E-BDE6-E74B4251F679}" srcOrd="0" destOrd="0" parTransId="{29E6C0C8-81A8-4DAF-A513-8E28444452B4}" sibTransId="{9323AC06-8948-48ED-80A1-8A128182574B}"/>
    <dgm:cxn modelId="{B82C7CF4-E3A3-47E8-880A-6670AD2E253E}" type="presOf" srcId="{AC01F78E-B20E-4FAA-A151-A2BC4FE82995}" destId="{A2C83B61-FC24-4687-B197-BE7AE425D8A8}" srcOrd="1" destOrd="0" presId="urn:microsoft.com/office/officeart/2008/layout/HorizontalMultiLevelHierarchy"/>
    <dgm:cxn modelId="{EDB5375D-828D-478F-ACFA-0B508342161E}" srcId="{7F49F811-8413-41DA-A887-336D4C5B8098}" destId="{7275588B-8CEE-4008-BB6F-CD6953A6FD7D}" srcOrd="0" destOrd="0" parTransId="{8EA416E6-3EF8-4169-A44F-D621D146A61A}" sibTransId="{02258F4A-4F21-421E-814A-EC41C453C843}"/>
    <dgm:cxn modelId="{58EE5C82-DACD-4AD0-BFEA-ECB3394EC8A0}" type="presOf" srcId="{8BFA498D-0C93-47D2-BAA1-71219AF9E7C6}" destId="{FA129CC8-00F6-466B-AF01-395C1A6E5134}" srcOrd="1" destOrd="0" presId="urn:microsoft.com/office/officeart/2008/layout/HorizontalMultiLevelHierarchy"/>
    <dgm:cxn modelId="{551E57B7-AA32-4709-AEBD-9BA9BB2054FF}" type="presOf" srcId="{01AB64CB-89D8-47E7-91FE-79171D180A1D}" destId="{E8C1AE46-7FA2-4756-9F77-43AC545B338F}" srcOrd="1" destOrd="0" presId="urn:microsoft.com/office/officeart/2008/layout/HorizontalMultiLevelHierarchy"/>
    <dgm:cxn modelId="{EF53298F-252D-4870-ABEA-5ED87DCA276B}" type="presOf" srcId="{B127A322-4AAD-4095-BFB0-A82DFAAFB37E}" destId="{BA898AF6-52B5-49AA-BFC7-705DF6A07CBC}" srcOrd="0" destOrd="0" presId="urn:microsoft.com/office/officeart/2008/layout/HorizontalMultiLevelHierarchy"/>
    <dgm:cxn modelId="{FBDCB051-2194-4895-B719-9B866C15763D}" type="presOf" srcId="{79726C09-48B9-48EA-A1D8-CC07A722E8D0}" destId="{997AF3F9-50E7-454F-A968-9917B457FD0F}" srcOrd="0" destOrd="0" presId="urn:microsoft.com/office/officeart/2008/layout/HorizontalMultiLevelHierarchy"/>
    <dgm:cxn modelId="{561C675F-E9B5-4B3E-8E31-CB7B8A634032}" type="presOf" srcId="{CAF1C598-3288-4E2D-A4D8-2EB5EF3F8D34}" destId="{2B5D6208-1A00-4F7E-B913-509360256EFC}" srcOrd="0" destOrd="0" presId="urn:microsoft.com/office/officeart/2008/layout/HorizontalMultiLevelHierarchy"/>
    <dgm:cxn modelId="{CB61C361-CAD1-43CF-B661-025BA2DA5A68}" srcId="{249DA132-4BC5-4B9F-B977-342C832BBA9E}" destId="{22B20641-CA6F-44BC-8DE1-11E0A961C425}" srcOrd="0" destOrd="0" parTransId="{07202BF3-5AE1-45E1-867A-51A855675E5D}" sibTransId="{05A96396-D1FA-4329-A643-453A4BD0F33E}"/>
    <dgm:cxn modelId="{AFCB1FA9-CF0C-42F7-828B-1D9E249955BE}" type="presOf" srcId="{7C39A5F3-67DF-4BFC-91EB-B9852FFCE6D3}" destId="{80E79F21-F85F-4FB8-BC77-6307E929CCE0}" srcOrd="0" destOrd="0" presId="urn:microsoft.com/office/officeart/2008/layout/HorizontalMultiLevelHierarchy"/>
    <dgm:cxn modelId="{D25C11E8-B89E-470C-86A3-809946BAE4F5}" type="presOf" srcId="{DCA5B4DA-1B43-4604-810C-80D7092810B7}" destId="{BD44C767-9B80-430B-A9E0-16A97F578996}" srcOrd="0" destOrd="0" presId="urn:microsoft.com/office/officeart/2008/layout/HorizontalMultiLevelHierarchy"/>
    <dgm:cxn modelId="{6436A35B-EC7D-4ED3-BD9F-94A74180126B}" type="presOf" srcId="{8BFA498D-0C93-47D2-BAA1-71219AF9E7C6}" destId="{9AA61EBE-7CA2-4947-A69F-6DA79037722B}" srcOrd="0" destOrd="0" presId="urn:microsoft.com/office/officeart/2008/layout/HorizontalMultiLevelHierarchy"/>
    <dgm:cxn modelId="{03D17AEB-B864-4136-9A1E-2FDFD920E107}" type="presOf" srcId="{5B52A1C5-4211-43F4-800B-E91480647514}" destId="{5A3688D8-1689-4368-9140-77681C6398EF}" srcOrd="0" destOrd="0" presId="urn:microsoft.com/office/officeart/2008/layout/HorizontalMultiLevelHierarchy"/>
    <dgm:cxn modelId="{07F9C240-8592-4E65-BE12-0475D6D776B1}" type="presOf" srcId="{B4B87526-67A5-438B-BB79-708FD9C32309}" destId="{970AA706-3B80-43C1-A8B7-47D1CE0C8215}" srcOrd="1" destOrd="0" presId="urn:microsoft.com/office/officeart/2008/layout/HorizontalMultiLevelHierarchy"/>
    <dgm:cxn modelId="{9D3C1FB7-14EF-4E67-998F-995ECA132251}" type="presOf" srcId="{2AFF7666-5732-45C3-8EB8-2AD1F21A2617}" destId="{69E46608-619D-4B8A-85F9-D32E04D5F026}" srcOrd="0" destOrd="0" presId="urn:microsoft.com/office/officeart/2008/layout/HorizontalMultiLevelHierarchy"/>
    <dgm:cxn modelId="{B40C601B-7AFB-4A3C-8070-5ADA1B0EA319}" type="presOf" srcId="{AB779345-F6E0-4EB5-A7E8-905E92DBB826}" destId="{8DFA0AC4-4D10-47D2-B38D-CE1AC330F5E1}" srcOrd="0" destOrd="0" presId="urn:microsoft.com/office/officeart/2008/layout/HorizontalMultiLevelHierarchy"/>
    <dgm:cxn modelId="{A5A5822F-16CE-460E-A8E9-AC807664F4B4}" type="presOf" srcId="{51438701-0503-46F7-BF08-ECD223945A50}" destId="{9ECB475D-3ABF-4207-A6E8-B29DF3AB2716}" srcOrd="0" destOrd="0" presId="urn:microsoft.com/office/officeart/2008/layout/HorizontalMultiLevelHierarchy"/>
    <dgm:cxn modelId="{4FCC9DCB-3A4B-40EB-8FEA-F50B250343D5}" type="presOf" srcId="{C7D36421-24E3-48D2-AC8C-7AE0503C1D21}" destId="{3D75BE96-D674-48D4-B26D-A2BCC3E09D8E}" srcOrd="0" destOrd="0" presId="urn:microsoft.com/office/officeart/2008/layout/HorizontalMultiLevelHierarchy"/>
    <dgm:cxn modelId="{DE9E310B-72DA-4FD5-9C62-E39DE3725EA2}" type="presOf" srcId="{3F4D78C6-7D8D-4C61-BEC1-BDA9DF327629}" destId="{B43E8164-A253-48D3-B7AB-A17BB68E8AD2}" srcOrd="1" destOrd="0" presId="urn:microsoft.com/office/officeart/2008/layout/HorizontalMultiLevelHierarchy"/>
    <dgm:cxn modelId="{B3453A4B-9631-4610-AD70-3D5C9D65F7E5}" type="presParOf" srcId="{7B49004F-4F6C-4E42-8E78-3169C65DCE7A}" destId="{E4E33F2C-380F-45AA-AA04-A14D145092DB}" srcOrd="0" destOrd="0" presId="urn:microsoft.com/office/officeart/2008/layout/HorizontalMultiLevelHierarchy"/>
    <dgm:cxn modelId="{B1A9E104-0BAF-41E1-99CD-EA56AB98A386}" type="presParOf" srcId="{E4E33F2C-380F-45AA-AA04-A14D145092DB}" destId="{9935C832-F5DD-4D0E-9F16-39BAAFF95766}" srcOrd="0" destOrd="0" presId="urn:microsoft.com/office/officeart/2008/layout/HorizontalMultiLevelHierarchy"/>
    <dgm:cxn modelId="{2F1858B6-2434-4C6B-940E-F4013339D261}" type="presParOf" srcId="{E4E33F2C-380F-45AA-AA04-A14D145092DB}" destId="{28253BCF-DB74-475E-BF35-C98017454DBB}" srcOrd="1" destOrd="0" presId="urn:microsoft.com/office/officeart/2008/layout/HorizontalMultiLevelHierarchy"/>
    <dgm:cxn modelId="{1CAEC039-7966-45F8-BCF1-B0AC05057FF8}" type="presParOf" srcId="{28253BCF-DB74-475E-BF35-C98017454DBB}" destId="{6BA555F6-EC24-45FF-8488-DCA615762174}" srcOrd="0" destOrd="0" presId="urn:microsoft.com/office/officeart/2008/layout/HorizontalMultiLevelHierarchy"/>
    <dgm:cxn modelId="{0E074382-BA4B-4030-9F49-CA8553E8721F}" type="presParOf" srcId="{6BA555F6-EC24-45FF-8488-DCA615762174}" destId="{B22D9890-1868-4FAE-8F17-87240D1F9297}" srcOrd="0" destOrd="0" presId="urn:microsoft.com/office/officeart/2008/layout/HorizontalMultiLevelHierarchy"/>
    <dgm:cxn modelId="{6D0BA349-94A1-4B81-A35C-0A121D494E02}" type="presParOf" srcId="{28253BCF-DB74-475E-BF35-C98017454DBB}" destId="{7F85372C-C7A0-4E0C-AAF4-F051379D363D}" srcOrd="1" destOrd="0" presId="urn:microsoft.com/office/officeart/2008/layout/HorizontalMultiLevelHierarchy"/>
    <dgm:cxn modelId="{7B18953B-A4CA-47DE-9180-6360241A47AB}" type="presParOf" srcId="{7F85372C-C7A0-4E0C-AAF4-F051379D363D}" destId="{BA5E0AB7-9234-4631-B821-21DB14C511A9}" srcOrd="0" destOrd="0" presId="urn:microsoft.com/office/officeart/2008/layout/HorizontalMultiLevelHierarchy"/>
    <dgm:cxn modelId="{7C662C88-14C6-45D1-B842-0205649D331F}" type="presParOf" srcId="{7F85372C-C7A0-4E0C-AAF4-F051379D363D}" destId="{BFA690DB-A406-4776-947F-9C3AA6B6521A}" srcOrd="1" destOrd="0" presId="urn:microsoft.com/office/officeart/2008/layout/HorizontalMultiLevelHierarchy"/>
    <dgm:cxn modelId="{87EE6D09-6A0C-4F51-9119-E95B45B9AB67}" type="presParOf" srcId="{BFA690DB-A406-4776-947F-9C3AA6B6521A}" destId="{69E46608-619D-4B8A-85F9-D32E04D5F026}" srcOrd="0" destOrd="0" presId="urn:microsoft.com/office/officeart/2008/layout/HorizontalMultiLevelHierarchy"/>
    <dgm:cxn modelId="{706F559E-99F5-4D22-8B9D-EE47531FF421}" type="presParOf" srcId="{69E46608-619D-4B8A-85F9-D32E04D5F026}" destId="{AAC1F92B-B210-4EB5-B3C2-7D2087372CAA}" srcOrd="0" destOrd="0" presId="urn:microsoft.com/office/officeart/2008/layout/HorizontalMultiLevelHierarchy"/>
    <dgm:cxn modelId="{7949C69E-8F89-4239-B454-FF6E81B97ACA}" type="presParOf" srcId="{BFA690DB-A406-4776-947F-9C3AA6B6521A}" destId="{8BA2D133-92B2-4971-95E2-4C3BE4530566}" srcOrd="1" destOrd="0" presId="urn:microsoft.com/office/officeart/2008/layout/HorizontalMultiLevelHierarchy"/>
    <dgm:cxn modelId="{F1AE69D6-18BC-419B-A5AD-10F83AB9CD56}" type="presParOf" srcId="{8BA2D133-92B2-4971-95E2-4C3BE4530566}" destId="{2B5D6208-1A00-4F7E-B913-509360256EFC}" srcOrd="0" destOrd="0" presId="urn:microsoft.com/office/officeart/2008/layout/HorizontalMultiLevelHierarchy"/>
    <dgm:cxn modelId="{27A09847-013C-4C59-A566-D3707C29AB44}" type="presParOf" srcId="{8BA2D133-92B2-4971-95E2-4C3BE4530566}" destId="{6C97026F-9310-4D20-87B7-C0A81790C2EF}" srcOrd="1" destOrd="0" presId="urn:microsoft.com/office/officeart/2008/layout/HorizontalMultiLevelHierarchy"/>
    <dgm:cxn modelId="{FE3EF8D5-E663-4348-941A-3FDDE43972EB}" type="presParOf" srcId="{6C97026F-9310-4D20-87B7-C0A81790C2EF}" destId="{3F35AE39-73CD-4DBD-90D7-7D953FAD99D3}" srcOrd="0" destOrd="0" presId="urn:microsoft.com/office/officeart/2008/layout/HorizontalMultiLevelHierarchy"/>
    <dgm:cxn modelId="{5098FF5F-4FB4-46B5-8663-26496D084B42}" type="presParOf" srcId="{3F35AE39-73CD-4DBD-90D7-7D953FAD99D3}" destId="{970AA706-3B80-43C1-A8B7-47D1CE0C8215}" srcOrd="0" destOrd="0" presId="urn:microsoft.com/office/officeart/2008/layout/HorizontalMultiLevelHierarchy"/>
    <dgm:cxn modelId="{46699E2F-6961-4190-8992-185DACCDDE0D}" type="presParOf" srcId="{6C97026F-9310-4D20-87B7-C0A81790C2EF}" destId="{FA25F866-287E-41E8-BFC7-95FA6F740399}" srcOrd="1" destOrd="0" presId="urn:microsoft.com/office/officeart/2008/layout/HorizontalMultiLevelHierarchy"/>
    <dgm:cxn modelId="{2297BE5A-C1EE-4F0E-912E-6B92D2F1597B}" type="presParOf" srcId="{FA25F866-287E-41E8-BFC7-95FA6F740399}" destId="{67E4D9D3-6E41-45C0-B986-C7C28083EE3C}" srcOrd="0" destOrd="0" presId="urn:microsoft.com/office/officeart/2008/layout/HorizontalMultiLevelHierarchy"/>
    <dgm:cxn modelId="{A775A3E1-A8E9-41C5-847E-63B54C1E416F}" type="presParOf" srcId="{FA25F866-287E-41E8-BFC7-95FA6F740399}" destId="{A031CBD5-2D60-4D82-AD62-622AE3179E0C}" srcOrd="1" destOrd="0" presId="urn:microsoft.com/office/officeart/2008/layout/HorizontalMultiLevelHierarchy"/>
    <dgm:cxn modelId="{AA0441F1-5B57-45F8-AF21-54178639FECF}" type="presParOf" srcId="{A031CBD5-2D60-4D82-AD62-622AE3179E0C}" destId="{38BE59E0-6228-4A16-8E25-0FBE1AC388E2}" srcOrd="0" destOrd="0" presId="urn:microsoft.com/office/officeart/2008/layout/HorizontalMultiLevelHierarchy"/>
    <dgm:cxn modelId="{D06523C9-2F32-4998-80B3-3BF83011FC80}" type="presParOf" srcId="{38BE59E0-6228-4A16-8E25-0FBE1AC388E2}" destId="{D0966ECB-EBB3-48DC-8258-BC96B5A496FF}" srcOrd="0" destOrd="0" presId="urn:microsoft.com/office/officeart/2008/layout/HorizontalMultiLevelHierarchy"/>
    <dgm:cxn modelId="{67FD3548-9D6F-403E-8855-54E41A8F090D}" type="presParOf" srcId="{A031CBD5-2D60-4D82-AD62-622AE3179E0C}" destId="{5E2DC9A1-360E-4ED6-9F05-AD2C2ABF902F}" srcOrd="1" destOrd="0" presId="urn:microsoft.com/office/officeart/2008/layout/HorizontalMultiLevelHierarchy"/>
    <dgm:cxn modelId="{D8188D00-1C6A-4CC6-8CB5-57AFB9838DD0}" type="presParOf" srcId="{5E2DC9A1-360E-4ED6-9F05-AD2C2ABF902F}" destId="{38B368BD-ABE4-476C-9C5E-8DB861C82242}" srcOrd="0" destOrd="0" presId="urn:microsoft.com/office/officeart/2008/layout/HorizontalMultiLevelHierarchy"/>
    <dgm:cxn modelId="{A5A515E2-0A6B-4088-B244-E4D90C2C67C9}" type="presParOf" srcId="{5E2DC9A1-360E-4ED6-9F05-AD2C2ABF902F}" destId="{3FA5FED9-8353-4E34-8A9D-3F73C7C08501}" srcOrd="1" destOrd="0" presId="urn:microsoft.com/office/officeart/2008/layout/HorizontalMultiLevelHierarchy"/>
    <dgm:cxn modelId="{C104E487-CF1F-4E69-AB38-66D08217B2C4}" type="presParOf" srcId="{A031CBD5-2D60-4D82-AD62-622AE3179E0C}" destId="{9FE10B2B-E7F5-4D20-9829-469AAEB04EB4}" srcOrd="2" destOrd="0" presId="urn:microsoft.com/office/officeart/2008/layout/HorizontalMultiLevelHierarchy"/>
    <dgm:cxn modelId="{D1EC60E8-6BE5-48DA-8EB0-1D1F02376D3A}" type="presParOf" srcId="{9FE10B2B-E7F5-4D20-9829-469AAEB04EB4}" destId="{975F16B9-66B5-4256-BD77-771FD4D970D8}" srcOrd="0" destOrd="0" presId="urn:microsoft.com/office/officeart/2008/layout/HorizontalMultiLevelHierarchy"/>
    <dgm:cxn modelId="{6EDB5704-D7A8-4863-ACED-6A69CBF53238}" type="presParOf" srcId="{A031CBD5-2D60-4D82-AD62-622AE3179E0C}" destId="{4FC94B16-FF49-495E-8E32-79F2B42A64E0}" srcOrd="3" destOrd="0" presId="urn:microsoft.com/office/officeart/2008/layout/HorizontalMultiLevelHierarchy"/>
    <dgm:cxn modelId="{60CE9C0C-F727-42E1-ACA1-9C2297CF8BAE}" type="presParOf" srcId="{4FC94B16-FF49-495E-8E32-79F2B42A64E0}" destId="{5EC02DF8-07C7-42CB-A87F-5B4A73F43D21}" srcOrd="0" destOrd="0" presId="urn:microsoft.com/office/officeart/2008/layout/HorizontalMultiLevelHierarchy"/>
    <dgm:cxn modelId="{6D34ADC9-2986-43F9-9A3D-AF4AA65C2269}" type="presParOf" srcId="{4FC94B16-FF49-495E-8E32-79F2B42A64E0}" destId="{8E67425D-51D2-4BFF-B917-8A0ACD7C15DC}" srcOrd="1" destOrd="0" presId="urn:microsoft.com/office/officeart/2008/layout/HorizontalMultiLevelHierarchy"/>
    <dgm:cxn modelId="{D8CA7A7F-61D1-4B00-A1A7-7E2B07CF3D3C}" type="presParOf" srcId="{BFA690DB-A406-4776-947F-9C3AA6B6521A}" destId="{5E0EB0BC-9335-4A25-ABB5-0A2A0C2A4FA0}" srcOrd="2" destOrd="0" presId="urn:microsoft.com/office/officeart/2008/layout/HorizontalMultiLevelHierarchy"/>
    <dgm:cxn modelId="{DDC45B63-BD9A-43B0-B839-35BF5F453E1E}" type="presParOf" srcId="{5E0EB0BC-9335-4A25-ABB5-0A2A0C2A4FA0}" destId="{C76C858E-D2D2-4A7B-8C71-2DAC2AC0FD2F}" srcOrd="0" destOrd="0" presId="urn:microsoft.com/office/officeart/2008/layout/HorizontalMultiLevelHierarchy"/>
    <dgm:cxn modelId="{DF385ECA-F7B2-47D0-92B3-345037A555C8}" type="presParOf" srcId="{BFA690DB-A406-4776-947F-9C3AA6B6521A}" destId="{CAB77EE6-2C24-4686-BDA8-A2375A861FB8}" srcOrd="3" destOrd="0" presId="urn:microsoft.com/office/officeart/2008/layout/HorizontalMultiLevelHierarchy"/>
    <dgm:cxn modelId="{9F0E94EE-6F55-4658-A494-6BFFC9CB4524}" type="presParOf" srcId="{CAB77EE6-2C24-4686-BDA8-A2375A861FB8}" destId="{6957BCD7-DD21-46CF-BCF8-85EA76840C00}" srcOrd="0" destOrd="0" presId="urn:microsoft.com/office/officeart/2008/layout/HorizontalMultiLevelHierarchy"/>
    <dgm:cxn modelId="{85365553-BB37-40A4-A616-D6B3C01E581B}" type="presParOf" srcId="{CAB77EE6-2C24-4686-BDA8-A2375A861FB8}" destId="{91CD02B5-2C94-46AF-920E-AEFC7E713608}" srcOrd="1" destOrd="0" presId="urn:microsoft.com/office/officeart/2008/layout/HorizontalMultiLevelHierarchy"/>
    <dgm:cxn modelId="{A52E8A3F-4148-4B4F-A8E4-A2D65F5FC9E0}" type="presParOf" srcId="{91CD02B5-2C94-46AF-920E-AEFC7E713608}" destId="{6FB917DC-4BC0-4184-BFF3-77DEA8C54F4D}" srcOrd="0" destOrd="0" presId="urn:microsoft.com/office/officeart/2008/layout/HorizontalMultiLevelHierarchy"/>
    <dgm:cxn modelId="{8F74F844-CB16-4B2B-9EEA-C20096F182C4}" type="presParOf" srcId="{6FB917DC-4BC0-4184-BFF3-77DEA8C54F4D}" destId="{F176DA85-4B44-40E8-8BD7-3799CBA34BFD}" srcOrd="0" destOrd="0" presId="urn:microsoft.com/office/officeart/2008/layout/HorizontalMultiLevelHierarchy"/>
    <dgm:cxn modelId="{45280DC1-E8C9-43A9-B6C2-A5989178047C}" type="presParOf" srcId="{91CD02B5-2C94-46AF-920E-AEFC7E713608}" destId="{92E21D21-801C-4408-879C-591C1EB10762}" srcOrd="1" destOrd="0" presId="urn:microsoft.com/office/officeart/2008/layout/HorizontalMultiLevelHierarchy"/>
    <dgm:cxn modelId="{3B3FF717-A817-443C-860E-BBB8773479B9}" type="presParOf" srcId="{92E21D21-801C-4408-879C-591C1EB10762}" destId="{E788768C-62C7-42F8-9E31-CFEBB546733B}" srcOrd="0" destOrd="0" presId="urn:microsoft.com/office/officeart/2008/layout/HorizontalMultiLevelHierarchy"/>
    <dgm:cxn modelId="{61845298-91D9-44F3-999D-B0C818DC3C25}" type="presParOf" srcId="{92E21D21-801C-4408-879C-591C1EB10762}" destId="{88942FAC-8593-4DAE-8DEB-DA049CAC7047}" srcOrd="1" destOrd="0" presId="urn:microsoft.com/office/officeart/2008/layout/HorizontalMultiLevelHierarchy"/>
    <dgm:cxn modelId="{5585DFD3-9F3A-4255-8C7B-D08659B96FD1}" type="presParOf" srcId="{BFA690DB-A406-4776-947F-9C3AA6B6521A}" destId="{5A3688D8-1689-4368-9140-77681C6398EF}" srcOrd="4" destOrd="0" presId="urn:microsoft.com/office/officeart/2008/layout/HorizontalMultiLevelHierarchy"/>
    <dgm:cxn modelId="{ACF6EAC8-9C27-4DD1-9C05-0EC8CD3D3E33}" type="presParOf" srcId="{5A3688D8-1689-4368-9140-77681C6398EF}" destId="{92532391-5801-4D9C-8959-722623B1D947}" srcOrd="0" destOrd="0" presId="urn:microsoft.com/office/officeart/2008/layout/HorizontalMultiLevelHierarchy"/>
    <dgm:cxn modelId="{32F85CBF-2BD0-453B-B180-A9D016202770}" type="presParOf" srcId="{BFA690DB-A406-4776-947F-9C3AA6B6521A}" destId="{8226A582-9216-46BB-A2F9-9F5A5FE4CAC6}" srcOrd="5" destOrd="0" presId="urn:microsoft.com/office/officeart/2008/layout/HorizontalMultiLevelHierarchy"/>
    <dgm:cxn modelId="{92DEB5F2-F53D-4F39-9ECB-4351A00580E2}" type="presParOf" srcId="{8226A582-9216-46BB-A2F9-9F5A5FE4CAC6}" destId="{462FBD98-EC20-4F2F-B5F3-3CC112923071}" srcOrd="0" destOrd="0" presId="urn:microsoft.com/office/officeart/2008/layout/HorizontalMultiLevelHierarchy"/>
    <dgm:cxn modelId="{9F9E606A-4B08-44AD-AEAF-44A2C1A85961}" type="presParOf" srcId="{8226A582-9216-46BB-A2F9-9F5A5FE4CAC6}" destId="{87F334E0-BD8B-4CA2-9404-4BEB26EFDCE8}" srcOrd="1" destOrd="0" presId="urn:microsoft.com/office/officeart/2008/layout/HorizontalMultiLevelHierarchy"/>
    <dgm:cxn modelId="{E1FF38AF-438F-41D9-9BB4-9D6E10F3B7F7}" type="presParOf" srcId="{87F334E0-BD8B-4CA2-9404-4BEB26EFDCE8}" destId="{611139B5-4DE8-44EF-B8FB-00D48339CB09}" srcOrd="0" destOrd="0" presId="urn:microsoft.com/office/officeart/2008/layout/HorizontalMultiLevelHierarchy"/>
    <dgm:cxn modelId="{D699BCE8-E581-40B2-9890-33FF82472AD1}" type="presParOf" srcId="{611139B5-4DE8-44EF-B8FB-00D48339CB09}" destId="{7F6DB8A5-C469-4463-95BF-24C8E47DF377}" srcOrd="0" destOrd="0" presId="urn:microsoft.com/office/officeart/2008/layout/HorizontalMultiLevelHierarchy"/>
    <dgm:cxn modelId="{5739AC83-5B35-42F7-89AD-62240DBD0491}" type="presParOf" srcId="{87F334E0-BD8B-4CA2-9404-4BEB26EFDCE8}" destId="{F3260758-92B1-4127-A86E-F4312963CFC1}" srcOrd="1" destOrd="0" presId="urn:microsoft.com/office/officeart/2008/layout/HorizontalMultiLevelHierarchy"/>
    <dgm:cxn modelId="{AB1DDCAD-3FC7-4F88-A356-CB75B009AB03}" type="presParOf" srcId="{F3260758-92B1-4127-A86E-F4312963CFC1}" destId="{D768DDA0-C124-4C60-854D-ECBC390B5076}" srcOrd="0" destOrd="0" presId="urn:microsoft.com/office/officeart/2008/layout/HorizontalMultiLevelHierarchy"/>
    <dgm:cxn modelId="{35C0B957-2D39-4B47-B4B6-50D79E5B2358}" type="presParOf" srcId="{F3260758-92B1-4127-A86E-F4312963CFC1}" destId="{7E97963A-2A05-486E-9A94-AFFEF861ED5D}" srcOrd="1" destOrd="0" presId="urn:microsoft.com/office/officeart/2008/layout/HorizontalMultiLevelHierarchy"/>
    <dgm:cxn modelId="{35FD9DE4-F04D-4D1C-8F0D-5516D4952116}" type="presParOf" srcId="{87F334E0-BD8B-4CA2-9404-4BEB26EFDCE8}" destId="{80E79F21-F85F-4FB8-BC77-6307E929CCE0}" srcOrd="2" destOrd="0" presId="urn:microsoft.com/office/officeart/2008/layout/HorizontalMultiLevelHierarchy"/>
    <dgm:cxn modelId="{3D804ED6-6465-416E-8F72-C72A0B63640C}" type="presParOf" srcId="{80E79F21-F85F-4FB8-BC77-6307E929CCE0}" destId="{36A5108D-F569-40C5-9154-176E2316255C}" srcOrd="0" destOrd="0" presId="urn:microsoft.com/office/officeart/2008/layout/HorizontalMultiLevelHierarchy"/>
    <dgm:cxn modelId="{95D00AD7-432A-432E-84EC-2183E4C309DD}" type="presParOf" srcId="{87F334E0-BD8B-4CA2-9404-4BEB26EFDCE8}" destId="{F8DEF8B0-D6BD-4855-9C2C-4E8C90A7B4A0}" srcOrd="3" destOrd="0" presId="urn:microsoft.com/office/officeart/2008/layout/HorizontalMultiLevelHierarchy"/>
    <dgm:cxn modelId="{F5A38D16-24FB-4A89-9EC6-F8E390096545}" type="presParOf" srcId="{F8DEF8B0-D6BD-4855-9C2C-4E8C90A7B4A0}" destId="{8DFA0AC4-4D10-47D2-B38D-CE1AC330F5E1}" srcOrd="0" destOrd="0" presId="urn:microsoft.com/office/officeart/2008/layout/HorizontalMultiLevelHierarchy"/>
    <dgm:cxn modelId="{52ED494F-9BD8-4C5B-95EB-45AC52AA6FD9}" type="presParOf" srcId="{F8DEF8B0-D6BD-4855-9C2C-4E8C90A7B4A0}" destId="{0AC32A05-2CC3-4CE8-8942-24DA0BF07F92}" srcOrd="1" destOrd="0" presId="urn:microsoft.com/office/officeart/2008/layout/HorizontalMultiLevelHierarchy"/>
    <dgm:cxn modelId="{937E3A3B-28D5-4558-A853-7C439EB0AEAA}" type="presParOf" srcId="{28253BCF-DB74-475E-BF35-C98017454DBB}" destId="{1832E02E-DE19-4D3E-AC63-9B985C42527D}" srcOrd="2" destOrd="0" presId="urn:microsoft.com/office/officeart/2008/layout/HorizontalMultiLevelHierarchy"/>
    <dgm:cxn modelId="{DD9A578A-0EA3-4BD0-9066-BC6BFE18DB1F}" type="presParOf" srcId="{1832E02E-DE19-4D3E-AC63-9B985C42527D}" destId="{BD1ECD65-50D8-4C1C-8EBC-F3CE5C9BAF17}" srcOrd="0" destOrd="0" presId="urn:microsoft.com/office/officeart/2008/layout/HorizontalMultiLevelHierarchy"/>
    <dgm:cxn modelId="{4D767AEC-CE35-45F7-B2EA-2027A26396DC}" type="presParOf" srcId="{28253BCF-DB74-475E-BF35-C98017454DBB}" destId="{898F8C35-15DB-4A0A-B2F5-35DF39A7E9A9}" srcOrd="3" destOrd="0" presId="urn:microsoft.com/office/officeart/2008/layout/HorizontalMultiLevelHierarchy"/>
    <dgm:cxn modelId="{F38F5C8B-E242-4F9C-9A38-102B1B08F7AC}" type="presParOf" srcId="{898F8C35-15DB-4A0A-B2F5-35DF39A7E9A9}" destId="{801E901B-80FB-4E6B-9408-264DEF37DD4A}" srcOrd="0" destOrd="0" presId="urn:microsoft.com/office/officeart/2008/layout/HorizontalMultiLevelHierarchy"/>
    <dgm:cxn modelId="{7E6E8694-AA7D-490C-9950-327C37C1E201}" type="presParOf" srcId="{898F8C35-15DB-4A0A-B2F5-35DF39A7E9A9}" destId="{E834F7A7-C190-46B0-9AF6-4B7CAA12A9B5}" srcOrd="1" destOrd="0" presId="urn:microsoft.com/office/officeart/2008/layout/HorizontalMultiLevelHierarchy"/>
    <dgm:cxn modelId="{B2CF9F4D-E938-4C74-8253-80B9A85D38FA}" type="presParOf" srcId="{E834F7A7-C190-46B0-9AF6-4B7CAA12A9B5}" destId="{94C20771-AADC-4311-A16F-F091FD1A08E1}" srcOrd="0" destOrd="0" presId="urn:microsoft.com/office/officeart/2008/layout/HorizontalMultiLevelHierarchy"/>
    <dgm:cxn modelId="{D4133248-ECD5-491B-B77B-5541558D84CB}" type="presParOf" srcId="{94C20771-AADC-4311-A16F-F091FD1A08E1}" destId="{6BC3740C-7BB7-4F01-BBC0-696FD49B197A}" srcOrd="0" destOrd="0" presId="urn:microsoft.com/office/officeart/2008/layout/HorizontalMultiLevelHierarchy"/>
    <dgm:cxn modelId="{9E5749D7-852D-4A63-BA85-0AE06EF8EABA}" type="presParOf" srcId="{E834F7A7-C190-46B0-9AF6-4B7CAA12A9B5}" destId="{B387CAAB-B7BC-40D2-88C8-E6DD7901C26B}" srcOrd="1" destOrd="0" presId="urn:microsoft.com/office/officeart/2008/layout/HorizontalMultiLevelHierarchy"/>
    <dgm:cxn modelId="{48A1B518-F13A-435F-AB47-D11EA7F7E66B}" type="presParOf" srcId="{B387CAAB-B7BC-40D2-88C8-E6DD7901C26B}" destId="{0EC096CD-7918-4184-A663-55BA4FDF8A93}" srcOrd="0" destOrd="0" presId="urn:microsoft.com/office/officeart/2008/layout/HorizontalMultiLevelHierarchy"/>
    <dgm:cxn modelId="{6092ACD3-C929-4B6F-80A8-18E8A49313CB}" type="presParOf" srcId="{B387CAAB-B7BC-40D2-88C8-E6DD7901C26B}" destId="{A4D7424A-4335-4CD2-A8CC-F894C9FAF06E}" srcOrd="1" destOrd="0" presId="urn:microsoft.com/office/officeart/2008/layout/HorizontalMultiLevelHierarchy"/>
    <dgm:cxn modelId="{E99AB0D6-AED2-48F4-B0BF-B86A0E9461E8}" type="presParOf" srcId="{A4D7424A-4335-4CD2-A8CC-F894C9FAF06E}" destId="{D5F54B47-17D8-4338-89CF-77C3C7C3BCD8}" srcOrd="0" destOrd="0" presId="urn:microsoft.com/office/officeart/2008/layout/HorizontalMultiLevelHierarchy"/>
    <dgm:cxn modelId="{80197939-7D98-4F0D-B47F-E252A456A1C4}" type="presParOf" srcId="{D5F54B47-17D8-4338-89CF-77C3C7C3BCD8}" destId="{E8C1AE46-7FA2-4756-9F77-43AC545B338F}" srcOrd="0" destOrd="0" presId="urn:microsoft.com/office/officeart/2008/layout/HorizontalMultiLevelHierarchy"/>
    <dgm:cxn modelId="{58FD48CE-5E08-4DED-ACAB-A704BDC9E590}" type="presParOf" srcId="{A4D7424A-4335-4CD2-A8CC-F894C9FAF06E}" destId="{D66946AC-E8C2-4771-A944-886AA6151025}" srcOrd="1" destOrd="0" presId="urn:microsoft.com/office/officeart/2008/layout/HorizontalMultiLevelHierarchy"/>
    <dgm:cxn modelId="{BD096AFE-6BB4-4205-88D9-5CD7664DAEE7}" type="presParOf" srcId="{D66946AC-E8C2-4771-A944-886AA6151025}" destId="{BD44C767-9B80-430B-A9E0-16A97F578996}" srcOrd="0" destOrd="0" presId="urn:microsoft.com/office/officeart/2008/layout/HorizontalMultiLevelHierarchy"/>
    <dgm:cxn modelId="{899C2C25-13E1-45B4-B618-3DC840AC023E}" type="presParOf" srcId="{D66946AC-E8C2-4771-A944-886AA6151025}" destId="{C69342E3-F727-4027-987E-79779E478335}" srcOrd="1" destOrd="0" presId="urn:microsoft.com/office/officeart/2008/layout/HorizontalMultiLevelHierarchy"/>
    <dgm:cxn modelId="{D6B48717-19F9-4832-898E-2957F65F9C80}" type="presParOf" srcId="{C69342E3-F727-4027-987E-79779E478335}" destId="{7D76E5C6-DA83-4C01-BBA3-D747869BFC2D}" srcOrd="0" destOrd="0" presId="urn:microsoft.com/office/officeart/2008/layout/HorizontalMultiLevelHierarchy"/>
    <dgm:cxn modelId="{E5B55A0F-3B91-41F4-A2B0-C8DC855F76F6}" type="presParOf" srcId="{7D76E5C6-DA83-4C01-BBA3-D747869BFC2D}" destId="{B388F2EC-5968-4A97-9661-B3A1C691E030}" srcOrd="0" destOrd="0" presId="urn:microsoft.com/office/officeart/2008/layout/HorizontalMultiLevelHierarchy"/>
    <dgm:cxn modelId="{A15CA849-079F-414A-AD12-9E82453D191A}" type="presParOf" srcId="{C69342E3-F727-4027-987E-79779E478335}" destId="{C49F3444-547C-4697-BD77-DDDFA52A8302}" srcOrd="1" destOrd="0" presId="urn:microsoft.com/office/officeart/2008/layout/HorizontalMultiLevelHierarchy"/>
    <dgm:cxn modelId="{985F2928-5512-493E-B1D2-5676E0C4733B}" type="presParOf" srcId="{C49F3444-547C-4697-BD77-DDDFA52A8302}" destId="{3D75BE96-D674-48D4-B26D-A2BCC3E09D8E}" srcOrd="0" destOrd="0" presId="urn:microsoft.com/office/officeart/2008/layout/HorizontalMultiLevelHierarchy"/>
    <dgm:cxn modelId="{A32675A4-26E0-43FA-A02D-40AB007361F0}" type="presParOf" srcId="{C49F3444-547C-4697-BD77-DDDFA52A8302}" destId="{06CF30DC-88E0-4F9D-8B3F-4D9D40318FF3}" srcOrd="1" destOrd="0" presId="urn:microsoft.com/office/officeart/2008/layout/HorizontalMultiLevelHierarchy"/>
    <dgm:cxn modelId="{5C24EC29-A616-4B1E-8D83-4C10365AA992}" type="presParOf" srcId="{06CF30DC-88E0-4F9D-8B3F-4D9D40318FF3}" destId="{360A4717-E1C6-49DA-8BD4-BD837C44D88F}" srcOrd="0" destOrd="0" presId="urn:microsoft.com/office/officeart/2008/layout/HorizontalMultiLevelHierarchy"/>
    <dgm:cxn modelId="{5BE7333E-A78D-4CAE-A9EE-37C3144B6A94}" type="presParOf" srcId="{360A4717-E1C6-49DA-8BD4-BD837C44D88F}" destId="{0300569A-BCF6-429A-B6CA-82C11360B899}" srcOrd="0" destOrd="0" presId="urn:microsoft.com/office/officeart/2008/layout/HorizontalMultiLevelHierarchy"/>
    <dgm:cxn modelId="{A8891C96-512B-465A-A2C2-2907F46003F4}" type="presParOf" srcId="{06CF30DC-88E0-4F9D-8B3F-4D9D40318FF3}" destId="{17DF491D-4E80-49AD-97FE-3207D6900438}" srcOrd="1" destOrd="0" presId="urn:microsoft.com/office/officeart/2008/layout/HorizontalMultiLevelHierarchy"/>
    <dgm:cxn modelId="{B740573B-998E-4732-B33B-30DE1E85F14D}" type="presParOf" srcId="{17DF491D-4E80-49AD-97FE-3207D6900438}" destId="{EC3A5994-E61A-4021-AE2A-92FE7B960940}" srcOrd="0" destOrd="0" presId="urn:microsoft.com/office/officeart/2008/layout/HorizontalMultiLevelHierarchy"/>
    <dgm:cxn modelId="{A2912DF5-B2D2-4BEE-98DF-AAA96A56374F}" type="presParOf" srcId="{17DF491D-4E80-49AD-97FE-3207D6900438}" destId="{E969CA3A-444A-4456-9621-5BE72A5241BD}" srcOrd="1" destOrd="0" presId="urn:microsoft.com/office/officeart/2008/layout/HorizontalMultiLevelHierarchy"/>
    <dgm:cxn modelId="{09BBC6B4-54B3-43B6-A38D-6826F8254AF0}" type="presParOf" srcId="{E969CA3A-444A-4456-9621-5BE72A5241BD}" destId="{2BBB6B72-AC62-41E2-8CE1-D903DD2FF4FA}" srcOrd="0" destOrd="0" presId="urn:microsoft.com/office/officeart/2008/layout/HorizontalMultiLevelHierarchy"/>
    <dgm:cxn modelId="{48DB56F1-2108-4748-B7BE-EAC0FC571BA2}" type="presParOf" srcId="{2BBB6B72-AC62-41E2-8CE1-D903DD2FF4FA}" destId="{58DA5523-B003-487D-AF2D-5B2164FE7B99}" srcOrd="0" destOrd="0" presId="urn:microsoft.com/office/officeart/2008/layout/HorizontalMultiLevelHierarchy"/>
    <dgm:cxn modelId="{4A21EDA6-C7F0-4158-BE17-0086BB0644E4}" type="presParOf" srcId="{E969CA3A-444A-4456-9621-5BE72A5241BD}" destId="{06DE4D34-8ED8-4046-A553-D88C16A1D024}" srcOrd="1" destOrd="0" presId="urn:microsoft.com/office/officeart/2008/layout/HorizontalMultiLevelHierarchy"/>
    <dgm:cxn modelId="{2459AC85-9A44-4730-8E8F-0F1F9E5197E4}" type="presParOf" srcId="{06DE4D34-8ED8-4046-A553-D88C16A1D024}" destId="{41554394-45A7-4492-8860-7B24B7D41A3D}" srcOrd="0" destOrd="0" presId="urn:microsoft.com/office/officeart/2008/layout/HorizontalMultiLevelHierarchy"/>
    <dgm:cxn modelId="{4969A99E-F7C7-45F0-A3ED-29E87F9D2A50}" type="presParOf" srcId="{06DE4D34-8ED8-4046-A553-D88C16A1D024}" destId="{F3BFBAA5-0BE7-444B-A3F8-10137521AB4B}" srcOrd="1" destOrd="0" presId="urn:microsoft.com/office/officeart/2008/layout/HorizontalMultiLevelHierarchy"/>
    <dgm:cxn modelId="{F8516DB3-3991-43BB-9248-479004D6592F}" type="presParOf" srcId="{E969CA3A-444A-4456-9621-5BE72A5241BD}" destId="{9BECF353-2B06-4FF9-902C-7180D15EB98D}" srcOrd="2" destOrd="0" presId="urn:microsoft.com/office/officeart/2008/layout/HorizontalMultiLevelHierarchy"/>
    <dgm:cxn modelId="{36467552-E4A2-4EFE-877A-C4DED45931B1}" type="presParOf" srcId="{9BECF353-2B06-4FF9-902C-7180D15EB98D}" destId="{A2C83B61-FC24-4687-B197-BE7AE425D8A8}" srcOrd="0" destOrd="0" presId="urn:microsoft.com/office/officeart/2008/layout/HorizontalMultiLevelHierarchy"/>
    <dgm:cxn modelId="{4E7C1973-9405-4655-AF5E-0FC3D60AFB57}" type="presParOf" srcId="{E969CA3A-444A-4456-9621-5BE72A5241BD}" destId="{7152D899-17F2-4CC5-A1FC-DD1B487122FB}" srcOrd="3" destOrd="0" presId="urn:microsoft.com/office/officeart/2008/layout/HorizontalMultiLevelHierarchy"/>
    <dgm:cxn modelId="{4869018A-D8DB-470C-83FA-3CF7ACA1746D}" type="presParOf" srcId="{7152D899-17F2-4CC5-A1FC-DD1B487122FB}" destId="{1FBEC5B3-6043-44FB-B699-87908C29BCB5}" srcOrd="0" destOrd="0" presId="urn:microsoft.com/office/officeart/2008/layout/HorizontalMultiLevelHierarchy"/>
    <dgm:cxn modelId="{69BAD59E-7422-46C2-9A2E-C2719D1E0881}" type="presParOf" srcId="{7152D899-17F2-4CC5-A1FC-DD1B487122FB}" destId="{C3C0D907-E811-4F97-9550-B776B1C531C3}" srcOrd="1" destOrd="0" presId="urn:microsoft.com/office/officeart/2008/layout/HorizontalMultiLevelHierarchy"/>
    <dgm:cxn modelId="{7E207537-A819-46D4-B141-9B0B560C6DB7}" type="presParOf" srcId="{C3C0D907-E811-4F97-9550-B776B1C531C3}" destId="{DC6C9730-3A52-49A1-B1A4-E3B798A6B867}" srcOrd="0" destOrd="0" presId="urn:microsoft.com/office/officeart/2008/layout/HorizontalMultiLevelHierarchy"/>
    <dgm:cxn modelId="{8F89D76A-1C05-4D64-9EE3-9991F9C3DC4E}" type="presParOf" srcId="{DC6C9730-3A52-49A1-B1A4-E3B798A6B867}" destId="{DDDB18BA-00F3-4D67-80D1-291009601E00}" srcOrd="0" destOrd="0" presId="urn:microsoft.com/office/officeart/2008/layout/HorizontalMultiLevelHierarchy"/>
    <dgm:cxn modelId="{4A4E97D5-DB90-40C1-8C9A-D32E4F0FF1CC}" type="presParOf" srcId="{C3C0D907-E811-4F97-9550-B776B1C531C3}" destId="{3DE8E793-E4F6-4EFB-B837-ADA1BD704618}" srcOrd="1" destOrd="0" presId="urn:microsoft.com/office/officeart/2008/layout/HorizontalMultiLevelHierarchy"/>
    <dgm:cxn modelId="{D4BA308B-9F5E-4900-9B26-E105371EB83F}" type="presParOf" srcId="{3DE8E793-E4F6-4EFB-B837-ADA1BD704618}" destId="{E800782A-A718-48FB-B759-E0CAE5131583}" srcOrd="0" destOrd="0" presId="urn:microsoft.com/office/officeart/2008/layout/HorizontalMultiLevelHierarchy"/>
    <dgm:cxn modelId="{2CD16273-C941-4A7B-AA24-C67DC789BF76}" type="presParOf" srcId="{3DE8E793-E4F6-4EFB-B837-ADA1BD704618}" destId="{58B858FC-8AAB-4714-97F2-A73101CB92A6}" srcOrd="1" destOrd="0" presId="urn:microsoft.com/office/officeart/2008/layout/HorizontalMultiLevelHierarchy"/>
    <dgm:cxn modelId="{3AD99E66-F62B-48D1-BF34-6802AAADBBB1}" type="presParOf" srcId="{06CF30DC-88E0-4F9D-8B3F-4D9D40318FF3}" destId="{688DAFC2-D5CA-4ADA-B6DB-5DA23463EF8E}" srcOrd="2" destOrd="0" presId="urn:microsoft.com/office/officeart/2008/layout/HorizontalMultiLevelHierarchy"/>
    <dgm:cxn modelId="{5FBB2A9B-03F7-41DE-A3B3-27AD92405BAB}" type="presParOf" srcId="{688DAFC2-D5CA-4ADA-B6DB-5DA23463EF8E}" destId="{B43E8164-A253-48D3-B7AB-A17BB68E8AD2}" srcOrd="0" destOrd="0" presId="urn:microsoft.com/office/officeart/2008/layout/HorizontalMultiLevelHierarchy"/>
    <dgm:cxn modelId="{7CD0D6DA-4BFC-4566-8A79-86192327A2B0}" type="presParOf" srcId="{06CF30DC-88E0-4F9D-8B3F-4D9D40318FF3}" destId="{F1B9A08E-C382-44DB-8C7D-D28CE3F1F7DC}" srcOrd="3" destOrd="0" presId="urn:microsoft.com/office/officeart/2008/layout/HorizontalMultiLevelHierarchy"/>
    <dgm:cxn modelId="{0CCA2184-8FBE-4177-A6B1-CD5051F00EB5}" type="presParOf" srcId="{F1B9A08E-C382-44DB-8C7D-D28CE3F1F7DC}" destId="{82A06DA3-F0A1-4D22-A3E9-7651F9610647}" srcOrd="0" destOrd="0" presId="urn:microsoft.com/office/officeart/2008/layout/HorizontalMultiLevelHierarchy"/>
    <dgm:cxn modelId="{4D5BE2D6-DF39-4387-B1CE-BA75E370D274}" type="presParOf" srcId="{F1B9A08E-C382-44DB-8C7D-D28CE3F1F7DC}" destId="{3A33C5CF-D6B3-4FC7-B1BD-D6C2E332D3C7}" srcOrd="1" destOrd="0" presId="urn:microsoft.com/office/officeart/2008/layout/HorizontalMultiLevelHierarchy"/>
    <dgm:cxn modelId="{87A24859-E28B-48A2-8C0C-A226FD143F46}" type="presParOf" srcId="{3A33C5CF-D6B3-4FC7-B1BD-D6C2E332D3C7}" destId="{6C8689AD-D053-48D2-9E60-C059E1127A7A}" srcOrd="0" destOrd="0" presId="urn:microsoft.com/office/officeart/2008/layout/HorizontalMultiLevelHierarchy"/>
    <dgm:cxn modelId="{684FDE4E-A638-4BD7-B942-4F6A5C6ECDB0}" type="presParOf" srcId="{6C8689AD-D053-48D2-9E60-C059E1127A7A}" destId="{81F60F6B-189C-4A72-8778-D721C57DE04D}" srcOrd="0" destOrd="0" presId="urn:microsoft.com/office/officeart/2008/layout/HorizontalMultiLevelHierarchy"/>
    <dgm:cxn modelId="{3B219976-EBFF-4C09-96C9-9C9698353016}" type="presParOf" srcId="{3A33C5CF-D6B3-4FC7-B1BD-D6C2E332D3C7}" destId="{B9233DC4-C252-40B4-85AB-234EEE668456}" srcOrd="1" destOrd="0" presId="urn:microsoft.com/office/officeart/2008/layout/HorizontalMultiLevelHierarchy"/>
    <dgm:cxn modelId="{219D407D-8404-45A1-98B5-C61CE4DA5186}" type="presParOf" srcId="{B9233DC4-C252-40B4-85AB-234EEE668456}" destId="{DCDF4B95-2E59-4EF9-ABDC-4B8FA9EE1807}" srcOrd="0" destOrd="0" presId="urn:microsoft.com/office/officeart/2008/layout/HorizontalMultiLevelHierarchy"/>
    <dgm:cxn modelId="{F8ECECE1-1315-423B-8220-D3221C94B51A}" type="presParOf" srcId="{B9233DC4-C252-40B4-85AB-234EEE668456}" destId="{A256897C-2F53-4AB2-96C3-5AEA034D664C}" srcOrd="1" destOrd="0" presId="urn:microsoft.com/office/officeart/2008/layout/HorizontalMultiLevelHierarchy"/>
    <dgm:cxn modelId="{E1DE65F9-38C5-4DDF-901C-381BD4464207}" type="presParOf" srcId="{3A33C5CF-D6B3-4FC7-B1BD-D6C2E332D3C7}" destId="{F8734685-E891-4CE3-9790-DF994E230440}" srcOrd="2" destOrd="0" presId="urn:microsoft.com/office/officeart/2008/layout/HorizontalMultiLevelHierarchy"/>
    <dgm:cxn modelId="{D5EA30D2-E1F9-41EA-B606-17384C682A1F}" type="presParOf" srcId="{F8734685-E891-4CE3-9790-DF994E230440}" destId="{687D400C-9A17-4D14-8190-FC7F976C50DB}" srcOrd="0" destOrd="0" presId="urn:microsoft.com/office/officeart/2008/layout/HorizontalMultiLevelHierarchy"/>
    <dgm:cxn modelId="{682C17CA-361D-4848-802D-9C8CD017A3AB}" type="presParOf" srcId="{3A33C5CF-D6B3-4FC7-B1BD-D6C2E332D3C7}" destId="{9A413442-4E22-45F4-8E24-CBB28E3F8B17}" srcOrd="3" destOrd="0" presId="urn:microsoft.com/office/officeart/2008/layout/HorizontalMultiLevelHierarchy"/>
    <dgm:cxn modelId="{33178F4C-5805-4461-B611-442E8D8F36E1}" type="presParOf" srcId="{9A413442-4E22-45F4-8E24-CBB28E3F8B17}" destId="{9ECB475D-3ABF-4207-A6E8-B29DF3AB2716}" srcOrd="0" destOrd="0" presId="urn:microsoft.com/office/officeart/2008/layout/HorizontalMultiLevelHierarchy"/>
    <dgm:cxn modelId="{C0A4B83F-374C-4B7C-9DCA-F5C960FCD4CE}" type="presParOf" srcId="{9A413442-4E22-45F4-8E24-CBB28E3F8B17}" destId="{4510F909-88DE-4272-979B-8B654AE2182B}" srcOrd="1" destOrd="0" presId="urn:microsoft.com/office/officeart/2008/layout/HorizontalMultiLevelHierarchy"/>
    <dgm:cxn modelId="{0EDE40F9-267A-42D3-9FF1-09CC05B66DCC}" type="presParOf" srcId="{A4D7424A-4335-4CD2-A8CC-F894C9FAF06E}" destId="{8597372A-346D-43A8-B7EB-8A3CCC9B4B9A}" srcOrd="2" destOrd="0" presId="urn:microsoft.com/office/officeart/2008/layout/HorizontalMultiLevelHierarchy"/>
    <dgm:cxn modelId="{FA308B37-502F-49A5-98CD-7CA248FCD35F}" type="presParOf" srcId="{8597372A-346D-43A8-B7EB-8A3CCC9B4B9A}" destId="{AB4FFA4F-7592-45C7-BB79-2B74E6E7A9C0}" srcOrd="0" destOrd="0" presId="urn:microsoft.com/office/officeart/2008/layout/HorizontalMultiLevelHierarchy"/>
    <dgm:cxn modelId="{405FD0C3-D466-44DB-BB37-C6B45F1815FD}" type="presParOf" srcId="{A4D7424A-4335-4CD2-A8CC-F894C9FAF06E}" destId="{FADC0B26-58B1-42FB-8ECC-982700C5CBD6}" srcOrd="3" destOrd="0" presId="urn:microsoft.com/office/officeart/2008/layout/HorizontalMultiLevelHierarchy"/>
    <dgm:cxn modelId="{C8B9B0B2-68C4-4E12-BE73-C754D761C471}" type="presParOf" srcId="{FADC0B26-58B1-42FB-8ECC-982700C5CBD6}" destId="{BDF16B3C-3EF0-4CED-9B12-E62B2708887C}" srcOrd="0" destOrd="0" presId="urn:microsoft.com/office/officeart/2008/layout/HorizontalMultiLevelHierarchy"/>
    <dgm:cxn modelId="{A0A3D10C-4717-4E26-83D0-7CAF2E0E217C}" type="presParOf" srcId="{FADC0B26-58B1-42FB-8ECC-982700C5CBD6}" destId="{B3E0ED47-2DE8-4930-A88C-0A810F262BFD}" srcOrd="1" destOrd="0" presId="urn:microsoft.com/office/officeart/2008/layout/HorizontalMultiLevelHierarchy"/>
    <dgm:cxn modelId="{4F95AD25-02BE-4DF7-A9C5-AB4AD481F323}" type="presParOf" srcId="{B3E0ED47-2DE8-4930-A88C-0A810F262BFD}" destId="{28A9221D-1051-483E-9957-3B12C4DA2707}" srcOrd="0" destOrd="0" presId="urn:microsoft.com/office/officeart/2008/layout/HorizontalMultiLevelHierarchy"/>
    <dgm:cxn modelId="{CB8BE7D1-E68F-4974-B327-568BF2053ABB}" type="presParOf" srcId="{28A9221D-1051-483E-9957-3B12C4DA2707}" destId="{FAB1A07C-EBB3-4AA3-8E66-2D86A70DD217}" srcOrd="0" destOrd="0" presId="urn:microsoft.com/office/officeart/2008/layout/HorizontalMultiLevelHierarchy"/>
    <dgm:cxn modelId="{229335FA-E7B0-43AB-8F51-013C0BB79628}" type="presParOf" srcId="{B3E0ED47-2DE8-4930-A88C-0A810F262BFD}" destId="{6DF36EC7-4407-46BD-9435-90260379BE8F}" srcOrd="1" destOrd="0" presId="urn:microsoft.com/office/officeart/2008/layout/HorizontalMultiLevelHierarchy"/>
    <dgm:cxn modelId="{6EBDB80A-572A-48CD-8969-4B5A19D7FCBD}" type="presParOf" srcId="{6DF36EC7-4407-46BD-9435-90260379BE8F}" destId="{B2B8EA39-7B26-4921-8E34-62C7B5AA954B}" srcOrd="0" destOrd="0" presId="urn:microsoft.com/office/officeart/2008/layout/HorizontalMultiLevelHierarchy"/>
    <dgm:cxn modelId="{58C590AE-39FF-4527-A436-DE037E2D24C5}" type="presParOf" srcId="{6DF36EC7-4407-46BD-9435-90260379BE8F}" destId="{02A0423D-4A09-4AAF-8739-6A60E933A0BA}" srcOrd="1" destOrd="0" presId="urn:microsoft.com/office/officeart/2008/layout/HorizontalMultiLevelHierarchy"/>
    <dgm:cxn modelId="{DFCE0912-22C4-4F80-98FC-1294614C9095}" type="presParOf" srcId="{02A0423D-4A09-4AAF-8739-6A60E933A0BA}" destId="{9AA61EBE-7CA2-4947-A69F-6DA79037722B}" srcOrd="0" destOrd="0" presId="urn:microsoft.com/office/officeart/2008/layout/HorizontalMultiLevelHierarchy"/>
    <dgm:cxn modelId="{00AE32EC-2E23-4FA0-89C0-1175A9EEA12F}" type="presParOf" srcId="{9AA61EBE-7CA2-4947-A69F-6DA79037722B}" destId="{FA129CC8-00F6-466B-AF01-395C1A6E5134}" srcOrd="0" destOrd="0" presId="urn:microsoft.com/office/officeart/2008/layout/HorizontalMultiLevelHierarchy"/>
    <dgm:cxn modelId="{5364701F-7B79-4643-BEA4-932A70D5A284}" type="presParOf" srcId="{02A0423D-4A09-4AAF-8739-6A60E933A0BA}" destId="{4C8991D8-85B9-4446-8567-FE713ACDF165}" srcOrd="1" destOrd="0" presId="urn:microsoft.com/office/officeart/2008/layout/HorizontalMultiLevelHierarchy"/>
    <dgm:cxn modelId="{FCA521F0-F5FA-4781-8FDB-C57F912755C8}" type="presParOf" srcId="{4C8991D8-85B9-4446-8567-FE713ACDF165}" destId="{31FA284C-9C5B-4ED3-9A6C-003820E97CC0}" srcOrd="0" destOrd="0" presId="urn:microsoft.com/office/officeart/2008/layout/HorizontalMultiLevelHierarchy"/>
    <dgm:cxn modelId="{92800E9E-4851-4B01-9F9D-918B5AADB6E6}" type="presParOf" srcId="{4C8991D8-85B9-4446-8567-FE713ACDF165}" destId="{990DC175-E073-4CB7-B9C4-E0777FF442FA}" srcOrd="1" destOrd="0" presId="urn:microsoft.com/office/officeart/2008/layout/HorizontalMultiLevelHierarchy"/>
    <dgm:cxn modelId="{25D1A9E9-6AFB-4A10-8097-7952ADCAE98D}" type="presParOf" srcId="{A4D7424A-4335-4CD2-A8CC-F894C9FAF06E}" destId="{997AF3F9-50E7-454F-A968-9917B457FD0F}" srcOrd="4" destOrd="0" presId="urn:microsoft.com/office/officeart/2008/layout/HorizontalMultiLevelHierarchy"/>
    <dgm:cxn modelId="{1275752C-7974-4FC5-9F9D-B06DCEBE4013}" type="presParOf" srcId="{997AF3F9-50E7-454F-A968-9917B457FD0F}" destId="{7F1E7632-8FB5-4532-9A89-0F2C1B2A6AAC}" srcOrd="0" destOrd="0" presId="urn:microsoft.com/office/officeart/2008/layout/HorizontalMultiLevelHierarchy"/>
    <dgm:cxn modelId="{4BD5CD10-5E6A-41E4-83AB-323718BA5484}" type="presParOf" srcId="{A4D7424A-4335-4CD2-A8CC-F894C9FAF06E}" destId="{49EF27A0-388E-4123-A60F-6B100F995963}" srcOrd="5" destOrd="0" presId="urn:microsoft.com/office/officeart/2008/layout/HorizontalMultiLevelHierarchy"/>
    <dgm:cxn modelId="{49227730-8DF9-47ED-88F3-E948BB2C23AF}" type="presParOf" srcId="{49EF27A0-388E-4123-A60F-6B100F995963}" destId="{14A95944-EE5C-429E-8BF0-96A3A9EE0EE5}" srcOrd="0" destOrd="0" presId="urn:microsoft.com/office/officeart/2008/layout/HorizontalMultiLevelHierarchy"/>
    <dgm:cxn modelId="{57317B02-FD4B-4B19-A06E-42A020A934BC}" type="presParOf" srcId="{49EF27A0-388E-4123-A60F-6B100F995963}" destId="{1BD83605-96AE-4936-B257-9C691342385E}" srcOrd="1" destOrd="0" presId="urn:microsoft.com/office/officeart/2008/layout/HorizontalMultiLevelHierarchy"/>
    <dgm:cxn modelId="{DE29F6C5-B2D1-49DE-8F7C-ADD0808FA60F}" type="presParOf" srcId="{1BD83605-96AE-4936-B257-9C691342385E}" destId="{9111888F-2BB8-4CE2-9F8D-299256025993}" srcOrd="0" destOrd="0" presId="urn:microsoft.com/office/officeart/2008/layout/HorizontalMultiLevelHierarchy"/>
    <dgm:cxn modelId="{CC50DFF9-F240-4D8F-9AEF-E3FD89D4E16E}" type="presParOf" srcId="{9111888F-2BB8-4CE2-9F8D-299256025993}" destId="{2578B7AA-37DA-47AA-992B-C83F815A81E0}" srcOrd="0" destOrd="0" presId="urn:microsoft.com/office/officeart/2008/layout/HorizontalMultiLevelHierarchy"/>
    <dgm:cxn modelId="{8B4F6B80-02CF-4A93-BD03-BB7740DA7412}" type="presParOf" srcId="{1BD83605-96AE-4936-B257-9C691342385E}" destId="{E3E4B690-F042-42DA-B4C8-982107542A9B}" srcOrd="1" destOrd="0" presId="urn:microsoft.com/office/officeart/2008/layout/HorizontalMultiLevelHierarchy"/>
    <dgm:cxn modelId="{1CB47FEE-F359-4296-88AE-4AF201E492DC}" type="presParOf" srcId="{E3E4B690-F042-42DA-B4C8-982107542A9B}" destId="{BA898AF6-52B5-49AA-BFC7-705DF6A07CBC}" srcOrd="0" destOrd="0" presId="urn:microsoft.com/office/officeart/2008/layout/HorizontalMultiLevelHierarchy"/>
    <dgm:cxn modelId="{7AF6CA1F-0A09-4768-B6EA-6F43044AAB98}" type="presParOf" srcId="{E3E4B690-F042-42DA-B4C8-982107542A9B}" destId="{21C485D1-938A-4B5C-8718-7F9C6133C7F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21F3DE3-7264-4705-94E9-8A6B441C65AE}">
      <dgm:prSet custT="1"/>
      <dgm:spPr/>
      <dgm:t>
        <a:bodyPr/>
        <a:lstStyle/>
        <a:p>
          <a:pPr rtl="1"/>
          <a:r>
            <a:rPr lang="fa-IR" sz="2400" smtClean="0">
              <a:cs typeface="B Badr" panose="00000400000000000000" pitchFamily="2" charset="-78"/>
            </a:rPr>
            <a:t>فصل: (</a:t>
          </a:r>
          <a:r>
            <a:rPr lang="fa-IR" sz="2400" smtClean="0">
              <a:solidFill>
                <a:srgbClr val="FF0000"/>
              </a:solidFill>
              <a:cs typeface="B Badr" panose="00000400000000000000" pitchFamily="2" charset="-78"/>
            </a:rPr>
            <a:t>ملاک حسن استعاره و تمثیل)</a:t>
          </a:r>
          <a:endParaRPr lang="fa-IR" sz="2400">
            <a:solidFill>
              <a:srgbClr val="FF0000"/>
            </a:solidFill>
            <a:cs typeface="B Badr" panose="00000400000000000000" pitchFamily="2" charset="-78"/>
          </a:endParaRPr>
        </a:p>
      </dgm:t>
    </dgm:pt>
    <dgm:pt modelId="{733016E9-1FBF-4932-835F-1A7CC99EAFE6}" type="parTrans" cxnId="{0EDC3657-D95A-4C9C-9AA7-2F79AEBEC11C}">
      <dgm:prSet/>
      <dgm:spPr/>
      <dgm:t>
        <a:bodyPr/>
        <a:lstStyle/>
        <a:p>
          <a:pPr rtl="1"/>
          <a:endParaRPr lang="fa-IR" sz="3200">
            <a:cs typeface="B Badr" panose="00000400000000000000" pitchFamily="2" charset="-78"/>
          </a:endParaRPr>
        </a:p>
      </dgm:t>
    </dgm:pt>
    <dgm:pt modelId="{53552758-2FA2-4782-93F8-239A19FCFF6C}" type="sibTrans" cxnId="{0EDC3657-D95A-4C9C-9AA7-2F79AEBEC11C}">
      <dgm:prSet/>
      <dgm:spPr/>
      <dgm:t>
        <a:bodyPr/>
        <a:lstStyle/>
        <a:p>
          <a:pPr rtl="1"/>
          <a:endParaRPr lang="fa-IR" sz="3200">
            <a:cs typeface="B Badr" panose="00000400000000000000" pitchFamily="2" charset="-78"/>
          </a:endParaRPr>
        </a:p>
      </dgm:t>
    </dgm:pt>
    <dgm:pt modelId="{857CE898-785A-49B6-9FA7-FF4980685E3B}">
      <dgm:prSet custT="1"/>
      <dgm:spPr/>
      <dgm:t>
        <a:bodyPr/>
        <a:lstStyle/>
        <a:p>
          <a:pPr rtl="1"/>
          <a:r>
            <a:rPr lang="fa-IR" sz="1400" smtClean="0">
              <a:cs typeface="B Badr" panose="00000400000000000000" pitchFamily="2" charset="-78"/>
            </a:rPr>
            <a:t>حسن كل من التحقيقية و التمثيل</a:t>
          </a:r>
          <a:endParaRPr lang="fa-IR" sz="1400">
            <a:cs typeface="B Badr" panose="00000400000000000000" pitchFamily="2" charset="-78"/>
          </a:endParaRPr>
        </a:p>
      </dgm:t>
    </dgm:pt>
    <dgm:pt modelId="{BA02A778-579E-4051-AD8E-8C7C3A3263AE}" type="parTrans" cxnId="{A9A8AAF5-034E-49DC-9ED1-6596E636C5CD}">
      <dgm:prSet custT="1"/>
      <dgm:spPr/>
      <dgm:t>
        <a:bodyPr/>
        <a:lstStyle/>
        <a:p>
          <a:pPr rtl="1"/>
          <a:endParaRPr lang="fa-IR" sz="900">
            <a:cs typeface="B Badr" panose="00000400000000000000" pitchFamily="2" charset="-78"/>
          </a:endParaRPr>
        </a:p>
      </dgm:t>
    </dgm:pt>
    <dgm:pt modelId="{BA894C5A-2C04-4977-9FE6-EEA760FA2E17}" type="sibTrans" cxnId="{A9A8AAF5-034E-49DC-9ED1-6596E636C5CD}">
      <dgm:prSet/>
      <dgm:spPr/>
      <dgm:t>
        <a:bodyPr/>
        <a:lstStyle/>
        <a:p>
          <a:pPr rtl="1"/>
          <a:endParaRPr lang="fa-IR" sz="3200">
            <a:cs typeface="B Badr" panose="00000400000000000000" pitchFamily="2" charset="-78"/>
          </a:endParaRPr>
        </a:p>
      </dgm:t>
    </dgm:pt>
    <dgm:pt modelId="{F8DB23DE-F39D-4896-A340-BF126650E920}">
      <dgm:prSet custT="1"/>
      <dgm:spPr/>
      <dgm:t>
        <a:bodyPr/>
        <a:lstStyle/>
        <a:p>
          <a:pPr rtl="1"/>
          <a:r>
            <a:rPr lang="fa-IR" sz="1400" smtClean="0">
              <a:cs typeface="B Badr" panose="00000400000000000000" pitchFamily="2" charset="-78"/>
            </a:rPr>
            <a:t>كما لو قيل:</a:t>
          </a:r>
          <a:endParaRPr lang="fa-IR" sz="1400">
            <a:cs typeface="B Badr" panose="00000400000000000000" pitchFamily="2" charset="-78"/>
          </a:endParaRPr>
        </a:p>
      </dgm:t>
    </dgm:pt>
    <dgm:pt modelId="{E466D9B6-0AFD-453E-90C2-32C8E7606F0E}" type="parTrans" cxnId="{7F5BCC44-3503-41FA-8690-300FB8F1ED12}">
      <dgm:prSet custT="1"/>
      <dgm:spPr/>
      <dgm:t>
        <a:bodyPr/>
        <a:lstStyle/>
        <a:p>
          <a:pPr rtl="1"/>
          <a:endParaRPr lang="fa-IR" sz="900">
            <a:cs typeface="B Badr" panose="00000400000000000000" pitchFamily="2" charset="-78"/>
          </a:endParaRPr>
        </a:p>
      </dgm:t>
    </dgm:pt>
    <dgm:pt modelId="{316D649A-6987-44B4-8022-630933008011}" type="sibTrans" cxnId="{7F5BCC44-3503-41FA-8690-300FB8F1ED12}">
      <dgm:prSet/>
      <dgm:spPr/>
      <dgm:t>
        <a:bodyPr/>
        <a:lstStyle/>
        <a:p>
          <a:pPr rtl="1"/>
          <a:endParaRPr lang="fa-IR" sz="3200">
            <a:cs typeface="B Badr" panose="00000400000000000000" pitchFamily="2" charset="-78"/>
          </a:endParaRPr>
        </a:p>
      </dgm:t>
    </dgm:pt>
    <dgm:pt modelId="{645B4D58-A6E9-4B58-AEDC-C0165E749E3C}">
      <dgm:prSet custT="1"/>
      <dgm:spPr/>
      <dgm:t>
        <a:bodyPr/>
        <a:lstStyle/>
        <a:p>
          <a:pPr rtl="1"/>
          <a:r>
            <a:rPr lang="fa-IR" sz="1400" smtClean="0">
              <a:cs typeface="B Badr" panose="00000400000000000000" pitchFamily="2" charset="-78"/>
            </a:rPr>
            <a:t>(رأيت أسدا) و أريد إنسان أبخر،</a:t>
          </a:r>
          <a:endParaRPr lang="fa-IR" sz="1400">
            <a:cs typeface="B Badr" panose="00000400000000000000" pitchFamily="2" charset="-78"/>
          </a:endParaRPr>
        </a:p>
      </dgm:t>
    </dgm:pt>
    <dgm:pt modelId="{046FF536-00E2-4B43-9786-DA93DAFDF4B8}" type="parTrans" cxnId="{3F586F25-4CDF-41FB-AF2C-CEF2F621435A}">
      <dgm:prSet custT="1"/>
      <dgm:spPr/>
      <dgm:t>
        <a:bodyPr/>
        <a:lstStyle/>
        <a:p>
          <a:pPr rtl="1"/>
          <a:endParaRPr lang="fa-IR" sz="900">
            <a:cs typeface="B Badr" panose="00000400000000000000" pitchFamily="2" charset="-78"/>
          </a:endParaRPr>
        </a:p>
      </dgm:t>
    </dgm:pt>
    <dgm:pt modelId="{8D4C16FC-34BC-4A89-B256-2AF3632F7C4E}" type="sibTrans" cxnId="{3F586F25-4CDF-41FB-AF2C-CEF2F621435A}">
      <dgm:prSet/>
      <dgm:spPr/>
      <dgm:t>
        <a:bodyPr/>
        <a:lstStyle/>
        <a:p>
          <a:pPr rtl="1"/>
          <a:endParaRPr lang="fa-IR" sz="3200">
            <a:cs typeface="B Badr" panose="00000400000000000000" pitchFamily="2" charset="-78"/>
          </a:endParaRPr>
        </a:p>
      </dgm:t>
    </dgm:pt>
    <dgm:pt modelId="{CA1D6A3F-B2E6-4DBA-9A98-0857A4824000}">
      <dgm:prSet custT="1"/>
      <dgm:spPr/>
      <dgm:t>
        <a:bodyPr/>
        <a:lstStyle/>
        <a:p>
          <a:pPr rtl="1"/>
          <a:r>
            <a:rPr lang="fa-IR" sz="1400" smtClean="0">
              <a:cs typeface="B Badr" panose="00000400000000000000" pitchFamily="2" charset="-78"/>
            </a:rPr>
            <a:t>و (رأيت إبلا مائة لا تجد فيها راحلة)</a:t>
          </a:r>
          <a:r>
            <a:rPr lang="en-US" sz="1400" smtClean="0">
              <a:cs typeface="B Badr" panose="00000400000000000000" pitchFamily="2" charset="-78"/>
            </a:rPr>
            <a:t> </a:t>
          </a:r>
          <a:r>
            <a:rPr lang="fa-IR" sz="1400" smtClean="0">
              <a:cs typeface="B Badr" panose="00000400000000000000" pitchFamily="2" charset="-78"/>
            </a:rPr>
            <a:t> و أريد الناس.</a:t>
          </a:r>
          <a:endParaRPr lang="fa-IR" sz="1400">
            <a:cs typeface="B Badr" panose="00000400000000000000" pitchFamily="2" charset="-78"/>
          </a:endParaRPr>
        </a:p>
      </dgm:t>
    </dgm:pt>
    <dgm:pt modelId="{F215E02A-E56C-490F-B894-D65554D01103}" type="parTrans" cxnId="{74D496C1-BBB6-4935-9C01-1012D7E6D193}">
      <dgm:prSet custT="1"/>
      <dgm:spPr/>
      <dgm:t>
        <a:bodyPr/>
        <a:lstStyle/>
        <a:p>
          <a:pPr rtl="1"/>
          <a:endParaRPr lang="fa-IR" sz="900">
            <a:cs typeface="B Badr" panose="00000400000000000000" pitchFamily="2" charset="-78"/>
          </a:endParaRPr>
        </a:p>
      </dgm:t>
    </dgm:pt>
    <dgm:pt modelId="{F14E697D-F91B-49CA-B9FA-1EF5022909FE}" type="sibTrans" cxnId="{74D496C1-BBB6-4935-9C01-1012D7E6D193}">
      <dgm:prSet/>
      <dgm:spPr/>
      <dgm:t>
        <a:bodyPr/>
        <a:lstStyle/>
        <a:p>
          <a:pPr rtl="1"/>
          <a:endParaRPr lang="fa-IR" sz="3200">
            <a:cs typeface="B Badr" panose="00000400000000000000" pitchFamily="2" charset="-78"/>
          </a:endParaRPr>
        </a:p>
      </dgm:t>
    </dgm:pt>
    <dgm:pt modelId="{F8FBF609-68D9-49E0-8657-C032369AFD29}">
      <dgm:prSet custT="1"/>
      <dgm:spPr/>
      <dgm:t>
        <a:bodyPr/>
        <a:lstStyle/>
        <a:p>
          <a:pPr rtl="1"/>
          <a:r>
            <a:rPr lang="fa-IR" sz="1400" smtClean="0">
              <a:cs typeface="B Badr" panose="00000400000000000000" pitchFamily="2" charset="-78"/>
            </a:rPr>
            <a:t>و بهذا ظهر</a:t>
          </a:r>
          <a:endParaRPr lang="fa-IR" sz="1400">
            <a:cs typeface="B Badr" panose="00000400000000000000" pitchFamily="2" charset="-78"/>
          </a:endParaRPr>
        </a:p>
      </dgm:t>
    </dgm:pt>
    <dgm:pt modelId="{3FC4FFE9-6605-4F4A-811E-62CC2B91F3FB}" type="parTrans" cxnId="{AEC5F1D7-1C68-4F0E-9B8E-A17E7B3F1CD2}">
      <dgm:prSet custT="1"/>
      <dgm:spPr/>
      <dgm:t>
        <a:bodyPr/>
        <a:lstStyle/>
        <a:p>
          <a:pPr rtl="1"/>
          <a:endParaRPr lang="fa-IR" sz="900">
            <a:cs typeface="B Badr" panose="00000400000000000000" pitchFamily="2" charset="-78"/>
          </a:endParaRPr>
        </a:p>
      </dgm:t>
    </dgm:pt>
    <dgm:pt modelId="{8BC7BB1D-8970-4FEA-B39B-9C9E8F69B5B5}" type="sibTrans" cxnId="{AEC5F1D7-1C68-4F0E-9B8E-A17E7B3F1CD2}">
      <dgm:prSet/>
      <dgm:spPr/>
      <dgm:t>
        <a:bodyPr/>
        <a:lstStyle/>
        <a:p>
          <a:pPr rtl="1"/>
          <a:endParaRPr lang="fa-IR" sz="3200">
            <a:cs typeface="B Badr" panose="00000400000000000000" pitchFamily="2" charset="-78"/>
          </a:endParaRPr>
        </a:p>
      </dgm:t>
    </dgm:pt>
    <dgm:pt modelId="{0325D9E6-35EB-4721-B98E-7B065B7104CD}">
      <dgm:prSet custT="1"/>
      <dgm:spPr/>
      <dgm:t>
        <a:bodyPr/>
        <a:lstStyle/>
        <a:p>
          <a:pPr rtl="1"/>
          <a:r>
            <a:rPr lang="fa-IR" sz="1400" smtClean="0">
              <a:cs typeface="B Badr" panose="00000400000000000000" pitchFamily="2" charset="-78"/>
            </a:rPr>
            <a:t>و المكنى عنها- كالحقيقية، و التخييلية- حسنها بحسب حسن المكنى عنها.</a:t>
          </a:r>
          <a:endParaRPr lang="fa-IR" sz="1400">
            <a:cs typeface="B Badr" panose="00000400000000000000" pitchFamily="2" charset="-78"/>
          </a:endParaRPr>
        </a:p>
      </dgm:t>
    </dgm:pt>
    <dgm:pt modelId="{D713E6E7-98B8-43C7-9278-1D0422D78BAF}" type="parTrans" cxnId="{868DBA28-7EF4-4828-B82A-25A84F6DCBBF}">
      <dgm:prSet custT="1"/>
      <dgm:spPr/>
      <dgm:t>
        <a:bodyPr/>
        <a:lstStyle/>
        <a:p>
          <a:pPr rtl="1"/>
          <a:endParaRPr lang="fa-IR" sz="900">
            <a:cs typeface="B Badr" panose="00000400000000000000" pitchFamily="2" charset="-78"/>
          </a:endParaRPr>
        </a:p>
      </dgm:t>
    </dgm:pt>
    <dgm:pt modelId="{EB18CB4B-1255-40BA-A295-291DB354D4BB}" type="sibTrans" cxnId="{868DBA28-7EF4-4828-B82A-25A84F6DCBBF}">
      <dgm:prSet/>
      <dgm:spPr/>
      <dgm:t>
        <a:bodyPr/>
        <a:lstStyle/>
        <a:p>
          <a:pPr rtl="1"/>
          <a:endParaRPr lang="fa-IR" sz="3200">
            <a:cs typeface="B Badr" panose="00000400000000000000" pitchFamily="2" charset="-78"/>
          </a:endParaRPr>
        </a:p>
      </dgm:t>
    </dgm:pt>
    <dgm:pt modelId="{65B76E5F-1788-45E4-A98F-D5069DED66B4}">
      <dgm:prSet custT="1"/>
      <dgm:spPr/>
      <dgm:t>
        <a:bodyPr/>
        <a:lstStyle/>
        <a:p>
          <a:pPr rtl="1"/>
          <a:r>
            <a:rPr lang="fa-IR" sz="2400" smtClean="0">
              <a:cs typeface="B Badr" panose="00000400000000000000" pitchFamily="2" charset="-78"/>
            </a:rPr>
            <a:t>فصل: و قد يطلق المجاز على كلمة تغير حكم إعرابها</a:t>
          </a:r>
          <a:endParaRPr lang="fa-IR" sz="2400">
            <a:cs typeface="B Badr" panose="00000400000000000000" pitchFamily="2" charset="-78"/>
          </a:endParaRPr>
        </a:p>
      </dgm:t>
    </dgm:pt>
    <dgm:pt modelId="{00978E30-4C2B-4088-A8EF-72FD98D7B421}" type="parTrans" cxnId="{139817AC-542B-48A0-90FC-BBB7B81D1BA4}">
      <dgm:prSet/>
      <dgm:spPr/>
      <dgm:t>
        <a:bodyPr/>
        <a:lstStyle/>
        <a:p>
          <a:pPr rtl="1"/>
          <a:endParaRPr lang="fa-IR" sz="3200">
            <a:cs typeface="B Badr" panose="00000400000000000000" pitchFamily="2" charset="-78"/>
          </a:endParaRPr>
        </a:p>
      </dgm:t>
    </dgm:pt>
    <dgm:pt modelId="{81C61E99-0C2C-40FB-AE5F-F5E10687E7E0}" type="sibTrans" cxnId="{139817AC-542B-48A0-90FC-BBB7B81D1BA4}">
      <dgm:prSet/>
      <dgm:spPr/>
      <dgm:t>
        <a:bodyPr/>
        <a:lstStyle/>
        <a:p>
          <a:pPr rtl="1"/>
          <a:endParaRPr lang="fa-IR" sz="3200">
            <a:cs typeface="B Badr" panose="00000400000000000000" pitchFamily="2" charset="-78"/>
          </a:endParaRPr>
        </a:p>
      </dgm:t>
    </dgm:pt>
    <dgm:pt modelId="{4004FB4C-464B-4243-8CA9-406223C5B1B1}">
      <dgm:prSet custT="1"/>
      <dgm:spPr/>
      <dgm:t>
        <a:bodyPr/>
        <a:lstStyle/>
        <a:p>
          <a:pPr rtl="1"/>
          <a:r>
            <a:rPr lang="fa-IR" sz="1800" smtClean="0">
              <a:cs typeface="B Badr" panose="00000400000000000000" pitchFamily="2" charset="-78"/>
            </a:rPr>
            <a:t>بحذف لفظ أو زيادة لفظ؛</a:t>
          </a:r>
          <a:endParaRPr lang="fa-IR" sz="1800">
            <a:cs typeface="B Badr" panose="00000400000000000000" pitchFamily="2" charset="-78"/>
          </a:endParaRPr>
        </a:p>
      </dgm:t>
    </dgm:pt>
    <dgm:pt modelId="{1AA0DFF7-83AE-493C-B5E3-CF37BFD718BD}" type="parTrans" cxnId="{A551C261-6D28-49EE-972C-027DAD062EFA}">
      <dgm:prSet custT="1"/>
      <dgm:spPr/>
      <dgm:t>
        <a:bodyPr/>
        <a:lstStyle/>
        <a:p>
          <a:pPr rtl="1"/>
          <a:endParaRPr lang="fa-IR" sz="900">
            <a:cs typeface="B Badr" panose="00000400000000000000" pitchFamily="2" charset="-78"/>
          </a:endParaRPr>
        </a:p>
      </dgm:t>
    </dgm:pt>
    <dgm:pt modelId="{AFD70630-B1F9-4066-8291-665F7302B05C}" type="sibTrans" cxnId="{A551C261-6D28-49EE-972C-027DAD062EFA}">
      <dgm:prSet/>
      <dgm:spPr/>
      <dgm:t>
        <a:bodyPr/>
        <a:lstStyle/>
        <a:p>
          <a:pPr rtl="1"/>
          <a:endParaRPr lang="fa-IR" sz="3200">
            <a:cs typeface="B Badr" panose="00000400000000000000" pitchFamily="2" charset="-78"/>
          </a:endParaRPr>
        </a:p>
      </dgm:t>
    </dgm:pt>
    <dgm:pt modelId="{E53B0171-6AB4-41C6-929B-868CB67313A8}">
      <dgm:prSet custT="1"/>
      <dgm:spPr/>
      <dgm:t>
        <a:bodyPr/>
        <a:lstStyle/>
        <a:p>
          <a:pPr rtl="1"/>
          <a:r>
            <a:rPr lang="fa-IR" sz="1800" smtClean="0">
              <a:cs typeface="B Badr" panose="00000400000000000000" pitchFamily="2" charset="-78"/>
            </a:rPr>
            <a:t>كـ</a:t>
          </a:r>
          <a:endParaRPr lang="fa-IR" sz="1800">
            <a:cs typeface="B Badr" panose="00000400000000000000" pitchFamily="2" charset="-78"/>
          </a:endParaRPr>
        </a:p>
      </dgm:t>
    </dgm:pt>
    <dgm:pt modelId="{08B4195C-BA30-4043-BF7A-7BECECF6D970}" type="parTrans" cxnId="{7281A36A-680F-44D5-9CD1-7C350DB6C692}">
      <dgm:prSet custT="1"/>
      <dgm:spPr/>
      <dgm:t>
        <a:bodyPr/>
        <a:lstStyle/>
        <a:p>
          <a:pPr rtl="1"/>
          <a:endParaRPr lang="fa-IR" sz="1200">
            <a:cs typeface="B Badr" panose="00000400000000000000" pitchFamily="2" charset="-78"/>
          </a:endParaRPr>
        </a:p>
      </dgm:t>
    </dgm:pt>
    <dgm:pt modelId="{76DA6C02-AF35-4539-872B-83F57E464333}" type="sibTrans" cxnId="{7281A36A-680F-44D5-9CD1-7C350DB6C692}">
      <dgm:prSet/>
      <dgm:spPr/>
      <dgm:t>
        <a:bodyPr/>
        <a:lstStyle/>
        <a:p>
          <a:pPr rtl="1"/>
          <a:endParaRPr lang="fa-IR" sz="3200">
            <a:cs typeface="B Badr" panose="00000400000000000000" pitchFamily="2" charset="-78"/>
          </a:endParaRPr>
        </a:p>
      </dgm:t>
    </dgm:pt>
    <dgm:pt modelId="{FD1C97DD-0A5C-4879-98CA-A587CFB1EAE9}">
      <dgm:prSet custT="1"/>
      <dgm:spPr/>
      <dgm:t>
        <a:bodyPr/>
        <a:lstStyle/>
        <a:p>
          <a:pPr rtl="1"/>
          <a:r>
            <a:rPr lang="fa-IR" sz="1800" smtClean="0">
              <a:cs typeface="B Badr" panose="00000400000000000000" pitchFamily="2" charset="-78"/>
            </a:rPr>
            <a:t>قوله تعالى: </a:t>
          </a:r>
          <a:endParaRPr lang="fa-IR" sz="1800">
            <a:cs typeface="B Badr" panose="00000400000000000000" pitchFamily="2" charset="-78"/>
          </a:endParaRPr>
        </a:p>
      </dgm:t>
    </dgm:pt>
    <dgm:pt modelId="{7162C341-C1C5-4A00-8C5C-24200B34BA17}" type="parTrans" cxnId="{5E89E8C3-7845-4E3E-B542-79859A12402F}">
      <dgm:prSet custT="1"/>
      <dgm:spPr/>
      <dgm:t>
        <a:bodyPr/>
        <a:lstStyle/>
        <a:p>
          <a:pPr rtl="1"/>
          <a:endParaRPr lang="fa-IR" sz="1200">
            <a:cs typeface="B Badr" panose="00000400000000000000" pitchFamily="2" charset="-78"/>
          </a:endParaRPr>
        </a:p>
      </dgm:t>
    </dgm:pt>
    <dgm:pt modelId="{429E4B6E-6ED4-4CCB-B920-702D8A6D2306}" type="sibTrans" cxnId="{5E89E8C3-7845-4E3E-B542-79859A12402F}">
      <dgm:prSet/>
      <dgm:spPr/>
      <dgm:t>
        <a:bodyPr/>
        <a:lstStyle/>
        <a:p>
          <a:pPr rtl="1"/>
          <a:endParaRPr lang="fa-IR" sz="3200">
            <a:cs typeface="B Badr" panose="00000400000000000000" pitchFamily="2" charset="-78"/>
          </a:endParaRPr>
        </a:p>
      </dgm:t>
    </dgm:pt>
    <dgm:pt modelId="{4FBB5870-20D9-457D-9FAE-694301C5A6AC}">
      <dgm:prSet custT="1"/>
      <dgm:spPr/>
      <dgm:t>
        <a:bodyPr/>
        <a:lstStyle/>
        <a:p>
          <a:pPr rtl="1"/>
          <a:r>
            <a:rPr lang="fa-IR" sz="1800" smtClean="0">
              <a:cs typeface="B Badr" panose="00000400000000000000" pitchFamily="2" charset="-78"/>
            </a:rPr>
            <a:t>و جاء ربك،</a:t>
          </a:r>
          <a:endParaRPr lang="fa-IR" sz="1800">
            <a:cs typeface="B Badr" panose="00000400000000000000" pitchFamily="2" charset="-78"/>
          </a:endParaRPr>
        </a:p>
      </dgm:t>
    </dgm:pt>
    <dgm:pt modelId="{4911B463-CC19-4333-B9CD-D23F19D6F204}" type="parTrans" cxnId="{28681093-1C51-42C5-9045-FA5DD4783118}">
      <dgm:prSet custT="1"/>
      <dgm:spPr/>
      <dgm:t>
        <a:bodyPr/>
        <a:lstStyle/>
        <a:p>
          <a:pPr rtl="1"/>
          <a:endParaRPr lang="fa-IR" sz="1200">
            <a:cs typeface="B Badr" panose="00000400000000000000" pitchFamily="2" charset="-78"/>
          </a:endParaRPr>
        </a:p>
      </dgm:t>
    </dgm:pt>
    <dgm:pt modelId="{6BFD1AB6-F2F6-4E93-90E4-4A1C71190AC6}" type="sibTrans" cxnId="{28681093-1C51-42C5-9045-FA5DD4783118}">
      <dgm:prSet/>
      <dgm:spPr/>
      <dgm:t>
        <a:bodyPr/>
        <a:lstStyle/>
        <a:p>
          <a:pPr rtl="1"/>
          <a:endParaRPr lang="fa-IR" sz="3200">
            <a:cs typeface="B Badr" panose="00000400000000000000" pitchFamily="2" charset="-78"/>
          </a:endParaRPr>
        </a:p>
      </dgm:t>
    </dgm:pt>
    <dgm:pt modelId="{7CEEAEAA-8398-4DE2-8FB2-ECA2DCFDC2DF}">
      <dgm:prSet custT="1"/>
      <dgm:spPr/>
      <dgm:t>
        <a:bodyPr/>
        <a:lstStyle/>
        <a:p>
          <a:pPr rtl="1"/>
          <a:r>
            <a:rPr lang="fa-IR" sz="1800" smtClean="0">
              <a:cs typeface="B Badr" panose="00000400000000000000" pitchFamily="2" charset="-78"/>
            </a:rPr>
            <a:t>و سئل القرية </a:t>
          </a:r>
          <a:endParaRPr lang="fa-IR" sz="1800">
            <a:cs typeface="B Badr" panose="00000400000000000000" pitchFamily="2" charset="-78"/>
          </a:endParaRPr>
        </a:p>
      </dgm:t>
    </dgm:pt>
    <dgm:pt modelId="{4A88B870-E20D-4902-9708-2FE7A44DCB94}" type="parTrans" cxnId="{80F9C251-7A65-4B9D-B52A-968C75BCA8EF}">
      <dgm:prSet custT="1"/>
      <dgm:spPr/>
      <dgm:t>
        <a:bodyPr/>
        <a:lstStyle/>
        <a:p>
          <a:pPr rtl="1"/>
          <a:endParaRPr lang="fa-IR" sz="1200">
            <a:cs typeface="B Badr" panose="00000400000000000000" pitchFamily="2" charset="-78"/>
          </a:endParaRPr>
        </a:p>
      </dgm:t>
    </dgm:pt>
    <dgm:pt modelId="{72813155-24AA-4EB5-AF5D-1FE29BF5C285}" type="sibTrans" cxnId="{80F9C251-7A65-4B9D-B52A-968C75BCA8EF}">
      <dgm:prSet/>
      <dgm:spPr/>
      <dgm:t>
        <a:bodyPr/>
        <a:lstStyle/>
        <a:p>
          <a:pPr rtl="1"/>
          <a:endParaRPr lang="fa-IR" sz="3200">
            <a:cs typeface="B Badr" panose="00000400000000000000" pitchFamily="2" charset="-78"/>
          </a:endParaRPr>
        </a:p>
      </dgm:t>
    </dgm:pt>
    <dgm:pt modelId="{516AA02B-5D68-4B73-871A-8AFCCD24A420}">
      <dgm:prSet custT="1"/>
      <dgm:spPr/>
      <dgm:t>
        <a:bodyPr/>
        <a:lstStyle/>
        <a:p>
          <a:pPr rtl="1"/>
          <a:r>
            <a:rPr lang="fa-IR" sz="1800" smtClean="0">
              <a:cs typeface="B Badr" panose="00000400000000000000" pitchFamily="2" charset="-78"/>
            </a:rPr>
            <a:t>و قوله تعالى: </a:t>
          </a:r>
          <a:endParaRPr lang="fa-IR" sz="1800">
            <a:cs typeface="B Badr" panose="00000400000000000000" pitchFamily="2" charset="-78"/>
          </a:endParaRPr>
        </a:p>
      </dgm:t>
    </dgm:pt>
    <dgm:pt modelId="{43E78338-D4D7-46E3-830F-D40ED00B06D5}" type="parTrans" cxnId="{CB76B348-1AE7-4D4B-8F04-3379A1745D27}">
      <dgm:prSet custT="1"/>
      <dgm:spPr/>
      <dgm:t>
        <a:bodyPr/>
        <a:lstStyle/>
        <a:p>
          <a:pPr rtl="1"/>
          <a:endParaRPr lang="fa-IR" sz="1200">
            <a:cs typeface="B Badr" panose="00000400000000000000" pitchFamily="2" charset="-78"/>
          </a:endParaRPr>
        </a:p>
      </dgm:t>
    </dgm:pt>
    <dgm:pt modelId="{8DF7FA9D-7735-4D8C-B180-DA130A51DCAB}" type="sibTrans" cxnId="{CB76B348-1AE7-4D4B-8F04-3379A1745D27}">
      <dgm:prSet/>
      <dgm:spPr/>
      <dgm:t>
        <a:bodyPr/>
        <a:lstStyle/>
        <a:p>
          <a:pPr rtl="1"/>
          <a:endParaRPr lang="fa-IR" sz="3200">
            <a:cs typeface="B Badr" panose="00000400000000000000" pitchFamily="2" charset="-78"/>
          </a:endParaRPr>
        </a:p>
      </dgm:t>
    </dgm:pt>
    <dgm:pt modelId="{230F1B96-1376-4EBD-8467-B8D49ED6F84A}">
      <dgm:prSet custT="1"/>
      <dgm:spPr/>
      <dgm:t>
        <a:bodyPr/>
        <a:lstStyle/>
        <a:p>
          <a:pPr rtl="1"/>
          <a:r>
            <a:rPr lang="fa-IR" sz="1800" smtClean="0">
              <a:cs typeface="B Badr" panose="00000400000000000000" pitchFamily="2" charset="-78"/>
            </a:rPr>
            <a:t>أى:</a:t>
          </a:r>
          <a:endParaRPr lang="fa-IR" sz="1800">
            <a:cs typeface="B Badr" panose="00000400000000000000" pitchFamily="2" charset="-78"/>
          </a:endParaRPr>
        </a:p>
      </dgm:t>
    </dgm:pt>
    <dgm:pt modelId="{3546CEBB-E7A8-4C1E-89FC-6FD8D4768821}" type="parTrans" cxnId="{74E28AEB-9AE4-49A3-8821-5883FD59A93F}">
      <dgm:prSet custT="1"/>
      <dgm:spPr/>
      <dgm:t>
        <a:bodyPr/>
        <a:lstStyle/>
        <a:p>
          <a:pPr rtl="1"/>
          <a:endParaRPr lang="fa-IR" sz="1200">
            <a:cs typeface="B Badr" panose="00000400000000000000" pitchFamily="2" charset="-78"/>
          </a:endParaRPr>
        </a:p>
      </dgm:t>
    </dgm:pt>
    <dgm:pt modelId="{EBDCDA18-99A7-4102-80AD-EC24E66EECC0}" type="sibTrans" cxnId="{74E28AEB-9AE4-49A3-8821-5883FD59A93F}">
      <dgm:prSet/>
      <dgm:spPr/>
      <dgm:t>
        <a:bodyPr/>
        <a:lstStyle/>
        <a:p>
          <a:pPr rtl="1"/>
          <a:endParaRPr lang="fa-IR" sz="3200">
            <a:cs typeface="B Badr" panose="00000400000000000000" pitchFamily="2" charset="-78"/>
          </a:endParaRPr>
        </a:p>
      </dgm:t>
    </dgm:pt>
    <dgm:pt modelId="{2F1CE19A-19AF-4E5F-88AC-9B163CF7C2AE}">
      <dgm:prSet custT="1"/>
      <dgm:spPr/>
      <dgm:t>
        <a:bodyPr/>
        <a:lstStyle/>
        <a:p>
          <a:pPr rtl="1"/>
          <a:r>
            <a:rPr lang="fa-IR" sz="1800" smtClean="0">
              <a:cs typeface="B Badr" panose="00000400000000000000" pitchFamily="2" charset="-78"/>
            </a:rPr>
            <a:t>أمر ربك،</a:t>
          </a:r>
          <a:endParaRPr lang="fa-IR" sz="1800">
            <a:cs typeface="B Badr" panose="00000400000000000000" pitchFamily="2" charset="-78"/>
          </a:endParaRPr>
        </a:p>
      </dgm:t>
    </dgm:pt>
    <dgm:pt modelId="{1C588E52-5C82-4ADA-B6B0-DB1631B7CB43}" type="parTrans" cxnId="{A6C44C6D-0FFB-4D6D-8E44-A6BA9BD3F6A5}">
      <dgm:prSet custT="1"/>
      <dgm:spPr/>
      <dgm:t>
        <a:bodyPr/>
        <a:lstStyle/>
        <a:p>
          <a:pPr rtl="1"/>
          <a:endParaRPr lang="fa-IR" sz="1200">
            <a:cs typeface="B Badr" panose="00000400000000000000" pitchFamily="2" charset="-78"/>
          </a:endParaRPr>
        </a:p>
      </dgm:t>
    </dgm:pt>
    <dgm:pt modelId="{0B21F1F9-50C3-4878-94A9-9A8B332DF882}" type="sibTrans" cxnId="{A6C44C6D-0FFB-4D6D-8E44-A6BA9BD3F6A5}">
      <dgm:prSet/>
      <dgm:spPr/>
      <dgm:t>
        <a:bodyPr/>
        <a:lstStyle/>
        <a:p>
          <a:pPr rtl="1"/>
          <a:endParaRPr lang="fa-IR" sz="3200">
            <a:cs typeface="B Badr" panose="00000400000000000000" pitchFamily="2" charset="-78"/>
          </a:endParaRPr>
        </a:p>
      </dgm:t>
    </dgm:pt>
    <dgm:pt modelId="{6FD6E49F-A72B-4F3F-8D18-B0F86E0FBAED}">
      <dgm:prSet custT="1"/>
      <dgm:spPr/>
      <dgm:t>
        <a:bodyPr/>
        <a:lstStyle/>
        <a:p>
          <a:pPr rtl="1"/>
          <a:r>
            <a:rPr lang="fa-IR" sz="1800" smtClean="0">
              <a:cs typeface="B Badr" panose="00000400000000000000" pitchFamily="2" charset="-78"/>
            </a:rPr>
            <a:t>و أهل القرية،</a:t>
          </a:r>
          <a:endParaRPr lang="fa-IR" sz="1800">
            <a:cs typeface="B Badr" panose="00000400000000000000" pitchFamily="2" charset="-78"/>
          </a:endParaRPr>
        </a:p>
      </dgm:t>
    </dgm:pt>
    <dgm:pt modelId="{8957B8FF-2366-424C-BACF-D67107D75F56}" type="parTrans" cxnId="{258838F4-66E5-48E0-A80D-696DE3DADFE8}">
      <dgm:prSet custT="1"/>
      <dgm:spPr/>
      <dgm:t>
        <a:bodyPr/>
        <a:lstStyle/>
        <a:p>
          <a:pPr rtl="1"/>
          <a:endParaRPr lang="fa-IR" sz="1200">
            <a:cs typeface="B Badr" panose="00000400000000000000" pitchFamily="2" charset="-78"/>
          </a:endParaRPr>
        </a:p>
      </dgm:t>
    </dgm:pt>
    <dgm:pt modelId="{51210185-111D-4DEC-8DDB-C94A758B5D47}" type="sibTrans" cxnId="{258838F4-66E5-48E0-A80D-696DE3DADFE8}">
      <dgm:prSet/>
      <dgm:spPr/>
      <dgm:t>
        <a:bodyPr/>
        <a:lstStyle/>
        <a:p>
          <a:pPr rtl="1"/>
          <a:endParaRPr lang="fa-IR" sz="3200">
            <a:cs typeface="B Badr" panose="00000400000000000000" pitchFamily="2" charset="-78"/>
          </a:endParaRPr>
        </a:p>
      </dgm:t>
    </dgm:pt>
    <dgm:pt modelId="{616B860E-63C5-49A7-B708-5CF1E747AC82}">
      <dgm:prSet custT="1"/>
      <dgm:spPr/>
      <dgm:t>
        <a:bodyPr/>
        <a:lstStyle/>
        <a:p>
          <a:pPr rtl="1"/>
          <a:r>
            <a:rPr lang="fa-IR" sz="1800" smtClean="0">
              <a:cs typeface="B Badr" panose="00000400000000000000" pitchFamily="2" charset="-78"/>
            </a:rPr>
            <a:t>و ليس مثله شي‏ء.</a:t>
          </a:r>
          <a:endParaRPr lang="fa-IR" sz="1800">
            <a:cs typeface="B Badr" panose="00000400000000000000" pitchFamily="2" charset="-78"/>
          </a:endParaRPr>
        </a:p>
      </dgm:t>
    </dgm:pt>
    <dgm:pt modelId="{5B2D2A01-E796-43B2-A8CD-2A9C3DAEE576}" type="parTrans" cxnId="{00CDBAA8-DC0E-4794-B4C6-D76FF1F4710F}">
      <dgm:prSet custT="1"/>
      <dgm:spPr/>
      <dgm:t>
        <a:bodyPr/>
        <a:lstStyle/>
        <a:p>
          <a:pPr rtl="1"/>
          <a:endParaRPr lang="fa-IR" sz="1200">
            <a:cs typeface="B Badr" panose="00000400000000000000" pitchFamily="2" charset="-78"/>
          </a:endParaRPr>
        </a:p>
      </dgm:t>
    </dgm:pt>
    <dgm:pt modelId="{ABA7C56C-81F4-4950-A96A-BAB7C530BDD8}" type="sibTrans" cxnId="{00CDBAA8-DC0E-4794-B4C6-D76FF1F4710F}">
      <dgm:prSet/>
      <dgm:spPr/>
      <dgm:t>
        <a:bodyPr/>
        <a:lstStyle/>
        <a:p>
          <a:pPr rtl="1"/>
          <a:endParaRPr lang="fa-IR" sz="3200">
            <a:cs typeface="B Badr" panose="00000400000000000000" pitchFamily="2" charset="-78"/>
          </a:endParaRPr>
        </a:p>
      </dgm:t>
    </dgm:pt>
    <dgm:pt modelId="{14F02E28-4026-4B13-B20C-A2645E2C647C}">
      <dgm:prSet custT="1"/>
      <dgm:spPr/>
      <dgm:t>
        <a:bodyPr/>
        <a:lstStyle/>
        <a:p>
          <a:pPr rtl="1"/>
          <a:r>
            <a:rPr lang="fa-IR" sz="1400" smtClean="0">
              <a:cs typeface="B Badr" panose="00000400000000000000" pitchFamily="2" charset="-78"/>
            </a:rPr>
            <a:t> أن التشبيه أعم محلا، و يتصل به أنه إذا قوى الشبه بين الطرفين حتى اتحدا- كالعلم و النور، و الشبهة و الظلمة- لم يحسن التشبيه، و تعينت الاستعارة.</a:t>
          </a:r>
          <a:endParaRPr lang="fa-IR" sz="1400">
            <a:cs typeface="B Badr" panose="00000400000000000000" pitchFamily="2" charset="-78"/>
          </a:endParaRPr>
        </a:p>
      </dgm:t>
    </dgm:pt>
    <dgm:pt modelId="{A024BAB6-B8D5-459E-B750-A4AB0D795D3F}" type="parTrans" cxnId="{30E42F26-9D9D-4880-8767-83E569B748DA}">
      <dgm:prSet/>
      <dgm:spPr/>
      <dgm:t>
        <a:bodyPr/>
        <a:lstStyle/>
        <a:p>
          <a:pPr rtl="1"/>
          <a:endParaRPr lang="fa-IR"/>
        </a:p>
      </dgm:t>
    </dgm:pt>
    <dgm:pt modelId="{68C23ED8-4977-4B62-90C9-64892517E36F}" type="sibTrans" cxnId="{30E42F26-9D9D-4880-8767-83E569B748DA}">
      <dgm:prSet/>
      <dgm:spPr/>
      <dgm:t>
        <a:bodyPr/>
        <a:lstStyle/>
        <a:p>
          <a:pPr rtl="1"/>
          <a:endParaRPr lang="fa-IR"/>
        </a:p>
      </dgm:t>
    </dgm:pt>
    <dgm:pt modelId="{04523846-CDB9-457A-A1A2-B701029BF6EE}">
      <dgm:prSet custT="1"/>
      <dgm:spPr/>
      <dgm:t>
        <a:bodyPr/>
        <a:lstStyle/>
        <a:p>
          <a:pPr rtl="1"/>
          <a:r>
            <a:rPr lang="fa-IR" sz="1800" smtClean="0">
              <a:cs typeface="B Badr" panose="00000400000000000000" pitchFamily="2" charset="-78"/>
            </a:rPr>
            <a:t>ليس كمثله شي‏ء</a:t>
          </a:r>
          <a:endParaRPr lang="fa-IR" sz="1800">
            <a:cs typeface="B Badr" panose="00000400000000000000" pitchFamily="2" charset="-78"/>
          </a:endParaRPr>
        </a:p>
      </dgm:t>
    </dgm:pt>
    <dgm:pt modelId="{3AD81CFB-28CA-4CC2-AF7C-3B45EDD9A5CE}" type="parTrans" cxnId="{532431E4-613A-4B10-9349-FB7D86465198}">
      <dgm:prSet custT="1"/>
      <dgm:spPr/>
      <dgm:t>
        <a:bodyPr/>
        <a:lstStyle/>
        <a:p>
          <a:pPr rtl="1"/>
          <a:endParaRPr lang="fa-IR" sz="700"/>
        </a:p>
      </dgm:t>
    </dgm:pt>
    <dgm:pt modelId="{8AD23101-81CF-44E3-83B7-C866807BC4A3}" type="sibTrans" cxnId="{532431E4-613A-4B10-9349-FB7D86465198}">
      <dgm:prSet/>
      <dgm:spPr/>
      <dgm:t>
        <a:bodyPr/>
        <a:lstStyle/>
        <a:p>
          <a:pPr rtl="1"/>
          <a:endParaRPr lang="fa-IR"/>
        </a:p>
      </dgm:t>
    </dgm:pt>
    <dgm:pt modelId="{23C202B0-867C-4877-ADD0-6393E7BB5864}">
      <dgm:prSet custT="1"/>
      <dgm:spPr/>
      <dgm:t>
        <a:bodyPr/>
        <a:lstStyle/>
        <a:p>
          <a:pPr rtl="1"/>
          <a:r>
            <a:rPr lang="fa-IR" sz="1400" smtClean="0">
              <a:cs typeface="B Badr" panose="00000400000000000000" pitchFamily="2" charset="-78"/>
            </a:rPr>
            <a:t>رعاية جهات حسن التشبيه، </a:t>
          </a:r>
          <a:endParaRPr lang="fa-IR" sz="1400">
            <a:cs typeface="B Badr" panose="00000400000000000000" pitchFamily="2" charset="-78"/>
          </a:endParaRPr>
        </a:p>
      </dgm:t>
    </dgm:pt>
    <dgm:pt modelId="{B3101F92-97FE-48CE-8726-12663B535026}" type="parTrans" cxnId="{4771BFD7-828B-4055-BAAC-E63320C08A94}">
      <dgm:prSet/>
      <dgm:spPr/>
      <dgm:t>
        <a:bodyPr/>
        <a:lstStyle/>
        <a:p>
          <a:pPr rtl="1"/>
          <a:endParaRPr lang="fa-IR"/>
        </a:p>
      </dgm:t>
    </dgm:pt>
    <dgm:pt modelId="{B6BFB148-38FE-416F-91F7-33AE0A138098}" type="sibTrans" cxnId="{4771BFD7-828B-4055-BAAC-E63320C08A94}">
      <dgm:prSet/>
      <dgm:spPr/>
      <dgm:t>
        <a:bodyPr/>
        <a:lstStyle/>
        <a:p>
          <a:pPr rtl="1"/>
          <a:endParaRPr lang="fa-IR"/>
        </a:p>
      </dgm:t>
    </dgm:pt>
    <dgm:pt modelId="{F97AE937-91B4-4C32-B9A2-50D97DD47C15}">
      <dgm:prSet custT="1"/>
      <dgm:spPr/>
      <dgm:t>
        <a:bodyPr/>
        <a:lstStyle/>
        <a:p>
          <a:pPr rtl="1"/>
          <a:r>
            <a:rPr lang="fa-IR" sz="1400" smtClean="0">
              <a:cs typeface="B Badr" panose="00000400000000000000" pitchFamily="2" charset="-78"/>
            </a:rPr>
            <a:t>و ألا يشم رائحته لفظا؛ </a:t>
          </a:r>
          <a:endParaRPr lang="fa-IR" sz="1400">
            <a:cs typeface="B Badr" panose="00000400000000000000" pitchFamily="2" charset="-78"/>
          </a:endParaRPr>
        </a:p>
      </dgm:t>
    </dgm:pt>
    <dgm:pt modelId="{80236B29-91A0-4C96-A76A-4E684713B58A}" type="parTrans" cxnId="{29F8E917-3B90-4BAD-8A1B-30680B6086FA}">
      <dgm:prSet/>
      <dgm:spPr/>
      <dgm:t>
        <a:bodyPr/>
        <a:lstStyle/>
        <a:p>
          <a:pPr rtl="1"/>
          <a:endParaRPr lang="fa-IR"/>
        </a:p>
      </dgm:t>
    </dgm:pt>
    <dgm:pt modelId="{E4955CFC-9C8A-4DEF-B005-1A92F69DEBDA}" type="sibTrans" cxnId="{29F8E917-3B90-4BAD-8A1B-30680B6086FA}">
      <dgm:prSet/>
      <dgm:spPr/>
      <dgm:t>
        <a:bodyPr/>
        <a:lstStyle/>
        <a:p>
          <a:pPr rtl="1"/>
          <a:endParaRPr lang="fa-IR"/>
        </a:p>
      </dgm:t>
    </dgm:pt>
    <dgm:pt modelId="{8ADCD929-3140-4AFC-B046-5C66A87EA0CE}">
      <dgm:prSet custT="1"/>
      <dgm:spPr/>
      <dgm:t>
        <a:bodyPr/>
        <a:lstStyle/>
        <a:p>
          <a:pPr rtl="1"/>
          <a:r>
            <a:rPr lang="fa-IR" sz="1400" smtClean="0">
              <a:cs typeface="B Badr" panose="00000400000000000000" pitchFamily="2" charset="-78"/>
            </a:rPr>
            <a:t>و لذلك يوصى أن يكون الشبه بين الطرفين جليا؛ لئلا تصير إلغازا؛ </a:t>
          </a:r>
          <a:endParaRPr lang="fa-IR" sz="1400">
            <a:cs typeface="B Badr" panose="00000400000000000000" pitchFamily="2" charset="-78"/>
          </a:endParaRPr>
        </a:p>
      </dgm:t>
    </dgm:pt>
    <dgm:pt modelId="{B4B40A16-F221-4770-952B-E4C512C012FF}" type="parTrans" cxnId="{237B323D-D2B2-451D-88DA-C1FD636556A3}">
      <dgm:prSet/>
      <dgm:spPr/>
      <dgm:t>
        <a:bodyPr/>
        <a:lstStyle/>
        <a:p>
          <a:pPr rtl="1"/>
          <a:endParaRPr lang="fa-IR"/>
        </a:p>
      </dgm:t>
    </dgm:pt>
    <dgm:pt modelId="{D882017C-E255-4AEA-9D97-431DEBD50889}" type="sibTrans" cxnId="{237B323D-D2B2-451D-88DA-C1FD636556A3}">
      <dgm:prSet/>
      <dgm:spPr/>
      <dgm:t>
        <a:bodyPr/>
        <a:lstStyle/>
        <a:p>
          <a:pPr rtl="1"/>
          <a:endParaRPr lang="fa-IR"/>
        </a:p>
      </dgm:t>
    </dgm:pt>
    <dgm:pt modelId="{2B7B5ECB-0D0E-4D3D-B00C-8D2E75CD17AB}">
      <dgm:prSet custT="1"/>
      <dgm:spPr/>
      <dgm:t>
        <a:bodyPr/>
        <a:lstStyle/>
        <a:p>
          <a:pPr rtl="1"/>
          <a:r>
            <a:rPr lang="fa-IR" sz="1400" smtClean="0">
              <a:cs typeface="B Badr" panose="00000400000000000000" pitchFamily="2" charset="-78"/>
            </a:rPr>
            <a:t>‏ بـ</a:t>
          </a:r>
          <a:endParaRPr lang="fa-IR" sz="1400">
            <a:cs typeface="B Badr" panose="00000400000000000000" pitchFamily="2" charset="-78"/>
          </a:endParaRPr>
        </a:p>
      </dgm:t>
    </dgm:pt>
    <dgm:pt modelId="{90005583-48F5-4C22-ABE0-D5B640397BCD}" type="parTrans" cxnId="{83A72128-79A6-4FA8-971C-1EB8BD6D57AC}">
      <dgm:prSet/>
      <dgm:spPr/>
      <dgm:t>
        <a:bodyPr/>
        <a:lstStyle/>
        <a:p>
          <a:pPr rtl="1"/>
          <a:endParaRPr lang="fa-IR"/>
        </a:p>
      </dgm:t>
    </dgm:pt>
    <dgm:pt modelId="{CD534E49-C3CA-430C-8661-263C3FCA939B}" type="sibTrans" cxnId="{83A72128-79A6-4FA8-971C-1EB8BD6D57AC}">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532CDA77-5648-4363-97B4-50D607C560DA}" type="pres">
      <dgm:prSet presAssocID="{E21F3DE3-7264-4705-94E9-8A6B441C65AE}" presName="root1" presStyleCnt="0"/>
      <dgm:spPr/>
    </dgm:pt>
    <dgm:pt modelId="{3B9735BD-2223-4144-943B-2BA2E20CB5A4}" type="pres">
      <dgm:prSet presAssocID="{E21F3DE3-7264-4705-94E9-8A6B441C65AE}" presName="LevelOneTextNode" presStyleLbl="node0" presStyleIdx="0" presStyleCnt="2" custScaleX="160494">
        <dgm:presLayoutVars>
          <dgm:chPref val="3"/>
        </dgm:presLayoutVars>
      </dgm:prSet>
      <dgm:spPr/>
      <dgm:t>
        <a:bodyPr/>
        <a:lstStyle/>
        <a:p>
          <a:pPr rtl="1"/>
          <a:endParaRPr lang="fa-IR"/>
        </a:p>
      </dgm:t>
    </dgm:pt>
    <dgm:pt modelId="{D13ABBBF-6D71-4E36-B66D-F77CE3722146}" type="pres">
      <dgm:prSet presAssocID="{E21F3DE3-7264-4705-94E9-8A6B441C65AE}" presName="level2hierChild" presStyleCnt="0"/>
      <dgm:spPr/>
    </dgm:pt>
    <dgm:pt modelId="{B8AA5B5D-7FCA-4B42-BA38-064657D10CE4}" type="pres">
      <dgm:prSet presAssocID="{BA02A778-579E-4051-AD8E-8C7C3A3263AE}" presName="conn2-1" presStyleLbl="parChTrans1D2" presStyleIdx="0" presStyleCnt="3"/>
      <dgm:spPr/>
      <dgm:t>
        <a:bodyPr/>
        <a:lstStyle/>
        <a:p>
          <a:pPr rtl="1"/>
          <a:endParaRPr lang="fa-IR"/>
        </a:p>
      </dgm:t>
    </dgm:pt>
    <dgm:pt modelId="{A72E276D-99B6-4CE0-92A7-07095871F2D9}" type="pres">
      <dgm:prSet presAssocID="{BA02A778-579E-4051-AD8E-8C7C3A3263AE}" presName="connTx" presStyleLbl="parChTrans1D2" presStyleIdx="0" presStyleCnt="3"/>
      <dgm:spPr/>
      <dgm:t>
        <a:bodyPr/>
        <a:lstStyle/>
        <a:p>
          <a:pPr rtl="1"/>
          <a:endParaRPr lang="fa-IR"/>
        </a:p>
      </dgm:t>
    </dgm:pt>
    <dgm:pt modelId="{6013CEDE-5CCE-428D-9E33-32D3AA4D2609}" type="pres">
      <dgm:prSet presAssocID="{857CE898-785A-49B6-9FA7-FF4980685E3B}" presName="root2" presStyleCnt="0"/>
      <dgm:spPr/>
    </dgm:pt>
    <dgm:pt modelId="{587C18C2-682F-48E2-B7C9-AD8FB15D7825}" type="pres">
      <dgm:prSet presAssocID="{857CE898-785A-49B6-9FA7-FF4980685E3B}" presName="LevelTwoTextNode" presStyleLbl="node2" presStyleIdx="0" presStyleCnt="3" custScaleX="119835">
        <dgm:presLayoutVars>
          <dgm:chPref val="3"/>
        </dgm:presLayoutVars>
      </dgm:prSet>
      <dgm:spPr/>
      <dgm:t>
        <a:bodyPr/>
        <a:lstStyle/>
        <a:p>
          <a:pPr rtl="1"/>
          <a:endParaRPr lang="fa-IR"/>
        </a:p>
      </dgm:t>
    </dgm:pt>
    <dgm:pt modelId="{2D9B44F5-FCA7-4FC7-9D36-737CBF9CB3DF}" type="pres">
      <dgm:prSet presAssocID="{857CE898-785A-49B6-9FA7-FF4980685E3B}" presName="level3hierChild" presStyleCnt="0"/>
      <dgm:spPr/>
    </dgm:pt>
    <dgm:pt modelId="{1991ECA4-E9EE-43A8-AB49-3ECC277FC16B}" type="pres">
      <dgm:prSet presAssocID="{90005583-48F5-4C22-ABE0-D5B640397BCD}" presName="conn2-1" presStyleLbl="parChTrans1D3" presStyleIdx="0" presStyleCnt="3"/>
      <dgm:spPr/>
      <dgm:t>
        <a:bodyPr/>
        <a:lstStyle/>
        <a:p>
          <a:pPr rtl="1"/>
          <a:endParaRPr lang="fa-IR"/>
        </a:p>
      </dgm:t>
    </dgm:pt>
    <dgm:pt modelId="{146BE1D3-A641-41EA-84F2-B5184B69FC73}" type="pres">
      <dgm:prSet presAssocID="{90005583-48F5-4C22-ABE0-D5B640397BCD}" presName="connTx" presStyleLbl="parChTrans1D3" presStyleIdx="0" presStyleCnt="3"/>
      <dgm:spPr/>
      <dgm:t>
        <a:bodyPr/>
        <a:lstStyle/>
        <a:p>
          <a:pPr rtl="1"/>
          <a:endParaRPr lang="fa-IR"/>
        </a:p>
      </dgm:t>
    </dgm:pt>
    <dgm:pt modelId="{AAFC372B-A9A3-4B71-B85D-FEC05134F571}" type="pres">
      <dgm:prSet presAssocID="{2B7B5ECB-0D0E-4D3D-B00C-8D2E75CD17AB}" presName="root2" presStyleCnt="0"/>
      <dgm:spPr/>
    </dgm:pt>
    <dgm:pt modelId="{ACE706A1-A321-44F2-A925-A006626F4CFA}" type="pres">
      <dgm:prSet presAssocID="{2B7B5ECB-0D0E-4D3D-B00C-8D2E75CD17AB}" presName="LevelTwoTextNode" presStyleLbl="node3" presStyleIdx="0" presStyleCnt="3" custScaleX="22321">
        <dgm:presLayoutVars>
          <dgm:chPref val="3"/>
        </dgm:presLayoutVars>
      </dgm:prSet>
      <dgm:spPr/>
      <dgm:t>
        <a:bodyPr/>
        <a:lstStyle/>
        <a:p>
          <a:pPr rtl="1"/>
          <a:endParaRPr lang="fa-IR"/>
        </a:p>
      </dgm:t>
    </dgm:pt>
    <dgm:pt modelId="{8DCFD474-CE5D-4808-B7EE-615499494717}" type="pres">
      <dgm:prSet presAssocID="{2B7B5ECB-0D0E-4D3D-B00C-8D2E75CD17AB}" presName="level3hierChild" presStyleCnt="0"/>
      <dgm:spPr/>
    </dgm:pt>
    <dgm:pt modelId="{242B546A-D1FE-4A90-BE9B-132F22A4A674}" type="pres">
      <dgm:prSet presAssocID="{B3101F92-97FE-48CE-8726-12663B535026}" presName="conn2-1" presStyleLbl="parChTrans1D4" presStyleIdx="0" presStyleCnt="16"/>
      <dgm:spPr/>
      <dgm:t>
        <a:bodyPr/>
        <a:lstStyle/>
        <a:p>
          <a:pPr rtl="1"/>
          <a:endParaRPr lang="fa-IR"/>
        </a:p>
      </dgm:t>
    </dgm:pt>
    <dgm:pt modelId="{6FA35DE6-E8A5-4519-823D-BB963BA31A6C}" type="pres">
      <dgm:prSet presAssocID="{B3101F92-97FE-48CE-8726-12663B535026}" presName="connTx" presStyleLbl="parChTrans1D4" presStyleIdx="0" presStyleCnt="16"/>
      <dgm:spPr/>
      <dgm:t>
        <a:bodyPr/>
        <a:lstStyle/>
        <a:p>
          <a:pPr rtl="1"/>
          <a:endParaRPr lang="fa-IR"/>
        </a:p>
      </dgm:t>
    </dgm:pt>
    <dgm:pt modelId="{BDE35C4D-6357-485F-BA47-79036A821823}" type="pres">
      <dgm:prSet presAssocID="{23C202B0-867C-4877-ADD0-6393E7BB5864}" presName="root2" presStyleCnt="0"/>
      <dgm:spPr/>
    </dgm:pt>
    <dgm:pt modelId="{F9355D3F-5534-45B7-9C23-F88F84E8EDA9}" type="pres">
      <dgm:prSet presAssocID="{23C202B0-867C-4877-ADD0-6393E7BB5864}" presName="LevelTwoTextNode" presStyleLbl="node4" presStyleIdx="0" presStyleCnt="16" custScaleX="81567">
        <dgm:presLayoutVars>
          <dgm:chPref val="3"/>
        </dgm:presLayoutVars>
      </dgm:prSet>
      <dgm:spPr/>
      <dgm:t>
        <a:bodyPr/>
        <a:lstStyle/>
        <a:p>
          <a:pPr rtl="1"/>
          <a:endParaRPr lang="fa-IR"/>
        </a:p>
      </dgm:t>
    </dgm:pt>
    <dgm:pt modelId="{9CBE185A-2BF3-4880-8268-E3D22740EC12}" type="pres">
      <dgm:prSet presAssocID="{23C202B0-867C-4877-ADD0-6393E7BB5864}" presName="level3hierChild" presStyleCnt="0"/>
      <dgm:spPr/>
    </dgm:pt>
    <dgm:pt modelId="{5979DA92-244C-4E11-B42F-FA72C514FFC3}" type="pres">
      <dgm:prSet presAssocID="{80236B29-91A0-4C96-A76A-4E684713B58A}" presName="conn2-1" presStyleLbl="parChTrans1D4" presStyleIdx="1" presStyleCnt="16"/>
      <dgm:spPr/>
      <dgm:t>
        <a:bodyPr/>
        <a:lstStyle/>
        <a:p>
          <a:pPr rtl="1"/>
          <a:endParaRPr lang="fa-IR"/>
        </a:p>
      </dgm:t>
    </dgm:pt>
    <dgm:pt modelId="{B6521F23-1386-462F-903D-7187E43E9D70}" type="pres">
      <dgm:prSet presAssocID="{80236B29-91A0-4C96-A76A-4E684713B58A}" presName="connTx" presStyleLbl="parChTrans1D4" presStyleIdx="1" presStyleCnt="16"/>
      <dgm:spPr/>
      <dgm:t>
        <a:bodyPr/>
        <a:lstStyle/>
        <a:p>
          <a:pPr rtl="1"/>
          <a:endParaRPr lang="fa-IR"/>
        </a:p>
      </dgm:t>
    </dgm:pt>
    <dgm:pt modelId="{D368DDA3-159E-4116-A18E-BB85DBD7BFEA}" type="pres">
      <dgm:prSet presAssocID="{F97AE937-91B4-4C32-B9A2-50D97DD47C15}" presName="root2" presStyleCnt="0"/>
      <dgm:spPr/>
    </dgm:pt>
    <dgm:pt modelId="{89E9701C-584D-4A25-B05C-3FBFB381BAFD}" type="pres">
      <dgm:prSet presAssocID="{F97AE937-91B4-4C32-B9A2-50D97DD47C15}" presName="LevelTwoTextNode" presStyleLbl="node4" presStyleIdx="1" presStyleCnt="16" custScaleX="81567">
        <dgm:presLayoutVars>
          <dgm:chPref val="3"/>
        </dgm:presLayoutVars>
      </dgm:prSet>
      <dgm:spPr/>
      <dgm:t>
        <a:bodyPr/>
        <a:lstStyle/>
        <a:p>
          <a:pPr rtl="1"/>
          <a:endParaRPr lang="fa-IR"/>
        </a:p>
      </dgm:t>
    </dgm:pt>
    <dgm:pt modelId="{2335AC96-F89A-4825-90DE-C319A9103A26}" type="pres">
      <dgm:prSet presAssocID="{F97AE937-91B4-4C32-B9A2-50D97DD47C15}" presName="level3hierChild" presStyleCnt="0"/>
      <dgm:spPr/>
    </dgm:pt>
    <dgm:pt modelId="{A963D433-E216-450E-B84D-BA9A0FFD7E7E}" type="pres">
      <dgm:prSet presAssocID="{B4B40A16-F221-4770-952B-E4C512C012FF}" presName="conn2-1" presStyleLbl="parChTrans1D4" presStyleIdx="2" presStyleCnt="16"/>
      <dgm:spPr/>
      <dgm:t>
        <a:bodyPr/>
        <a:lstStyle/>
        <a:p>
          <a:pPr rtl="1"/>
          <a:endParaRPr lang="fa-IR"/>
        </a:p>
      </dgm:t>
    </dgm:pt>
    <dgm:pt modelId="{13510B28-9FD9-4C17-897A-D8B99C58EE3A}" type="pres">
      <dgm:prSet presAssocID="{B4B40A16-F221-4770-952B-E4C512C012FF}" presName="connTx" presStyleLbl="parChTrans1D4" presStyleIdx="2" presStyleCnt="16"/>
      <dgm:spPr/>
      <dgm:t>
        <a:bodyPr/>
        <a:lstStyle/>
        <a:p>
          <a:pPr rtl="1"/>
          <a:endParaRPr lang="fa-IR"/>
        </a:p>
      </dgm:t>
    </dgm:pt>
    <dgm:pt modelId="{C0B833FA-CAC1-433D-B87E-27CCE3FA2DCF}" type="pres">
      <dgm:prSet presAssocID="{8ADCD929-3140-4AFC-B046-5C66A87EA0CE}" presName="root2" presStyleCnt="0"/>
      <dgm:spPr/>
    </dgm:pt>
    <dgm:pt modelId="{33D69418-4060-47F0-BB49-3D7480A62FE2}" type="pres">
      <dgm:prSet presAssocID="{8ADCD929-3140-4AFC-B046-5C66A87EA0CE}" presName="LevelTwoTextNode" presStyleLbl="node4" presStyleIdx="2" presStyleCnt="16" custScaleX="105620" custScaleY="115505">
        <dgm:presLayoutVars>
          <dgm:chPref val="3"/>
        </dgm:presLayoutVars>
      </dgm:prSet>
      <dgm:spPr/>
      <dgm:t>
        <a:bodyPr/>
        <a:lstStyle/>
        <a:p>
          <a:pPr rtl="1"/>
          <a:endParaRPr lang="fa-IR"/>
        </a:p>
      </dgm:t>
    </dgm:pt>
    <dgm:pt modelId="{2772F0E9-EDAF-4DC4-B684-6A9DFE882B19}" type="pres">
      <dgm:prSet presAssocID="{8ADCD929-3140-4AFC-B046-5C66A87EA0CE}" presName="level3hierChild" presStyleCnt="0"/>
      <dgm:spPr/>
    </dgm:pt>
    <dgm:pt modelId="{ED9B65E7-4105-454D-B1C4-E1173D2FE331}" type="pres">
      <dgm:prSet presAssocID="{E466D9B6-0AFD-453E-90C2-32C8E7606F0E}" presName="conn2-1" presStyleLbl="parChTrans1D4" presStyleIdx="3" presStyleCnt="16"/>
      <dgm:spPr/>
      <dgm:t>
        <a:bodyPr/>
        <a:lstStyle/>
        <a:p>
          <a:pPr rtl="1"/>
          <a:endParaRPr lang="fa-IR"/>
        </a:p>
      </dgm:t>
    </dgm:pt>
    <dgm:pt modelId="{11189B22-870B-48DE-BF9A-44861F84B97D}" type="pres">
      <dgm:prSet presAssocID="{E466D9B6-0AFD-453E-90C2-32C8E7606F0E}" presName="connTx" presStyleLbl="parChTrans1D4" presStyleIdx="3" presStyleCnt="16"/>
      <dgm:spPr/>
      <dgm:t>
        <a:bodyPr/>
        <a:lstStyle/>
        <a:p>
          <a:pPr rtl="1"/>
          <a:endParaRPr lang="fa-IR"/>
        </a:p>
      </dgm:t>
    </dgm:pt>
    <dgm:pt modelId="{D9BA10FE-F06D-4C3D-877A-804CD13EA068}" type="pres">
      <dgm:prSet presAssocID="{F8DB23DE-F39D-4896-A340-BF126650E920}" presName="root2" presStyleCnt="0"/>
      <dgm:spPr/>
    </dgm:pt>
    <dgm:pt modelId="{AB964A60-F53F-4C5A-B5E9-7C6FB9F975BF}" type="pres">
      <dgm:prSet presAssocID="{F8DB23DE-F39D-4896-A340-BF126650E920}" presName="LevelTwoTextNode" presStyleLbl="node4" presStyleIdx="3" presStyleCnt="16" custScaleX="37522">
        <dgm:presLayoutVars>
          <dgm:chPref val="3"/>
        </dgm:presLayoutVars>
      </dgm:prSet>
      <dgm:spPr/>
      <dgm:t>
        <a:bodyPr/>
        <a:lstStyle/>
        <a:p>
          <a:pPr rtl="1"/>
          <a:endParaRPr lang="fa-IR"/>
        </a:p>
      </dgm:t>
    </dgm:pt>
    <dgm:pt modelId="{4EB7280A-8641-479B-8E6A-C4E0A97F2D14}" type="pres">
      <dgm:prSet presAssocID="{F8DB23DE-F39D-4896-A340-BF126650E920}" presName="level3hierChild" presStyleCnt="0"/>
      <dgm:spPr/>
    </dgm:pt>
    <dgm:pt modelId="{39A38D95-E105-4425-810E-29B9980D797D}" type="pres">
      <dgm:prSet presAssocID="{046FF536-00E2-4B43-9786-DA93DAFDF4B8}" presName="conn2-1" presStyleLbl="parChTrans1D4" presStyleIdx="4" presStyleCnt="16"/>
      <dgm:spPr/>
      <dgm:t>
        <a:bodyPr/>
        <a:lstStyle/>
        <a:p>
          <a:pPr rtl="1"/>
          <a:endParaRPr lang="fa-IR"/>
        </a:p>
      </dgm:t>
    </dgm:pt>
    <dgm:pt modelId="{B5DD56A3-E784-4121-AED3-C950A841AD9F}" type="pres">
      <dgm:prSet presAssocID="{046FF536-00E2-4B43-9786-DA93DAFDF4B8}" presName="connTx" presStyleLbl="parChTrans1D4" presStyleIdx="4" presStyleCnt="16"/>
      <dgm:spPr/>
      <dgm:t>
        <a:bodyPr/>
        <a:lstStyle/>
        <a:p>
          <a:pPr rtl="1"/>
          <a:endParaRPr lang="fa-IR"/>
        </a:p>
      </dgm:t>
    </dgm:pt>
    <dgm:pt modelId="{5B70DBCB-5C56-49E6-87B0-8D7BECCD8C10}" type="pres">
      <dgm:prSet presAssocID="{645B4D58-A6E9-4B58-AEDC-C0165E749E3C}" presName="root2" presStyleCnt="0"/>
      <dgm:spPr/>
    </dgm:pt>
    <dgm:pt modelId="{157E9327-4ABC-487D-82D1-42BC8CA72AA9}" type="pres">
      <dgm:prSet presAssocID="{645B4D58-A6E9-4B58-AEDC-C0165E749E3C}" presName="LevelTwoTextNode" presStyleLbl="node4" presStyleIdx="4" presStyleCnt="16" custScaleX="94190">
        <dgm:presLayoutVars>
          <dgm:chPref val="3"/>
        </dgm:presLayoutVars>
      </dgm:prSet>
      <dgm:spPr/>
      <dgm:t>
        <a:bodyPr/>
        <a:lstStyle/>
        <a:p>
          <a:pPr rtl="1"/>
          <a:endParaRPr lang="fa-IR"/>
        </a:p>
      </dgm:t>
    </dgm:pt>
    <dgm:pt modelId="{A6EC84E6-F2E8-42CB-A0D1-FDEF7C02E304}" type="pres">
      <dgm:prSet presAssocID="{645B4D58-A6E9-4B58-AEDC-C0165E749E3C}" presName="level3hierChild" presStyleCnt="0"/>
      <dgm:spPr/>
    </dgm:pt>
    <dgm:pt modelId="{271295DA-47DE-4A1F-929B-F2AC2054778E}" type="pres">
      <dgm:prSet presAssocID="{F215E02A-E56C-490F-B894-D65554D01103}" presName="conn2-1" presStyleLbl="parChTrans1D4" presStyleIdx="5" presStyleCnt="16"/>
      <dgm:spPr/>
      <dgm:t>
        <a:bodyPr/>
        <a:lstStyle/>
        <a:p>
          <a:pPr rtl="1"/>
          <a:endParaRPr lang="fa-IR"/>
        </a:p>
      </dgm:t>
    </dgm:pt>
    <dgm:pt modelId="{02B42D48-ADBA-4CFE-8165-3E055AE4CC73}" type="pres">
      <dgm:prSet presAssocID="{F215E02A-E56C-490F-B894-D65554D01103}" presName="connTx" presStyleLbl="parChTrans1D4" presStyleIdx="5" presStyleCnt="16"/>
      <dgm:spPr/>
      <dgm:t>
        <a:bodyPr/>
        <a:lstStyle/>
        <a:p>
          <a:pPr rtl="1"/>
          <a:endParaRPr lang="fa-IR"/>
        </a:p>
      </dgm:t>
    </dgm:pt>
    <dgm:pt modelId="{446C88E1-E0D5-4AA9-9792-CD9A552E9068}" type="pres">
      <dgm:prSet presAssocID="{CA1D6A3F-B2E6-4DBA-9A98-0857A4824000}" presName="root2" presStyleCnt="0"/>
      <dgm:spPr/>
    </dgm:pt>
    <dgm:pt modelId="{182BC72C-44B6-46F4-8D90-152B8B01DA4F}" type="pres">
      <dgm:prSet presAssocID="{CA1D6A3F-B2E6-4DBA-9A98-0857A4824000}" presName="LevelTwoTextNode" presStyleLbl="node4" presStyleIdx="5" presStyleCnt="16" custScaleX="94190">
        <dgm:presLayoutVars>
          <dgm:chPref val="3"/>
        </dgm:presLayoutVars>
      </dgm:prSet>
      <dgm:spPr/>
      <dgm:t>
        <a:bodyPr/>
        <a:lstStyle/>
        <a:p>
          <a:pPr rtl="1"/>
          <a:endParaRPr lang="fa-IR"/>
        </a:p>
      </dgm:t>
    </dgm:pt>
    <dgm:pt modelId="{1FA85256-E72E-4433-B2B3-734B9D196A78}" type="pres">
      <dgm:prSet presAssocID="{CA1D6A3F-B2E6-4DBA-9A98-0857A4824000}" presName="level3hierChild" presStyleCnt="0"/>
      <dgm:spPr/>
    </dgm:pt>
    <dgm:pt modelId="{DB032FAC-CC4D-45A0-BEFB-D465040CF80C}" type="pres">
      <dgm:prSet presAssocID="{3FC4FFE9-6605-4F4A-811E-62CC2B91F3FB}" presName="conn2-1" presStyleLbl="parChTrans1D3" presStyleIdx="1" presStyleCnt="3"/>
      <dgm:spPr/>
      <dgm:t>
        <a:bodyPr/>
        <a:lstStyle/>
        <a:p>
          <a:pPr rtl="1"/>
          <a:endParaRPr lang="fa-IR"/>
        </a:p>
      </dgm:t>
    </dgm:pt>
    <dgm:pt modelId="{292F8190-6E72-4796-9D0E-D1013A3BFD7B}" type="pres">
      <dgm:prSet presAssocID="{3FC4FFE9-6605-4F4A-811E-62CC2B91F3FB}" presName="connTx" presStyleLbl="parChTrans1D3" presStyleIdx="1" presStyleCnt="3"/>
      <dgm:spPr/>
      <dgm:t>
        <a:bodyPr/>
        <a:lstStyle/>
        <a:p>
          <a:pPr rtl="1"/>
          <a:endParaRPr lang="fa-IR"/>
        </a:p>
      </dgm:t>
    </dgm:pt>
    <dgm:pt modelId="{06F173CD-6BB7-43E5-9989-D2A1F464132F}" type="pres">
      <dgm:prSet presAssocID="{F8FBF609-68D9-49E0-8657-C032369AFD29}" presName="root2" presStyleCnt="0"/>
      <dgm:spPr/>
    </dgm:pt>
    <dgm:pt modelId="{BA0685CA-D427-41E3-875C-CDCECA0BE688}" type="pres">
      <dgm:prSet presAssocID="{F8FBF609-68D9-49E0-8657-C032369AFD29}" presName="LevelTwoTextNode" presStyleLbl="node3" presStyleIdx="1" presStyleCnt="3" custScaleX="46288">
        <dgm:presLayoutVars>
          <dgm:chPref val="3"/>
        </dgm:presLayoutVars>
      </dgm:prSet>
      <dgm:spPr/>
      <dgm:t>
        <a:bodyPr/>
        <a:lstStyle/>
        <a:p>
          <a:pPr rtl="1"/>
          <a:endParaRPr lang="fa-IR"/>
        </a:p>
      </dgm:t>
    </dgm:pt>
    <dgm:pt modelId="{59E1C536-BAC5-47EF-BCFF-E490F78A9344}" type="pres">
      <dgm:prSet presAssocID="{F8FBF609-68D9-49E0-8657-C032369AFD29}" presName="level3hierChild" presStyleCnt="0"/>
      <dgm:spPr/>
    </dgm:pt>
    <dgm:pt modelId="{63090545-E61A-4529-87F9-3F148539CACB}" type="pres">
      <dgm:prSet presAssocID="{A024BAB6-B8D5-459E-B750-A4AB0D795D3F}" presName="conn2-1" presStyleLbl="parChTrans1D4" presStyleIdx="6" presStyleCnt="16"/>
      <dgm:spPr/>
      <dgm:t>
        <a:bodyPr/>
        <a:lstStyle/>
        <a:p>
          <a:pPr rtl="1"/>
          <a:endParaRPr lang="fa-IR"/>
        </a:p>
      </dgm:t>
    </dgm:pt>
    <dgm:pt modelId="{A6712FD7-2F56-43E7-AC77-AD6FC7AFDBBF}" type="pres">
      <dgm:prSet presAssocID="{A024BAB6-B8D5-459E-B750-A4AB0D795D3F}" presName="connTx" presStyleLbl="parChTrans1D4" presStyleIdx="6" presStyleCnt="16"/>
      <dgm:spPr/>
      <dgm:t>
        <a:bodyPr/>
        <a:lstStyle/>
        <a:p>
          <a:pPr rtl="1"/>
          <a:endParaRPr lang="fa-IR"/>
        </a:p>
      </dgm:t>
    </dgm:pt>
    <dgm:pt modelId="{AEC12FE8-ADD3-45BA-8FA6-03523CCA081F}" type="pres">
      <dgm:prSet presAssocID="{14F02E28-4026-4B13-B20C-A2645E2C647C}" presName="root2" presStyleCnt="0"/>
      <dgm:spPr/>
    </dgm:pt>
    <dgm:pt modelId="{2164C15B-CE37-4CD5-9A84-A84D863E9C66}" type="pres">
      <dgm:prSet presAssocID="{14F02E28-4026-4B13-B20C-A2645E2C647C}" presName="LevelTwoTextNode" presStyleLbl="node4" presStyleIdx="6" presStyleCnt="16" custScaleX="242054" custScaleY="132120">
        <dgm:presLayoutVars>
          <dgm:chPref val="3"/>
        </dgm:presLayoutVars>
      </dgm:prSet>
      <dgm:spPr/>
      <dgm:t>
        <a:bodyPr/>
        <a:lstStyle/>
        <a:p>
          <a:pPr rtl="1"/>
          <a:endParaRPr lang="fa-IR"/>
        </a:p>
      </dgm:t>
    </dgm:pt>
    <dgm:pt modelId="{4B503CEF-F4AF-4F01-BE93-33824E039BC1}" type="pres">
      <dgm:prSet presAssocID="{14F02E28-4026-4B13-B20C-A2645E2C647C}" presName="level3hierChild" presStyleCnt="0"/>
      <dgm:spPr/>
    </dgm:pt>
    <dgm:pt modelId="{257FF62A-BC86-4CAD-8A71-BCE8D5801601}" type="pres">
      <dgm:prSet presAssocID="{D713E6E7-98B8-43C7-9278-1D0422D78BAF}" presName="conn2-1" presStyleLbl="parChTrans1D2" presStyleIdx="1" presStyleCnt="3"/>
      <dgm:spPr/>
      <dgm:t>
        <a:bodyPr/>
        <a:lstStyle/>
        <a:p>
          <a:pPr rtl="1"/>
          <a:endParaRPr lang="fa-IR"/>
        </a:p>
      </dgm:t>
    </dgm:pt>
    <dgm:pt modelId="{A570003E-A851-4B7E-B90E-1C2A0A06BE10}" type="pres">
      <dgm:prSet presAssocID="{D713E6E7-98B8-43C7-9278-1D0422D78BAF}" presName="connTx" presStyleLbl="parChTrans1D2" presStyleIdx="1" presStyleCnt="3"/>
      <dgm:spPr/>
      <dgm:t>
        <a:bodyPr/>
        <a:lstStyle/>
        <a:p>
          <a:pPr rtl="1"/>
          <a:endParaRPr lang="fa-IR"/>
        </a:p>
      </dgm:t>
    </dgm:pt>
    <dgm:pt modelId="{33F19E38-4C67-4E59-B7F6-BA52DA342293}" type="pres">
      <dgm:prSet presAssocID="{0325D9E6-35EB-4721-B98E-7B065B7104CD}" presName="root2" presStyleCnt="0"/>
      <dgm:spPr/>
    </dgm:pt>
    <dgm:pt modelId="{41831989-9D04-4385-B85F-29714BCD2377}" type="pres">
      <dgm:prSet presAssocID="{0325D9E6-35EB-4721-B98E-7B065B7104CD}" presName="LevelTwoTextNode" presStyleLbl="node2" presStyleIdx="1" presStyleCnt="3" custScaleX="120819" custScaleY="125240">
        <dgm:presLayoutVars>
          <dgm:chPref val="3"/>
        </dgm:presLayoutVars>
      </dgm:prSet>
      <dgm:spPr/>
      <dgm:t>
        <a:bodyPr/>
        <a:lstStyle/>
        <a:p>
          <a:pPr rtl="1"/>
          <a:endParaRPr lang="fa-IR"/>
        </a:p>
      </dgm:t>
    </dgm:pt>
    <dgm:pt modelId="{46B91FF7-8448-4378-BA44-D5781AC01E54}" type="pres">
      <dgm:prSet presAssocID="{0325D9E6-35EB-4721-B98E-7B065B7104CD}" presName="level3hierChild" presStyleCnt="0"/>
      <dgm:spPr/>
    </dgm:pt>
    <dgm:pt modelId="{2CFADDE9-94FE-42E5-8A4F-350EA1F794F3}" type="pres">
      <dgm:prSet presAssocID="{65B76E5F-1788-45E4-A98F-D5069DED66B4}" presName="root1" presStyleCnt="0"/>
      <dgm:spPr/>
    </dgm:pt>
    <dgm:pt modelId="{BF3D5620-5074-4E25-9B58-73A15441D9B1}" type="pres">
      <dgm:prSet presAssocID="{65B76E5F-1788-45E4-A98F-D5069DED66B4}" presName="LevelOneTextNode" presStyleLbl="node0" presStyleIdx="1" presStyleCnt="2" custScaleX="164671">
        <dgm:presLayoutVars>
          <dgm:chPref val="3"/>
        </dgm:presLayoutVars>
      </dgm:prSet>
      <dgm:spPr/>
      <dgm:t>
        <a:bodyPr/>
        <a:lstStyle/>
        <a:p>
          <a:pPr rtl="1"/>
          <a:endParaRPr lang="fa-IR"/>
        </a:p>
      </dgm:t>
    </dgm:pt>
    <dgm:pt modelId="{ECB2E7D9-D5FF-4A47-B4CD-A13AF2F92349}" type="pres">
      <dgm:prSet presAssocID="{65B76E5F-1788-45E4-A98F-D5069DED66B4}" presName="level2hierChild" presStyleCnt="0"/>
      <dgm:spPr/>
    </dgm:pt>
    <dgm:pt modelId="{C321EB6A-8953-46AC-8F73-BE33308B9B09}" type="pres">
      <dgm:prSet presAssocID="{1AA0DFF7-83AE-493C-B5E3-CF37BFD718BD}" presName="conn2-1" presStyleLbl="parChTrans1D2" presStyleIdx="2" presStyleCnt="3"/>
      <dgm:spPr/>
      <dgm:t>
        <a:bodyPr/>
        <a:lstStyle/>
        <a:p>
          <a:pPr rtl="1"/>
          <a:endParaRPr lang="fa-IR"/>
        </a:p>
      </dgm:t>
    </dgm:pt>
    <dgm:pt modelId="{FB39E136-E43C-49B4-8F06-EA777145D707}" type="pres">
      <dgm:prSet presAssocID="{1AA0DFF7-83AE-493C-B5E3-CF37BFD718BD}" presName="connTx" presStyleLbl="parChTrans1D2" presStyleIdx="2" presStyleCnt="3"/>
      <dgm:spPr/>
      <dgm:t>
        <a:bodyPr/>
        <a:lstStyle/>
        <a:p>
          <a:pPr rtl="1"/>
          <a:endParaRPr lang="fa-IR"/>
        </a:p>
      </dgm:t>
    </dgm:pt>
    <dgm:pt modelId="{BFB660A6-BF1C-448F-BC22-4C55CB32E364}" type="pres">
      <dgm:prSet presAssocID="{4004FB4C-464B-4243-8CA9-406223C5B1B1}" presName="root2" presStyleCnt="0"/>
      <dgm:spPr/>
    </dgm:pt>
    <dgm:pt modelId="{EAB46AB8-3AFB-4E9F-B6C1-340650686358}" type="pres">
      <dgm:prSet presAssocID="{4004FB4C-464B-4243-8CA9-406223C5B1B1}" presName="LevelTwoTextNode" presStyleLbl="node2" presStyleIdx="2" presStyleCnt="3" custScaleX="276293">
        <dgm:presLayoutVars>
          <dgm:chPref val="3"/>
        </dgm:presLayoutVars>
      </dgm:prSet>
      <dgm:spPr/>
      <dgm:t>
        <a:bodyPr/>
        <a:lstStyle/>
        <a:p>
          <a:pPr rtl="1"/>
          <a:endParaRPr lang="fa-IR"/>
        </a:p>
      </dgm:t>
    </dgm:pt>
    <dgm:pt modelId="{743BD91A-72AC-408D-9D39-C3E347DF1894}" type="pres">
      <dgm:prSet presAssocID="{4004FB4C-464B-4243-8CA9-406223C5B1B1}" presName="level3hierChild" presStyleCnt="0"/>
      <dgm:spPr/>
    </dgm:pt>
    <dgm:pt modelId="{7944C4C8-4119-40AC-A874-B829ED1A08F9}" type="pres">
      <dgm:prSet presAssocID="{08B4195C-BA30-4043-BF7A-7BECECF6D970}" presName="conn2-1" presStyleLbl="parChTrans1D3" presStyleIdx="2" presStyleCnt="3"/>
      <dgm:spPr/>
      <dgm:t>
        <a:bodyPr/>
        <a:lstStyle/>
        <a:p>
          <a:pPr rtl="1"/>
          <a:endParaRPr lang="fa-IR"/>
        </a:p>
      </dgm:t>
    </dgm:pt>
    <dgm:pt modelId="{2318F6D0-BF78-4469-88F6-841073E1D741}" type="pres">
      <dgm:prSet presAssocID="{08B4195C-BA30-4043-BF7A-7BECECF6D970}" presName="connTx" presStyleLbl="parChTrans1D3" presStyleIdx="2" presStyleCnt="3"/>
      <dgm:spPr/>
      <dgm:t>
        <a:bodyPr/>
        <a:lstStyle/>
        <a:p>
          <a:pPr rtl="1"/>
          <a:endParaRPr lang="fa-IR"/>
        </a:p>
      </dgm:t>
    </dgm:pt>
    <dgm:pt modelId="{C15F72CC-228F-4A0D-985A-A05428E5C4D3}" type="pres">
      <dgm:prSet presAssocID="{E53B0171-6AB4-41C6-929B-868CB67313A8}" presName="root2" presStyleCnt="0"/>
      <dgm:spPr/>
    </dgm:pt>
    <dgm:pt modelId="{527D51B8-97CE-4138-BF17-FFBE402D2FD6}" type="pres">
      <dgm:prSet presAssocID="{E53B0171-6AB4-41C6-929B-868CB67313A8}" presName="LevelTwoTextNode" presStyleLbl="node3" presStyleIdx="2" presStyleCnt="3" custScaleX="44154">
        <dgm:presLayoutVars>
          <dgm:chPref val="3"/>
        </dgm:presLayoutVars>
      </dgm:prSet>
      <dgm:spPr/>
      <dgm:t>
        <a:bodyPr/>
        <a:lstStyle/>
        <a:p>
          <a:pPr rtl="1"/>
          <a:endParaRPr lang="fa-IR"/>
        </a:p>
      </dgm:t>
    </dgm:pt>
    <dgm:pt modelId="{6010F78B-AAFE-47F0-B117-BA78D1B23739}" type="pres">
      <dgm:prSet presAssocID="{E53B0171-6AB4-41C6-929B-868CB67313A8}" presName="level3hierChild" presStyleCnt="0"/>
      <dgm:spPr/>
    </dgm:pt>
    <dgm:pt modelId="{BE02D779-5C66-4B02-AF2F-CF3BD3E33236}" type="pres">
      <dgm:prSet presAssocID="{7162C341-C1C5-4A00-8C5C-24200B34BA17}" presName="conn2-1" presStyleLbl="parChTrans1D4" presStyleIdx="7" presStyleCnt="16"/>
      <dgm:spPr/>
      <dgm:t>
        <a:bodyPr/>
        <a:lstStyle/>
        <a:p>
          <a:pPr rtl="1"/>
          <a:endParaRPr lang="fa-IR"/>
        </a:p>
      </dgm:t>
    </dgm:pt>
    <dgm:pt modelId="{4C2709B4-C8E4-4992-B14A-C5096F1CAB08}" type="pres">
      <dgm:prSet presAssocID="{7162C341-C1C5-4A00-8C5C-24200B34BA17}" presName="connTx" presStyleLbl="parChTrans1D4" presStyleIdx="7" presStyleCnt="16"/>
      <dgm:spPr/>
      <dgm:t>
        <a:bodyPr/>
        <a:lstStyle/>
        <a:p>
          <a:pPr rtl="1"/>
          <a:endParaRPr lang="fa-IR"/>
        </a:p>
      </dgm:t>
    </dgm:pt>
    <dgm:pt modelId="{773CE8A2-3B32-439B-B2BD-32217E513C39}" type="pres">
      <dgm:prSet presAssocID="{FD1C97DD-0A5C-4879-98CA-A587CFB1EAE9}" presName="root2" presStyleCnt="0"/>
      <dgm:spPr/>
    </dgm:pt>
    <dgm:pt modelId="{224FDA59-45D0-4271-A8AD-5DFC3D2C104C}" type="pres">
      <dgm:prSet presAssocID="{FD1C97DD-0A5C-4879-98CA-A587CFB1EAE9}" presName="LevelTwoTextNode" presStyleLbl="node4" presStyleIdx="7" presStyleCnt="16" custScaleY="66013">
        <dgm:presLayoutVars>
          <dgm:chPref val="3"/>
        </dgm:presLayoutVars>
      </dgm:prSet>
      <dgm:spPr/>
      <dgm:t>
        <a:bodyPr/>
        <a:lstStyle/>
        <a:p>
          <a:pPr rtl="1"/>
          <a:endParaRPr lang="fa-IR"/>
        </a:p>
      </dgm:t>
    </dgm:pt>
    <dgm:pt modelId="{5C08C578-CE09-4862-8176-F3DB295E25B0}" type="pres">
      <dgm:prSet presAssocID="{FD1C97DD-0A5C-4879-98CA-A587CFB1EAE9}" presName="level3hierChild" presStyleCnt="0"/>
      <dgm:spPr/>
    </dgm:pt>
    <dgm:pt modelId="{688662CD-B8D8-498C-A31A-44048B2D8E40}" type="pres">
      <dgm:prSet presAssocID="{4911B463-CC19-4333-B9CD-D23F19D6F204}" presName="conn2-1" presStyleLbl="parChTrans1D4" presStyleIdx="8" presStyleCnt="16"/>
      <dgm:spPr/>
      <dgm:t>
        <a:bodyPr/>
        <a:lstStyle/>
        <a:p>
          <a:pPr rtl="1"/>
          <a:endParaRPr lang="fa-IR"/>
        </a:p>
      </dgm:t>
    </dgm:pt>
    <dgm:pt modelId="{5A94A30F-3D35-4B57-87CA-7278A006BB28}" type="pres">
      <dgm:prSet presAssocID="{4911B463-CC19-4333-B9CD-D23F19D6F204}" presName="connTx" presStyleLbl="parChTrans1D4" presStyleIdx="8" presStyleCnt="16"/>
      <dgm:spPr/>
      <dgm:t>
        <a:bodyPr/>
        <a:lstStyle/>
        <a:p>
          <a:pPr rtl="1"/>
          <a:endParaRPr lang="fa-IR"/>
        </a:p>
      </dgm:t>
    </dgm:pt>
    <dgm:pt modelId="{5BD7D39D-754F-48F7-AB10-CE3BBAA7F5BC}" type="pres">
      <dgm:prSet presAssocID="{4FBB5870-20D9-457D-9FAE-694301C5A6AC}" presName="root2" presStyleCnt="0"/>
      <dgm:spPr/>
    </dgm:pt>
    <dgm:pt modelId="{1C4707C6-C4B7-4007-8C08-5A0A71D1692D}" type="pres">
      <dgm:prSet presAssocID="{4FBB5870-20D9-457D-9FAE-694301C5A6AC}" presName="LevelTwoTextNode" presStyleLbl="node4" presStyleIdx="8" presStyleCnt="16" custScaleX="78195" custScaleY="69614">
        <dgm:presLayoutVars>
          <dgm:chPref val="3"/>
        </dgm:presLayoutVars>
      </dgm:prSet>
      <dgm:spPr/>
      <dgm:t>
        <a:bodyPr/>
        <a:lstStyle/>
        <a:p>
          <a:pPr rtl="1"/>
          <a:endParaRPr lang="fa-IR"/>
        </a:p>
      </dgm:t>
    </dgm:pt>
    <dgm:pt modelId="{43BD4393-2684-4465-AF65-D76957569F07}" type="pres">
      <dgm:prSet presAssocID="{4FBB5870-20D9-457D-9FAE-694301C5A6AC}" presName="level3hierChild" presStyleCnt="0"/>
      <dgm:spPr/>
    </dgm:pt>
    <dgm:pt modelId="{A2710917-2271-4EC8-BD36-BA25C25FC8AE}" type="pres">
      <dgm:prSet presAssocID="{4A88B870-E20D-4902-9708-2FE7A44DCB94}" presName="conn2-1" presStyleLbl="parChTrans1D4" presStyleIdx="9" presStyleCnt="16"/>
      <dgm:spPr/>
      <dgm:t>
        <a:bodyPr/>
        <a:lstStyle/>
        <a:p>
          <a:pPr rtl="1"/>
          <a:endParaRPr lang="fa-IR"/>
        </a:p>
      </dgm:t>
    </dgm:pt>
    <dgm:pt modelId="{45B50C2A-E2C1-4CE7-ABA7-AA06B0DB51AF}" type="pres">
      <dgm:prSet presAssocID="{4A88B870-E20D-4902-9708-2FE7A44DCB94}" presName="connTx" presStyleLbl="parChTrans1D4" presStyleIdx="9" presStyleCnt="16"/>
      <dgm:spPr/>
      <dgm:t>
        <a:bodyPr/>
        <a:lstStyle/>
        <a:p>
          <a:pPr rtl="1"/>
          <a:endParaRPr lang="fa-IR"/>
        </a:p>
      </dgm:t>
    </dgm:pt>
    <dgm:pt modelId="{7604B148-79BB-4354-965B-1BA7579307D8}" type="pres">
      <dgm:prSet presAssocID="{7CEEAEAA-8398-4DE2-8FB2-ECA2DCFDC2DF}" presName="root2" presStyleCnt="0"/>
      <dgm:spPr/>
    </dgm:pt>
    <dgm:pt modelId="{E94B3BE7-A2AF-4E2E-9208-67F6810AFBC8}" type="pres">
      <dgm:prSet presAssocID="{7CEEAEAA-8398-4DE2-8FB2-ECA2DCFDC2DF}" presName="LevelTwoTextNode" presStyleLbl="node4" presStyleIdx="9" presStyleCnt="16" custScaleX="78195" custScaleY="69614">
        <dgm:presLayoutVars>
          <dgm:chPref val="3"/>
        </dgm:presLayoutVars>
      </dgm:prSet>
      <dgm:spPr/>
      <dgm:t>
        <a:bodyPr/>
        <a:lstStyle/>
        <a:p>
          <a:pPr rtl="1"/>
          <a:endParaRPr lang="fa-IR"/>
        </a:p>
      </dgm:t>
    </dgm:pt>
    <dgm:pt modelId="{A830932E-B6FF-486F-ABF8-DE151161D279}" type="pres">
      <dgm:prSet presAssocID="{7CEEAEAA-8398-4DE2-8FB2-ECA2DCFDC2DF}" presName="level3hierChild" presStyleCnt="0"/>
      <dgm:spPr/>
    </dgm:pt>
    <dgm:pt modelId="{2EF7287D-FBCC-4AF1-B35B-625742E5BD66}" type="pres">
      <dgm:prSet presAssocID="{43E78338-D4D7-46E3-830F-D40ED00B06D5}" presName="conn2-1" presStyleLbl="parChTrans1D4" presStyleIdx="10" presStyleCnt="16"/>
      <dgm:spPr/>
      <dgm:t>
        <a:bodyPr/>
        <a:lstStyle/>
        <a:p>
          <a:pPr rtl="1"/>
          <a:endParaRPr lang="fa-IR"/>
        </a:p>
      </dgm:t>
    </dgm:pt>
    <dgm:pt modelId="{4EAAF90B-BD3B-43B8-9AB3-48BA226CCD73}" type="pres">
      <dgm:prSet presAssocID="{43E78338-D4D7-46E3-830F-D40ED00B06D5}" presName="connTx" presStyleLbl="parChTrans1D4" presStyleIdx="10" presStyleCnt="16"/>
      <dgm:spPr/>
      <dgm:t>
        <a:bodyPr/>
        <a:lstStyle/>
        <a:p>
          <a:pPr rtl="1"/>
          <a:endParaRPr lang="fa-IR"/>
        </a:p>
      </dgm:t>
    </dgm:pt>
    <dgm:pt modelId="{1D062613-A9AF-4390-8D4D-CED8DF100042}" type="pres">
      <dgm:prSet presAssocID="{516AA02B-5D68-4B73-871A-8AFCCD24A420}" presName="root2" presStyleCnt="0"/>
      <dgm:spPr/>
    </dgm:pt>
    <dgm:pt modelId="{D05223C1-26E4-4042-B5E2-BF4E6684583F}" type="pres">
      <dgm:prSet presAssocID="{516AA02B-5D68-4B73-871A-8AFCCD24A420}" presName="LevelTwoTextNode" presStyleLbl="node4" presStyleIdx="10" presStyleCnt="16" custScaleY="66013">
        <dgm:presLayoutVars>
          <dgm:chPref val="3"/>
        </dgm:presLayoutVars>
      </dgm:prSet>
      <dgm:spPr/>
      <dgm:t>
        <a:bodyPr/>
        <a:lstStyle/>
        <a:p>
          <a:pPr rtl="1"/>
          <a:endParaRPr lang="fa-IR"/>
        </a:p>
      </dgm:t>
    </dgm:pt>
    <dgm:pt modelId="{F4C2272C-1928-428D-AF2B-B604DF038344}" type="pres">
      <dgm:prSet presAssocID="{516AA02B-5D68-4B73-871A-8AFCCD24A420}" presName="level3hierChild" presStyleCnt="0"/>
      <dgm:spPr/>
    </dgm:pt>
    <dgm:pt modelId="{BE8F48C1-D5BD-4CBF-BF1D-580D80D4828F}" type="pres">
      <dgm:prSet presAssocID="{3AD81CFB-28CA-4CC2-AF7C-3B45EDD9A5CE}" presName="conn2-1" presStyleLbl="parChTrans1D4" presStyleIdx="11" presStyleCnt="16"/>
      <dgm:spPr/>
      <dgm:t>
        <a:bodyPr/>
        <a:lstStyle/>
        <a:p>
          <a:pPr rtl="1"/>
          <a:endParaRPr lang="fa-IR"/>
        </a:p>
      </dgm:t>
    </dgm:pt>
    <dgm:pt modelId="{183C3471-52D9-4F39-BBE6-533F43696E38}" type="pres">
      <dgm:prSet presAssocID="{3AD81CFB-28CA-4CC2-AF7C-3B45EDD9A5CE}" presName="connTx" presStyleLbl="parChTrans1D4" presStyleIdx="11" presStyleCnt="16"/>
      <dgm:spPr/>
      <dgm:t>
        <a:bodyPr/>
        <a:lstStyle/>
        <a:p>
          <a:pPr rtl="1"/>
          <a:endParaRPr lang="fa-IR"/>
        </a:p>
      </dgm:t>
    </dgm:pt>
    <dgm:pt modelId="{042BE5E0-9313-44D0-8427-5EC7C069810D}" type="pres">
      <dgm:prSet presAssocID="{04523846-CDB9-457A-A1A2-B701029BF6EE}" presName="root2" presStyleCnt="0"/>
      <dgm:spPr/>
    </dgm:pt>
    <dgm:pt modelId="{A3AE9178-3EAF-4834-9BCE-9B4511A9104B}" type="pres">
      <dgm:prSet presAssocID="{04523846-CDB9-457A-A1A2-B701029BF6EE}" presName="LevelTwoTextNode" presStyleLbl="node4" presStyleIdx="11" presStyleCnt="16" custScaleX="78195" custScaleY="69614">
        <dgm:presLayoutVars>
          <dgm:chPref val="3"/>
        </dgm:presLayoutVars>
      </dgm:prSet>
      <dgm:spPr/>
      <dgm:t>
        <a:bodyPr/>
        <a:lstStyle/>
        <a:p>
          <a:pPr rtl="1"/>
          <a:endParaRPr lang="fa-IR"/>
        </a:p>
      </dgm:t>
    </dgm:pt>
    <dgm:pt modelId="{D586CFE7-F5EF-4A0E-8C7B-41DC455BDEF0}" type="pres">
      <dgm:prSet presAssocID="{04523846-CDB9-457A-A1A2-B701029BF6EE}" presName="level3hierChild" presStyleCnt="0"/>
      <dgm:spPr/>
    </dgm:pt>
    <dgm:pt modelId="{31A54BFB-0C3F-4ADA-97C8-B447FF82BA87}" type="pres">
      <dgm:prSet presAssocID="{3546CEBB-E7A8-4C1E-89FC-6FD8D4768821}" presName="conn2-1" presStyleLbl="parChTrans1D4" presStyleIdx="12" presStyleCnt="16"/>
      <dgm:spPr/>
      <dgm:t>
        <a:bodyPr/>
        <a:lstStyle/>
        <a:p>
          <a:pPr rtl="1"/>
          <a:endParaRPr lang="fa-IR"/>
        </a:p>
      </dgm:t>
    </dgm:pt>
    <dgm:pt modelId="{6B7E6682-F62B-4C94-AFB2-800A55C744B5}" type="pres">
      <dgm:prSet presAssocID="{3546CEBB-E7A8-4C1E-89FC-6FD8D4768821}" presName="connTx" presStyleLbl="parChTrans1D4" presStyleIdx="12" presStyleCnt="16"/>
      <dgm:spPr/>
      <dgm:t>
        <a:bodyPr/>
        <a:lstStyle/>
        <a:p>
          <a:pPr rtl="1"/>
          <a:endParaRPr lang="fa-IR"/>
        </a:p>
      </dgm:t>
    </dgm:pt>
    <dgm:pt modelId="{5C420856-24AD-4570-8B7D-C879E6A8DA84}" type="pres">
      <dgm:prSet presAssocID="{230F1B96-1376-4EBD-8467-B8D49ED6F84A}" presName="root2" presStyleCnt="0"/>
      <dgm:spPr/>
    </dgm:pt>
    <dgm:pt modelId="{F4FF3349-7F72-43B4-9211-919FDEB25F3F}" type="pres">
      <dgm:prSet presAssocID="{230F1B96-1376-4EBD-8467-B8D49ED6F84A}" presName="LevelTwoTextNode" presStyleLbl="node4" presStyleIdx="12" presStyleCnt="16" custScaleY="66013">
        <dgm:presLayoutVars>
          <dgm:chPref val="3"/>
        </dgm:presLayoutVars>
      </dgm:prSet>
      <dgm:spPr/>
      <dgm:t>
        <a:bodyPr/>
        <a:lstStyle/>
        <a:p>
          <a:pPr rtl="1"/>
          <a:endParaRPr lang="fa-IR"/>
        </a:p>
      </dgm:t>
    </dgm:pt>
    <dgm:pt modelId="{993E1F20-FE30-436A-8458-F6394250ECDF}" type="pres">
      <dgm:prSet presAssocID="{230F1B96-1376-4EBD-8467-B8D49ED6F84A}" presName="level3hierChild" presStyleCnt="0"/>
      <dgm:spPr/>
    </dgm:pt>
    <dgm:pt modelId="{739BA9BA-734F-4E1C-AA9B-F046AB896B57}" type="pres">
      <dgm:prSet presAssocID="{1C588E52-5C82-4ADA-B6B0-DB1631B7CB43}" presName="conn2-1" presStyleLbl="parChTrans1D4" presStyleIdx="13" presStyleCnt="16"/>
      <dgm:spPr/>
      <dgm:t>
        <a:bodyPr/>
        <a:lstStyle/>
        <a:p>
          <a:pPr rtl="1"/>
          <a:endParaRPr lang="fa-IR"/>
        </a:p>
      </dgm:t>
    </dgm:pt>
    <dgm:pt modelId="{36EC2377-A531-48B5-952B-44C6445ADDA4}" type="pres">
      <dgm:prSet presAssocID="{1C588E52-5C82-4ADA-B6B0-DB1631B7CB43}" presName="connTx" presStyleLbl="parChTrans1D4" presStyleIdx="13" presStyleCnt="16"/>
      <dgm:spPr/>
      <dgm:t>
        <a:bodyPr/>
        <a:lstStyle/>
        <a:p>
          <a:pPr rtl="1"/>
          <a:endParaRPr lang="fa-IR"/>
        </a:p>
      </dgm:t>
    </dgm:pt>
    <dgm:pt modelId="{838B3269-A6AC-40D4-8330-37A7C0447959}" type="pres">
      <dgm:prSet presAssocID="{2F1CE19A-19AF-4E5F-88AC-9B163CF7C2AE}" presName="root2" presStyleCnt="0"/>
      <dgm:spPr/>
    </dgm:pt>
    <dgm:pt modelId="{54B329B1-081A-452F-8FDC-2646A329A094}" type="pres">
      <dgm:prSet presAssocID="{2F1CE19A-19AF-4E5F-88AC-9B163CF7C2AE}" presName="LevelTwoTextNode" presStyleLbl="node4" presStyleIdx="13" presStyleCnt="16" custScaleX="78195" custScaleY="69614">
        <dgm:presLayoutVars>
          <dgm:chPref val="3"/>
        </dgm:presLayoutVars>
      </dgm:prSet>
      <dgm:spPr/>
      <dgm:t>
        <a:bodyPr/>
        <a:lstStyle/>
        <a:p>
          <a:pPr rtl="1"/>
          <a:endParaRPr lang="fa-IR"/>
        </a:p>
      </dgm:t>
    </dgm:pt>
    <dgm:pt modelId="{92BFBC7C-9C80-48FE-B653-8DC17A5DCD5C}" type="pres">
      <dgm:prSet presAssocID="{2F1CE19A-19AF-4E5F-88AC-9B163CF7C2AE}" presName="level3hierChild" presStyleCnt="0"/>
      <dgm:spPr/>
    </dgm:pt>
    <dgm:pt modelId="{1C5A04E3-A979-46CD-B815-EF8F46203FE3}" type="pres">
      <dgm:prSet presAssocID="{8957B8FF-2366-424C-BACF-D67107D75F56}" presName="conn2-1" presStyleLbl="parChTrans1D4" presStyleIdx="14" presStyleCnt="16"/>
      <dgm:spPr/>
      <dgm:t>
        <a:bodyPr/>
        <a:lstStyle/>
        <a:p>
          <a:pPr rtl="1"/>
          <a:endParaRPr lang="fa-IR"/>
        </a:p>
      </dgm:t>
    </dgm:pt>
    <dgm:pt modelId="{6CE93B7F-A446-4F49-A5A5-0CA26AD8D2F6}" type="pres">
      <dgm:prSet presAssocID="{8957B8FF-2366-424C-BACF-D67107D75F56}" presName="connTx" presStyleLbl="parChTrans1D4" presStyleIdx="14" presStyleCnt="16"/>
      <dgm:spPr/>
      <dgm:t>
        <a:bodyPr/>
        <a:lstStyle/>
        <a:p>
          <a:pPr rtl="1"/>
          <a:endParaRPr lang="fa-IR"/>
        </a:p>
      </dgm:t>
    </dgm:pt>
    <dgm:pt modelId="{13EA4210-035D-4543-9EC8-E7FF0B6A7925}" type="pres">
      <dgm:prSet presAssocID="{6FD6E49F-A72B-4F3F-8D18-B0F86E0FBAED}" presName="root2" presStyleCnt="0"/>
      <dgm:spPr/>
    </dgm:pt>
    <dgm:pt modelId="{157DF5EE-015C-4D1C-B197-A165679FB28E}" type="pres">
      <dgm:prSet presAssocID="{6FD6E49F-A72B-4F3F-8D18-B0F86E0FBAED}" presName="LevelTwoTextNode" presStyleLbl="node4" presStyleIdx="14" presStyleCnt="16" custScaleX="78195" custScaleY="69614">
        <dgm:presLayoutVars>
          <dgm:chPref val="3"/>
        </dgm:presLayoutVars>
      </dgm:prSet>
      <dgm:spPr/>
      <dgm:t>
        <a:bodyPr/>
        <a:lstStyle/>
        <a:p>
          <a:pPr rtl="1"/>
          <a:endParaRPr lang="fa-IR"/>
        </a:p>
      </dgm:t>
    </dgm:pt>
    <dgm:pt modelId="{C6F2066B-E605-4BC1-AD46-4885DCE114C0}" type="pres">
      <dgm:prSet presAssocID="{6FD6E49F-A72B-4F3F-8D18-B0F86E0FBAED}" presName="level3hierChild" presStyleCnt="0"/>
      <dgm:spPr/>
    </dgm:pt>
    <dgm:pt modelId="{604FE6EA-E241-4D6F-9D35-2485112BAB9E}" type="pres">
      <dgm:prSet presAssocID="{5B2D2A01-E796-43B2-A8CD-2A9C3DAEE576}" presName="conn2-1" presStyleLbl="parChTrans1D4" presStyleIdx="15" presStyleCnt="16"/>
      <dgm:spPr/>
      <dgm:t>
        <a:bodyPr/>
        <a:lstStyle/>
        <a:p>
          <a:pPr rtl="1"/>
          <a:endParaRPr lang="fa-IR"/>
        </a:p>
      </dgm:t>
    </dgm:pt>
    <dgm:pt modelId="{EB2566D3-E96A-4E3F-8F5F-150531A2F781}" type="pres">
      <dgm:prSet presAssocID="{5B2D2A01-E796-43B2-A8CD-2A9C3DAEE576}" presName="connTx" presStyleLbl="parChTrans1D4" presStyleIdx="15" presStyleCnt="16"/>
      <dgm:spPr/>
      <dgm:t>
        <a:bodyPr/>
        <a:lstStyle/>
        <a:p>
          <a:pPr rtl="1"/>
          <a:endParaRPr lang="fa-IR"/>
        </a:p>
      </dgm:t>
    </dgm:pt>
    <dgm:pt modelId="{481E2435-59B5-4E09-8D4E-2AF80C9BD8EF}" type="pres">
      <dgm:prSet presAssocID="{616B860E-63C5-49A7-B708-5CF1E747AC82}" presName="root2" presStyleCnt="0"/>
      <dgm:spPr/>
    </dgm:pt>
    <dgm:pt modelId="{B4F86B96-92DC-4FD8-BAC7-BA38BCABB4EC}" type="pres">
      <dgm:prSet presAssocID="{616B860E-63C5-49A7-B708-5CF1E747AC82}" presName="LevelTwoTextNode" presStyleLbl="node4" presStyleIdx="15" presStyleCnt="16" custScaleX="78195" custScaleY="69614">
        <dgm:presLayoutVars>
          <dgm:chPref val="3"/>
        </dgm:presLayoutVars>
      </dgm:prSet>
      <dgm:spPr/>
      <dgm:t>
        <a:bodyPr/>
        <a:lstStyle/>
        <a:p>
          <a:pPr rtl="1"/>
          <a:endParaRPr lang="fa-IR"/>
        </a:p>
      </dgm:t>
    </dgm:pt>
    <dgm:pt modelId="{17A709A2-680D-48A1-B1D4-2D2EDB67B593}" type="pres">
      <dgm:prSet presAssocID="{616B860E-63C5-49A7-B708-5CF1E747AC82}" presName="level3hierChild" presStyleCnt="0"/>
      <dgm:spPr/>
    </dgm:pt>
  </dgm:ptLst>
  <dgm:cxnLst>
    <dgm:cxn modelId="{83A72128-79A6-4FA8-971C-1EB8BD6D57AC}" srcId="{857CE898-785A-49B6-9FA7-FF4980685E3B}" destId="{2B7B5ECB-0D0E-4D3D-B00C-8D2E75CD17AB}" srcOrd="0" destOrd="0" parTransId="{90005583-48F5-4C22-ABE0-D5B640397BCD}" sibTransId="{CD534E49-C3CA-430C-8661-263C3FCA939B}"/>
    <dgm:cxn modelId="{D2164BA9-AE40-4135-9055-CEFC76DCEE9D}" type="presOf" srcId="{CA1D6A3F-B2E6-4DBA-9A98-0857A4824000}" destId="{182BC72C-44B6-46F4-8D90-152B8B01DA4F}" srcOrd="0" destOrd="0" presId="urn:microsoft.com/office/officeart/2008/layout/HorizontalMultiLevelHierarchy"/>
    <dgm:cxn modelId="{7DB05D65-5E1E-4DBD-A9E7-CF0D2F19FB15}" type="presOf" srcId="{0325D9E6-35EB-4721-B98E-7B065B7104CD}" destId="{41831989-9D04-4385-B85F-29714BCD2377}" srcOrd="0" destOrd="0" presId="urn:microsoft.com/office/officeart/2008/layout/HorizontalMultiLevelHierarchy"/>
    <dgm:cxn modelId="{79723BBC-F167-42E6-B627-6FD6CA4E09E9}" type="presOf" srcId="{FB6BE362-A138-494A-AA77-1293C67966EF}" destId="{7B49004F-4F6C-4E42-8E78-3169C65DCE7A}" srcOrd="0" destOrd="0" presId="urn:microsoft.com/office/officeart/2008/layout/HorizontalMultiLevelHierarchy"/>
    <dgm:cxn modelId="{9A516780-8337-4F3C-B7EE-D07E621746CA}" type="presOf" srcId="{F97AE937-91B4-4C32-B9A2-50D97DD47C15}" destId="{89E9701C-584D-4A25-B05C-3FBFB381BAFD}" srcOrd="0" destOrd="0" presId="urn:microsoft.com/office/officeart/2008/layout/HorizontalMultiLevelHierarchy"/>
    <dgm:cxn modelId="{2BE56582-EEB8-4FDA-80AC-E5C5D29FA21B}" type="presOf" srcId="{08B4195C-BA30-4043-BF7A-7BECECF6D970}" destId="{7944C4C8-4119-40AC-A874-B829ED1A08F9}" srcOrd="0" destOrd="0" presId="urn:microsoft.com/office/officeart/2008/layout/HorizontalMultiLevelHierarchy"/>
    <dgm:cxn modelId="{1CC2229D-1A81-462E-AC49-38B390153E47}" type="presOf" srcId="{04523846-CDB9-457A-A1A2-B701029BF6EE}" destId="{A3AE9178-3EAF-4834-9BCE-9B4511A9104B}" srcOrd="0" destOrd="0" presId="urn:microsoft.com/office/officeart/2008/layout/HorizontalMultiLevelHierarchy"/>
    <dgm:cxn modelId="{C48C51BA-811B-471E-ABBB-D0AC5E187A85}" type="presOf" srcId="{3AD81CFB-28CA-4CC2-AF7C-3B45EDD9A5CE}" destId="{BE8F48C1-D5BD-4CBF-BF1D-580D80D4828F}" srcOrd="0" destOrd="0" presId="urn:microsoft.com/office/officeart/2008/layout/HorizontalMultiLevelHierarchy"/>
    <dgm:cxn modelId="{A9A8AAF5-034E-49DC-9ED1-6596E636C5CD}" srcId="{E21F3DE3-7264-4705-94E9-8A6B441C65AE}" destId="{857CE898-785A-49B6-9FA7-FF4980685E3B}" srcOrd="0" destOrd="0" parTransId="{BA02A778-579E-4051-AD8E-8C7C3A3263AE}" sibTransId="{BA894C5A-2C04-4977-9FE6-EEA760FA2E17}"/>
    <dgm:cxn modelId="{868DBA28-7EF4-4828-B82A-25A84F6DCBBF}" srcId="{E21F3DE3-7264-4705-94E9-8A6B441C65AE}" destId="{0325D9E6-35EB-4721-B98E-7B065B7104CD}" srcOrd="1" destOrd="0" parTransId="{D713E6E7-98B8-43C7-9278-1D0422D78BAF}" sibTransId="{EB18CB4B-1255-40BA-A295-291DB354D4BB}"/>
    <dgm:cxn modelId="{5923AAB2-C593-4002-977E-9E03EC744DCC}" type="presOf" srcId="{90005583-48F5-4C22-ABE0-D5B640397BCD}" destId="{146BE1D3-A641-41EA-84F2-B5184B69FC73}" srcOrd="1" destOrd="0" presId="urn:microsoft.com/office/officeart/2008/layout/HorizontalMultiLevelHierarchy"/>
    <dgm:cxn modelId="{F96ACF5A-88EB-4253-B6EE-74B726754F65}" type="presOf" srcId="{1AA0DFF7-83AE-493C-B5E3-CF37BFD718BD}" destId="{FB39E136-E43C-49B4-8F06-EA777145D707}" srcOrd="1" destOrd="0" presId="urn:microsoft.com/office/officeart/2008/layout/HorizontalMultiLevelHierarchy"/>
    <dgm:cxn modelId="{2212057C-5B4B-4CB6-9F58-487F80FB9E87}" type="presOf" srcId="{4911B463-CC19-4333-B9CD-D23F19D6F204}" destId="{688662CD-B8D8-498C-A31A-44048B2D8E40}" srcOrd="0" destOrd="0" presId="urn:microsoft.com/office/officeart/2008/layout/HorizontalMultiLevelHierarchy"/>
    <dgm:cxn modelId="{CFF7897B-3188-46C1-B353-49EA0D9D83FB}" type="presOf" srcId="{8957B8FF-2366-424C-BACF-D67107D75F56}" destId="{1C5A04E3-A979-46CD-B815-EF8F46203FE3}" srcOrd="0" destOrd="0" presId="urn:microsoft.com/office/officeart/2008/layout/HorizontalMultiLevelHierarchy"/>
    <dgm:cxn modelId="{4771BFD7-828B-4055-BAAC-E63320C08A94}" srcId="{2B7B5ECB-0D0E-4D3D-B00C-8D2E75CD17AB}" destId="{23C202B0-867C-4877-ADD0-6393E7BB5864}" srcOrd="0" destOrd="0" parTransId="{B3101F92-97FE-48CE-8726-12663B535026}" sibTransId="{B6BFB148-38FE-416F-91F7-33AE0A138098}"/>
    <dgm:cxn modelId="{18EE3358-1E84-4B83-A52E-59911E78C4BA}" type="presOf" srcId="{4FBB5870-20D9-457D-9FAE-694301C5A6AC}" destId="{1C4707C6-C4B7-4007-8C08-5A0A71D1692D}" srcOrd="0" destOrd="0" presId="urn:microsoft.com/office/officeart/2008/layout/HorizontalMultiLevelHierarchy"/>
    <dgm:cxn modelId="{EA2B499F-4D7B-49F3-9E4D-4A82CAC721B6}" type="presOf" srcId="{5B2D2A01-E796-43B2-A8CD-2A9C3DAEE576}" destId="{604FE6EA-E241-4D6F-9D35-2485112BAB9E}" srcOrd="0" destOrd="0" presId="urn:microsoft.com/office/officeart/2008/layout/HorizontalMultiLevelHierarchy"/>
    <dgm:cxn modelId="{3F73DF79-C588-4305-B6D9-6CB351FCDDAC}" type="presOf" srcId="{7CEEAEAA-8398-4DE2-8FB2-ECA2DCFDC2DF}" destId="{E94B3BE7-A2AF-4E2E-9208-67F6810AFBC8}" srcOrd="0" destOrd="0" presId="urn:microsoft.com/office/officeart/2008/layout/HorizontalMultiLevelHierarchy"/>
    <dgm:cxn modelId="{7F5BCC44-3503-41FA-8690-300FB8F1ED12}" srcId="{8ADCD929-3140-4AFC-B046-5C66A87EA0CE}" destId="{F8DB23DE-F39D-4896-A340-BF126650E920}" srcOrd="0" destOrd="0" parTransId="{E466D9B6-0AFD-453E-90C2-32C8E7606F0E}" sibTransId="{316D649A-6987-44B4-8022-630933008011}"/>
    <dgm:cxn modelId="{7281A36A-680F-44D5-9CD1-7C350DB6C692}" srcId="{4004FB4C-464B-4243-8CA9-406223C5B1B1}" destId="{E53B0171-6AB4-41C6-929B-868CB67313A8}" srcOrd="0" destOrd="0" parTransId="{08B4195C-BA30-4043-BF7A-7BECECF6D970}" sibTransId="{76DA6C02-AF35-4539-872B-83F57E464333}"/>
    <dgm:cxn modelId="{D39FE968-B85A-48F2-BEC1-6B032477CBBC}" type="presOf" srcId="{4A88B870-E20D-4902-9708-2FE7A44DCB94}" destId="{A2710917-2271-4EC8-BD36-BA25C25FC8AE}" srcOrd="0" destOrd="0" presId="urn:microsoft.com/office/officeart/2008/layout/HorizontalMultiLevelHierarchy"/>
    <dgm:cxn modelId="{6E279407-0620-4739-8B7B-0F060AC07347}" type="presOf" srcId="{E53B0171-6AB4-41C6-929B-868CB67313A8}" destId="{527D51B8-97CE-4138-BF17-FFBE402D2FD6}" srcOrd="0" destOrd="0" presId="urn:microsoft.com/office/officeart/2008/layout/HorizontalMultiLevelHierarchy"/>
    <dgm:cxn modelId="{018895F6-BCC3-460F-8174-3C8D076641EF}" type="presOf" srcId="{80236B29-91A0-4C96-A76A-4E684713B58A}" destId="{B6521F23-1386-462F-903D-7187E43E9D70}" srcOrd="1" destOrd="0" presId="urn:microsoft.com/office/officeart/2008/layout/HorizontalMultiLevelHierarchy"/>
    <dgm:cxn modelId="{ABC4D2B3-9D8A-4997-A087-EA3457A540BD}" type="presOf" srcId="{90005583-48F5-4C22-ABE0-D5B640397BCD}" destId="{1991ECA4-E9EE-43A8-AB49-3ECC277FC16B}" srcOrd="0" destOrd="0" presId="urn:microsoft.com/office/officeart/2008/layout/HorizontalMultiLevelHierarchy"/>
    <dgm:cxn modelId="{8AE4B38E-C662-4EE1-A1DE-C29EE7778971}" type="presOf" srcId="{4004FB4C-464B-4243-8CA9-406223C5B1B1}" destId="{EAB46AB8-3AFB-4E9F-B6C1-340650686358}" srcOrd="0" destOrd="0" presId="urn:microsoft.com/office/officeart/2008/layout/HorizontalMultiLevelHierarchy"/>
    <dgm:cxn modelId="{3BDAFB43-161A-40D6-9EFB-DABCE643D3CE}" type="presOf" srcId="{4A88B870-E20D-4902-9708-2FE7A44DCB94}" destId="{45B50C2A-E2C1-4CE7-ABA7-AA06B0DB51AF}" srcOrd="1" destOrd="0" presId="urn:microsoft.com/office/officeart/2008/layout/HorizontalMultiLevelHierarchy"/>
    <dgm:cxn modelId="{86BE425E-3189-4963-8427-5468440B3D2E}" type="presOf" srcId="{2B7B5ECB-0D0E-4D3D-B00C-8D2E75CD17AB}" destId="{ACE706A1-A321-44F2-A925-A006626F4CFA}" srcOrd="0" destOrd="0" presId="urn:microsoft.com/office/officeart/2008/layout/HorizontalMultiLevelHierarchy"/>
    <dgm:cxn modelId="{532431E4-613A-4B10-9349-FB7D86465198}" srcId="{516AA02B-5D68-4B73-871A-8AFCCD24A420}" destId="{04523846-CDB9-457A-A1A2-B701029BF6EE}" srcOrd="0" destOrd="0" parTransId="{3AD81CFB-28CA-4CC2-AF7C-3B45EDD9A5CE}" sibTransId="{8AD23101-81CF-44E3-83B7-C866807BC4A3}"/>
    <dgm:cxn modelId="{B68A8084-B130-4577-8EDF-90AE09961BBC}" type="presOf" srcId="{43E78338-D4D7-46E3-830F-D40ED00B06D5}" destId="{4EAAF90B-BD3B-43B8-9AB3-48BA226CCD73}" srcOrd="1" destOrd="0" presId="urn:microsoft.com/office/officeart/2008/layout/HorizontalMultiLevelHierarchy"/>
    <dgm:cxn modelId="{F93F3A24-6823-4979-B6CE-5B1621369AAE}" type="presOf" srcId="{645B4D58-A6E9-4B58-AEDC-C0165E749E3C}" destId="{157E9327-4ABC-487D-82D1-42BC8CA72AA9}" srcOrd="0" destOrd="0" presId="urn:microsoft.com/office/officeart/2008/layout/HorizontalMultiLevelHierarchy"/>
    <dgm:cxn modelId="{BFB38E3A-5B42-4FA3-8E4D-23A4B9DB79AA}" type="presOf" srcId="{3546CEBB-E7A8-4C1E-89FC-6FD8D4768821}" destId="{6B7E6682-F62B-4C94-AFB2-800A55C744B5}" srcOrd="1" destOrd="0" presId="urn:microsoft.com/office/officeart/2008/layout/HorizontalMultiLevelHierarchy"/>
    <dgm:cxn modelId="{8B0C769B-64B7-4CA9-9641-F56B63B21406}" type="presOf" srcId="{1C588E52-5C82-4ADA-B6B0-DB1631B7CB43}" destId="{739BA9BA-734F-4E1C-AA9B-F046AB896B57}" srcOrd="0" destOrd="0" presId="urn:microsoft.com/office/officeart/2008/layout/HorizontalMultiLevelHierarchy"/>
    <dgm:cxn modelId="{1D07F42B-7F58-4CC4-AE5C-8A9700B2C20F}" type="presOf" srcId="{1C588E52-5C82-4ADA-B6B0-DB1631B7CB43}" destId="{36EC2377-A531-48B5-952B-44C6445ADDA4}" srcOrd="1" destOrd="0" presId="urn:microsoft.com/office/officeart/2008/layout/HorizontalMultiLevelHierarchy"/>
    <dgm:cxn modelId="{145577E8-0BE3-46C8-978C-631319AD7865}" type="presOf" srcId="{43E78338-D4D7-46E3-830F-D40ED00B06D5}" destId="{2EF7287D-FBCC-4AF1-B35B-625742E5BD66}" srcOrd="0" destOrd="0" presId="urn:microsoft.com/office/officeart/2008/layout/HorizontalMultiLevelHierarchy"/>
    <dgm:cxn modelId="{CB76B348-1AE7-4D4B-8F04-3379A1745D27}" srcId="{E53B0171-6AB4-41C6-929B-868CB67313A8}" destId="{516AA02B-5D68-4B73-871A-8AFCCD24A420}" srcOrd="1" destOrd="0" parTransId="{43E78338-D4D7-46E3-830F-D40ED00B06D5}" sibTransId="{8DF7FA9D-7735-4D8C-B180-DA130A51DCAB}"/>
    <dgm:cxn modelId="{A56C6498-DFBD-4C84-8823-E6EDAED2B019}" type="presOf" srcId="{3FC4FFE9-6605-4F4A-811E-62CC2B91F3FB}" destId="{DB032FAC-CC4D-45A0-BEFB-D465040CF80C}" srcOrd="0" destOrd="0" presId="urn:microsoft.com/office/officeart/2008/layout/HorizontalMultiLevelHierarchy"/>
    <dgm:cxn modelId="{74E28AEB-9AE4-49A3-8821-5883FD59A93F}" srcId="{E53B0171-6AB4-41C6-929B-868CB67313A8}" destId="{230F1B96-1376-4EBD-8467-B8D49ED6F84A}" srcOrd="2" destOrd="0" parTransId="{3546CEBB-E7A8-4C1E-89FC-6FD8D4768821}" sibTransId="{EBDCDA18-99A7-4102-80AD-EC24E66EECC0}"/>
    <dgm:cxn modelId="{80F9C251-7A65-4B9D-B52A-968C75BCA8EF}" srcId="{FD1C97DD-0A5C-4879-98CA-A587CFB1EAE9}" destId="{7CEEAEAA-8398-4DE2-8FB2-ECA2DCFDC2DF}" srcOrd="1" destOrd="0" parTransId="{4A88B870-E20D-4902-9708-2FE7A44DCB94}" sibTransId="{72813155-24AA-4EB5-AF5D-1FE29BF5C285}"/>
    <dgm:cxn modelId="{39A80747-2E40-4091-8601-E28B57B5706B}" type="presOf" srcId="{A024BAB6-B8D5-459E-B750-A4AB0D795D3F}" destId="{63090545-E61A-4529-87F9-3F148539CACB}" srcOrd="0" destOrd="0" presId="urn:microsoft.com/office/officeart/2008/layout/HorizontalMultiLevelHierarchy"/>
    <dgm:cxn modelId="{AEC5F1D7-1C68-4F0E-9B8E-A17E7B3F1CD2}" srcId="{857CE898-785A-49B6-9FA7-FF4980685E3B}" destId="{F8FBF609-68D9-49E0-8657-C032369AFD29}" srcOrd="1" destOrd="0" parTransId="{3FC4FFE9-6605-4F4A-811E-62CC2B91F3FB}" sibTransId="{8BC7BB1D-8970-4FEA-B39B-9C9E8F69B5B5}"/>
    <dgm:cxn modelId="{28681093-1C51-42C5-9045-FA5DD4783118}" srcId="{FD1C97DD-0A5C-4879-98CA-A587CFB1EAE9}" destId="{4FBB5870-20D9-457D-9FAE-694301C5A6AC}" srcOrd="0" destOrd="0" parTransId="{4911B463-CC19-4333-B9CD-D23F19D6F204}" sibTransId="{6BFD1AB6-F2F6-4E93-90E4-4A1C71190AC6}"/>
    <dgm:cxn modelId="{9D70EDDA-95A6-4FE9-9020-0E8AAD2D4314}" type="presOf" srcId="{BA02A778-579E-4051-AD8E-8C7C3A3263AE}" destId="{A72E276D-99B6-4CE0-92A7-07095871F2D9}" srcOrd="1" destOrd="0" presId="urn:microsoft.com/office/officeart/2008/layout/HorizontalMultiLevelHierarchy"/>
    <dgm:cxn modelId="{B10CC049-15C2-4D4B-B039-1F039A13B581}" type="presOf" srcId="{3FC4FFE9-6605-4F4A-811E-62CC2B91F3FB}" destId="{292F8190-6E72-4796-9D0E-D1013A3BFD7B}" srcOrd="1" destOrd="0" presId="urn:microsoft.com/office/officeart/2008/layout/HorizontalMultiLevelHierarchy"/>
    <dgm:cxn modelId="{C2937E04-7E86-48B0-9437-EA7BEE4BE8D3}" type="presOf" srcId="{F215E02A-E56C-490F-B894-D65554D01103}" destId="{271295DA-47DE-4A1F-929B-F2AC2054778E}" srcOrd="0" destOrd="0" presId="urn:microsoft.com/office/officeart/2008/layout/HorizontalMultiLevelHierarchy"/>
    <dgm:cxn modelId="{E2A8DDD8-3589-49D3-9A3D-96B753BF958C}" type="presOf" srcId="{2F1CE19A-19AF-4E5F-88AC-9B163CF7C2AE}" destId="{54B329B1-081A-452F-8FDC-2646A329A094}" srcOrd="0" destOrd="0" presId="urn:microsoft.com/office/officeart/2008/layout/HorizontalMultiLevelHierarchy"/>
    <dgm:cxn modelId="{258838F4-66E5-48E0-A80D-696DE3DADFE8}" srcId="{230F1B96-1376-4EBD-8467-B8D49ED6F84A}" destId="{6FD6E49F-A72B-4F3F-8D18-B0F86E0FBAED}" srcOrd="1" destOrd="0" parTransId="{8957B8FF-2366-424C-BACF-D67107D75F56}" sibTransId="{51210185-111D-4DEC-8DDB-C94A758B5D47}"/>
    <dgm:cxn modelId="{00CDBAA8-DC0E-4794-B4C6-D76FF1F4710F}" srcId="{230F1B96-1376-4EBD-8467-B8D49ED6F84A}" destId="{616B860E-63C5-49A7-B708-5CF1E747AC82}" srcOrd="2" destOrd="0" parTransId="{5B2D2A01-E796-43B2-A8CD-2A9C3DAEE576}" sibTransId="{ABA7C56C-81F4-4950-A96A-BAB7C530BDD8}"/>
    <dgm:cxn modelId="{7370F579-6FC3-4C6B-ADAB-8CDC574F28AE}" type="presOf" srcId="{1AA0DFF7-83AE-493C-B5E3-CF37BFD718BD}" destId="{C321EB6A-8953-46AC-8F73-BE33308B9B09}" srcOrd="0" destOrd="0" presId="urn:microsoft.com/office/officeart/2008/layout/HorizontalMultiLevelHierarchy"/>
    <dgm:cxn modelId="{0604D934-42EA-4C67-8A0B-4B0BA2964D2F}" type="presOf" srcId="{F8FBF609-68D9-49E0-8657-C032369AFD29}" destId="{BA0685CA-D427-41E3-875C-CDCECA0BE688}" srcOrd="0" destOrd="0" presId="urn:microsoft.com/office/officeart/2008/layout/HorizontalMultiLevelHierarchy"/>
    <dgm:cxn modelId="{3C84E0C9-A0F5-48B7-910F-82B2613BF046}" type="presOf" srcId="{616B860E-63C5-49A7-B708-5CF1E747AC82}" destId="{B4F86B96-92DC-4FD8-BAC7-BA38BCABB4EC}" srcOrd="0" destOrd="0" presId="urn:microsoft.com/office/officeart/2008/layout/HorizontalMultiLevelHierarchy"/>
    <dgm:cxn modelId="{EE7A322A-7862-4898-A6BC-F89D49B95866}" type="presOf" srcId="{08B4195C-BA30-4043-BF7A-7BECECF6D970}" destId="{2318F6D0-BF78-4469-88F6-841073E1D741}" srcOrd="1" destOrd="0" presId="urn:microsoft.com/office/officeart/2008/layout/HorizontalMultiLevelHierarchy"/>
    <dgm:cxn modelId="{AC548B18-2678-486C-B12B-5BF8033B07E7}" type="presOf" srcId="{6FD6E49F-A72B-4F3F-8D18-B0F86E0FBAED}" destId="{157DF5EE-015C-4D1C-B197-A165679FB28E}" srcOrd="0" destOrd="0" presId="urn:microsoft.com/office/officeart/2008/layout/HorizontalMultiLevelHierarchy"/>
    <dgm:cxn modelId="{5E89E8C3-7845-4E3E-B542-79859A12402F}" srcId="{E53B0171-6AB4-41C6-929B-868CB67313A8}" destId="{FD1C97DD-0A5C-4879-98CA-A587CFB1EAE9}" srcOrd="0" destOrd="0" parTransId="{7162C341-C1C5-4A00-8C5C-24200B34BA17}" sibTransId="{429E4B6E-6ED4-4CCB-B920-702D8A6D2306}"/>
    <dgm:cxn modelId="{A3DB1E86-9D3F-4E27-AC13-47031047B1FC}" type="presOf" srcId="{857CE898-785A-49B6-9FA7-FF4980685E3B}" destId="{587C18C2-682F-48E2-B7C9-AD8FB15D7825}" srcOrd="0" destOrd="0" presId="urn:microsoft.com/office/officeart/2008/layout/HorizontalMultiLevelHierarchy"/>
    <dgm:cxn modelId="{62477189-FC4F-480C-8CFF-D2178377AACA}" type="presOf" srcId="{65B76E5F-1788-45E4-A98F-D5069DED66B4}" destId="{BF3D5620-5074-4E25-9B58-73A15441D9B1}" srcOrd="0" destOrd="0" presId="urn:microsoft.com/office/officeart/2008/layout/HorizontalMultiLevelHierarchy"/>
    <dgm:cxn modelId="{336EEECE-590D-4F72-91A9-A740FF40C3B9}" type="presOf" srcId="{14F02E28-4026-4B13-B20C-A2645E2C647C}" destId="{2164C15B-CE37-4CD5-9A84-A84D863E9C66}" srcOrd="0" destOrd="0" presId="urn:microsoft.com/office/officeart/2008/layout/HorizontalMultiLevelHierarchy"/>
    <dgm:cxn modelId="{74D496C1-BBB6-4935-9C01-1012D7E6D193}" srcId="{F8DB23DE-F39D-4896-A340-BF126650E920}" destId="{CA1D6A3F-B2E6-4DBA-9A98-0857A4824000}" srcOrd="1" destOrd="0" parTransId="{F215E02A-E56C-490F-B894-D65554D01103}" sibTransId="{F14E697D-F91B-49CA-B9FA-1EF5022909FE}"/>
    <dgm:cxn modelId="{1BCCD9DA-5579-4944-9C9C-B821D9ADBD4B}" type="presOf" srcId="{4911B463-CC19-4333-B9CD-D23F19D6F204}" destId="{5A94A30F-3D35-4B57-87CA-7278A006BB28}" srcOrd="1" destOrd="0" presId="urn:microsoft.com/office/officeart/2008/layout/HorizontalMultiLevelHierarchy"/>
    <dgm:cxn modelId="{5C8B7479-3009-4974-A621-CF041DDB39B2}" type="presOf" srcId="{B3101F92-97FE-48CE-8726-12663B535026}" destId="{6FA35DE6-E8A5-4519-823D-BB963BA31A6C}" srcOrd="1" destOrd="0" presId="urn:microsoft.com/office/officeart/2008/layout/HorizontalMultiLevelHierarchy"/>
    <dgm:cxn modelId="{8741EAE2-4F4C-434A-820C-808F5C718F33}" type="presOf" srcId="{D713E6E7-98B8-43C7-9278-1D0422D78BAF}" destId="{257FF62A-BC86-4CAD-8A71-BCE8D5801601}" srcOrd="0" destOrd="0" presId="urn:microsoft.com/office/officeart/2008/layout/HorizontalMultiLevelHierarchy"/>
    <dgm:cxn modelId="{42071A9D-864A-40D0-A616-1107F9DA9881}" type="presOf" srcId="{7162C341-C1C5-4A00-8C5C-24200B34BA17}" destId="{4C2709B4-C8E4-4992-B14A-C5096F1CAB08}" srcOrd="1" destOrd="0" presId="urn:microsoft.com/office/officeart/2008/layout/HorizontalMultiLevelHierarchy"/>
    <dgm:cxn modelId="{A6C44C6D-0FFB-4D6D-8E44-A6BA9BD3F6A5}" srcId="{230F1B96-1376-4EBD-8467-B8D49ED6F84A}" destId="{2F1CE19A-19AF-4E5F-88AC-9B163CF7C2AE}" srcOrd="0" destOrd="0" parTransId="{1C588E52-5C82-4ADA-B6B0-DB1631B7CB43}" sibTransId="{0B21F1F9-50C3-4878-94A9-9A8B332DF882}"/>
    <dgm:cxn modelId="{3F586F25-4CDF-41FB-AF2C-CEF2F621435A}" srcId="{F8DB23DE-F39D-4896-A340-BF126650E920}" destId="{645B4D58-A6E9-4B58-AEDC-C0165E749E3C}" srcOrd="0" destOrd="0" parTransId="{046FF536-00E2-4B43-9786-DA93DAFDF4B8}" sibTransId="{8D4C16FC-34BC-4A89-B256-2AF3632F7C4E}"/>
    <dgm:cxn modelId="{23528D92-2C41-4ACB-A73A-3AA86E9A74AF}" type="presOf" srcId="{E466D9B6-0AFD-453E-90C2-32C8E7606F0E}" destId="{ED9B65E7-4105-454D-B1C4-E1173D2FE331}" srcOrd="0" destOrd="0" presId="urn:microsoft.com/office/officeart/2008/layout/HorizontalMultiLevelHierarchy"/>
    <dgm:cxn modelId="{157F54A1-BE3F-455B-8DCE-895C009FD5D9}" type="presOf" srcId="{B3101F92-97FE-48CE-8726-12663B535026}" destId="{242B546A-D1FE-4A90-BE9B-132F22A4A674}" srcOrd="0" destOrd="0" presId="urn:microsoft.com/office/officeart/2008/layout/HorizontalMultiLevelHierarchy"/>
    <dgm:cxn modelId="{C84A9D83-CE38-491D-9B57-4A1039343D40}" type="presOf" srcId="{8ADCD929-3140-4AFC-B046-5C66A87EA0CE}" destId="{33D69418-4060-47F0-BB49-3D7480A62FE2}" srcOrd="0" destOrd="0" presId="urn:microsoft.com/office/officeart/2008/layout/HorizontalMultiLevelHierarchy"/>
    <dgm:cxn modelId="{1582C746-0354-46EB-838C-98301DBB3071}" type="presOf" srcId="{B4B40A16-F221-4770-952B-E4C512C012FF}" destId="{13510B28-9FD9-4C17-897A-D8B99C58EE3A}" srcOrd="1" destOrd="0" presId="urn:microsoft.com/office/officeart/2008/layout/HorizontalMultiLevelHierarchy"/>
    <dgm:cxn modelId="{F903662F-3FDA-4B50-B0C7-63B5885228DF}" type="presOf" srcId="{516AA02B-5D68-4B73-871A-8AFCCD24A420}" destId="{D05223C1-26E4-4042-B5E2-BF4E6684583F}" srcOrd="0" destOrd="0" presId="urn:microsoft.com/office/officeart/2008/layout/HorizontalMultiLevelHierarchy"/>
    <dgm:cxn modelId="{58E6F340-69F9-4D71-A15D-7DE675D418AA}" type="presOf" srcId="{F8DB23DE-F39D-4896-A340-BF126650E920}" destId="{AB964A60-F53F-4C5A-B5E9-7C6FB9F975BF}" srcOrd="0" destOrd="0" presId="urn:microsoft.com/office/officeart/2008/layout/HorizontalMultiLevelHierarchy"/>
    <dgm:cxn modelId="{DC32FB37-628F-4FEB-AF59-575D62A87320}" type="presOf" srcId="{80236B29-91A0-4C96-A76A-4E684713B58A}" destId="{5979DA92-244C-4E11-B42F-FA72C514FFC3}" srcOrd="0" destOrd="0" presId="urn:microsoft.com/office/officeart/2008/layout/HorizontalMultiLevelHierarchy"/>
    <dgm:cxn modelId="{509F6593-AB06-4D01-80A6-D119BBCC5098}" type="presOf" srcId="{23C202B0-867C-4877-ADD0-6393E7BB5864}" destId="{F9355D3F-5534-45B7-9C23-F88F84E8EDA9}" srcOrd="0" destOrd="0" presId="urn:microsoft.com/office/officeart/2008/layout/HorizontalMultiLevelHierarchy"/>
    <dgm:cxn modelId="{61A6DC87-3CE6-4244-92D0-C5A741C3A72F}" type="presOf" srcId="{7162C341-C1C5-4A00-8C5C-24200B34BA17}" destId="{BE02D779-5C66-4B02-AF2F-CF3BD3E33236}" srcOrd="0" destOrd="0" presId="urn:microsoft.com/office/officeart/2008/layout/HorizontalMultiLevelHierarchy"/>
    <dgm:cxn modelId="{9C166D3E-3416-41C2-AEE0-5FDC7DBEE436}" type="presOf" srcId="{BA02A778-579E-4051-AD8E-8C7C3A3263AE}" destId="{B8AA5B5D-7FCA-4B42-BA38-064657D10CE4}" srcOrd="0" destOrd="0" presId="urn:microsoft.com/office/officeart/2008/layout/HorizontalMultiLevelHierarchy"/>
    <dgm:cxn modelId="{F8AE2F42-996F-4170-960D-D389361DEDB5}" type="presOf" srcId="{3546CEBB-E7A8-4C1E-89FC-6FD8D4768821}" destId="{31A54BFB-0C3F-4ADA-97C8-B447FF82BA87}" srcOrd="0" destOrd="0" presId="urn:microsoft.com/office/officeart/2008/layout/HorizontalMultiLevelHierarchy"/>
    <dgm:cxn modelId="{30E42F26-9D9D-4880-8767-83E569B748DA}" srcId="{F8FBF609-68D9-49E0-8657-C032369AFD29}" destId="{14F02E28-4026-4B13-B20C-A2645E2C647C}" srcOrd="0" destOrd="0" parTransId="{A024BAB6-B8D5-459E-B750-A4AB0D795D3F}" sibTransId="{68C23ED8-4977-4B62-90C9-64892517E36F}"/>
    <dgm:cxn modelId="{D0B37033-2BFE-404C-8C88-6894A8EE2F2A}" type="presOf" srcId="{A024BAB6-B8D5-459E-B750-A4AB0D795D3F}" destId="{A6712FD7-2F56-43E7-AC77-AD6FC7AFDBBF}" srcOrd="1" destOrd="0" presId="urn:microsoft.com/office/officeart/2008/layout/HorizontalMultiLevelHierarchy"/>
    <dgm:cxn modelId="{A551C261-6D28-49EE-972C-027DAD062EFA}" srcId="{65B76E5F-1788-45E4-A98F-D5069DED66B4}" destId="{4004FB4C-464B-4243-8CA9-406223C5B1B1}" srcOrd="0" destOrd="0" parTransId="{1AA0DFF7-83AE-493C-B5E3-CF37BFD718BD}" sibTransId="{AFD70630-B1F9-4066-8291-665F7302B05C}"/>
    <dgm:cxn modelId="{318187CA-3379-4DC9-AE33-9EABCCB87C98}" type="presOf" srcId="{230F1B96-1376-4EBD-8467-B8D49ED6F84A}" destId="{F4FF3349-7F72-43B4-9211-919FDEB25F3F}" srcOrd="0" destOrd="0" presId="urn:microsoft.com/office/officeart/2008/layout/HorizontalMultiLevelHierarchy"/>
    <dgm:cxn modelId="{139817AC-542B-48A0-90FC-BBB7B81D1BA4}" srcId="{FB6BE362-A138-494A-AA77-1293C67966EF}" destId="{65B76E5F-1788-45E4-A98F-D5069DED66B4}" srcOrd="1" destOrd="0" parTransId="{00978E30-4C2B-4088-A8EF-72FD98D7B421}" sibTransId="{81C61E99-0C2C-40FB-AE5F-F5E10687E7E0}"/>
    <dgm:cxn modelId="{2C614575-1EF1-43FF-B074-E6DCDFEB5D2C}" type="presOf" srcId="{E21F3DE3-7264-4705-94E9-8A6B441C65AE}" destId="{3B9735BD-2223-4144-943B-2BA2E20CB5A4}" srcOrd="0" destOrd="0" presId="urn:microsoft.com/office/officeart/2008/layout/HorizontalMultiLevelHierarchy"/>
    <dgm:cxn modelId="{EC80C87E-D8C2-448E-8E70-0844DF8E00C0}" type="presOf" srcId="{B4B40A16-F221-4770-952B-E4C512C012FF}" destId="{A963D433-E216-450E-B84D-BA9A0FFD7E7E}" srcOrd="0" destOrd="0" presId="urn:microsoft.com/office/officeart/2008/layout/HorizontalMultiLevelHierarchy"/>
    <dgm:cxn modelId="{03DC5570-FAD7-4B36-BD96-6A9287D8C932}" type="presOf" srcId="{5B2D2A01-E796-43B2-A8CD-2A9C3DAEE576}" destId="{EB2566D3-E96A-4E3F-8F5F-150531A2F781}" srcOrd="1" destOrd="0" presId="urn:microsoft.com/office/officeart/2008/layout/HorizontalMultiLevelHierarchy"/>
    <dgm:cxn modelId="{29F8E917-3B90-4BAD-8A1B-30680B6086FA}" srcId="{2B7B5ECB-0D0E-4D3D-B00C-8D2E75CD17AB}" destId="{F97AE937-91B4-4C32-B9A2-50D97DD47C15}" srcOrd="1" destOrd="0" parTransId="{80236B29-91A0-4C96-A76A-4E684713B58A}" sibTransId="{E4955CFC-9C8A-4DEF-B005-1A92F69DEBDA}"/>
    <dgm:cxn modelId="{237B323D-D2B2-451D-88DA-C1FD636556A3}" srcId="{F97AE937-91B4-4C32-B9A2-50D97DD47C15}" destId="{8ADCD929-3140-4AFC-B046-5C66A87EA0CE}" srcOrd="0" destOrd="0" parTransId="{B4B40A16-F221-4770-952B-E4C512C012FF}" sibTransId="{D882017C-E255-4AEA-9D97-431DEBD50889}"/>
    <dgm:cxn modelId="{49B5C0EA-51C2-46CC-B0BE-F8AF2633E13B}" type="presOf" srcId="{E466D9B6-0AFD-453E-90C2-32C8E7606F0E}" destId="{11189B22-870B-48DE-BF9A-44861F84B97D}" srcOrd="1" destOrd="0" presId="urn:microsoft.com/office/officeart/2008/layout/HorizontalMultiLevelHierarchy"/>
    <dgm:cxn modelId="{8603EB6C-D47C-4208-8288-9E1D78E04DB5}" type="presOf" srcId="{8957B8FF-2366-424C-BACF-D67107D75F56}" destId="{6CE93B7F-A446-4F49-A5A5-0CA26AD8D2F6}" srcOrd="1" destOrd="0" presId="urn:microsoft.com/office/officeart/2008/layout/HorizontalMultiLevelHierarchy"/>
    <dgm:cxn modelId="{D9AAB865-C31C-44C0-ADA7-01C381B0A65C}" type="presOf" srcId="{FD1C97DD-0A5C-4879-98CA-A587CFB1EAE9}" destId="{224FDA59-45D0-4271-A8AD-5DFC3D2C104C}" srcOrd="0" destOrd="0" presId="urn:microsoft.com/office/officeart/2008/layout/HorizontalMultiLevelHierarchy"/>
    <dgm:cxn modelId="{BA64F390-45ED-4AE0-A21E-254CC9F211BB}" type="presOf" srcId="{046FF536-00E2-4B43-9786-DA93DAFDF4B8}" destId="{39A38D95-E105-4425-810E-29B9980D797D}" srcOrd="0" destOrd="0" presId="urn:microsoft.com/office/officeart/2008/layout/HorizontalMultiLevelHierarchy"/>
    <dgm:cxn modelId="{6D4969A2-944A-453F-B2F8-5B8336207A3F}" type="presOf" srcId="{046FF536-00E2-4B43-9786-DA93DAFDF4B8}" destId="{B5DD56A3-E784-4121-AED3-C950A841AD9F}" srcOrd="1" destOrd="0" presId="urn:microsoft.com/office/officeart/2008/layout/HorizontalMultiLevelHierarchy"/>
    <dgm:cxn modelId="{BC9F0EE6-3D73-471B-9D58-C0C47AD4C441}" type="presOf" srcId="{F215E02A-E56C-490F-B894-D65554D01103}" destId="{02B42D48-ADBA-4CFE-8165-3E055AE4CC73}" srcOrd="1" destOrd="0" presId="urn:microsoft.com/office/officeart/2008/layout/HorizontalMultiLevelHierarchy"/>
    <dgm:cxn modelId="{0EDC3657-D95A-4C9C-9AA7-2F79AEBEC11C}" srcId="{FB6BE362-A138-494A-AA77-1293C67966EF}" destId="{E21F3DE3-7264-4705-94E9-8A6B441C65AE}" srcOrd="0" destOrd="0" parTransId="{733016E9-1FBF-4932-835F-1A7CC99EAFE6}" sibTransId="{53552758-2FA2-4782-93F8-239A19FCFF6C}"/>
    <dgm:cxn modelId="{3600F7EE-2773-429B-A9A0-45BE2160A840}" type="presOf" srcId="{3AD81CFB-28CA-4CC2-AF7C-3B45EDD9A5CE}" destId="{183C3471-52D9-4F39-BBE6-533F43696E38}" srcOrd="1" destOrd="0" presId="urn:microsoft.com/office/officeart/2008/layout/HorizontalMultiLevelHierarchy"/>
    <dgm:cxn modelId="{44D36651-2456-4ECC-883B-A11D6574812A}" type="presOf" srcId="{D713E6E7-98B8-43C7-9278-1D0422D78BAF}" destId="{A570003E-A851-4B7E-B90E-1C2A0A06BE10}" srcOrd="1" destOrd="0" presId="urn:microsoft.com/office/officeart/2008/layout/HorizontalMultiLevelHierarchy"/>
    <dgm:cxn modelId="{15919CE1-4591-44AD-BE79-DB32EC783967}" type="presParOf" srcId="{7B49004F-4F6C-4E42-8E78-3169C65DCE7A}" destId="{532CDA77-5648-4363-97B4-50D607C560DA}" srcOrd="0" destOrd="0" presId="urn:microsoft.com/office/officeart/2008/layout/HorizontalMultiLevelHierarchy"/>
    <dgm:cxn modelId="{2467981B-B95B-4B42-AE8D-0652FAA81127}" type="presParOf" srcId="{532CDA77-5648-4363-97B4-50D607C560DA}" destId="{3B9735BD-2223-4144-943B-2BA2E20CB5A4}" srcOrd="0" destOrd="0" presId="urn:microsoft.com/office/officeart/2008/layout/HorizontalMultiLevelHierarchy"/>
    <dgm:cxn modelId="{640FCA3E-0D61-4FBD-9617-C412FB36B24B}" type="presParOf" srcId="{532CDA77-5648-4363-97B4-50D607C560DA}" destId="{D13ABBBF-6D71-4E36-B66D-F77CE3722146}" srcOrd="1" destOrd="0" presId="urn:microsoft.com/office/officeart/2008/layout/HorizontalMultiLevelHierarchy"/>
    <dgm:cxn modelId="{E0EF4739-85E5-4AD0-9864-2E2DB0E2B5A7}" type="presParOf" srcId="{D13ABBBF-6D71-4E36-B66D-F77CE3722146}" destId="{B8AA5B5D-7FCA-4B42-BA38-064657D10CE4}" srcOrd="0" destOrd="0" presId="urn:microsoft.com/office/officeart/2008/layout/HorizontalMultiLevelHierarchy"/>
    <dgm:cxn modelId="{0EEB8CFD-270A-4618-9283-FB911D0BE31E}" type="presParOf" srcId="{B8AA5B5D-7FCA-4B42-BA38-064657D10CE4}" destId="{A72E276D-99B6-4CE0-92A7-07095871F2D9}" srcOrd="0" destOrd="0" presId="urn:microsoft.com/office/officeart/2008/layout/HorizontalMultiLevelHierarchy"/>
    <dgm:cxn modelId="{6AAE89E0-8D0F-43E1-B49B-A5C51E74E781}" type="presParOf" srcId="{D13ABBBF-6D71-4E36-B66D-F77CE3722146}" destId="{6013CEDE-5CCE-428D-9E33-32D3AA4D2609}" srcOrd="1" destOrd="0" presId="urn:microsoft.com/office/officeart/2008/layout/HorizontalMultiLevelHierarchy"/>
    <dgm:cxn modelId="{EF19528D-3147-4BB6-998C-E5124CE082EB}" type="presParOf" srcId="{6013CEDE-5CCE-428D-9E33-32D3AA4D2609}" destId="{587C18C2-682F-48E2-B7C9-AD8FB15D7825}" srcOrd="0" destOrd="0" presId="urn:microsoft.com/office/officeart/2008/layout/HorizontalMultiLevelHierarchy"/>
    <dgm:cxn modelId="{C950273B-C66B-4001-8DB7-B36F751BE663}" type="presParOf" srcId="{6013CEDE-5CCE-428D-9E33-32D3AA4D2609}" destId="{2D9B44F5-FCA7-4FC7-9D36-737CBF9CB3DF}" srcOrd="1" destOrd="0" presId="urn:microsoft.com/office/officeart/2008/layout/HorizontalMultiLevelHierarchy"/>
    <dgm:cxn modelId="{6E669B7A-D7E9-4B06-8427-EE4A28737936}" type="presParOf" srcId="{2D9B44F5-FCA7-4FC7-9D36-737CBF9CB3DF}" destId="{1991ECA4-E9EE-43A8-AB49-3ECC277FC16B}" srcOrd="0" destOrd="0" presId="urn:microsoft.com/office/officeart/2008/layout/HorizontalMultiLevelHierarchy"/>
    <dgm:cxn modelId="{5EA47153-E64A-41FD-ACD0-2F6D62284C96}" type="presParOf" srcId="{1991ECA4-E9EE-43A8-AB49-3ECC277FC16B}" destId="{146BE1D3-A641-41EA-84F2-B5184B69FC73}" srcOrd="0" destOrd="0" presId="urn:microsoft.com/office/officeart/2008/layout/HorizontalMultiLevelHierarchy"/>
    <dgm:cxn modelId="{6E8CE70A-5B75-4E03-BCA1-38D07C6A2F19}" type="presParOf" srcId="{2D9B44F5-FCA7-4FC7-9D36-737CBF9CB3DF}" destId="{AAFC372B-A9A3-4B71-B85D-FEC05134F571}" srcOrd="1" destOrd="0" presId="urn:microsoft.com/office/officeart/2008/layout/HorizontalMultiLevelHierarchy"/>
    <dgm:cxn modelId="{7934672A-927E-461E-8EE1-4FB4C10D1F85}" type="presParOf" srcId="{AAFC372B-A9A3-4B71-B85D-FEC05134F571}" destId="{ACE706A1-A321-44F2-A925-A006626F4CFA}" srcOrd="0" destOrd="0" presId="urn:microsoft.com/office/officeart/2008/layout/HorizontalMultiLevelHierarchy"/>
    <dgm:cxn modelId="{AFB3DC94-CD75-4EA8-85BD-82722F225C74}" type="presParOf" srcId="{AAFC372B-A9A3-4B71-B85D-FEC05134F571}" destId="{8DCFD474-CE5D-4808-B7EE-615499494717}" srcOrd="1" destOrd="0" presId="urn:microsoft.com/office/officeart/2008/layout/HorizontalMultiLevelHierarchy"/>
    <dgm:cxn modelId="{D37EF64B-45C3-42CD-BB4C-346844DEE26B}" type="presParOf" srcId="{8DCFD474-CE5D-4808-B7EE-615499494717}" destId="{242B546A-D1FE-4A90-BE9B-132F22A4A674}" srcOrd="0" destOrd="0" presId="urn:microsoft.com/office/officeart/2008/layout/HorizontalMultiLevelHierarchy"/>
    <dgm:cxn modelId="{D8E88523-4779-49DF-8C02-732836371DCB}" type="presParOf" srcId="{242B546A-D1FE-4A90-BE9B-132F22A4A674}" destId="{6FA35DE6-E8A5-4519-823D-BB963BA31A6C}" srcOrd="0" destOrd="0" presId="urn:microsoft.com/office/officeart/2008/layout/HorizontalMultiLevelHierarchy"/>
    <dgm:cxn modelId="{40D3021C-835D-4612-BEE7-880FE2539B11}" type="presParOf" srcId="{8DCFD474-CE5D-4808-B7EE-615499494717}" destId="{BDE35C4D-6357-485F-BA47-79036A821823}" srcOrd="1" destOrd="0" presId="urn:microsoft.com/office/officeart/2008/layout/HorizontalMultiLevelHierarchy"/>
    <dgm:cxn modelId="{310F5CFA-DE99-407C-8A96-847711B584EF}" type="presParOf" srcId="{BDE35C4D-6357-485F-BA47-79036A821823}" destId="{F9355D3F-5534-45B7-9C23-F88F84E8EDA9}" srcOrd="0" destOrd="0" presId="urn:microsoft.com/office/officeart/2008/layout/HorizontalMultiLevelHierarchy"/>
    <dgm:cxn modelId="{62B88C8E-74E9-46BC-97C6-EA10D6C1C2F3}" type="presParOf" srcId="{BDE35C4D-6357-485F-BA47-79036A821823}" destId="{9CBE185A-2BF3-4880-8268-E3D22740EC12}" srcOrd="1" destOrd="0" presId="urn:microsoft.com/office/officeart/2008/layout/HorizontalMultiLevelHierarchy"/>
    <dgm:cxn modelId="{DD3F47BD-BD76-4798-86A1-A40E3500D90B}" type="presParOf" srcId="{8DCFD474-CE5D-4808-B7EE-615499494717}" destId="{5979DA92-244C-4E11-B42F-FA72C514FFC3}" srcOrd="2" destOrd="0" presId="urn:microsoft.com/office/officeart/2008/layout/HorizontalMultiLevelHierarchy"/>
    <dgm:cxn modelId="{22BAE3BC-EA80-4500-9EE8-2862E57F17A6}" type="presParOf" srcId="{5979DA92-244C-4E11-B42F-FA72C514FFC3}" destId="{B6521F23-1386-462F-903D-7187E43E9D70}" srcOrd="0" destOrd="0" presId="urn:microsoft.com/office/officeart/2008/layout/HorizontalMultiLevelHierarchy"/>
    <dgm:cxn modelId="{0E34FA82-F92A-4F4B-85D8-5ECCF711936F}" type="presParOf" srcId="{8DCFD474-CE5D-4808-B7EE-615499494717}" destId="{D368DDA3-159E-4116-A18E-BB85DBD7BFEA}" srcOrd="3" destOrd="0" presId="urn:microsoft.com/office/officeart/2008/layout/HorizontalMultiLevelHierarchy"/>
    <dgm:cxn modelId="{75A42067-7D4D-4FAF-9564-994B056D3A4A}" type="presParOf" srcId="{D368DDA3-159E-4116-A18E-BB85DBD7BFEA}" destId="{89E9701C-584D-4A25-B05C-3FBFB381BAFD}" srcOrd="0" destOrd="0" presId="urn:microsoft.com/office/officeart/2008/layout/HorizontalMultiLevelHierarchy"/>
    <dgm:cxn modelId="{496F11BB-EA60-4A0C-82FF-2E56292887E0}" type="presParOf" srcId="{D368DDA3-159E-4116-A18E-BB85DBD7BFEA}" destId="{2335AC96-F89A-4825-90DE-C319A9103A26}" srcOrd="1" destOrd="0" presId="urn:microsoft.com/office/officeart/2008/layout/HorizontalMultiLevelHierarchy"/>
    <dgm:cxn modelId="{4A9902DB-70B0-436F-BF17-FD41D8DE4C77}" type="presParOf" srcId="{2335AC96-F89A-4825-90DE-C319A9103A26}" destId="{A963D433-E216-450E-B84D-BA9A0FFD7E7E}" srcOrd="0" destOrd="0" presId="urn:microsoft.com/office/officeart/2008/layout/HorizontalMultiLevelHierarchy"/>
    <dgm:cxn modelId="{3D2C3066-0CA7-4A49-9CA5-5552F85C6C8B}" type="presParOf" srcId="{A963D433-E216-450E-B84D-BA9A0FFD7E7E}" destId="{13510B28-9FD9-4C17-897A-D8B99C58EE3A}" srcOrd="0" destOrd="0" presId="urn:microsoft.com/office/officeart/2008/layout/HorizontalMultiLevelHierarchy"/>
    <dgm:cxn modelId="{A11B2C35-9BFB-420E-B261-F4168A38C483}" type="presParOf" srcId="{2335AC96-F89A-4825-90DE-C319A9103A26}" destId="{C0B833FA-CAC1-433D-B87E-27CCE3FA2DCF}" srcOrd="1" destOrd="0" presId="urn:microsoft.com/office/officeart/2008/layout/HorizontalMultiLevelHierarchy"/>
    <dgm:cxn modelId="{259EDCAC-0079-457E-8F49-7BB7AED90D23}" type="presParOf" srcId="{C0B833FA-CAC1-433D-B87E-27CCE3FA2DCF}" destId="{33D69418-4060-47F0-BB49-3D7480A62FE2}" srcOrd="0" destOrd="0" presId="urn:microsoft.com/office/officeart/2008/layout/HorizontalMultiLevelHierarchy"/>
    <dgm:cxn modelId="{FD4EC891-BD71-4FDD-AC0E-D2FB1F80AB55}" type="presParOf" srcId="{C0B833FA-CAC1-433D-B87E-27CCE3FA2DCF}" destId="{2772F0E9-EDAF-4DC4-B684-6A9DFE882B19}" srcOrd="1" destOrd="0" presId="urn:microsoft.com/office/officeart/2008/layout/HorizontalMultiLevelHierarchy"/>
    <dgm:cxn modelId="{7E4AEEFB-0D2F-44B2-AC33-B6E887D1C64C}" type="presParOf" srcId="{2772F0E9-EDAF-4DC4-B684-6A9DFE882B19}" destId="{ED9B65E7-4105-454D-B1C4-E1173D2FE331}" srcOrd="0" destOrd="0" presId="urn:microsoft.com/office/officeart/2008/layout/HorizontalMultiLevelHierarchy"/>
    <dgm:cxn modelId="{CBF5DC94-5C34-4141-B897-7713AB82EB01}" type="presParOf" srcId="{ED9B65E7-4105-454D-B1C4-E1173D2FE331}" destId="{11189B22-870B-48DE-BF9A-44861F84B97D}" srcOrd="0" destOrd="0" presId="urn:microsoft.com/office/officeart/2008/layout/HorizontalMultiLevelHierarchy"/>
    <dgm:cxn modelId="{11905F2C-115E-477E-A51D-8F265DA01FA9}" type="presParOf" srcId="{2772F0E9-EDAF-4DC4-B684-6A9DFE882B19}" destId="{D9BA10FE-F06D-4C3D-877A-804CD13EA068}" srcOrd="1" destOrd="0" presId="urn:microsoft.com/office/officeart/2008/layout/HorizontalMultiLevelHierarchy"/>
    <dgm:cxn modelId="{C263F036-8CE4-451E-89BD-3A4B96E11217}" type="presParOf" srcId="{D9BA10FE-F06D-4C3D-877A-804CD13EA068}" destId="{AB964A60-F53F-4C5A-B5E9-7C6FB9F975BF}" srcOrd="0" destOrd="0" presId="urn:microsoft.com/office/officeart/2008/layout/HorizontalMultiLevelHierarchy"/>
    <dgm:cxn modelId="{8B6273E9-6FCF-4D30-AF2B-E2A3E91F17D8}" type="presParOf" srcId="{D9BA10FE-F06D-4C3D-877A-804CD13EA068}" destId="{4EB7280A-8641-479B-8E6A-C4E0A97F2D14}" srcOrd="1" destOrd="0" presId="urn:microsoft.com/office/officeart/2008/layout/HorizontalMultiLevelHierarchy"/>
    <dgm:cxn modelId="{14FC154D-D13C-40B3-BF13-F25EBDD84819}" type="presParOf" srcId="{4EB7280A-8641-479B-8E6A-C4E0A97F2D14}" destId="{39A38D95-E105-4425-810E-29B9980D797D}" srcOrd="0" destOrd="0" presId="urn:microsoft.com/office/officeart/2008/layout/HorizontalMultiLevelHierarchy"/>
    <dgm:cxn modelId="{F96F26DB-9FE9-440F-8FB2-EB27A232A09F}" type="presParOf" srcId="{39A38D95-E105-4425-810E-29B9980D797D}" destId="{B5DD56A3-E784-4121-AED3-C950A841AD9F}" srcOrd="0" destOrd="0" presId="urn:microsoft.com/office/officeart/2008/layout/HorizontalMultiLevelHierarchy"/>
    <dgm:cxn modelId="{6981B191-F9D1-47F0-8577-4F45081AE84F}" type="presParOf" srcId="{4EB7280A-8641-479B-8E6A-C4E0A97F2D14}" destId="{5B70DBCB-5C56-49E6-87B0-8D7BECCD8C10}" srcOrd="1" destOrd="0" presId="urn:microsoft.com/office/officeart/2008/layout/HorizontalMultiLevelHierarchy"/>
    <dgm:cxn modelId="{A2D96257-E8BA-440B-9A5A-480451022328}" type="presParOf" srcId="{5B70DBCB-5C56-49E6-87B0-8D7BECCD8C10}" destId="{157E9327-4ABC-487D-82D1-42BC8CA72AA9}" srcOrd="0" destOrd="0" presId="urn:microsoft.com/office/officeart/2008/layout/HorizontalMultiLevelHierarchy"/>
    <dgm:cxn modelId="{90B0084D-F37E-430C-BAB4-27A815246F60}" type="presParOf" srcId="{5B70DBCB-5C56-49E6-87B0-8D7BECCD8C10}" destId="{A6EC84E6-F2E8-42CB-A0D1-FDEF7C02E304}" srcOrd="1" destOrd="0" presId="urn:microsoft.com/office/officeart/2008/layout/HorizontalMultiLevelHierarchy"/>
    <dgm:cxn modelId="{F6CE9F91-EFAB-46A7-993C-21D78AC797AF}" type="presParOf" srcId="{4EB7280A-8641-479B-8E6A-C4E0A97F2D14}" destId="{271295DA-47DE-4A1F-929B-F2AC2054778E}" srcOrd="2" destOrd="0" presId="urn:microsoft.com/office/officeart/2008/layout/HorizontalMultiLevelHierarchy"/>
    <dgm:cxn modelId="{692BBC94-E5CA-4BE8-8903-02A382D15530}" type="presParOf" srcId="{271295DA-47DE-4A1F-929B-F2AC2054778E}" destId="{02B42D48-ADBA-4CFE-8165-3E055AE4CC73}" srcOrd="0" destOrd="0" presId="urn:microsoft.com/office/officeart/2008/layout/HorizontalMultiLevelHierarchy"/>
    <dgm:cxn modelId="{F86F6AB6-0419-4564-9E4A-A5742384C46A}" type="presParOf" srcId="{4EB7280A-8641-479B-8E6A-C4E0A97F2D14}" destId="{446C88E1-E0D5-4AA9-9792-CD9A552E9068}" srcOrd="3" destOrd="0" presId="urn:microsoft.com/office/officeart/2008/layout/HorizontalMultiLevelHierarchy"/>
    <dgm:cxn modelId="{B49D86B9-8558-4117-9675-8C5CF1DE6FCE}" type="presParOf" srcId="{446C88E1-E0D5-4AA9-9792-CD9A552E9068}" destId="{182BC72C-44B6-46F4-8D90-152B8B01DA4F}" srcOrd="0" destOrd="0" presId="urn:microsoft.com/office/officeart/2008/layout/HorizontalMultiLevelHierarchy"/>
    <dgm:cxn modelId="{B4180F40-849D-47E1-8DC9-74EF2E92E05F}" type="presParOf" srcId="{446C88E1-E0D5-4AA9-9792-CD9A552E9068}" destId="{1FA85256-E72E-4433-B2B3-734B9D196A78}" srcOrd="1" destOrd="0" presId="urn:microsoft.com/office/officeart/2008/layout/HorizontalMultiLevelHierarchy"/>
    <dgm:cxn modelId="{53326A22-A9BC-4F71-9774-F05532F0D389}" type="presParOf" srcId="{2D9B44F5-FCA7-4FC7-9D36-737CBF9CB3DF}" destId="{DB032FAC-CC4D-45A0-BEFB-D465040CF80C}" srcOrd="2" destOrd="0" presId="urn:microsoft.com/office/officeart/2008/layout/HorizontalMultiLevelHierarchy"/>
    <dgm:cxn modelId="{925F483F-55CF-4A3B-ABED-1488DC2FE2C2}" type="presParOf" srcId="{DB032FAC-CC4D-45A0-BEFB-D465040CF80C}" destId="{292F8190-6E72-4796-9D0E-D1013A3BFD7B}" srcOrd="0" destOrd="0" presId="urn:microsoft.com/office/officeart/2008/layout/HorizontalMultiLevelHierarchy"/>
    <dgm:cxn modelId="{C0023423-F34A-4071-8BAF-BB7F490793F7}" type="presParOf" srcId="{2D9B44F5-FCA7-4FC7-9D36-737CBF9CB3DF}" destId="{06F173CD-6BB7-43E5-9989-D2A1F464132F}" srcOrd="3" destOrd="0" presId="urn:microsoft.com/office/officeart/2008/layout/HorizontalMultiLevelHierarchy"/>
    <dgm:cxn modelId="{8C34C985-8922-4929-ABB2-CA7F8A6CE8B9}" type="presParOf" srcId="{06F173CD-6BB7-43E5-9989-D2A1F464132F}" destId="{BA0685CA-D427-41E3-875C-CDCECA0BE688}" srcOrd="0" destOrd="0" presId="urn:microsoft.com/office/officeart/2008/layout/HorizontalMultiLevelHierarchy"/>
    <dgm:cxn modelId="{6C3E1044-896E-46EF-A15D-87F766B6CB50}" type="presParOf" srcId="{06F173CD-6BB7-43E5-9989-D2A1F464132F}" destId="{59E1C536-BAC5-47EF-BCFF-E490F78A9344}" srcOrd="1" destOrd="0" presId="urn:microsoft.com/office/officeart/2008/layout/HorizontalMultiLevelHierarchy"/>
    <dgm:cxn modelId="{C9537252-91AA-4613-AD55-F381E672C0D1}" type="presParOf" srcId="{59E1C536-BAC5-47EF-BCFF-E490F78A9344}" destId="{63090545-E61A-4529-87F9-3F148539CACB}" srcOrd="0" destOrd="0" presId="urn:microsoft.com/office/officeart/2008/layout/HorizontalMultiLevelHierarchy"/>
    <dgm:cxn modelId="{2E3B98A0-C1DD-4B0D-8243-48BAEC7873B3}" type="presParOf" srcId="{63090545-E61A-4529-87F9-3F148539CACB}" destId="{A6712FD7-2F56-43E7-AC77-AD6FC7AFDBBF}" srcOrd="0" destOrd="0" presId="urn:microsoft.com/office/officeart/2008/layout/HorizontalMultiLevelHierarchy"/>
    <dgm:cxn modelId="{FCE1019B-F908-473F-8E3A-F483A36B74B1}" type="presParOf" srcId="{59E1C536-BAC5-47EF-BCFF-E490F78A9344}" destId="{AEC12FE8-ADD3-45BA-8FA6-03523CCA081F}" srcOrd="1" destOrd="0" presId="urn:microsoft.com/office/officeart/2008/layout/HorizontalMultiLevelHierarchy"/>
    <dgm:cxn modelId="{370164CF-CA2D-4474-B2C5-B8CE6960FFE6}" type="presParOf" srcId="{AEC12FE8-ADD3-45BA-8FA6-03523CCA081F}" destId="{2164C15B-CE37-4CD5-9A84-A84D863E9C66}" srcOrd="0" destOrd="0" presId="urn:microsoft.com/office/officeart/2008/layout/HorizontalMultiLevelHierarchy"/>
    <dgm:cxn modelId="{8F8E7DAA-D945-428A-BDC0-836A3F6BE4E4}" type="presParOf" srcId="{AEC12FE8-ADD3-45BA-8FA6-03523CCA081F}" destId="{4B503CEF-F4AF-4F01-BE93-33824E039BC1}" srcOrd="1" destOrd="0" presId="urn:microsoft.com/office/officeart/2008/layout/HorizontalMultiLevelHierarchy"/>
    <dgm:cxn modelId="{0DA831B3-B8A6-4478-B2FB-DAB0ACDC0E30}" type="presParOf" srcId="{D13ABBBF-6D71-4E36-B66D-F77CE3722146}" destId="{257FF62A-BC86-4CAD-8A71-BCE8D5801601}" srcOrd="2" destOrd="0" presId="urn:microsoft.com/office/officeart/2008/layout/HorizontalMultiLevelHierarchy"/>
    <dgm:cxn modelId="{DA2B963B-7E12-4686-AD8A-5A5E4B52470D}" type="presParOf" srcId="{257FF62A-BC86-4CAD-8A71-BCE8D5801601}" destId="{A570003E-A851-4B7E-B90E-1C2A0A06BE10}" srcOrd="0" destOrd="0" presId="urn:microsoft.com/office/officeart/2008/layout/HorizontalMultiLevelHierarchy"/>
    <dgm:cxn modelId="{1243FE95-AF1E-4A53-B889-AC6053BFBD4D}" type="presParOf" srcId="{D13ABBBF-6D71-4E36-B66D-F77CE3722146}" destId="{33F19E38-4C67-4E59-B7F6-BA52DA342293}" srcOrd="3" destOrd="0" presId="urn:microsoft.com/office/officeart/2008/layout/HorizontalMultiLevelHierarchy"/>
    <dgm:cxn modelId="{FA6181C5-D5EB-4846-9750-F5E6E17FEEBC}" type="presParOf" srcId="{33F19E38-4C67-4E59-B7F6-BA52DA342293}" destId="{41831989-9D04-4385-B85F-29714BCD2377}" srcOrd="0" destOrd="0" presId="urn:microsoft.com/office/officeart/2008/layout/HorizontalMultiLevelHierarchy"/>
    <dgm:cxn modelId="{9C38B70F-394F-4A7C-A156-59A611C9BD26}" type="presParOf" srcId="{33F19E38-4C67-4E59-B7F6-BA52DA342293}" destId="{46B91FF7-8448-4378-BA44-D5781AC01E54}" srcOrd="1" destOrd="0" presId="urn:microsoft.com/office/officeart/2008/layout/HorizontalMultiLevelHierarchy"/>
    <dgm:cxn modelId="{6080205E-31E3-4A8B-8167-4BC39C63D3BD}" type="presParOf" srcId="{7B49004F-4F6C-4E42-8E78-3169C65DCE7A}" destId="{2CFADDE9-94FE-42E5-8A4F-350EA1F794F3}" srcOrd="1" destOrd="0" presId="urn:microsoft.com/office/officeart/2008/layout/HorizontalMultiLevelHierarchy"/>
    <dgm:cxn modelId="{AC5476D6-727B-41DF-B979-8C3044AB9202}" type="presParOf" srcId="{2CFADDE9-94FE-42E5-8A4F-350EA1F794F3}" destId="{BF3D5620-5074-4E25-9B58-73A15441D9B1}" srcOrd="0" destOrd="0" presId="urn:microsoft.com/office/officeart/2008/layout/HorizontalMultiLevelHierarchy"/>
    <dgm:cxn modelId="{EC338226-A231-45E0-90D2-BB8335698A2F}" type="presParOf" srcId="{2CFADDE9-94FE-42E5-8A4F-350EA1F794F3}" destId="{ECB2E7D9-D5FF-4A47-B4CD-A13AF2F92349}" srcOrd="1" destOrd="0" presId="urn:microsoft.com/office/officeart/2008/layout/HorizontalMultiLevelHierarchy"/>
    <dgm:cxn modelId="{F6FCD2DF-5BAC-4DC6-B800-2904D2BDA553}" type="presParOf" srcId="{ECB2E7D9-D5FF-4A47-B4CD-A13AF2F92349}" destId="{C321EB6A-8953-46AC-8F73-BE33308B9B09}" srcOrd="0" destOrd="0" presId="urn:microsoft.com/office/officeart/2008/layout/HorizontalMultiLevelHierarchy"/>
    <dgm:cxn modelId="{FC8A5291-9E3F-43DE-984B-21CD59630900}" type="presParOf" srcId="{C321EB6A-8953-46AC-8F73-BE33308B9B09}" destId="{FB39E136-E43C-49B4-8F06-EA777145D707}" srcOrd="0" destOrd="0" presId="urn:microsoft.com/office/officeart/2008/layout/HorizontalMultiLevelHierarchy"/>
    <dgm:cxn modelId="{BFD3648B-ECC4-4556-8137-75292D13EB52}" type="presParOf" srcId="{ECB2E7D9-D5FF-4A47-B4CD-A13AF2F92349}" destId="{BFB660A6-BF1C-448F-BC22-4C55CB32E364}" srcOrd="1" destOrd="0" presId="urn:microsoft.com/office/officeart/2008/layout/HorizontalMultiLevelHierarchy"/>
    <dgm:cxn modelId="{E0D73319-DF94-4BF7-9579-4F7E1F8B7619}" type="presParOf" srcId="{BFB660A6-BF1C-448F-BC22-4C55CB32E364}" destId="{EAB46AB8-3AFB-4E9F-B6C1-340650686358}" srcOrd="0" destOrd="0" presId="urn:microsoft.com/office/officeart/2008/layout/HorizontalMultiLevelHierarchy"/>
    <dgm:cxn modelId="{2CE82A6A-5FB3-4DB8-8DA2-6B8987759EC5}" type="presParOf" srcId="{BFB660A6-BF1C-448F-BC22-4C55CB32E364}" destId="{743BD91A-72AC-408D-9D39-C3E347DF1894}" srcOrd="1" destOrd="0" presId="urn:microsoft.com/office/officeart/2008/layout/HorizontalMultiLevelHierarchy"/>
    <dgm:cxn modelId="{14FD98C6-F47E-4064-A7CA-D91D7B4D3DA5}" type="presParOf" srcId="{743BD91A-72AC-408D-9D39-C3E347DF1894}" destId="{7944C4C8-4119-40AC-A874-B829ED1A08F9}" srcOrd="0" destOrd="0" presId="urn:microsoft.com/office/officeart/2008/layout/HorizontalMultiLevelHierarchy"/>
    <dgm:cxn modelId="{E350CE36-7EB0-4674-AE76-9D467816FDBB}" type="presParOf" srcId="{7944C4C8-4119-40AC-A874-B829ED1A08F9}" destId="{2318F6D0-BF78-4469-88F6-841073E1D741}" srcOrd="0" destOrd="0" presId="urn:microsoft.com/office/officeart/2008/layout/HorizontalMultiLevelHierarchy"/>
    <dgm:cxn modelId="{A769B917-4EBE-4ACC-8630-764EFC30CBB5}" type="presParOf" srcId="{743BD91A-72AC-408D-9D39-C3E347DF1894}" destId="{C15F72CC-228F-4A0D-985A-A05428E5C4D3}" srcOrd="1" destOrd="0" presId="urn:microsoft.com/office/officeart/2008/layout/HorizontalMultiLevelHierarchy"/>
    <dgm:cxn modelId="{A975FBFD-A12E-4D66-98A5-8D9E78DD5E5A}" type="presParOf" srcId="{C15F72CC-228F-4A0D-985A-A05428E5C4D3}" destId="{527D51B8-97CE-4138-BF17-FFBE402D2FD6}" srcOrd="0" destOrd="0" presId="urn:microsoft.com/office/officeart/2008/layout/HorizontalMultiLevelHierarchy"/>
    <dgm:cxn modelId="{19CFECFE-0A55-40A1-8967-7A60629A2DF5}" type="presParOf" srcId="{C15F72CC-228F-4A0D-985A-A05428E5C4D3}" destId="{6010F78B-AAFE-47F0-B117-BA78D1B23739}" srcOrd="1" destOrd="0" presId="urn:microsoft.com/office/officeart/2008/layout/HorizontalMultiLevelHierarchy"/>
    <dgm:cxn modelId="{DB30F6FC-0337-49BB-80E3-139014137E8D}" type="presParOf" srcId="{6010F78B-AAFE-47F0-B117-BA78D1B23739}" destId="{BE02D779-5C66-4B02-AF2F-CF3BD3E33236}" srcOrd="0" destOrd="0" presId="urn:microsoft.com/office/officeart/2008/layout/HorizontalMultiLevelHierarchy"/>
    <dgm:cxn modelId="{C8B862ED-7A2E-4E3B-9042-3EAC0E340BD0}" type="presParOf" srcId="{BE02D779-5C66-4B02-AF2F-CF3BD3E33236}" destId="{4C2709B4-C8E4-4992-B14A-C5096F1CAB08}" srcOrd="0" destOrd="0" presId="urn:microsoft.com/office/officeart/2008/layout/HorizontalMultiLevelHierarchy"/>
    <dgm:cxn modelId="{F315253A-E236-4601-A2D1-0388E4012A47}" type="presParOf" srcId="{6010F78B-AAFE-47F0-B117-BA78D1B23739}" destId="{773CE8A2-3B32-439B-B2BD-32217E513C39}" srcOrd="1" destOrd="0" presId="urn:microsoft.com/office/officeart/2008/layout/HorizontalMultiLevelHierarchy"/>
    <dgm:cxn modelId="{6AC851A6-2A97-4B32-AFC9-4E14AB6BF10A}" type="presParOf" srcId="{773CE8A2-3B32-439B-B2BD-32217E513C39}" destId="{224FDA59-45D0-4271-A8AD-5DFC3D2C104C}" srcOrd="0" destOrd="0" presId="urn:microsoft.com/office/officeart/2008/layout/HorizontalMultiLevelHierarchy"/>
    <dgm:cxn modelId="{8A4A2ACB-1EFF-46BF-A478-2D458DDD160F}" type="presParOf" srcId="{773CE8A2-3B32-439B-B2BD-32217E513C39}" destId="{5C08C578-CE09-4862-8176-F3DB295E25B0}" srcOrd="1" destOrd="0" presId="urn:microsoft.com/office/officeart/2008/layout/HorizontalMultiLevelHierarchy"/>
    <dgm:cxn modelId="{8340BC19-E88B-41B7-86D7-3D664FF1C5BC}" type="presParOf" srcId="{5C08C578-CE09-4862-8176-F3DB295E25B0}" destId="{688662CD-B8D8-498C-A31A-44048B2D8E40}" srcOrd="0" destOrd="0" presId="urn:microsoft.com/office/officeart/2008/layout/HorizontalMultiLevelHierarchy"/>
    <dgm:cxn modelId="{1B3AA944-4EB0-4E6D-921D-6352E929342A}" type="presParOf" srcId="{688662CD-B8D8-498C-A31A-44048B2D8E40}" destId="{5A94A30F-3D35-4B57-87CA-7278A006BB28}" srcOrd="0" destOrd="0" presId="urn:microsoft.com/office/officeart/2008/layout/HorizontalMultiLevelHierarchy"/>
    <dgm:cxn modelId="{6C05D9F3-2529-4E33-808B-70ADE3AE9C8D}" type="presParOf" srcId="{5C08C578-CE09-4862-8176-F3DB295E25B0}" destId="{5BD7D39D-754F-48F7-AB10-CE3BBAA7F5BC}" srcOrd="1" destOrd="0" presId="urn:microsoft.com/office/officeart/2008/layout/HorizontalMultiLevelHierarchy"/>
    <dgm:cxn modelId="{D10DFD15-F5C3-430A-9979-920AFA138C06}" type="presParOf" srcId="{5BD7D39D-754F-48F7-AB10-CE3BBAA7F5BC}" destId="{1C4707C6-C4B7-4007-8C08-5A0A71D1692D}" srcOrd="0" destOrd="0" presId="urn:microsoft.com/office/officeart/2008/layout/HorizontalMultiLevelHierarchy"/>
    <dgm:cxn modelId="{533E3297-15C5-4F86-BBA6-F39DC983B0D0}" type="presParOf" srcId="{5BD7D39D-754F-48F7-AB10-CE3BBAA7F5BC}" destId="{43BD4393-2684-4465-AF65-D76957569F07}" srcOrd="1" destOrd="0" presId="urn:microsoft.com/office/officeart/2008/layout/HorizontalMultiLevelHierarchy"/>
    <dgm:cxn modelId="{6933F827-71C8-49A1-902D-2231DCCCBDA3}" type="presParOf" srcId="{5C08C578-CE09-4862-8176-F3DB295E25B0}" destId="{A2710917-2271-4EC8-BD36-BA25C25FC8AE}" srcOrd="2" destOrd="0" presId="urn:microsoft.com/office/officeart/2008/layout/HorizontalMultiLevelHierarchy"/>
    <dgm:cxn modelId="{8FCD774E-5F31-4EC0-B3EB-EB53C4F6036B}" type="presParOf" srcId="{A2710917-2271-4EC8-BD36-BA25C25FC8AE}" destId="{45B50C2A-E2C1-4CE7-ABA7-AA06B0DB51AF}" srcOrd="0" destOrd="0" presId="urn:microsoft.com/office/officeart/2008/layout/HorizontalMultiLevelHierarchy"/>
    <dgm:cxn modelId="{ABA948AD-9368-43B5-9280-1BB3B077A1B5}" type="presParOf" srcId="{5C08C578-CE09-4862-8176-F3DB295E25B0}" destId="{7604B148-79BB-4354-965B-1BA7579307D8}" srcOrd="3" destOrd="0" presId="urn:microsoft.com/office/officeart/2008/layout/HorizontalMultiLevelHierarchy"/>
    <dgm:cxn modelId="{5597322C-D606-4F81-849D-A3AEC711095E}" type="presParOf" srcId="{7604B148-79BB-4354-965B-1BA7579307D8}" destId="{E94B3BE7-A2AF-4E2E-9208-67F6810AFBC8}" srcOrd="0" destOrd="0" presId="urn:microsoft.com/office/officeart/2008/layout/HorizontalMultiLevelHierarchy"/>
    <dgm:cxn modelId="{347EB505-BBA9-4786-AF83-96FDF5FFAED8}" type="presParOf" srcId="{7604B148-79BB-4354-965B-1BA7579307D8}" destId="{A830932E-B6FF-486F-ABF8-DE151161D279}" srcOrd="1" destOrd="0" presId="urn:microsoft.com/office/officeart/2008/layout/HorizontalMultiLevelHierarchy"/>
    <dgm:cxn modelId="{899FDB21-5A6E-4F65-8D5F-C2AF06DB2C7C}" type="presParOf" srcId="{6010F78B-AAFE-47F0-B117-BA78D1B23739}" destId="{2EF7287D-FBCC-4AF1-B35B-625742E5BD66}" srcOrd="2" destOrd="0" presId="urn:microsoft.com/office/officeart/2008/layout/HorizontalMultiLevelHierarchy"/>
    <dgm:cxn modelId="{ABB33273-1888-4715-B91A-0335B62D2695}" type="presParOf" srcId="{2EF7287D-FBCC-4AF1-B35B-625742E5BD66}" destId="{4EAAF90B-BD3B-43B8-9AB3-48BA226CCD73}" srcOrd="0" destOrd="0" presId="urn:microsoft.com/office/officeart/2008/layout/HorizontalMultiLevelHierarchy"/>
    <dgm:cxn modelId="{B53E70E5-FC4D-4B3C-9C93-A1B4BAFFCBBE}" type="presParOf" srcId="{6010F78B-AAFE-47F0-B117-BA78D1B23739}" destId="{1D062613-A9AF-4390-8D4D-CED8DF100042}" srcOrd="3" destOrd="0" presId="urn:microsoft.com/office/officeart/2008/layout/HorizontalMultiLevelHierarchy"/>
    <dgm:cxn modelId="{F8945F5B-1FA8-416B-9045-05A818C16148}" type="presParOf" srcId="{1D062613-A9AF-4390-8D4D-CED8DF100042}" destId="{D05223C1-26E4-4042-B5E2-BF4E6684583F}" srcOrd="0" destOrd="0" presId="urn:microsoft.com/office/officeart/2008/layout/HorizontalMultiLevelHierarchy"/>
    <dgm:cxn modelId="{87E0A876-8D43-48D5-A21C-0CAD7B03A10A}" type="presParOf" srcId="{1D062613-A9AF-4390-8D4D-CED8DF100042}" destId="{F4C2272C-1928-428D-AF2B-B604DF038344}" srcOrd="1" destOrd="0" presId="urn:microsoft.com/office/officeart/2008/layout/HorizontalMultiLevelHierarchy"/>
    <dgm:cxn modelId="{7D6BD1C6-4708-4C9F-8B80-6CD3FD694195}" type="presParOf" srcId="{F4C2272C-1928-428D-AF2B-B604DF038344}" destId="{BE8F48C1-D5BD-4CBF-BF1D-580D80D4828F}" srcOrd="0" destOrd="0" presId="urn:microsoft.com/office/officeart/2008/layout/HorizontalMultiLevelHierarchy"/>
    <dgm:cxn modelId="{D57A1CC4-1003-471B-A3FA-B7B2CC0C4209}" type="presParOf" srcId="{BE8F48C1-D5BD-4CBF-BF1D-580D80D4828F}" destId="{183C3471-52D9-4F39-BBE6-533F43696E38}" srcOrd="0" destOrd="0" presId="urn:microsoft.com/office/officeart/2008/layout/HorizontalMultiLevelHierarchy"/>
    <dgm:cxn modelId="{12DF7EC3-6A78-450B-A960-300BEE7BD90F}" type="presParOf" srcId="{F4C2272C-1928-428D-AF2B-B604DF038344}" destId="{042BE5E0-9313-44D0-8427-5EC7C069810D}" srcOrd="1" destOrd="0" presId="urn:microsoft.com/office/officeart/2008/layout/HorizontalMultiLevelHierarchy"/>
    <dgm:cxn modelId="{F936A504-774B-4B24-AA47-11D4DFED1F62}" type="presParOf" srcId="{042BE5E0-9313-44D0-8427-5EC7C069810D}" destId="{A3AE9178-3EAF-4834-9BCE-9B4511A9104B}" srcOrd="0" destOrd="0" presId="urn:microsoft.com/office/officeart/2008/layout/HorizontalMultiLevelHierarchy"/>
    <dgm:cxn modelId="{C1819771-D76C-4847-AB95-865ACE8E88A5}" type="presParOf" srcId="{042BE5E0-9313-44D0-8427-5EC7C069810D}" destId="{D586CFE7-F5EF-4A0E-8C7B-41DC455BDEF0}" srcOrd="1" destOrd="0" presId="urn:microsoft.com/office/officeart/2008/layout/HorizontalMultiLevelHierarchy"/>
    <dgm:cxn modelId="{A4EFEEE4-C1F6-4192-9EFE-7334C626995B}" type="presParOf" srcId="{6010F78B-AAFE-47F0-B117-BA78D1B23739}" destId="{31A54BFB-0C3F-4ADA-97C8-B447FF82BA87}" srcOrd="4" destOrd="0" presId="urn:microsoft.com/office/officeart/2008/layout/HorizontalMultiLevelHierarchy"/>
    <dgm:cxn modelId="{78FD4E37-7BA2-492E-9E82-B5EE78149B14}" type="presParOf" srcId="{31A54BFB-0C3F-4ADA-97C8-B447FF82BA87}" destId="{6B7E6682-F62B-4C94-AFB2-800A55C744B5}" srcOrd="0" destOrd="0" presId="urn:microsoft.com/office/officeart/2008/layout/HorizontalMultiLevelHierarchy"/>
    <dgm:cxn modelId="{4C907827-E5D9-4858-B4EE-170A0748C2EE}" type="presParOf" srcId="{6010F78B-AAFE-47F0-B117-BA78D1B23739}" destId="{5C420856-24AD-4570-8B7D-C879E6A8DA84}" srcOrd="5" destOrd="0" presId="urn:microsoft.com/office/officeart/2008/layout/HorizontalMultiLevelHierarchy"/>
    <dgm:cxn modelId="{78856720-17E7-409D-ABE3-89B94A551648}" type="presParOf" srcId="{5C420856-24AD-4570-8B7D-C879E6A8DA84}" destId="{F4FF3349-7F72-43B4-9211-919FDEB25F3F}" srcOrd="0" destOrd="0" presId="urn:microsoft.com/office/officeart/2008/layout/HorizontalMultiLevelHierarchy"/>
    <dgm:cxn modelId="{DE3CE2A5-F10D-4C9A-8D76-9F968E8009CA}" type="presParOf" srcId="{5C420856-24AD-4570-8B7D-C879E6A8DA84}" destId="{993E1F20-FE30-436A-8458-F6394250ECDF}" srcOrd="1" destOrd="0" presId="urn:microsoft.com/office/officeart/2008/layout/HorizontalMultiLevelHierarchy"/>
    <dgm:cxn modelId="{B1F0BED2-6B0B-4CE9-991F-DB7342EAD06F}" type="presParOf" srcId="{993E1F20-FE30-436A-8458-F6394250ECDF}" destId="{739BA9BA-734F-4E1C-AA9B-F046AB896B57}" srcOrd="0" destOrd="0" presId="urn:microsoft.com/office/officeart/2008/layout/HorizontalMultiLevelHierarchy"/>
    <dgm:cxn modelId="{9013C3FB-12E7-4F14-A9FB-1F409BC5B095}" type="presParOf" srcId="{739BA9BA-734F-4E1C-AA9B-F046AB896B57}" destId="{36EC2377-A531-48B5-952B-44C6445ADDA4}" srcOrd="0" destOrd="0" presId="urn:microsoft.com/office/officeart/2008/layout/HorizontalMultiLevelHierarchy"/>
    <dgm:cxn modelId="{1C08B8B4-733D-4B38-B760-0E673F6D2ED7}" type="presParOf" srcId="{993E1F20-FE30-436A-8458-F6394250ECDF}" destId="{838B3269-A6AC-40D4-8330-37A7C0447959}" srcOrd="1" destOrd="0" presId="urn:microsoft.com/office/officeart/2008/layout/HorizontalMultiLevelHierarchy"/>
    <dgm:cxn modelId="{1CF5D33D-7347-40BB-B1C6-3207ED6F7BC1}" type="presParOf" srcId="{838B3269-A6AC-40D4-8330-37A7C0447959}" destId="{54B329B1-081A-452F-8FDC-2646A329A094}" srcOrd="0" destOrd="0" presId="urn:microsoft.com/office/officeart/2008/layout/HorizontalMultiLevelHierarchy"/>
    <dgm:cxn modelId="{68FC19F1-356B-473C-8610-4FFD02048D6E}" type="presParOf" srcId="{838B3269-A6AC-40D4-8330-37A7C0447959}" destId="{92BFBC7C-9C80-48FE-B653-8DC17A5DCD5C}" srcOrd="1" destOrd="0" presId="urn:microsoft.com/office/officeart/2008/layout/HorizontalMultiLevelHierarchy"/>
    <dgm:cxn modelId="{B5FF4F38-AC0B-467D-8BD5-5E35A080D552}" type="presParOf" srcId="{993E1F20-FE30-436A-8458-F6394250ECDF}" destId="{1C5A04E3-A979-46CD-B815-EF8F46203FE3}" srcOrd="2" destOrd="0" presId="urn:microsoft.com/office/officeart/2008/layout/HorizontalMultiLevelHierarchy"/>
    <dgm:cxn modelId="{957CB2AD-35DF-46B6-8754-2AC6C63E3CB5}" type="presParOf" srcId="{1C5A04E3-A979-46CD-B815-EF8F46203FE3}" destId="{6CE93B7F-A446-4F49-A5A5-0CA26AD8D2F6}" srcOrd="0" destOrd="0" presId="urn:microsoft.com/office/officeart/2008/layout/HorizontalMultiLevelHierarchy"/>
    <dgm:cxn modelId="{FBE12CC6-A1B7-4ED1-B6D1-D70D83112D76}" type="presParOf" srcId="{993E1F20-FE30-436A-8458-F6394250ECDF}" destId="{13EA4210-035D-4543-9EC8-E7FF0B6A7925}" srcOrd="3" destOrd="0" presId="urn:microsoft.com/office/officeart/2008/layout/HorizontalMultiLevelHierarchy"/>
    <dgm:cxn modelId="{433F1FF3-A3B6-41DA-A57E-79086BCB2863}" type="presParOf" srcId="{13EA4210-035D-4543-9EC8-E7FF0B6A7925}" destId="{157DF5EE-015C-4D1C-B197-A165679FB28E}" srcOrd="0" destOrd="0" presId="urn:microsoft.com/office/officeart/2008/layout/HorizontalMultiLevelHierarchy"/>
    <dgm:cxn modelId="{4557EA30-8C65-4636-B02B-9BE690108D49}" type="presParOf" srcId="{13EA4210-035D-4543-9EC8-E7FF0B6A7925}" destId="{C6F2066B-E605-4BC1-AD46-4885DCE114C0}" srcOrd="1" destOrd="0" presId="urn:microsoft.com/office/officeart/2008/layout/HorizontalMultiLevelHierarchy"/>
    <dgm:cxn modelId="{ADFE7118-C235-4692-B1A0-2C8F0C8F887A}" type="presParOf" srcId="{993E1F20-FE30-436A-8458-F6394250ECDF}" destId="{604FE6EA-E241-4D6F-9D35-2485112BAB9E}" srcOrd="4" destOrd="0" presId="urn:microsoft.com/office/officeart/2008/layout/HorizontalMultiLevelHierarchy"/>
    <dgm:cxn modelId="{D71F75C4-6F90-4C96-A2CD-91DFE4A57BE0}" type="presParOf" srcId="{604FE6EA-E241-4D6F-9D35-2485112BAB9E}" destId="{EB2566D3-E96A-4E3F-8F5F-150531A2F781}" srcOrd="0" destOrd="0" presId="urn:microsoft.com/office/officeart/2008/layout/HorizontalMultiLevelHierarchy"/>
    <dgm:cxn modelId="{CD1547E7-F126-4B08-ADB5-DA6B24E0CBB6}" type="presParOf" srcId="{993E1F20-FE30-436A-8458-F6394250ECDF}" destId="{481E2435-59B5-4E09-8D4E-2AF80C9BD8EF}" srcOrd="5" destOrd="0" presId="urn:microsoft.com/office/officeart/2008/layout/HorizontalMultiLevelHierarchy"/>
    <dgm:cxn modelId="{AFCCCC64-2C70-4082-A8DD-52A6726CE4F1}" type="presParOf" srcId="{481E2435-59B5-4E09-8D4E-2AF80C9BD8EF}" destId="{B4F86B96-92DC-4FD8-BAC7-BA38BCABB4EC}" srcOrd="0" destOrd="0" presId="urn:microsoft.com/office/officeart/2008/layout/HorizontalMultiLevelHierarchy"/>
    <dgm:cxn modelId="{CAE445EB-0EC2-40AE-9636-9FDDB5DDEBA5}" type="presParOf" srcId="{481E2435-59B5-4E09-8D4E-2AF80C9BD8EF}" destId="{17A709A2-680D-48A1-B1D4-2D2EDB67B59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E21F3DE3-7264-4705-94E9-8A6B441C65AE}">
      <dgm:prSet custT="1"/>
      <dgm:spPr/>
      <dgm:t>
        <a:bodyPr/>
        <a:lstStyle/>
        <a:p>
          <a:pPr rtl="1"/>
          <a:r>
            <a:rPr lang="fa-IR" sz="5400" smtClean="0">
              <a:cs typeface="B Badr" panose="00000400000000000000" pitchFamily="2" charset="-78"/>
            </a:rPr>
            <a:t>(الكناية)</a:t>
          </a:r>
          <a:endParaRPr lang="fa-IR" sz="5400">
            <a:cs typeface="B Badr" panose="00000400000000000000" pitchFamily="2" charset="-78"/>
          </a:endParaRPr>
        </a:p>
      </dgm:t>
    </dgm:pt>
    <dgm:pt modelId="{733016E9-1FBF-4932-835F-1A7CC99EAFE6}" type="parTrans" cxnId="{0EDC3657-D95A-4C9C-9AA7-2F79AEBEC11C}">
      <dgm:prSet/>
      <dgm:spPr/>
      <dgm:t>
        <a:bodyPr/>
        <a:lstStyle/>
        <a:p>
          <a:pPr rtl="1"/>
          <a:endParaRPr lang="fa-IR" sz="6600">
            <a:cs typeface="B Badr" panose="00000400000000000000" pitchFamily="2" charset="-78"/>
          </a:endParaRPr>
        </a:p>
      </dgm:t>
    </dgm:pt>
    <dgm:pt modelId="{53552758-2FA2-4782-93F8-239A19FCFF6C}" type="sibTrans" cxnId="{0EDC3657-D95A-4C9C-9AA7-2F79AEBEC11C}">
      <dgm:prSet/>
      <dgm:spPr/>
      <dgm:t>
        <a:bodyPr/>
        <a:lstStyle/>
        <a:p>
          <a:pPr rtl="1"/>
          <a:endParaRPr lang="fa-IR" sz="6600">
            <a:cs typeface="B Badr" panose="00000400000000000000" pitchFamily="2" charset="-78"/>
          </a:endParaRPr>
        </a:p>
      </dgm:t>
    </dgm:pt>
    <dgm:pt modelId="{7066A467-1891-463C-8CFE-D893484F576D}">
      <dgm:prSet custT="1"/>
      <dgm:spPr/>
      <dgm:t>
        <a:bodyPr/>
        <a:lstStyle/>
        <a:p>
          <a:pPr rtl="1"/>
          <a:r>
            <a:rPr lang="fa-IR" sz="1200" smtClean="0">
              <a:cs typeface="B Badr" panose="00000400000000000000" pitchFamily="2" charset="-78"/>
            </a:rPr>
            <a:t>الكناية: لفظ أريد به لازم معناه، مع جواز إرادته معه؛ فظهر أنها تخالف المجاز من جهة إرادة المعنى الحقيقى للفظ مع إرادة لازمه. و فرق: بأن الانتقال فيها من اللازم، و فيه من الملزوم: ورد: بأن اللازم ما لم يكن ملزوما لم ينتقل منه؛ و حينئذ: يكون الانتقال من الملزوم [إلى اللازم‏].</a:t>
          </a:r>
          <a:endParaRPr lang="fa-IR" sz="1200">
            <a:cs typeface="B Badr" panose="00000400000000000000" pitchFamily="2" charset="-78"/>
          </a:endParaRPr>
        </a:p>
      </dgm:t>
    </dgm:pt>
    <dgm:pt modelId="{347C91F1-05BF-4767-BE64-22A0B34B45A9}" type="parTrans" cxnId="{5544CEDA-1F96-4403-BCC8-067E085DC7C8}">
      <dgm:prSet custT="1"/>
      <dgm:spPr/>
      <dgm:t>
        <a:bodyPr/>
        <a:lstStyle/>
        <a:p>
          <a:pPr rtl="1"/>
          <a:endParaRPr lang="fa-IR" sz="1400">
            <a:cs typeface="B Badr" panose="00000400000000000000" pitchFamily="2" charset="-78"/>
          </a:endParaRPr>
        </a:p>
      </dgm:t>
    </dgm:pt>
    <dgm:pt modelId="{C709D23D-AA77-4AD5-8EF7-0A1B23179CBF}" type="sibTrans" cxnId="{5544CEDA-1F96-4403-BCC8-067E085DC7C8}">
      <dgm:prSet/>
      <dgm:spPr/>
      <dgm:t>
        <a:bodyPr/>
        <a:lstStyle/>
        <a:p>
          <a:pPr rtl="1"/>
          <a:endParaRPr lang="fa-IR" sz="4400">
            <a:cs typeface="B Badr" panose="00000400000000000000" pitchFamily="2" charset="-78"/>
          </a:endParaRPr>
        </a:p>
      </dgm:t>
    </dgm:pt>
    <dgm:pt modelId="{B2E48123-F53B-47EE-9365-4A546385AD94}">
      <dgm:prSet custT="1"/>
      <dgm:spPr/>
      <dgm:t>
        <a:bodyPr/>
        <a:lstStyle/>
        <a:p>
          <a:pPr rtl="1"/>
          <a:r>
            <a:rPr lang="fa-IR" sz="1200" smtClean="0">
              <a:cs typeface="B Badr" panose="00000400000000000000" pitchFamily="2" charset="-78"/>
            </a:rPr>
            <a:t>و هى ثلاثة أقسام:</a:t>
          </a:r>
          <a:endParaRPr lang="fa-IR" sz="1200">
            <a:cs typeface="B Badr" panose="00000400000000000000" pitchFamily="2" charset="-78"/>
          </a:endParaRPr>
        </a:p>
      </dgm:t>
    </dgm:pt>
    <dgm:pt modelId="{941BDE5B-FD50-4A44-92FD-49487C8DC150}" type="parTrans" cxnId="{F422A323-69DA-4800-9595-4B56711752FC}">
      <dgm:prSet custT="1"/>
      <dgm:spPr/>
      <dgm:t>
        <a:bodyPr/>
        <a:lstStyle/>
        <a:p>
          <a:pPr rtl="1"/>
          <a:endParaRPr lang="fa-IR" sz="1100">
            <a:cs typeface="B Badr" panose="00000400000000000000" pitchFamily="2" charset="-78"/>
          </a:endParaRPr>
        </a:p>
      </dgm:t>
    </dgm:pt>
    <dgm:pt modelId="{D3F232D6-BB7A-44B1-B877-9FC94875A649}" type="sibTrans" cxnId="{F422A323-69DA-4800-9595-4B56711752FC}">
      <dgm:prSet/>
      <dgm:spPr/>
      <dgm:t>
        <a:bodyPr/>
        <a:lstStyle/>
        <a:p>
          <a:pPr rtl="1"/>
          <a:endParaRPr lang="fa-IR" sz="4400">
            <a:cs typeface="B Badr" panose="00000400000000000000" pitchFamily="2" charset="-78"/>
          </a:endParaRPr>
        </a:p>
      </dgm:t>
    </dgm:pt>
    <dgm:pt modelId="{4AE4BFB8-30C8-49D2-880A-ADFCDE266B4B}">
      <dgm:prSet custT="1"/>
      <dgm:spPr/>
      <dgm:t>
        <a:bodyPr/>
        <a:lstStyle/>
        <a:p>
          <a:pPr rtl="1"/>
          <a:r>
            <a:rPr lang="fa-IR" sz="1200" smtClean="0">
              <a:cs typeface="B Badr" panose="00000400000000000000" pitchFamily="2" charset="-78"/>
            </a:rPr>
            <a:t>الأولى: المطلوب بها غير صفة و لا نسبة</a:t>
          </a:r>
          <a:endParaRPr lang="fa-IR" sz="1200">
            <a:cs typeface="B Badr" panose="00000400000000000000" pitchFamily="2" charset="-78"/>
          </a:endParaRPr>
        </a:p>
      </dgm:t>
    </dgm:pt>
    <dgm:pt modelId="{5F849571-980F-4212-A2B7-69ED01EA52E9}" type="parTrans" cxnId="{DF5CACCC-F43F-4288-8E1A-566B406F2D0B}">
      <dgm:prSet custT="1"/>
      <dgm:spPr/>
      <dgm:t>
        <a:bodyPr/>
        <a:lstStyle/>
        <a:p>
          <a:pPr rtl="1"/>
          <a:endParaRPr lang="fa-IR" sz="1100">
            <a:cs typeface="B Badr" panose="00000400000000000000" pitchFamily="2" charset="-78"/>
          </a:endParaRPr>
        </a:p>
      </dgm:t>
    </dgm:pt>
    <dgm:pt modelId="{AA608BA3-9135-4A54-A78D-172EC8310F05}" type="sibTrans" cxnId="{DF5CACCC-F43F-4288-8E1A-566B406F2D0B}">
      <dgm:prSet/>
      <dgm:spPr/>
      <dgm:t>
        <a:bodyPr/>
        <a:lstStyle/>
        <a:p>
          <a:pPr rtl="1"/>
          <a:endParaRPr lang="fa-IR" sz="4400">
            <a:cs typeface="B Badr" panose="00000400000000000000" pitchFamily="2" charset="-78"/>
          </a:endParaRPr>
        </a:p>
      </dgm:t>
    </dgm:pt>
    <dgm:pt modelId="{28D027BA-3BD2-424B-A276-74C81C91BA61}">
      <dgm:prSet custT="1"/>
      <dgm:spPr/>
      <dgm:t>
        <a:bodyPr/>
        <a:lstStyle/>
        <a:p>
          <a:pPr rtl="1"/>
          <a:r>
            <a:rPr lang="fa-IR" sz="1200" smtClean="0">
              <a:cs typeface="B Badr" panose="00000400000000000000" pitchFamily="2" charset="-78"/>
            </a:rPr>
            <a:t>فمنها: ما هى معنى واحد؛ </a:t>
          </a:r>
          <a:endParaRPr lang="fa-IR" sz="1200">
            <a:cs typeface="B Badr" panose="00000400000000000000" pitchFamily="2" charset="-78"/>
          </a:endParaRPr>
        </a:p>
      </dgm:t>
    </dgm:pt>
    <dgm:pt modelId="{21036C55-AC78-41EF-B771-AC9A61179EAF}" type="parTrans" cxnId="{0EB916C5-D751-4A45-BCB7-240F501459B4}">
      <dgm:prSet custT="1"/>
      <dgm:spPr/>
      <dgm:t>
        <a:bodyPr/>
        <a:lstStyle/>
        <a:p>
          <a:pPr rtl="1"/>
          <a:endParaRPr lang="fa-IR" sz="1100">
            <a:cs typeface="B Badr" panose="00000400000000000000" pitchFamily="2" charset="-78"/>
          </a:endParaRPr>
        </a:p>
      </dgm:t>
    </dgm:pt>
    <dgm:pt modelId="{878833F8-1142-4860-A8E4-2FE2B0CF6E02}" type="sibTrans" cxnId="{0EB916C5-D751-4A45-BCB7-240F501459B4}">
      <dgm:prSet/>
      <dgm:spPr/>
      <dgm:t>
        <a:bodyPr/>
        <a:lstStyle/>
        <a:p>
          <a:pPr rtl="1"/>
          <a:endParaRPr lang="fa-IR" sz="4400">
            <a:cs typeface="B Badr" panose="00000400000000000000" pitchFamily="2" charset="-78"/>
          </a:endParaRPr>
        </a:p>
      </dgm:t>
    </dgm:pt>
    <dgm:pt modelId="{0E7022D8-F6E9-46EA-838B-C9122928811F}">
      <dgm:prSet custT="1"/>
      <dgm:spPr/>
      <dgm:t>
        <a:bodyPr/>
        <a:lstStyle/>
        <a:p>
          <a:pPr rtl="1"/>
          <a:r>
            <a:rPr lang="fa-IR" sz="1200" smtClean="0">
              <a:cs typeface="B Badr" panose="00000400000000000000" pitchFamily="2" charset="-78"/>
            </a:rPr>
            <a:t>كقوله : و الطاعنين مجامع الأضغان </a:t>
          </a:r>
          <a:endParaRPr lang="fa-IR" sz="1200">
            <a:cs typeface="B Badr" panose="00000400000000000000" pitchFamily="2" charset="-78"/>
          </a:endParaRPr>
        </a:p>
      </dgm:t>
    </dgm:pt>
    <dgm:pt modelId="{7B4D93EB-40F1-473D-9196-1B87861D1A15}" type="parTrans" cxnId="{787A3234-D3D2-491C-98D7-0AB5E2866687}">
      <dgm:prSet custT="1"/>
      <dgm:spPr/>
      <dgm:t>
        <a:bodyPr/>
        <a:lstStyle/>
        <a:p>
          <a:pPr rtl="1"/>
          <a:endParaRPr lang="fa-IR" sz="1100">
            <a:cs typeface="B Badr" panose="00000400000000000000" pitchFamily="2" charset="-78"/>
          </a:endParaRPr>
        </a:p>
      </dgm:t>
    </dgm:pt>
    <dgm:pt modelId="{21A401F1-0EB1-490E-B3C0-2311ACEE4C76}" type="sibTrans" cxnId="{787A3234-D3D2-491C-98D7-0AB5E2866687}">
      <dgm:prSet/>
      <dgm:spPr/>
      <dgm:t>
        <a:bodyPr/>
        <a:lstStyle/>
        <a:p>
          <a:pPr rtl="1"/>
          <a:endParaRPr lang="fa-IR" sz="4400">
            <a:cs typeface="B Badr" panose="00000400000000000000" pitchFamily="2" charset="-78"/>
          </a:endParaRPr>
        </a:p>
      </dgm:t>
    </dgm:pt>
    <dgm:pt modelId="{2CB0440E-DA2B-4613-8241-AD5A1D06D4C0}">
      <dgm:prSet custT="1"/>
      <dgm:spPr/>
      <dgm:t>
        <a:bodyPr/>
        <a:lstStyle/>
        <a:p>
          <a:pPr rtl="1"/>
          <a:r>
            <a:rPr lang="fa-IR" sz="1200" smtClean="0">
              <a:cs typeface="B Badr" panose="00000400000000000000" pitchFamily="2" charset="-78"/>
            </a:rPr>
            <a:t>و منها: ما هو مجموع معان؛ </a:t>
          </a:r>
          <a:endParaRPr lang="fa-IR" sz="1200">
            <a:cs typeface="B Badr" panose="00000400000000000000" pitchFamily="2" charset="-78"/>
          </a:endParaRPr>
        </a:p>
      </dgm:t>
    </dgm:pt>
    <dgm:pt modelId="{0E9932C1-CFA0-4C8B-8ABE-DD047D4F3192}" type="parTrans" cxnId="{9EA74298-FE51-4F2C-8641-339FDBD12F1C}">
      <dgm:prSet custT="1"/>
      <dgm:spPr/>
      <dgm:t>
        <a:bodyPr/>
        <a:lstStyle/>
        <a:p>
          <a:pPr rtl="1"/>
          <a:endParaRPr lang="fa-IR" sz="1100">
            <a:cs typeface="B Badr" panose="00000400000000000000" pitchFamily="2" charset="-78"/>
          </a:endParaRPr>
        </a:p>
      </dgm:t>
    </dgm:pt>
    <dgm:pt modelId="{36475343-4C98-4A46-A3F7-E9707E15C0D7}" type="sibTrans" cxnId="{9EA74298-FE51-4F2C-8641-339FDBD12F1C}">
      <dgm:prSet/>
      <dgm:spPr/>
      <dgm:t>
        <a:bodyPr/>
        <a:lstStyle/>
        <a:p>
          <a:pPr rtl="1"/>
          <a:endParaRPr lang="fa-IR" sz="4400">
            <a:cs typeface="B Badr" panose="00000400000000000000" pitchFamily="2" charset="-78"/>
          </a:endParaRPr>
        </a:p>
      </dgm:t>
    </dgm:pt>
    <dgm:pt modelId="{9A5035A3-BFE1-42E2-9731-1975F130BB99}">
      <dgm:prSet custT="1"/>
      <dgm:spPr/>
      <dgm:t>
        <a:bodyPr/>
        <a:lstStyle/>
        <a:p>
          <a:pPr rtl="1"/>
          <a:r>
            <a:rPr lang="fa-IR" sz="1200" smtClean="0">
              <a:cs typeface="B Badr" panose="00000400000000000000" pitchFamily="2" charset="-78"/>
            </a:rPr>
            <a:t>كقولنا- كناية عن الإنسان-: (حى مستوى القامة، عريض الأظفار</a:t>
          </a:r>
          <a:r>
            <a:rPr lang="en-US" sz="1200" smtClean="0">
              <a:cs typeface="B Badr" panose="00000400000000000000" pitchFamily="2" charset="-78"/>
            </a:rPr>
            <a:t>(</a:t>
          </a:r>
          <a:endParaRPr lang="fa-IR" sz="1200">
            <a:cs typeface="B Badr" panose="00000400000000000000" pitchFamily="2" charset="-78"/>
          </a:endParaRPr>
        </a:p>
      </dgm:t>
    </dgm:pt>
    <dgm:pt modelId="{0A95CD50-B73E-4042-A433-5B6DA87B9B8D}" type="parTrans" cxnId="{A4F8E7E6-2122-45EE-B95B-628BFF3309F6}">
      <dgm:prSet custT="1"/>
      <dgm:spPr/>
      <dgm:t>
        <a:bodyPr/>
        <a:lstStyle/>
        <a:p>
          <a:pPr rtl="1"/>
          <a:endParaRPr lang="fa-IR" sz="1100">
            <a:cs typeface="B Badr" panose="00000400000000000000" pitchFamily="2" charset="-78"/>
          </a:endParaRPr>
        </a:p>
      </dgm:t>
    </dgm:pt>
    <dgm:pt modelId="{DDD77162-FF80-42AA-A6E8-372B71ACF5D6}" type="sibTrans" cxnId="{A4F8E7E6-2122-45EE-B95B-628BFF3309F6}">
      <dgm:prSet/>
      <dgm:spPr/>
      <dgm:t>
        <a:bodyPr/>
        <a:lstStyle/>
        <a:p>
          <a:pPr rtl="1"/>
          <a:endParaRPr lang="fa-IR" sz="4400">
            <a:cs typeface="B Badr" panose="00000400000000000000" pitchFamily="2" charset="-78"/>
          </a:endParaRPr>
        </a:p>
      </dgm:t>
    </dgm:pt>
    <dgm:pt modelId="{64BB4C78-94D6-45B7-926A-26169AB3C447}">
      <dgm:prSet custT="1"/>
      <dgm:spPr/>
      <dgm:t>
        <a:bodyPr/>
        <a:lstStyle/>
        <a:p>
          <a:pPr rtl="1"/>
          <a:r>
            <a:rPr lang="fa-IR" sz="1200" smtClean="0">
              <a:cs typeface="B Badr" panose="00000400000000000000" pitchFamily="2" charset="-78"/>
            </a:rPr>
            <a:t>و شرطهما الاختصاص بالمكنى عنه.</a:t>
          </a:r>
          <a:endParaRPr lang="fa-IR" sz="1200">
            <a:cs typeface="B Badr" panose="00000400000000000000" pitchFamily="2" charset="-78"/>
          </a:endParaRPr>
        </a:p>
      </dgm:t>
    </dgm:pt>
    <dgm:pt modelId="{271851AA-300B-4417-ACF5-8F1F1FAA8979}" type="parTrans" cxnId="{E8B8ECEF-33FA-4AA9-AF35-211FD6C6D485}">
      <dgm:prSet custT="1"/>
      <dgm:spPr/>
      <dgm:t>
        <a:bodyPr/>
        <a:lstStyle/>
        <a:p>
          <a:pPr rtl="1"/>
          <a:endParaRPr lang="fa-IR" sz="1100">
            <a:cs typeface="B Badr" panose="00000400000000000000" pitchFamily="2" charset="-78"/>
          </a:endParaRPr>
        </a:p>
      </dgm:t>
    </dgm:pt>
    <dgm:pt modelId="{796ABCF8-2795-4477-9332-D58EDE18456C}" type="sibTrans" cxnId="{E8B8ECEF-33FA-4AA9-AF35-211FD6C6D485}">
      <dgm:prSet/>
      <dgm:spPr/>
      <dgm:t>
        <a:bodyPr/>
        <a:lstStyle/>
        <a:p>
          <a:pPr rtl="1"/>
          <a:endParaRPr lang="fa-IR" sz="4400">
            <a:cs typeface="B Badr" panose="00000400000000000000" pitchFamily="2" charset="-78"/>
          </a:endParaRPr>
        </a:p>
      </dgm:t>
    </dgm:pt>
    <dgm:pt modelId="{EBC72653-4FF0-43CB-BC02-81BD8F262E32}">
      <dgm:prSet custT="1"/>
      <dgm:spPr/>
      <dgm:t>
        <a:bodyPr/>
        <a:lstStyle/>
        <a:p>
          <a:pPr rtl="1"/>
          <a:r>
            <a:rPr lang="fa-IR" sz="1200" smtClean="0">
              <a:cs typeface="B Badr" panose="00000400000000000000" pitchFamily="2" charset="-78"/>
            </a:rPr>
            <a:t>و الثانية: المطلوب بها صفة</a:t>
          </a:r>
          <a:endParaRPr lang="fa-IR" sz="1200">
            <a:cs typeface="B Badr" panose="00000400000000000000" pitchFamily="2" charset="-78"/>
          </a:endParaRPr>
        </a:p>
      </dgm:t>
    </dgm:pt>
    <dgm:pt modelId="{048CDF89-4A61-434B-988A-52BF0D3A6845}" type="parTrans" cxnId="{F062F0BE-22F3-446B-B621-DE3A6191AF40}">
      <dgm:prSet custT="1"/>
      <dgm:spPr/>
      <dgm:t>
        <a:bodyPr/>
        <a:lstStyle/>
        <a:p>
          <a:pPr rtl="1"/>
          <a:endParaRPr lang="fa-IR" sz="1100">
            <a:cs typeface="B Badr" panose="00000400000000000000" pitchFamily="2" charset="-78"/>
          </a:endParaRPr>
        </a:p>
      </dgm:t>
    </dgm:pt>
    <dgm:pt modelId="{BE849375-1EE5-437D-95E3-A054FC467847}" type="sibTrans" cxnId="{F062F0BE-22F3-446B-B621-DE3A6191AF40}">
      <dgm:prSet/>
      <dgm:spPr/>
      <dgm:t>
        <a:bodyPr/>
        <a:lstStyle/>
        <a:p>
          <a:pPr rtl="1"/>
          <a:endParaRPr lang="fa-IR" sz="4400">
            <a:cs typeface="B Badr" panose="00000400000000000000" pitchFamily="2" charset="-78"/>
          </a:endParaRPr>
        </a:p>
      </dgm:t>
    </dgm:pt>
    <dgm:pt modelId="{A6456005-9AB8-4F31-89EF-A704A0D27D94}">
      <dgm:prSet custT="1"/>
      <dgm:spPr/>
      <dgm:t>
        <a:bodyPr/>
        <a:lstStyle/>
        <a:p>
          <a:pPr rtl="1"/>
          <a:r>
            <a:rPr lang="fa-IR" sz="1200" smtClean="0">
              <a:cs typeface="B Badr" panose="00000400000000000000" pitchFamily="2" charset="-78"/>
            </a:rPr>
            <a:t>فإن لم يكن الانتقال بواسطة فـ</a:t>
          </a:r>
          <a:endParaRPr lang="fa-IR" sz="1200">
            <a:cs typeface="B Badr" panose="00000400000000000000" pitchFamily="2" charset="-78"/>
          </a:endParaRPr>
        </a:p>
      </dgm:t>
    </dgm:pt>
    <dgm:pt modelId="{5D59C0A8-7EEC-4BDB-A12E-2D290CFCC07C}" type="parTrans" cxnId="{B3E72DBF-A24A-4D9F-B04F-114903E8359C}">
      <dgm:prSet custT="1"/>
      <dgm:spPr/>
      <dgm:t>
        <a:bodyPr/>
        <a:lstStyle/>
        <a:p>
          <a:pPr rtl="1"/>
          <a:endParaRPr lang="fa-IR" sz="1100">
            <a:cs typeface="B Badr" panose="00000400000000000000" pitchFamily="2" charset="-78"/>
          </a:endParaRPr>
        </a:p>
      </dgm:t>
    </dgm:pt>
    <dgm:pt modelId="{75B23F65-70F0-43CC-B45D-E7D0E130A48E}" type="sibTrans" cxnId="{B3E72DBF-A24A-4D9F-B04F-114903E8359C}">
      <dgm:prSet/>
      <dgm:spPr/>
      <dgm:t>
        <a:bodyPr/>
        <a:lstStyle/>
        <a:p>
          <a:pPr rtl="1"/>
          <a:endParaRPr lang="fa-IR" sz="4400">
            <a:cs typeface="B Badr" panose="00000400000000000000" pitchFamily="2" charset="-78"/>
          </a:endParaRPr>
        </a:p>
      </dgm:t>
    </dgm:pt>
    <dgm:pt modelId="{0F4B44B6-CC15-4A4E-8ADE-8D039FC67E46}">
      <dgm:prSet custT="1"/>
      <dgm:spPr/>
      <dgm:t>
        <a:bodyPr/>
        <a:lstStyle/>
        <a:p>
          <a:pPr rtl="1"/>
          <a:r>
            <a:rPr lang="fa-IR" sz="1200" smtClean="0">
              <a:cs typeface="B Badr" panose="00000400000000000000" pitchFamily="2" charset="-78"/>
            </a:rPr>
            <a:t>قريبة واضحة؛ </a:t>
          </a:r>
          <a:endParaRPr lang="fa-IR" sz="1200">
            <a:cs typeface="B Badr" panose="00000400000000000000" pitchFamily="2" charset="-78"/>
          </a:endParaRPr>
        </a:p>
      </dgm:t>
    </dgm:pt>
    <dgm:pt modelId="{50593FF8-03CB-4A2A-B264-F3ED6C7239FE}" type="parTrans" cxnId="{097528B0-4947-496A-935F-F54A500A60BB}">
      <dgm:prSet custT="1"/>
      <dgm:spPr/>
      <dgm:t>
        <a:bodyPr/>
        <a:lstStyle/>
        <a:p>
          <a:pPr rtl="1"/>
          <a:endParaRPr lang="fa-IR" sz="1100">
            <a:cs typeface="B Badr" panose="00000400000000000000" pitchFamily="2" charset="-78"/>
          </a:endParaRPr>
        </a:p>
      </dgm:t>
    </dgm:pt>
    <dgm:pt modelId="{A65293FE-E23A-44C0-B0D1-D69D766396BC}" type="sibTrans" cxnId="{097528B0-4947-496A-935F-F54A500A60BB}">
      <dgm:prSet/>
      <dgm:spPr/>
      <dgm:t>
        <a:bodyPr/>
        <a:lstStyle/>
        <a:p>
          <a:pPr rtl="1"/>
          <a:endParaRPr lang="fa-IR" sz="4400">
            <a:cs typeface="B Badr" panose="00000400000000000000" pitchFamily="2" charset="-78"/>
          </a:endParaRPr>
        </a:p>
      </dgm:t>
    </dgm:pt>
    <dgm:pt modelId="{114E3348-8474-465B-AE3C-7C86EE9EAB2A}">
      <dgm:prSet custT="1"/>
      <dgm:spPr/>
      <dgm:t>
        <a:bodyPr/>
        <a:lstStyle/>
        <a:p>
          <a:pPr rtl="1"/>
          <a:r>
            <a:rPr lang="fa-IR" sz="1200" smtClean="0">
              <a:cs typeface="B Badr" panose="00000400000000000000" pitchFamily="2" charset="-78"/>
            </a:rPr>
            <a:t>كقولهم- كناية عن طول القامة:</a:t>
          </a:r>
          <a:endParaRPr lang="fa-IR" sz="1200">
            <a:cs typeface="B Badr" panose="00000400000000000000" pitchFamily="2" charset="-78"/>
          </a:endParaRPr>
        </a:p>
      </dgm:t>
    </dgm:pt>
    <dgm:pt modelId="{E978A3D9-932B-4F6C-BFBC-20CF7664BBB4}" type="parTrans" cxnId="{7AE15165-8A83-4BAB-BE69-D4F0D70339D3}">
      <dgm:prSet custT="1"/>
      <dgm:spPr/>
      <dgm:t>
        <a:bodyPr/>
        <a:lstStyle/>
        <a:p>
          <a:pPr rtl="1"/>
          <a:endParaRPr lang="fa-IR" sz="1100">
            <a:cs typeface="B Badr" panose="00000400000000000000" pitchFamily="2" charset="-78"/>
          </a:endParaRPr>
        </a:p>
      </dgm:t>
    </dgm:pt>
    <dgm:pt modelId="{9B88845A-C6F4-4DA4-AA28-453BAE3E8DCC}" type="sibTrans" cxnId="{7AE15165-8A83-4BAB-BE69-D4F0D70339D3}">
      <dgm:prSet/>
      <dgm:spPr/>
      <dgm:t>
        <a:bodyPr/>
        <a:lstStyle/>
        <a:p>
          <a:pPr rtl="1"/>
          <a:endParaRPr lang="fa-IR" sz="4400">
            <a:cs typeface="B Badr" panose="00000400000000000000" pitchFamily="2" charset="-78"/>
          </a:endParaRPr>
        </a:p>
      </dgm:t>
    </dgm:pt>
    <dgm:pt modelId="{447C4515-0149-454C-945E-128DCA1D8C9E}">
      <dgm:prSet custT="1"/>
      <dgm:spPr/>
      <dgm:t>
        <a:bodyPr/>
        <a:lstStyle/>
        <a:p>
          <a:pPr rtl="1"/>
          <a:r>
            <a:rPr lang="en-US" sz="1200" smtClean="0">
              <a:cs typeface="B Badr" panose="00000400000000000000" pitchFamily="2" charset="-78"/>
            </a:rPr>
            <a:t>)</a:t>
          </a:r>
          <a:r>
            <a:rPr lang="fa-IR" sz="1200" smtClean="0">
              <a:cs typeface="B Badr" panose="00000400000000000000" pitchFamily="2" charset="-78"/>
            </a:rPr>
            <a:t>طويل نجاده)، </a:t>
          </a:r>
          <a:endParaRPr lang="fa-IR" sz="1200">
            <a:cs typeface="B Badr" panose="00000400000000000000" pitchFamily="2" charset="-78"/>
          </a:endParaRPr>
        </a:p>
      </dgm:t>
    </dgm:pt>
    <dgm:pt modelId="{57C2A449-7E9F-4F12-AB97-791F40504F9E}" type="parTrans" cxnId="{2AA10B01-6ED4-417B-B8D3-3920DDED9CC0}">
      <dgm:prSet custT="1"/>
      <dgm:spPr/>
      <dgm:t>
        <a:bodyPr/>
        <a:lstStyle/>
        <a:p>
          <a:pPr rtl="1"/>
          <a:endParaRPr lang="fa-IR" sz="1100">
            <a:cs typeface="B Badr" panose="00000400000000000000" pitchFamily="2" charset="-78"/>
          </a:endParaRPr>
        </a:p>
      </dgm:t>
    </dgm:pt>
    <dgm:pt modelId="{5322AD5A-8E44-44FD-A8CA-A70DCF489A9D}" type="sibTrans" cxnId="{2AA10B01-6ED4-417B-B8D3-3920DDED9CC0}">
      <dgm:prSet/>
      <dgm:spPr/>
      <dgm:t>
        <a:bodyPr/>
        <a:lstStyle/>
        <a:p>
          <a:pPr rtl="1"/>
          <a:endParaRPr lang="fa-IR" sz="4400">
            <a:cs typeface="B Badr" panose="00000400000000000000" pitchFamily="2" charset="-78"/>
          </a:endParaRPr>
        </a:p>
      </dgm:t>
    </dgm:pt>
    <dgm:pt modelId="{A241C94C-8B4E-4B6B-B1E4-27A0B01E527A}">
      <dgm:prSet custT="1"/>
      <dgm:spPr/>
      <dgm:t>
        <a:bodyPr/>
        <a:lstStyle/>
        <a:p>
          <a:pPr rtl="1"/>
          <a:r>
            <a:rPr lang="fa-IR" sz="1200" smtClean="0">
              <a:cs typeface="B Badr" panose="00000400000000000000" pitchFamily="2" charset="-78"/>
            </a:rPr>
            <a:t>و </a:t>
          </a:r>
          <a:r>
            <a:rPr lang="en-US" sz="1200" smtClean="0">
              <a:cs typeface="B Badr" panose="00000400000000000000" pitchFamily="2" charset="-78"/>
            </a:rPr>
            <a:t>)</a:t>
          </a:r>
          <a:r>
            <a:rPr lang="fa-IR" sz="1200" smtClean="0">
              <a:cs typeface="B Badr" panose="00000400000000000000" pitchFamily="2" charset="-78"/>
            </a:rPr>
            <a:t>طويل النجاد</a:t>
          </a:r>
          <a:r>
            <a:rPr lang="en-US" sz="1200" smtClean="0">
              <a:cs typeface="B Badr" panose="00000400000000000000" pitchFamily="2" charset="-78"/>
            </a:rPr>
            <a:t>(</a:t>
          </a:r>
          <a:endParaRPr lang="fa-IR" sz="1200">
            <a:cs typeface="B Badr" panose="00000400000000000000" pitchFamily="2" charset="-78"/>
          </a:endParaRPr>
        </a:p>
      </dgm:t>
    </dgm:pt>
    <dgm:pt modelId="{41D5DB40-6D49-49E8-A9DC-688A3538DDC9}" type="parTrans" cxnId="{B2E3FF0A-CF29-4946-961C-83E96546C543}">
      <dgm:prSet custT="1"/>
      <dgm:spPr/>
      <dgm:t>
        <a:bodyPr/>
        <a:lstStyle/>
        <a:p>
          <a:pPr rtl="1"/>
          <a:endParaRPr lang="fa-IR" sz="1100">
            <a:cs typeface="B Badr" panose="00000400000000000000" pitchFamily="2" charset="-78"/>
          </a:endParaRPr>
        </a:p>
      </dgm:t>
    </dgm:pt>
    <dgm:pt modelId="{4713A031-CEED-46E4-B84B-BF55E62DCC33}" type="sibTrans" cxnId="{B2E3FF0A-CF29-4946-961C-83E96546C543}">
      <dgm:prSet/>
      <dgm:spPr/>
      <dgm:t>
        <a:bodyPr/>
        <a:lstStyle/>
        <a:p>
          <a:pPr rtl="1"/>
          <a:endParaRPr lang="fa-IR" sz="4400">
            <a:cs typeface="B Badr" panose="00000400000000000000" pitchFamily="2" charset="-78"/>
          </a:endParaRPr>
        </a:p>
      </dgm:t>
    </dgm:pt>
    <dgm:pt modelId="{B07E9E21-959D-4EAF-8214-16C3A1CD2074}">
      <dgm:prSet custT="1"/>
      <dgm:spPr/>
      <dgm:t>
        <a:bodyPr/>
        <a:lstStyle/>
        <a:p>
          <a:pPr rtl="1"/>
          <a:r>
            <a:rPr lang="fa-IR" sz="1200" smtClean="0">
              <a:cs typeface="B Badr" panose="00000400000000000000" pitchFamily="2" charset="-78"/>
            </a:rPr>
            <a:t>و</a:t>
          </a:r>
          <a:endParaRPr lang="fa-IR" sz="1200">
            <a:cs typeface="B Badr" panose="00000400000000000000" pitchFamily="2" charset="-78"/>
          </a:endParaRPr>
        </a:p>
      </dgm:t>
    </dgm:pt>
    <dgm:pt modelId="{D14AC8EE-33D6-4895-8956-EE725F848AFF}" type="parTrans" cxnId="{CC62C6D6-B17C-473A-A4E3-61565AE99D33}">
      <dgm:prSet custT="1"/>
      <dgm:spPr/>
      <dgm:t>
        <a:bodyPr/>
        <a:lstStyle/>
        <a:p>
          <a:pPr rtl="1"/>
          <a:endParaRPr lang="fa-IR" sz="1100">
            <a:cs typeface="B Badr" panose="00000400000000000000" pitchFamily="2" charset="-78"/>
          </a:endParaRPr>
        </a:p>
      </dgm:t>
    </dgm:pt>
    <dgm:pt modelId="{71DF0108-D9E8-4165-BA18-5C5B672F05C0}" type="sibTrans" cxnId="{CC62C6D6-B17C-473A-A4E3-61565AE99D33}">
      <dgm:prSet/>
      <dgm:spPr/>
      <dgm:t>
        <a:bodyPr/>
        <a:lstStyle/>
        <a:p>
          <a:pPr rtl="1"/>
          <a:endParaRPr lang="fa-IR" sz="4400">
            <a:cs typeface="B Badr" panose="00000400000000000000" pitchFamily="2" charset="-78"/>
          </a:endParaRPr>
        </a:p>
      </dgm:t>
    </dgm:pt>
    <dgm:pt modelId="{DBC11AF1-D779-448B-B115-949AF99227C8}">
      <dgm:prSet custT="1"/>
      <dgm:spPr/>
      <dgm:t>
        <a:bodyPr/>
        <a:lstStyle/>
        <a:p>
          <a:pPr rtl="1"/>
          <a:r>
            <a:rPr lang="fa-IR" sz="1200" smtClean="0">
              <a:cs typeface="B Badr" panose="00000400000000000000" pitchFamily="2" charset="-78"/>
            </a:rPr>
            <a:t>الأولى ساذجة، </a:t>
          </a:r>
          <a:endParaRPr lang="fa-IR" sz="1200">
            <a:cs typeface="B Badr" panose="00000400000000000000" pitchFamily="2" charset="-78"/>
          </a:endParaRPr>
        </a:p>
      </dgm:t>
    </dgm:pt>
    <dgm:pt modelId="{2A736F1E-C415-4D4D-A0A8-C281EF532F26}" type="parTrans" cxnId="{39E21075-3070-4BDC-A1E8-9E81EA5BE379}">
      <dgm:prSet custT="1"/>
      <dgm:spPr/>
      <dgm:t>
        <a:bodyPr/>
        <a:lstStyle/>
        <a:p>
          <a:pPr rtl="1"/>
          <a:endParaRPr lang="fa-IR" sz="1100">
            <a:cs typeface="B Badr" panose="00000400000000000000" pitchFamily="2" charset="-78"/>
          </a:endParaRPr>
        </a:p>
      </dgm:t>
    </dgm:pt>
    <dgm:pt modelId="{464A23A7-5600-4254-ABF7-E3311A5463B7}" type="sibTrans" cxnId="{39E21075-3070-4BDC-A1E8-9E81EA5BE379}">
      <dgm:prSet/>
      <dgm:spPr/>
      <dgm:t>
        <a:bodyPr/>
        <a:lstStyle/>
        <a:p>
          <a:pPr rtl="1"/>
          <a:endParaRPr lang="fa-IR" sz="4400">
            <a:cs typeface="B Badr" panose="00000400000000000000" pitchFamily="2" charset="-78"/>
          </a:endParaRPr>
        </a:p>
      </dgm:t>
    </dgm:pt>
    <dgm:pt modelId="{44FF807E-783C-4846-AF6B-9EDC37F846E7}">
      <dgm:prSet custT="1"/>
      <dgm:spPr/>
      <dgm:t>
        <a:bodyPr/>
        <a:lstStyle/>
        <a:p>
          <a:pPr rtl="1"/>
          <a:r>
            <a:rPr lang="fa-IR" sz="1200" smtClean="0">
              <a:cs typeface="B Badr" panose="00000400000000000000" pitchFamily="2" charset="-78"/>
            </a:rPr>
            <a:t>و فى الثانية تصريح ما</a:t>
          </a:r>
          <a:endParaRPr lang="fa-IR" sz="1200">
            <a:cs typeface="B Badr" panose="00000400000000000000" pitchFamily="2" charset="-78"/>
          </a:endParaRPr>
        </a:p>
      </dgm:t>
    </dgm:pt>
    <dgm:pt modelId="{3C5DC0A9-5601-4D07-BE8B-A5CF4CCB9685}" type="parTrans" cxnId="{BBF21754-2F4F-4254-81D9-96EE610E781F}">
      <dgm:prSet custT="1"/>
      <dgm:spPr/>
      <dgm:t>
        <a:bodyPr/>
        <a:lstStyle/>
        <a:p>
          <a:pPr rtl="1"/>
          <a:endParaRPr lang="fa-IR" sz="1100">
            <a:cs typeface="B Badr" panose="00000400000000000000" pitchFamily="2" charset="-78"/>
          </a:endParaRPr>
        </a:p>
      </dgm:t>
    </dgm:pt>
    <dgm:pt modelId="{3AD6F83D-B38F-49A3-B171-FADAC3AD7ED0}" type="sibTrans" cxnId="{BBF21754-2F4F-4254-81D9-96EE610E781F}">
      <dgm:prSet/>
      <dgm:spPr/>
      <dgm:t>
        <a:bodyPr/>
        <a:lstStyle/>
        <a:p>
          <a:pPr rtl="1"/>
          <a:endParaRPr lang="fa-IR" sz="4400">
            <a:cs typeface="B Badr" panose="00000400000000000000" pitchFamily="2" charset="-78"/>
          </a:endParaRPr>
        </a:p>
      </dgm:t>
    </dgm:pt>
    <dgm:pt modelId="{6D159B21-6776-48D1-BC18-4DD42E32308B}">
      <dgm:prSet custT="1"/>
      <dgm:spPr/>
      <dgm:t>
        <a:bodyPr/>
        <a:lstStyle/>
        <a:p>
          <a:pPr rtl="1"/>
          <a:r>
            <a:rPr lang="fa-IR" sz="1200" smtClean="0">
              <a:cs typeface="B Badr" panose="00000400000000000000" pitchFamily="2" charset="-78"/>
            </a:rPr>
            <a:t>لتضمن الصفة الضمير، </a:t>
          </a:r>
          <a:endParaRPr lang="fa-IR" sz="1200">
            <a:cs typeface="B Badr" panose="00000400000000000000" pitchFamily="2" charset="-78"/>
          </a:endParaRPr>
        </a:p>
      </dgm:t>
    </dgm:pt>
    <dgm:pt modelId="{908CA970-E073-4E14-B6A4-D1A14C5E6118}" type="parTrans" cxnId="{31C2D2FA-0640-48CA-948B-04B258BFD3FF}">
      <dgm:prSet custT="1"/>
      <dgm:spPr/>
      <dgm:t>
        <a:bodyPr/>
        <a:lstStyle/>
        <a:p>
          <a:pPr rtl="1"/>
          <a:endParaRPr lang="fa-IR" sz="1100">
            <a:cs typeface="B Badr" panose="00000400000000000000" pitchFamily="2" charset="-78"/>
          </a:endParaRPr>
        </a:p>
      </dgm:t>
    </dgm:pt>
    <dgm:pt modelId="{FE40608A-645D-48D1-BCA1-79DAD450BD41}" type="sibTrans" cxnId="{31C2D2FA-0640-48CA-948B-04B258BFD3FF}">
      <dgm:prSet/>
      <dgm:spPr/>
      <dgm:t>
        <a:bodyPr/>
        <a:lstStyle/>
        <a:p>
          <a:pPr rtl="1"/>
          <a:endParaRPr lang="fa-IR" sz="4400">
            <a:cs typeface="B Badr" panose="00000400000000000000" pitchFamily="2" charset="-78"/>
          </a:endParaRPr>
        </a:p>
      </dgm:t>
    </dgm:pt>
    <dgm:pt modelId="{F4EA9BB3-E6A6-4CE8-9FD0-2C15AD9D0AD9}">
      <dgm:prSet custT="1"/>
      <dgm:spPr/>
      <dgm:t>
        <a:bodyPr/>
        <a:lstStyle/>
        <a:p>
          <a:pPr rtl="1"/>
          <a:r>
            <a:rPr lang="fa-IR" sz="1200" smtClean="0">
              <a:cs typeface="B Badr" panose="00000400000000000000" pitchFamily="2" charset="-78"/>
            </a:rPr>
            <a:t>أو خفية؛ </a:t>
          </a:r>
          <a:endParaRPr lang="fa-IR" sz="1200">
            <a:cs typeface="B Badr" panose="00000400000000000000" pitchFamily="2" charset="-78"/>
          </a:endParaRPr>
        </a:p>
      </dgm:t>
    </dgm:pt>
    <dgm:pt modelId="{24035C87-74F0-4386-9A4C-FEECB6A3EAA2}" type="parTrans" cxnId="{D38224CB-FED9-4AB0-9F87-0E368088FB23}">
      <dgm:prSet custT="1"/>
      <dgm:spPr/>
      <dgm:t>
        <a:bodyPr/>
        <a:lstStyle/>
        <a:p>
          <a:pPr rtl="1"/>
          <a:endParaRPr lang="fa-IR" sz="1100">
            <a:cs typeface="B Badr" panose="00000400000000000000" pitchFamily="2" charset="-78"/>
          </a:endParaRPr>
        </a:p>
      </dgm:t>
    </dgm:pt>
    <dgm:pt modelId="{D3FFA5EC-C86A-4C44-89B7-4B9A9C225DB5}" type="sibTrans" cxnId="{D38224CB-FED9-4AB0-9F87-0E368088FB23}">
      <dgm:prSet/>
      <dgm:spPr/>
      <dgm:t>
        <a:bodyPr/>
        <a:lstStyle/>
        <a:p>
          <a:pPr rtl="1"/>
          <a:endParaRPr lang="fa-IR" sz="4400">
            <a:cs typeface="B Badr" panose="00000400000000000000" pitchFamily="2" charset="-78"/>
          </a:endParaRPr>
        </a:p>
      </dgm:t>
    </dgm:pt>
    <dgm:pt modelId="{455B71BD-BE71-466E-8E9F-77A56A6F17DC}">
      <dgm:prSet custT="1"/>
      <dgm:spPr/>
      <dgm:t>
        <a:bodyPr/>
        <a:lstStyle/>
        <a:p>
          <a:pPr rtl="1"/>
          <a:r>
            <a:rPr lang="fa-IR" sz="1200" smtClean="0">
              <a:cs typeface="B Badr" panose="00000400000000000000" pitchFamily="2" charset="-78"/>
            </a:rPr>
            <a:t>كقولهم- كناية عن الأبله-: </a:t>
          </a:r>
          <a:r>
            <a:rPr lang="en-US" sz="1200" smtClean="0">
              <a:cs typeface="B Badr" panose="00000400000000000000" pitchFamily="2" charset="-78"/>
            </a:rPr>
            <a:t>)</a:t>
          </a:r>
          <a:r>
            <a:rPr lang="fa-IR" sz="1200" smtClean="0">
              <a:cs typeface="B Badr" panose="00000400000000000000" pitchFamily="2" charset="-78"/>
            </a:rPr>
            <a:t>عريض القفا)</a:t>
          </a:r>
          <a:endParaRPr lang="fa-IR" sz="1200">
            <a:cs typeface="B Badr" panose="00000400000000000000" pitchFamily="2" charset="-78"/>
          </a:endParaRPr>
        </a:p>
      </dgm:t>
    </dgm:pt>
    <dgm:pt modelId="{9FAC66B2-D531-4CC5-80D7-6F09B4D2F2C7}" type="parTrans" cxnId="{E2BB089A-5509-4C03-B726-D3FAAFA90334}">
      <dgm:prSet custT="1"/>
      <dgm:spPr/>
      <dgm:t>
        <a:bodyPr/>
        <a:lstStyle/>
        <a:p>
          <a:pPr rtl="1"/>
          <a:endParaRPr lang="fa-IR" sz="1100">
            <a:cs typeface="B Badr" panose="00000400000000000000" pitchFamily="2" charset="-78"/>
          </a:endParaRPr>
        </a:p>
      </dgm:t>
    </dgm:pt>
    <dgm:pt modelId="{8973DBA2-F128-48E6-B274-AB93B6D21536}" type="sibTrans" cxnId="{E2BB089A-5509-4C03-B726-D3FAAFA90334}">
      <dgm:prSet/>
      <dgm:spPr/>
      <dgm:t>
        <a:bodyPr/>
        <a:lstStyle/>
        <a:p>
          <a:pPr rtl="1"/>
          <a:endParaRPr lang="fa-IR" sz="4400">
            <a:cs typeface="B Badr" panose="00000400000000000000" pitchFamily="2" charset="-78"/>
          </a:endParaRPr>
        </a:p>
      </dgm:t>
    </dgm:pt>
    <dgm:pt modelId="{6992BAF0-B424-4C35-8268-9CAC81FFCC8A}">
      <dgm:prSet custT="1"/>
      <dgm:spPr/>
      <dgm:t>
        <a:bodyPr/>
        <a:lstStyle/>
        <a:p>
          <a:pPr rtl="1"/>
          <a:r>
            <a:rPr lang="fa-IR" sz="1200" smtClean="0">
              <a:cs typeface="B Badr" panose="00000400000000000000" pitchFamily="2" charset="-78"/>
            </a:rPr>
            <a:t>و إن كان بواسطة</a:t>
          </a:r>
          <a:endParaRPr lang="fa-IR" sz="1200">
            <a:cs typeface="B Badr" panose="00000400000000000000" pitchFamily="2" charset="-78"/>
          </a:endParaRPr>
        </a:p>
      </dgm:t>
    </dgm:pt>
    <dgm:pt modelId="{6C7EC59D-224C-4B5C-B56D-D79B499AD79A}" type="parTrans" cxnId="{A048B145-C984-486F-A2FB-CCBA9CF1E9F6}">
      <dgm:prSet custT="1"/>
      <dgm:spPr/>
      <dgm:t>
        <a:bodyPr/>
        <a:lstStyle/>
        <a:p>
          <a:pPr rtl="1"/>
          <a:endParaRPr lang="fa-IR" sz="1100">
            <a:cs typeface="B Badr" panose="00000400000000000000" pitchFamily="2" charset="-78"/>
          </a:endParaRPr>
        </a:p>
      </dgm:t>
    </dgm:pt>
    <dgm:pt modelId="{27510A15-FE33-4FD1-8342-E7AE322B77BC}" type="sibTrans" cxnId="{A048B145-C984-486F-A2FB-CCBA9CF1E9F6}">
      <dgm:prSet/>
      <dgm:spPr/>
      <dgm:t>
        <a:bodyPr/>
        <a:lstStyle/>
        <a:p>
          <a:pPr rtl="1"/>
          <a:endParaRPr lang="fa-IR" sz="4400">
            <a:cs typeface="B Badr" panose="00000400000000000000" pitchFamily="2" charset="-78"/>
          </a:endParaRPr>
        </a:p>
      </dgm:t>
    </dgm:pt>
    <dgm:pt modelId="{4E0852EA-AC26-4359-8941-6A1BAB53E1C2}">
      <dgm:prSet custT="1"/>
      <dgm:spPr/>
      <dgm:t>
        <a:bodyPr/>
        <a:lstStyle/>
        <a:p>
          <a:pPr rtl="1"/>
          <a:r>
            <a:rPr lang="fa-IR" sz="1200" smtClean="0">
              <a:cs typeface="B Badr" panose="00000400000000000000" pitchFamily="2" charset="-78"/>
            </a:rPr>
            <a:t>فبعيدة</a:t>
          </a:r>
          <a:endParaRPr lang="fa-IR" sz="1200">
            <a:cs typeface="B Badr" panose="00000400000000000000" pitchFamily="2" charset="-78"/>
          </a:endParaRPr>
        </a:p>
      </dgm:t>
    </dgm:pt>
    <dgm:pt modelId="{C87ECF94-267C-47B6-8951-F1FFA6630BF7}" type="parTrans" cxnId="{22C54A73-F165-41CA-ACAD-21B1361FCAE0}">
      <dgm:prSet custT="1"/>
      <dgm:spPr/>
      <dgm:t>
        <a:bodyPr/>
        <a:lstStyle/>
        <a:p>
          <a:pPr rtl="1"/>
          <a:endParaRPr lang="fa-IR" sz="1100">
            <a:cs typeface="B Badr" panose="00000400000000000000" pitchFamily="2" charset="-78"/>
          </a:endParaRPr>
        </a:p>
      </dgm:t>
    </dgm:pt>
    <dgm:pt modelId="{F20A55CD-2BFE-4281-8485-EA14030D3A28}" type="sibTrans" cxnId="{22C54A73-F165-41CA-ACAD-21B1361FCAE0}">
      <dgm:prSet/>
      <dgm:spPr/>
      <dgm:t>
        <a:bodyPr/>
        <a:lstStyle/>
        <a:p>
          <a:pPr rtl="1"/>
          <a:endParaRPr lang="fa-IR" sz="4400">
            <a:cs typeface="B Badr" panose="00000400000000000000" pitchFamily="2" charset="-78"/>
          </a:endParaRPr>
        </a:p>
      </dgm:t>
    </dgm:pt>
    <dgm:pt modelId="{62101F2A-CF52-42CF-8BA7-5B8FB332FAFA}">
      <dgm:prSet custT="1"/>
      <dgm:spPr/>
      <dgm:t>
        <a:bodyPr/>
        <a:lstStyle/>
        <a:p>
          <a:pPr rtl="1"/>
          <a:r>
            <a:rPr lang="fa-IR" sz="1200" smtClean="0">
              <a:cs typeface="B Badr" panose="00000400000000000000" pitchFamily="2" charset="-78"/>
            </a:rPr>
            <a:t>كقولهم: </a:t>
          </a:r>
          <a:r>
            <a:rPr lang="en-US" sz="1200" smtClean="0">
              <a:cs typeface="B Badr" panose="00000400000000000000" pitchFamily="2" charset="-78"/>
            </a:rPr>
            <a:t>)</a:t>
          </a:r>
          <a:r>
            <a:rPr lang="fa-IR" sz="1200" smtClean="0">
              <a:cs typeface="B Badr" panose="00000400000000000000" pitchFamily="2" charset="-78"/>
            </a:rPr>
            <a:t>كثير الرماد) كناية عن المضياف؛ </a:t>
          </a:r>
          <a:endParaRPr lang="fa-IR" sz="1200">
            <a:cs typeface="B Badr" panose="00000400000000000000" pitchFamily="2" charset="-78"/>
          </a:endParaRPr>
        </a:p>
      </dgm:t>
    </dgm:pt>
    <dgm:pt modelId="{C0B3027F-F0EE-4999-91E3-E2B2B62BE0CE}" type="parTrans" cxnId="{473C114E-52A0-4D96-91C5-A9F8ADB7872D}">
      <dgm:prSet custT="1"/>
      <dgm:spPr/>
      <dgm:t>
        <a:bodyPr/>
        <a:lstStyle/>
        <a:p>
          <a:pPr rtl="1"/>
          <a:endParaRPr lang="fa-IR" sz="1100">
            <a:cs typeface="B Badr" panose="00000400000000000000" pitchFamily="2" charset="-78"/>
          </a:endParaRPr>
        </a:p>
      </dgm:t>
    </dgm:pt>
    <dgm:pt modelId="{22190427-FE55-42C3-A06F-9F2F702F08F1}" type="sibTrans" cxnId="{473C114E-52A0-4D96-91C5-A9F8ADB7872D}">
      <dgm:prSet/>
      <dgm:spPr/>
      <dgm:t>
        <a:bodyPr/>
        <a:lstStyle/>
        <a:p>
          <a:pPr rtl="1"/>
          <a:endParaRPr lang="fa-IR" sz="4400">
            <a:cs typeface="B Badr" panose="00000400000000000000" pitchFamily="2" charset="-78"/>
          </a:endParaRPr>
        </a:p>
      </dgm:t>
    </dgm:pt>
    <dgm:pt modelId="{453853D1-F225-4E23-B92E-32133A163CD2}">
      <dgm:prSet custT="1"/>
      <dgm:spPr/>
      <dgm:t>
        <a:bodyPr/>
        <a:lstStyle/>
        <a:p>
          <a:pPr rtl="1"/>
          <a:r>
            <a:rPr lang="fa-IR" sz="1200" smtClean="0">
              <a:cs typeface="B Badr" panose="00000400000000000000" pitchFamily="2" charset="-78"/>
            </a:rPr>
            <a:t>فإنه ينتقل من كثرة الرماد</a:t>
          </a:r>
          <a:endParaRPr lang="fa-IR" sz="1200">
            <a:cs typeface="B Badr" panose="00000400000000000000" pitchFamily="2" charset="-78"/>
          </a:endParaRPr>
        </a:p>
      </dgm:t>
    </dgm:pt>
    <dgm:pt modelId="{F04F6313-EEA1-4FAA-BFEB-9630607C707C}" type="parTrans" cxnId="{524AD60C-B3F1-42D6-9E1B-1EB9EA61FBF4}">
      <dgm:prSet custT="1"/>
      <dgm:spPr/>
      <dgm:t>
        <a:bodyPr/>
        <a:lstStyle/>
        <a:p>
          <a:pPr rtl="1"/>
          <a:endParaRPr lang="fa-IR" sz="1100">
            <a:cs typeface="B Badr" panose="00000400000000000000" pitchFamily="2" charset="-78"/>
          </a:endParaRPr>
        </a:p>
      </dgm:t>
    </dgm:pt>
    <dgm:pt modelId="{9BF9E858-F285-46A2-83C1-261B482A4390}" type="sibTrans" cxnId="{524AD60C-B3F1-42D6-9E1B-1EB9EA61FBF4}">
      <dgm:prSet/>
      <dgm:spPr/>
      <dgm:t>
        <a:bodyPr/>
        <a:lstStyle/>
        <a:p>
          <a:pPr rtl="1"/>
          <a:endParaRPr lang="fa-IR" sz="4400">
            <a:cs typeface="B Badr" panose="00000400000000000000" pitchFamily="2" charset="-78"/>
          </a:endParaRPr>
        </a:p>
      </dgm:t>
    </dgm:pt>
    <dgm:pt modelId="{0B19F5EB-A6D7-4124-8710-68DA1132F803}">
      <dgm:prSet custT="1"/>
      <dgm:spPr/>
      <dgm:t>
        <a:bodyPr/>
        <a:lstStyle/>
        <a:p>
          <a:pPr rtl="1"/>
          <a:r>
            <a:rPr lang="fa-IR" sz="1200" smtClean="0">
              <a:cs typeface="B Badr" panose="00000400000000000000" pitchFamily="2" charset="-78"/>
            </a:rPr>
            <a:t>إلى كثرة إحراق الحطب تحت القدور، </a:t>
          </a:r>
          <a:endParaRPr lang="fa-IR" sz="1200">
            <a:cs typeface="B Badr" panose="00000400000000000000" pitchFamily="2" charset="-78"/>
          </a:endParaRPr>
        </a:p>
      </dgm:t>
    </dgm:pt>
    <dgm:pt modelId="{FE2B3D4C-5B69-46F1-831F-80DF4E616B1C}" type="parTrans" cxnId="{034B9EEA-14A9-43B7-A523-CFAA37BA8BF8}">
      <dgm:prSet custT="1"/>
      <dgm:spPr/>
      <dgm:t>
        <a:bodyPr/>
        <a:lstStyle/>
        <a:p>
          <a:pPr rtl="1"/>
          <a:endParaRPr lang="fa-IR" sz="1100">
            <a:cs typeface="B Badr" panose="00000400000000000000" pitchFamily="2" charset="-78"/>
          </a:endParaRPr>
        </a:p>
      </dgm:t>
    </dgm:pt>
    <dgm:pt modelId="{3796009C-B875-4481-8AD2-CB1D1E41AAE0}" type="sibTrans" cxnId="{034B9EEA-14A9-43B7-A523-CFAA37BA8BF8}">
      <dgm:prSet/>
      <dgm:spPr/>
      <dgm:t>
        <a:bodyPr/>
        <a:lstStyle/>
        <a:p>
          <a:pPr rtl="1"/>
          <a:endParaRPr lang="fa-IR" sz="4400">
            <a:cs typeface="B Badr" panose="00000400000000000000" pitchFamily="2" charset="-78"/>
          </a:endParaRPr>
        </a:p>
      </dgm:t>
    </dgm:pt>
    <dgm:pt modelId="{120095EA-F095-47E3-8828-DC6EFA592FAA}">
      <dgm:prSet custT="1"/>
      <dgm:spPr/>
      <dgm:t>
        <a:bodyPr/>
        <a:lstStyle/>
        <a:p>
          <a:pPr rtl="1"/>
          <a:r>
            <a:rPr lang="fa-IR" sz="1200" smtClean="0">
              <a:cs typeface="B Badr" panose="00000400000000000000" pitchFamily="2" charset="-78"/>
            </a:rPr>
            <a:t>و منها إلى كثرة الطبائخ، </a:t>
          </a:r>
          <a:endParaRPr lang="fa-IR" sz="1200">
            <a:cs typeface="B Badr" panose="00000400000000000000" pitchFamily="2" charset="-78"/>
          </a:endParaRPr>
        </a:p>
      </dgm:t>
    </dgm:pt>
    <dgm:pt modelId="{0D5703A4-A4EF-4043-9A47-FC1197C0551B}" type="parTrans" cxnId="{91853912-3187-46CC-B664-A59B99387F18}">
      <dgm:prSet custT="1"/>
      <dgm:spPr/>
      <dgm:t>
        <a:bodyPr/>
        <a:lstStyle/>
        <a:p>
          <a:pPr rtl="1"/>
          <a:endParaRPr lang="fa-IR" sz="1100">
            <a:cs typeface="B Badr" panose="00000400000000000000" pitchFamily="2" charset="-78"/>
          </a:endParaRPr>
        </a:p>
      </dgm:t>
    </dgm:pt>
    <dgm:pt modelId="{1F327F5A-03A7-422C-9FA3-74514BBE735E}" type="sibTrans" cxnId="{91853912-3187-46CC-B664-A59B99387F18}">
      <dgm:prSet/>
      <dgm:spPr/>
      <dgm:t>
        <a:bodyPr/>
        <a:lstStyle/>
        <a:p>
          <a:pPr rtl="1"/>
          <a:endParaRPr lang="fa-IR" sz="4400">
            <a:cs typeface="B Badr" panose="00000400000000000000" pitchFamily="2" charset="-78"/>
          </a:endParaRPr>
        </a:p>
      </dgm:t>
    </dgm:pt>
    <dgm:pt modelId="{E41CBB93-BD6E-4BB9-B1B6-7F1774CEA5AA}">
      <dgm:prSet custT="1"/>
      <dgm:spPr/>
      <dgm:t>
        <a:bodyPr/>
        <a:lstStyle/>
        <a:p>
          <a:pPr rtl="1"/>
          <a:r>
            <a:rPr lang="fa-IR" sz="1200" smtClean="0">
              <a:cs typeface="B Badr" panose="00000400000000000000" pitchFamily="2" charset="-78"/>
            </a:rPr>
            <a:t>و منها إلى كثرة الأكلة، </a:t>
          </a:r>
          <a:endParaRPr lang="fa-IR" sz="1200">
            <a:cs typeface="B Badr" panose="00000400000000000000" pitchFamily="2" charset="-78"/>
          </a:endParaRPr>
        </a:p>
      </dgm:t>
    </dgm:pt>
    <dgm:pt modelId="{F59B9A50-0313-4577-9FF4-69230D53EEE1}" type="parTrans" cxnId="{3A864B4E-5C2C-4E32-9687-4E3DCA612039}">
      <dgm:prSet custT="1"/>
      <dgm:spPr/>
      <dgm:t>
        <a:bodyPr/>
        <a:lstStyle/>
        <a:p>
          <a:pPr rtl="1"/>
          <a:endParaRPr lang="fa-IR" sz="1100">
            <a:cs typeface="B Badr" panose="00000400000000000000" pitchFamily="2" charset="-78"/>
          </a:endParaRPr>
        </a:p>
      </dgm:t>
    </dgm:pt>
    <dgm:pt modelId="{EC0299DC-ECDB-4A01-8D00-537116C34C6A}" type="sibTrans" cxnId="{3A864B4E-5C2C-4E32-9687-4E3DCA612039}">
      <dgm:prSet/>
      <dgm:spPr/>
      <dgm:t>
        <a:bodyPr/>
        <a:lstStyle/>
        <a:p>
          <a:pPr rtl="1"/>
          <a:endParaRPr lang="fa-IR" sz="4400">
            <a:cs typeface="B Badr" panose="00000400000000000000" pitchFamily="2" charset="-78"/>
          </a:endParaRPr>
        </a:p>
      </dgm:t>
    </dgm:pt>
    <dgm:pt modelId="{52929CE0-29D8-4976-9316-EBBB1EDEE9BF}">
      <dgm:prSet custT="1"/>
      <dgm:spPr/>
      <dgm:t>
        <a:bodyPr/>
        <a:lstStyle/>
        <a:p>
          <a:pPr rtl="1"/>
          <a:r>
            <a:rPr lang="fa-IR" sz="1200" smtClean="0">
              <a:cs typeface="B Badr" panose="00000400000000000000" pitchFamily="2" charset="-78"/>
            </a:rPr>
            <a:t>و منها إلى كثرة الضيفان،</a:t>
          </a:r>
          <a:endParaRPr lang="fa-IR" sz="1200">
            <a:cs typeface="B Badr" panose="00000400000000000000" pitchFamily="2" charset="-78"/>
          </a:endParaRPr>
        </a:p>
      </dgm:t>
    </dgm:pt>
    <dgm:pt modelId="{2D363BA5-A1A1-4152-8257-136E6E3C401D}" type="parTrans" cxnId="{4DB2E0A7-4463-47F7-9090-CD7730DE183E}">
      <dgm:prSet custT="1"/>
      <dgm:spPr/>
      <dgm:t>
        <a:bodyPr/>
        <a:lstStyle/>
        <a:p>
          <a:pPr rtl="1"/>
          <a:endParaRPr lang="fa-IR" sz="1100">
            <a:cs typeface="B Badr" panose="00000400000000000000" pitchFamily="2" charset="-78"/>
          </a:endParaRPr>
        </a:p>
      </dgm:t>
    </dgm:pt>
    <dgm:pt modelId="{DD1123FC-9821-4FC0-BAA2-08512B373DFB}" type="sibTrans" cxnId="{4DB2E0A7-4463-47F7-9090-CD7730DE183E}">
      <dgm:prSet/>
      <dgm:spPr/>
      <dgm:t>
        <a:bodyPr/>
        <a:lstStyle/>
        <a:p>
          <a:pPr rtl="1"/>
          <a:endParaRPr lang="fa-IR" sz="4400">
            <a:cs typeface="B Badr" panose="00000400000000000000" pitchFamily="2" charset="-78"/>
          </a:endParaRPr>
        </a:p>
      </dgm:t>
    </dgm:pt>
    <dgm:pt modelId="{A1E42C03-0327-4233-9FAB-3EB08D7DF047}">
      <dgm:prSet custT="1"/>
      <dgm:spPr/>
      <dgm:t>
        <a:bodyPr/>
        <a:lstStyle/>
        <a:p>
          <a:pPr rtl="1"/>
          <a:r>
            <a:rPr lang="fa-IR" sz="1200" smtClean="0">
              <a:cs typeface="B Badr" panose="00000400000000000000" pitchFamily="2" charset="-78"/>
            </a:rPr>
            <a:t>و منها إلى المقصود.</a:t>
          </a:r>
          <a:endParaRPr lang="fa-IR" sz="1200">
            <a:cs typeface="B Badr" panose="00000400000000000000" pitchFamily="2" charset="-78"/>
          </a:endParaRPr>
        </a:p>
      </dgm:t>
    </dgm:pt>
    <dgm:pt modelId="{B30BC799-6A98-4AAC-8920-AA7B3BDA4FE3}" type="parTrans" cxnId="{C64AF560-1648-4F5E-87C1-7C4643F2970D}">
      <dgm:prSet custT="1"/>
      <dgm:spPr/>
      <dgm:t>
        <a:bodyPr/>
        <a:lstStyle/>
        <a:p>
          <a:pPr rtl="1"/>
          <a:endParaRPr lang="fa-IR" sz="1100">
            <a:cs typeface="B Badr" panose="00000400000000000000" pitchFamily="2" charset="-78"/>
          </a:endParaRPr>
        </a:p>
      </dgm:t>
    </dgm:pt>
    <dgm:pt modelId="{EEA87531-3D19-4171-838C-5699F0ACEE78}" type="sibTrans" cxnId="{C64AF560-1648-4F5E-87C1-7C4643F2970D}">
      <dgm:prSet/>
      <dgm:spPr/>
      <dgm:t>
        <a:bodyPr/>
        <a:lstStyle/>
        <a:p>
          <a:pPr rtl="1"/>
          <a:endParaRPr lang="fa-IR" sz="4400">
            <a:cs typeface="B Badr" panose="00000400000000000000" pitchFamily="2" charset="-78"/>
          </a:endParaRPr>
        </a:p>
      </dgm:t>
    </dgm:pt>
    <dgm:pt modelId="{CDCB53D9-A33D-4BAC-967E-1CDFDC5B65A7}">
      <dgm:prSet custT="1"/>
      <dgm:spPr/>
      <dgm:t>
        <a:bodyPr/>
        <a:lstStyle/>
        <a:p>
          <a:pPr rtl="1"/>
          <a:r>
            <a:rPr lang="fa-IR" sz="1200" smtClean="0">
              <a:cs typeface="B Badr" panose="00000400000000000000" pitchFamily="2" charset="-78"/>
            </a:rPr>
            <a:t>الثالثة: المطلوب بها نسبة</a:t>
          </a:r>
          <a:endParaRPr lang="fa-IR" sz="1200">
            <a:cs typeface="B Badr" panose="00000400000000000000" pitchFamily="2" charset="-78"/>
          </a:endParaRPr>
        </a:p>
      </dgm:t>
    </dgm:pt>
    <dgm:pt modelId="{60BE4E12-F827-45B5-8841-C7272FFC5454}" type="parTrans" cxnId="{C1B17B4B-F303-460B-B757-E891D89D63DA}">
      <dgm:prSet custT="1"/>
      <dgm:spPr/>
      <dgm:t>
        <a:bodyPr/>
        <a:lstStyle/>
        <a:p>
          <a:pPr rtl="1"/>
          <a:endParaRPr lang="fa-IR" sz="1100">
            <a:cs typeface="B Badr" panose="00000400000000000000" pitchFamily="2" charset="-78"/>
          </a:endParaRPr>
        </a:p>
      </dgm:t>
    </dgm:pt>
    <dgm:pt modelId="{385ECD53-CC9E-4FC4-8D58-BB3E6763BC4B}" type="sibTrans" cxnId="{C1B17B4B-F303-460B-B757-E891D89D63DA}">
      <dgm:prSet/>
      <dgm:spPr/>
      <dgm:t>
        <a:bodyPr/>
        <a:lstStyle/>
        <a:p>
          <a:pPr rtl="1"/>
          <a:endParaRPr lang="fa-IR" sz="4400">
            <a:cs typeface="B Badr" panose="00000400000000000000" pitchFamily="2" charset="-78"/>
          </a:endParaRPr>
        </a:p>
      </dgm:t>
    </dgm:pt>
    <dgm:pt modelId="{58536943-D0D1-475F-81B9-4CAEE8F2E4CF}">
      <dgm:prSet custT="1"/>
      <dgm:spPr/>
      <dgm:t>
        <a:bodyPr/>
        <a:lstStyle/>
        <a:p>
          <a:pPr rtl="1"/>
          <a:r>
            <a:rPr lang="fa-IR" sz="1200" smtClean="0">
              <a:cs typeface="B Badr" panose="00000400000000000000" pitchFamily="2" charset="-78"/>
            </a:rPr>
            <a:t>كقولهم : إن السماحة و المروءة و الندى فى *** قبة ضربت على ابن الحشرج </a:t>
          </a:r>
          <a:endParaRPr lang="fa-IR" sz="1200">
            <a:cs typeface="B Badr" panose="00000400000000000000" pitchFamily="2" charset="-78"/>
          </a:endParaRPr>
        </a:p>
      </dgm:t>
    </dgm:pt>
    <dgm:pt modelId="{1D80A1E9-8B9F-4B49-AE81-CB8956638DBB}" type="parTrans" cxnId="{5005723B-A395-473B-B4C8-4924BBADE14A}">
      <dgm:prSet custT="1"/>
      <dgm:spPr/>
      <dgm:t>
        <a:bodyPr/>
        <a:lstStyle/>
        <a:p>
          <a:pPr rtl="1"/>
          <a:endParaRPr lang="fa-IR" sz="1100">
            <a:cs typeface="B Badr" panose="00000400000000000000" pitchFamily="2" charset="-78"/>
          </a:endParaRPr>
        </a:p>
      </dgm:t>
    </dgm:pt>
    <dgm:pt modelId="{413558AC-A63B-455D-9BC5-77701A707C21}" type="sibTrans" cxnId="{5005723B-A395-473B-B4C8-4924BBADE14A}">
      <dgm:prSet/>
      <dgm:spPr/>
      <dgm:t>
        <a:bodyPr/>
        <a:lstStyle/>
        <a:p>
          <a:pPr rtl="1"/>
          <a:endParaRPr lang="fa-IR" sz="4400">
            <a:cs typeface="B Badr" panose="00000400000000000000" pitchFamily="2" charset="-78"/>
          </a:endParaRPr>
        </a:p>
      </dgm:t>
    </dgm:pt>
    <dgm:pt modelId="{FE4E4AE8-D33D-4794-AA27-8B850EAE9E3F}">
      <dgm:prSet custT="1"/>
      <dgm:spPr/>
      <dgm:t>
        <a:bodyPr/>
        <a:lstStyle/>
        <a:p>
          <a:pPr rtl="1"/>
          <a:r>
            <a:rPr lang="fa-IR" sz="1200" smtClean="0">
              <a:cs typeface="B Badr" panose="00000400000000000000" pitchFamily="2" charset="-78"/>
            </a:rPr>
            <a:t>فإنه أراد أن يثبت اختصاص ابن الحشرج بهذه الصفات؛ فترك التصريح بأن يقول: </a:t>
          </a:r>
          <a:r>
            <a:rPr lang="en-US" sz="1200" smtClean="0">
              <a:cs typeface="B Badr" panose="00000400000000000000" pitchFamily="2" charset="-78"/>
            </a:rPr>
            <a:t>)</a:t>
          </a:r>
          <a:r>
            <a:rPr lang="fa-IR" sz="1200" smtClean="0">
              <a:cs typeface="B Badr" panose="00000400000000000000" pitchFamily="2" charset="-78"/>
            </a:rPr>
            <a:t>إنه مختص بها، أو نحوه</a:t>
          </a:r>
          <a:r>
            <a:rPr lang="en-US" sz="1200" smtClean="0">
              <a:cs typeface="B Badr" panose="00000400000000000000" pitchFamily="2" charset="-78"/>
            </a:rPr>
            <a:t>(</a:t>
          </a:r>
          <a:r>
            <a:rPr lang="fa-IR" sz="1200" smtClean="0">
              <a:cs typeface="B Badr" panose="00000400000000000000" pitchFamily="2" charset="-78"/>
            </a:rPr>
            <a:t>، إلى الكناية، بأن جعلها فى قبة مضروبة عليه. </a:t>
          </a:r>
          <a:endParaRPr lang="fa-IR" sz="1200">
            <a:cs typeface="B Badr" panose="00000400000000000000" pitchFamily="2" charset="-78"/>
          </a:endParaRPr>
        </a:p>
      </dgm:t>
    </dgm:pt>
    <dgm:pt modelId="{D0D8FA5D-D332-4686-8977-8DBBB0A60B7C}" type="parTrans" cxnId="{C17BD87B-7FA9-4047-9F2F-EDEE13B92150}">
      <dgm:prSet custT="1"/>
      <dgm:spPr/>
      <dgm:t>
        <a:bodyPr/>
        <a:lstStyle/>
        <a:p>
          <a:pPr rtl="1"/>
          <a:endParaRPr lang="fa-IR" sz="1100">
            <a:cs typeface="B Badr" panose="00000400000000000000" pitchFamily="2" charset="-78"/>
          </a:endParaRPr>
        </a:p>
      </dgm:t>
    </dgm:pt>
    <dgm:pt modelId="{70BF8622-8B4E-4F9B-A96A-79CCFA7555C9}" type="sibTrans" cxnId="{C17BD87B-7FA9-4047-9F2F-EDEE13B92150}">
      <dgm:prSet/>
      <dgm:spPr/>
      <dgm:t>
        <a:bodyPr/>
        <a:lstStyle/>
        <a:p>
          <a:pPr rtl="1"/>
          <a:endParaRPr lang="fa-IR" sz="4400">
            <a:cs typeface="B Badr" panose="00000400000000000000" pitchFamily="2" charset="-78"/>
          </a:endParaRPr>
        </a:p>
      </dgm:t>
    </dgm:pt>
    <dgm:pt modelId="{2E41D83A-96DD-48E4-9D0D-FDD56022E2EB}">
      <dgm:prSet custT="1"/>
      <dgm:spPr/>
      <dgm:t>
        <a:bodyPr/>
        <a:lstStyle/>
        <a:p>
          <a:pPr rtl="1"/>
          <a:r>
            <a:rPr lang="fa-IR" sz="1200" smtClean="0">
              <a:cs typeface="B Badr" panose="00000400000000000000" pitchFamily="2" charset="-78"/>
            </a:rPr>
            <a:t>و نحو قولهم: (المجد بين ثوبيه، و الكرم بين برديه</a:t>
          </a:r>
          <a:r>
            <a:rPr lang="en-US" sz="1200" smtClean="0">
              <a:cs typeface="B Badr" panose="00000400000000000000" pitchFamily="2" charset="-78"/>
            </a:rPr>
            <a:t>(</a:t>
          </a:r>
          <a:endParaRPr lang="fa-IR" sz="1200">
            <a:cs typeface="B Badr" panose="00000400000000000000" pitchFamily="2" charset="-78"/>
          </a:endParaRPr>
        </a:p>
      </dgm:t>
    </dgm:pt>
    <dgm:pt modelId="{927EFE46-4207-4683-91A9-0AC3914B592E}" type="parTrans" cxnId="{22F53812-8022-4FE1-AF54-D0927F8A3540}">
      <dgm:prSet custT="1"/>
      <dgm:spPr/>
      <dgm:t>
        <a:bodyPr/>
        <a:lstStyle/>
        <a:p>
          <a:pPr rtl="1"/>
          <a:endParaRPr lang="fa-IR" sz="1100">
            <a:cs typeface="B Badr" panose="00000400000000000000" pitchFamily="2" charset="-78"/>
          </a:endParaRPr>
        </a:p>
      </dgm:t>
    </dgm:pt>
    <dgm:pt modelId="{6501DEEE-4754-4382-AA23-4759B512C328}" type="sibTrans" cxnId="{22F53812-8022-4FE1-AF54-D0927F8A3540}">
      <dgm:prSet/>
      <dgm:spPr/>
      <dgm:t>
        <a:bodyPr/>
        <a:lstStyle/>
        <a:p>
          <a:pPr rtl="1"/>
          <a:endParaRPr lang="fa-IR" sz="4400">
            <a:cs typeface="B Badr" panose="00000400000000000000" pitchFamily="2" charset="-78"/>
          </a:endParaRPr>
        </a:p>
      </dgm:t>
    </dgm:pt>
    <dgm:pt modelId="{26C8F9EA-27EA-4F1A-B2FF-9CC4E366FB85}">
      <dgm:prSet custT="1"/>
      <dgm:spPr/>
      <dgm:t>
        <a:bodyPr/>
        <a:lstStyle/>
        <a:p>
          <a:pPr rtl="1"/>
          <a:r>
            <a:rPr lang="fa-IR" sz="1200" smtClean="0">
              <a:cs typeface="B Badr" panose="00000400000000000000" pitchFamily="2" charset="-78"/>
            </a:rPr>
            <a:t>و الموصوف فى هذين القسمين قد يكون غير مذكور؛ </a:t>
          </a:r>
          <a:endParaRPr lang="fa-IR" sz="1200">
            <a:cs typeface="B Badr" panose="00000400000000000000" pitchFamily="2" charset="-78"/>
          </a:endParaRPr>
        </a:p>
      </dgm:t>
    </dgm:pt>
    <dgm:pt modelId="{FBEAD5CB-3D16-41A6-8533-DD72CCD73C9D}" type="parTrans" cxnId="{B2BE8693-ED3F-40B6-8BB1-28636607AF6E}">
      <dgm:prSet custT="1"/>
      <dgm:spPr/>
      <dgm:t>
        <a:bodyPr/>
        <a:lstStyle/>
        <a:p>
          <a:pPr rtl="1"/>
          <a:endParaRPr lang="fa-IR" sz="1100">
            <a:cs typeface="B Badr" panose="00000400000000000000" pitchFamily="2" charset="-78"/>
          </a:endParaRPr>
        </a:p>
      </dgm:t>
    </dgm:pt>
    <dgm:pt modelId="{69E679F8-3F26-4D84-A074-CA19EDAB90BF}" type="sibTrans" cxnId="{B2BE8693-ED3F-40B6-8BB1-28636607AF6E}">
      <dgm:prSet/>
      <dgm:spPr/>
      <dgm:t>
        <a:bodyPr/>
        <a:lstStyle/>
        <a:p>
          <a:pPr rtl="1"/>
          <a:endParaRPr lang="fa-IR" sz="4400">
            <a:cs typeface="B Badr" panose="00000400000000000000" pitchFamily="2" charset="-78"/>
          </a:endParaRPr>
        </a:p>
      </dgm:t>
    </dgm:pt>
    <dgm:pt modelId="{4F0C00BE-F3AC-413B-954E-9F0D98701EF8}">
      <dgm:prSet custT="1"/>
      <dgm:spPr/>
      <dgm:t>
        <a:bodyPr/>
        <a:lstStyle/>
        <a:p>
          <a:pPr rtl="1"/>
          <a:r>
            <a:rPr lang="fa-IR" sz="1200" smtClean="0">
              <a:cs typeface="B Badr" panose="00000400000000000000" pitchFamily="2" charset="-78"/>
            </a:rPr>
            <a:t>كما يقال فى عرض من يؤذى المسلمين: (المسلم من سلم المسلمون من لسانه و يده</a:t>
          </a:r>
          <a:r>
            <a:rPr lang="en-US" sz="1200" smtClean="0">
              <a:cs typeface="B Badr" panose="00000400000000000000" pitchFamily="2" charset="-78"/>
            </a:rPr>
            <a:t>(</a:t>
          </a:r>
          <a:endParaRPr lang="fa-IR" sz="1200">
            <a:cs typeface="B Badr" panose="00000400000000000000" pitchFamily="2" charset="-78"/>
          </a:endParaRPr>
        </a:p>
      </dgm:t>
    </dgm:pt>
    <dgm:pt modelId="{52CF37BD-D726-422B-8B06-5A716934A0AE}" type="parTrans" cxnId="{05D15E12-19C0-44E6-8508-1BFB332BE6F3}">
      <dgm:prSet custT="1"/>
      <dgm:spPr/>
      <dgm:t>
        <a:bodyPr/>
        <a:lstStyle/>
        <a:p>
          <a:pPr rtl="1"/>
          <a:endParaRPr lang="fa-IR" sz="1100">
            <a:cs typeface="B Badr" panose="00000400000000000000" pitchFamily="2" charset="-78"/>
          </a:endParaRPr>
        </a:p>
      </dgm:t>
    </dgm:pt>
    <dgm:pt modelId="{3799C445-4F5D-4D4A-AF0F-9B99996DDCCB}" type="sibTrans" cxnId="{05D15E12-19C0-44E6-8508-1BFB332BE6F3}">
      <dgm:prSet/>
      <dgm:spPr/>
      <dgm:t>
        <a:bodyPr/>
        <a:lstStyle/>
        <a:p>
          <a:pPr rtl="1"/>
          <a:endParaRPr lang="fa-IR" sz="4400">
            <a:cs typeface="B Badr" panose="00000400000000000000" pitchFamily="2" charset="-78"/>
          </a:endParaRPr>
        </a:p>
      </dgm:t>
    </dgm:pt>
    <dgm:pt modelId="{EA759416-BA90-4602-B8DB-A41B0E256F9B}">
      <dgm:prSet custT="1"/>
      <dgm:spPr/>
      <dgm:t>
        <a:bodyPr/>
        <a:lstStyle/>
        <a:p>
          <a:pPr rtl="1"/>
          <a:r>
            <a:rPr lang="fa-IR" sz="1200" smtClean="0">
              <a:cs typeface="B Badr" panose="00000400000000000000" pitchFamily="2" charset="-78"/>
            </a:rPr>
            <a:t>أما القسم الأول- و هو ما يكون المطلوب بالكناية نفس الصفة، و تكون النسبة مصرحا بها-</a:t>
          </a:r>
          <a:endParaRPr lang="fa-IR" sz="1200">
            <a:cs typeface="B Badr" panose="00000400000000000000" pitchFamily="2" charset="-78"/>
          </a:endParaRPr>
        </a:p>
      </dgm:t>
    </dgm:pt>
    <dgm:pt modelId="{09CFBEFB-C503-4E9A-A061-A29F49BC0AD0}" type="parTrans" cxnId="{172CE517-C4B1-42C7-BA0B-61954C1B339B}">
      <dgm:prSet custT="1"/>
      <dgm:spPr/>
      <dgm:t>
        <a:bodyPr/>
        <a:lstStyle/>
        <a:p>
          <a:pPr rtl="1"/>
          <a:endParaRPr lang="fa-IR" sz="1400">
            <a:cs typeface="B Badr" panose="00000400000000000000" pitchFamily="2" charset="-78"/>
          </a:endParaRPr>
        </a:p>
      </dgm:t>
    </dgm:pt>
    <dgm:pt modelId="{1577C1B5-6A86-4858-8723-4E410AF3A52A}" type="sibTrans" cxnId="{172CE517-C4B1-42C7-BA0B-61954C1B339B}">
      <dgm:prSet/>
      <dgm:spPr/>
      <dgm:t>
        <a:bodyPr/>
        <a:lstStyle/>
        <a:p>
          <a:pPr rtl="1"/>
          <a:endParaRPr lang="fa-IR" sz="4400">
            <a:cs typeface="B Badr" panose="00000400000000000000" pitchFamily="2" charset="-78"/>
          </a:endParaRPr>
        </a:p>
      </dgm:t>
    </dgm:pt>
    <dgm:pt modelId="{E7223971-B43E-40D4-922B-E09BD1B62A8D}">
      <dgm:prSet custT="1"/>
      <dgm:spPr/>
      <dgm:t>
        <a:bodyPr/>
        <a:lstStyle/>
        <a:p>
          <a:pPr rtl="1"/>
          <a:r>
            <a:rPr lang="fa-IR" sz="1200" smtClean="0">
              <a:cs typeface="B Badr" panose="00000400000000000000" pitchFamily="2" charset="-78"/>
            </a:rPr>
            <a:t>فلا يخفى أن الموصوف بها يكون مذكورا لا محالة، لفظا أو تقديرا.</a:t>
          </a:r>
          <a:endParaRPr lang="fa-IR" sz="1200">
            <a:cs typeface="B Badr" panose="00000400000000000000" pitchFamily="2" charset="-78"/>
          </a:endParaRPr>
        </a:p>
      </dgm:t>
    </dgm:pt>
    <dgm:pt modelId="{9D5A950A-C53A-4477-903F-1F9516D862ED}" type="parTrans" cxnId="{62705414-BC3C-47E3-BDB3-2EF73846AD73}">
      <dgm:prSet custT="1"/>
      <dgm:spPr/>
      <dgm:t>
        <a:bodyPr/>
        <a:lstStyle/>
        <a:p>
          <a:pPr rtl="1"/>
          <a:endParaRPr lang="fa-IR" sz="1100">
            <a:cs typeface="B Badr" panose="00000400000000000000" pitchFamily="2" charset="-78"/>
          </a:endParaRPr>
        </a:p>
      </dgm:t>
    </dgm:pt>
    <dgm:pt modelId="{0CB86866-2154-4853-8F7F-BA05F25E1B82}" type="sibTrans" cxnId="{62705414-BC3C-47E3-BDB3-2EF73846AD73}">
      <dgm:prSet/>
      <dgm:spPr/>
      <dgm:t>
        <a:bodyPr/>
        <a:lstStyle/>
        <a:p>
          <a:pPr rtl="1"/>
          <a:endParaRPr lang="fa-IR" sz="4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532CDA77-5648-4363-97B4-50D607C560DA}" type="pres">
      <dgm:prSet presAssocID="{E21F3DE3-7264-4705-94E9-8A6B441C65AE}" presName="root1" presStyleCnt="0"/>
      <dgm:spPr/>
    </dgm:pt>
    <dgm:pt modelId="{3B9735BD-2223-4144-943B-2BA2E20CB5A4}" type="pres">
      <dgm:prSet presAssocID="{E21F3DE3-7264-4705-94E9-8A6B441C65AE}" presName="LevelOneTextNode" presStyleLbl="node0" presStyleIdx="0" presStyleCnt="1" custScaleX="215146">
        <dgm:presLayoutVars>
          <dgm:chPref val="3"/>
        </dgm:presLayoutVars>
      </dgm:prSet>
      <dgm:spPr/>
      <dgm:t>
        <a:bodyPr/>
        <a:lstStyle/>
        <a:p>
          <a:pPr rtl="1"/>
          <a:endParaRPr lang="fa-IR"/>
        </a:p>
      </dgm:t>
    </dgm:pt>
    <dgm:pt modelId="{D13ABBBF-6D71-4E36-B66D-F77CE3722146}" type="pres">
      <dgm:prSet presAssocID="{E21F3DE3-7264-4705-94E9-8A6B441C65AE}" presName="level2hierChild" presStyleCnt="0"/>
      <dgm:spPr/>
    </dgm:pt>
    <dgm:pt modelId="{34A36FF1-14C0-4F85-8A91-D2FC54BF84F6}" type="pres">
      <dgm:prSet presAssocID="{347C91F1-05BF-4767-BE64-22A0B34B45A9}" presName="conn2-1" presStyleLbl="parChTrans1D2" presStyleIdx="0" presStyleCnt="4"/>
      <dgm:spPr/>
      <dgm:t>
        <a:bodyPr/>
        <a:lstStyle/>
        <a:p>
          <a:pPr rtl="1"/>
          <a:endParaRPr lang="fa-IR"/>
        </a:p>
      </dgm:t>
    </dgm:pt>
    <dgm:pt modelId="{37367F73-CEA6-48B2-A771-AD90FAD1F854}" type="pres">
      <dgm:prSet presAssocID="{347C91F1-05BF-4767-BE64-22A0B34B45A9}" presName="connTx" presStyleLbl="parChTrans1D2" presStyleIdx="0" presStyleCnt="4"/>
      <dgm:spPr/>
      <dgm:t>
        <a:bodyPr/>
        <a:lstStyle/>
        <a:p>
          <a:pPr rtl="1"/>
          <a:endParaRPr lang="fa-IR"/>
        </a:p>
      </dgm:t>
    </dgm:pt>
    <dgm:pt modelId="{CFED9ADB-6038-4C42-89FA-2F3D698C1F4C}" type="pres">
      <dgm:prSet presAssocID="{7066A467-1891-463C-8CFE-D893484F576D}" presName="root2" presStyleCnt="0"/>
      <dgm:spPr/>
    </dgm:pt>
    <dgm:pt modelId="{AE8F29F4-781F-44B0-A2C5-1629C11160E3}" type="pres">
      <dgm:prSet presAssocID="{7066A467-1891-463C-8CFE-D893484F576D}" presName="LevelTwoTextNode" presStyleLbl="node2" presStyleIdx="0" presStyleCnt="4" custScaleX="655335">
        <dgm:presLayoutVars>
          <dgm:chPref val="3"/>
        </dgm:presLayoutVars>
      </dgm:prSet>
      <dgm:spPr/>
      <dgm:t>
        <a:bodyPr/>
        <a:lstStyle/>
        <a:p>
          <a:pPr rtl="1"/>
          <a:endParaRPr lang="fa-IR"/>
        </a:p>
      </dgm:t>
    </dgm:pt>
    <dgm:pt modelId="{92FDE625-34C4-4885-9542-7FCEADFB6DBE}" type="pres">
      <dgm:prSet presAssocID="{7066A467-1891-463C-8CFE-D893484F576D}" presName="level3hierChild" presStyleCnt="0"/>
      <dgm:spPr/>
    </dgm:pt>
    <dgm:pt modelId="{66D06809-B6D3-416F-A86F-AFE793A7540A}" type="pres">
      <dgm:prSet presAssocID="{941BDE5B-FD50-4A44-92FD-49487C8DC150}" presName="conn2-1" presStyleLbl="parChTrans1D2" presStyleIdx="1" presStyleCnt="4"/>
      <dgm:spPr/>
      <dgm:t>
        <a:bodyPr/>
        <a:lstStyle/>
        <a:p>
          <a:pPr rtl="1"/>
          <a:endParaRPr lang="fa-IR"/>
        </a:p>
      </dgm:t>
    </dgm:pt>
    <dgm:pt modelId="{83C14FB6-FDDC-4664-98EF-E672BB33C3A8}" type="pres">
      <dgm:prSet presAssocID="{941BDE5B-FD50-4A44-92FD-49487C8DC150}" presName="connTx" presStyleLbl="parChTrans1D2" presStyleIdx="1" presStyleCnt="4"/>
      <dgm:spPr/>
      <dgm:t>
        <a:bodyPr/>
        <a:lstStyle/>
        <a:p>
          <a:pPr rtl="1"/>
          <a:endParaRPr lang="fa-IR"/>
        </a:p>
      </dgm:t>
    </dgm:pt>
    <dgm:pt modelId="{5E7D0567-0A87-4848-BFE6-3EADFD4ABBE6}" type="pres">
      <dgm:prSet presAssocID="{B2E48123-F53B-47EE-9365-4A546385AD94}" presName="root2" presStyleCnt="0"/>
      <dgm:spPr/>
    </dgm:pt>
    <dgm:pt modelId="{6C2FEED6-6CA4-4648-940A-FBE308A5CDD4}" type="pres">
      <dgm:prSet presAssocID="{B2E48123-F53B-47EE-9365-4A546385AD94}" presName="LevelTwoTextNode" presStyleLbl="node2" presStyleIdx="1" presStyleCnt="4" custScaleX="58172" custScaleY="145489">
        <dgm:presLayoutVars>
          <dgm:chPref val="3"/>
        </dgm:presLayoutVars>
      </dgm:prSet>
      <dgm:spPr/>
      <dgm:t>
        <a:bodyPr/>
        <a:lstStyle/>
        <a:p>
          <a:pPr rtl="1"/>
          <a:endParaRPr lang="fa-IR"/>
        </a:p>
      </dgm:t>
    </dgm:pt>
    <dgm:pt modelId="{BF960E4C-51D0-4FC3-9DFC-41622117F2D1}" type="pres">
      <dgm:prSet presAssocID="{B2E48123-F53B-47EE-9365-4A546385AD94}" presName="level3hierChild" presStyleCnt="0"/>
      <dgm:spPr/>
    </dgm:pt>
    <dgm:pt modelId="{C320D1B1-3D41-43D3-9E89-C2E25E3BA491}" type="pres">
      <dgm:prSet presAssocID="{5F849571-980F-4212-A2B7-69ED01EA52E9}" presName="conn2-1" presStyleLbl="parChTrans1D3" presStyleIdx="0" presStyleCnt="5"/>
      <dgm:spPr/>
      <dgm:t>
        <a:bodyPr/>
        <a:lstStyle/>
        <a:p>
          <a:pPr rtl="1"/>
          <a:endParaRPr lang="fa-IR"/>
        </a:p>
      </dgm:t>
    </dgm:pt>
    <dgm:pt modelId="{6BDED42D-8802-4BE2-95A0-A45B69770F3A}" type="pres">
      <dgm:prSet presAssocID="{5F849571-980F-4212-A2B7-69ED01EA52E9}" presName="connTx" presStyleLbl="parChTrans1D3" presStyleIdx="0" presStyleCnt="5"/>
      <dgm:spPr/>
      <dgm:t>
        <a:bodyPr/>
        <a:lstStyle/>
        <a:p>
          <a:pPr rtl="1"/>
          <a:endParaRPr lang="fa-IR"/>
        </a:p>
      </dgm:t>
    </dgm:pt>
    <dgm:pt modelId="{3CFB202A-10F7-4F05-9484-64509E4971B9}" type="pres">
      <dgm:prSet presAssocID="{4AE4BFB8-30C8-49D2-880A-ADFCDE266B4B}" presName="root2" presStyleCnt="0"/>
      <dgm:spPr/>
    </dgm:pt>
    <dgm:pt modelId="{9A3C51BD-F5B6-499D-A3F5-92B4CD21C98F}" type="pres">
      <dgm:prSet presAssocID="{4AE4BFB8-30C8-49D2-880A-ADFCDE266B4B}" presName="LevelTwoTextNode" presStyleLbl="node3" presStyleIdx="0" presStyleCnt="5" custScaleY="116178">
        <dgm:presLayoutVars>
          <dgm:chPref val="3"/>
        </dgm:presLayoutVars>
      </dgm:prSet>
      <dgm:spPr/>
      <dgm:t>
        <a:bodyPr/>
        <a:lstStyle/>
        <a:p>
          <a:pPr rtl="1"/>
          <a:endParaRPr lang="fa-IR"/>
        </a:p>
      </dgm:t>
    </dgm:pt>
    <dgm:pt modelId="{0D3FCDA1-5123-454C-996C-1D802671E92E}" type="pres">
      <dgm:prSet presAssocID="{4AE4BFB8-30C8-49D2-880A-ADFCDE266B4B}" presName="level3hierChild" presStyleCnt="0"/>
      <dgm:spPr/>
    </dgm:pt>
    <dgm:pt modelId="{6410EF01-5319-41DE-BD92-9D59E0F8E768}" type="pres">
      <dgm:prSet presAssocID="{21036C55-AC78-41EF-B771-AC9A61179EAF}" presName="conn2-1" presStyleLbl="parChTrans1D4" presStyleIdx="0" presStyleCnt="28"/>
      <dgm:spPr/>
      <dgm:t>
        <a:bodyPr/>
        <a:lstStyle/>
        <a:p>
          <a:pPr rtl="1"/>
          <a:endParaRPr lang="fa-IR"/>
        </a:p>
      </dgm:t>
    </dgm:pt>
    <dgm:pt modelId="{BE2B6F1E-201B-48C3-855C-D0A9F8A415B1}" type="pres">
      <dgm:prSet presAssocID="{21036C55-AC78-41EF-B771-AC9A61179EAF}" presName="connTx" presStyleLbl="parChTrans1D4" presStyleIdx="0" presStyleCnt="28"/>
      <dgm:spPr/>
      <dgm:t>
        <a:bodyPr/>
        <a:lstStyle/>
        <a:p>
          <a:pPr rtl="1"/>
          <a:endParaRPr lang="fa-IR"/>
        </a:p>
      </dgm:t>
    </dgm:pt>
    <dgm:pt modelId="{78910039-7C69-4109-B5FF-53672CE2F7AC}" type="pres">
      <dgm:prSet presAssocID="{28D027BA-3BD2-424B-A276-74C81C91BA61}" presName="root2" presStyleCnt="0"/>
      <dgm:spPr/>
    </dgm:pt>
    <dgm:pt modelId="{0335A11D-771F-447D-B570-8C76B204C448}" type="pres">
      <dgm:prSet presAssocID="{28D027BA-3BD2-424B-A276-74C81C91BA61}" presName="LevelTwoTextNode" presStyleLbl="node4" presStyleIdx="0" presStyleCnt="28">
        <dgm:presLayoutVars>
          <dgm:chPref val="3"/>
        </dgm:presLayoutVars>
      </dgm:prSet>
      <dgm:spPr/>
      <dgm:t>
        <a:bodyPr/>
        <a:lstStyle/>
        <a:p>
          <a:pPr rtl="1"/>
          <a:endParaRPr lang="fa-IR"/>
        </a:p>
      </dgm:t>
    </dgm:pt>
    <dgm:pt modelId="{073D91B7-BB44-4EBE-B0A6-20CEB9DA05C4}" type="pres">
      <dgm:prSet presAssocID="{28D027BA-3BD2-424B-A276-74C81C91BA61}" presName="level3hierChild" presStyleCnt="0"/>
      <dgm:spPr/>
    </dgm:pt>
    <dgm:pt modelId="{F99F8404-343B-40A4-BD1F-06A4370DDB63}" type="pres">
      <dgm:prSet presAssocID="{7B4D93EB-40F1-473D-9196-1B87861D1A15}" presName="conn2-1" presStyleLbl="parChTrans1D4" presStyleIdx="1" presStyleCnt="28"/>
      <dgm:spPr/>
      <dgm:t>
        <a:bodyPr/>
        <a:lstStyle/>
        <a:p>
          <a:pPr rtl="1"/>
          <a:endParaRPr lang="fa-IR"/>
        </a:p>
      </dgm:t>
    </dgm:pt>
    <dgm:pt modelId="{745D7335-C24E-4DA2-A03E-FCA5272DE2C0}" type="pres">
      <dgm:prSet presAssocID="{7B4D93EB-40F1-473D-9196-1B87861D1A15}" presName="connTx" presStyleLbl="parChTrans1D4" presStyleIdx="1" presStyleCnt="28"/>
      <dgm:spPr/>
      <dgm:t>
        <a:bodyPr/>
        <a:lstStyle/>
        <a:p>
          <a:pPr rtl="1"/>
          <a:endParaRPr lang="fa-IR"/>
        </a:p>
      </dgm:t>
    </dgm:pt>
    <dgm:pt modelId="{24A76018-FEE9-49DB-8133-361C2F419477}" type="pres">
      <dgm:prSet presAssocID="{0E7022D8-F6E9-46EA-838B-C9122928811F}" presName="root2" presStyleCnt="0"/>
      <dgm:spPr/>
    </dgm:pt>
    <dgm:pt modelId="{11B1D2FF-39CF-42FB-9A58-A00F4ECD491C}" type="pres">
      <dgm:prSet presAssocID="{0E7022D8-F6E9-46EA-838B-C9122928811F}" presName="LevelTwoTextNode" presStyleLbl="node4" presStyleIdx="1" presStyleCnt="28" custScaleX="113978">
        <dgm:presLayoutVars>
          <dgm:chPref val="3"/>
        </dgm:presLayoutVars>
      </dgm:prSet>
      <dgm:spPr/>
      <dgm:t>
        <a:bodyPr/>
        <a:lstStyle/>
        <a:p>
          <a:pPr rtl="1"/>
          <a:endParaRPr lang="fa-IR"/>
        </a:p>
      </dgm:t>
    </dgm:pt>
    <dgm:pt modelId="{69870B9E-D300-4977-86F3-567E6B212E2E}" type="pres">
      <dgm:prSet presAssocID="{0E7022D8-F6E9-46EA-838B-C9122928811F}" presName="level3hierChild" presStyleCnt="0"/>
      <dgm:spPr/>
    </dgm:pt>
    <dgm:pt modelId="{E43A1969-BE3E-4CBF-82F6-234CEDF50374}" type="pres">
      <dgm:prSet presAssocID="{0E9932C1-CFA0-4C8B-8ABE-DD047D4F3192}" presName="conn2-1" presStyleLbl="parChTrans1D4" presStyleIdx="2" presStyleCnt="28"/>
      <dgm:spPr/>
      <dgm:t>
        <a:bodyPr/>
        <a:lstStyle/>
        <a:p>
          <a:pPr rtl="1"/>
          <a:endParaRPr lang="fa-IR"/>
        </a:p>
      </dgm:t>
    </dgm:pt>
    <dgm:pt modelId="{29095CFB-458F-4F98-9509-E496E5D43138}" type="pres">
      <dgm:prSet presAssocID="{0E9932C1-CFA0-4C8B-8ABE-DD047D4F3192}" presName="connTx" presStyleLbl="parChTrans1D4" presStyleIdx="2" presStyleCnt="28"/>
      <dgm:spPr/>
      <dgm:t>
        <a:bodyPr/>
        <a:lstStyle/>
        <a:p>
          <a:pPr rtl="1"/>
          <a:endParaRPr lang="fa-IR"/>
        </a:p>
      </dgm:t>
    </dgm:pt>
    <dgm:pt modelId="{8550AE84-4128-4685-8114-B798F796BB51}" type="pres">
      <dgm:prSet presAssocID="{2CB0440E-DA2B-4613-8241-AD5A1D06D4C0}" presName="root2" presStyleCnt="0"/>
      <dgm:spPr/>
    </dgm:pt>
    <dgm:pt modelId="{5DA4469C-48DC-4C30-8550-F19D26353874}" type="pres">
      <dgm:prSet presAssocID="{2CB0440E-DA2B-4613-8241-AD5A1D06D4C0}" presName="LevelTwoTextNode" presStyleLbl="node4" presStyleIdx="2" presStyleCnt="28">
        <dgm:presLayoutVars>
          <dgm:chPref val="3"/>
        </dgm:presLayoutVars>
      </dgm:prSet>
      <dgm:spPr/>
      <dgm:t>
        <a:bodyPr/>
        <a:lstStyle/>
        <a:p>
          <a:pPr rtl="1"/>
          <a:endParaRPr lang="fa-IR"/>
        </a:p>
      </dgm:t>
    </dgm:pt>
    <dgm:pt modelId="{605E2564-63B5-485C-ADBC-DEBF0276FA53}" type="pres">
      <dgm:prSet presAssocID="{2CB0440E-DA2B-4613-8241-AD5A1D06D4C0}" presName="level3hierChild" presStyleCnt="0"/>
      <dgm:spPr/>
    </dgm:pt>
    <dgm:pt modelId="{0BE9630C-1338-4530-98A4-0438B9792ACF}" type="pres">
      <dgm:prSet presAssocID="{0A95CD50-B73E-4042-A433-5B6DA87B9B8D}" presName="conn2-1" presStyleLbl="parChTrans1D4" presStyleIdx="3" presStyleCnt="28"/>
      <dgm:spPr/>
      <dgm:t>
        <a:bodyPr/>
        <a:lstStyle/>
        <a:p>
          <a:pPr rtl="1"/>
          <a:endParaRPr lang="fa-IR"/>
        </a:p>
      </dgm:t>
    </dgm:pt>
    <dgm:pt modelId="{CC002194-CA5C-43C0-A138-6F32A0947FFC}" type="pres">
      <dgm:prSet presAssocID="{0A95CD50-B73E-4042-A433-5B6DA87B9B8D}" presName="connTx" presStyleLbl="parChTrans1D4" presStyleIdx="3" presStyleCnt="28"/>
      <dgm:spPr/>
      <dgm:t>
        <a:bodyPr/>
        <a:lstStyle/>
        <a:p>
          <a:pPr rtl="1"/>
          <a:endParaRPr lang="fa-IR"/>
        </a:p>
      </dgm:t>
    </dgm:pt>
    <dgm:pt modelId="{09DCAF1A-291B-4281-AF7F-43AF96FEDB64}" type="pres">
      <dgm:prSet presAssocID="{9A5035A3-BFE1-42E2-9731-1975F130BB99}" presName="root2" presStyleCnt="0"/>
      <dgm:spPr/>
    </dgm:pt>
    <dgm:pt modelId="{B7F61337-C136-4A4A-90EC-DB1C61AE24EC}" type="pres">
      <dgm:prSet presAssocID="{9A5035A3-BFE1-42E2-9731-1975F130BB99}" presName="LevelTwoTextNode" presStyleLbl="node4" presStyleIdx="3" presStyleCnt="28" custScaleX="113978" custScaleY="123388">
        <dgm:presLayoutVars>
          <dgm:chPref val="3"/>
        </dgm:presLayoutVars>
      </dgm:prSet>
      <dgm:spPr/>
      <dgm:t>
        <a:bodyPr/>
        <a:lstStyle/>
        <a:p>
          <a:pPr rtl="1"/>
          <a:endParaRPr lang="fa-IR"/>
        </a:p>
      </dgm:t>
    </dgm:pt>
    <dgm:pt modelId="{C89222EA-689E-4A6D-ADC2-D8F3859EF53B}" type="pres">
      <dgm:prSet presAssocID="{9A5035A3-BFE1-42E2-9731-1975F130BB99}" presName="level3hierChild" presStyleCnt="0"/>
      <dgm:spPr/>
    </dgm:pt>
    <dgm:pt modelId="{D461B9AF-F667-42F2-AAD7-A607D6FF2FCB}" type="pres">
      <dgm:prSet presAssocID="{271851AA-300B-4417-ACF5-8F1F1FAA8979}" presName="conn2-1" presStyleLbl="parChTrans1D4" presStyleIdx="4" presStyleCnt="28"/>
      <dgm:spPr/>
      <dgm:t>
        <a:bodyPr/>
        <a:lstStyle/>
        <a:p>
          <a:pPr rtl="1"/>
          <a:endParaRPr lang="fa-IR"/>
        </a:p>
      </dgm:t>
    </dgm:pt>
    <dgm:pt modelId="{FA3BC0F3-B03A-41CE-BFA9-385320D9E3AF}" type="pres">
      <dgm:prSet presAssocID="{271851AA-300B-4417-ACF5-8F1F1FAA8979}" presName="connTx" presStyleLbl="parChTrans1D4" presStyleIdx="4" presStyleCnt="28"/>
      <dgm:spPr/>
      <dgm:t>
        <a:bodyPr/>
        <a:lstStyle/>
        <a:p>
          <a:pPr rtl="1"/>
          <a:endParaRPr lang="fa-IR"/>
        </a:p>
      </dgm:t>
    </dgm:pt>
    <dgm:pt modelId="{C7BFCBB9-4382-4EB4-B062-D9AD875C9EC3}" type="pres">
      <dgm:prSet presAssocID="{64BB4C78-94D6-45B7-926A-26169AB3C447}" presName="root2" presStyleCnt="0"/>
      <dgm:spPr/>
    </dgm:pt>
    <dgm:pt modelId="{89B1F820-EBA8-4525-B694-D38192BD2108}" type="pres">
      <dgm:prSet presAssocID="{64BB4C78-94D6-45B7-926A-26169AB3C447}" presName="LevelTwoTextNode" presStyleLbl="node4" presStyleIdx="4" presStyleCnt="28">
        <dgm:presLayoutVars>
          <dgm:chPref val="3"/>
        </dgm:presLayoutVars>
      </dgm:prSet>
      <dgm:spPr/>
      <dgm:t>
        <a:bodyPr/>
        <a:lstStyle/>
        <a:p>
          <a:pPr rtl="1"/>
          <a:endParaRPr lang="fa-IR"/>
        </a:p>
      </dgm:t>
    </dgm:pt>
    <dgm:pt modelId="{2C72EF02-2B5A-46CB-96EE-202E4477BE15}" type="pres">
      <dgm:prSet presAssocID="{64BB4C78-94D6-45B7-926A-26169AB3C447}" presName="level3hierChild" presStyleCnt="0"/>
      <dgm:spPr/>
    </dgm:pt>
    <dgm:pt modelId="{1FAF99F1-2C81-472E-AB21-504DC345D3D7}" type="pres">
      <dgm:prSet presAssocID="{048CDF89-4A61-434B-988A-52BF0D3A6845}" presName="conn2-1" presStyleLbl="parChTrans1D3" presStyleIdx="1" presStyleCnt="5"/>
      <dgm:spPr/>
      <dgm:t>
        <a:bodyPr/>
        <a:lstStyle/>
        <a:p>
          <a:pPr rtl="1"/>
          <a:endParaRPr lang="fa-IR"/>
        </a:p>
      </dgm:t>
    </dgm:pt>
    <dgm:pt modelId="{88384765-5DEA-4AD9-8D31-B3085067F5AA}" type="pres">
      <dgm:prSet presAssocID="{048CDF89-4A61-434B-988A-52BF0D3A6845}" presName="connTx" presStyleLbl="parChTrans1D3" presStyleIdx="1" presStyleCnt="5"/>
      <dgm:spPr/>
      <dgm:t>
        <a:bodyPr/>
        <a:lstStyle/>
        <a:p>
          <a:pPr rtl="1"/>
          <a:endParaRPr lang="fa-IR"/>
        </a:p>
      </dgm:t>
    </dgm:pt>
    <dgm:pt modelId="{06DACDF4-2958-4B76-B77B-6B242B7EB087}" type="pres">
      <dgm:prSet presAssocID="{EBC72653-4FF0-43CB-BC02-81BD8F262E32}" presName="root2" presStyleCnt="0"/>
      <dgm:spPr/>
    </dgm:pt>
    <dgm:pt modelId="{936B25A5-1884-42CE-9F19-112ED249B3E4}" type="pres">
      <dgm:prSet presAssocID="{EBC72653-4FF0-43CB-BC02-81BD8F262E32}" presName="LevelTwoTextNode" presStyleLbl="node3" presStyleIdx="1" presStyleCnt="5">
        <dgm:presLayoutVars>
          <dgm:chPref val="3"/>
        </dgm:presLayoutVars>
      </dgm:prSet>
      <dgm:spPr/>
      <dgm:t>
        <a:bodyPr/>
        <a:lstStyle/>
        <a:p>
          <a:pPr rtl="1"/>
          <a:endParaRPr lang="fa-IR"/>
        </a:p>
      </dgm:t>
    </dgm:pt>
    <dgm:pt modelId="{185EADB1-CB97-4C1E-93FB-20211D5D7CF5}" type="pres">
      <dgm:prSet presAssocID="{EBC72653-4FF0-43CB-BC02-81BD8F262E32}" presName="level3hierChild" presStyleCnt="0"/>
      <dgm:spPr/>
    </dgm:pt>
    <dgm:pt modelId="{2685FF06-2CEA-4E65-A9F1-563A9EFE6324}" type="pres">
      <dgm:prSet presAssocID="{5D59C0A8-7EEC-4BDB-A12E-2D290CFCC07C}" presName="conn2-1" presStyleLbl="parChTrans1D4" presStyleIdx="5" presStyleCnt="28"/>
      <dgm:spPr/>
      <dgm:t>
        <a:bodyPr/>
        <a:lstStyle/>
        <a:p>
          <a:pPr rtl="1"/>
          <a:endParaRPr lang="fa-IR"/>
        </a:p>
      </dgm:t>
    </dgm:pt>
    <dgm:pt modelId="{4D50D987-03DE-4309-90BE-E308D11FD69F}" type="pres">
      <dgm:prSet presAssocID="{5D59C0A8-7EEC-4BDB-A12E-2D290CFCC07C}" presName="connTx" presStyleLbl="parChTrans1D4" presStyleIdx="5" presStyleCnt="28"/>
      <dgm:spPr/>
      <dgm:t>
        <a:bodyPr/>
        <a:lstStyle/>
        <a:p>
          <a:pPr rtl="1"/>
          <a:endParaRPr lang="fa-IR"/>
        </a:p>
      </dgm:t>
    </dgm:pt>
    <dgm:pt modelId="{9ED4BD4D-6CEA-49D8-849F-46709FC1B1D4}" type="pres">
      <dgm:prSet presAssocID="{A6456005-9AB8-4F31-89EF-A704A0D27D94}" presName="root2" presStyleCnt="0"/>
      <dgm:spPr/>
    </dgm:pt>
    <dgm:pt modelId="{31A48D16-3692-46F2-8F1E-CB6793F7EC5A}" type="pres">
      <dgm:prSet presAssocID="{A6456005-9AB8-4F31-89EF-A704A0D27D94}" presName="LevelTwoTextNode" presStyleLbl="node4" presStyleIdx="5" presStyleCnt="28" custScaleX="113701">
        <dgm:presLayoutVars>
          <dgm:chPref val="3"/>
        </dgm:presLayoutVars>
      </dgm:prSet>
      <dgm:spPr/>
      <dgm:t>
        <a:bodyPr/>
        <a:lstStyle/>
        <a:p>
          <a:pPr rtl="1"/>
          <a:endParaRPr lang="fa-IR"/>
        </a:p>
      </dgm:t>
    </dgm:pt>
    <dgm:pt modelId="{9CDA364B-080D-495B-8EB9-C732B589D843}" type="pres">
      <dgm:prSet presAssocID="{A6456005-9AB8-4F31-89EF-A704A0D27D94}" presName="level3hierChild" presStyleCnt="0"/>
      <dgm:spPr/>
    </dgm:pt>
    <dgm:pt modelId="{C3606FD0-25A0-4263-A875-EF7DBD879C21}" type="pres">
      <dgm:prSet presAssocID="{50593FF8-03CB-4A2A-B264-F3ED6C7239FE}" presName="conn2-1" presStyleLbl="parChTrans1D4" presStyleIdx="6" presStyleCnt="28"/>
      <dgm:spPr/>
      <dgm:t>
        <a:bodyPr/>
        <a:lstStyle/>
        <a:p>
          <a:pPr rtl="1"/>
          <a:endParaRPr lang="fa-IR"/>
        </a:p>
      </dgm:t>
    </dgm:pt>
    <dgm:pt modelId="{38FC6DC6-391E-45C4-B084-D10D43D4BB3F}" type="pres">
      <dgm:prSet presAssocID="{50593FF8-03CB-4A2A-B264-F3ED6C7239FE}" presName="connTx" presStyleLbl="parChTrans1D4" presStyleIdx="6" presStyleCnt="28"/>
      <dgm:spPr/>
      <dgm:t>
        <a:bodyPr/>
        <a:lstStyle/>
        <a:p>
          <a:pPr rtl="1"/>
          <a:endParaRPr lang="fa-IR"/>
        </a:p>
      </dgm:t>
    </dgm:pt>
    <dgm:pt modelId="{B6221532-E48D-4C28-B7E0-86E138B60358}" type="pres">
      <dgm:prSet presAssocID="{0F4B44B6-CC15-4A4E-8ADE-8D039FC67E46}" presName="root2" presStyleCnt="0"/>
      <dgm:spPr/>
    </dgm:pt>
    <dgm:pt modelId="{47068D0C-47B3-4692-A5DC-A05FF5EDFCB6}" type="pres">
      <dgm:prSet presAssocID="{0F4B44B6-CC15-4A4E-8ADE-8D039FC67E46}" presName="LevelTwoTextNode" presStyleLbl="node4" presStyleIdx="6" presStyleCnt="28">
        <dgm:presLayoutVars>
          <dgm:chPref val="3"/>
        </dgm:presLayoutVars>
      </dgm:prSet>
      <dgm:spPr/>
      <dgm:t>
        <a:bodyPr/>
        <a:lstStyle/>
        <a:p>
          <a:pPr rtl="1"/>
          <a:endParaRPr lang="fa-IR"/>
        </a:p>
      </dgm:t>
    </dgm:pt>
    <dgm:pt modelId="{375FEBAB-589C-4663-9CF3-3CF866CEB5AC}" type="pres">
      <dgm:prSet presAssocID="{0F4B44B6-CC15-4A4E-8ADE-8D039FC67E46}" presName="level3hierChild" presStyleCnt="0"/>
      <dgm:spPr/>
    </dgm:pt>
    <dgm:pt modelId="{FC57E892-D7E0-4403-96D8-F9EEB14B8113}" type="pres">
      <dgm:prSet presAssocID="{E978A3D9-932B-4F6C-BFBC-20CF7664BBB4}" presName="conn2-1" presStyleLbl="parChTrans1D4" presStyleIdx="7" presStyleCnt="28"/>
      <dgm:spPr/>
      <dgm:t>
        <a:bodyPr/>
        <a:lstStyle/>
        <a:p>
          <a:pPr rtl="1"/>
          <a:endParaRPr lang="fa-IR"/>
        </a:p>
      </dgm:t>
    </dgm:pt>
    <dgm:pt modelId="{1F1E8225-95ED-43A6-96CC-907D44BBEAF7}" type="pres">
      <dgm:prSet presAssocID="{E978A3D9-932B-4F6C-BFBC-20CF7664BBB4}" presName="connTx" presStyleLbl="parChTrans1D4" presStyleIdx="7" presStyleCnt="28"/>
      <dgm:spPr/>
      <dgm:t>
        <a:bodyPr/>
        <a:lstStyle/>
        <a:p>
          <a:pPr rtl="1"/>
          <a:endParaRPr lang="fa-IR"/>
        </a:p>
      </dgm:t>
    </dgm:pt>
    <dgm:pt modelId="{3E9DAAE3-FB3B-4301-B169-0159C4B5845A}" type="pres">
      <dgm:prSet presAssocID="{114E3348-8474-465B-AE3C-7C86EE9EAB2A}" presName="root2" presStyleCnt="0"/>
      <dgm:spPr/>
    </dgm:pt>
    <dgm:pt modelId="{192F6025-4852-4AB9-9DFC-27DD65A6121D}" type="pres">
      <dgm:prSet presAssocID="{114E3348-8474-465B-AE3C-7C86EE9EAB2A}" presName="LevelTwoTextNode" presStyleLbl="node4" presStyleIdx="7" presStyleCnt="28">
        <dgm:presLayoutVars>
          <dgm:chPref val="3"/>
        </dgm:presLayoutVars>
      </dgm:prSet>
      <dgm:spPr/>
      <dgm:t>
        <a:bodyPr/>
        <a:lstStyle/>
        <a:p>
          <a:pPr rtl="1"/>
          <a:endParaRPr lang="fa-IR"/>
        </a:p>
      </dgm:t>
    </dgm:pt>
    <dgm:pt modelId="{6CFD0F2F-1B7D-41F6-B1D1-5F1B2E59EA40}" type="pres">
      <dgm:prSet presAssocID="{114E3348-8474-465B-AE3C-7C86EE9EAB2A}" presName="level3hierChild" presStyleCnt="0"/>
      <dgm:spPr/>
    </dgm:pt>
    <dgm:pt modelId="{96FB9EEB-FCEF-4282-8F4B-1BE0BA8D79EC}" type="pres">
      <dgm:prSet presAssocID="{57C2A449-7E9F-4F12-AB97-791F40504F9E}" presName="conn2-1" presStyleLbl="parChTrans1D4" presStyleIdx="8" presStyleCnt="28"/>
      <dgm:spPr/>
      <dgm:t>
        <a:bodyPr/>
        <a:lstStyle/>
        <a:p>
          <a:pPr rtl="1"/>
          <a:endParaRPr lang="fa-IR"/>
        </a:p>
      </dgm:t>
    </dgm:pt>
    <dgm:pt modelId="{C24785A7-94B2-4532-83BC-B2067EC8D53C}" type="pres">
      <dgm:prSet presAssocID="{57C2A449-7E9F-4F12-AB97-791F40504F9E}" presName="connTx" presStyleLbl="parChTrans1D4" presStyleIdx="8" presStyleCnt="28"/>
      <dgm:spPr/>
      <dgm:t>
        <a:bodyPr/>
        <a:lstStyle/>
        <a:p>
          <a:pPr rtl="1"/>
          <a:endParaRPr lang="fa-IR"/>
        </a:p>
      </dgm:t>
    </dgm:pt>
    <dgm:pt modelId="{26416CCE-98A1-485E-8AEE-22A270888A39}" type="pres">
      <dgm:prSet presAssocID="{447C4515-0149-454C-945E-128DCA1D8C9E}" presName="root2" presStyleCnt="0"/>
      <dgm:spPr/>
    </dgm:pt>
    <dgm:pt modelId="{19EED0B7-9170-456F-BD43-92CCF3A12E07}" type="pres">
      <dgm:prSet presAssocID="{447C4515-0149-454C-945E-128DCA1D8C9E}" presName="LevelTwoTextNode" presStyleLbl="node4" presStyleIdx="8" presStyleCnt="28">
        <dgm:presLayoutVars>
          <dgm:chPref val="3"/>
        </dgm:presLayoutVars>
      </dgm:prSet>
      <dgm:spPr/>
      <dgm:t>
        <a:bodyPr/>
        <a:lstStyle/>
        <a:p>
          <a:pPr rtl="1"/>
          <a:endParaRPr lang="fa-IR"/>
        </a:p>
      </dgm:t>
    </dgm:pt>
    <dgm:pt modelId="{A5B283F9-C6E7-48A9-B525-6B2753359E0D}" type="pres">
      <dgm:prSet presAssocID="{447C4515-0149-454C-945E-128DCA1D8C9E}" presName="level3hierChild" presStyleCnt="0"/>
      <dgm:spPr/>
    </dgm:pt>
    <dgm:pt modelId="{0976F569-1EB3-4DC1-A689-B080AC14B6C1}" type="pres">
      <dgm:prSet presAssocID="{41D5DB40-6D49-49E8-A9DC-688A3538DDC9}" presName="conn2-1" presStyleLbl="parChTrans1D4" presStyleIdx="9" presStyleCnt="28"/>
      <dgm:spPr/>
      <dgm:t>
        <a:bodyPr/>
        <a:lstStyle/>
        <a:p>
          <a:pPr rtl="1"/>
          <a:endParaRPr lang="fa-IR"/>
        </a:p>
      </dgm:t>
    </dgm:pt>
    <dgm:pt modelId="{876C502F-4E9C-4972-9693-44C3874F5C2A}" type="pres">
      <dgm:prSet presAssocID="{41D5DB40-6D49-49E8-A9DC-688A3538DDC9}" presName="connTx" presStyleLbl="parChTrans1D4" presStyleIdx="9" presStyleCnt="28"/>
      <dgm:spPr/>
      <dgm:t>
        <a:bodyPr/>
        <a:lstStyle/>
        <a:p>
          <a:pPr rtl="1"/>
          <a:endParaRPr lang="fa-IR"/>
        </a:p>
      </dgm:t>
    </dgm:pt>
    <dgm:pt modelId="{CC5D33B5-713B-4008-8DA9-30DCB13BFAD0}" type="pres">
      <dgm:prSet presAssocID="{A241C94C-8B4E-4B6B-B1E4-27A0B01E527A}" presName="root2" presStyleCnt="0"/>
      <dgm:spPr/>
    </dgm:pt>
    <dgm:pt modelId="{AC8D9D5E-07A1-4031-99A8-317FE001374E}" type="pres">
      <dgm:prSet presAssocID="{A241C94C-8B4E-4B6B-B1E4-27A0B01E527A}" presName="LevelTwoTextNode" presStyleLbl="node4" presStyleIdx="9" presStyleCnt="28">
        <dgm:presLayoutVars>
          <dgm:chPref val="3"/>
        </dgm:presLayoutVars>
      </dgm:prSet>
      <dgm:spPr/>
      <dgm:t>
        <a:bodyPr/>
        <a:lstStyle/>
        <a:p>
          <a:pPr rtl="1"/>
          <a:endParaRPr lang="fa-IR"/>
        </a:p>
      </dgm:t>
    </dgm:pt>
    <dgm:pt modelId="{B7E1D34F-687F-481A-8778-A82CA84856EF}" type="pres">
      <dgm:prSet presAssocID="{A241C94C-8B4E-4B6B-B1E4-27A0B01E527A}" presName="level3hierChild" presStyleCnt="0"/>
      <dgm:spPr/>
    </dgm:pt>
    <dgm:pt modelId="{8C3FACBE-71B2-4B0B-8AE6-A93A114F141C}" type="pres">
      <dgm:prSet presAssocID="{D14AC8EE-33D6-4895-8956-EE725F848AFF}" presName="conn2-1" presStyleLbl="parChTrans1D4" presStyleIdx="10" presStyleCnt="28"/>
      <dgm:spPr/>
      <dgm:t>
        <a:bodyPr/>
        <a:lstStyle/>
        <a:p>
          <a:pPr rtl="1"/>
          <a:endParaRPr lang="fa-IR"/>
        </a:p>
      </dgm:t>
    </dgm:pt>
    <dgm:pt modelId="{0C15EA9E-3E80-4B56-B4F9-F85F6F4433F8}" type="pres">
      <dgm:prSet presAssocID="{D14AC8EE-33D6-4895-8956-EE725F848AFF}" presName="connTx" presStyleLbl="parChTrans1D4" presStyleIdx="10" presStyleCnt="28"/>
      <dgm:spPr/>
      <dgm:t>
        <a:bodyPr/>
        <a:lstStyle/>
        <a:p>
          <a:pPr rtl="1"/>
          <a:endParaRPr lang="fa-IR"/>
        </a:p>
      </dgm:t>
    </dgm:pt>
    <dgm:pt modelId="{42313B9E-8343-4460-A3A2-45CFD39B72CC}" type="pres">
      <dgm:prSet presAssocID="{B07E9E21-959D-4EAF-8214-16C3A1CD2074}" presName="root2" presStyleCnt="0"/>
      <dgm:spPr/>
    </dgm:pt>
    <dgm:pt modelId="{2E2D94A5-0BE8-4D97-80BF-0888CB06DFBE}" type="pres">
      <dgm:prSet presAssocID="{B07E9E21-959D-4EAF-8214-16C3A1CD2074}" presName="LevelTwoTextNode" presStyleLbl="node4" presStyleIdx="10" presStyleCnt="28">
        <dgm:presLayoutVars>
          <dgm:chPref val="3"/>
        </dgm:presLayoutVars>
      </dgm:prSet>
      <dgm:spPr/>
      <dgm:t>
        <a:bodyPr/>
        <a:lstStyle/>
        <a:p>
          <a:pPr rtl="1"/>
          <a:endParaRPr lang="fa-IR"/>
        </a:p>
      </dgm:t>
    </dgm:pt>
    <dgm:pt modelId="{97C56993-3745-46BD-B6E8-338B6E34ACDD}" type="pres">
      <dgm:prSet presAssocID="{B07E9E21-959D-4EAF-8214-16C3A1CD2074}" presName="level3hierChild" presStyleCnt="0"/>
      <dgm:spPr/>
    </dgm:pt>
    <dgm:pt modelId="{53FF67B0-155B-4532-8A1C-3B28ADF86298}" type="pres">
      <dgm:prSet presAssocID="{2A736F1E-C415-4D4D-A0A8-C281EF532F26}" presName="conn2-1" presStyleLbl="parChTrans1D4" presStyleIdx="11" presStyleCnt="28"/>
      <dgm:spPr/>
      <dgm:t>
        <a:bodyPr/>
        <a:lstStyle/>
        <a:p>
          <a:pPr rtl="1"/>
          <a:endParaRPr lang="fa-IR"/>
        </a:p>
      </dgm:t>
    </dgm:pt>
    <dgm:pt modelId="{8A9B4A99-0285-4ADA-B35D-02C176297D93}" type="pres">
      <dgm:prSet presAssocID="{2A736F1E-C415-4D4D-A0A8-C281EF532F26}" presName="connTx" presStyleLbl="parChTrans1D4" presStyleIdx="11" presStyleCnt="28"/>
      <dgm:spPr/>
      <dgm:t>
        <a:bodyPr/>
        <a:lstStyle/>
        <a:p>
          <a:pPr rtl="1"/>
          <a:endParaRPr lang="fa-IR"/>
        </a:p>
      </dgm:t>
    </dgm:pt>
    <dgm:pt modelId="{A87DBCAF-CC0F-4DE3-888B-A5569B717419}" type="pres">
      <dgm:prSet presAssocID="{DBC11AF1-D779-448B-B115-949AF99227C8}" presName="root2" presStyleCnt="0"/>
      <dgm:spPr/>
    </dgm:pt>
    <dgm:pt modelId="{A6B0937C-E10D-463E-96BA-3A0502041FEE}" type="pres">
      <dgm:prSet presAssocID="{DBC11AF1-D779-448B-B115-949AF99227C8}" presName="LevelTwoTextNode" presStyleLbl="node4" presStyleIdx="11" presStyleCnt="28">
        <dgm:presLayoutVars>
          <dgm:chPref val="3"/>
        </dgm:presLayoutVars>
      </dgm:prSet>
      <dgm:spPr/>
      <dgm:t>
        <a:bodyPr/>
        <a:lstStyle/>
        <a:p>
          <a:pPr rtl="1"/>
          <a:endParaRPr lang="fa-IR"/>
        </a:p>
      </dgm:t>
    </dgm:pt>
    <dgm:pt modelId="{3A4C9CF1-A043-47DE-8EBC-6B8E0D2ED085}" type="pres">
      <dgm:prSet presAssocID="{DBC11AF1-D779-448B-B115-949AF99227C8}" presName="level3hierChild" presStyleCnt="0"/>
      <dgm:spPr/>
    </dgm:pt>
    <dgm:pt modelId="{FBE92BDB-D0C5-4597-9793-CB1A8E149EB5}" type="pres">
      <dgm:prSet presAssocID="{3C5DC0A9-5601-4D07-BE8B-A5CF4CCB9685}" presName="conn2-1" presStyleLbl="parChTrans1D4" presStyleIdx="12" presStyleCnt="28"/>
      <dgm:spPr/>
      <dgm:t>
        <a:bodyPr/>
        <a:lstStyle/>
        <a:p>
          <a:pPr rtl="1"/>
          <a:endParaRPr lang="fa-IR"/>
        </a:p>
      </dgm:t>
    </dgm:pt>
    <dgm:pt modelId="{60417F8B-CD86-4132-827B-F003B9C1E6EA}" type="pres">
      <dgm:prSet presAssocID="{3C5DC0A9-5601-4D07-BE8B-A5CF4CCB9685}" presName="connTx" presStyleLbl="parChTrans1D4" presStyleIdx="12" presStyleCnt="28"/>
      <dgm:spPr/>
      <dgm:t>
        <a:bodyPr/>
        <a:lstStyle/>
        <a:p>
          <a:pPr rtl="1"/>
          <a:endParaRPr lang="fa-IR"/>
        </a:p>
      </dgm:t>
    </dgm:pt>
    <dgm:pt modelId="{D713CF04-A63E-41AE-846C-794597FBBEB1}" type="pres">
      <dgm:prSet presAssocID="{44FF807E-783C-4846-AF6B-9EDC37F846E7}" presName="root2" presStyleCnt="0"/>
      <dgm:spPr/>
    </dgm:pt>
    <dgm:pt modelId="{465E64C3-F5A7-49A3-8C4F-EB66A68CEAF3}" type="pres">
      <dgm:prSet presAssocID="{44FF807E-783C-4846-AF6B-9EDC37F846E7}" presName="LevelTwoTextNode" presStyleLbl="node4" presStyleIdx="12" presStyleCnt="28">
        <dgm:presLayoutVars>
          <dgm:chPref val="3"/>
        </dgm:presLayoutVars>
      </dgm:prSet>
      <dgm:spPr/>
      <dgm:t>
        <a:bodyPr/>
        <a:lstStyle/>
        <a:p>
          <a:pPr rtl="1"/>
          <a:endParaRPr lang="fa-IR"/>
        </a:p>
      </dgm:t>
    </dgm:pt>
    <dgm:pt modelId="{7ECCB3E9-102C-43B2-82A5-AF9920E66709}" type="pres">
      <dgm:prSet presAssocID="{44FF807E-783C-4846-AF6B-9EDC37F846E7}" presName="level3hierChild" presStyleCnt="0"/>
      <dgm:spPr/>
    </dgm:pt>
    <dgm:pt modelId="{0C8E3F65-002F-4CBC-A231-5AD58CEA86C9}" type="pres">
      <dgm:prSet presAssocID="{908CA970-E073-4E14-B6A4-D1A14C5E6118}" presName="conn2-1" presStyleLbl="parChTrans1D4" presStyleIdx="13" presStyleCnt="28"/>
      <dgm:spPr/>
      <dgm:t>
        <a:bodyPr/>
        <a:lstStyle/>
        <a:p>
          <a:pPr rtl="1"/>
          <a:endParaRPr lang="fa-IR"/>
        </a:p>
      </dgm:t>
    </dgm:pt>
    <dgm:pt modelId="{5E873027-3830-439D-ABA0-E33DFD456CBA}" type="pres">
      <dgm:prSet presAssocID="{908CA970-E073-4E14-B6A4-D1A14C5E6118}" presName="connTx" presStyleLbl="parChTrans1D4" presStyleIdx="13" presStyleCnt="28"/>
      <dgm:spPr/>
      <dgm:t>
        <a:bodyPr/>
        <a:lstStyle/>
        <a:p>
          <a:pPr rtl="1"/>
          <a:endParaRPr lang="fa-IR"/>
        </a:p>
      </dgm:t>
    </dgm:pt>
    <dgm:pt modelId="{739FEABA-AAD3-491D-A98C-50006FDC72D5}" type="pres">
      <dgm:prSet presAssocID="{6D159B21-6776-48D1-BC18-4DD42E32308B}" presName="root2" presStyleCnt="0"/>
      <dgm:spPr/>
    </dgm:pt>
    <dgm:pt modelId="{44806FA8-16DD-4D7A-8909-12DC16AEEC77}" type="pres">
      <dgm:prSet presAssocID="{6D159B21-6776-48D1-BC18-4DD42E32308B}" presName="LevelTwoTextNode" presStyleLbl="node4" presStyleIdx="13" presStyleCnt="28" custScaleX="84923">
        <dgm:presLayoutVars>
          <dgm:chPref val="3"/>
        </dgm:presLayoutVars>
      </dgm:prSet>
      <dgm:spPr/>
      <dgm:t>
        <a:bodyPr/>
        <a:lstStyle/>
        <a:p>
          <a:pPr rtl="1"/>
          <a:endParaRPr lang="fa-IR"/>
        </a:p>
      </dgm:t>
    </dgm:pt>
    <dgm:pt modelId="{617EC4C2-40FB-475F-93CE-4B132457A3FB}" type="pres">
      <dgm:prSet presAssocID="{6D159B21-6776-48D1-BC18-4DD42E32308B}" presName="level3hierChild" presStyleCnt="0"/>
      <dgm:spPr/>
    </dgm:pt>
    <dgm:pt modelId="{05BFCA54-FA94-47AE-8358-59234E3CA577}" type="pres">
      <dgm:prSet presAssocID="{24035C87-74F0-4386-9A4C-FEECB6A3EAA2}" presName="conn2-1" presStyleLbl="parChTrans1D4" presStyleIdx="14" presStyleCnt="28"/>
      <dgm:spPr/>
      <dgm:t>
        <a:bodyPr/>
        <a:lstStyle/>
        <a:p>
          <a:pPr rtl="1"/>
          <a:endParaRPr lang="fa-IR"/>
        </a:p>
      </dgm:t>
    </dgm:pt>
    <dgm:pt modelId="{C29E7F2D-6540-4B14-AC07-404D9BEF3F00}" type="pres">
      <dgm:prSet presAssocID="{24035C87-74F0-4386-9A4C-FEECB6A3EAA2}" presName="connTx" presStyleLbl="parChTrans1D4" presStyleIdx="14" presStyleCnt="28"/>
      <dgm:spPr/>
      <dgm:t>
        <a:bodyPr/>
        <a:lstStyle/>
        <a:p>
          <a:pPr rtl="1"/>
          <a:endParaRPr lang="fa-IR"/>
        </a:p>
      </dgm:t>
    </dgm:pt>
    <dgm:pt modelId="{76D7BC4E-2181-4C2E-97A0-8E5DE7E1D763}" type="pres">
      <dgm:prSet presAssocID="{F4EA9BB3-E6A6-4CE8-9FD0-2C15AD9D0AD9}" presName="root2" presStyleCnt="0"/>
      <dgm:spPr/>
    </dgm:pt>
    <dgm:pt modelId="{42443618-D1AD-42E9-814F-621D168B955F}" type="pres">
      <dgm:prSet presAssocID="{F4EA9BB3-E6A6-4CE8-9FD0-2C15AD9D0AD9}" presName="LevelTwoTextNode" presStyleLbl="node4" presStyleIdx="14" presStyleCnt="28">
        <dgm:presLayoutVars>
          <dgm:chPref val="3"/>
        </dgm:presLayoutVars>
      </dgm:prSet>
      <dgm:spPr/>
      <dgm:t>
        <a:bodyPr/>
        <a:lstStyle/>
        <a:p>
          <a:pPr rtl="1"/>
          <a:endParaRPr lang="fa-IR"/>
        </a:p>
      </dgm:t>
    </dgm:pt>
    <dgm:pt modelId="{E6134D08-E12D-4ABB-A655-391A88C39660}" type="pres">
      <dgm:prSet presAssocID="{F4EA9BB3-E6A6-4CE8-9FD0-2C15AD9D0AD9}" presName="level3hierChild" presStyleCnt="0"/>
      <dgm:spPr/>
    </dgm:pt>
    <dgm:pt modelId="{301A1700-D8A6-4176-8DA2-225392694778}" type="pres">
      <dgm:prSet presAssocID="{9FAC66B2-D531-4CC5-80D7-6F09B4D2F2C7}" presName="conn2-1" presStyleLbl="parChTrans1D4" presStyleIdx="15" presStyleCnt="28"/>
      <dgm:spPr/>
      <dgm:t>
        <a:bodyPr/>
        <a:lstStyle/>
        <a:p>
          <a:pPr rtl="1"/>
          <a:endParaRPr lang="fa-IR"/>
        </a:p>
      </dgm:t>
    </dgm:pt>
    <dgm:pt modelId="{D31E0C99-CC19-4DA7-B420-AD1945BC0A3E}" type="pres">
      <dgm:prSet presAssocID="{9FAC66B2-D531-4CC5-80D7-6F09B4D2F2C7}" presName="connTx" presStyleLbl="parChTrans1D4" presStyleIdx="15" presStyleCnt="28"/>
      <dgm:spPr/>
      <dgm:t>
        <a:bodyPr/>
        <a:lstStyle/>
        <a:p>
          <a:pPr rtl="1"/>
          <a:endParaRPr lang="fa-IR"/>
        </a:p>
      </dgm:t>
    </dgm:pt>
    <dgm:pt modelId="{BD8A6563-56AB-4FC7-9048-A167451668A9}" type="pres">
      <dgm:prSet presAssocID="{455B71BD-BE71-466E-8E9F-77A56A6F17DC}" presName="root2" presStyleCnt="0"/>
      <dgm:spPr/>
    </dgm:pt>
    <dgm:pt modelId="{EFEA0CE7-E039-4A63-AE2E-32AF07820781}" type="pres">
      <dgm:prSet presAssocID="{455B71BD-BE71-466E-8E9F-77A56A6F17DC}" presName="LevelTwoTextNode" presStyleLbl="node4" presStyleIdx="15" presStyleCnt="28" custScaleY="128613">
        <dgm:presLayoutVars>
          <dgm:chPref val="3"/>
        </dgm:presLayoutVars>
      </dgm:prSet>
      <dgm:spPr/>
      <dgm:t>
        <a:bodyPr/>
        <a:lstStyle/>
        <a:p>
          <a:pPr rtl="1"/>
          <a:endParaRPr lang="fa-IR"/>
        </a:p>
      </dgm:t>
    </dgm:pt>
    <dgm:pt modelId="{6353F5E5-6B24-4789-B747-93B70986F701}" type="pres">
      <dgm:prSet presAssocID="{455B71BD-BE71-466E-8E9F-77A56A6F17DC}" presName="level3hierChild" presStyleCnt="0"/>
      <dgm:spPr/>
    </dgm:pt>
    <dgm:pt modelId="{82D15630-D99E-4C9A-ABB5-216C33E2ADD7}" type="pres">
      <dgm:prSet presAssocID="{6C7EC59D-224C-4B5C-B56D-D79B499AD79A}" presName="conn2-1" presStyleLbl="parChTrans1D4" presStyleIdx="16" presStyleCnt="28"/>
      <dgm:spPr/>
      <dgm:t>
        <a:bodyPr/>
        <a:lstStyle/>
        <a:p>
          <a:pPr rtl="1"/>
          <a:endParaRPr lang="fa-IR"/>
        </a:p>
      </dgm:t>
    </dgm:pt>
    <dgm:pt modelId="{13C049A1-A46F-4B90-B9D0-365AF5A1FAAD}" type="pres">
      <dgm:prSet presAssocID="{6C7EC59D-224C-4B5C-B56D-D79B499AD79A}" presName="connTx" presStyleLbl="parChTrans1D4" presStyleIdx="16" presStyleCnt="28"/>
      <dgm:spPr/>
      <dgm:t>
        <a:bodyPr/>
        <a:lstStyle/>
        <a:p>
          <a:pPr rtl="1"/>
          <a:endParaRPr lang="fa-IR"/>
        </a:p>
      </dgm:t>
    </dgm:pt>
    <dgm:pt modelId="{CCFC25A5-9D64-4B15-A467-177B2F0C1327}" type="pres">
      <dgm:prSet presAssocID="{6992BAF0-B424-4C35-8268-9CAC81FFCC8A}" presName="root2" presStyleCnt="0"/>
      <dgm:spPr/>
    </dgm:pt>
    <dgm:pt modelId="{1938B175-682E-4041-BF93-7DACBA37CBD0}" type="pres">
      <dgm:prSet presAssocID="{6992BAF0-B424-4C35-8268-9CAC81FFCC8A}" presName="LevelTwoTextNode" presStyleLbl="node4" presStyleIdx="16" presStyleCnt="28" custScaleX="114416">
        <dgm:presLayoutVars>
          <dgm:chPref val="3"/>
        </dgm:presLayoutVars>
      </dgm:prSet>
      <dgm:spPr/>
      <dgm:t>
        <a:bodyPr/>
        <a:lstStyle/>
        <a:p>
          <a:pPr rtl="1"/>
          <a:endParaRPr lang="fa-IR"/>
        </a:p>
      </dgm:t>
    </dgm:pt>
    <dgm:pt modelId="{743ECE5A-AA9E-4BBE-8573-2E4A92E1CA56}" type="pres">
      <dgm:prSet presAssocID="{6992BAF0-B424-4C35-8268-9CAC81FFCC8A}" presName="level3hierChild" presStyleCnt="0"/>
      <dgm:spPr/>
    </dgm:pt>
    <dgm:pt modelId="{BF847441-9B62-4997-9664-4B5727807248}" type="pres">
      <dgm:prSet presAssocID="{C87ECF94-267C-47B6-8951-F1FFA6630BF7}" presName="conn2-1" presStyleLbl="parChTrans1D4" presStyleIdx="17" presStyleCnt="28"/>
      <dgm:spPr/>
      <dgm:t>
        <a:bodyPr/>
        <a:lstStyle/>
        <a:p>
          <a:pPr rtl="1"/>
          <a:endParaRPr lang="fa-IR"/>
        </a:p>
      </dgm:t>
    </dgm:pt>
    <dgm:pt modelId="{2CE00ED0-EE5A-4DD2-9E0C-0144CA175F85}" type="pres">
      <dgm:prSet presAssocID="{C87ECF94-267C-47B6-8951-F1FFA6630BF7}" presName="connTx" presStyleLbl="parChTrans1D4" presStyleIdx="17" presStyleCnt="28"/>
      <dgm:spPr/>
      <dgm:t>
        <a:bodyPr/>
        <a:lstStyle/>
        <a:p>
          <a:pPr rtl="1"/>
          <a:endParaRPr lang="fa-IR"/>
        </a:p>
      </dgm:t>
    </dgm:pt>
    <dgm:pt modelId="{543DB814-DB0C-4410-9504-6B0E21A7E402}" type="pres">
      <dgm:prSet presAssocID="{4E0852EA-AC26-4359-8941-6A1BAB53E1C2}" presName="root2" presStyleCnt="0"/>
      <dgm:spPr/>
    </dgm:pt>
    <dgm:pt modelId="{756BE56E-C946-45F5-89DA-9437381C3748}" type="pres">
      <dgm:prSet presAssocID="{4E0852EA-AC26-4359-8941-6A1BAB53E1C2}" presName="LevelTwoTextNode" presStyleLbl="node4" presStyleIdx="17" presStyleCnt="28" custScaleX="84468">
        <dgm:presLayoutVars>
          <dgm:chPref val="3"/>
        </dgm:presLayoutVars>
      </dgm:prSet>
      <dgm:spPr/>
      <dgm:t>
        <a:bodyPr/>
        <a:lstStyle/>
        <a:p>
          <a:pPr rtl="1"/>
          <a:endParaRPr lang="fa-IR"/>
        </a:p>
      </dgm:t>
    </dgm:pt>
    <dgm:pt modelId="{D9F15D13-283A-49C1-A2FA-8ACAB04CAF26}" type="pres">
      <dgm:prSet presAssocID="{4E0852EA-AC26-4359-8941-6A1BAB53E1C2}" presName="level3hierChild" presStyleCnt="0"/>
      <dgm:spPr/>
    </dgm:pt>
    <dgm:pt modelId="{2F7B0E93-6B85-464D-BDA4-38E8DBC74E8F}" type="pres">
      <dgm:prSet presAssocID="{C0B3027F-F0EE-4999-91E3-E2B2B62BE0CE}" presName="conn2-1" presStyleLbl="parChTrans1D4" presStyleIdx="18" presStyleCnt="28"/>
      <dgm:spPr/>
      <dgm:t>
        <a:bodyPr/>
        <a:lstStyle/>
        <a:p>
          <a:pPr rtl="1"/>
          <a:endParaRPr lang="fa-IR"/>
        </a:p>
      </dgm:t>
    </dgm:pt>
    <dgm:pt modelId="{5FC9C179-7A5D-448F-B460-039D31FA2785}" type="pres">
      <dgm:prSet presAssocID="{C0B3027F-F0EE-4999-91E3-E2B2B62BE0CE}" presName="connTx" presStyleLbl="parChTrans1D4" presStyleIdx="18" presStyleCnt="28"/>
      <dgm:spPr/>
      <dgm:t>
        <a:bodyPr/>
        <a:lstStyle/>
        <a:p>
          <a:pPr rtl="1"/>
          <a:endParaRPr lang="fa-IR"/>
        </a:p>
      </dgm:t>
    </dgm:pt>
    <dgm:pt modelId="{5634330B-D7F9-45A0-9DD5-864FAE9AFC53}" type="pres">
      <dgm:prSet presAssocID="{62101F2A-CF52-42CF-8BA7-5B8FB332FAFA}" presName="root2" presStyleCnt="0"/>
      <dgm:spPr/>
    </dgm:pt>
    <dgm:pt modelId="{E1299A50-04EE-44AD-9FA1-B8F56A0302E8}" type="pres">
      <dgm:prSet presAssocID="{62101F2A-CF52-42CF-8BA7-5B8FB332FAFA}" presName="LevelTwoTextNode" presStyleLbl="node4" presStyleIdx="18" presStyleCnt="28" custScaleY="138569">
        <dgm:presLayoutVars>
          <dgm:chPref val="3"/>
        </dgm:presLayoutVars>
      </dgm:prSet>
      <dgm:spPr/>
      <dgm:t>
        <a:bodyPr/>
        <a:lstStyle/>
        <a:p>
          <a:pPr rtl="1"/>
          <a:endParaRPr lang="fa-IR"/>
        </a:p>
      </dgm:t>
    </dgm:pt>
    <dgm:pt modelId="{B3E7C8BB-5F57-4B1F-98A3-3595BF11D02B}" type="pres">
      <dgm:prSet presAssocID="{62101F2A-CF52-42CF-8BA7-5B8FB332FAFA}" presName="level3hierChild" presStyleCnt="0"/>
      <dgm:spPr/>
    </dgm:pt>
    <dgm:pt modelId="{06658BBE-52EC-487F-A158-C58DB99AB97E}" type="pres">
      <dgm:prSet presAssocID="{F04F6313-EEA1-4FAA-BFEB-9630607C707C}" presName="conn2-1" presStyleLbl="parChTrans1D4" presStyleIdx="19" presStyleCnt="28"/>
      <dgm:spPr/>
      <dgm:t>
        <a:bodyPr/>
        <a:lstStyle/>
        <a:p>
          <a:pPr rtl="1"/>
          <a:endParaRPr lang="fa-IR"/>
        </a:p>
      </dgm:t>
    </dgm:pt>
    <dgm:pt modelId="{2BBA3F8F-2135-47B6-92DE-2FBC57E0805C}" type="pres">
      <dgm:prSet presAssocID="{F04F6313-EEA1-4FAA-BFEB-9630607C707C}" presName="connTx" presStyleLbl="parChTrans1D4" presStyleIdx="19" presStyleCnt="28"/>
      <dgm:spPr/>
      <dgm:t>
        <a:bodyPr/>
        <a:lstStyle/>
        <a:p>
          <a:pPr rtl="1"/>
          <a:endParaRPr lang="fa-IR"/>
        </a:p>
      </dgm:t>
    </dgm:pt>
    <dgm:pt modelId="{32E3D212-5DB5-4099-85DA-152596E7FA0E}" type="pres">
      <dgm:prSet presAssocID="{453853D1-F225-4E23-B92E-32133A163CD2}" presName="root2" presStyleCnt="0"/>
      <dgm:spPr/>
    </dgm:pt>
    <dgm:pt modelId="{64D1ABB9-8361-4157-B8E9-0679921263D8}" type="pres">
      <dgm:prSet presAssocID="{453853D1-F225-4E23-B92E-32133A163CD2}" presName="LevelTwoTextNode" presStyleLbl="node4" presStyleIdx="19" presStyleCnt="28">
        <dgm:presLayoutVars>
          <dgm:chPref val="3"/>
        </dgm:presLayoutVars>
      </dgm:prSet>
      <dgm:spPr/>
      <dgm:t>
        <a:bodyPr/>
        <a:lstStyle/>
        <a:p>
          <a:pPr rtl="1"/>
          <a:endParaRPr lang="fa-IR"/>
        </a:p>
      </dgm:t>
    </dgm:pt>
    <dgm:pt modelId="{444D63CA-20BF-4B99-B25F-3155827C9DEE}" type="pres">
      <dgm:prSet presAssocID="{453853D1-F225-4E23-B92E-32133A163CD2}" presName="level3hierChild" presStyleCnt="0"/>
      <dgm:spPr/>
    </dgm:pt>
    <dgm:pt modelId="{5C8A29E8-27F3-457F-907F-2BFA2A6F13D4}" type="pres">
      <dgm:prSet presAssocID="{FE2B3D4C-5B69-46F1-831F-80DF4E616B1C}" presName="conn2-1" presStyleLbl="parChTrans1D4" presStyleIdx="20" presStyleCnt="28"/>
      <dgm:spPr/>
      <dgm:t>
        <a:bodyPr/>
        <a:lstStyle/>
        <a:p>
          <a:pPr rtl="1"/>
          <a:endParaRPr lang="fa-IR"/>
        </a:p>
      </dgm:t>
    </dgm:pt>
    <dgm:pt modelId="{14890F80-506F-4C22-8920-EB61FBD2BC08}" type="pres">
      <dgm:prSet presAssocID="{FE2B3D4C-5B69-46F1-831F-80DF4E616B1C}" presName="connTx" presStyleLbl="parChTrans1D4" presStyleIdx="20" presStyleCnt="28"/>
      <dgm:spPr/>
      <dgm:t>
        <a:bodyPr/>
        <a:lstStyle/>
        <a:p>
          <a:pPr rtl="1"/>
          <a:endParaRPr lang="fa-IR"/>
        </a:p>
      </dgm:t>
    </dgm:pt>
    <dgm:pt modelId="{AB17B074-053F-4BA1-81A3-637EE8A1F664}" type="pres">
      <dgm:prSet presAssocID="{0B19F5EB-A6D7-4124-8710-68DA1132F803}" presName="root2" presStyleCnt="0"/>
      <dgm:spPr/>
    </dgm:pt>
    <dgm:pt modelId="{BBB7DCD0-09BA-4136-946F-D1A90CF2FD62}" type="pres">
      <dgm:prSet presAssocID="{0B19F5EB-A6D7-4124-8710-68DA1132F803}" presName="LevelTwoTextNode" presStyleLbl="node4" presStyleIdx="20" presStyleCnt="28">
        <dgm:presLayoutVars>
          <dgm:chPref val="3"/>
        </dgm:presLayoutVars>
      </dgm:prSet>
      <dgm:spPr/>
      <dgm:t>
        <a:bodyPr/>
        <a:lstStyle/>
        <a:p>
          <a:pPr rtl="1"/>
          <a:endParaRPr lang="fa-IR"/>
        </a:p>
      </dgm:t>
    </dgm:pt>
    <dgm:pt modelId="{C0F3BD53-2A52-4CC2-B019-515B7044F879}" type="pres">
      <dgm:prSet presAssocID="{0B19F5EB-A6D7-4124-8710-68DA1132F803}" presName="level3hierChild" presStyleCnt="0"/>
      <dgm:spPr/>
    </dgm:pt>
    <dgm:pt modelId="{9843D868-9DFF-4267-925B-99E33F5B9612}" type="pres">
      <dgm:prSet presAssocID="{0D5703A4-A4EF-4043-9A47-FC1197C0551B}" presName="conn2-1" presStyleLbl="parChTrans1D4" presStyleIdx="21" presStyleCnt="28"/>
      <dgm:spPr/>
      <dgm:t>
        <a:bodyPr/>
        <a:lstStyle/>
        <a:p>
          <a:pPr rtl="1"/>
          <a:endParaRPr lang="fa-IR"/>
        </a:p>
      </dgm:t>
    </dgm:pt>
    <dgm:pt modelId="{98B11626-8C3D-4C5F-8516-3A68A672C524}" type="pres">
      <dgm:prSet presAssocID="{0D5703A4-A4EF-4043-9A47-FC1197C0551B}" presName="connTx" presStyleLbl="parChTrans1D4" presStyleIdx="21" presStyleCnt="28"/>
      <dgm:spPr/>
      <dgm:t>
        <a:bodyPr/>
        <a:lstStyle/>
        <a:p>
          <a:pPr rtl="1"/>
          <a:endParaRPr lang="fa-IR"/>
        </a:p>
      </dgm:t>
    </dgm:pt>
    <dgm:pt modelId="{840EDA94-6EFD-41AB-90DA-3E7B17B5E77B}" type="pres">
      <dgm:prSet presAssocID="{120095EA-F095-47E3-8828-DC6EFA592FAA}" presName="root2" presStyleCnt="0"/>
      <dgm:spPr/>
    </dgm:pt>
    <dgm:pt modelId="{5E10857C-294E-4373-8122-6A75B3DE530C}" type="pres">
      <dgm:prSet presAssocID="{120095EA-F095-47E3-8828-DC6EFA592FAA}" presName="LevelTwoTextNode" presStyleLbl="node4" presStyleIdx="21" presStyleCnt="28">
        <dgm:presLayoutVars>
          <dgm:chPref val="3"/>
        </dgm:presLayoutVars>
      </dgm:prSet>
      <dgm:spPr/>
      <dgm:t>
        <a:bodyPr/>
        <a:lstStyle/>
        <a:p>
          <a:pPr rtl="1"/>
          <a:endParaRPr lang="fa-IR"/>
        </a:p>
      </dgm:t>
    </dgm:pt>
    <dgm:pt modelId="{71A73394-1122-4E7E-9DE3-E81ECF4D599A}" type="pres">
      <dgm:prSet presAssocID="{120095EA-F095-47E3-8828-DC6EFA592FAA}" presName="level3hierChild" presStyleCnt="0"/>
      <dgm:spPr/>
    </dgm:pt>
    <dgm:pt modelId="{6916E541-E16C-41C3-BC92-3BFC2F2CD6E0}" type="pres">
      <dgm:prSet presAssocID="{F59B9A50-0313-4577-9FF4-69230D53EEE1}" presName="conn2-1" presStyleLbl="parChTrans1D4" presStyleIdx="22" presStyleCnt="28"/>
      <dgm:spPr/>
      <dgm:t>
        <a:bodyPr/>
        <a:lstStyle/>
        <a:p>
          <a:pPr rtl="1"/>
          <a:endParaRPr lang="fa-IR"/>
        </a:p>
      </dgm:t>
    </dgm:pt>
    <dgm:pt modelId="{83A64052-A0E0-49B0-B805-2CB7512857B7}" type="pres">
      <dgm:prSet presAssocID="{F59B9A50-0313-4577-9FF4-69230D53EEE1}" presName="connTx" presStyleLbl="parChTrans1D4" presStyleIdx="22" presStyleCnt="28"/>
      <dgm:spPr/>
      <dgm:t>
        <a:bodyPr/>
        <a:lstStyle/>
        <a:p>
          <a:pPr rtl="1"/>
          <a:endParaRPr lang="fa-IR"/>
        </a:p>
      </dgm:t>
    </dgm:pt>
    <dgm:pt modelId="{E10CD11B-CC1F-4EFA-A1DB-0EDE07188694}" type="pres">
      <dgm:prSet presAssocID="{E41CBB93-BD6E-4BB9-B1B6-7F1774CEA5AA}" presName="root2" presStyleCnt="0"/>
      <dgm:spPr/>
    </dgm:pt>
    <dgm:pt modelId="{ABBEBA23-C12E-4360-A429-0ADE5B7D7F1B}" type="pres">
      <dgm:prSet presAssocID="{E41CBB93-BD6E-4BB9-B1B6-7F1774CEA5AA}" presName="LevelTwoTextNode" presStyleLbl="node4" presStyleIdx="22" presStyleCnt="28">
        <dgm:presLayoutVars>
          <dgm:chPref val="3"/>
        </dgm:presLayoutVars>
      </dgm:prSet>
      <dgm:spPr/>
      <dgm:t>
        <a:bodyPr/>
        <a:lstStyle/>
        <a:p>
          <a:pPr rtl="1"/>
          <a:endParaRPr lang="fa-IR"/>
        </a:p>
      </dgm:t>
    </dgm:pt>
    <dgm:pt modelId="{562E1F19-E5AD-49DB-9EBC-BAA4B96DC99F}" type="pres">
      <dgm:prSet presAssocID="{E41CBB93-BD6E-4BB9-B1B6-7F1774CEA5AA}" presName="level3hierChild" presStyleCnt="0"/>
      <dgm:spPr/>
    </dgm:pt>
    <dgm:pt modelId="{F0F703AF-DA5B-43D2-8959-310476C9603F}" type="pres">
      <dgm:prSet presAssocID="{2D363BA5-A1A1-4152-8257-136E6E3C401D}" presName="conn2-1" presStyleLbl="parChTrans1D4" presStyleIdx="23" presStyleCnt="28"/>
      <dgm:spPr/>
      <dgm:t>
        <a:bodyPr/>
        <a:lstStyle/>
        <a:p>
          <a:pPr rtl="1"/>
          <a:endParaRPr lang="fa-IR"/>
        </a:p>
      </dgm:t>
    </dgm:pt>
    <dgm:pt modelId="{03AEED0C-8E38-45EB-BBF5-3849348E8C6D}" type="pres">
      <dgm:prSet presAssocID="{2D363BA5-A1A1-4152-8257-136E6E3C401D}" presName="connTx" presStyleLbl="parChTrans1D4" presStyleIdx="23" presStyleCnt="28"/>
      <dgm:spPr/>
      <dgm:t>
        <a:bodyPr/>
        <a:lstStyle/>
        <a:p>
          <a:pPr rtl="1"/>
          <a:endParaRPr lang="fa-IR"/>
        </a:p>
      </dgm:t>
    </dgm:pt>
    <dgm:pt modelId="{D3A5F02E-879C-49A9-B92C-818007C08A97}" type="pres">
      <dgm:prSet presAssocID="{52929CE0-29D8-4976-9316-EBBB1EDEE9BF}" presName="root2" presStyleCnt="0"/>
      <dgm:spPr/>
    </dgm:pt>
    <dgm:pt modelId="{3B2DF1F9-FC83-4294-B553-8CD62EC36524}" type="pres">
      <dgm:prSet presAssocID="{52929CE0-29D8-4976-9316-EBBB1EDEE9BF}" presName="LevelTwoTextNode" presStyleLbl="node4" presStyleIdx="23" presStyleCnt="28">
        <dgm:presLayoutVars>
          <dgm:chPref val="3"/>
        </dgm:presLayoutVars>
      </dgm:prSet>
      <dgm:spPr/>
      <dgm:t>
        <a:bodyPr/>
        <a:lstStyle/>
        <a:p>
          <a:pPr rtl="1"/>
          <a:endParaRPr lang="fa-IR"/>
        </a:p>
      </dgm:t>
    </dgm:pt>
    <dgm:pt modelId="{2618AF76-8E70-44E4-B666-F1580CE5394B}" type="pres">
      <dgm:prSet presAssocID="{52929CE0-29D8-4976-9316-EBBB1EDEE9BF}" presName="level3hierChild" presStyleCnt="0"/>
      <dgm:spPr/>
    </dgm:pt>
    <dgm:pt modelId="{E81AB034-3F17-4D2F-A33C-85FC71E074D8}" type="pres">
      <dgm:prSet presAssocID="{B30BC799-6A98-4AAC-8920-AA7B3BDA4FE3}" presName="conn2-1" presStyleLbl="parChTrans1D4" presStyleIdx="24" presStyleCnt="28"/>
      <dgm:spPr/>
      <dgm:t>
        <a:bodyPr/>
        <a:lstStyle/>
        <a:p>
          <a:pPr rtl="1"/>
          <a:endParaRPr lang="fa-IR"/>
        </a:p>
      </dgm:t>
    </dgm:pt>
    <dgm:pt modelId="{D7728059-AEEA-4016-8336-3632E2EF37E3}" type="pres">
      <dgm:prSet presAssocID="{B30BC799-6A98-4AAC-8920-AA7B3BDA4FE3}" presName="connTx" presStyleLbl="parChTrans1D4" presStyleIdx="24" presStyleCnt="28"/>
      <dgm:spPr/>
      <dgm:t>
        <a:bodyPr/>
        <a:lstStyle/>
        <a:p>
          <a:pPr rtl="1"/>
          <a:endParaRPr lang="fa-IR"/>
        </a:p>
      </dgm:t>
    </dgm:pt>
    <dgm:pt modelId="{8AFCD0AC-AA71-4647-8744-F5E2508FF4DD}" type="pres">
      <dgm:prSet presAssocID="{A1E42C03-0327-4233-9FAB-3EB08D7DF047}" presName="root2" presStyleCnt="0"/>
      <dgm:spPr/>
    </dgm:pt>
    <dgm:pt modelId="{50B674B4-ABAA-4619-98E7-97075B03392B}" type="pres">
      <dgm:prSet presAssocID="{A1E42C03-0327-4233-9FAB-3EB08D7DF047}" presName="LevelTwoTextNode" presStyleLbl="node4" presStyleIdx="24" presStyleCnt="28">
        <dgm:presLayoutVars>
          <dgm:chPref val="3"/>
        </dgm:presLayoutVars>
      </dgm:prSet>
      <dgm:spPr/>
      <dgm:t>
        <a:bodyPr/>
        <a:lstStyle/>
        <a:p>
          <a:pPr rtl="1"/>
          <a:endParaRPr lang="fa-IR"/>
        </a:p>
      </dgm:t>
    </dgm:pt>
    <dgm:pt modelId="{4642D8B6-E420-4E26-ABD9-FF6A814CE179}" type="pres">
      <dgm:prSet presAssocID="{A1E42C03-0327-4233-9FAB-3EB08D7DF047}" presName="level3hierChild" presStyleCnt="0"/>
      <dgm:spPr/>
    </dgm:pt>
    <dgm:pt modelId="{A8EF5B8B-1408-45B4-A32A-AF7237672ADD}" type="pres">
      <dgm:prSet presAssocID="{60BE4E12-F827-45B5-8841-C7272FFC5454}" presName="conn2-1" presStyleLbl="parChTrans1D3" presStyleIdx="2" presStyleCnt="5"/>
      <dgm:spPr/>
      <dgm:t>
        <a:bodyPr/>
        <a:lstStyle/>
        <a:p>
          <a:pPr rtl="1"/>
          <a:endParaRPr lang="fa-IR"/>
        </a:p>
      </dgm:t>
    </dgm:pt>
    <dgm:pt modelId="{E518AC14-36AF-4291-A736-2380711ABA91}" type="pres">
      <dgm:prSet presAssocID="{60BE4E12-F827-45B5-8841-C7272FFC5454}" presName="connTx" presStyleLbl="parChTrans1D3" presStyleIdx="2" presStyleCnt="5"/>
      <dgm:spPr/>
      <dgm:t>
        <a:bodyPr/>
        <a:lstStyle/>
        <a:p>
          <a:pPr rtl="1"/>
          <a:endParaRPr lang="fa-IR"/>
        </a:p>
      </dgm:t>
    </dgm:pt>
    <dgm:pt modelId="{B9B439DD-55A8-413D-BC2C-597D2EA20836}" type="pres">
      <dgm:prSet presAssocID="{CDCB53D9-A33D-4BAC-967E-1CDFDC5B65A7}" presName="root2" presStyleCnt="0"/>
      <dgm:spPr/>
    </dgm:pt>
    <dgm:pt modelId="{E6FE566A-CC60-4C3D-9B17-63B9273F6D15}" type="pres">
      <dgm:prSet presAssocID="{CDCB53D9-A33D-4BAC-967E-1CDFDC5B65A7}" presName="LevelTwoTextNode" presStyleLbl="node3" presStyleIdx="2" presStyleCnt="5">
        <dgm:presLayoutVars>
          <dgm:chPref val="3"/>
        </dgm:presLayoutVars>
      </dgm:prSet>
      <dgm:spPr/>
      <dgm:t>
        <a:bodyPr/>
        <a:lstStyle/>
        <a:p>
          <a:pPr rtl="1"/>
          <a:endParaRPr lang="fa-IR"/>
        </a:p>
      </dgm:t>
    </dgm:pt>
    <dgm:pt modelId="{C0E631C4-5D35-45CF-98DF-CD0F3ADDF239}" type="pres">
      <dgm:prSet presAssocID="{CDCB53D9-A33D-4BAC-967E-1CDFDC5B65A7}" presName="level3hierChild" presStyleCnt="0"/>
      <dgm:spPr/>
    </dgm:pt>
    <dgm:pt modelId="{D961483B-6253-4A83-8C36-2C4E30410BE6}" type="pres">
      <dgm:prSet presAssocID="{1D80A1E9-8B9F-4B49-AE81-CB8956638DBB}" presName="conn2-1" presStyleLbl="parChTrans1D4" presStyleIdx="25" presStyleCnt="28"/>
      <dgm:spPr/>
      <dgm:t>
        <a:bodyPr/>
        <a:lstStyle/>
        <a:p>
          <a:pPr rtl="1"/>
          <a:endParaRPr lang="fa-IR"/>
        </a:p>
      </dgm:t>
    </dgm:pt>
    <dgm:pt modelId="{3BDF4F4B-E206-4690-B399-84B2807006A1}" type="pres">
      <dgm:prSet presAssocID="{1D80A1E9-8B9F-4B49-AE81-CB8956638DBB}" presName="connTx" presStyleLbl="parChTrans1D4" presStyleIdx="25" presStyleCnt="28"/>
      <dgm:spPr/>
      <dgm:t>
        <a:bodyPr/>
        <a:lstStyle/>
        <a:p>
          <a:pPr rtl="1"/>
          <a:endParaRPr lang="fa-IR"/>
        </a:p>
      </dgm:t>
    </dgm:pt>
    <dgm:pt modelId="{7787CDED-A823-4D68-A2BB-1FAEA8F7EC80}" type="pres">
      <dgm:prSet presAssocID="{58536943-D0D1-475F-81B9-4CAEE8F2E4CF}" presName="root2" presStyleCnt="0"/>
      <dgm:spPr/>
    </dgm:pt>
    <dgm:pt modelId="{4CBD03B7-2C8B-47CD-96EE-55487030586A}" type="pres">
      <dgm:prSet presAssocID="{58536943-D0D1-475F-81B9-4CAEE8F2E4CF}" presName="LevelTwoTextNode" presStyleLbl="node4" presStyleIdx="25" presStyleCnt="28" custScaleX="206111" custScaleY="126379">
        <dgm:presLayoutVars>
          <dgm:chPref val="3"/>
        </dgm:presLayoutVars>
      </dgm:prSet>
      <dgm:spPr/>
      <dgm:t>
        <a:bodyPr/>
        <a:lstStyle/>
        <a:p>
          <a:pPr rtl="1"/>
          <a:endParaRPr lang="fa-IR"/>
        </a:p>
      </dgm:t>
    </dgm:pt>
    <dgm:pt modelId="{AE4929A1-995E-48D2-8FE1-EEC8CF27216C}" type="pres">
      <dgm:prSet presAssocID="{58536943-D0D1-475F-81B9-4CAEE8F2E4CF}" presName="level3hierChild" presStyleCnt="0"/>
      <dgm:spPr/>
    </dgm:pt>
    <dgm:pt modelId="{FF3400DB-F8B4-4092-A9DF-DC92323374C6}" type="pres">
      <dgm:prSet presAssocID="{D0D8FA5D-D332-4686-8977-8DBBB0A60B7C}" presName="conn2-1" presStyleLbl="parChTrans1D4" presStyleIdx="26" presStyleCnt="28"/>
      <dgm:spPr/>
      <dgm:t>
        <a:bodyPr/>
        <a:lstStyle/>
        <a:p>
          <a:pPr rtl="1"/>
          <a:endParaRPr lang="fa-IR"/>
        </a:p>
      </dgm:t>
    </dgm:pt>
    <dgm:pt modelId="{3835B8A3-F5EC-416A-9021-CADA7C27B51C}" type="pres">
      <dgm:prSet presAssocID="{D0D8FA5D-D332-4686-8977-8DBBB0A60B7C}" presName="connTx" presStyleLbl="parChTrans1D4" presStyleIdx="26" presStyleCnt="28"/>
      <dgm:spPr/>
      <dgm:t>
        <a:bodyPr/>
        <a:lstStyle/>
        <a:p>
          <a:pPr rtl="1"/>
          <a:endParaRPr lang="fa-IR"/>
        </a:p>
      </dgm:t>
    </dgm:pt>
    <dgm:pt modelId="{B9CEB822-E8CF-444E-B951-13D7FCFB0E36}" type="pres">
      <dgm:prSet presAssocID="{FE4E4AE8-D33D-4794-AA27-8B850EAE9E3F}" presName="root2" presStyleCnt="0"/>
      <dgm:spPr/>
    </dgm:pt>
    <dgm:pt modelId="{CC65BCB1-0E22-499F-9BFC-70BFBBF9D500}" type="pres">
      <dgm:prSet presAssocID="{FE4E4AE8-D33D-4794-AA27-8B850EAE9E3F}" presName="LevelTwoTextNode" presStyleLbl="node4" presStyleIdx="26" presStyleCnt="28" custScaleX="218926" custScaleY="168048">
        <dgm:presLayoutVars>
          <dgm:chPref val="3"/>
        </dgm:presLayoutVars>
      </dgm:prSet>
      <dgm:spPr/>
      <dgm:t>
        <a:bodyPr/>
        <a:lstStyle/>
        <a:p>
          <a:pPr rtl="1"/>
          <a:endParaRPr lang="fa-IR"/>
        </a:p>
      </dgm:t>
    </dgm:pt>
    <dgm:pt modelId="{CAB2F9F2-234F-4839-8E10-C604B6146B19}" type="pres">
      <dgm:prSet presAssocID="{FE4E4AE8-D33D-4794-AA27-8B850EAE9E3F}" presName="level3hierChild" presStyleCnt="0"/>
      <dgm:spPr/>
    </dgm:pt>
    <dgm:pt modelId="{42264606-774F-4338-9C72-3F555A8C99B4}" type="pres">
      <dgm:prSet presAssocID="{927EFE46-4207-4683-91A9-0AC3914B592E}" presName="conn2-1" presStyleLbl="parChTrans1D4" presStyleIdx="27" presStyleCnt="28"/>
      <dgm:spPr/>
      <dgm:t>
        <a:bodyPr/>
        <a:lstStyle/>
        <a:p>
          <a:pPr rtl="1"/>
          <a:endParaRPr lang="fa-IR"/>
        </a:p>
      </dgm:t>
    </dgm:pt>
    <dgm:pt modelId="{A7450E6F-4BD9-45F9-9DB7-0B13F2A5B39B}" type="pres">
      <dgm:prSet presAssocID="{927EFE46-4207-4683-91A9-0AC3914B592E}" presName="connTx" presStyleLbl="parChTrans1D4" presStyleIdx="27" presStyleCnt="28"/>
      <dgm:spPr/>
      <dgm:t>
        <a:bodyPr/>
        <a:lstStyle/>
        <a:p>
          <a:pPr rtl="1"/>
          <a:endParaRPr lang="fa-IR"/>
        </a:p>
      </dgm:t>
    </dgm:pt>
    <dgm:pt modelId="{F7FB3408-84FD-4097-BDE6-E75E2372B276}" type="pres">
      <dgm:prSet presAssocID="{2E41D83A-96DD-48E4-9D0D-FDD56022E2EB}" presName="root2" presStyleCnt="0"/>
      <dgm:spPr/>
    </dgm:pt>
    <dgm:pt modelId="{460299CF-192A-47E2-8E13-2FF498019E4C}" type="pres">
      <dgm:prSet presAssocID="{2E41D83A-96DD-48E4-9D0D-FDD56022E2EB}" presName="LevelTwoTextNode" presStyleLbl="node4" presStyleIdx="27" presStyleCnt="28" custScaleX="206111" custScaleY="52427">
        <dgm:presLayoutVars>
          <dgm:chPref val="3"/>
        </dgm:presLayoutVars>
      </dgm:prSet>
      <dgm:spPr/>
      <dgm:t>
        <a:bodyPr/>
        <a:lstStyle/>
        <a:p>
          <a:pPr rtl="1"/>
          <a:endParaRPr lang="fa-IR"/>
        </a:p>
      </dgm:t>
    </dgm:pt>
    <dgm:pt modelId="{0222AE3B-8A64-457C-8D7F-CF48461B0A0E}" type="pres">
      <dgm:prSet presAssocID="{2E41D83A-96DD-48E4-9D0D-FDD56022E2EB}" presName="level3hierChild" presStyleCnt="0"/>
      <dgm:spPr/>
    </dgm:pt>
    <dgm:pt modelId="{6875DC1F-0652-4600-9140-729350FA5455}" type="pres">
      <dgm:prSet presAssocID="{FBEAD5CB-3D16-41A6-8533-DD72CCD73C9D}" presName="conn2-1" presStyleLbl="parChTrans1D2" presStyleIdx="2" presStyleCnt="4"/>
      <dgm:spPr/>
      <dgm:t>
        <a:bodyPr/>
        <a:lstStyle/>
        <a:p>
          <a:pPr rtl="1"/>
          <a:endParaRPr lang="fa-IR"/>
        </a:p>
      </dgm:t>
    </dgm:pt>
    <dgm:pt modelId="{10BAFDA4-633F-4EDC-85B0-455E450402E7}" type="pres">
      <dgm:prSet presAssocID="{FBEAD5CB-3D16-41A6-8533-DD72CCD73C9D}" presName="connTx" presStyleLbl="parChTrans1D2" presStyleIdx="2" presStyleCnt="4"/>
      <dgm:spPr/>
      <dgm:t>
        <a:bodyPr/>
        <a:lstStyle/>
        <a:p>
          <a:pPr rtl="1"/>
          <a:endParaRPr lang="fa-IR"/>
        </a:p>
      </dgm:t>
    </dgm:pt>
    <dgm:pt modelId="{1F60B0F4-1DB3-4138-AAFF-59DDD03400A7}" type="pres">
      <dgm:prSet presAssocID="{26C8F9EA-27EA-4F1A-B2FF-9CC4E366FB85}" presName="root2" presStyleCnt="0"/>
      <dgm:spPr/>
    </dgm:pt>
    <dgm:pt modelId="{51B60278-A921-4A21-8458-DB298BDC527A}" type="pres">
      <dgm:prSet presAssocID="{26C8F9EA-27EA-4F1A-B2FF-9CC4E366FB85}" presName="LevelTwoTextNode" presStyleLbl="node2" presStyleIdx="2" presStyleCnt="4" custScaleX="173368">
        <dgm:presLayoutVars>
          <dgm:chPref val="3"/>
        </dgm:presLayoutVars>
      </dgm:prSet>
      <dgm:spPr/>
      <dgm:t>
        <a:bodyPr/>
        <a:lstStyle/>
        <a:p>
          <a:pPr rtl="1"/>
          <a:endParaRPr lang="fa-IR"/>
        </a:p>
      </dgm:t>
    </dgm:pt>
    <dgm:pt modelId="{466BE035-25B8-4537-B367-76F721412BA6}" type="pres">
      <dgm:prSet presAssocID="{26C8F9EA-27EA-4F1A-B2FF-9CC4E366FB85}" presName="level3hierChild" presStyleCnt="0"/>
      <dgm:spPr/>
    </dgm:pt>
    <dgm:pt modelId="{D52608A4-F332-4F27-BFD6-1BD0A5550B74}" type="pres">
      <dgm:prSet presAssocID="{52CF37BD-D726-422B-8B06-5A716934A0AE}" presName="conn2-1" presStyleLbl="parChTrans1D3" presStyleIdx="3" presStyleCnt="5"/>
      <dgm:spPr/>
      <dgm:t>
        <a:bodyPr/>
        <a:lstStyle/>
        <a:p>
          <a:pPr rtl="1"/>
          <a:endParaRPr lang="fa-IR"/>
        </a:p>
      </dgm:t>
    </dgm:pt>
    <dgm:pt modelId="{BE36FBB4-1663-4E3D-B7F9-4A928712E3E6}" type="pres">
      <dgm:prSet presAssocID="{52CF37BD-D726-422B-8B06-5A716934A0AE}" presName="connTx" presStyleLbl="parChTrans1D3" presStyleIdx="3" presStyleCnt="5"/>
      <dgm:spPr/>
      <dgm:t>
        <a:bodyPr/>
        <a:lstStyle/>
        <a:p>
          <a:pPr rtl="1"/>
          <a:endParaRPr lang="fa-IR"/>
        </a:p>
      </dgm:t>
    </dgm:pt>
    <dgm:pt modelId="{F2E1EA39-6AE3-4E65-9BB1-44589C0D33A4}" type="pres">
      <dgm:prSet presAssocID="{4F0C00BE-F3AC-413B-954E-9F0D98701EF8}" presName="root2" presStyleCnt="0"/>
      <dgm:spPr/>
    </dgm:pt>
    <dgm:pt modelId="{4C0143CB-76EE-4A94-A359-8BBF61E6B06B}" type="pres">
      <dgm:prSet presAssocID="{4F0C00BE-F3AC-413B-954E-9F0D98701EF8}" presName="LevelTwoTextNode" presStyleLbl="node3" presStyleIdx="3" presStyleCnt="5" custScaleX="280662">
        <dgm:presLayoutVars>
          <dgm:chPref val="3"/>
        </dgm:presLayoutVars>
      </dgm:prSet>
      <dgm:spPr/>
      <dgm:t>
        <a:bodyPr/>
        <a:lstStyle/>
        <a:p>
          <a:pPr rtl="1"/>
          <a:endParaRPr lang="fa-IR"/>
        </a:p>
      </dgm:t>
    </dgm:pt>
    <dgm:pt modelId="{0F123458-C5D6-4514-BFA7-674FA45B79DB}" type="pres">
      <dgm:prSet presAssocID="{4F0C00BE-F3AC-413B-954E-9F0D98701EF8}" presName="level3hierChild" presStyleCnt="0"/>
      <dgm:spPr/>
    </dgm:pt>
    <dgm:pt modelId="{BBD3473A-2FFD-4BE0-9D02-5EDFA6615531}" type="pres">
      <dgm:prSet presAssocID="{09CFBEFB-C503-4E9A-A061-A29F49BC0AD0}" presName="conn2-1" presStyleLbl="parChTrans1D2" presStyleIdx="3" presStyleCnt="4"/>
      <dgm:spPr/>
      <dgm:t>
        <a:bodyPr/>
        <a:lstStyle/>
        <a:p>
          <a:pPr rtl="1"/>
          <a:endParaRPr lang="fa-IR"/>
        </a:p>
      </dgm:t>
    </dgm:pt>
    <dgm:pt modelId="{64322CDE-747A-427B-BC9C-B7CF0F3EFE33}" type="pres">
      <dgm:prSet presAssocID="{09CFBEFB-C503-4E9A-A061-A29F49BC0AD0}" presName="connTx" presStyleLbl="parChTrans1D2" presStyleIdx="3" presStyleCnt="4"/>
      <dgm:spPr/>
      <dgm:t>
        <a:bodyPr/>
        <a:lstStyle/>
        <a:p>
          <a:pPr rtl="1"/>
          <a:endParaRPr lang="fa-IR"/>
        </a:p>
      </dgm:t>
    </dgm:pt>
    <dgm:pt modelId="{7B5FB59E-4520-47BC-BE9E-58122B99A73D}" type="pres">
      <dgm:prSet presAssocID="{EA759416-BA90-4602-B8DB-A41B0E256F9B}" presName="root2" presStyleCnt="0"/>
      <dgm:spPr/>
    </dgm:pt>
    <dgm:pt modelId="{4D8E49AA-8B44-4ECD-9A96-4E069ED6D6B2}" type="pres">
      <dgm:prSet presAssocID="{EA759416-BA90-4602-B8DB-A41B0E256F9B}" presName="LevelTwoTextNode" presStyleLbl="node2" presStyleIdx="3" presStyleCnt="4" custScaleX="174263">
        <dgm:presLayoutVars>
          <dgm:chPref val="3"/>
        </dgm:presLayoutVars>
      </dgm:prSet>
      <dgm:spPr/>
      <dgm:t>
        <a:bodyPr/>
        <a:lstStyle/>
        <a:p>
          <a:pPr rtl="1"/>
          <a:endParaRPr lang="fa-IR"/>
        </a:p>
      </dgm:t>
    </dgm:pt>
    <dgm:pt modelId="{A7168528-EDB1-4BE2-B19C-9B90010C5237}" type="pres">
      <dgm:prSet presAssocID="{EA759416-BA90-4602-B8DB-A41B0E256F9B}" presName="level3hierChild" presStyleCnt="0"/>
      <dgm:spPr/>
    </dgm:pt>
    <dgm:pt modelId="{7759E0C3-2C10-48C9-B568-0BD8DDC2CF83}" type="pres">
      <dgm:prSet presAssocID="{9D5A950A-C53A-4477-903F-1F9516D862ED}" presName="conn2-1" presStyleLbl="parChTrans1D3" presStyleIdx="4" presStyleCnt="5"/>
      <dgm:spPr/>
      <dgm:t>
        <a:bodyPr/>
        <a:lstStyle/>
        <a:p>
          <a:pPr rtl="1"/>
          <a:endParaRPr lang="fa-IR"/>
        </a:p>
      </dgm:t>
    </dgm:pt>
    <dgm:pt modelId="{48FBC814-C56C-45D0-8CDE-59DB11433ACA}" type="pres">
      <dgm:prSet presAssocID="{9D5A950A-C53A-4477-903F-1F9516D862ED}" presName="connTx" presStyleLbl="parChTrans1D3" presStyleIdx="4" presStyleCnt="5"/>
      <dgm:spPr/>
      <dgm:t>
        <a:bodyPr/>
        <a:lstStyle/>
        <a:p>
          <a:pPr rtl="1"/>
          <a:endParaRPr lang="fa-IR"/>
        </a:p>
      </dgm:t>
    </dgm:pt>
    <dgm:pt modelId="{BCAFA956-C2FD-4EED-AFF9-74D760CC0554}" type="pres">
      <dgm:prSet presAssocID="{E7223971-B43E-40D4-922B-E09BD1B62A8D}" presName="root2" presStyleCnt="0"/>
      <dgm:spPr/>
    </dgm:pt>
    <dgm:pt modelId="{E50C8DA9-2C1F-4B53-94D4-0902E947902C}" type="pres">
      <dgm:prSet presAssocID="{E7223971-B43E-40D4-922B-E09BD1B62A8D}" presName="LevelTwoTextNode" presStyleLbl="node3" presStyleIdx="4" presStyleCnt="5" custScaleX="278324">
        <dgm:presLayoutVars>
          <dgm:chPref val="3"/>
        </dgm:presLayoutVars>
      </dgm:prSet>
      <dgm:spPr/>
      <dgm:t>
        <a:bodyPr/>
        <a:lstStyle/>
        <a:p>
          <a:pPr rtl="1"/>
          <a:endParaRPr lang="fa-IR"/>
        </a:p>
      </dgm:t>
    </dgm:pt>
    <dgm:pt modelId="{BB756D58-7DBA-40FC-B9E2-E8B8FD1CE324}" type="pres">
      <dgm:prSet presAssocID="{E7223971-B43E-40D4-922B-E09BD1B62A8D}" presName="level3hierChild" presStyleCnt="0"/>
      <dgm:spPr/>
    </dgm:pt>
  </dgm:ptLst>
  <dgm:cxnLst>
    <dgm:cxn modelId="{46CF5B80-2429-453A-8A13-A9DB5974E3D3}" type="presOf" srcId="{347C91F1-05BF-4767-BE64-22A0B34B45A9}" destId="{34A36FF1-14C0-4F85-8A91-D2FC54BF84F6}" srcOrd="0" destOrd="0" presId="urn:microsoft.com/office/officeart/2008/layout/HorizontalMultiLevelHierarchy"/>
    <dgm:cxn modelId="{31841124-9E5E-4B82-B016-D74FE60BFE98}" type="presOf" srcId="{0B19F5EB-A6D7-4124-8710-68DA1132F803}" destId="{BBB7DCD0-09BA-4136-946F-D1A90CF2FD62}" srcOrd="0" destOrd="0" presId="urn:microsoft.com/office/officeart/2008/layout/HorizontalMultiLevelHierarchy"/>
    <dgm:cxn modelId="{FBB89763-A080-42DA-BC63-F991D340B3D3}" type="presOf" srcId="{E41CBB93-BD6E-4BB9-B1B6-7F1774CEA5AA}" destId="{ABBEBA23-C12E-4360-A429-0ADE5B7D7F1B}" srcOrd="0" destOrd="0" presId="urn:microsoft.com/office/officeart/2008/layout/HorizontalMultiLevelHierarchy"/>
    <dgm:cxn modelId="{45242731-2429-4043-AE51-DC851CD9767A}" type="presOf" srcId="{2E41D83A-96DD-48E4-9D0D-FDD56022E2EB}" destId="{460299CF-192A-47E2-8E13-2FF498019E4C}" srcOrd="0" destOrd="0" presId="urn:microsoft.com/office/officeart/2008/layout/HorizontalMultiLevelHierarchy"/>
    <dgm:cxn modelId="{5A302C85-49A1-4124-BC0F-9DCE95A3F891}" type="presOf" srcId="{0E7022D8-F6E9-46EA-838B-C9122928811F}" destId="{11B1D2FF-39CF-42FB-9A58-A00F4ECD491C}" srcOrd="0" destOrd="0" presId="urn:microsoft.com/office/officeart/2008/layout/HorizontalMultiLevelHierarchy"/>
    <dgm:cxn modelId="{95688BDC-5137-463E-9E43-5D0F11D24C8F}" type="presOf" srcId="{F59B9A50-0313-4577-9FF4-69230D53EEE1}" destId="{83A64052-A0E0-49B0-B805-2CB7512857B7}" srcOrd="1" destOrd="0" presId="urn:microsoft.com/office/officeart/2008/layout/HorizontalMultiLevelHierarchy"/>
    <dgm:cxn modelId="{F5419837-C3CF-4318-8747-E181FCC1FDEC}" type="presOf" srcId="{2CB0440E-DA2B-4613-8241-AD5A1D06D4C0}" destId="{5DA4469C-48DC-4C30-8550-F19D26353874}" srcOrd="0" destOrd="0" presId="urn:microsoft.com/office/officeart/2008/layout/HorizontalMultiLevelHierarchy"/>
    <dgm:cxn modelId="{B678BDFC-DD30-44EB-8C64-64C184973942}" type="presOf" srcId="{EA759416-BA90-4602-B8DB-A41B0E256F9B}" destId="{4D8E49AA-8B44-4ECD-9A96-4E069ED6D6B2}" srcOrd="0" destOrd="0" presId="urn:microsoft.com/office/officeart/2008/layout/HorizontalMultiLevelHierarchy"/>
    <dgm:cxn modelId="{D38224CB-FED9-4AB0-9F87-0E368088FB23}" srcId="{A6456005-9AB8-4F31-89EF-A704A0D27D94}" destId="{F4EA9BB3-E6A6-4CE8-9FD0-2C15AD9D0AD9}" srcOrd="1" destOrd="0" parTransId="{24035C87-74F0-4386-9A4C-FEECB6A3EAA2}" sibTransId="{D3FFA5EC-C86A-4C44-89B7-4B9A9C225DB5}"/>
    <dgm:cxn modelId="{FF6F5746-0B67-4242-9C37-656F2EBB64B4}" type="presOf" srcId="{41D5DB40-6D49-49E8-A9DC-688A3538DDC9}" destId="{0976F569-1EB3-4DC1-A689-B080AC14B6C1}" srcOrd="0" destOrd="0" presId="urn:microsoft.com/office/officeart/2008/layout/HorizontalMultiLevelHierarchy"/>
    <dgm:cxn modelId="{A34B980E-3D28-4D8F-B914-9978D928BA9D}" type="presOf" srcId="{6D159B21-6776-48D1-BC18-4DD42E32308B}" destId="{44806FA8-16DD-4D7A-8909-12DC16AEEC77}" srcOrd="0" destOrd="0" presId="urn:microsoft.com/office/officeart/2008/layout/HorizontalMultiLevelHierarchy"/>
    <dgm:cxn modelId="{5806616A-FC30-4DAB-BEE2-995E9A2E351D}" type="presOf" srcId="{114E3348-8474-465B-AE3C-7C86EE9EAB2A}" destId="{192F6025-4852-4AB9-9DFC-27DD65A6121D}" srcOrd="0" destOrd="0" presId="urn:microsoft.com/office/officeart/2008/layout/HorizontalMultiLevelHierarchy"/>
    <dgm:cxn modelId="{3F90A902-A5ED-46C6-8FC9-E59F94DD5E0E}" type="presOf" srcId="{52929CE0-29D8-4976-9316-EBBB1EDEE9BF}" destId="{3B2DF1F9-FC83-4294-B553-8CD62EC36524}" srcOrd="0" destOrd="0" presId="urn:microsoft.com/office/officeart/2008/layout/HorizontalMultiLevelHierarchy"/>
    <dgm:cxn modelId="{3AB07900-7B5A-44D3-9CD5-A99B6D584706}" type="presOf" srcId="{7066A467-1891-463C-8CFE-D893484F576D}" destId="{AE8F29F4-781F-44B0-A2C5-1629C11160E3}" srcOrd="0" destOrd="0" presId="urn:microsoft.com/office/officeart/2008/layout/HorizontalMultiLevelHierarchy"/>
    <dgm:cxn modelId="{4010ADC6-B261-4734-B4E0-6E9AF8DB237E}" type="presOf" srcId="{62101F2A-CF52-42CF-8BA7-5B8FB332FAFA}" destId="{E1299A50-04EE-44AD-9FA1-B8F56A0302E8}" srcOrd="0" destOrd="0" presId="urn:microsoft.com/office/officeart/2008/layout/HorizontalMultiLevelHierarchy"/>
    <dgm:cxn modelId="{A5D32353-7561-4BDC-A6DA-9FE408BD7728}" type="presOf" srcId="{50593FF8-03CB-4A2A-B264-F3ED6C7239FE}" destId="{38FC6DC6-391E-45C4-B084-D10D43D4BB3F}" srcOrd="1" destOrd="0" presId="urn:microsoft.com/office/officeart/2008/layout/HorizontalMultiLevelHierarchy"/>
    <dgm:cxn modelId="{5B52BF91-48F2-4E62-B597-3D9593AB4E79}" type="presOf" srcId="{5F849571-980F-4212-A2B7-69ED01EA52E9}" destId="{6BDED42D-8802-4BE2-95A0-A45B69770F3A}" srcOrd="1" destOrd="0" presId="urn:microsoft.com/office/officeart/2008/layout/HorizontalMultiLevelHierarchy"/>
    <dgm:cxn modelId="{473C114E-52A0-4D96-91C5-A9F8ADB7872D}" srcId="{4E0852EA-AC26-4359-8941-6A1BAB53E1C2}" destId="{62101F2A-CF52-42CF-8BA7-5B8FB332FAFA}" srcOrd="0" destOrd="0" parTransId="{C0B3027F-F0EE-4999-91E3-E2B2B62BE0CE}" sibTransId="{22190427-FE55-42C3-A06F-9F2F702F08F1}"/>
    <dgm:cxn modelId="{E2BB089A-5509-4C03-B726-D3FAAFA90334}" srcId="{F4EA9BB3-E6A6-4CE8-9FD0-2C15AD9D0AD9}" destId="{455B71BD-BE71-466E-8E9F-77A56A6F17DC}" srcOrd="0" destOrd="0" parTransId="{9FAC66B2-D531-4CC5-80D7-6F09B4D2F2C7}" sibTransId="{8973DBA2-F128-48E6-B274-AB93B6D21536}"/>
    <dgm:cxn modelId="{4DB2E0A7-4463-47F7-9090-CD7730DE183E}" srcId="{453853D1-F225-4E23-B92E-32133A163CD2}" destId="{52929CE0-29D8-4976-9316-EBBB1EDEE9BF}" srcOrd="3" destOrd="0" parTransId="{2D363BA5-A1A1-4152-8257-136E6E3C401D}" sibTransId="{DD1123FC-9821-4FC0-BAA2-08512B373DFB}"/>
    <dgm:cxn modelId="{D51D374F-F854-4C5B-B9D1-6D604258A5FE}" type="presOf" srcId="{2D363BA5-A1A1-4152-8257-136E6E3C401D}" destId="{F0F703AF-DA5B-43D2-8959-310476C9603F}" srcOrd="0" destOrd="0" presId="urn:microsoft.com/office/officeart/2008/layout/HorizontalMultiLevelHierarchy"/>
    <dgm:cxn modelId="{F4359B62-7FAF-4DEF-85FB-2EDA12388779}" type="presOf" srcId="{271851AA-300B-4417-ACF5-8F1F1FAA8979}" destId="{FA3BC0F3-B03A-41CE-BFA9-385320D9E3AF}" srcOrd="1" destOrd="0" presId="urn:microsoft.com/office/officeart/2008/layout/HorizontalMultiLevelHierarchy"/>
    <dgm:cxn modelId="{F3570A30-2797-4A6D-A1E4-25CC0C2B5AD9}" type="presOf" srcId="{0A95CD50-B73E-4042-A433-5B6DA87B9B8D}" destId="{0BE9630C-1338-4530-98A4-0438B9792ACF}" srcOrd="0" destOrd="0" presId="urn:microsoft.com/office/officeart/2008/layout/HorizontalMultiLevelHierarchy"/>
    <dgm:cxn modelId="{557A8982-6462-4E67-9D4C-5371EA8A38D3}" type="presOf" srcId="{0E9932C1-CFA0-4C8B-8ABE-DD047D4F3192}" destId="{29095CFB-458F-4F98-9509-E496E5D43138}" srcOrd="1" destOrd="0" presId="urn:microsoft.com/office/officeart/2008/layout/HorizontalMultiLevelHierarchy"/>
    <dgm:cxn modelId="{9FCA1E00-A928-4096-80AB-78B596648396}" type="presOf" srcId="{0F4B44B6-CC15-4A4E-8ADE-8D039FC67E46}" destId="{47068D0C-47B3-4692-A5DC-A05FF5EDFCB6}" srcOrd="0" destOrd="0" presId="urn:microsoft.com/office/officeart/2008/layout/HorizontalMultiLevelHierarchy"/>
    <dgm:cxn modelId="{5052BC5E-BC7A-4E59-ADC7-9A5A78890BE6}" type="presOf" srcId="{50593FF8-03CB-4A2A-B264-F3ED6C7239FE}" destId="{C3606FD0-25A0-4263-A875-EF7DBD879C21}" srcOrd="0" destOrd="0" presId="urn:microsoft.com/office/officeart/2008/layout/HorizontalMultiLevelHierarchy"/>
    <dgm:cxn modelId="{BA70C3CC-1AB5-4893-AEB6-7784C4864897}" type="presOf" srcId="{B30BC799-6A98-4AAC-8920-AA7B3BDA4FE3}" destId="{E81AB034-3F17-4D2F-A33C-85FC71E074D8}" srcOrd="0" destOrd="0" presId="urn:microsoft.com/office/officeart/2008/layout/HorizontalMultiLevelHierarchy"/>
    <dgm:cxn modelId="{3D2B079A-2A91-4791-BBFA-176289E34C01}" type="presOf" srcId="{64BB4C78-94D6-45B7-926A-26169AB3C447}" destId="{89B1F820-EBA8-4525-B694-D38192BD2108}" srcOrd="0" destOrd="0" presId="urn:microsoft.com/office/officeart/2008/layout/HorizontalMultiLevelHierarchy"/>
    <dgm:cxn modelId="{FC124469-8399-4F3A-9108-63A24A10EB0A}" type="presOf" srcId="{9A5035A3-BFE1-42E2-9731-1975F130BB99}" destId="{B7F61337-C136-4A4A-90EC-DB1C61AE24EC}" srcOrd="0" destOrd="0" presId="urn:microsoft.com/office/officeart/2008/layout/HorizontalMultiLevelHierarchy"/>
    <dgm:cxn modelId="{76158ADC-75F2-40BD-A6E5-E4EB63CD4270}" type="presOf" srcId="{FE2B3D4C-5B69-46F1-831F-80DF4E616B1C}" destId="{14890F80-506F-4C22-8920-EB61FBD2BC08}" srcOrd="1" destOrd="0" presId="urn:microsoft.com/office/officeart/2008/layout/HorizontalMultiLevelHierarchy"/>
    <dgm:cxn modelId="{2D110BA3-3185-4596-9DC5-A1CDF4E56063}" type="presOf" srcId="{6C7EC59D-224C-4B5C-B56D-D79B499AD79A}" destId="{82D15630-D99E-4C9A-ABB5-216C33E2ADD7}" srcOrd="0" destOrd="0" presId="urn:microsoft.com/office/officeart/2008/layout/HorizontalMultiLevelHierarchy"/>
    <dgm:cxn modelId="{38C6460D-ECD0-4C1E-9E62-30F9578AC573}" type="presOf" srcId="{927EFE46-4207-4683-91A9-0AC3914B592E}" destId="{A7450E6F-4BD9-45F9-9DB7-0B13F2A5B39B}" srcOrd="1" destOrd="0" presId="urn:microsoft.com/office/officeart/2008/layout/HorizontalMultiLevelHierarchy"/>
    <dgm:cxn modelId="{AA1A11DF-37EE-4B5C-9990-D220BA5E3DCE}" type="presOf" srcId="{455B71BD-BE71-466E-8E9F-77A56A6F17DC}" destId="{EFEA0CE7-E039-4A63-AE2E-32AF07820781}" srcOrd="0" destOrd="0" presId="urn:microsoft.com/office/officeart/2008/layout/HorizontalMultiLevelHierarchy"/>
    <dgm:cxn modelId="{8CF8E26E-5FD9-4715-AAEF-2B367C39CD9A}" type="presOf" srcId="{B30BC799-6A98-4AAC-8920-AA7B3BDA4FE3}" destId="{D7728059-AEEA-4016-8336-3632E2EF37E3}" srcOrd="1" destOrd="0" presId="urn:microsoft.com/office/officeart/2008/layout/HorizontalMultiLevelHierarchy"/>
    <dgm:cxn modelId="{072A32CC-EED9-47E0-9462-1007638E4938}" type="presOf" srcId="{60BE4E12-F827-45B5-8841-C7272FFC5454}" destId="{A8EF5B8B-1408-45B4-A32A-AF7237672ADD}" srcOrd="0" destOrd="0" presId="urn:microsoft.com/office/officeart/2008/layout/HorizontalMultiLevelHierarchy"/>
    <dgm:cxn modelId="{95F0F0F7-671A-47E4-A357-6824E60D7A57}" type="presOf" srcId="{4F0C00BE-F3AC-413B-954E-9F0D98701EF8}" destId="{4C0143CB-76EE-4A94-A359-8BBF61E6B06B}" srcOrd="0" destOrd="0" presId="urn:microsoft.com/office/officeart/2008/layout/HorizontalMultiLevelHierarchy"/>
    <dgm:cxn modelId="{B8313DA1-C9F9-484F-87C0-89CACACE83A3}" type="presOf" srcId="{57C2A449-7E9F-4F12-AB97-791F40504F9E}" destId="{C24785A7-94B2-4532-83BC-B2067EC8D53C}" srcOrd="1" destOrd="0" presId="urn:microsoft.com/office/officeart/2008/layout/HorizontalMultiLevelHierarchy"/>
    <dgm:cxn modelId="{D9B69BBD-0CC9-490A-9227-83276D4A142C}" type="presOf" srcId="{D0D8FA5D-D332-4686-8977-8DBBB0A60B7C}" destId="{3835B8A3-F5EC-416A-9021-CADA7C27B51C}" srcOrd="1" destOrd="0" presId="urn:microsoft.com/office/officeart/2008/layout/HorizontalMultiLevelHierarchy"/>
    <dgm:cxn modelId="{8DB72CA9-88F9-4B7C-B3A7-5A283C8AC1BF}" type="presOf" srcId="{24035C87-74F0-4386-9A4C-FEECB6A3EAA2}" destId="{05BFCA54-FA94-47AE-8358-59234E3CA577}" srcOrd="0" destOrd="0" presId="urn:microsoft.com/office/officeart/2008/layout/HorizontalMultiLevelHierarchy"/>
    <dgm:cxn modelId="{65FEA112-18E8-4819-8FAD-BD8CF000785A}" type="presOf" srcId="{447C4515-0149-454C-945E-128DCA1D8C9E}" destId="{19EED0B7-9170-456F-BD43-92CCF3A12E07}" srcOrd="0" destOrd="0" presId="urn:microsoft.com/office/officeart/2008/layout/HorizontalMultiLevelHierarchy"/>
    <dgm:cxn modelId="{B25D0FB5-8828-43DD-AEF2-275AFF335B44}" type="presOf" srcId="{9FAC66B2-D531-4CC5-80D7-6F09B4D2F2C7}" destId="{D31E0C99-CC19-4DA7-B420-AD1945BC0A3E}" srcOrd="1" destOrd="0" presId="urn:microsoft.com/office/officeart/2008/layout/HorizontalMultiLevelHierarchy"/>
    <dgm:cxn modelId="{3E56CF33-661F-4D54-B96A-655BD4FAF6F7}" type="presOf" srcId="{120095EA-F095-47E3-8828-DC6EFA592FAA}" destId="{5E10857C-294E-4373-8122-6A75B3DE530C}" srcOrd="0" destOrd="0" presId="urn:microsoft.com/office/officeart/2008/layout/HorizontalMultiLevelHierarchy"/>
    <dgm:cxn modelId="{034B9EEA-14A9-43B7-A523-CFAA37BA8BF8}" srcId="{453853D1-F225-4E23-B92E-32133A163CD2}" destId="{0B19F5EB-A6D7-4124-8710-68DA1132F803}" srcOrd="0" destOrd="0" parTransId="{FE2B3D4C-5B69-46F1-831F-80DF4E616B1C}" sibTransId="{3796009C-B875-4481-8AD2-CB1D1E41AAE0}"/>
    <dgm:cxn modelId="{23972AD6-C046-46A6-94C0-12F5D547B4A4}" type="presOf" srcId="{5D59C0A8-7EEC-4BDB-A12E-2D290CFCC07C}" destId="{2685FF06-2CEA-4E65-A9F1-563A9EFE6324}" srcOrd="0" destOrd="0" presId="urn:microsoft.com/office/officeart/2008/layout/HorizontalMultiLevelHierarchy"/>
    <dgm:cxn modelId="{B84D4005-5A27-4748-A5B5-F4E7EDCC1818}" type="presOf" srcId="{52CF37BD-D726-422B-8B06-5A716934A0AE}" destId="{BE36FBB4-1663-4E3D-B7F9-4A928712E3E6}" srcOrd="1" destOrd="0" presId="urn:microsoft.com/office/officeart/2008/layout/HorizontalMultiLevelHierarchy"/>
    <dgm:cxn modelId="{B658442B-9FDA-476F-B499-F4B75FDD1CCC}" type="presOf" srcId="{941BDE5B-FD50-4A44-92FD-49487C8DC150}" destId="{83C14FB6-FDDC-4664-98EF-E672BB33C3A8}" srcOrd="1" destOrd="0" presId="urn:microsoft.com/office/officeart/2008/layout/HorizontalMultiLevelHierarchy"/>
    <dgm:cxn modelId="{87108289-379F-4734-B0E0-79843EA159A2}" type="presOf" srcId="{41D5DB40-6D49-49E8-A9DC-688A3538DDC9}" destId="{876C502F-4E9C-4972-9693-44C3874F5C2A}" srcOrd="1" destOrd="0" presId="urn:microsoft.com/office/officeart/2008/layout/HorizontalMultiLevelHierarchy"/>
    <dgm:cxn modelId="{C17BD87B-7FA9-4047-9F2F-EDEE13B92150}" srcId="{58536943-D0D1-475F-81B9-4CAEE8F2E4CF}" destId="{FE4E4AE8-D33D-4794-AA27-8B850EAE9E3F}" srcOrd="0" destOrd="0" parTransId="{D0D8FA5D-D332-4686-8977-8DBBB0A60B7C}" sibTransId="{70BF8622-8B4E-4F9B-A96A-79CCFA7555C9}"/>
    <dgm:cxn modelId="{C338266E-C968-4C9C-8F04-7C359A7962A2}" type="presOf" srcId="{6992BAF0-B424-4C35-8268-9CAC81FFCC8A}" destId="{1938B175-682E-4041-BF93-7DACBA37CBD0}" srcOrd="0" destOrd="0" presId="urn:microsoft.com/office/officeart/2008/layout/HorizontalMultiLevelHierarchy"/>
    <dgm:cxn modelId="{39E21075-3070-4BDC-A1E8-9E81EA5BE379}" srcId="{B07E9E21-959D-4EAF-8214-16C3A1CD2074}" destId="{DBC11AF1-D779-448B-B115-949AF99227C8}" srcOrd="0" destOrd="0" parTransId="{2A736F1E-C415-4D4D-A0A8-C281EF532F26}" sibTransId="{464A23A7-5600-4254-ABF7-E3311A5463B7}"/>
    <dgm:cxn modelId="{F277FE3E-405A-4CC3-91CC-7EEBCF633284}" type="presOf" srcId="{4E0852EA-AC26-4359-8941-6A1BAB53E1C2}" destId="{756BE56E-C946-45F5-89DA-9437381C3748}" srcOrd="0" destOrd="0" presId="urn:microsoft.com/office/officeart/2008/layout/HorizontalMultiLevelHierarchy"/>
    <dgm:cxn modelId="{9249886C-EEF6-4CFA-9E76-996BED05EEA8}" type="presOf" srcId="{1D80A1E9-8B9F-4B49-AE81-CB8956638DBB}" destId="{3BDF4F4B-E206-4690-B399-84B2807006A1}" srcOrd="1" destOrd="0" presId="urn:microsoft.com/office/officeart/2008/layout/HorizontalMultiLevelHierarchy"/>
    <dgm:cxn modelId="{2AA10B01-6ED4-417B-B8D3-3920DDED9CC0}" srcId="{114E3348-8474-465B-AE3C-7C86EE9EAB2A}" destId="{447C4515-0149-454C-945E-128DCA1D8C9E}" srcOrd="0" destOrd="0" parTransId="{57C2A449-7E9F-4F12-AB97-791F40504F9E}" sibTransId="{5322AD5A-8E44-44FD-A8CA-A70DCF489A9D}"/>
    <dgm:cxn modelId="{05D15E12-19C0-44E6-8508-1BFB332BE6F3}" srcId="{26C8F9EA-27EA-4F1A-B2FF-9CC4E366FB85}" destId="{4F0C00BE-F3AC-413B-954E-9F0D98701EF8}" srcOrd="0" destOrd="0" parTransId="{52CF37BD-D726-422B-8B06-5A716934A0AE}" sibTransId="{3799C445-4F5D-4D4A-AF0F-9B99996DDCCB}"/>
    <dgm:cxn modelId="{DF5CACCC-F43F-4288-8E1A-566B406F2D0B}" srcId="{B2E48123-F53B-47EE-9365-4A546385AD94}" destId="{4AE4BFB8-30C8-49D2-880A-ADFCDE266B4B}" srcOrd="0" destOrd="0" parTransId="{5F849571-980F-4212-A2B7-69ED01EA52E9}" sibTransId="{AA608BA3-9135-4A54-A78D-172EC8310F05}"/>
    <dgm:cxn modelId="{C64AF560-1648-4F5E-87C1-7C4643F2970D}" srcId="{453853D1-F225-4E23-B92E-32133A163CD2}" destId="{A1E42C03-0327-4233-9FAB-3EB08D7DF047}" srcOrd="4" destOrd="0" parTransId="{B30BC799-6A98-4AAC-8920-AA7B3BDA4FE3}" sibTransId="{EEA87531-3D19-4171-838C-5699F0ACEE78}"/>
    <dgm:cxn modelId="{BD15F8FA-141F-4394-B250-17281D3EA8B3}" type="presOf" srcId="{0D5703A4-A4EF-4043-9A47-FC1197C0551B}" destId="{9843D868-9DFF-4267-925B-99E33F5B9612}" srcOrd="0" destOrd="0" presId="urn:microsoft.com/office/officeart/2008/layout/HorizontalMultiLevelHierarchy"/>
    <dgm:cxn modelId="{9155FBF0-363D-40FC-829D-5B5C1964BBC3}" type="presOf" srcId="{0A95CD50-B73E-4042-A433-5B6DA87B9B8D}" destId="{CC002194-CA5C-43C0-A138-6F32A0947FFC}" srcOrd="1" destOrd="0" presId="urn:microsoft.com/office/officeart/2008/layout/HorizontalMultiLevelHierarchy"/>
    <dgm:cxn modelId="{E6CCBCF8-AE45-499C-86A6-573B0FE5DFFE}" type="presOf" srcId="{941BDE5B-FD50-4A44-92FD-49487C8DC150}" destId="{66D06809-B6D3-416F-A86F-AFE793A7540A}" srcOrd="0" destOrd="0" presId="urn:microsoft.com/office/officeart/2008/layout/HorizontalMultiLevelHierarchy"/>
    <dgm:cxn modelId="{CC62C6D6-B17C-473A-A4E3-61565AE99D33}" srcId="{0F4B44B6-CC15-4A4E-8ADE-8D039FC67E46}" destId="{B07E9E21-959D-4EAF-8214-16C3A1CD2074}" srcOrd="1" destOrd="0" parTransId="{D14AC8EE-33D6-4895-8956-EE725F848AFF}" sibTransId="{71DF0108-D9E8-4165-BA18-5C5B672F05C0}"/>
    <dgm:cxn modelId="{C9A08E7E-A67D-4680-95D8-A392FF308746}" type="presOf" srcId="{6C7EC59D-224C-4B5C-B56D-D79B499AD79A}" destId="{13C049A1-A46F-4B90-B9D0-365AF5A1FAAD}" srcOrd="1" destOrd="0" presId="urn:microsoft.com/office/officeart/2008/layout/HorizontalMultiLevelHierarchy"/>
    <dgm:cxn modelId="{62A6EDD5-6632-41AB-9F8A-A2A0AB4EB31E}" type="presOf" srcId="{EBC72653-4FF0-43CB-BC02-81BD8F262E32}" destId="{936B25A5-1884-42CE-9F19-112ED249B3E4}" srcOrd="0" destOrd="0" presId="urn:microsoft.com/office/officeart/2008/layout/HorizontalMultiLevelHierarchy"/>
    <dgm:cxn modelId="{894B7119-12EF-4943-9E43-5ED723BEB371}" type="presOf" srcId="{271851AA-300B-4417-ACF5-8F1F1FAA8979}" destId="{D461B9AF-F667-42F2-AAD7-A607D6FF2FCB}" srcOrd="0" destOrd="0" presId="urn:microsoft.com/office/officeart/2008/layout/HorizontalMultiLevelHierarchy"/>
    <dgm:cxn modelId="{FEF00C73-D394-4DF3-86C0-87E67DFF4E5C}" type="presOf" srcId="{F59B9A50-0313-4577-9FF4-69230D53EEE1}" destId="{6916E541-E16C-41C3-BC92-3BFC2F2CD6E0}" srcOrd="0" destOrd="0" presId="urn:microsoft.com/office/officeart/2008/layout/HorizontalMultiLevelHierarchy"/>
    <dgm:cxn modelId="{95A560E2-8023-451D-813B-907F8FB01DA5}" type="presOf" srcId="{3C5DC0A9-5601-4D07-BE8B-A5CF4CCB9685}" destId="{FBE92BDB-D0C5-4597-9793-CB1A8E149EB5}" srcOrd="0" destOrd="0" presId="urn:microsoft.com/office/officeart/2008/layout/HorizontalMultiLevelHierarchy"/>
    <dgm:cxn modelId="{D293D3B1-7241-43AD-8782-17FA84D3F771}" type="presOf" srcId="{9D5A950A-C53A-4477-903F-1F9516D862ED}" destId="{48FBC814-C56C-45D0-8CDE-59DB11433ACA}" srcOrd="1" destOrd="0" presId="urn:microsoft.com/office/officeart/2008/layout/HorizontalMultiLevelHierarchy"/>
    <dgm:cxn modelId="{3A75AC6C-E535-44C9-89AB-1D0E3C7381D3}" type="presOf" srcId="{E978A3D9-932B-4F6C-BFBC-20CF7664BBB4}" destId="{1F1E8225-95ED-43A6-96CC-907D44BBEAF7}" srcOrd="1" destOrd="0" presId="urn:microsoft.com/office/officeart/2008/layout/HorizontalMultiLevelHierarchy"/>
    <dgm:cxn modelId="{B2BE8693-ED3F-40B6-8BB1-28636607AF6E}" srcId="{E21F3DE3-7264-4705-94E9-8A6B441C65AE}" destId="{26C8F9EA-27EA-4F1A-B2FF-9CC4E366FB85}" srcOrd="2" destOrd="0" parTransId="{FBEAD5CB-3D16-41A6-8533-DD72CCD73C9D}" sibTransId="{69E679F8-3F26-4D84-A074-CA19EDAB90BF}"/>
    <dgm:cxn modelId="{7AE15165-8A83-4BAB-BE69-D4F0D70339D3}" srcId="{0F4B44B6-CC15-4A4E-8ADE-8D039FC67E46}" destId="{114E3348-8474-465B-AE3C-7C86EE9EAB2A}" srcOrd="0" destOrd="0" parTransId="{E978A3D9-932B-4F6C-BFBC-20CF7664BBB4}" sibTransId="{9B88845A-C6F4-4DA4-AA28-453BAE3E8DCC}"/>
    <dgm:cxn modelId="{DB698255-F49A-4C94-9B86-AF9AC75C57E9}" type="presOf" srcId="{09CFBEFB-C503-4E9A-A061-A29F49BC0AD0}" destId="{64322CDE-747A-427B-BC9C-B7CF0F3EFE33}" srcOrd="1" destOrd="0" presId="urn:microsoft.com/office/officeart/2008/layout/HorizontalMultiLevelHierarchy"/>
    <dgm:cxn modelId="{7B5B937C-D775-4000-BFAB-E0484AFEAA23}" type="presOf" srcId="{F04F6313-EEA1-4FAA-BFEB-9630607C707C}" destId="{2BBA3F8F-2135-47B6-92DE-2FBC57E0805C}" srcOrd="1" destOrd="0" presId="urn:microsoft.com/office/officeart/2008/layout/HorizontalMultiLevelHierarchy"/>
    <dgm:cxn modelId="{1361001D-1B1B-464A-8D67-53F5BA821C1A}" type="presOf" srcId="{E21F3DE3-7264-4705-94E9-8A6B441C65AE}" destId="{3B9735BD-2223-4144-943B-2BA2E20CB5A4}" srcOrd="0" destOrd="0" presId="urn:microsoft.com/office/officeart/2008/layout/HorizontalMultiLevelHierarchy"/>
    <dgm:cxn modelId="{600E5784-F836-40EE-A471-92B469D7C0CE}" type="presOf" srcId="{60BE4E12-F827-45B5-8841-C7272FFC5454}" destId="{E518AC14-36AF-4291-A736-2380711ABA91}" srcOrd="1" destOrd="0" presId="urn:microsoft.com/office/officeart/2008/layout/HorizontalMultiLevelHierarchy"/>
    <dgm:cxn modelId="{2D72ADD7-7FB9-4491-9FD5-9A21882D3E91}" type="presOf" srcId="{7B4D93EB-40F1-473D-9196-1B87861D1A15}" destId="{745D7335-C24E-4DA2-A03E-FCA5272DE2C0}" srcOrd="1" destOrd="0" presId="urn:microsoft.com/office/officeart/2008/layout/HorizontalMultiLevelHierarchy"/>
    <dgm:cxn modelId="{705B937C-B592-4CA9-BE5C-F79A59C4BC6C}" type="presOf" srcId="{048CDF89-4A61-434B-988A-52BF0D3A6845}" destId="{1FAF99F1-2C81-472E-AB21-504DC345D3D7}" srcOrd="0" destOrd="0" presId="urn:microsoft.com/office/officeart/2008/layout/HorizontalMultiLevelHierarchy"/>
    <dgm:cxn modelId="{3AAF6A03-40AA-4861-A616-DABF23C6DAA8}" type="presOf" srcId="{A6456005-9AB8-4F31-89EF-A704A0D27D94}" destId="{31A48D16-3692-46F2-8F1E-CB6793F7EC5A}" srcOrd="0" destOrd="0" presId="urn:microsoft.com/office/officeart/2008/layout/HorizontalMultiLevelHierarchy"/>
    <dgm:cxn modelId="{B4742717-FFFD-40B3-A498-4AB70CA577C6}" type="presOf" srcId="{FBEAD5CB-3D16-41A6-8533-DD72CCD73C9D}" destId="{6875DC1F-0652-4600-9140-729350FA5455}" srcOrd="0" destOrd="0" presId="urn:microsoft.com/office/officeart/2008/layout/HorizontalMultiLevelHierarchy"/>
    <dgm:cxn modelId="{62705414-BC3C-47E3-BDB3-2EF73846AD73}" srcId="{EA759416-BA90-4602-B8DB-A41B0E256F9B}" destId="{E7223971-B43E-40D4-922B-E09BD1B62A8D}" srcOrd="0" destOrd="0" parTransId="{9D5A950A-C53A-4477-903F-1F9516D862ED}" sibTransId="{0CB86866-2154-4853-8F7F-BA05F25E1B82}"/>
    <dgm:cxn modelId="{87CF5FFE-A24F-49A4-97D1-C500DA35CA98}" type="presOf" srcId="{5F849571-980F-4212-A2B7-69ED01EA52E9}" destId="{C320D1B1-3D41-43D3-9E89-C2E25E3BA491}" srcOrd="0" destOrd="0" presId="urn:microsoft.com/office/officeart/2008/layout/HorizontalMultiLevelHierarchy"/>
    <dgm:cxn modelId="{524AD60C-B3F1-42D6-9E1B-1EB9EA61FBF4}" srcId="{62101F2A-CF52-42CF-8BA7-5B8FB332FAFA}" destId="{453853D1-F225-4E23-B92E-32133A163CD2}" srcOrd="0" destOrd="0" parTransId="{F04F6313-EEA1-4FAA-BFEB-9630607C707C}" sibTransId="{9BF9E858-F285-46A2-83C1-261B482A4390}"/>
    <dgm:cxn modelId="{F422A323-69DA-4800-9595-4B56711752FC}" srcId="{E21F3DE3-7264-4705-94E9-8A6B441C65AE}" destId="{B2E48123-F53B-47EE-9365-4A546385AD94}" srcOrd="1" destOrd="0" parTransId="{941BDE5B-FD50-4A44-92FD-49487C8DC150}" sibTransId="{D3F232D6-BB7A-44B1-B877-9FC94875A649}"/>
    <dgm:cxn modelId="{A30A5944-B66E-4CC9-B2CF-EF3082C0B342}" type="presOf" srcId="{927EFE46-4207-4683-91A9-0AC3914B592E}" destId="{42264606-774F-4338-9C72-3F555A8C99B4}" srcOrd="0" destOrd="0" presId="urn:microsoft.com/office/officeart/2008/layout/HorizontalMultiLevelHierarchy"/>
    <dgm:cxn modelId="{535ECE6B-AAD1-4030-8C29-9B0FA9EE1223}" type="presOf" srcId="{9FAC66B2-D531-4CC5-80D7-6F09B4D2F2C7}" destId="{301A1700-D8A6-4176-8DA2-225392694778}" srcOrd="0" destOrd="0" presId="urn:microsoft.com/office/officeart/2008/layout/HorizontalMultiLevelHierarchy"/>
    <dgm:cxn modelId="{AA0ADB4F-1E96-47BB-94D7-3924C5AE52D8}" type="presOf" srcId="{44FF807E-783C-4846-AF6B-9EDC37F846E7}" destId="{465E64C3-F5A7-49A3-8C4F-EB66A68CEAF3}" srcOrd="0" destOrd="0" presId="urn:microsoft.com/office/officeart/2008/layout/HorizontalMultiLevelHierarchy"/>
    <dgm:cxn modelId="{B2E3FF0A-CF29-4946-961C-83E96546C543}" srcId="{114E3348-8474-465B-AE3C-7C86EE9EAB2A}" destId="{A241C94C-8B4E-4B6B-B1E4-27A0B01E527A}" srcOrd="1" destOrd="0" parTransId="{41D5DB40-6D49-49E8-A9DC-688A3538DDC9}" sibTransId="{4713A031-CEED-46E4-B84B-BF55E62DCC33}"/>
    <dgm:cxn modelId="{22F53812-8022-4FE1-AF54-D0927F8A3540}" srcId="{CDCB53D9-A33D-4BAC-967E-1CDFDC5B65A7}" destId="{2E41D83A-96DD-48E4-9D0D-FDD56022E2EB}" srcOrd="1" destOrd="0" parTransId="{927EFE46-4207-4683-91A9-0AC3914B592E}" sibTransId="{6501DEEE-4754-4382-AA23-4759B512C328}"/>
    <dgm:cxn modelId="{D4526DBE-94DB-49AF-A84A-6D069050B32B}" type="presOf" srcId="{2D363BA5-A1A1-4152-8257-136E6E3C401D}" destId="{03AEED0C-8E38-45EB-BBF5-3849348E8C6D}" srcOrd="1" destOrd="0" presId="urn:microsoft.com/office/officeart/2008/layout/HorizontalMultiLevelHierarchy"/>
    <dgm:cxn modelId="{E56102AF-2522-43D8-8F8A-A9D3CF26E887}" type="presOf" srcId="{CDCB53D9-A33D-4BAC-967E-1CDFDC5B65A7}" destId="{E6FE566A-CC60-4C3D-9B17-63B9273F6D15}" srcOrd="0" destOrd="0" presId="urn:microsoft.com/office/officeart/2008/layout/HorizontalMultiLevelHierarchy"/>
    <dgm:cxn modelId="{F0B1DDF9-03AC-4022-B2B8-164750852A0F}" type="presOf" srcId="{21036C55-AC78-41EF-B771-AC9A61179EAF}" destId="{BE2B6F1E-201B-48C3-855C-D0A9F8A415B1}" srcOrd="1" destOrd="0" presId="urn:microsoft.com/office/officeart/2008/layout/HorizontalMultiLevelHierarchy"/>
    <dgm:cxn modelId="{B3E72DBF-A24A-4D9F-B04F-114903E8359C}" srcId="{EBC72653-4FF0-43CB-BC02-81BD8F262E32}" destId="{A6456005-9AB8-4F31-89EF-A704A0D27D94}" srcOrd="0" destOrd="0" parTransId="{5D59C0A8-7EEC-4BDB-A12E-2D290CFCC07C}" sibTransId="{75B23F65-70F0-43CC-B45D-E7D0E130A48E}"/>
    <dgm:cxn modelId="{670C25E9-DBEA-4740-B6D5-64A1839013FE}" type="presOf" srcId="{F4EA9BB3-E6A6-4CE8-9FD0-2C15AD9D0AD9}" destId="{42443618-D1AD-42E9-814F-621D168B955F}" srcOrd="0" destOrd="0" presId="urn:microsoft.com/office/officeart/2008/layout/HorizontalMultiLevelHierarchy"/>
    <dgm:cxn modelId="{04ACBDF3-CDD3-4002-9F38-E435C2274F3C}" type="presOf" srcId="{2A736F1E-C415-4D4D-A0A8-C281EF532F26}" destId="{53FF67B0-155B-4532-8A1C-3B28ADF86298}" srcOrd="0" destOrd="0" presId="urn:microsoft.com/office/officeart/2008/layout/HorizontalMultiLevelHierarchy"/>
    <dgm:cxn modelId="{787A3234-D3D2-491C-98D7-0AB5E2866687}" srcId="{28D027BA-3BD2-424B-A276-74C81C91BA61}" destId="{0E7022D8-F6E9-46EA-838B-C9122928811F}" srcOrd="0" destOrd="0" parTransId="{7B4D93EB-40F1-473D-9196-1B87861D1A15}" sibTransId="{21A401F1-0EB1-490E-B3C0-2311ACEE4C76}"/>
    <dgm:cxn modelId="{18F0F4BA-9369-4227-AE06-C0D682309EF2}" type="presOf" srcId="{FBEAD5CB-3D16-41A6-8533-DD72CCD73C9D}" destId="{10BAFDA4-633F-4EDC-85B0-455E450402E7}" srcOrd="1" destOrd="0" presId="urn:microsoft.com/office/officeart/2008/layout/HorizontalMultiLevelHierarchy"/>
    <dgm:cxn modelId="{3C4BA292-CB3A-4B00-ACAB-8000D0012082}" type="presOf" srcId="{D0D8FA5D-D332-4686-8977-8DBBB0A60B7C}" destId="{FF3400DB-F8B4-4092-A9DF-DC92323374C6}" srcOrd="0" destOrd="0" presId="urn:microsoft.com/office/officeart/2008/layout/HorizontalMultiLevelHierarchy"/>
    <dgm:cxn modelId="{557E5A6D-774C-48C2-B428-6F03D3778787}" type="presOf" srcId="{453853D1-F225-4E23-B92E-32133A163CD2}" destId="{64D1ABB9-8361-4157-B8E9-0679921263D8}" srcOrd="0" destOrd="0" presId="urn:microsoft.com/office/officeart/2008/layout/HorizontalMultiLevelHierarchy"/>
    <dgm:cxn modelId="{F675B237-9DBC-413A-BAD0-745A6D43035A}" type="presOf" srcId="{B2E48123-F53B-47EE-9365-4A546385AD94}" destId="{6C2FEED6-6CA4-4648-940A-FBE308A5CDD4}" srcOrd="0" destOrd="0" presId="urn:microsoft.com/office/officeart/2008/layout/HorizontalMultiLevelHierarchy"/>
    <dgm:cxn modelId="{8D00537C-4D6B-4025-A626-8FFE44FC019B}" type="presOf" srcId="{28D027BA-3BD2-424B-A276-74C81C91BA61}" destId="{0335A11D-771F-447D-B570-8C76B204C448}" srcOrd="0" destOrd="0" presId="urn:microsoft.com/office/officeart/2008/layout/HorizontalMultiLevelHierarchy"/>
    <dgm:cxn modelId="{CE31AE35-0C22-4733-AFE8-A10FB927217A}" type="presOf" srcId="{3C5DC0A9-5601-4D07-BE8B-A5CF4CCB9685}" destId="{60417F8B-CD86-4132-827B-F003B9C1E6EA}" srcOrd="1" destOrd="0" presId="urn:microsoft.com/office/officeart/2008/layout/HorizontalMultiLevelHierarchy"/>
    <dgm:cxn modelId="{59E031F4-C544-4484-BC3A-6F6CE5350E83}" type="presOf" srcId="{1D80A1E9-8B9F-4B49-AE81-CB8956638DBB}" destId="{D961483B-6253-4A83-8C36-2C4E30410BE6}" srcOrd="0" destOrd="0" presId="urn:microsoft.com/office/officeart/2008/layout/HorizontalMultiLevelHierarchy"/>
    <dgm:cxn modelId="{5F533943-9AE6-4165-8EAC-53D57CDBC1FD}" type="presOf" srcId="{E7223971-B43E-40D4-922B-E09BD1B62A8D}" destId="{E50C8DA9-2C1F-4B53-94D4-0902E947902C}" srcOrd="0" destOrd="0" presId="urn:microsoft.com/office/officeart/2008/layout/HorizontalMultiLevelHierarchy"/>
    <dgm:cxn modelId="{3A864B4E-5C2C-4E32-9687-4E3DCA612039}" srcId="{453853D1-F225-4E23-B92E-32133A163CD2}" destId="{E41CBB93-BD6E-4BB9-B1B6-7F1774CEA5AA}" srcOrd="2" destOrd="0" parTransId="{F59B9A50-0313-4577-9FF4-69230D53EEE1}" sibTransId="{EC0299DC-ECDB-4A01-8D00-537116C34C6A}"/>
    <dgm:cxn modelId="{91853912-3187-46CC-B664-A59B99387F18}" srcId="{453853D1-F225-4E23-B92E-32133A163CD2}" destId="{120095EA-F095-47E3-8828-DC6EFA592FAA}" srcOrd="1" destOrd="0" parTransId="{0D5703A4-A4EF-4043-9A47-FC1197C0551B}" sibTransId="{1F327F5A-03A7-422C-9FA3-74514BBE735E}"/>
    <dgm:cxn modelId="{C1B17B4B-F303-460B-B757-E891D89D63DA}" srcId="{B2E48123-F53B-47EE-9365-4A546385AD94}" destId="{CDCB53D9-A33D-4BAC-967E-1CDFDC5B65A7}" srcOrd="2" destOrd="0" parTransId="{60BE4E12-F827-45B5-8841-C7272FFC5454}" sibTransId="{385ECD53-CC9E-4FC4-8D58-BB3E6763BC4B}"/>
    <dgm:cxn modelId="{5005723B-A395-473B-B4C8-4924BBADE14A}" srcId="{CDCB53D9-A33D-4BAC-967E-1CDFDC5B65A7}" destId="{58536943-D0D1-475F-81B9-4CAEE8F2E4CF}" srcOrd="0" destOrd="0" parTransId="{1D80A1E9-8B9F-4B49-AE81-CB8956638DBB}" sibTransId="{413558AC-A63B-455D-9BC5-77701A707C21}"/>
    <dgm:cxn modelId="{9D989025-BF2B-4854-AC60-0E87ABA6A229}" type="presOf" srcId="{C0B3027F-F0EE-4999-91E3-E2B2B62BE0CE}" destId="{5FC9C179-7A5D-448F-B460-039D31FA2785}" srcOrd="1" destOrd="0" presId="urn:microsoft.com/office/officeart/2008/layout/HorizontalMultiLevelHierarchy"/>
    <dgm:cxn modelId="{4C792F57-3B50-473A-B057-82F12B5283E7}" type="presOf" srcId="{21036C55-AC78-41EF-B771-AC9A61179EAF}" destId="{6410EF01-5319-41DE-BD92-9D59E0F8E768}" srcOrd="0" destOrd="0" presId="urn:microsoft.com/office/officeart/2008/layout/HorizontalMultiLevelHierarchy"/>
    <dgm:cxn modelId="{097528B0-4947-496A-935F-F54A500A60BB}" srcId="{A6456005-9AB8-4F31-89EF-A704A0D27D94}" destId="{0F4B44B6-CC15-4A4E-8ADE-8D039FC67E46}" srcOrd="0" destOrd="0" parTransId="{50593FF8-03CB-4A2A-B264-F3ED6C7239FE}" sibTransId="{A65293FE-E23A-44C0-B0D1-D69D766396BC}"/>
    <dgm:cxn modelId="{586A1B51-583A-4C2B-A318-76A4DF1AE3F7}" type="presOf" srcId="{C0B3027F-F0EE-4999-91E3-E2B2B62BE0CE}" destId="{2F7B0E93-6B85-464D-BDA4-38E8DBC74E8F}" srcOrd="0" destOrd="0" presId="urn:microsoft.com/office/officeart/2008/layout/HorizontalMultiLevelHierarchy"/>
    <dgm:cxn modelId="{652765BD-437D-4BB0-ADA6-68C09C49C015}" type="presOf" srcId="{9D5A950A-C53A-4477-903F-1F9516D862ED}" destId="{7759E0C3-2C10-48C9-B568-0BD8DDC2CF83}" srcOrd="0" destOrd="0" presId="urn:microsoft.com/office/officeart/2008/layout/HorizontalMultiLevelHierarchy"/>
    <dgm:cxn modelId="{0FCDD028-542F-422A-AB51-88C9DE6043AC}" type="presOf" srcId="{347C91F1-05BF-4767-BE64-22A0B34B45A9}" destId="{37367F73-CEA6-48B2-A771-AD90FAD1F854}" srcOrd="1" destOrd="0" presId="urn:microsoft.com/office/officeart/2008/layout/HorizontalMultiLevelHierarchy"/>
    <dgm:cxn modelId="{EAEC3C4B-E1A5-4DDF-A84E-42BA5C655060}" type="presOf" srcId="{26C8F9EA-27EA-4F1A-B2FF-9CC4E366FB85}" destId="{51B60278-A921-4A21-8458-DB298BDC527A}" srcOrd="0" destOrd="0" presId="urn:microsoft.com/office/officeart/2008/layout/HorizontalMultiLevelHierarchy"/>
    <dgm:cxn modelId="{5C872CA5-9EDE-4E51-9E73-46085C9F3848}" type="presOf" srcId="{E978A3D9-932B-4F6C-BFBC-20CF7664BBB4}" destId="{FC57E892-D7E0-4403-96D8-F9EEB14B8113}" srcOrd="0" destOrd="0" presId="urn:microsoft.com/office/officeart/2008/layout/HorizontalMultiLevelHierarchy"/>
    <dgm:cxn modelId="{4F3D4BD8-052A-46B1-89E3-C9E67395496F}" type="presOf" srcId="{58536943-D0D1-475F-81B9-4CAEE8F2E4CF}" destId="{4CBD03B7-2C8B-47CD-96EE-55487030586A}" srcOrd="0" destOrd="0" presId="urn:microsoft.com/office/officeart/2008/layout/HorizontalMultiLevelHierarchy"/>
    <dgm:cxn modelId="{E2EC257A-F590-41AD-B3FA-A295B51513D0}" type="presOf" srcId="{F04F6313-EEA1-4FAA-BFEB-9630607C707C}" destId="{06658BBE-52EC-487F-A158-C58DB99AB97E}" srcOrd="0" destOrd="0" presId="urn:microsoft.com/office/officeart/2008/layout/HorizontalMultiLevelHierarchy"/>
    <dgm:cxn modelId="{172CE517-C4B1-42C7-BA0B-61954C1B339B}" srcId="{E21F3DE3-7264-4705-94E9-8A6B441C65AE}" destId="{EA759416-BA90-4602-B8DB-A41B0E256F9B}" srcOrd="3" destOrd="0" parTransId="{09CFBEFB-C503-4E9A-A061-A29F49BC0AD0}" sibTransId="{1577C1B5-6A86-4858-8723-4E410AF3A52A}"/>
    <dgm:cxn modelId="{079066CA-EF2C-44CC-8F65-D0CFB4392638}" type="presOf" srcId="{DBC11AF1-D779-448B-B115-949AF99227C8}" destId="{A6B0937C-E10D-463E-96BA-3A0502041FEE}" srcOrd="0" destOrd="0" presId="urn:microsoft.com/office/officeart/2008/layout/HorizontalMultiLevelHierarchy"/>
    <dgm:cxn modelId="{E1D439D1-44EC-4E24-A448-522309B8570D}" type="presOf" srcId="{FE4E4AE8-D33D-4794-AA27-8B850EAE9E3F}" destId="{CC65BCB1-0E22-499F-9BFC-70BFBBF9D500}" srcOrd="0" destOrd="0" presId="urn:microsoft.com/office/officeart/2008/layout/HorizontalMultiLevelHierarchy"/>
    <dgm:cxn modelId="{9EA74298-FE51-4F2C-8641-339FDBD12F1C}" srcId="{4AE4BFB8-30C8-49D2-880A-ADFCDE266B4B}" destId="{2CB0440E-DA2B-4613-8241-AD5A1D06D4C0}" srcOrd="1" destOrd="0" parTransId="{0E9932C1-CFA0-4C8B-8ABE-DD047D4F3192}" sibTransId="{36475343-4C98-4A46-A3F7-E9707E15C0D7}"/>
    <dgm:cxn modelId="{8450222E-D16D-4896-AE89-AB7C5F82F3FD}" type="presOf" srcId="{57C2A449-7E9F-4F12-AB97-791F40504F9E}" destId="{96FB9EEB-FCEF-4282-8F4B-1BE0BA8D79EC}" srcOrd="0" destOrd="0" presId="urn:microsoft.com/office/officeart/2008/layout/HorizontalMultiLevelHierarchy"/>
    <dgm:cxn modelId="{A4F8E7E6-2122-45EE-B95B-628BFF3309F6}" srcId="{2CB0440E-DA2B-4613-8241-AD5A1D06D4C0}" destId="{9A5035A3-BFE1-42E2-9731-1975F130BB99}" srcOrd="0" destOrd="0" parTransId="{0A95CD50-B73E-4042-A433-5B6DA87B9B8D}" sibTransId="{DDD77162-FF80-42AA-A6E8-372B71ACF5D6}"/>
    <dgm:cxn modelId="{F062F0BE-22F3-446B-B621-DE3A6191AF40}" srcId="{B2E48123-F53B-47EE-9365-4A546385AD94}" destId="{EBC72653-4FF0-43CB-BC02-81BD8F262E32}" srcOrd="1" destOrd="0" parTransId="{048CDF89-4A61-434B-988A-52BF0D3A6845}" sibTransId="{BE849375-1EE5-437D-95E3-A054FC467847}"/>
    <dgm:cxn modelId="{B67428DB-EECA-43C1-98AE-A335B3FE59BE}" type="presOf" srcId="{B07E9E21-959D-4EAF-8214-16C3A1CD2074}" destId="{2E2D94A5-0BE8-4D97-80BF-0888CB06DFBE}" srcOrd="0" destOrd="0" presId="urn:microsoft.com/office/officeart/2008/layout/HorizontalMultiLevelHierarchy"/>
    <dgm:cxn modelId="{22C54A73-F165-41CA-ACAD-21B1361FCAE0}" srcId="{6992BAF0-B424-4C35-8268-9CAC81FFCC8A}" destId="{4E0852EA-AC26-4359-8941-6A1BAB53E1C2}" srcOrd="0" destOrd="0" parTransId="{C87ECF94-267C-47B6-8951-F1FFA6630BF7}" sibTransId="{F20A55CD-2BFE-4281-8485-EA14030D3A28}"/>
    <dgm:cxn modelId="{3889ADBE-7889-4D49-A537-BE723EA10B89}" type="presOf" srcId="{D14AC8EE-33D6-4895-8956-EE725F848AFF}" destId="{0C15EA9E-3E80-4B56-B4F9-F85F6F4433F8}" srcOrd="1" destOrd="0" presId="urn:microsoft.com/office/officeart/2008/layout/HorizontalMultiLevelHierarchy"/>
    <dgm:cxn modelId="{765C3949-2CFF-44CD-B5E9-35A1745A3DF3}" type="presOf" srcId="{908CA970-E073-4E14-B6A4-D1A14C5E6118}" destId="{0C8E3F65-002F-4CBC-A231-5AD58CEA86C9}" srcOrd="0" destOrd="0" presId="urn:microsoft.com/office/officeart/2008/layout/HorizontalMultiLevelHierarchy"/>
    <dgm:cxn modelId="{BBF21754-2F4F-4254-81D9-96EE610E781F}" srcId="{B07E9E21-959D-4EAF-8214-16C3A1CD2074}" destId="{44FF807E-783C-4846-AF6B-9EDC37F846E7}" srcOrd="1" destOrd="0" parTransId="{3C5DC0A9-5601-4D07-BE8B-A5CF4CCB9685}" sibTransId="{3AD6F83D-B38F-49A3-B171-FADAC3AD7ED0}"/>
    <dgm:cxn modelId="{F03F17E6-3EA7-4098-B7F6-1354A9D00394}" type="presOf" srcId="{C87ECF94-267C-47B6-8951-F1FFA6630BF7}" destId="{2CE00ED0-EE5A-4DD2-9E0C-0144CA175F85}" srcOrd="1" destOrd="0" presId="urn:microsoft.com/office/officeart/2008/layout/HorizontalMultiLevelHierarchy"/>
    <dgm:cxn modelId="{796DB58E-9387-4EF7-BCB1-7BB8CD48222D}" type="presOf" srcId="{C87ECF94-267C-47B6-8951-F1FFA6630BF7}" destId="{BF847441-9B62-4997-9664-4B5727807248}" srcOrd="0" destOrd="0" presId="urn:microsoft.com/office/officeart/2008/layout/HorizontalMultiLevelHierarchy"/>
    <dgm:cxn modelId="{39422BB9-1322-4D82-9382-7832A016309B}" type="presOf" srcId="{908CA970-E073-4E14-B6A4-D1A14C5E6118}" destId="{5E873027-3830-439D-ABA0-E33DFD456CBA}" srcOrd="1" destOrd="0" presId="urn:microsoft.com/office/officeart/2008/layout/HorizontalMultiLevelHierarchy"/>
    <dgm:cxn modelId="{0EDC3657-D95A-4C9C-9AA7-2F79AEBEC11C}" srcId="{FB6BE362-A138-494A-AA77-1293C67966EF}" destId="{E21F3DE3-7264-4705-94E9-8A6B441C65AE}" srcOrd="0" destOrd="0" parTransId="{733016E9-1FBF-4932-835F-1A7CC99EAFE6}" sibTransId="{53552758-2FA2-4782-93F8-239A19FCFF6C}"/>
    <dgm:cxn modelId="{31C2D2FA-0640-48CA-948B-04B258BFD3FF}" srcId="{44FF807E-783C-4846-AF6B-9EDC37F846E7}" destId="{6D159B21-6776-48D1-BC18-4DD42E32308B}" srcOrd="0" destOrd="0" parTransId="{908CA970-E073-4E14-B6A4-D1A14C5E6118}" sibTransId="{FE40608A-645D-48D1-BCA1-79DAD450BD41}"/>
    <dgm:cxn modelId="{181EBC1F-A60F-400E-B7CF-FE48791FCB6D}" type="presOf" srcId="{D14AC8EE-33D6-4895-8956-EE725F848AFF}" destId="{8C3FACBE-71B2-4B0B-8AE6-A93A114F141C}" srcOrd="0" destOrd="0" presId="urn:microsoft.com/office/officeart/2008/layout/HorizontalMultiLevelHierarchy"/>
    <dgm:cxn modelId="{89836800-C10C-4B2A-B631-3C1F7C336313}" type="presOf" srcId="{FE2B3D4C-5B69-46F1-831F-80DF4E616B1C}" destId="{5C8A29E8-27F3-457F-907F-2BFA2A6F13D4}" srcOrd="0" destOrd="0" presId="urn:microsoft.com/office/officeart/2008/layout/HorizontalMultiLevelHierarchy"/>
    <dgm:cxn modelId="{0EB916C5-D751-4A45-BCB7-240F501459B4}" srcId="{4AE4BFB8-30C8-49D2-880A-ADFCDE266B4B}" destId="{28D027BA-3BD2-424B-A276-74C81C91BA61}" srcOrd="0" destOrd="0" parTransId="{21036C55-AC78-41EF-B771-AC9A61179EAF}" sibTransId="{878833F8-1142-4860-A8E4-2FE2B0CF6E02}"/>
    <dgm:cxn modelId="{E8B8ECEF-33FA-4AA9-AF35-211FD6C6D485}" srcId="{4AE4BFB8-30C8-49D2-880A-ADFCDE266B4B}" destId="{64BB4C78-94D6-45B7-926A-26169AB3C447}" srcOrd="2" destOrd="0" parTransId="{271851AA-300B-4417-ACF5-8F1F1FAA8979}" sibTransId="{796ABCF8-2795-4477-9332-D58EDE18456C}"/>
    <dgm:cxn modelId="{ABB2E499-3451-47B5-ABC9-5AE5095CD690}" type="presOf" srcId="{24035C87-74F0-4386-9A4C-FEECB6A3EAA2}" destId="{C29E7F2D-6540-4B14-AC07-404D9BEF3F00}" srcOrd="1" destOrd="0" presId="urn:microsoft.com/office/officeart/2008/layout/HorizontalMultiLevelHierarchy"/>
    <dgm:cxn modelId="{5544CEDA-1F96-4403-BCC8-067E085DC7C8}" srcId="{E21F3DE3-7264-4705-94E9-8A6B441C65AE}" destId="{7066A467-1891-463C-8CFE-D893484F576D}" srcOrd="0" destOrd="0" parTransId="{347C91F1-05BF-4767-BE64-22A0B34B45A9}" sibTransId="{C709D23D-AA77-4AD5-8EF7-0A1B23179CBF}"/>
    <dgm:cxn modelId="{1EBA10F9-2F2E-43FE-9476-3BA73444A88F}" type="presOf" srcId="{048CDF89-4A61-434B-988A-52BF0D3A6845}" destId="{88384765-5DEA-4AD9-8D31-B3085067F5AA}" srcOrd="1" destOrd="0" presId="urn:microsoft.com/office/officeart/2008/layout/HorizontalMultiLevelHierarchy"/>
    <dgm:cxn modelId="{B0A88B04-0BF3-4A18-B061-CE128C3FB149}" type="presOf" srcId="{FB6BE362-A138-494A-AA77-1293C67966EF}" destId="{7B49004F-4F6C-4E42-8E78-3169C65DCE7A}" srcOrd="0" destOrd="0" presId="urn:microsoft.com/office/officeart/2008/layout/HorizontalMultiLevelHierarchy"/>
    <dgm:cxn modelId="{A048B145-C984-486F-A2FB-CCBA9CF1E9F6}" srcId="{EBC72653-4FF0-43CB-BC02-81BD8F262E32}" destId="{6992BAF0-B424-4C35-8268-9CAC81FFCC8A}" srcOrd="1" destOrd="0" parTransId="{6C7EC59D-224C-4B5C-B56D-D79B499AD79A}" sibTransId="{27510A15-FE33-4FD1-8342-E7AE322B77BC}"/>
    <dgm:cxn modelId="{B592112A-8317-4B22-BF8B-B73ED1070CA8}" type="presOf" srcId="{5D59C0A8-7EEC-4BDB-A12E-2D290CFCC07C}" destId="{4D50D987-03DE-4309-90BE-E308D11FD69F}" srcOrd="1" destOrd="0" presId="urn:microsoft.com/office/officeart/2008/layout/HorizontalMultiLevelHierarchy"/>
    <dgm:cxn modelId="{DEB61C44-9938-46F7-9DF0-3C6080636E73}" type="presOf" srcId="{52CF37BD-D726-422B-8B06-5A716934A0AE}" destId="{D52608A4-F332-4F27-BFD6-1BD0A5550B74}" srcOrd="0" destOrd="0" presId="urn:microsoft.com/office/officeart/2008/layout/HorizontalMultiLevelHierarchy"/>
    <dgm:cxn modelId="{8AECAA04-51A8-4AD8-8922-F4E10DC6248F}" type="presOf" srcId="{A241C94C-8B4E-4B6B-B1E4-27A0B01E527A}" destId="{AC8D9D5E-07A1-4031-99A8-317FE001374E}" srcOrd="0" destOrd="0" presId="urn:microsoft.com/office/officeart/2008/layout/HorizontalMultiLevelHierarchy"/>
    <dgm:cxn modelId="{74D1AA75-8968-4D75-9731-947A488309D2}" type="presOf" srcId="{4AE4BFB8-30C8-49D2-880A-ADFCDE266B4B}" destId="{9A3C51BD-F5B6-499D-A3F5-92B4CD21C98F}" srcOrd="0" destOrd="0" presId="urn:microsoft.com/office/officeart/2008/layout/HorizontalMultiLevelHierarchy"/>
    <dgm:cxn modelId="{7ED33545-0006-44B7-8EF3-0B76175D545A}" type="presOf" srcId="{7B4D93EB-40F1-473D-9196-1B87861D1A15}" destId="{F99F8404-343B-40A4-BD1F-06A4370DDB63}" srcOrd="0" destOrd="0" presId="urn:microsoft.com/office/officeart/2008/layout/HorizontalMultiLevelHierarchy"/>
    <dgm:cxn modelId="{82224BF7-FFF8-437D-8466-4C32D4A2E1AD}" type="presOf" srcId="{2A736F1E-C415-4D4D-A0A8-C281EF532F26}" destId="{8A9B4A99-0285-4ADA-B35D-02C176297D93}" srcOrd="1" destOrd="0" presId="urn:microsoft.com/office/officeart/2008/layout/HorizontalMultiLevelHierarchy"/>
    <dgm:cxn modelId="{7544E0D0-CBCC-4206-A999-1E5B62FA967C}" type="presOf" srcId="{A1E42C03-0327-4233-9FAB-3EB08D7DF047}" destId="{50B674B4-ABAA-4619-98E7-97075B03392B}" srcOrd="0" destOrd="0" presId="urn:microsoft.com/office/officeart/2008/layout/HorizontalMultiLevelHierarchy"/>
    <dgm:cxn modelId="{7BD554EC-D5F5-4D8B-BC76-4D352C075535}" type="presOf" srcId="{0E9932C1-CFA0-4C8B-8ABE-DD047D4F3192}" destId="{E43A1969-BE3E-4CBF-82F6-234CEDF50374}" srcOrd="0" destOrd="0" presId="urn:microsoft.com/office/officeart/2008/layout/HorizontalMultiLevelHierarchy"/>
    <dgm:cxn modelId="{D57F46FA-8C55-484A-A041-9AF7D3B38E99}" type="presOf" srcId="{09CFBEFB-C503-4E9A-A061-A29F49BC0AD0}" destId="{BBD3473A-2FFD-4BE0-9D02-5EDFA6615531}" srcOrd="0" destOrd="0" presId="urn:microsoft.com/office/officeart/2008/layout/HorizontalMultiLevelHierarchy"/>
    <dgm:cxn modelId="{55A5810E-BCBB-4CD6-B314-0CE0E1A21B3A}" type="presOf" srcId="{0D5703A4-A4EF-4043-9A47-FC1197C0551B}" destId="{98B11626-8C3D-4C5F-8516-3A68A672C524}" srcOrd="1" destOrd="0" presId="urn:microsoft.com/office/officeart/2008/layout/HorizontalMultiLevelHierarchy"/>
    <dgm:cxn modelId="{D293EDEB-FE25-4722-B218-9D51947CAD90}" type="presParOf" srcId="{7B49004F-4F6C-4E42-8E78-3169C65DCE7A}" destId="{532CDA77-5648-4363-97B4-50D607C560DA}" srcOrd="0" destOrd="0" presId="urn:microsoft.com/office/officeart/2008/layout/HorizontalMultiLevelHierarchy"/>
    <dgm:cxn modelId="{CE646B03-9CD0-44A5-A1EC-E5D331327489}" type="presParOf" srcId="{532CDA77-5648-4363-97B4-50D607C560DA}" destId="{3B9735BD-2223-4144-943B-2BA2E20CB5A4}" srcOrd="0" destOrd="0" presId="urn:microsoft.com/office/officeart/2008/layout/HorizontalMultiLevelHierarchy"/>
    <dgm:cxn modelId="{7F6149D4-B902-4673-B9E1-867239FF41A5}" type="presParOf" srcId="{532CDA77-5648-4363-97B4-50D607C560DA}" destId="{D13ABBBF-6D71-4E36-B66D-F77CE3722146}" srcOrd="1" destOrd="0" presId="urn:microsoft.com/office/officeart/2008/layout/HorizontalMultiLevelHierarchy"/>
    <dgm:cxn modelId="{6AD88F59-AF56-43C9-B7BB-DD8150A9DFF6}" type="presParOf" srcId="{D13ABBBF-6D71-4E36-B66D-F77CE3722146}" destId="{34A36FF1-14C0-4F85-8A91-D2FC54BF84F6}" srcOrd="0" destOrd="0" presId="urn:microsoft.com/office/officeart/2008/layout/HorizontalMultiLevelHierarchy"/>
    <dgm:cxn modelId="{3CD8AD5A-1BAB-4B6A-A24F-96A2C83AC0E2}" type="presParOf" srcId="{34A36FF1-14C0-4F85-8A91-D2FC54BF84F6}" destId="{37367F73-CEA6-48B2-A771-AD90FAD1F854}" srcOrd="0" destOrd="0" presId="urn:microsoft.com/office/officeart/2008/layout/HorizontalMultiLevelHierarchy"/>
    <dgm:cxn modelId="{5F3A2789-3E4D-4BAB-B85C-59EF8E1F36BB}" type="presParOf" srcId="{D13ABBBF-6D71-4E36-B66D-F77CE3722146}" destId="{CFED9ADB-6038-4C42-89FA-2F3D698C1F4C}" srcOrd="1" destOrd="0" presId="urn:microsoft.com/office/officeart/2008/layout/HorizontalMultiLevelHierarchy"/>
    <dgm:cxn modelId="{09BC0AD1-3216-491F-8CB9-34F770EAFA39}" type="presParOf" srcId="{CFED9ADB-6038-4C42-89FA-2F3D698C1F4C}" destId="{AE8F29F4-781F-44B0-A2C5-1629C11160E3}" srcOrd="0" destOrd="0" presId="urn:microsoft.com/office/officeart/2008/layout/HorizontalMultiLevelHierarchy"/>
    <dgm:cxn modelId="{5048E756-1AD6-48B6-8957-FD594CE4C2BB}" type="presParOf" srcId="{CFED9ADB-6038-4C42-89FA-2F3D698C1F4C}" destId="{92FDE625-34C4-4885-9542-7FCEADFB6DBE}" srcOrd="1" destOrd="0" presId="urn:microsoft.com/office/officeart/2008/layout/HorizontalMultiLevelHierarchy"/>
    <dgm:cxn modelId="{2541A40A-9CFC-487C-9EF2-322AD4685909}" type="presParOf" srcId="{D13ABBBF-6D71-4E36-B66D-F77CE3722146}" destId="{66D06809-B6D3-416F-A86F-AFE793A7540A}" srcOrd="2" destOrd="0" presId="urn:microsoft.com/office/officeart/2008/layout/HorizontalMultiLevelHierarchy"/>
    <dgm:cxn modelId="{6E7672CB-634D-4874-9C74-DE51562B4603}" type="presParOf" srcId="{66D06809-B6D3-416F-A86F-AFE793A7540A}" destId="{83C14FB6-FDDC-4664-98EF-E672BB33C3A8}" srcOrd="0" destOrd="0" presId="urn:microsoft.com/office/officeart/2008/layout/HorizontalMultiLevelHierarchy"/>
    <dgm:cxn modelId="{4BEB1896-A5F6-44C7-896D-963FDD1FB821}" type="presParOf" srcId="{D13ABBBF-6D71-4E36-B66D-F77CE3722146}" destId="{5E7D0567-0A87-4848-BFE6-3EADFD4ABBE6}" srcOrd="3" destOrd="0" presId="urn:microsoft.com/office/officeart/2008/layout/HorizontalMultiLevelHierarchy"/>
    <dgm:cxn modelId="{E1EE0AA1-0239-4469-9483-81F4FC9AAACD}" type="presParOf" srcId="{5E7D0567-0A87-4848-BFE6-3EADFD4ABBE6}" destId="{6C2FEED6-6CA4-4648-940A-FBE308A5CDD4}" srcOrd="0" destOrd="0" presId="urn:microsoft.com/office/officeart/2008/layout/HorizontalMultiLevelHierarchy"/>
    <dgm:cxn modelId="{0236D8A6-2D36-42DB-A363-59DB9F68DA56}" type="presParOf" srcId="{5E7D0567-0A87-4848-BFE6-3EADFD4ABBE6}" destId="{BF960E4C-51D0-4FC3-9DFC-41622117F2D1}" srcOrd="1" destOrd="0" presId="urn:microsoft.com/office/officeart/2008/layout/HorizontalMultiLevelHierarchy"/>
    <dgm:cxn modelId="{8C609C32-C157-4BEC-931D-D1F4CB56CCB4}" type="presParOf" srcId="{BF960E4C-51D0-4FC3-9DFC-41622117F2D1}" destId="{C320D1B1-3D41-43D3-9E89-C2E25E3BA491}" srcOrd="0" destOrd="0" presId="urn:microsoft.com/office/officeart/2008/layout/HorizontalMultiLevelHierarchy"/>
    <dgm:cxn modelId="{34E7630F-278F-4AC3-87B9-925996C60079}" type="presParOf" srcId="{C320D1B1-3D41-43D3-9E89-C2E25E3BA491}" destId="{6BDED42D-8802-4BE2-95A0-A45B69770F3A}" srcOrd="0" destOrd="0" presId="urn:microsoft.com/office/officeart/2008/layout/HorizontalMultiLevelHierarchy"/>
    <dgm:cxn modelId="{C8591A42-C8F2-4629-8A44-88AA073FA16C}" type="presParOf" srcId="{BF960E4C-51D0-4FC3-9DFC-41622117F2D1}" destId="{3CFB202A-10F7-4F05-9484-64509E4971B9}" srcOrd="1" destOrd="0" presId="urn:microsoft.com/office/officeart/2008/layout/HorizontalMultiLevelHierarchy"/>
    <dgm:cxn modelId="{58CA49B6-B698-401E-823F-A751770B8170}" type="presParOf" srcId="{3CFB202A-10F7-4F05-9484-64509E4971B9}" destId="{9A3C51BD-F5B6-499D-A3F5-92B4CD21C98F}" srcOrd="0" destOrd="0" presId="urn:microsoft.com/office/officeart/2008/layout/HorizontalMultiLevelHierarchy"/>
    <dgm:cxn modelId="{2C5F4CAC-F4B2-4125-902F-80376F037979}" type="presParOf" srcId="{3CFB202A-10F7-4F05-9484-64509E4971B9}" destId="{0D3FCDA1-5123-454C-996C-1D802671E92E}" srcOrd="1" destOrd="0" presId="urn:microsoft.com/office/officeart/2008/layout/HorizontalMultiLevelHierarchy"/>
    <dgm:cxn modelId="{2FBBC584-0D1B-4FED-8E50-A04CB3C2711B}" type="presParOf" srcId="{0D3FCDA1-5123-454C-996C-1D802671E92E}" destId="{6410EF01-5319-41DE-BD92-9D59E0F8E768}" srcOrd="0" destOrd="0" presId="urn:microsoft.com/office/officeart/2008/layout/HorizontalMultiLevelHierarchy"/>
    <dgm:cxn modelId="{F78918C9-370D-4C31-9D48-AC17DB9E00C1}" type="presParOf" srcId="{6410EF01-5319-41DE-BD92-9D59E0F8E768}" destId="{BE2B6F1E-201B-48C3-855C-D0A9F8A415B1}" srcOrd="0" destOrd="0" presId="urn:microsoft.com/office/officeart/2008/layout/HorizontalMultiLevelHierarchy"/>
    <dgm:cxn modelId="{31A13FD3-45D9-4536-A349-65FBA11BB153}" type="presParOf" srcId="{0D3FCDA1-5123-454C-996C-1D802671E92E}" destId="{78910039-7C69-4109-B5FF-53672CE2F7AC}" srcOrd="1" destOrd="0" presId="urn:microsoft.com/office/officeart/2008/layout/HorizontalMultiLevelHierarchy"/>
    <dgm:cxn modelId="{232C9716-0BDA-4557-8F86-DDACAFE74696}" type="presParOf" srcId="{78910039-7C69-4109-B5FF-53672CE2F7AC}" destId="{0335A11D-771F-447D-B570-8C76B204C448}" srcOrd="0" destOrd="0" presId="urn:microsoft.com/office/officeart/2008/layout/HorizontalMultiLevelHierarchy"/>
    <dgm:cxn modelId="{946BA72A-5EB7-456C-ABCC-3A07B38168A2}" type="presParOf" srcId="{78910039-7C69-4109-B5FF-53672CE2F7AC}" destId="{073D91B7-BB44-4EBE-B0A6-20CEB9DA05C4}" srcOrd="1" destOrd="0" presId="urn:microsoft.com/office/officeart/2008/layout/HorizontalMultiLevelHierarchy"/>
    <dgm:cxn modelId="{418B411B-9468-4EA1-A72C-1F6F735264D9}" type="presParOf" srcId="{073D91B7-BB44-4EBE-B0A6-20CEB9DA05C4}" destId="{F99F8404-343B-40A4-BD1F-06A4370DDB63}" srcOrd="0" destOrd="0" presId="urn:microsoft.com/office/officeart/2008/layout/HorizontalMultiLevelHierarchy"/>
    <dgm:cxn modelId="{051826F9-D5C1-4572-B9D4-52E1CE8454E8}" type="presParOf" srcId="{F99F8404-343B-40A4-BD1F-06A4370DDB63}" destId="{745D7335-C24E-4DA2-A03E-FCA5272DE2C0}" srcOrd="0" destOrd="0" presId="urn:microsoft.com/office/officeart/2008/layout/HorizontalMultiLevelHierarchy"/>
    <dgm:cxn modelId="{9FABDF88-EAF7-4688-8869-9AA0476967EA}" type="presParOf" srcId="{073D91B7-BB44-4EBE-B0A6-20CEB9DA05C4}" destId="{24A76018-FEE9-49DB-8133-361C2F419477}" srcOrd="1" destOrd="0" presId="urn:microsoft.com/office/officeart/2008/layout/HorizontalMultiLevelHierarchy"/>
    <dgm:cxn modelId="{0DFB5862-BE4E-4681-83FC-FEF60CFA5B5A}" type="presParOf" srcId="{24A76018-FEE9-49DB-8133-361C2F419477}" destId="{11B1D2FF-39CF-42FB-9A58-A00F4ECD491C}" srcOrd="0" destOrd="0" presId="urn:microsoft.com/office/officeart/2008/layout/HorizontalMultiLevelHierarchy"/>
    <dgm:cxn modelId="{903AB62C-F4D7-409A-B3A7-46CCFBA1F7C7}" type="presParOf" srcId="{24A76018-FEE9-49DB-8133-361C2F419477}" destId="{69870B9E-D300-4977-86F3-567E6B212E2E}" srcOrd="1" destOrd="0" presId="urn:microsoft.com/office/officeart/2008/layout/HorizontalMultiLevelHierarchy"/>
    <dgm:cxn modelId="{E3E48D0F-66A3-4956-B477-271E08D54BAA}" type="presParOf" srcId="{0D3FCDA1-5123-454C-996C-1D802671E92E}" destId="{E43A1969-BE3E-4CBF-82F6-234CEDF50374}" srcOrd="2" destOrd="0" presId="urn:microsoft.com/office/officeart/2008/layout/HorizontalMultiLevelHierarchy"/>
    <dgm:cxn modelId="{79D0EB0D-C53D-4F1F-B961-B1C3D82A08F5}" type="presParOf" srcId="{E43A1969-BE3E-4CBF-82F6-234CEDF50374}" destId="{29095CFB-458F-4F98-9509-E496E5D43138}" srcOrd="0" destOrd="0" presId="urn:microsoft.com/office/officeart/2008/layout/HorizontalMultiLevelHierarchy"/>
    <dgm:cxn modelId="{0C34E08E-A676-4727-AEB6-6D582E216007}" type="presParOf" srcId="{0D3FCDA1-5123-454C-996C-1D802671E92E}" destId="{8550AE84-4128-4685-8114-B798F796BB51}" srcOrd="3" destOrd="0" presId="urn:microsoft.com/office/officeart/2008/layout/HorizontalMultiLevelHierarchy"/>
    <dgm:cxn modelId="{82FFBEA5-0063-4742-9B0A-E47E3B6B7756}" type="presParOf" srcId="{8550AE84-4128-4685-8114-B798F796BB51}" destId="{5DA4469C-48DC-4C30-8550-F19D26353874}" srcOrd="0" destOrd="0" presId="urn:microsoft.com/office/officeart/2008/layout/HorizontalMultiLevelHierarchy"/>
    <dgm:cxn modelId="{2780547E-F275-4B33-AA46-F323A3E820BC}" type="presParOf" srcId="{8550AE84-4128-4685-8114-B798F796BB51}" destId="{605E2564-63B5-485C-ADBC-DEBF0276FA53}" srcOrd="1" destOrd="0" presId="urn:microsoft.com/office/officeart/2008/layout/HorizontalMultiLevelHierarchy"/>
    <dgm:cxn modelId="{6A90DA95-81E2-4CCB-969E-9FED8631FA84}" type="presParOf" srcId="{605E2564-63B5-485C-ADBC-DEBF0276FA53}" destId="{0BE9630C-1338-4530-98A4-0438B9792ACF}" srcOrd="0" destOrd="0" presId="urn:microsoft.com/office/officeart/2008/layout/HorizontalMultiLevelHierarchy"/>
    <dgm:cxn modelId="{EED6A4A7-DAFF-46BE-AC9A-C775D0E4E2BA}" type="presParOf" srcId="{0BE9630C-1338-4530-98A4-0438B9792ACF}" destId="{CC002194-CA5C-43C0-A138-6F32A0947FFC}" srcOrd="0" destOrd="0" presId="urn:microsoft.com/office/officeart/2008/layout/HorizontalMultiLevelHierarchy"/>
    <dgm:cxn modelId="{2A8E80C0-4986-4E78-823B-E5A1DCE5CE9B}" type="presParOf" srcId="{605E2564-63B5-485C-ADBC-DEBF0276FA53}" destId="{09DCAF1A-291B-4281-AF7F-43AF96FEDB64}" srcOrd="1" destOrd="0" presId="urn:microsoft.com/office/officeart/2008/layout/HorizontalMultiLevelHierarchy"/>
    <dgm:cxn modelId="{261E6D07-27EF-44B5-9EAE-7E6917AED0F3}" type="presParOf" srcId="{09DCAF1A-291B-4281-AF7F-43AF96FEDB64}" destId="{B7F61337-C136-4A4A-90EC-DB1C61AE24EC}" srcOrd="0" destOrd="0" presId="urn:microsoft.com/office/officeart/2008/layout/HorizontalMultiLevelHierarchy"/>
    <dgm:cxn modelId="{B033A116-E847-45F7-8B2E-5004F27B2DEF}" type="presParOf" srcId="{09DCAF1A-291B-4281-AF7F-43AF96FEDB64}" destId="{C89222EA-689E-4A6D-ADC2-D8F3859EF53B}" srcOrd="1" destOrd="0" presId="urn:microsoft.com/office/officeart/2008/layout/HorizontalMultiLevelHierarchy"/>
    <dgm:cxn modelId="{02B3F1BF-5D13-44EC-9BF4-C5FDD1312A0C}" type="presParOf" srcId="{0D3FCDA1-5123-454C-996C-1D802671E92E}" destId="{D461B9AF-F667-42F2-AAD7-A607D6FF2FCB}" srcOrd="4" destOrd="0" presId="urn:microsoft.com/office/officeart/2008/layout/HorizontalMultiLevelHierarchy"/>
    <dgm:cxn modelId="{5C2327BF-EF75-4FA4-ACBA-A326CCD3E9A8}" type="presParOf" srcId="{D461B9AF-F667-42F2-AAD7-A607D6FF2FCB}" destId="{FA3BC0F3-B03A-41CE-BFA9-385320D9E3AF}" srcOrd="0" destOrd="0" presId="urn:microsoft.com/office/officeart/2008/layout/HorizontalMultiLevelHierarchy"/>
    <dgm:cxn modelId="{11144540-1944-40D8-8AC3-EC373EFEB4B9}" type="presParOf" srcId="{0D3FCDA1-5123-454C-996C-1D802671E92E}" destId="{C7BFCBB9-4382-4EB4-B062-D9AD875C9EC3}" srcOrd="5" destOrd="0" presId="urn:microsoft.com/office/officeart/2008/layout/HorizontalMultiLevelHierarchy"/>
    <dgm:cxn modelId="{164DC733-6B74-4341-BC19-7E5E62B82D6C}" type="presParOf" srcId="{C7BFCBB9-4382-4EB4-B062-D9AD875C9EC3}" destId="{89B1F820-EBA8-4525-B694-D38192BD2108}" srcOrd="0" destOrd="0" presId="urn:microsoft.com/office/officeart/2008/layout/HorizontalMultiLevelHierarchy"/>
    <dgm:cxn modelId="{82A6C2F7-D614-4FCA-AE53-5C75C281BC0B}" type="presParOf" srcId="{C7BFCBB9-4382-4EB4-B062-D9AD875C9EC3}" destId="{2C72EF02-2B5A-46CB-96EE-202E4477BE15}" srcOrd="1" destOrd="0" presId="urn:microsoft.com/office/officeart/2008/layout/HorizontalMultiLevelHierarchy"/>
    <dgm:cxn modelId="{8986DBB7-E5E2-4235-BDC4-73463D77EA42}" type="presParOf" srcId="{BF960E4C-51D0-4FC3-9DFC-41622117F2D1}" destId="{1FAF99F1-2C81-472E-AB21-504DC345D3D7}" srcOrd="2" destOrd="0" presId="urn:microsoft.com/office/officeart/2008/layout/HorizontalMultiLevelHierarchy"/>
    <dgm:cxn modelId="{5BA1ACCE-66E5-467B-AB39-5D4CA9225557}" type="presParOf" srcId="{1FAF99F1-2C81-472E-AB21-504DC345D3D7}" destId="{88384765-5DEA-4AD9-8D31-B3085067F5AA}" srcOrd="0" destOrd="0" presId="urn:microsoft.com/office/officeart/2008/layout/HorizontalMultiLevelHierarchy"/>
    <dgm:cxn modelId="{073C0EAD-73CF-4F4A-9ABA-7265E40B4BDB}" type="presParOf" srcId="{BF960E4C-51D0-4FC3-9DFC-41622117F2D1}" destId="{06DACDF4-2958-4B76-B77B-6B242B7EB087}" srcOrd="3" destOrd="0" presId="urn:microsoft.com/office/officeart/2008/layout/HorizontalMultiLevelHierarchy"/>
    <dgm:cxn modelId="{A4E69E04-3E3C-4743-91FD-C60B385639EE}" type="presParOf" srcId="{06DACDF4-2958-4B76-B77B-6B242B7EB087}" destId="{936B25A5-1884-42CE-9F19-112ED249B3E4}" srcOrd="0" destOrd="0" presId="urn:microsoft.com/office/officeart/2008/layout/HorizontalMultiLevelHierarchy"/>
    <dgm:cxn modelId="{CAA2D19E-E529-4E38-A487-4B03991AED1F}" type="presParOf" srcId="{06DACDF4-2958-4B76-B77B-6B242B7EB087}" destId="{185EADB1-CB97-4C1E-93FB-20211D5D7CF5}" srcOrd="1" destOrd="0" presId="urn:microsoft.com/office/officeart/2008/layout/HorizontalMultiLevelHierarchy"/>
    <dgm:cxn modelId="{22AA80F2-5BD0-46F6-9BBC-B417E31ADC37}" type="presParOf" srcId="{185EADB1-CB97-4C1E-93FB-20211D5D7CF5}" destId="{2685FF06-2CEA-4E65-A9F1-563A9EFE6324}" srcOrd="0" destOrd="0" presId="urn:microsoft.com/office/officeart/2008/layout/HorizontalMultiLevelHierarchy"/>
    <dgm:cxn modelId="{AEFDAF66-2FFC-45FD-873D-18944111BC50}" type="presParOf" srcId="{2685FF06-2CEA-4E65-A9F1-563A9EFE6324}" destId="{4D50D987-03DE-4309-90BE-E308D11FD69F}" srcOrd="0" destOrd="0" presId="urn:microsoft.com/office/officeart/2008/layout/HorizontalMultiLevelHierarchy"/>
    <dgm:cxn modelId="{D6C26A3B-1B39-4B00-9916-D0D33B129C2E}" type="presParOf" srcId="{185EADB1-CB97-4C1E-93FB-20211D5D7CF5}" destId="{9ED4BD4D-6CEA-49D8-849F-46709FC1B1D4}" srcOrd="1" destOrd="0" presId="urn:microsoft.com/office/officeart/2008/layout/HorizontalMultiLevelHierarchy"/>
    <dgm:cxn modelId="{86CB4C8C-339D-4A4F-9F84-955C601A2B25}" type="presParOf" srcId="{9ED4BD4D-6CEA-49D8-849F-46709FC1B1D4}" destId="{31A48D16-3692-46F2-8F1E-CB6793F7EC5A}" srcOrd="0" destOrd="0" presId="urn:microsoft.com/office/officeart/2008/layout/HorizontalMultiLevelHierarchy"/>
    <dgm:cxn modelId="{4EDD040A-629B-4CBF-981D-271EC85A047A}" type="presParOf" srcId="{9ED4BD4D-6CEA-49D8-849F-46709FC1B1D4}" destId="{9CDA364B-080D-495B-8EB9-C732B589D843}" srcOrd="1" destOrd="0" presId="urn:microsoft.com/office/officeart/2008/layout/HorizontalMultiLevelHierarchy"/>
    <dgm:cxn modelId="{409195A9-B6B9-4A41-B810-08E9F10C3262}" type="presParOf" srcId="{9CDA364B-080D-495B-8EB9-C732B589D843}" destId="{C3606FD0-25A0-4263-A875-EF7DBD879C21}" srcOrd="0" destOrd="0" presId="urn:microsoft.com/office/officeart/2008/layout/HorizontalMultiLevelHierarchy"/>
    <dgm:cxn modelId="{C292257F-FE36-41A6-B35B-6D9BAB343F4A}" type="presParOf" srcId="{C3606FD0-25A0-4263-A875-EF7DBD879C21}" destId="{38FC6DC6-391E-45C4-B084-D10D43D4BB3F}" srcOrd="0" destOrd="0" presId="urn:microsoft.com/office/officeart/2008/layout/HorizontalMultiLevelHierarchy"/>
    <dgm:cxn modelId="{34C14D27-0723-45BA-A04C-9BB603D3656B}" type="presParOf" srcId="{9CDA364B-080D-495B-8EB9-C732B589D843}" destId="{B6221532-E48D-4C28-B7E0-86E138B60358}" srcOrd="1" destOrd="0" presId="urn:microsoft.com/office/officeart/2008/layout/HorizontalMultiLevelHierarchy"/>
    <dgm:cxn modelId="{D7119931-8BCE-4CBD-A099-F9BC11C74491}" type="presParOf" srcId="{B6221532-E48D-4C28-B7E0-86E138B60358}" destId="{47068D0C-47B3-4692-A5DC-A05FF5EDFCB6}" srcOrd="0" destOrd="0" presId="urn:microsoft.com/office/officeart/2008/layout/HorizontalMultiLevelHierarchy"/>
    <dgm:cxn modelId="{C6BA4033-B457-4172-B0C8-14104D3273A0}" type="presParOf" srcId="{B6221532-E48D-4C28-B7E0-86E138B60358}" destId="{375FEBAB-589C-4663-9CF3-3CF866CEB5AC}" srcOrd="1" destOrd="0" presId="urn:microsoft.com/office/officeart/2008/layout/HorizontalMultiLevelHierarchy"/>
    <dgm:cxn modelId="{55BCC811-E1AD-4C8E-A29A-1DD5E937D372}" type="presParOf" srcId="{375FEBAB-589C-4663-9CF3-3CF866CEB5AC}" destId="{FC57E892-D7E0-4403-96D8-F9EEB14B8113}" srcOrd="0" destOrd="0" presId="urn:microsoft.com/office/officeart/2008/layout/HorizontalMultiLevelHierarchy"/>
    <dgm:cxn modelId="{FC515C16-CC9D-47C3-802D-A1A21D7B6D90}" type="presParOf" srcId="{FC57E892-D7E0-4403-96D8-F9EEB14B8113}" destId="{1F1E8225-95ED-43A6-96CC-907D44BBEAF7}" srcOrd="0" destOrd="0" presId="urn:microsoft.com/office/officeart/2008/layout/HorizontalMultiLevelHierarchy"/>
    <dgm:cxn modelId="{FB3CB823-AB57-4BDF-89A6-0D547786ADA7}" type="presParOf" srcId="{375FEBAB-589C-4663-9CF3-3CF866CEB5AC}" destId="{3E9DAAE3-FB3B-4301-B169-0159C4B5845A}" srcOrd="1" destOrd="0" presId="urn:microsoft.com/office/officeart/2008/layout/HorizontalMultiLevelHierarchy"/>
    <dgm:cxn modelId="{B174DFA0-8140-4FE6-A599-5437FDAA3AF3}" type="presParOf" srcId="{3E9DAAE3-FB3B-4301-B169-0159C4B5845A}" destId="{192F6025-4852-4AB9-9DFC-27DD65A6121D}" srcOrd="0" destOrd="0" presId="urn:microsoft.com/office/officeart/2008/layout/HorizontalMultiLevelHierarchy"/>
    <dgm:cxn modelId="{AD502EFD-2443-4F72-ADCC-DAFFE0E29CAA}" type="presParOf" srcId="{3E9DAAE3-FB3B-4301-B169-0159C4B5845A}" destId="{6CFD0F2F-1B7D-41F6-B1D1-5F1B2E59EA40}" srcOrd="1" destOrd="0" presId="urn:microsoft.com/office/officeart/2008/layout/HorizontalMultiLevelHierarchy"/>
    <dgm:cxn modelId="{97152E9B-C408-4E5C-B8C9-44629D451648}" type="presParOf" srcId="{6CFD0F2F-1B7D-41F6-B1D1-5F1B2E59EA40}" destId="{96FB9EEB-FCEF-4282-8F4B-1BE0BA8D79EC}" srcOrd="0" destOrd="0" presId="urn:microsoft.com/office/officeart/2008/layout/HorizontalMultiLevelHierarchy"/>
    <dgm:cxn modelId="{B96CE470-EEE5-4F8D-AF6C-FD0B36BDCE7C}" type="presParOf" srcId="{96FB9EEB-FCEF-4282-8F4B-1BE0BA8D79EC}" destId="{C24785A7-94B2-4532-83BC-B2067EC8D53C}" srcOrd="0" destOrd="0" presId="urn:microsoft.com/office/officeart/2008/layout/HorizontalMultiLevelHierarchy"/>
    <dgm:cxn modelId="{5B6FF62F-B7D8-45B9-BA51-12C2466F66CF}" type="presParOf" srcId="{6CFD0F2F-1B7D-41F6-B1D1-5F1B2E59EA40}" destId="{26416CCE-98A1-485E-8AEE-22A270888A39}" srcOrd="1" destOrd="0" presId="urn:microsoft.com/office/officeart/2008/layout/HorizontalMultiLevelHierarchy"/>
    <dgm:cxn modelId="{1409B67B-5D0D-4099-82C0-0D77BEBFE572}" type="presParOf" srcId="{26416CCE-98A1-485E-8AEE-22A270888A39}" destId="{19EED0B7-9170-456F-BD43-92CCF3A12E07}" srcOrd="0" destOrd="0" presId="urn:microsoft.com/office/officeart/2008/layout/HorizontalMultiLevelHierarchy"/>
    <dgm:cxn modelId="{3CE3FE87-52C9-4742-9427-432D568678ED}" type="presParOf" srcId="{26416CCE-98A1-485E-8AEE-22A270888A39}" destId="{A5B283F9-C6E7-48A9-B525-6B2753359E0D}" srcOrd="1" destOrd="0" presId="urn:microsoft.com/office/officeart/2008/layout/HorizontalMultiLevelHierarchy"/>
    <dgm:cxn modelId="{FC182FFF-1082-4A5E-AE92-3631BCF56C3B}" type="presParOf" srcId="{6CFD0F2F-1B7D-41F6-B1D1-5F1B2E59EA40}" destId="{0976F569-1EB3-4DC1-A689-B080AC14B6C1}" srcOrd="2" destOrd="0" presId="urn:microsoft.com/office/officeart/2008/layout/HorizontalMultiLevelHierarchy"/>
    <dgm:cxn modelId="{543239AB-76DD-4B1D-9735-0EBDA3A79C38}" type="presParOf" srcId="{0976F569-1EB3-4DC1-A689-B080AC14B6C1}" destId="{876C502F-4E9C-4972-9693-44C3874F5C2A}" srcOrd="0" destOrd="0" presId="urn:microsoft.com/office/officeart/2008/layout/HorizontalMultiLevelHierarchy"/>
    <dgm:cxn modelId="{61DCD6E6-8210-40E3-AD90-61FB99080DED}" type="presParOf" srcId="{6CFD0F2F-1B7D-41F6-B1D1-5F1B2E59EA40}" destId="{CC5D33B5-713B-4008-8DA9-30DCB13BFAD0}" srcOrd="3" destOrd="0" presId="urn:microsoft.com/office/officeart/2008/layout/HorizontalMultiLevelHierarchy"/>
    <dgm:cxn modelId="{6680F69C-4F84-4C5E-B4D2-E380944B4E66}" type="presParOf" srcId="{CC5D33B5-713B-4008-8DA9-30DCB13BFAD0}" destId="{AC8D9D5E-07A1-4031-99A8-317FE001374E}" srcOrd="0" destOrd="0" presId="urn:microsoft.com/office/officeart/2008/layout/HorizontalMultiLevelHierarchy"/>
    <dgm:cxn modelId="{6248BA1F-A01A-43AA-AA17-EFF808B4EB2E}" type="presParOf" srcId="{CC5D33B5-713B-4008-8DA9-30DCB13BFAD0}" destId="{B7E1D34F-687F-481A-8778-A82CA84856EF}" srcOrd="1" destOrd="0" presId="urn:microsoft.com/office/officeart/2008/layout/HorizontalMultiLevelHierarchy"/>
    <dgm:cxn modelId="{70EADDB7-F7BE-4225-BDCC-819ECF20B422}" type="presParOf" srcId="{375FEBAB-589C-4663-9CF3-3CF866CEB5AC}" destId="{8C3FACBE-71B2-4B0B-8AE6-A93A114F141C}" srcOrd="2" destOrd="0" presId="urn:microsoft.com/office/officeart/2008/layout/HorizontalMultiLevelHierarchy"/>
    <dgm:cxn modelId="{792246AB-D1D4-49B6-9EF8-CA746FF0F2DF}" type="presParOf" srcId="{8C3FACBE-71B2-4B0B-8AE6-A93A114F141C}" destId="{0C15EA9E-3E80-4B56-B4F9-F85F6F4433F8}" srcOrd="0" destOrd="0" presId="urn:microsoft.com/office/officeart/2008/layout/HorizontalMultiLevelHierarchy"/>
    <dgm:cxn modelId="{E1C62F06-801D-45BC-8F4A-53D6C2BBEA4D}" type="presParOf" srcId="{375FEBAB-589C-4663-9CF3-3CF866CEB5AC}" destId="{42313B9E-8343-4460-A3A2-45CFD39B72CC}" srcOrd="3" destOrd="0" presId="urn:microsoft.com/office/officeart/2008/layout/HorizontalMultiLevelHierarchy"/>
    <dgm:cxn modelId="{CE25AC7B-A7AB-45A6-881C-F06ECE1C7641}" type="presParOf" srcId="{42313B9E-8343-4460-A3A2-45CFD39B72CC}" destId="{2E2D94A5-0BE8-4D97-80BF-0888CB06DFBE}" srcOrd="0" destOrd="0" presId="urn:microsoft.com/office/officeart/2008/layout/HorizontalMultiLevelHierarchy"/>
    <dgm:cxn modelId="{5BE861A6-0BD3-4CEC-AE29-F2CA93F5C6A6}" type="presParOf" srcId="{42313B9E-8343-4460-A3A2-45CFD39B72CC}" destId="{97C56993-3745-46BD-B6E8-338B6E34ACDD}" srcOrd="1" destOrd="0" presId="urn:microsoft.com/office/officeart/2008/layout/HorizontalMultiLevelHierarchy"/>
    <dgm:cxn modelId="{0207DCB4-769C-47B3-955F-A423D6AF2381}" type="presParOf" srcId="{97C56993-3745-46BD-B6E8-338B6E34ACDD}" destId="{53FF67B0-155B-4532-8A1C-3B28ADF86298}" srcOrd="0" destOrd="0" presId="urn:microsoft.com/office/officeart/2008/layout/HorizontalMultiLevelHierarchy"/>
    <dgm:cxn modelId="{74C956D6-A1FC-4D8F-A2AB-2135FFF6AEE2}" type="presParOf" srcId="{53FF67B0-155B-4532-8A1C-3B28ADF86298}" destId="{8A9B4A99-0285-4ADA-B35D-02C176297D93}" srcOrd="0" destOrd="0" presId="urn:microsoft.com/office/officeart/2008/layout/HorizontalMultiLevelHierarchy"/>
    <dgm:cxn modelId="{83073781-E844-42B7-BCC2-D9CD0DDED1EF}" type="presParOf" srcId="{97C56993-3745-46BD-B6E8-338B6E34ACDD}" destId="{A87DBCAF-CC0F-4DE3-888B-A5569B717419}" srcOrd="1" destOrd="0" presId="urn:microsoft.com/office/officeart/2008/layout/HorizontalMultiLevelHierarchy"/>
    <dgm:cxn modelId="{E671FF14-F2FA-47C3-8F3E-185CDAC16097}" type="presParOf" srcId="{A87DBCAF-CC0F-4DE3-888B-A5569B717419}" destId="{A6B0937C-E10D-463E-96BA-3A0502041FEE}" srcOrd="0" destOrd="0" presId="urn:microsoft.com/office/officeart/2008/layout/HorizontalMultiLevelHierarchy"/>
    <dgm:cxn modelId="{F93B39B2-D75D-4B1B-80F8-193661E5B823}" type="presParOf" srcId="{A87DBCAF-CC0F-4DE3-888B-A5569B717419}" destId="{3A4C9CF1-A043-47DE-8EBC-6B8E0D2ED085}" srcOrd="1" destOrd="0" presId="urn:microsoft.com/office/officeart/2008/layout/HorizontalMultiLevelHierarchy"/>
    <dgm:cxn modelId="{C886F972-BC58-468B-9B6B-856FDEFFE13E}" type="presParOf" srcId="{97C56993-3745-46BD-B6E8-338B6E34ACDD}" destId="{FBE92BDB-D0C5-4597-9793-CB1A8E149EB5}" srcOrd="2" destOrd="0" presId="urn:microsoft.com/office/officeart/2008/layout/HorizontalMultiLevelHierarchy"/>
    <dgm:cxn modelId="{B1CFE825-6067-4A0E-AE2D-5BFD727D5273}" type="presParOf" srcId="{FBE92BDB-D0C5-4597-9793-CB1A8E149EB5}" destId="{60417F8B-CD86-4132-827B-F003B9C1E6EA}" srcOrd="0" destOrd="0" presId="urn:microsoft.com/office/officeart/2008/layout/HorizontalMultiLevelHierarchy"/>
    <dgm:cxn modelId="{0D050ED3-513F-4FFE-8231-47D357495343}" type="presParOf" srcId="{97C56993-3745-46BD-B6E8-338B6E34ACDD}" destId="{D713CF04-A63E-41AE-846C-794597FBBEB1}" srcOrd="3" destOrd="0" presId="urn:microsoft.com/office/officeart/2008/layout/HorizontalMultiLevelHierarchy"/>
    <dgm:cxn modelId="{2CAEC05F-458B-4B7D-BCE1-01E9D9326A01}" type="presParOf" srcId="{D713CF04-A63E-41AE-846C-794597FBBEB1}" destId="{465E64C3-F5A7-49A3-8C4F-EB66A68CEAF3}" srcOrd="0" destOrd="0" presId="urn:microsoft.com/office/officeart/2008/layout/HorizontalMultiLevelHierarchy"/>
    <dgm:cxn modelId="{7E6F8001-C16A-481E-9EDF-EC3DA9AF7AF2}" type="presParOf" srcId="{D713CF04-A63E-41AE-846C-794597FBBEB1}" destId="{7ECCB3E9-102C-43B2-82A5-AF9920E66709}" srcOrd="1" destOrd="0" presId="urn:microsoft.com/office/officeart/2008/layout/HorizontalMultiLevelHierarchy"/>
    <dgm:cxn modelId="{EDCEED1F-9180-447D-A0A5-5345B0C5BCAC}" type="presParOf" srcId="{7ECCB3E9-102C-43B2-82A5-AF9920E66709}" destId="{0C8E3F65-002F-4CBC-A231-5AD58CEA86C9}" srcOrd="0" destOrd="0" presId="urn:microsoft.com/office/officeart/2008/layout/HorizontalMultiLevelHierarchy"/>
    <dgm:cxn modelId="{3F48934A-8C73-4811-84EE-1147FB42363E}" type="presParOf" srcId="{0C8E3F65-002F-4CBC-A231-5AD58CEA86C9}" destId="{5E873027-3830-439D-ABA0-E33DFD456CBA}" srcOrd="0" destOrd="0" presId="urn:microsoft.com/office/officeart/2008/layout/HorizontalMultiLevelHierarchy"/>
    <dgm:cxn modelId="{FE4ABF00-C785-4D62-A23A-76F889276F34}" type="presParOf" srcId="{7ECCB3E9-102C-43B2-82A5-AF9920E66709}" destId="{739FEABA-AAD3-491D-A98C-50006FDC72D5}" srcOrd="1" destOrd="0" presId="urn:microsoft.com/office/officeart/2008/layout/HorizontalMultiLevelHierarchy"/>
    <dgm:cxn modelId="{6F6CCE16-3994-4CE8-BFFF-C5C5848CFF55}" type="presParOf" srcId="{739FEABA-AAD3-491D-A98C-50006FDC72D5}" destId="{44806FA8-16DD-4D7A-8909-12DC16AEEC77}" srcOrd="0" destOrd="0" presId="urn:microsoft.com/office/officeart/2008/layout/HorizontalMultiLevelHierarchy"/>
    <dgm:cxn modelId="{008E6070-2B90-42E0-BC02-E47BD25A1E9B}" type="presParOf" srcId="{739FEABA-AAD3-491D-A98C-50006FDC72D5}" destId="{617EC4C2-40FB-475F-93CE-4B132457A3FB}" srcOrd="1" destOrd="0" presId="urn:microsoft.com/office/officeart/2008/layout/HorizontalMultiLevelHierarchy"/>
    <dgm:cxn modelId="{B5B08E8B-C774-47EE-9307-64C0621B0109}" type="presParOf" srcId="{9CDA364B-080D-495B-8EB9-C732B589D843}" destId="{05BFCA54-FA94-47AE-8358-59234E3CA577}" srcOrd="2" destOrd="0" presId="urn:microsoft.com/office/officeart/2008/layout/HorizontalMultiLevelHierarchy"/>
    <dgm:cxn modelId="{6F2A0086-AE18-451F-822C-7C7C9C3D2BA8}" type="presParOf" srcId="{05BFCA54-FA94-47AE-8358-59234E3CA577}" destId="{C29E7F2D-6540-4B14-AC07-404D9BEF3F00}" srcOrd="0" destOrd="0" presId="urn:microsoft.com/office/officeart/2008/layout/HorizontalMultiLevelHierarchy"/>
    <dgm:cxn modelId="{EB905915-3ADA-461D-9E68-EDC8C6012BA8}" type="presParOf" srcId="{9CDA364B-080D-495B-8EB9-C732B589D843}" destId="{76D7BC4E-2181-4C2E-97A0-8E5DE7E1D763}" srcOrd="3" destOrd="0" presId="urn:microsoft.com/office/officeart/2008/layout/HorizontalMultiLevelHierarchy"/>
    <dgm:cxn modelId="{A60C109F-464E-4539-A776-6DE8DB7CD24F}" type="presParOf" srcId="{76D7BC4E-2181-4C2E-97A0-8E5DE7E1D763}" destId="{42443618-D1AD-42E9-814F-621D168B955F}" srcOrd="0" destOrd="0" presId="urn:microsoft.com/office/officeart/2008/layout/HorizontalMultiLevelHierarchy"/>
    <dgm:cxn modelId="{6E9BE235-55B1-4A67-84FE-FEC0B6ED6FF3}" type="presParOf" srcId="{76D7BC4E-2181-4C2E-97A0-8E5DE7E1D763}" destId="{E6134D08-E12D-4ABB-A655-391A88C39660}" srcOrd="1" destOrd="0" presId="urn:microsoft.com/office/officeart/2008/layout/HorizontalMultiLevelHierarchy"/>
    <dgm:cxn modelId="{E0C5BAED-D9B1-4E26-BD07-FF8454B7AC7A}" type="presParOf" srcId="{E6134D08-E12D-4ABB-A655-391A88C39660}" destId="{301A1700-D8A6-4176-8DA2-225392694778}" srcOrd="0" destOrd="0" presId="urn:microsoft.com/office/officeart/2008/layout/HorizontalMultiLevelHierarchy"/>
    <dgm:cxn modelId="{ACDC0182-CA5E-4AD9-8ECF-CDC07157ED49}" type="presParOf" srcId="{301A1700-D8A6-4176-8DA2-225392694778}" destId="{D31E0C99-CC19-4DA7-B420-AD1945BC0A3E}" srcOrd="0" destOrd="0" presId="urn:microsoft.com/office/officeart/2008/layout/HorizontalMultiLevelHierarchy"/>
    <dgm:cxn modelId="{28A3F84C-637D-4FCB-88C0-AC094C3E06F2}" type="presParOf" srcId="{E6134D08-E12D-4ABB-A655-391A88C39660}" destId="{BD8A6563-56AB-4FC7-9048-A167451668A9}" srcOrd="1" destOrd="0" presId="urn:microsoft.com/office/officeart/2008/layout/HorizontalMultiLevelHierarchy"/>
    <dgm:cxn modelId="{75AFD20D-E610-4A47-9373-CC276B310ABE}" type="presParOf" srcId="{BD8A6563-56AB-4FC7-9048-A167451668A9}" destId="{EFEA0CE7-E039-4A63-AE2E-32AF07820781}" srcOrd="0" destOrd="0" presId="urn:microsoft.com/office/officeart/2008/layout/HorizontalMultiLevelHierarchy"/>
    <dgm:cxn modelId="{DB087AA6-4D34-408E-8AB0-2EF265ADFE6D}" type="presParOf" srcId="{BD8A6563-56AB-4FC7-9048-A167451668A9}" destId="{6353F5E5-6B24-4789-B747-93B70986F701}" srcOrd="1" destOrd="0" presId="urn:microsoft.com/office/officeart/2008/layout/HorizontalMultiLevelHierarchy"/>
    <dgm:cxn modelId="{AE02239A-E368-4371-B5FC-591D2804FA43}" type="presParOf" srcId="{185EADB1-CB97-4C1E-93FB-20211D5D7CF5}" destId="{82D15630-D99E-4C9A-ABB5-216C33E2ADD7}" srcOrd="2" destOrd="0" presId="urn:microsoft.com/office/officeart/2008/layout/HorizontalMultiLevelHierarchy"/>
    <dgm:cxn modelId="{8BB140D3-C4D2-4747-A706-F9271E6CB55A}" type="presParOf" srcId="{82D15630-D99E-4C9A-ABB5-216C33E2ADD7}" destId="{13C049A1-A46F-4B90-B9D0-365AF5A1FAAD}" srcOrd="0" destOrd="0" presId="urn:microsoft.com/office/officeart/2008/layout/HorizontalMultiLevelHierarchy"/>
    <dgm:cxn modelId="{1691170A-83D3-40B8-8338-8232AF7DB064}" type="presParOf" srcId="{185EADB1-CB97-4C1E-93FB-20211D5D7CF5}" destId="{CCFC25A5-9D64-4B15-A467-177B2F0C1327}" srcOrd="3" destOrd="0" presId="urn:microsoft.com/office/officeart/2008/layout/HorizontalMultiLevelHierarchy"/>
    <dgm:cxn modelId="{841E1428-C9D2-4137-9194-6C8284E26DEE}" type="presParOf" srcId="{CCFC25A5-9D64-4B15-A467-177B2F0C1327}" destId="{1938B175-682E-4041-BF93-7DACBA37CBD0}" srcOrd="0" destOrd="0" presId="urn:microsoft.com/office/officeart/2008/layout/HorizontalMultiLevelHierarchy"/>
    <dgm:cxn modelId="{8500A13C-2C36-45B0-A03B-EDE5DB3486E2}" type="presParOf" srcId="{CCFC25A5-9D64-4B15-A467-177B2F0C1327}" destId="{743ECE5A-AA9E-4BBE-8573-2E4A92E1CA56}" srcOrd="1" destOrd="0" presId="urn:microsoft.com/office/officeart/2008/layout/HorizontalMultiLevelHierarchy"/>
    <dgm:cxn modelId="{DC4C4034-D370-42A5-9E36-7830A0269572}" type="presParOf" srcId="{743ECE5A-AA9E-4BBE-8573-2E4A92E1CA56}" destId="{BF847441-9B62-4997-9664-4B5727807248}" srcOrd="0" destOrd="0" presId="urn:microsoft.com/office/officeart/2008/layout/HorizontalMultiLevelHierarchy"/>
    <dgm:cxn modelId="{12206B81-C791-43A0-AA83-18208D356B27}" type="presParOf" srcId="{BF847441-9B62-4997-9664-4B5727807248}" destId="{2CE00ED0-EE5A-4DD2-9E0C-0144CA175F85}" srcOrd="0" destOrd="0" presId="urn:microsoft.com/office/officeart/2008/layout/HorizontalMultiLevelHierarchy"/>
    <dgm:cxn modelId="{CE34DE76-F801-4F3E-8C12-70E6E9B5E545}" type="presParOf" srcId="{743ECE5A-AA9E-4BBE-8573-2E4A92E1CA56}" destId="{543DB814-DB0C-4410-9504-6B0E21A7E402}" srcOrd="1" destOrd="0" presId="urn:microsoft.com/office/officeart/2008/layout/HorizontalMultiLevelHierarchy"/>
    <dgm:cxn modelId="{B647D7A4-DB74-4F32-8065-6F53267D92DA}" type="presParOf" srcId="{543DB814-DB0C-4410-9504-6B0E21A7E402}" destId="{756BE56E-C946-45F5-89DA-9437381C3748}" srcOrd="0" destOrd="0" presId="urn:microsoft.com/office/officeart/2008/layout/HorizontalMultiLevelHierarchy"/>
    <dgm:cxn modelId="{5FA3C238-0061-4512-B841-BBF3EE36ED25}" type="presParOf" srcId="{543DB814-DB0C-4410-9504-6B0E21A7E402}" destId="{D9F15D13-283A-49C1-A2FA-8ACAB04CAF26}" srcOrd="1" destOrd="0" presId="urn:microsoft.com/office/officeart/2008/layout/HorizontalMultiLevelHierarchy"/>
    <dgm:cxn modelId="{4DB66534-6B29-46E4-B0E5-F41AFBE77C59}" type="presParOf" srcId="{D9F15D13-283A-49C1-A2FA-8ACAB04CAF26}" destId="{2F7B0E93-6B85-464D-BDA4-38E8DBC74E8F}" srcOrd="0" destOrd="0" presId="urn:microsoft.com/office/officeart/2008/layout/HorizontalMultiLevelHierarchy"/>
    <dgm:cxn modelId="{99F3731F-C561-4896-886A-E470873BA2CD}" type="presParOf" srcId="{2F7B0E93-6B85-464D-BDA4-38E8DBC74E8F}" destId="{5FC9C179-7A5D-448F-B460-039D31FA2785}" srcOrd="0" destOrd="0" presId="urn:microsoft.com/office/officeart/2008/layout/HorizontalMultiLevelHierarchy"/>
    <dgm:cxn modelId="{67695EFA-B7FC-4B69-B25C-5AF30DAB56CC}" type="presParOf" srcId="{D9F15D13-283A-49C1-A2FA-8ACAB04CAF26}" destId="{5634330B-D7F9-45A0-9DD5-864FAE9AFC53}" srcOrd="1" destOrd="0" presId="urn:microsoft.com/office/officeart/2008/layout/HorizontalMultiLevelHierarchy"/>
    <dgm:cxn modelId="{0763DC98-74DA-4690-856D-FE002B9277F2}" type="presParOf" srcId="{5634330B-D7F9-45A0-9DD5-864FAE9AFC53}" destId="{E1299A50-04EE-44AD-9FA1-B8F56A0302E8}" srcOrd="0" destOrd="0" presId="urn:microsoft.com/office/officeart/2008/layout/HorizontalMultiLevelHierarchy"/>
    <dgm:cxn modelId="{34F950DC-F5DF-44A6-A947-045347A0F3B5}" type="presParOf" srcId="{5634330B-D7F9-45A0-9DD5-864FAE9AFC53}" destId="{B3E7C8BB-5F57-4B1F-98A3-3595BF11D02B}" srcOrd="1" destOrd="0" presId="urn:microsoft.com/office/officeart/2008/layout/HorizontalMultiLevelHierarchy"/>
    <dgm:cxn modelId="{EDDB6DB1-D583-46CA-A56B-B96148BF7E4A}" type="presParOf" srcId="{B3E7C8BB-5F57-4B1F-98A3-3595BF11D02B}" destId="{06658BBE-52EC-487F-A158-C58DB99AB97E}" srcOrd="0" destOrd="0" presId="urn:microsoft.com/office/officeart/2008/layout/HorizontalMultiLevelHierarchy"/>
    <dgm:cxn modelId="{F0CCF3C0-9762-4817-BC28-788C646EBA23}" type="presParOf" srcId="{06658BBE-52EC-487F-A158-C58DB99AB97E}" destId="{2BBA3F8F-2135-47B6-92DE-2FBC57E0805C}" srcOrd="0" destOrd="0" presId="urn:microsoft.com/office/officeart/2008/layout/HorizontalMultiLevelHierarchy"/>
    <dgm:cxn modelId="{B60AC672-3EA2-4FC3-B89F-E2505CC9DB4C}" type="presParOf" srcId="{B3E7C8BB-5F57-4B1F-98A3-3595BF11D02B}" destId="{32E3D212-5DB5-4099-85DA-152596E7FA0E}" srcOrd="1" destOrd="0" presId="urn:microsoft.com/office/officeart/2008/layout/HorizontalMultiLevelHierarchy"/>
    <dgm:cxn modelId="{1682B905-DB9C-4E9A-83BA-51DDEC64383E}" type="presParOf" srcId="{32E3D212-5DB5-4099-85DA-152596E7FA0E}" destId="{64D1ABB9-8361-4157-B8E9-0679921263D8}" srcOrd="0" destOrd="0" presId="urn:microsoft.com/office/officeart/2008/layout/HorizontalMultiLevelHierarchy"/>
    <dgm:cxn modelId="{445ADD7D-9948-4412-B0FF-262CDFEF12CD}" type="presParOf" srcId="{32E3D212-5DB5-4099-85DA-152596E7FA0E}" destId="{444D63CA-20BF-4B99-B25F-3155827C9DEE}" srcOrd="1" destOrd="0" presId="urn:microsoft.com/office/officeart/2008/layout/HorizontalMultiLevelHierarchy"/>
    <dgm:cxn modelId="{8F1E71C8-C2C1-4D40-B432-76B4B27A8A79}" type="presParOf" srcId="{444D63CA-20BF-4B99-B25F-3155827C9DEE}" destId="{5C8A29E8-27F3-457F-907F-2BFA2A6F13D4}" srcOrd="0" destOrd="0" presId="urn:microsoft.com/office/officeart/2008/layout/HorizontalMultiLevelHierarchy"/>
    <dgm:cxn modelId="{680A786B-AF86-4A0F-A97C-C45C94C10F5C}" type="presParOf" srcId="{5C8A29E8-27F3-457F-907F-2BFA2A6F13D4}" destId="{14890F80-506F-4C22-8920-EB61FBD2BC08}" srcOrd="0" destOrd="0" presId="urn:microsoft.com/office/officeart/2008/layout/HorizontalMultiLevelHierarchy"/>
    <dgm:cxn modelId="{70317B6D-2B18-4666-B96C-6E4925451C73}" type="presParOf" srcId="{444D63CA-20BF-4B99-B25F-3155827C9DEE}" destId="{AB17B074-053F-4BA1-81A3-637EE8A1F664}" srcOrd="1" destOrd="0" presId="urn:microsoft.com/office/officeart/2008/layout/HorizontalMultiLevelHierarchy"/>
    <dgm:cxn modelId="{74DBD53A-E5FA-43A5-AAFC-1C408D19013F}" type="presParOf" srcId="{AB17B074-053F-4BA1-81A3-637EE8A1F664}" destId="{BBB7DCD0-09BA-4136-946F-D1A90CF2FD62}" srcOrd="0" destOrd="0" presId="urn:microsoft.com/office/officeart/2008/layout/HorizontalMultiLevelHierarchy"/>
    <dgm:cxn modelId="{322190FE-7FC5-4914-8B00-480227F93BFD}" type="presParOf" srcId="{AB17B074-053F-4BA1-81A3-637EE8A1F664}" destId="{C0F3BD53-2A52-4CC2-B019-515B7044F879}" srcOrd="1" destOrd="0" presId="urn:microsoft.com/office/officeart/2008/layout/HorizontalMultiLevelHierarchy"/>
    <dgm:cxn modelId="{A30623E4-AC9A-470A-9CB6-7D4E2768F231}" type="presParOf" srcId="{444D63CA-20BF-4B99-B25F-3155827C9DEE}" destId="{9843D868-9DFF-4267-925B-99E33F5B9612}" srcOrd="2" destOrd="0" presId="urn:microsoft.com/office/officeart/2008/layout/HorizontalMultiLevelHierarchy"/>
    <dgm:cxn modelId="{C2E3ACA4-A228-4AC1-AAC4-A750047CFF0D}" type="presParOf" srcId="{9843D868-9DFF-4267-925B-99E33F5B9612}" destId="{98B11626-8C3D-4C5F-8516-3A68A672C524}" srcOrd="0" destOrd="0" presId="urn:microsoft.com/office/officeart/2008/layout/HorizontalMultiLevelHierarchy"/>
    <dgm:cxn modelId="{068F6157-B124-402E-BC6D-555BEC3B1381}" type="presParOf" srcId="{444D63CA-20BF-4B99-B25F-3155827C9DEE}" destId="{840EDA94-6EFD-41AB-90DA-3E7B17B5E77B}" srcOrd="3" destOrd="0" presId="urn:microsoft.com/office/officeart/2008/layout/HorizontalMultiLevelHierarchy"/>
    <dgm:cxn modelId="{B04459B9-7150-442D-B07F-CDEFA927CC16}" type="presParOf" srcId="{840EDA94-6EFD-41AB-90DA-3E7B17B5E77B}" destId="{5E10857C-294E-4373-8122-6A75B3DE530C}" srcOrd="0" destOrd="0" presId="urn:microsoft.com/office/officeart/2008/layout/HorizontalMultiLevelHierarchy"/>
    <dgm:cxn modelId="{77B53AA3-A3E4-4944-8A2E-3784C3CAD524}" type="presParOf" srcId="{840EDA94-6EFD-41AB-90DA-3E7B17B5E77B}" destId="{71A73394-1122-4E7E-9DE3-E81ECF4D599A}" srcOrd="1" destOrd="0" presId="urn:microsoft.com/office/officeart/2008/layout/HorizontalMultiLevelHierarchy"/>
    <dgm:cxn modelId="{7C64A3A0-169B-4A18-A96B-8D9C3321A18A}" type="presParOf" srcId="{444D63CA-20BF-4B99-B25F-3155827C9DEE}" destId="{6916E541-E16C-41C3-BC92-3BFC2F2CD6E0}" srcOrd="4" destOrd="0" presId="urn:microsoft.com/office/officeart/2008/layout/HorizontalMultiLevelHierarchy"/>
    <dgm:cxn modelId="{86BF8942-0B1C-4763-8681-28E07C8EAB7A}" type="presParOf" srcId="{6916E541-E16C-41C3-BC92-3BFC2F2CD6E0}" destId="{83A64052-A0E0-49B0-B805-2CB7512857B7}" srcOrd="0" destOrd="0" presId="urn:microsoft.com/office/officeart/2008/layout/HorizontalMultiLevelHierarchy"/>
    <dgm:cxn modelId="{49843AF3-F2C3-4B01-BCDE-A662FCE23CDB}" type="presParOf" srcId="{444D63CA-20BF-4B99-B25F-3155827C9DEE}" destId="{E10CD11B-CC1F-4EFA-A1DB-0EDE07188694}" srcOrd="5" destOrd="0" presId="urn:microsoft.com/office/officeart/2008/layout/HorizontalMultiLevelHierarchy"/>
    <dgm:cxn modelId="{B9D00D09-44AF-44A8-88DC-ECE5DFE4C57B}" type="presParOf" srcId="{E10CD11B-CC1F-4EFA-A1DB-0EDE07188694}" destId="{ABBEBA23-C12E-4360-A429-0ADE5B7D7F1B}" srcOrd="0" destOrd="0" presId="urn:microsoft.com/office/officeart/2008/layout/HorizontalMultiLevelHierarchy"/>
    <dgm:cxn modelId="{4C70536A-67A7-42C1-977C-40262387C863}" type="presParOf" srcId="{E10CD11B-CC1F-4EFA-A1DB-0EDE07188694}" destId="{562E1F19-E5AD-49DB-9EBC-BAA4B96DC99F}" srcOrd="1" destOrd="0" presId="urn:microsoft.com/office/officeart/2008/layout/HorizontalMultiLevelHierarchy"/>
    <dgm:cxn modelId="{592878F9-E3BC-4390-BC49-E585BE526F11}" type="presParOf" srcId="{444D63CA-20BF-4B99-B25F-3155827C9DEE}" destId="{F0F703AF-DA5B-43D2-8959-310476C9603F}" srcOrd="6" destOrd="0" presId="urn:microsoft.com/office/officeart/2008/layout/HorizontalMultiLevelHierarchy"/>
    <dgm:cxn modelId="{6AD45571-C87E-4A1E-8751-17D7B5B4DA61}" type="presParOf" srcId="{F0F703AF-DA5B-43D2-8959-310476C9603F}" destId="{03AEED0C-8E38-45EB-BBF5-3849348E8C6D}" srcOrd="0" destOrd="0" presId="urn:microsoft.com/office/officeart/2008/layout/HorizontalMultiLevelHierarchy"/>
    <dgm:cxn modelId="{C14EED86-1803-4330-876C-ABF3116503FF}" type="presParOf" srcId="{444D63CA-20BF-4B99-B25F-3155827C9DEE}" destId="{D3A5F02E-879C-49A9-B92C-818007C08A97}" srcOrd="7" destOrd="0" presId="urn:microsoft.com/office/officeart/2008/layout/HorizontalMultiLevelHierarchy"/>
    <dgm:cxn modelId="{87C36EB9-8FA0-4530-897B-AA54C0FECFA5}" type="presParOf" srcId="{D3A5F02E-879C-49A9-B92C-818007C08A97}" destId="{3B2DF1F9-FC83-4294-B553-8CD62EC36524}" srcOrd="0" destOrd="0" presId="urn:microsoft.com/office/officeart/2008/layout/HorizontalMultiLevelHierarchy"/>
    <dgm:cxn modelId="{AC2E21B7-AE30-48FD-AF3D-BAFA326BB2D3}" type="presParOf" srcId="{D3A5F02E-879C-49A9-B92C-818007C08A97}" destId="{2618AF76-8E70-44E4-B666-F1580CE5394B}" srcOrd="1" destOrd="0" presId="urn:microsoft.com/office/officeart/2008/layout/HorizontalMultiLevelHierarchy"/>
    <dgm:cxn modelId="{1E805968-89A5-4BA4-96AC-892F2F401AF5}" type="presParOf" srcId="{444D63CA-20BF-4B99-B25F-3155827C9DEE}" destId="{E81AB034-3F17-4D2F-A33C-85FC71E074D8}" srcOrd="8" destOrd="0" presId="urn:microsoft.com/office/officeart/2008/layout/HorizontalMultiLevelHierarchy"/>
    <dgm:cxn modelId="{D38F5787-FA6C-45B6-90C9-450DEBCE42E6}" type="presParOf" srcId="{E81AB034-3F17-4D2F-A33C-85FC71E074D8}" destId="{D7728059-AEEA-4016-8336-3632E2EF37E3}" srcOrd="0" destOrd="0" presId="urn:microsoft.com/office/officeart/2008/layout/HorizontalMultiLevelHierarchy"/>
    <dgm:cxn modelId="{2D7AB9D4-5452-45B2-9FF5-4BA6CED88D48}" type="presParOf" srcId="{444D63CA-20BF-4B99-B25F-3155827C9DEE}" destId="{8AFCD0AC-AA71-4647-8744-F5E2508FF4DD}" srcOrd="9" destOrd="0" presId="urn:microsoft.com/office/officeart/2008/layout/HorizontalMultiLevelHierarchy"/>
    <dgm:cxn modelId="{F5CCD47D-D2F8-4540-9E8F-740B2A8E462D}" type="presParOf" srcId="{8AFCD0AC-AA71-4647-8744-F5E2508FF4DD}" destId="{50B674B4-ABAA-4619-98E7-97075B03392B}" srcOrd="0" destOrd="0" presId="urn:microsoft.com/office/officeart/2008/layout/HorizontalMultiLevelHierarchy"/>
    <dgm:cxn modelId="{6363E633-8BC0-4190-807C-5EC59961DF4B}" type="presParOf" srcId="{8AFCD0AC-AA71-4647-8744-F5E2508FF4DD}" destId="{4642D8B6-E420-4E26-ABD9-FF6A814CE179}" srcOrd="1" destOrd="0" presId="urn:microsoft.com/office/officeart/2008/layout/HorizontalMultiLevelHierarchy"/>
    <dgm:cxn modelId="{841A0528-BF54-4CE7-8E40-15EF008E2F02}" type="presParOf" srcId="{BF960E4C-51D0-4FC3-9DFC-41622117F2D1}" destId="{A8EF5B8B-1408-45B4-A32A-AF7237672ADD}" srcOrd="4" destOrd="0" presId="urn:microsoft.com/office/officeart/2008/layout/HorizontalMultiLevelHierarchy"/>
    <dgm:cxn modelId="{DBE98073-20EB-45DE-B294-ECBDED6343F7}" type="presParOf" srcId="{A8EF5B8B-1408-45B4-A32A-AF7237672ADD}" destId="{E518AC14-36AF-4291-A736-2380711ABA91}" srcOrd="0" destOrd="0" presId="urn:microsoft.com/office/officeart/2008/layout/HorizontalMultiLevelHierarchy"/>
    <dgm:cxn modelId="{42139D94-828D-4428-A87F-A22E6B473318}" type="presParOf" srcId="{BF960E4C-51D0-4FC3-9DFC-41622117F2D1}" destId="{B9B439DD-55A8-413D-BC2C-597D2EA20836}" srcOrd="5" destOrd="0" presId="urn:microsoft.com/office/officeart/2008/layout/HorizontalMultiLevelHierarchy"/>
    <dgm:cxn modelId="{34F453AB-7BB5-47F9-BFD4-32FEE2704B78}" type="presParOf" srcId="{B9B439DD-55A8-413D-BC2C-597D2EA20836}" destId="{E6FE566A-CC60-4C3D-9B17-63B9273F6D15}" srcOrd="0" destOrd="0" presId="urn:microsoft.com/office/officeart/2008/layout/HorizontalMultiLevelHierarchy"/>
    <dgm:cxn modelId="{AEB2AC86-830B-48F7-B56C-EAFBC7CCE4AD}" type="presParOf" srcId="{B9B439DD-55A8-413D-BC2C-597D2EA20836}" destId="{C0E631C4-5D35-45CF-98DF-CD0F3ADDF239}" srcOrd="1" destOrd="0" presId="urn:microsoft.com/office/officeart/2008/layout/HorizontalMultiLevelHierarchy"/>
    <dgm:cxn modelId="{D7CB6094-D177-4868-B62D-DE91AB3C913C}" type="presParOf" srcId="{C0E631C4-5D35-45CF-98DF-CD0F3ADDF239}" destId="{D961483B-6253-4A83-8C36-2C4E30410BE6}" srcOrd="0" destOrd="0" presId="urn:microsoft.com/office/officeart/2008/layout/HorizontalMultiLevelHierarchy"/>
    <dgm:cxn modelId="{60D92DB9-EF0F-4164-8555-B9981D583E67}" type="presParOf" srcId="{D961483B-6253-4A83-8C36-2C4E30410BE6}" destId="{3BDF4F4B-E206-4690-B399-84B2807006A1}" srcOrd="0" destOrd="0" presId="urn:microsoft.com/office/officeart/2008/layout/HorizontalMultiLevelHierarchy"/>
    <dgm:cxn modelId="{DEFB8A98-909E-464F-9741-C792FAE259E7}" type="presParOf" srcId="{C0E631C4-5D35-45CF-98DF-CD0F3ADDF239}" destId="{7787CDED-A823-4D68-A2BB-1FAEA8F7EC80}" srcOrd="1" destOrd="0" presId="urn:microsoft.com/office/officeart/2008/layout/HorizontalMultiLevelHierarchy"/>
    <dgm:cxn modelId="{8BFF3474-8D04-43D3-A332-E6036BBC0F45}" type="presParOf" srcId="{7787CDED-A823-4D68-A2BB-1FAEA8F7EC80}" destId="{4CBD03B7-2C8B-47CD-96EE-55487030586A}" srcOrd="0" destOrd="0" presId="urn:microsoft.com/office/officeart/2008/layout/HorizontalMultiLevelHierarchy"/>
    <dgm:cxn modelId="{F94814EC-7FF9-4B2D-8CCE-01A804D233FF}" type="presParOf" srcId="{7787CDED-A823-4D68-A2BB-1FAEA8F7EC80}" destId="{AE4929A1-995E-48D2-8FE1-EEC8CF27216C}" srcOrd="1" destOrd="0" presId="urn:microsoft.com/office/officeart/2008/layout/HorizontalMultiLevelHierarchy"/>
    <dgm:cxn modelId="{34ABCB34-CEAA-47C9-9D41-0986E0074CBF}" type="presParOf" srcId="{AE4929A1-995E-48D2-8FE1-EEC8CF27216C}" destId="{FF3400DB-F8B4-4092-A9DF-DC92323374C6}" srcOrd="0" destOrd="0" presId="urn:microsoft.com/office/officeart/2008/layout/HorizontalMultiLevelHierarchy"/>
    <dgm:cxn modelId="{4616EC9D-1DF3-42B4-9921-0A77DB91AF13}" type="presParOf" srcId="{FF3400DB-F8B4-4092-A9DF-DC92323374C6}" destId="{3835B8A3-F5EC-416A-9021-CADA7C27B51C}" srcOrd="0" destOrd="0" presId="urn:microsoft.com/office/officeart/2008/layout/HorizontalMultiLevelHierarchy"/>
    <dgm:cxn modelId="{78F7F592-BE32-4223-A0CD-B7BA12EAC79C}" type="presParOf" srcId="{AE4929A1-995E-48D2-8FE1-EEC8CF27216C}" destId="{B9CEB822-E8CF-444E-B951-13D7FCFB0E36}" srcOrd="1" destOrd="0" presId="urn:microsoft.com/office/officeart/2008/layout/HorizontalMultiLevelHierarchy"/>
    <dgm:cxn modelId="{7152ED17-3944-450A-891C-9427213CF4DD}" type="presParOf" srcId="{B9CEB822-E8CF-444E-B951-13D7FCFB0E36}" destId="{CC65BCB1-0E22-499F-9BFC-70BFBBF9D500}" srcOrd="0" destOrd="0" presId="urn:microsoft.com/office/officeart/2008/layout/HorizontalMultiLevelHierarchy"/>
    <dgm:cxn modelId="{473A4713-1151-4C0B-A1A4-1C8DD5384A02}" type="presParOf" srcId="{B9CEB822-E8CF-444E-B951-13D7FCFB0E36}" destId="{CAB2F9F2-234F-4839-8E10-C604B6146B19}" srcOrd="1" destOrd="0" presId="urn:microsoft.com/office/officeart/2008/layout/HorizontalMultiLevelHierarchy"/>
    <dgm:cxn modelId="{5BD44BF4-C239-4EB3-AA14-C833860AA996}" type="presParOf" srcId="{C0E631C4-5D35-45CF-98DF-CD0F3ADDF239}" destId="{42264606-774F-4338-9C72-3F555A8C99B4}" srcOrd="2" destOrd="0" presId="urn:microsoft.com/office/officeart/2008/layout/HorizontalMultiLevelHierarchy"/>
    <dgm:cxn modelId="{17E06113-03CD-4BBD-B294-2FA158F89A0C}" type="presParOf" srcId="{42264606-774F-4338-9C72-3F555A8C99B4}" destId="{A7450E6F-4BD9-45F9-9DB7-0B13F2A5B39B}" srcOrd="0" destOrd="0" presId="urn:microsoft.com/office/officeart/2008/layout/HorizontalMultiLevelHierarchy"/>
    <dgm:cxn modelId="{2027D09D-F05D-454A-9D6D-09D86714C710}" type="presParOf" srcId="{C0E631C4-5D35-45CF-98DF-CD0F3ADDF239}" destId="{F7FB3408-84FD-4097-BDE6-E75E2372B276}" srcOrd="3" destOrd="0" presId="urn:microsoft.com/office/officeart/2008/layout/HorizontalMultiLevelHierarchy"/>
    <dgm:cxn modelId="{2C00067D-F6FD-400C-9998-DABAEAAA79D0}" type="presParOf" srcId="{F7FB3408-84FD-4097-BDE6-E75E2372B276}" destId="{460299CF-192A-47E2-8E13-2FF498019E4C}" srcOrd="0" destOrd="0" presId="urn:microsoft.com/office/officeart/2008/layout/HorizontalMultiLevelHierarchy"/>
    <dgm:cxn modelId="{349E8251-4AD7-4ED1-8E94-518049EF198B}" type="presParOf" srcId="{F7FB3408-84FD-4097-BDE6-E75E2372B276}" destId="{0222AE3B-8A64-457C-8D7F-CF48461B0A0E}" srcOrd="1" destOrd="0" presId="urn:microsoft.com/office/officeart/2008/layout/HorizontalMultiLevelHierarchy"/>
    <dgm:cxn modelId="{B58C2F8B-2A31-4418-BE01-D4C4D1A6C06C}" type="presParOf" srcId="{D13ABBBF-6D71-4E36-B66D-F77CE3722146}" destId="{6875DC1F-0652-4600-9140-729350FA5455}" srcOrd="4" destOrd="0" presId="urn:microsoft.com/office/officeart/2008/layout/HorizontalMultiLevelHierarchy"/>
    <dgm:cxn modelId="{420F82F6-C974-468C-856A-2CFA499779FC}" type="presParOf" srcId="{6875DC1F-0652-4600-9140-729350FA5455}" destId="{10BAFDA4-633F-4EDC-85B0-455E450402E7}" srcOrd="0" destOrd="0" presId="urn:microsoft.com/office/officeart/2008/layout/HorizontalMultiLevelHierarchy"/>
    <dgm:cxn modelId="{8F6343FC-026D-4A2E-9629-877A9DEC93AC}" type="presParOf" srcId="{D13ABBBF-6D71-4E36-B66D-F77CE3722146}" destId="{1F60B0F4-1DB3-4138-AAFF-59DDD03400A7}" srcOrd="5" destOrd="0" presId="urn:microsoft.com/office/officeart/2008/layout/HorizontalMultiLevelHierarchy"/>
    <dgm:cxn modelId="{0CF477A5-9FE3-4EB7-B396-E8A728EA6E07}" type="presParOf" srcId="{1F60B0F4-1DB3-4138-AAFF-59DDD03400A7}" destId="{51B60278-A921-4A21-8458-DB298BDC527A}" srcOrd="0" destOrd="0" presId="urn:microsoft.com/office/officeart/2008/layout/HorizontalMultiLevelHierarchy"/>
    <dgm:cxn modelId="{DF50B8A4-55E5-458A-8B11-D6B9F286B2BA}" type="presParOf" srcId="{1F60B0F4-1DB3-4138-AAFF-59DDD03400A7}" destId="{466BE035-25B8-4537-B367-76F721412BA6}" srcOrd="1" destOrd="0" presId="urn:microsoft.com/office/officeart/2008/layout/HorizontalMultiLevelHierarchy"/>
    <dgm:cxn modelId="{226BB496-69DC-43B8-A96F-3B2B94DB5E4A}" type="presParOf" srcId="{466BE035-25B8-4537-B367-76F721412BA6}" destId="{D52608A4-F332-4F27-BFD6-1BD0A5550B74}" srcOrd="0" destOrd="0" presId="urn:microsoft.com/office/officeart/2008/layout/HorizontalMultiLevelHierarchy"/>
    <dgm:cxn modelId="{1232456D-DF74-4DAD-A8FF-D4912CF1760F}" type="presParOf" srcId="{D52608A4-F332-4F27-BFD6-1BD0A5550B74}" destId="{BE36FBB4-1663-4E3D-B7F9-4A928712E3E6}" srcOrd="0" destOrd="0" presId="urn:microsoft.com/office/officeart/2008/layout/HorizontalMultiLevelHierarchy"/>
    <dgm:cxn modelId="{EA14F5A4-9ACF-45F8-8618-43AAF574EF0D}" type="presParOf" srcId="{466BE035-25B8-4537-B367-76F721412BA6}" destId="{F2E1EA39-6AE3-4E65-9BB1-44589C0D33A4}" srcOrd="1" destOrd="0" presId="urn:microsoft.com/office/officeart/2008/layout/HorizontalMultiLevelHierarchy"/>
    <dgm:cxn modelId="{09463D6A-D286-4CC4-8001-6A155BA56861}" type="presParOf" srcId="{F2E1EA39-6AE3-4E65-9BB1-44589C0D33A4}" destId="{4C0143CB-76EE-4A94-A359-8BBF61E6B06B}" srcOrd="0" destOrd="0" presId="urn:microsoft.com/office/officeart/2008/layout/HorizontalMultiLevelHierarchy"/>
    <dgm:cxn modelId="{E73A1E3D-78F8-4050-B56D-B3E706BE4064}" type="presParOf" srcId="{F2E1EA39-6AE3-4E65-9BB1-44589C0D33A4}" destId="{0F123458-C5D6-4514-BFA7-674FA45B79DB}" srcOrd="1" destOrd="0" presId="urn:microsoft.com/office/officeart/2008/layout/HorizontalMultiLevelHierarchy"/>
    <dgm:cxn modelId="{A888F783-98C4-4B8C-AEC5-84E23C07D10D}" type="presParOf" srcId="{D13ABBBF-6D71-4E36-B66D-F77CE3722146}" destId="{BBD3473A-2FFD-4BE0-9D02-5EDFA6615531}" srcOrd="6" destOrd="0" presId="urn:microsoft.com/office/officeart/2008/layout/HorizontalMultiLevelHierarchy"/>
    <dgm:cxn modelId="{07B59FE1-573A-4766-9BED-0D40B0CF26E6}" type="presParOf" srcId="{BBD3473A-2FFD-4BE0-9D02-5EDFA6615531}" destId="{64322CDE-747A-427B-BC9C-B7CF0F3EFE33}" srcOrd="0" destOrd="0" presId="urn:microsoft.com/office/officeart/2008/layout/HorizontalMultiLevelHierarchy"/>
    <dgm:cxn modelId="{3B70986F-B0F4-42B5-88EB-914B94D05E29}" type="presParOf" srcId="{D13ABBBF-6D71-4E36-B66D-F77CE3722146}" destId="{7B5FB59E-4520-47BC-BE9E-58122B99A73D}" srcOrd="7" destOrd="0" presId="urn:microsoft.com/office/officeart/2008/layout/HorizontalMultiLevelHierarchy"/>
    <dgm:cxn modelId="{E058AB38-0C6B-40F4-8268-04010C968F60}" type="presParOf" srcId="{7B5FB59E-4520-47BC-BE9E-58122B99A73D}" destId="{4D8E49AA-8B44-4ECD-9A96-4E069ED6D6B2}" srcOrd="0" destOrd="0" presId="urn:microsoft.com/office/officeart/2008/layout/HorizontalMultiLevelHierarchy"/>
    <dgm:cxn modelId="{463FDF68-E800-4817-AB89-C18C3F91E9C0}" type="presParOf" srcId="{7B5FB59E-4520-47BC-BE9E-58122B99A73D}" destId="{A7168528-EDB1-4BE2-B19C-9B90010C5237}" srcOrd="1" destOrd="0" presId="urn:microsoft.com/office/officeart/2008/layout/HorizontalMultiLevelHierarchy"/>
    <dgm:cxn modelId="{2607F50F-F811-44F8-ABD4-EF9D3062991E}" type="presParOf" srcId="{A7168528-EDB1-4BE2-B19C-9B90010C5237}" destId="{7759E0C3-2C10-48C9-B568-0BD8DDC2CF83}" srcOrd="0" destOrd="0" presId="urn:microsoft.com/office/officeart/2008/layout/HorizontalMultiLevelHierarchy"/>
    <dgm:cxn modelId="{3EA7868B-4552-4D8E-88BC-A8E61B1DCA19}" type="presParOf" srcId="{7759E0C3-2C10-48C9-B568-0BD8DDC2CF83}" destId="{48FBC814-C56C-45D0-8CDE-59DB11433ACA}" srcOrd="0" destOrd="0" presId="urn:microsoft.com/office/officeart/2008/layout/HorizontalMultiLevelHierarchy"/>
    <dgm:cxn modelId="{B001039E-FD0A-4735-819D-714C01D877CD}" type="presParOf" srcId="{A7168528-EDB1-4BE2-B19C-9B90010C5237}" destId="{BCAFA956-C2FD-4EED-AFF9-74D760CC0554}" srcOrd="1" destOrd="0" presId="urn:microsoft.com/office/officeart/2008/layout/HorizontalMultiLevelHierarchy"/>
    <dgm:cxn modelId="{DFA0E860-DF67-4C64-84B5-55C521AECE72}" type="presParOf" srcId="{BCAFA956-C2FD-4EED-AFF9-74D760CC0554}" destId="{E50C8DA9-2C1F-4B53-94D4-0902E947902C}" srcOrd="0" destOrd="0" presId="urn:microsoft.com/office/officeart/2008/layout/HorizontalMultiLevelHierarchy"/>
    <dgm:cxn modelId="{A2146DD9-A1B3-4F7C-9701-BB000ADBF0E6}" type="presParOf" srcId="{BCAFA956-C2FD-4EED-AFF9-74D760CC0554}" destId="{BB756D58-7DBA-40FC-B9E2-E8B8FD1CE32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BD63335D-8D79-44A2-98C3-45FA8BCC673F}">
      <dgm:prSet custT="1"/>
      <dgm:spPr/>
      <dgm:t>
        <a:bodyPr/>
        <a:lstStyle/>
        <a:p>
          <a:pPr rtl="1"/>
          <a:r>
            <a:rPr lang="fa-IR" sz="3200" smtClean="0">
              <a:cs typeface="B Badr" panose="00000400000000000000" pitchFamily="2" charset="-78"/>
            </a:rPr>
            <a:t>قال السكاكى: </a:t>
          </a:r>
          <a:endParaRPr lang="fa-IR" sz="3200">
            <a:cs typeface="B Badr" panose="00000400000000000000" pitchFamily="2" charset="-78"/>
          </a:endParaRPr>
        </a:p>
      </dgm:t>
    </dgm:pt>
    <dgm:pt modelId="{4BBDA81F-1DC6-41E4-AFC0-90930FB2030C}" type="parTrans" cxnId="{0946C2F7-60AB-441B-A68A-4D424C338E49}">
      <dgm:prSet/>
      <dgm:spPr/>
      <dgm:t>
        <a:bodyPr/>
        <a:lstStyle/>
        <a:p>
          <a:pPr rtl="1"/>
          <a:endParaRPr lang="fa-IR" sz="2400">
            <a:cs typeface="B Badr" panose="00000400000000000000" pitchFamily="2" charset="-78"/>
          </a:endParaRPr>
        </a:p>
      </dgm:t>
    </dgm:pt>
    <dgm:pt modelId="{26310D74-86D2-49DF-A2B6-4DD91E5960F6}" type="sibTrans" cxnId="{0946C2F7-60AB-441B-A68A-4D424C338E49}">
      <dgm:prSet/>
      <dgm:spPr/>
      <dgm:t>
        <a:bodyPr/>
        <a:lstStyle/>
        <a:p>
          <a:pPr rtl="1"/>
          <a:endParaRPr lang="fa-IR" sz="2400">
            <a:cs typeface="B Badr" panose="00000400000000000000" pitchFamily="2" charset="-78"/>
          </a:endParaRPr>
        </a:p>
      </dgm:t>
    </dgm:pt>
    <dgm:pt modelId="{D5081EF3-2DF3-474A-97E3-7E1DC6C7E35A}">
      <dgm:prSet custT="1"/>
      <dgm:spPr/>
      <dgm:t>
        <a:bodyPr/>
        <a:lstStyle/>
        <a:p>
          <a:pPr rtl="1"/>
          <a:r>
            <a:rPr lang="fa-IR" sz="1600" smtClean="0">
              <a:cs typeface="B Badr" panose="00000400000000000000" pitchFamily="2" charset="-78"/>
            </a:rPr>
            <a:t>الكناية تتفاوت إلى تعريض، و تلويح، و رمز، و إيماء و إشارة،</a:t>
          </a:r>
          <a:endParaRPr lang="fa-IR" sz="1600">
            <a:cs typeface="B Badr" panose="00000400000000000000" pitchFamily="2" charset="-78"/>
          </a:endParaRPr>
        </a:p>
      </dgm:t>
    </dgm:pt>
    <dgm:pt modelId="{41DA7B33-20D1-40E7-8176-F8406E89C5FB}" type="parTrans" cxnId="{FAC00A6B-26C6-442E-97EF-D27332806BC9}">
      <dgm:prSet custT="1"/>
      <dgm:spPr/>
      <dgm:t>
        <a:bodyPr/>
        <a:lstStyle/>
        <a:p>
          <a:pPr rtl="1"/>
          <a:endParaRPr lang="fa-IR" sz="700">
            <a:cs typeface="B Badr" panose="00000400000000000000" pitchFamily="2" charset="-78"/>
          </a:endParaRPr>
        </a:p>
      </dgm:t>
    </dgm:pt>
    <dgm:pt modelId="{3F4136A9-F5B4-42D6-B8F7-7B9CAA230F84}" type="sibTrans" cxnId="{FAC00A6B-26C6-442E-97EF-D27332806BC9}">
      <dgm:prSet/>
      <dgm:spPr/>
      <dgm:t>
        <a:bodyPr/>
        <a:lstStyle/>
        <a:p>
          <a:pPr rtl="1"/>
          <a:endParaRPr lang="fa-IR" sz="2400">
            <a:cs typeface="B Badr" panose="00000400000000000000" pitchFamily="2" charset="-78"/>
          </a:endParaRPr>
        </a:p>
      </dgm:t>
    </dgm:pt>
    <dgm:pt modelId="{B2F22F53-ABA4-4EC4-BB7F-EF729C86A33E}">
      <dgm:prSet custT="1"/>
      <dgm:spPr/>
      <dgm:t>
        <a:bodyPr/>
        <a:lstStyle/>
        <a:p>
          <a:pPr rtl="1"/>
          <a:r>
            <a:rPr lang="fa-IR" sz="1600" smtClean="0">
              <a:cs typeface="B Badr" panose="00000400000000000000" pitchFamily="2" charset="-78"/>
            </a:rPr>
            <a:t>و المناسب </a:t>
          </a:r>
          <a:endParaRPr lang="fa-IR" sz="1600">
            <a:cs typeface="B Badr" panose="00000400000000000000" pitchFamily="2" charset="-78"/>
          </a:endParaRPr>
        </a:p>
      </dgm:t>
    </dgm:pt>
    <dgm:pt modelId="{4CD58018-557F-49EA-999F-A1A9E07D265F}" type="parTrans" cxnId="{3DFC201E-F5D9-424F-B5B4-5F83FB86A669}">
      <dgm:prSet custT="1"/>
      <dgm:spPr/>
      <dgm:t>
        <a:bodyPr/>
        <a:lstStyle/>
        <a:p>
          <a:pPr rtl="1"/>
          <a:endParaRPr lang="fa-IR" sz="700">
            <a:cs typeface="B Badr" panose="00000400000000000000" pitchFamily="2" charset="-78"/>
          </a:endParaRPr>
        </a:p>
      </dgm:t>
    </dgm:pt>
    <dgm:pt modelId="{FF0016B5-E897-4CDC-8627-2216E2F6562F}" type="sibTrans" cxnId="{3DFC201E-F5D9-424F-B5B4-5F83FB86A669}">
      <dgm:prSet/>
      <dgm:spPr/>
      <dgm:t>
        <a:bodyPr/>
        <a:lstStyle/>
        <a:p>
          <a:pPr rtl="1"/>
          <a:endParaRPr lang="fa-IR" sz="2400">
            <a:cs typeface="B Badr" panose="00000400000000000000" pitchFamily="2" charset="-78"/>
          </a:endParaRPr>
        </a:p>
      </dgm:t>
    </dgm:pt>
    <dgm:pt modelId="{35EB9A07-8B53-45CE-84DB-DA3613C5215F}">
      <dgm:prSet custT="1"/>
      <dgm:spPr/>
      <dgm:t>
        <a:bodyPr/>
        <a:lstStyle/>
        <a:p>
          <a:pPr rtl="1"/>
          <a:r>
            <a:rPr lang="fa-IR" sz="1600" smtClean="0">
              <a:cs typeface="B Badr" panose="00000400000000000000" pitchFamily="2" charset="-78"/>
            </a:rPr>
            <a:t>للعرضية: التعريض، </a:t>
          </a:r>
          <a:endParaRPr lang="fa-IR" sz="1600">
            <a:cs typeface="B Badr" panose="00000400000000000000" pitchFamily="2" charset="-78"/>
          </a:endParaRPr>
        </a:p>
      </dgm:t>
    </dgm:pt>
    <dgm:pt modelId="{94CED903-5110-466A-802F-AE23303935AB}" type="parTrans" cxnId="{80C739D4-7FE3-4B0D-B5EC-B68F05E95C7A}">
      <dgm:prSet custT="1"/>
      <dgm:spPr/>
      <dgm:t>
        <a:bodyPr/>
        <a:lstStyle/>
        <a:p>
          <a:pPr rtl="1"/>
          <a:endParaRPr lang="fa-IR" sz="700">
            <a:cs typeface="B Badr" panose="00000400000000000000" pitchFamily="2" charset="-78"/>
          </a:endParaRPr>
        </a:p>
      </dgm:t>
    </dgm:pt>
    <dgm:pt modelId="{1168AFB4-4CFF-4965-BAE7-17B8E601EA0C}" type="sibTrans" cxnId="{80C739D4-7FE3-4B0D-B5EC-B68F05E95C7A}">
      <dgm:prSet/>
      <dgm:spPr/>
      <dgm:t>
        <a:bodyPr/>
        <a:lstStyle/>
        <a:p>
          <a:pPr rtl="1"/>
          <a:endParaRPr lang="fa-IR" sz="2400">
            <a:cs typeface="B Badr" panose="00000400000000000000" pitchFamily="2" charset="-78"/>
          </a:endParaRPr>
        </a:p>
      </dgm:t>
    </dgm:pt>
    <dgm:pt modelId="{74C003C9-DF80-4EDC-931E-015C14414EAC}">
      <dgm:prSet custT="1"/>
      <dgm:spPr/>
      <dgm:t>
        <a:bodyPr/>
        <a:lstStyle/>
        <a:p>
          <a:pPr rtl="1"/>
          <a:r>
            <a:rPr lang="fa-IR" sz="1600" smtClean="0">
              <a:cs typeface="B Badr" panose="00000400000000000000" pitchFamily="2" charset="-78"/>
            </a:rPr>
            <a:t>و لغيرها</a:t>
          </a:r>
          <a:endParaRPr lang="fa-IR" sz="1600">
            <a:cs typeface="B Badr" panose="00000400000000000000" pitchFamily="2" charset="-78"/>
          </a:endParaRPr>
        </a:p>
      </dgm:t>
    </dgm:pt>
    <dgm:pt modelId="{D44F421E-54C6-4D8A-BD0F-480AD308148D}" type="parTrans" cxnId="{B63AE8BB-F530-46E7-8957-F7A68F8B814E}">
      <dgm:prSet custT="1"/>
      <dgm:spPr/>
      <dgm:t>
        <a:bodyPr/>
        <a:lstStyle/>
        <a:p>
          <a:pPr rtl="1"/>
          <a:endParaRPr lang="fa-IR" sz="700">
            <a:cs typeface="B Badr" panose="00000400000000000000" pitchFamily="2" charset="-78"/>
          </a:endParaRPr>
        </a:p>
      </dgm:t>
    </dgm:pt>
    <dgm:pt modelId="{96D8CC38-8B8F-445B-A842-FE116BF0494B}" type="sibTrans" cxnId="{B63AE8BB-F530-46E7-8957-F7A68F8B814E}">
      <dgm:prSet/>
      <dgm:spPr/>
      <dgm:t>
        <a:bodyPr/>
        <a:lstStyle/>
        <a:p>
          <a:pPr rtl="1"/>
          <a:endParaRPr lang="fa-IR" sz="2400">
            <a:cs typeface="B Badr" panose="00000400000000000000" pitchFamily="2" charset="-78"/>
          </a:endParaRPr>
        </a:p>
      </dgm:t>
    </dgm:pt>
    <dgm:pt modelId="{7D5C442B-E34A-4D1C-9506-F2B04FD001B9}">
      <dgm:prSet custT="1"/>
      <dgm:spPr/>
      <dgm:t>
        <a:bodyPr/>
        <a:lstStyle/>
        <a:p>
          <a:pPr rtl="1"/>
          <a:r>
            <a:rPr lang="fa-IR" sz="1600" smtClean="0">
              <a:cs typeface="B Badr" panose="00000400000000000000" pitchFamily="2" charset="-78"/>
            </a:rPr>
            <a:t>- إن كثرت الوسائط-: التلويح</a:t>
          </a:r>
          <a:endParaRPr lang="fa-IR" sz="1600">
            <a:cs typeface="B Badr" panose="00000400000000000000" pitchFamily="2" charset="-78"/>
          </a:endParaRPr>
        </a:p>
      </dgm:t>
    </dgm:pt>
    <dgm:pt modelId="{DBC34891-63A3-4A39-BBDD-A7EE43C15C9E}" type="parTrans" cxnId="{94A3F22A-211B-42AE-9113-5439A82D68A6}">
      <dgm:prSet custT="1"/>
      <dgm:spPr/>
      <dgm:t>
        <a:bodyPr/>
        <a:lstStyle/>
        <a:p>
          <a:pPr rtl="1"/>
          <a:endParaRPr lang="fa-IR" sz="700">
            <a:cs typeface="B Badr" panose="00000400000000000000" pitchFamily="2" charset="-78"/>
          </a:endParaRPr>
        </a:p>
      </dgm:t>
    </dgm:pt>
    <dgm:pt modelId="{0C686901-C938-44B6-AC67-C5F244295836}" type="sibTrans" cxnId="{94A3F22A-211B-42AE-9113-5439A82D68A6}">
      <dgm:prSet/>
      <dgm:spPr/>
      <dgm:t>
        <a:bodyPr/>
        <a:lstStyle/>
        <a:p>
          <a:pPr rtl="1"/>
          <a:endParaRPr lang="fa-IR" sz="2400">
            <a:cs typeface="B Badr" panose="00000400000000000000" pitchFamily="2" charset="-78"/>
          </a:endParaRPr>
        </a:p>
      </dgm:t>
    </dgm:pt>
    <dgm:pt modelId="{C4A1D021-FB57-4187-BBE7-ABFD0E055131}">
      <dgm:prSet custT="1"/>
      <dgm:spPr/>
      <dgm:t>
        <a:bodyPr/>
        <a:lstStyle/>
        <a:p>
          <a:pPr rtl="1"/>
          <a:r>
            <a:rPr lang="fa-IR" sz="1600" smtClean="0">
              <a:cs typeface="B Badr" panose="00000400000000000000" pitchFamily="2" charset="-78"/>
            </a:rPr>
            <a:t>و إن قلت</a:t>
          </a:r>
          <a:endParaRPr lang="fa-IR" sz="1600">
            <a:cs typeface="B Badr" panose="00000400000000000000" pitchFamily="2" charset="-78"/>
          </a:endParaRPr>
        </a:p>
      </dgm:t>
    </dgm:pt>
    <dgm:pt modelId="{6741E5BD-D983-49AA-8543-C88E65C48F6A}" type="parTrans" cxnId="{D6BFD432-97CD-4A81-B302-3B422D2F150E}">
      <dgm:prSet custT="1"/>
      <dgm:spPr/>
      <dgm:t>
        <a:bodyPr/>
        <a:lstStyle/>
        <a:p>
          <a:pPr rtl="1"/>
          <a:endParaRPr lang="fa-IR" sz="700">
            <a:cs typeface="B Badr" panose="00000400000000000000" pitchFamily="2" charset="-78"/>
          </a:endParaRPr>
        </a:p>
      </dgm:t>
    </dgm:pt>
    <dgm:pt modelId="{156AE612-EBE5-43C6-89A4-04365839958A}" type="sibTrans" cxnId="{D6BFD432-97CD-4A81-B302-3B422D2F150E}">
      <dgm:prSet/>
      <dgm:spPr/>
      <dgm:t>
        <a:bodyPr/>
        <a:lstStyle/>
        <a:p>
          <a:pPr rtl="1"/>
          <a:endParaRPr lang="fa-IR" sz="2400">
            <a:cs typeface="B Badr" panose="00000400000000000000" pitchFamily="2" charset="-78"/>
          </a:endParaRPr>
        </a:p>
      </dgm:t>
    </dgm:pt>
    <dgm:pt modelId="{D6DF6D6B-F685-4C67-ADAF-1E1AD37C7141}">
      <dgm:prSet custT="1"/>
      <dgm:spPr/>
      <dgm:t>
        <a:bodyPr/>
        <a:lstStyle/>
        <a:p>
          <a:pPr rtl="1"/>
          <a:r>
            <a:rPr lang="fa-IR" sz="1600" smtClean="0">
              <a:cs typeface="B Badr" panose="00000400000000000000" pitchFamily="2" charset="-78"/>
            </a:rPr>
            <a:t>- مع خفاء-: الرمز</a:t>
          </a:r>
          <a:endParaRPr lang="fa-IR" sz="1600">
            <a:cs typeface="B Badr" panose="00000400000000000000" pitchFamily="2" charset="-78"/>
          </a:endParaRPr>
        </a:p>
      </dgm:t>
    </dgm:pt>
    <dgm:pt modelId="{AC73B86D-FF76-4F6E-B7AF-2F08560BCCA0}" type="parTrans" cxnId="{237064B5-0A30-4152-9337-BF8D19DC3D39}">
      <dgm:prSet custT="1"/>
      <dgm:spPr/>
      <dgm:t>
        <a:bodyPr/>
        <a:lstStyle/>
        <a:p>
          <a:pPr rtl="1"/>
          <a:endParaRPr lang="fa-IR" sz="700">
            <a:cs typeface="B Badr" panose="00000400000000000000" pitchFamily="2" charset="-78"/>
          </a:endParaRPr>
        </a:p>
      </dgm:t>
    </dgm:pt>
    <dgm:pt modelId="{8A6EED44-6705-4462-A24E-062E755C6EBA}" type="sibTrans" cxnId="{237064B5-0A30-4152-9337-BF8D19DC3D39}">
      <dgm:prSet/>
      <dgm:spPr/>
      <dgm:t>
        <a:bodyPr/>
        <a:lstStyle/>
        <a:p>
          <a:pPr rtl="1"/>
          <a:endParaRPr lang="fa-IR" sz="2400">
            <a:cs typeface="B Badr" panose="00000400000000000000" pitchFamily="2" charset="-78"/>
          </a:endParaRPr>
        </a:p>
      </dgm:t>
    </dgm:pt>
    <dgm:pt modelId="{019059FB-1D82-4C8E-A69B-FAE29E4411EC}">
      <dgm:prSet custT="1"/>
      <dgm:spPr/>
      <dgm:t>
        <a:bodyPr/>
        <a:lstStyle/>
        <a:p>
          <a:pPr rtl="1"/>
          <a:r>
            <a:rPr lang="fa-IR" sz="1600" smtClean="0">
              <a:cs typeface="B Badr" panose="00000400000000000000" pitchFamily="2" charset="-78"/>
            </a:rPr>
            <a:t>و بلا خفاء: الإيماء و الإشارة</a:t>
          </a:r>
          <a:r>
            <a:rPr lang="en-US" sz="1600" smtClean="0">
              <a:cs typeface="B Badr" panose="00000400000000000000" pitchFamily="2" charset="-78"/>
            </a:rPr>
            <a:t>.</a:t>
          </a:r>
          <a:endParaRPr lang="fa-IR" sz="1600">
            <a:cs typeface="B Badr" panose="00000400000000000000" pitchFamily="2" charset="-78"/>
          </a:endParaRPr>
        </a:p>
      </dgm:t>
    </dgm:pt>
    <dgm:pt modelId="{9F44C161-7734-4BBB-92B8-411D7200217A}" type="parTrans" cxnId="{84065072-592D-44EA-9950-F34E27BD7607}">
      <dgm:prSet custT="1"/>
      <dgm:spPr/>
      <dgm:t>
        <a:bodyPr/>
        <a:lstStyle/>
        <a:p>
          <a:pPr rtl="1"/>
          <a:endParaRPr lang="fa-IR" sz="700">
            <a:cs typeface="B Badr" panose="00000400000000000000" pitchFamily="2" charset="-78"/>
          </a:endParaRPr>
        </a:p>
      </dgm:t>
    </dgm:pt>
    <dgm:pt modelId="{8B15BB5F-61F7-4343-863D-A71C19F83D00}" type="sibTrans" cxnId="{84065072-592D-44EA-9950-F34E27BD7607}">
      <dgm:prSet/>
      <dgm:spPr/>
      <dgm:t>
        <a:bodyPr/>
        <a:lstStyle/>
        <a:p>
          <a:pPr rtl="1"/>
          <a:endParaRPr lang="fa-IR" sz="2400">
            <a:cs typeface="B Badr" panose="00000400000000000000" pitchFamily="2" charset="-78"/>
          </a:endParaRPr>
        </a:p>
      </dgm:t>
    </dgm:pt>
    <dgm:pt modelId="{D027E63C-11C2-4E4E-A457-63B2BDD859E5}">
      <dgm:prSet custT="1"/>
      <dgm:spPr/>
      <dgm:t>
        <a:bodyPr/>
        <a:lstStyle/>
        <a:p>
          <a:pPr rtl="1"/>
          <a:r>
            <a:rPr lang="fa-IR" sz="1600" smtClean="0">
              <a:cs typeface="B Badr" panose="00000400000000000000" pitchFamily="2" charset="-78"/>
            </a:rPr>
            <a:t>ثم قال: و التعريض قد يكون مجازا؛ </a:t>
          </a:r>
          <a:endParaRPr lang="fa-IR" sz="1600">
            <a:cs typeface="B Badr" panose="00000400000000000000" pitchFamily="2" charset="-78"/>
          </a:endParaRPr>
        </a:p>
      </dgm:t>
    </dgm:pt>
    <dgm:pt modelId="{7227466F-006E-425C-8346-64EA4297381E}" type="parTrans" cxnId="{BEC18972-069D-4DB7-8A06-5643ADF182CF}">
      <dgm:prSet custT="1"/>
      <dgm:spPr/>
      <dgm:t>
        <a:bodyPr/>
        <a:lstStyle/>
        <a:p>
          <a:pPr rtl="1"/>
          <a:endParaRPr lang="fa-IR" sz="700">
            <a:cs typeface="B Badr" panose="00000400000000000000" pitchFamily="2" charset="-78"/>
          </a:endParaRPr>
        </a:p>
      </dgm:t>
    </dgm:pt>
    <dgm:pt modelId="{4C0125F4-5255-4AF8-AB99-4A96C95BE33D}" type="sibTrans" cxnId="{BEC18972-069D-4DB7-8A06-5643ADF182CF}">
      <dgm:prSet/>
      <dgm:spPr/>
      <dgm:t>
        <a:bodyPr/>
        <a:lstStyle/>
        <a:p>
          <a:pPr rtl="1"/>
          <a:endParaRPr lang="fa-IR" sz="2400">
            <a:cs typeface="B Badr" panose="00000400000000000000" pitchFamily="2" charset="-78"/>
          </a:endParaRPr>
        </a:p>
      </dgm:t>
    </dgm:pt>
    <dgm:pt modelId="{D177E7AB-5D14-4C6F-8DD2-5421B006D8B7}">
      <dgm:prSet custT="1"/>
      <dgm:spPr/>
      <dgm:t>
        <a:bodyPr/>
        <a:lstStyle/>
        <a:p>
          <a:pPr rtl="1"/>
          <a:r>
            <a:rPr lang="fa-IR" sz="1600" smtClean="0">
              <a:cs typeface="B Badr" panose="00000400000000000000" pitchFamily="2" charset="-78"/>
            </a:rPr>
            <a:t>كقولك: (آذيتنى فستعرف</a:t>
          </a:r>
          <a:r>
            <a:rPr lang="en-US" sz="1600" smtClean="0">
              <a:cs typeface="B Badr" panose="00000400000000000000" pitchFamily="2" charset="-78"/>
            </a:rPr>
            <a:t>(</a:t>
          </a:r>
          <a:r>
            <a:rPr lang="fa-IR" sz="1600" smtClean="0">
              <a:cs typeface="B Badr" panose="00000400000000000000" pitchFamily="2" charset="-78"/>
            </a:rPr>
            <a:t> </a:t>
          </a:r>
          <a:r>
            <a:rPr lang="fa-IR" sz="1600" smtClean="0">
              <a:cs typeface="B Badr" panose="00000400000000000000" pitchFamily="2" charset="-78"/>
            </a:rPr>
            <a:t>و أنت تريد إنسانا مع المخاطب دونه، </a:t>
          </a:r>
          <a:endParaRPr lang="fa-IR" sz="1600">
            <a:cs typeface="B Badr" panose="00000400000000000000" pitchFamily="2" charset="-78"/>
          </a:endParaRPr>
        </a:p>
      </dgm:t>
    </dgm:pt>
    <dgm:pt modelId="{754E4A2D-BD98-44C6-82A2-BDA5A21B6ED1}" type="parTrans" cxnId="{510EBFDE-AA77-46A2-8421-C48C5E4188AF}">
      <dgm:prSet custT="1"/>
      <dgm:spPr/>
      <dgm:t>
        <a:bodyPr/>
        <a:lstStyle/>
        <a:p>
          <a:pPr rtl="1"/>
          <a:endParaRPr lang="fa-IR" sz="700">
            <a:cs typeface="B Badr" panose="00000400000000000000" pitchFamily="2" charset="-78"/>
          </a:endParaRPr>
        </a:p>
      </dgm:t>
    </dgm:pt>
    <dgm:pt modelId="{5A24B7C0-5558-4E93-81B7-6449C21D053B}" type="sibTrans" cxnId="{510EBFDE-AA77-46A2-8421-C48C5E4188AF}">
      <dgm:prSet/>
      <dgm:spPr/>
      <dgm:t>
        <a:bodyPr/>
        <a:lstStyle/>
        <a:p>
          <a:pPr rtl="1"/>
          <a:endParaRPr lang="fa-IR" sz="2400">
            <a:cs typeface="B Badr" panose="00000400000000000000" pitchFamily="2" charset="-78"/>
          </a:endParaRPr>
        </a:p>
      </dgm:t>
    </dgm:pt>
    <dgm:pt modelId="{47D2E9D2-7D76-45BA-A8F9-9A4DCC66D7A6}">
      <dgm:prSet custT="1"/>
      <dgm:spPr/>
      <dgm:t>
        <a:bodyPr/>
        <a:lstStyle/>
        <a:p>
          <a:pPr rtl="1"/>
          <a:r>
            <a:rPr lang="fa-IR" sz="1600" smtClean="0">
              <a:cs typeface="B Badr" panose="00000400000000000000" pitchFamily="2" charset="-78"/>
            </a:rPr>
            <a:t>و إن أردتهما جميعا كان كناية، و لا بد فيهما من قرينة</a:t>
          </a:r>
          <a:endParaRPr lang="fa-IR" sz="1600">
            <a:cs typeface="B Badr" panose="00000400000000000000" pitchFamily="2" charset="-78"/>
          </a:endParaRPr>
        </a:p>
      </dgm:t>
    </dgm:pt>
    <dgm:pt modelId="{9C7E4548-9F69-483D-81A1-EA39846FBB62}" type="parTrans" cxnId="{1D6218C3-4F2D-4F5F-80AF-9B738AD8E7EB}">
      <dgm:prSet custT="1"/>
      <dgm:spPr/>
      <dgm:t>
        <a:bodyPr/>
        <a:lstStyle/>
        <a:p>
          <a:pPr rtl="1"/>
          <a:endParaRPr lang="fa-IR" sz="700">
            <a:cs typeface="B Badr" panose="00000400000000000000" pitchFamily="2" charset="-78"/>
          </a:endParaRPr>
        </a:p>
      </dgm:t>
    </dgm:pt>
    <dgm:pt modelId="{195F1005-4472-4DE3-803A-4D3ACA95F626}" type="sibTrans" cxnId="{1D6218C3-4F2D-4F5F-80AF-9B738AD8E7EB}">
      <dgm:prSet/>
      <dgm:spPr/>
      <dgm:t>
        <a:bodyPr/>
        <a:lstStyle/>
        <a:p>
          <a:pPr rtl="1"/>
          <a:endParaRPr lang="fa-IR" sz="2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F21CE2E0-EA9E-459B-A498-F9111955B699}" type="pres">
      <dgm:prSet presAssocID="{BD63335D-8D79-44A2-98C3-45FA8BCC673F}" presName="root1" presStyleCnt="0"/>
      <dgm:spPr/>
    </dgm:pt>
    <dgm:pt modelId="{733350FC-296D-4460-9CC7-6F626B8B81D8}" type="pres">
      <dgm:prSet presAssocID="{BD63335D-8D79-44A2-98C3-45FA8BCC673F}" presName="LevelOneTextNode" presStyleLbl="node0" presStyleIdx="0" presStyleCnt="1" custScaleY="69994">
        <dgm:presLayoutVars>
          <dgm:chPref val="3"/>
        </dgm:presLayoutVars>
      </dgm:prSet>
      <dgm:spPr/>
      <dgm:t>
        <a:bodyPr/>
        <a:lstStyle/>
        <a:p>
          <a:pPr rtl="1"/>
          <a:endParaRPr lang="fa-IR"/>
        </a:p>
      </dgm:t>
    </dgm:pt>
    <dgm:pt modelId="{475DBB4B-61BF-455A-8A62-E036F51AA59B}" type="pres">
      <dgm:prSet presAssocID="{BD63335D-8D79-44A2-98C3-45FA8BCC673F}" presName="level2hierChild" presStyleCnt="0"/>
      <dgm:spPr/>
    </dgm:pt>
    <dgm:pt modelId="{E9B98864-65E8-4B6B-99F8-10F9167932ED}" type="pres">
      <dgm:prSet presAssocID="{41DA7B33-20D1-40E7-8176-F8406E89C5FB}" presName="conn2-1" presStyleLbl="parChTrans1D2" presStyleIdx="0" presStyleCnt="1"/>
      <dgm:spPr/>
      <dgm:t>
        <a:bodyPr/>
        <a:lstStyle/>
        <a:p>
          <a:pPr rtl="1"/>
          <a:endParaRPr lang="fa-IR"/>
        </a:p>
      </dgm:t>
    </dgm:pt>
    <dgm:pt modelId="{1AA0F5CE-9831-40E8-8E54-4F91B4B65240}" type="pres">
      <dgm:prSet presAssocID="{41DA7B33-20D1-40E7-8176-F8406E89C5FB}" presName="connTx" presStyleLbl="parChTrans1D2" presStyleIdx="0" presStyleCnt="1"/>
      <dgm:spPr/>
      <dgm:t>
        <a:bodyPr/>
        <a:lstStyle/>
        <a:p>
          <a:pPr rtl="1"/>
          <a:endParaRPr lang="fa-IR"/>
        </a:p>
      </dgm:t>
    </dgm:pt>
    <dgm:pt modelId="{89F32E2E-0434-401D-9271-90887EE455FF}" type="pres">
      <dgm:prSet presAssocID="{D5081EF3-2DF3-474A-97E3-7E1DC6C7E35A}" presName="root2" presStyleCnt="0"/>
      <dgm:spPr/>
    </dgm:pt>
    <dgm:pt modelId="{AD5AB713-037B-43B4-A32F-E6B4A7CF3924}" type="pres">
      <dgm:prSet presAssocID="{D5081EF3-2DF3-474A-97E3-7E1DC6C7E35A}" presName="LevelTwoTextNode" presStyleLbl="node2" presStyleIdx="0" presStyleCnt="1" custScaleY="138058">
        <dgm:presLayoutVars>
          <dgm:chPref val="3"/>
        </dgm:presLayoutVars>
      </dgm:prSet>
      <dgm:spPr/>
      <dgm:t>
        <a:bodyPr/>
        <a:lstStyle/>
        <a:p>
          <a:pPr rtl="1"/>
          <a:endParaRPr lang="fa-IR"/>
        </a:p>
      </dgm:t>
    </dgm:pt>
    <dgm:pt modelId="{2BA27B32-7C87-44BE-8C30-10FDA920F8DA}" type="pres">
      <dgm:prSet presAssocID="{D5081EF3-2DF3-474A-97E3-7E1DC6C7E35A}" presName="level3hierChild" presStyleCnt="0"/>
      <dgm:spPr/>
    </dgm:pt>
    <dgm:pt modelId="{326496BE-7820-4985-9664-5D8C62A8B38B}" type="pres">
      <dgm:prSet presAssocID="{4CD58018-557F-49EA-999F-A1A9E07D265F}" presName="conn2-1" presStyleLbl="parChTrans1D3" presStyleIdx="0" presStyleCnt="1"/>
      <dgm:spPr/>
      <dgm:t>
        <a:bodyPr/>
        <a:lstStyle/>
        <a:p>
          <a:pPr rtl="1"/>
          <a:endParaRPr lang="fa-IR"/>
        </a:p>
      </dgm:t>
    </dgm:pt>
    <dgm:pt modelId="{845F6284-9602-4A8C-967F-7273190EBB28}" type="pres">
      <dgm:prSet presAssocID="{4CD58018-557F-49EA-999F-A1A9E07D265F}" presName="connTx" presStyleLbl="parChTrans1D3" presStyleIdx="0" presStyleCnt="1"/>
      <dgm:spPr/>
      <dgm:t>
        <a:bodyPr/>
        <a:lstStyle/>
        <a:p>
          <a:pPr rtl="1"/>
          <a:endParaRPr lang="fa-IR"/>
        </a:p>
      </dgm:t>
    </dgm:pt>
    <dgm:pt modelId="{9F1E2469-2805-4DB4-B8FF-9137E8E3AD1E}" type="pres">
      <dgm:prSet presAssocID="{B2F22F53-ABA4-4EC4-BB7F-EF729C86A33E}" presName="root2" presStyleCnt="0"/>
      <dgm:spPr/>
    </dgm:pt>
    <dgm:pt modelId="{336C1CF2-5CC8-4FA3-B298-4947AFD36CA5}" type="pres">
      <dgm:prSet presAssocID="{B2F22F53-ABA4-4EC4-BB7F-EF729C86A33E}" presName="LevelTwoTextNode" presStyleLbl="node3" presStyleIdx="0" presStyleCnt="1" custScaleX="55066">
        <dgm:presLayoutVars>
          <dgm:chPref val="3"/>
        </dgm:presLayoutVars>
      </dgm:prSet>
      <dgm:spPr/>
      <dgm:t>
        <a:bodyPr/>
        <a:lstStyle/>
        <a:p>
          <a:pPr rtl="1"/>
          <a:endParaRPr lang="fa-IR"/>
        </a:p>
      </dgm:t>
    </dgm:pt>
    <dgm:pt modelId="{A8E3B28D-CF88-4F01-A88C-734C4E2B3370}" type="pres">
      <dgm:prSet presAssocID="{B2F22F53-ABA4-4EC4-BB7F-EF729C86A33E}" presName="level3hierChild" presStyleCnt="0"/>
      <dgm:spPr/>
    </dgm:pt>
    <dgm:pt modelId="{01F3A82C-6697-400F-A475-3B6E2F6137AB}" type="pres">
      <dgm:prSet presAssocID="{94CED903-5110-466A-802F-AE23303935AB}" presName="conn2-1" presStyleLbl="parChTrans1D4" presStyleIdx="0" presStyleCnt="9"/>
      <dgm:spPr/>
      <dgm:t>
        <a:bodyPr/>
        <a:lstStyle/>
        <a:p>
          <a:pPr rtl="1"/>
          <a:endParaRPr lang="fa-IR"/>
        </a:p>
      </dgm:t>
    </dgm:pt>
    <dgm:pt modelId="{6425F8C9-42BC-4862-AC83-E7A7733C2803}" type="pres">
      <dgm:prSet presAssocID="{94CED903-5110-466A-802F-AE23303935AB}" presName="connTx" presStyleLbl="parChTrans1D4" presStyleIdx="0" presStyleCnt="9"/>
      <dgm:spPr/>
      <dgm:t>
        <a:bodyPr/>
        <a:lstStyle/>
        <a:p>
          <a:pPr rtl="1"/>
          <a:endParaRPr lang="fa-IR"/>
        </a:p>
      </dgm:t>
    </dgm:pt>
    <dgm:pt modelId="{13AA17C7-2E1D-4A17-84CA-149CF365F387}" type="pres">
      <dgm:prSet presAssocID="{35EB9A07-8B53-45CE-84DB-DA3613C5215F}" presName="root2" presStyleCnt="0"/>
      <dgm:spPr/>
    </dgm:pt>
    <dgm:pt modelId="{CD93FF61-039F-451B-9457-F03406FF23C4}" type="pres">
      <dgm:prSet presAssocID="{35EB9A07-8B53-45CE-84DB-DA3613C5215F}" presName="LevelTwoTextNode" presStyleLbl="node4" presStyleIdx="0" presStyleCnt="9">
        <dgm:presLayoutVars>
          <dgm:chPref val="3"/>
        </dgm:presLayoutVars>
      </dgm:prSet>
      <dgm:spPr/>
      <dgm:t>
        <a:bodyPr/>
        <a:lstStyle/>
        <a:p>
          <a:pPr rtl="1"/>
          <a:endParaRPr lang="fa-IR"/>
        </a:p>
      </dgm:t>
    </dgm:pt>
    <dgm:pt modelId="{4EF5E462-C8B6-49EF-9894-28521E9E7714}" type="pres">
      <dgm:prSet presAssocID="{35EB9A07-8B53-45CE-84DB-DA3613C5215F}" presName="level3hierChild" presStyleCnt="0"/>
      <dgm:spPr/>
    </dgm:pt>
    <dgm:pt modelId="{7D8FE8AB-BB9F-4071-8196-8F3F8A7477E8}" type="pres">
      <dgm:prSet presAssocID="{D44F421E-54C6-4D8A-BD0F-480AD308148D}" presName="conn2-1" presStyleLbl="parChTrans1D4" presStyleIdx="1" presStyleCnt="9"/>
      <dgm:spPr/>
      <dgm:t>
        <a:bodyPr/>
        <a:lstStyle/>
        <a:p>
          <a:pPr rtl="1"/>
          <a:endParaRPr lang="fa-IR"/>
        </a:p>
      </dgm:t>
    </dgm:pt>
    <dgm:pt modelId="{43C397D9-1919-4F49-A93F-936EE1F6A2CC}" type="pres">
      <dgm:prSet presAssocID="{D44F421E-54C6-4D8A-BD0F-480AD308148D}" presName="connTx" presStyleLbl="parChTrans1D4" presStyleIdx="1" presStyleCnt="9"/>
      <dgm:spPr/>
      <dgm:t>
        <a:bodyPr/>
        <a:lstStyle/>
        <a:p>
          <a:pPr rtl="1"/>
          <a:endParaRPr lang="fa-IR"/>
        </a:p>
      </dgm:t>
    </dgm:pt>
    <dgm:pt modelId="{D15FBC86-3223-4FCE-8662-01E52EAD2DEC}" type="pres">
      <dgm:prSet presAssocID="{74C003C9-DF80-4EDC-931E-015C14414EAC}" presName="root2" presStyleCnt="0"/>
      <dgm:spPr/>
    </dgm:pt>
    <dgm:pt modelId="{B5FADA05-8BE4-49F4-8AFA-00C4F61F59F4}" type="pres">
      <dgm:prSet presAssocID="{74C003C9-DF80-4EDC-931E-015C14414EAC}" presName="LevelTwoTextNode" presStyleLbl="node4" presStyleIdx="1" presStyleCnt="9">
        <dgm:presLayoutVars>
          <dgm:chPref val="3"/>
        </dgm:presLayoutVars>
      </dgm:prSet>
      <dgm:spPr/>
      <dgm:t>
        <a:bodyPr/>
        <a:lstStyle/>
        <a:p>
          <a:pPr rtl="1"/>
          <a:endParaRPr lang="fa-IR"/>
        </a:p>
      </dgm:t>
    </dgm:pt>
    <dgm:pt modelId="{FF1BDA03-42D8-4EA3-A4C2-EA49E61C365A}" type="pres">
      <dgm:prSet presAssocID="{74C003C9-DF80-4EDC-931E-015C14414EAC}" presName="level3hierChild" presStyleCnt="0"/>
      <dgm:spPr/>
    </dgm:pt>
    <dgm:pt modelId="{C9970448-EBB6-4DF4-A7C7-276720802EE1}" type="pres">
      <dgm:prSet presAssocID="{DBC34891-63A3-4A39-BBDD-A7EE43C15C9E}" presName="conn2-1" presStyleLbl="parChTrans1D4" presStyleIdx="2" presStyleCnt="9"/>
      <dgm:spPr/>
      <dgm:t>
        <a:bodyPr/>
        <a:lstStyle/>
        <a:p>
          <a:pPr rtl="1"/>
          <a:endParaRPr lang="fa-IR"/>
        </a:p>
      </dgm:t>
    </dgm:pt>
    <dgm:pt modelId="{A7E38394-B6F2-4D71-B2F8-449D95335948}" type="pres">
      <dgm:prSet presAssocID="{DBC34891-63A3-4A39-BBDD-A7EE43C15C9E}" presName="connTx" presStyleLbl="parChTrans1D4" presStyleIdx="2" presStyleCnt="9"/>
      <dgm:spPr/>
      <dgm:t>
        <a:bodyPr/>
        <a:lstStyle/>
        <a:p>
          <a:pPr rtl="1"/>
          <a:endParaRPr lang="fa-IR"/>
        </a:p>
      </dgm:t>
    </dgm:pt>
    <dgm:pt modelId="{4741A7F8-A476-4A89-BC28-5933F1B44BD6}" type="pres">
      <dgm:prSet presAssocID="{7D5C442B-E34A-4D1C-9506-F2B04FD001B9}" presName="root2" presStyleCnt="0"/>
      <dgm:spPr/>
    </dgm:pt>
    <dgm:pt modelId="{89F35F5C-D6EA-4DF7-9982-99ADB6F57457}" type="pres">
      <dgm:prSet presAssocID="{7D5C442B-E34A-4D1C-9506-F2B04FD001B9}" presName="LevelTwoTextNode" presStyleLbl="node4" presStyleIdx="2" presStyleCnt="9">
        <dgm:presLayoutVars>
          <dgm:chPref val="3"/>
        </dgm:presLayoutVars>
      </dgm:prSet>
      <dgm:spPr/>
      <dgm:t>
        <a:bodyPr/>
        <a:lstStyle/>
        <a:p>
          <a:pPr rtl="1"/>
          <a:endParaRPr lang="fa-IR"/>
        </a:p>
      </dgm:t>
    </dgm:pt>
    <dgm:pt modelId="{6DAA509F-A97D-4E56-BF10-F153055C8EB3}" type="pres">
      <dgm:prSet presAssocID="{7D5C442B-E34A-4D1C-9506-F2B04FD001B9}" presName="level3hierChild" presStyleCnt="0"/>
      <dgm:spPr/>
    </dgm:pt>
    <dgm:pt modelId="{0998EF7F-32EA-4C00-B0AC-C6DD3DE5FA3A}" type="pres">
      <dgm:prSet presAssocID="{6741E5BD-D983-49AA-8543-C88E65C48F6A}" presName="conn2-1" presStyleLbl="parChTrans1D4" presStyleIdx="3" presStyleCnt="9"/>
      <dgm:spPr/>
      <dgm:t>
        <a:bodyPr/>
        <a:lstStyle/>
        <a:p>
          <a:pPr rtl="1"/>
          <a:endParaRPr lang="fa-IR"/>
        </a:p>
      </dgm:t>
    </dgm:pt>
    <dgm:pt modelId="{936F020D-0D5B-4A17-B7CB-07495D60C3D0}" type="pres">
      <dgm:prSet presAssocID="{6741E5BD-D983-49AA-8543-C88E65C48F6A}" presName="connTx" presStyleLbl="parChTrans1D4" presStyleIdx="3" presStyleCnt="9"/>
      <dgm:spPr/>
      <dgm:t>
        <a:bodyPr/>
        <a:lstStyle/>
        <a:p>
          <a:pPr rtl="1"/>
          <a:endParaRPr lang="fa-IR"/>
        </a:p>
      </dgm:t>
    </dgm:pt>
    <dgm:pt modelId="{A430CB93-6519-46C6-903F-6788D2DCA453}" type="pres">
      <dgm:prSet presAssocID="{C4A1D021-FB57-4187-BBE7-ABFD0E055131}" presName="root2" presStyleCnt="0"/>
      <dgm:spPr/>
    </dgm:pt>
    <dgm:pt modelId="{6E9B7F5A-0378-4D22-95D7-F0D94877AD08}" type="pres">
      <dgm:prSet presAssocID="{C4A1D021-FB57-4187-BBE7-ABFD0E055131}" presName="LevelTwoTextNode" presStyleLbl="node4" presStyleIdx="3" presStyleCnt="9">
        <dgm:presLayoutVars>
          <dgm:chPref val="3"/>
        </dgm:presLayoutVars>
      </dgm:prSet>
      <dgm:spPr/>
      <dgm:t>
        <a:bodyPr/>
        <a:lstStyle/>
        <a:p>
          <a:pPr rtl="1"/>
          <a:endParaRPr lang="fa-IR"/>
        </a:p>
      </dgm:t>
    </dgm:pt>
    <dgm:pt modelId="{2EF42C66-B4E1-4260-82DA-64835E2B8CA7}" type="pres">
      <dgm:prSet presAssocID="{C4A1D021-FB57-4187-BBE7-ABFD0E055131}" presName="level3hierChild" presStyleCnt="0"/>
      <dgm:spPr/>
    </dgm:pt>
    <dgm:pt modelId="{2E91789C-3722-41E7-A6D8-CD06B63682ED}" type="pres">
      <dgm:prSet presAssocID="{AC73B86D-FF76-4F6E-B7AF-2F08560BCCA0}" presName="conn2-1" presStyleLbl="parChTrans1D4" presStyleIdx="4" presStyleCnt="9"/>
      <dgm:spPr/>
      <dgm:t>
        <a:bodyPr/>
        <a:lstStyle/>
        <a:p>
          <a:pPr rtl="1"/>
          <a:endParaRPr lang="fa-IR"/>
        </a:p>
      </dgm:t>
    </dgm:pt>
    <dgm:pt modelId="{33A3EFCC-D674-4673-B7EF-AA79FE6A37A4}" type="pres">
      <dgm:prSet presAssocID="{AC73B86D-FF76-4F6E-B7AF-2F08560BCCA0}" presName="connTx" presStyleLbl="parChTrans1D4" presStyleIdx="4" presStyleCnt="9"/>
      <dgm:spPr/>
      <dgm:t>
        <a:bodyPr/>
        <a:lstStyle/>
        <a:p>
          <a:pPr rtl="1"/>
          <a:endParaRPr lang="fa-IR"/>
        </a:p>
      </dgm:t>
    </dgm:pt>
    <dgm:pt modelId="{0529FC8C-04D6-4C3E-AFCE-37EF7C741658}" type="pres">
      <dgm:prSet presAssocID="{D6DF6D6B-F685-4C67-ADAF-1E1AD37C7141}" presName="root2" presStyleCnt="0"/>
      <dgm:spPr/>
    </dgm:pt>
    <dgm:pt modelId="{B278DEDA-20C9-4556-A34D-2396F53C971C}" type="pres">
      <dgm:prSet presAssocID="{D6DF6D6B-F685-4C67-ADAF-1E1AD37C7141}" presName="LevelTwoTextNode" presStyleLbl="node4" presStyleIdx="4" presStyleCnt="9">
        <dgm:presLayoutVars>
          <dgm:chPref val="3"/>
        </dgm:presLayoutVars>
      </dgm:prSet>
      <dgm:spPr/>
      <dgm:t>
        <a:bodyPr/>
        <a:lstStyle/>
        <a:p>
          <a:pPr rtl="1"/>
          <a:endParaRPr lang="fa-IR"/>
        </a:p>
      </dgm:t>
    </dgm:pt>
    <dgm:pt modelId="{85DF72E6-D89F-4370-9D2A-423B23454BF7}" type="pres">
      <dgm:prSet presAssocID="{D6DF6D6B-F685-4C67-ADAF-1E1AD37C7141}" presName="level3hierChild" presStyleCnt="0"/>
      <dgm:spPr/>
    </dgm:pt>
    <dgm:pt modelId="{908A7B49-0BE5-43FE-815B-74BA37B0CDA5}" type="pres">
      <dgm:prSet presAssocID="{9F44C161-7734-4BBB-92B8-411D7200217A}" presName="conn2-1" presStyleLbl="parChTrans1D4" presStyleIdx="5" presStyleCnt="9"/>
      <dgm:spPr/>
      <dgm:t>
        <a:bodyPr/>
        <a:lstStyle/>
        <a:p>
          <a:pPr rtl="1"/>
          <a:endParaRPr lang="fa-IR"/>
        </a:p>
      </dgm:t>
    </dgm:pt>
    <dgm:pt modelId="{7074298A-1E6F-43B0-92CB-4C694B0E0CE7}" type="pres">
      <dgm:prSet presAssocID="{9F44C161-7734-4BBB-92B8-411D7200217A}" presName="connTx" presStyleLbl="parChTrans1D4" presStyleIdx="5" presStyleCnt="9"/>
      <dgm:spPr/>
      <dgm:t>
        <a:bodyPr/>
        <a:lstStyle/>
        <a:p>
          <a:pPr rtl="1"/>
          <a:endParaRPr lang="fa-IR"/>
        </a:p>
      </dgm:t>
    </dgm:pt>
    <dgm:pt modelId="{239BA431-A077-4F90-8DA2-7CF2790BA11A}" type="pres">
      <dgm:prSet presAssocID="{019059FB-1D82-4C8E-A69B-FAE29E4411EC}" presName="root2" presStyleCnt="0"/>
      <dgm:spPr/>
    </dgm:pt>
    <dgm:pt modelId="{85358D66-51FF-4E7D-A837-E1101FBEF13D}" type="pres">
      <dgm:prSet presAssocID="{019059FB-1D82-4C8E-A69B-FAE29E4411EC}" presName="LevelTwoTextNode" presStyleLbl="node4" presStyleIdx="5" presStyleCnt="9">
        <dgm:presLayoutVars>
          <dgm:chPref val="3"/>
        </dgm:presLayoutVars>
      </dgm:prSet>
      <dgm:spPr/>
      <dgm:t>
        <a:bodyPr/>
        <a:lstStyle/>
        <a:p>
          <a:pPr rtl="1"/>
          <a:endParaRPr lang="fa-IR"/>
        </a:p>
      </dgm:t>
    </dgm:pt>
    <dgm:pt modelId="{9DFB0031-800F-4470-864C-C063A6AE90A2}" type="pres">
      <dgm:prSet presAssocID="{019059FB-1D82-4C8E-A69B-FAE29E4411EC}" presName="level3hierChild" presStyleCnt="0"/>
      <dgm:spPr/>
    </dgm:pt>
    <dgm:pt modelId="{045C9F7B-2283-4877-8819-55C470823D72}" type="pres">
      <dgm:prSet presAssocID="{7227466F-006E-425C-8346-64EA4297381E}" presName="conn2-1" presStyleLbl="parChTrans1D4" presStyleIdx="6" presStyleCnt="9"/>
      <dgm:spPr/>
      <dgm:t>
        <a:bodyPr/>
        <a:lstStyle/>
        <a:p>
          <a:pPr rtl="1"/>
          <a:endParaRPr lang="fa-IR"/>
        </a:p>
      </dgm:t>
    </dgm:pt>
    <dgm:pt modelId="{162E5BBA-D5A6-4CF6-B72F-CC25D7F16DFD}" type="pres">
      <dgm:prSet presAssocID="{7227466F-006E-425C-8346-64EA4297381E}" presName="connTx" presStyleLbl="parChTrans1D4" presStyleIdx="6" presStyleCnt="9"/>
      <dgm:spPr/>
      <dgm:t>
        <a:bodyPr/>
        <a:lstStyle/>
        <a:p>
          <a:pPr rtl="1"/>
          <a:endParaRPr lang="fa-IR"/>
        </a:p>
      </dgm:t>
    </dgm:pt>
    <dgm:pt modelId="{477BF4CB-AC0C-4022-BC43-ADCA365A89E6}" type="pres">
      <dgm:prSet presAssocID="{D027E63C-11C2-4E4E-A457-63B2BDD859E5}" presName="root2" presStyleCnt="0"/>
      <dgm:spPr/>
    </dgm:pt>
    <dgm:pt modelId="{517EC6E3-FD68-475F-8BC2-07EA111A49CC}" type="pres">
      <dgm:prSet presAssocID="{D027E63C-11C2-4E4E-A457-63B2BDD859E5}" presName="LevelTwoTextNode" presStyleLbl="node4" presStyleIdx="6" presStyleCnt="9">
        <dgm:presLayoutVars>
          <dgm:chPref val="3"/>
        </dgm:presLayoutVars>
      </dgm:prSet>
      <dgm:spPr/>
      <dgm:t>
        <a:bodyPr/>
        <a:lstStyle/>
        <a:p>
          <a:pPr rtl="1"/>
          <a:endParaRPr lang="fa-IR"/>
        </a:p>
      </dgm:t>
    </dgm:pt>
    <dgm:pt modelId="{289D7DA6-393E-4B94-AFF8-C555E978F6B3}" type="pres">
      <dgm:prSet presAssocID="{D027E63C-11C2-4E4E-A457-63B2BDD859E5}" presName="level3hierChild" presStyleCnt="0"/>
      <dgm:spPr/>
    </dgm:pt>
    <dgm:pt modelId="{C74FE6EB-BE02-47F5-9C99-74B374B61B53}" type="pres">
      <dgm:prSet presAssocID="{754E4A2D-BD98-44C6-82A2-BDA5A21B6ED1}" presName="conn2-1" presStyleLbl="parChTrans1D4" presStyleIdx="7" presStyleCnt="9"/>
      <dgm:spPr/>
      <dgm:t>
        <a:bodyPr/>
        <a:lstStyle/>
        <a:p>
          <a:pPr rtl="1"/>
          <a:endParaRPr lang="fa-IR"/>
        </a:p>
      </dgm:t>
    </dgm:pt>
    <dgm:pt modelId="{6668A429-D77A-40F5-B510-91A20C02A4A8}" type="pres">
      <dgm:prSet presAssocID="{754E4A2D-BD98-44C6-82A2-BDA5A21B6ED1}" presName="connTx" presStyleLbl="parChTrans1D4" presStyleIdx="7" presStyleCnt="9"/>
      <dgm:spPr/>
      <dgm:t>
        <a:bodyPr/>
        <a:lstStyle/>
        <a:p>
          <a:pPr rtl="1"/>
          <a:endParaRPr lang="fa-IR"/>
        </a:p>
      </dgm:t>
    </dgm:pt>
    <dgm:pt modelId="{69397B67-976B-491B-8A34-7BD9B8015E82}" type="pres">
      <dgm:prSet presAssocID="{D177E7AB-5D14-4C6F-8DD2-5421B006D8B7}" presName="root2" presStyleCnt="0"/>
      <dgm:spPr/>
    </dgm:pt>
    <dgm:pt modelId="{D04D274A-81DB-4C38-99ED-D3276C66959E}" type="pres">
      <dgm:prSet presAssocID="{D177E7AB-5D14-4C6F-8DD2-5421B006D8B7}" presName="LevelTwoTextNode" presStyleLbl="node4" presStyleIdx="7" presStyleCnt="9" custScaleY="138058">
        <dgm:presLayoutVars>
          <dgm:chPref val="3"/>
        </dgm:presLayoutVars>
      </dgm:prSet>
      <dgm:spPr/>
      <dgm:t>
        <a:bodyPr/>
        <a:lstStyle/>
        <a:p>
          <a:pPr rtl="1"/>
          <a:endParaRPr lang="fa-IR"/>
        </a:p>
      </dgm:t>
    </dgm:pt>
    <dgm:pt modelId="{EBCD9113-F40C-4473-A8EF-0A78825EAE11}" type="pres">
      <dgm:prSet presAssocID="{D177E7AB-5D14-4C6F-8DD2-5421B006D8B7}" presName="level3hierChild" presStyleCnt="0"/>
      <dgm:spPr/>
    </dgm:pt>
    <dgm:pt modelId="{966D189F-B23B-4537-8E5E-EB093D0DCCE7}" type="pres">
      <dgm:prSet presAssocID="{9C7E4548-9F69-483D-81A1-EA39846FBB62}" presName="conn2-1" presStyleLbl="parChTrans1D4" presStyleIdx="8" presStyleCnt="9"/>
      <dgm:spPr/>
      <dgm:t>
        <a:bodyPr/>
        <a:lstStyle/>
        <a:p>
          <a:pPr rtl="1"/>
          <a:endParaRPr lang="fa-IR"/>
        </a:p>
      </dgm:t>
    </dgm:pt>
    <dgm:pt modelId="{8DF81E12-D95D-4325-9584-17EF2B12F292}" type="pres">
      <dgm:prSet presAssocID="{9C7E4548-9F69-483D-81A1-EA39846FBB62}" presName="connTx" presStyleLbl="parChTrans1D4" presStyleIdx="8" presStyleCnt="9"/>
      <dgm:spPr/>
      <dgm:t>
        <a:bodyPr/>
        <a:lstStyle/>
        <a:p>
          <a:pPr rtl="1"/>
          <a:endParaRPr lang="fa-IR"/>
        </a:p>
      </dgm:t>
    </dgm:pt>
    <dgm:pt modelId="{C74EA3FA-10C8-4423-8174-8339E1D11C1E}" type="pres">
      <dgm:prSet presAssocID="{47D2E9D2-7D76-45BA-A8F9-9A4DCC66D7A6}" presName="root2" presStyleCnt="0"/>
      <dgm:spPr/>
    </dgm:pt>
    <dgm:pt modelId="{83453279-0651-44B5-9252-49DC47FA67F8}" type="pres">
      <dgm:prSet presAssocID="{47D2E9D2-7D76-45BA-A8F9-9A4DCC66D7A6}" presName="LevelTwoTextNode" presStyleLbl="node4" presStyleIdx="8" presStyleCnt="9" custScaleY="138058">
        <dgm:presLayoutVars>
          <dgm:chPref val="3"/>
        </dgm:presLayoutVars>
      </dgm:prSet>
      <dgm:spPr/>
      <dgm:t>
        <a:bodyPr/>
        <a:lstStyle/>
        <a:p>
          <a:pPr rtl="1"/>
          <a:endParaRPr lang="fa-IR"/>
        </a:p>
      </dgm:t>
    </dgm:pt>
    <dgm:pt modelId="{E78E6B19-0D49-42F0-9559-A083ECDE6235}" type="pres">
      <dgm:prSet presAssocID="{47D2E9D2-7D76-45BA-A8F9-9A4DCC66D7A6}" presName="level3hierChild" presStyleCnt="0"/>
      <dgm:spPr/>
    </dgm:pt>
  </dgm:ptLst>
  <dgm:cxnLst>
    <dgm:cxn modelId="{6E0AC61F-4198-42CB-86DD-ED3C50D86ACC}" type="presOf" srcId="{94CED903-5110-466A-802F-AE23303935AB}" destId="{01F3A82C-6697-400F-A475-3B6E2F6137AB}" srcOrd="0" destOrd="0" presId="urn:microsoft.com/office/officeart/2008/layout/HorizontalMultiLevelHierarchy"/>
    <dgm:cxn modelId="{84065072-592D-44EA-9950-F34E27BD7607}" srcId="{C4A1D021-FB57-4187-BBE7-ABFD0E055131}" destId="{019059FB-1D82-4C8E-A69B-FAE29E4411EC}" srcOrd="1" destOrd="0" parTransId="{9F44C161-7734-4BBB-92B8-411D7200217A}" sibTransId="{8B15BB5F-61F7-4343-863D-A71C19F83D00}"/>
    <dgm:cxn modelId="{246CBBE4-0DC2-4F04-BB74-B1E40010387B}" type="presOf" srcId="{41DA7B33-20D1-40E7-8176-F8406E89C5FB}" destId="{1AA0F5CE-9831-40E8-8E54-4F91B4B65240}" srcOrd="1" destOrd="0" presId="urn:microsoft.com/office/officeart/2008/layout/HorizontalMultiLevelHierarchy"/>
    <dgm:cxn modelId="{19C13878-BC06-4449-AFB4-19E0BB53F874}" type="presOf" srcId="{AC73B86D-FF76-4F6E-B7AF-2F08560BCCA0}" destId="{2E91789C-3722-41E7-A6D8-CD06B63682ED}" srcOrd="0" destOrd="0" presId="urn:microsoft.com/office/officeart/2008/layout/HorizontalMultiLevelHierarchy"/>
    <dgm:cxn modelId="{73CE6E8A-FB78-4CD6-AA0C-A4A60F69AD59}" type="presOf" srcId="{47D2E9D2-7D76-45BA-A8F9-9A4DCC66D7A6}" destId="{83453279-0651-44B5-9252-49DC47FA67F8}" srcOrd="0" destOrd="0" presId="urn:microsoft.com/office/officeart/2008/layout/HorizontalMultiLevelHierarchy"/>
    <dgm:cxn modelId="{B059E165-6928-4984-85A6-4F216EF58E6F}" type="presOf" srcId="{D027E63C-11C2-4E4E-A457-63B2BDD859E5}" destId="{517EC6E3-FD68-475F-8BC2-07EA111A49CC}" srcOrd="0" destOrd="0" presId="urn:microsoft.com/office/officeart/2008/layout/HorizontalMultiLevelHierarchy"/>
    <dgm:cxn modelId="{C78331E8-1AC4-4678-8232-D576F7BDAE6E}" type="presOf" srcId="{D5081EF3-2DF3-474A-97E3-7E1DC6C7E35A}" destId="{AD5AB713-037B-43B4-A32F-E6B4A7CF3924}" srcOrd="0" destOrd="0" presId="urn:microsoft.com/office/officeart/2008/layout/HorizontalMultiLevelHierarchy"/>
    <dgm:cxn modelId="{510EBFDE-AA77-46A2-8421-C48C5E4188AF}" srcId="{D027E63C-11C2-4E4E-A457-63B2BDD859E5}" destId="{D177E7AB-5D14-4C6F-8DD2-5421B006D8B7}" srcOrd="0" destOrd="0" parTransId="{754E4A2D-BD98-44C6-82A2-BDA5A21B6ED1}" sibTransId="{5A24B7C0-5558-4E93-81B7-6449C21D053B}"/>
    <dgm:cxn modelId="{83DD05E9-4345-46DE-9D05-415B1113176C}" type="presOf" srcId="{7227466F-006E-425C-8346-64EA4297381E}" destId="{162E5BBA-D5A6-4CF6-B72F-CC25D7F16DFD}" srcOrd="1" destOrd="0" presId="urn:microsoft.com/office/officeart/2008/layout/HorizontalMultiLevelHierarchy"/>
    <dgm:cxn modelId="{7CC2C47D-04B0-4885-9B7A-C60AEBBA319D}" type="presOf" srcId="{BD63335D-8D79-44A2-98C3-45FA8BCC673F}" destId="{733350FC-296D-4460-9CC7-6F626B8B81D8}" srcOrd="0" destOrd="0" presId="urn:microsoft.com/office/officeart/2008/layout/HorizontalMultiLevelHierarchy"/>
    <dgm:cxn modelId="{D6DEBA27-B058-4488-AE36-5151080DAF79}" type="presOf" srcId="{4CD58018-557F-49EA-999F-A1A9E07D265F}" destId="{326496BE-7820-4985-9664-5D8C62A8B38B}" srcOrd="0" destOrd="0" presId="urn:microsoft.com/office/officeart/2008/layout/HorizontalMultiLevelHierarchy"/>
    <dgm:cxn modelId="{1722FD7C-059A-48C4-B4F4-FBCCEB803769}" type="presOf" srcId="{019059FB-1D82-4C8E-A69B-FAE29E4411EC}" destId="{85358D66-51FF-4E7D-A837-E1101FBEF13D}" srcOrd="0" destOrd="0" presId="urn:microsoft.com/office/officeart/2008/layout/HorizontalMultiLevelHierarchy"/>
    <dgm:cxn modelId="{60549C0E-8FC5-4F87-B684-1A049BAB49C3}" type="presOf" srcId="{74C003C9-DF80-4EDC-931E-015C14414EAC}" destId="{B5FADA05-8BE4-49F4-8AFA-00C4F61F59F4}" srcOrd="0" destOrd="0" presId="urn:microsoft.com/office/officeart/2008/layout/HorizontalMultiLevelHierarchy"/>
    <dgm:cxn modelId="{685ABC61-5CAA-4D23-AA9D-B406DC4667C3}" type="presOf" srcId="{754E4A2D-BD98-44C6-82A2-BDA5A21B6ED1}" destId="{6668A429-D77A-40F5-B510-91A20C02A4A8}" srcOrd="1" destOrd="0" presId="urn:microsoft.com/office/officeart/2008/layout/HorizontalMultiLevelHierarchy"/>
    <dgm:cxn modelId="{CCB8154C-8F46-4331-9C65-E83F40600874}" type="presOf" srcId="{35EB9A07-8B53-45CE-84DB-DA3613C5215F}" destId="{CD93FF61-039F-451B-9457-F03406FF23C4}" srcOrd="0" destOrd="0" presId="urn:microsoft.com/office/officeart/2008/layout/HorizontalMultiLevelHierarchy"/>
    <dgm:cxn modelId="{A0E95BCF-0B21-4628-A0F8-0C7DA49A5D95}" type="presOf" srcId="{DBC34891-63A3-4A39-BBDD-A7EE43C15C9E}" destId="{C9970448-EBB6-4DF4-A7C7-276720802EE1}" srcOrd="0" destOrd="0" presId="urn:microsoft.com/office/officeart/2008/layout/HorizontalMultiLevelHierarchy"/>
    <dgm:cxn modelId="{1398B591-844A-4C87-9719-9641E28BD1AD}" type="presOf" srcId="{7227466F-006E-425C-8346-64EA4297381E}" destId="{045C9F7B-2283-4877-8819-55C470823D72}" srcOrd="0" destOrd="0" presId="urn:microsoft.com/office/officeart/2008/layout/HorizontalMultiLevelHierarchy"/>
    <dgm:cxn modelId="{621A2D39-A2B3-45F7-B306-E558F56150ED}" type="presOf" srcId="{6741E5BD-D983-49AA-8543-C88E65C48F6A}" destId="{936F020D-0D5B-4A17-B7CB-07495D60C3D0}" srcOrd="1" destOrd="0" presId="urn:microsoft.com/office/officeart/2008/layout/HorizontalMultiLevelHierarchy"/>
    <dgm:cxn modelId="{47DED7B0-0B91-4B4E-8D1A-3F07B09F44E2}" type="presOf" srcId="{4CD58018-557F-49EA-999F-A1A9E07D265F}" destId="{845F6284-9602-4A8C-967F-7273190EBB28}" srcOrd="1" destOrd="0" presId="urn:microsoft.com/office/officeart/2008/layout/HorizontalMultiLevelHierarchy"/>
    <dgm:cxn modelId="{08D709A9-37DC-4587-B74A-DE0EAB7CD065}" type="presOf" srcId="{9F44C161-7734-4BBB-92B8-411D7200217A}" destId="{7074298A-1E6F-43B0-92CB-4C694B0E0CE7}" srcOrd="1" destOrd="0" presId="urn:microsoft.com/office/officeart/2008/layout/HorizontalMultiLevelHierarchy"/>
    <dgm:cxn modelId="{7B7DB60F-E6A0-4077-AA65-08DA9592B724}" type="presOf" srcId="{B2F22F53-ABA4-4EC4-BB7F-EF729C86A33E}" destId="{336C1CF2-5CC8-4FA3-B298-4947AFD36CA5}" srcOrd="0" destOrd="0" presId="urn:microsoft.com/office/officeart/2008/layout/HorizontalMultiLevelHierarchy"/>
    <dgm:cxn modelId="{0CA4F772-B5AA-49BB-A345-2316B76F2CA5}" type="presOf" srcId="{9F44C161-7734-4BBB-92B8-411D7200217A}" destId="{908A7B49-0BE5-43FE-815B-74BA37B0CDA5}" srcOrd="0" destOrd="0" presId="urn:microsoft.com/office/officeart/2008/layout/HorizontalMultiLevelHierarchy"/>
    <dgm:cxn modelId="{CA57AB3B-F08F-4273-83E7-2C0EAB38936D}" type="presOf" srcId="{94CED903-5110-466A-802F-AE23303935AB}" destId="{6425F8C9-42BC-4862-AC83-E7A7733C2803}" srcOrd="1" destOrd="0" presId="urn:microsoft.com/office/officeart/2008/layout/HorizontalMultiLevelHierarchy"/>
    <dgm:cxn modelId="{25037B38-B22A-4062-A364-09A12727DAA4}" type="presOf" srcId="{9C7E4548-9F69-483D-81A1-EA39846FBB62}" destId="{966D189F-B23B-4537-8E5E-EB093D0DCCE7}" srcOrd="0" destOrd="0" presId="urn:microsoft.com/office/officeart/2008/layout/HorizontalMultiLevelHierarchy"/>
    <dgm:cxn modelId="{B63AE8BB-F530-46E7-8957-F7A68F8B814E}" srcId="{B2F22F53-ABA4-4EC4-BB7F-EF729C86A33E}" destId="{74C003C9-DF80-4EDC-931E-015C14414EAC}" srcOrd="1" destOrd="0" parTransId="{D44F421E-54C6-4D8A-BD0F-480AD308148D}" sibTransId="{96D8CC38-8B8F-445B-A842-FE116BF0494B}"/>
    <dgm:cxn modelId="{94A3F22A-211B-42AE-9113-5439A82D68A6}" srcId="{74C003C9-DF80-4EDC-931E-015C14414EAC}" destId="{7D5C442B-E34A-4D1C-9506-F2B04FD001B9}" srcOrd="0" destOrd="0" parTransId="{DBC34891-63A3-4A39-BBDD-A7EE43C15C9E}" sibTransId="{0C686901-C938-44B6-AC67-C5F244295836}"/>
    <dgm:cxn modelId="{B460627A-1C27-455A-95BD-D2CA7BEA3969}" type="presOf" srcId="{9C7E4548-9F69-483D-81A1-EA39846FBB62}" destId="{8DF81E12-D95D-4325-9584-17EF2B12F292}" srcOrd="1" destOrd="0" presId="urn:microsoft.com/office/officeart/2008/layout/HorizontalMultiLevelHierarchy"/>
    <dgm:cxn modelId="{1D6218C3-4F2D-4F5F-80AF-9B738AD8E7EB}" srcId="{D027E63C-11C2-4E4E-A457-63B2BDD859E5}" destId="{47D2E9D2-7D76-45BA-A8F9-9A4DCC66D7A6}" srcOrd="1" destOrd="0" parTransId="{9C7E4548-9F69-483D-81A1-EA39846FBB62}" sibTransId="{195F1005-4472-4DE3-803A-4D3ACA95F626}"/>
    <dgm:cxn modelId="{3DFC201E-F5D9-424F-B5B4-5F83FB86A669}" srcId="{D5081EF3-2DF3-474A-97E3-7E1DC6C7E35A}" destId="{B2F22F53-ABA4-4EC4-BB7F-EF729C86A33E}" srcOrd="0" destOrd="0" parTransId="{4CD58018-557F-49EA-999F-A1A9E07D265F}" sibTransId="{FF0016B5-E897-4CDC-8627-2216E2F6562F}"/>
    <dgm:cxn modelId="{AC9386C5-F4B5-46CF-8DE9-E64D8E0A20C6}" type="presOf" srcId="{AC73B86D-FF76-4F6E-B7AF-2F08560BCCA0}" destId="{33A3EFCC-D674-4673-B7EF-AA79FE6A37A4}" srcOrd="1" destOrd="0" presId="urn:microsoft.com/office/officeart/2008/layout/HorizontalMultiLevelHierarchy"/>
    <dgm:cxn modelId="{87DC99F5-3779-4BD2-8D11-FDA2DD0DB667}" type="presOf" srcId="{D44F421E-54C6-4D8A-BD0F-480AD308148D}" destId="{7D8FE8AB-BB9F-4071-8196-8F3F8A7477E8}" srcOrd="0" destOrd="0" presId="urn:microsoft.com/office/officeart/2008/layout/HorizontalMultiLevelHierarchy"/>
    <dgm:cxn modelId="{80C739D4-7FE3-4B0D-B5EC-B68F05E95C7A}" srcId="{B2F22F53-ABA4-4EC4-BB7F-EF729C86A33E}" destId="{35EB9A07-8B53-45CE-84DB-DA3613C5215F}" srcOrd="0" destOrd="0" parTransId="{94CED903-5110-466A-802F-AE23303935AB}" sibTransId="{1168AFB4-4CFF-4965-BAE7-17B8E601EA0C}"/>
    <dgm:cxn modelId="{382FC22C-0F55-4CDB-A282-96223A41C0BF}" type="presOf" srcId="{754E4A2D-BD98-44C6-82A2-BDA5A21B6ED1}" destId="{C74FE6EB-BE02-47F5-9C99-74B374B61B53}" srcOrd="0" destOrd="0" presId="urn:microsoft.com/office/officeart/2008/layout/HorizontalMultiLevelHierarchy"/>
    <dgm:cxn modelId="{986B8CE8-1C51-40D9-9AE3-6DE536702760}" type="presOf" srcId="{7D5C442B-E34A-4D1C-9506-F2B04FD001B9}" destId="{89F35F5C-D6EA-4DF7-9982-99ADB6F57457}" srcOrd="0" destOrd="0" presId="urn:microsoft.com/office/officeart/2008/layout/HorizontalMultiLevelHierarchy"/>
    <dgm:cxn modelId="{3E8E9920-02B9-4855-A2D8-FDCECEF7EAD8}" type="presOf" srcId="{D6DF6D6B-F685-4C67-ADAF-1E1AD37C7141}" destId="{B278DEDA-20C9-4556-A34D-2396F53C971C}" srcOrd="0" destOrd="0" presId="urn:microsoft.com/office/officeart/2008/layout/HorizontalMultiLevelHierarchy"/>
    <dgm:cxn modelId="{B25214B1-388A-4E17-A10F-B0BCF1ACB6A8}" type="presOf" srcId="{D44F421E-54C6-4D8A-BD0F-480AD308148D}" destId="{43C397D9-1919-4F49-A93F-936EE1F6A2CC}" srcOrd="1" destOrd="0" presId="urn:microsoft.com/office/officeart/2008/layout/HorizontalMultiLevelHierarchy"/>
    <dgm:cxn modelId="{C8F8802D-A53B-4DE5-B437-A406A70C0778}" type="presOf" srcId="{DBC34891-63A3-4A39-BBDD-A7EE43C15C9E}" destId="{A7E38394-B6F2-4D71-B2F8-449D95335948}" srcOrd="1" destOrd="0" presId="urn:microsoft.com/office/officeart/2008/layout/HorizontalMultiLevelHierarchy"/>
    <dgm:cxn modelId="{F6A43ECD-6AB4-44DF-AB74-83BCB06328C8}" type="presOf" srcId="{D177E7AB-5D14-4C6F-8DD2-5421B006D8B7}" destId="{D04D274A-81DB-4C38-99ED-D3276C66959E}" srcOrd="0" destOrd="0" presId="urn:microsoft.com/office/officeart/2008/layout/HorizontalMultiLevelHierarchy"/>
    <dgm:cxn modelId="{BEC18972-069D-4DB7-8A06-5643ADF182CF}" srcId="{B2F22F53-ABA4-4EC4-BB7F-EF729C86A33E}" destId="{D027E63C-11C2-4E4E-A457-63B2BDD859E5}" srcOrd="2" destOrd="0" parTransId="{7227466F-006E-425C-8346-64EA4297381E}" sibTransId="{4C0125F4-5255-4AF8-AB99-4A96C95BE33D}"/>
    <dgm:cxn modelId="{CE91EC2E-AF49-44C2-8EFF-9CFECC5671EB}" type="presOf" srcId="{C4A1D021-FB57-4187-BBE7-ABFD0E055131}" destId="{6E9B7F5A-0378-4D22-95D7-F0D94877AD08}" srcOrd="0" destOrd="0" presId="urn:microsoft.com/office/officeart/2008/layout/HorizontalMultiLevelHierarchy"/>
    <dgm:cxn modelId="{88F803C8-1C42-47B2-9E3C-556FDDDF0CF5}" type="presOf" srcId="{FB6BE362-A138-494A-AA77-1293C67966EF}" destId="{7B49004F-4F6C-4E42-8E78-3169C65DCE7A}" srcOrd="0" destOrd="0" presId="urn:microsoft.com/office/officeart/2008/layout/HorizontalMultiLevelHierarchy"/>
    <dgm:cxn modelId="{FAC00A6B-26C6-442E-97EF-D27332806BC9}" srcId="{BD63335D-8D79-44A2-98C3-45FA8BCC673F}" destId="{D5081EF3-2DF3-474A-97E3-7E1DC6C7E35A}" srcOrd="0" destOrd="0" parTransId="{41DA7B33-20D1-40E7-8176-F8406E89C5FB}" sibTransId="{3F4136A9-F5B4-42D6-B8F7-7B9CAA230F84}"/>
    <dgm:cxn modelId="{D6BFD432-97CD-4A81-B302-3B422D2F150E}" srcId="{74C003C9-DF80-4EDC-931E-015C14414EAC}" destId="{C4A1D021-FB57-4187-BBE7-ABFD0E055131}" srcOrd="1" destOrd="0" parTransId="{6741E5BD-D983-49AA-8543-C88E65C48F6A}" sibTransId="{156AE612-EBE5-43C6-89A4-04365839958A}"/>
    <dgm:cxn modelId="{237064B5-0A30-4152-9337-BF8D19DC3D39}" srcId="{C4A1D021-FB57-4187-BBE7-ABFD0E055131}" destId="{D6DF6D6B-F685-4C67-ADAF-1E1AD37C7141}" srcOrd="0" destOrd="0" parTransId="{AC73B86D-FF76-4F6E-B7AF-2F08560BCCA0}" sibTransId="{8A6EED44-6705-4462-A24E-062E755C6EBA}"/>
    <dgm:cxn modelId="{EF7ACB76-CC38-43DD-A433-0C6B3612FB0C}" type="presOf" srcId="{41DA7B33-20D1-40E7-8176-F8406E89C5FB}" destId="{E9B98864-65E8-4B6B-99F8-10F9167932ED}" srcOrd="0" destOrd="0" presId="urn:microsoft.com/office/officeart/2008/layout/HorizontalMultiLevelHierarchy"/>
    <dgm:cxn modelId="{89477351-13C4-4E5D-B02A-3D630FFF462B}" type="presOf" srcId="{6741E5BD-D983-49AA-8543-C88E65C48F6A}" destId="{0998EF7F-32EA-4C00-B0AC-C6DD3DE5FA3A}" srcOrd="0" destOrd="0" presId="urn:microsoft.com/office/officeart/2008/layout/HorizontalMultiLevelHierarchy"/>
    <dgm:cxn modelId="{0946C2F7-60AB-441B-A68A-4D424C338E49}" srcId="{FB6BE362-A138-494A-AA77-1293C67966EF}" destId="{BD63335D-8D79-44A2-98C3-45FA8BCC673F}" srcOrd="0" destOrd="0" parTransId="{4BBDA81F-1DC6-41E4-AFC0-90930FB2030C}" sibTransId="{26310D74-86D2-49DF-A2B6-4DD91E5960F6}"/>
    <dgm:cxn modelId="{6172AADC-B481-4E13-A684-48AFF27B0813}" type="presParOf" srcId="{7B49004F-4F6C-4E42-8E78-3169C65DCE7A}" destId="{F21CE2E0-EA9E-459B-A498-F9111955B699}" srcOrd="0" destOrd="0" presId="urn:microsoft.com/office/officeart/2008/layout/HorizontalMultiLevelHierarchy"/>
    <dgm:cxn modelId="{9EEF18E9-7361-4FA7-B2BC-336A96D70D67}" type="presParOf" srcId="{F21CE2E0-EA9E-459B-A498-F9111955B699}" destId="{733350FC-296D-4460-9CC7-6F626B8B81D8}" srcOrd="0" destOrd="0" presId="urn:microsoft.com/office/officeart/2008/layout/HorizontalMultiLevelHierarchy"/>
    <dgm:cxn modelId="{5CE1CE86-BDFE-43FE-863C-2DF762B42DA0}" type="presParOf" srcId="{F21CE2E0-EA9E-459B-A498-F9111955B699}" destId="{475DBB4B-61BF-455A-8A62-E036F51AA59B}" srcOrd="1" destOrd="0" presId="urn:microsoft.com/office/officeart/2008/layout/HorizontalMultiLevelHierarchy"/>
    <dgm:cxn modelId="{C1CEBB7F-294A-4404-A3C8-22F0EC7CF94B}" type="presParOf" srcId="{475DBB4B-61BF-455A-8A62-E036F51AA59B}" destId="{E9B98864-65E8-4B6B-99F8-10F9167932ED}" srcOrd="0" destOrd="0" presId="urn:microsoft.com/office/officeart/2008/layout/HorizontalMultiLevelHierarchy"/>
    <dgm:cxn modelId="{F9151F40-1F30-4432-AC52-1BA395F4BC11}" type="presParOf" srcId="{E9B98864-65E8-4B6B-99F8-10F9167932ED}" destId="{1AA0F5CE-9831-40E8-8E54-4F91B4B65240}" srcOrd="0" destOrd="0" presId="urn:microsoft.com/office/officeart/2008/layout/HorizontalMultiLevelHierarchy"/>
    <dgm:cxn modelId="{50CF6992-F9CB-41F1-932B-72B851578BC9}" type="presParOf" srcId="{475DBB4B-61BF-455A-8A62-E036F51AA59B}" destId="{89F32E2E-0434-401D-9271-90887EE455FF}" srcOrd="1" destOrd="0" presId="urn:microsoft.com/office/officeart/2008/layout/HorizontalMultiLevelHierarchy"/>
    <dgm:cxn modelId="{2B50F06E-C8F7-47AC-90A2-5AA8FEFE1161}" type="presParOf" srcId="{89F32E2E-0434-401D-9271-90887EE455FF}" destId="{AD5AB713-037B-43B4-A32F-E6B4A7CF3924}" srcOrd="0" destOrd="0" presId="urn:microsoft.com/office/officeart/2008/layout/HorizontalMultiLevelHierarchy"/>
    <dgm:cxn modelId="{97D2666A-01E8-4D7D-AE11-629034A936BD}" type="presParOf" srcId="{89F32E2E-0434-401D-9271-90887EE455FF}" destId="{2BA27B32-7C87-44BE-8C30-10FDA920F8DA}" srcOrd="1" destOrd="0" presId="urn:microsoft.com/office/officeart/2008/layout/HorizontalMultiLevelHierarchy"/>
    <dgm:cxn modelId="{4433C65D-E67E-4153-988B-D510C91B2813}" type="presParOf" srcId="{2BA27B32-7C87-44BE-8C30-10FDA920F8DA}" destId="{326496BE-7820-4985-9664-5D8C62A8B38B}" srcOrd="0" destOrd="0" presId="urn:microsoft.com/office/officeart/2008/layout/HorizontalMultiLevelHierarchy"/>
    <dgm:cxn modelId="{E5D0926B-88C5-4F26-B6B0-04A3C6224E6B}" type="presParOf" srcId="{326496BE-7820-4985-9664-5D8C62A8B38B}" destId="{845F6284-9602-4A8C-967F-7273190EBB28}" srcOrd="0" destOrd="0" presId="urn:microsoft.com/office/officeart/2008/layout/HorizontalMultiLevelHierarchy"/>
    <dgm:cxn modelId="{CFA79ABC-93D9-457B-89B7-927E1FD0EA4A}" type="presParOf" srcId="{2BA27B32-7C87-44BE-8C30-10FDA920F8DA}" destId="{9F1E2469-2805-4DB4-B8FF-9137E8E3AD1E}" srcOrd="1" destOrd="0" presId="urn:microsoft.com/office/officeart/2008/layout/HorizontalMultiLevelHierarchy"/>
    <dgm:cxn modelId="{FADE0638-48AB-40E4-B87B-07F52033B4F1}" type="presParOf" srcId="{9F1E2469-2805-4DB4-B8FF-9137E8E3AD1E}" destId="{336C1CF2-5CC8-4FA3-B298-4947AFD36CA5}" srcOrd="0" destOrd="0" presId="urn:microsoft.com/office/officeart/2008/layout/HorizontalMultiLevelHierarchy"/>
    <dgm:cxn modelId="{735AE414-8B28-462C-86C9-42846A074E7B}" type="presParOf" srcId="{9F1E2469-2805-4DB4-B8FF-9137E8E3AD1E}" destId="{A8E3B28D-CF88-4F01-A88C-734C4E2B3370}" srcOrd="1" destOrd="0" presId="urn:microsoft.com/office/officeart/2008/layout/HorizontalMultiLevelHierarchy"/>
    <dgm:cxn modelId="{52CCE7C7-4C68-4355-9389-E08B0A652A4E}" type="presParOf" srcId="{A8E3B28D-CF88-4F01-A88C-734C4E2B3370}" destId="{01F3A82C-6697-400F-A475-3B6E2F6137AB}" srcOrd="0" destOrd="0" presId="urn:microsoft.com/office/officeart/2008/layout/HorizontalMultiLevelHierarchy"/>
    <dgm:cxn modelId="{F5901552-2FD2-42DC-932C-CEC5E8352DEB}" type="presParOf" srcId="{01F3A82C-6697-400F-A475-3B6E2F6137AB}" destId="{6425F8C9-42BC-4862-AC83-E7A7733C2803}" srcOrd="0" destOrd="0" presId="urn:microsoft.com/office/officeart/2008/layout/HorizontalMultiLevelHierarchy"/>
    <dgm:cxn modelId="{02D5A5CA-FABC-45E4-A245-31EBE2188F7B}" type="presParOf" srcId="{A8E3B28D-CF88-4F01-A88C-734C4E2B3370}" destId="{13AA17C7-2E1D-4A17-84CA-149CF365F387}" srcOrd="1" destOrd="0" presId="urn:microsoft.com/office/officeart/2008/layout/HorizontalMultiLevelHierarchy"/>
    <dgm:cxn modelId="{D47559BB-72EB-45BC-8FD2-92896299EFF5}" type="presParOf" srcId="{13AA17C7-2E1D-4A17-84CA-149CF365F387}" destId="{CD93FF61-039F-451B-9457-F03406FF23C4}" srcOrd="0" destOrd="0" presId="urn:microsoft.com/office/officeart/2008/layout/HorizontalMultiLevelHierarchy"/>
    <dgm:cxn modelId="{A4D325AF-A90F-46A4-A523-696CD6DD9794}" type="presParOf" srcId="{13AA17C7-2E1D-4A17-84CA-149CF365F387}" destId="{4EF5E462-C8B6-49EF-9894-28521E9E7714}" srcOrd="1" destOrd="0" presId="urn:microsoft.com/office/officeart/2008/layout/HorizontalMultiLevelHierarchy"/>
    <dgm:cxn modelId="{C23F7EB1-DDF3-45C9-BBF3-78CF783A9467}" type="presParOf" srcId="{A8E3B28D-CF88-4F01-A88C-734C4E2B3370}" destId="{7D8FE8AB-BB9F-4071-8196-8F3F8A7477E8}" srcOrd="2" destOrd="0" presId="urn:microsoft.com/office/officeart/2008/layout/HorizontalMultiLevelHierarchy"/>
    <dgm:cxn modelId="{3FD97ADF-D4C7-42A6-A85B-A639B19FA47D}" type="presParOf" srcId="{7D8FE8AB-BB9F-4071-8196-8F3F8A7477E8}" destId="{43C397D9-1919-4F49-A93F-936EE1F6A2CC}" srcOrd="0" destOrd="0" presId="urn:microsoft.com/office/officeart/2008/layout/HorizontalMultiLevelHierarchy"/>
    <dgm:cxn modelId="{F0A54C55-BD51-4BA7-8D9F-0924715C08A1}" type="presParOf" srcId="{A8E3B28D-CF88-4F01-A88C-734C4E2B3370}" destId="{D15FBC86-3223-4FCE-8662-01E52EAD2DEC}" srcOrd="3" destOrd="0" presId="urn:microsoft.com/office/officeart/2008/layout/HorizontalMultiLevelHierarchy"/>
    <dgm:cxn modelId="{DC091563-8761-45CE-8FE1-6CB4513836E9}" type="presParOf" srcId="{D15FBC86-3223-4FCE-8662-01E52EAD2DEC}" destId="{B5FADA05-8BE4-49F4-8AFA-00C4F61F59F4}" srcOrd="0" destOrd="0" presId="urn:microsoft.com/office/officeart/2008/layout/HorizontalMultiLevelHierarchy"/>
    <dgm:cxn modelId="{67177A91-A540-4076-88F1-DFBF7CE388BB}" type="presParOf" srcId="{D15FBC86-3223-4FCE-8662-01E52EAD2DEC}" destId="{FF1BDA03-42D8-4EA3-A4C2-EA49E61C365A}" srcOrd="1" destOrd="0" presId="urn:microsoft.com/office/officeart/2008/layout/HorizontalMultiLevelHierarchy"/>
    <dgm:cxn modelId="{D62807F6-175D-4177-A4A8-32352F7243DF}" type="presParOf" srcId="{FF1BDA03-42D8-4EA3-A4C2-EA49E61C365A}" destId="{C9970448-EBB6-4DF4-A7C7-276720802EE1}" srcOrd="0" destOrd="0" presId="urn:microsoft.com/office/officeart/2008/layout/HorizontalMultiLevelHierarchy"/>
    <dgm:cxn modelId="{9634229A-CFDC-4019-B22E-AB89291ABAA6}" type="presParOf" srcId="{C9970448-EBB6-4DF4-A7C7-276720802EE1}" destId="{A7E38394-B6F2-4D71-B2F8-449D95335948}" srcOrd="0" destOrd="0" presId="urn:microsoft.com/office/officeart/2008/layout/HorizontalMultiLevelHierarchy"/>
    <dgm:cxn modelId="{D94B76E9-2742-4119-84DF-666684FCAD0C}" type="presParOf" srcId="{FF1BDA03-42D8-4EA3-A4C2-EA49E61C365A}" destId="{4741A7F8-A476-4A89-BC28-5933F1B44BD6}" srcOrd="1" destOrd="0" presId="urn:microsoft.com/office/officeart/2008/layout/HorizontalMultiLevelHierarchy"/>
    <dgm:cxn modelId="{4624F4E6-CC9F-46C7-B809-E15CE5AC147F}" type="presParOf" srcId="{4741A7F8-A476-4A89-BC28-5933F1B44BD6}" destId="{89F35F5C-D6EA-4DF7-9982-99ADB6F57457}" srcOrd="0" destOrd="0" presId="urn:microsoft.com/office/officeart/2008/layout/HorizontalMultiLevelHierarchy"/>
    <dgm:cxn modelId="{B34C05E8-FB7A-43E6-959D-8219B29F6F49}" type="presParOf" srcId="{4741A7F8-A476-4A89-BC28-5933F1B44BD6}" destId="{6DAA509F-A97D-4E56-BF10-F153055C8EB3}" srcOrd="1" destOrd="0" presId="urn:microsoft.com/office/officeart/2008/layout/HorizontalMultiLevelHierarchy"/>
    <dgm:cxn modelId="{8E917462-5FD3-4E90-A4CF-FDB0CE5D6B7F}" type="presParOf" srcId="{FF1BDA03-42D8-4EA3-A4C2-EA49E61C365A}" destId="{0998EF7F-32EA-4C00-B0AC-C6DD3DE5FA3A}" srcOrd="2" destOrd="0" presId="urn:microsoft.com/office/officeart/2008/layout/HorizontalMultiLevelHierarchy"/>
    <dgm:cxn modelId="{61149AC6-9A98-4B5A-98E6-D6E9D35A138A}" type="presParOf" srcId="{0998EF7F-32EA-4C00-B0AC-C6DD3DE5FA3A}" destId="{936F020D-0D5B-4A17-B7CB-07495D60C3D0}" srcOrd="0" destOrd="0" presId="urn:microsoft.com/office/officeart/2008/layout/HorizontalMultiLevelHierarchy"/>
    <dgm:cxn modelId="{2A280CFA-DAE5-4217-BAC2-B9573449FA3C}" type="presParOf" srcId="{FF1BDA03-42D8-4EA3-A4C2-EA49E61C365A}" destId="{A430CB93-6519-46C6-903F-6788D2DCA453}" srcOrd="3" destOrd="0" presId="urn:microsoft.com/office/officeart/2008/layout/HorizontalMultiLevelHierarchy"/>
    <dgm:cxn modelId="{9BCC0155-C763-4AB1-99E8-D3969626FA30}" type="presParOf" srcId="{A430CB93-6519-46C6-903F-6788D2DCA453}" destId="{6E9B7F5A-0378-4D22-95D7-F0D94877AD08}" srcOrd="0" destOrd="0" presId="urn:microsoft.com/office/officeart/2008/layout/HorizontalMultiLevelHierarchy"/>
    <dgm:cxn modelId="{C1155DF3-D090-4AAF-ABDD-FA34447FAC7E}" type="presParOf" srcId="{A430CB93-6519-46C6-903F-6788D2DCA453}" destId="{2EF42C66-B4E1-4260-82DA-64835E2B8CA7}" srcOrd="1" destOrd="0" presId="urn:microsoft.com/office/officeart/2008/layout/HorizontalMultiLevelHierarchy"/>
    <dgm:cxn modelId="{38581BD3-FB7A-4886-A430-B8017023E286}" type="presParOf" srcId="{2EF42C66-B4E1-4260-82DA-64835E2B8CA7}" destId="{2E91789C-3722-41E7-A6D8-CD06B63682ED}" srcOrd="0" destOrd="0" presId="urn:microsoft.com/office/officeart/2008/layout/HorizontalMultiLevelHierarchy"/>
    <dgm:cxn modelId="{77116AC2-B355-4F71-8593-DBA8FA39E107}" type="presParOf" srcId="{2E91789C-3722-41E7-A6D8-CD06B63682ED}" destId="{33A3EFCC-D674-4673-B7EF-AA79FE6A37A4}" srcOrd="0" destOrd="0" presId="urn:microsoft.com/office/officeart/2008/layout/HorizontalMultiLevelHierarchy"/>
    <dgm:cxn modelId="{33288CE9-BB2A-4C35-8724-3B76E500C91A}" type="presParOf" srcId="{2EF42C66-B4E1-4260-82DA-64835E2B8CA7}" destId="{0529FC8C-04D6-4C3E-AFCE-37EF7C741658}" srcOrd="1" destOrd="0" presId="urn:microsoft.com/office/officeart/2008/layout/HorizontalMultiLevelHierarchy"/>
    <dgm:cxn modelId="{4DE85A1D-A225-4BCC-9E94-A4D893F1CEDE}" type="presParOf" srcId="{0529FC8C-04D6-4C3E-AFCE-37EF7C741658}" destId="{B278DEDA-20C9-4556-A34D-2396F53C971C}" srcOrd="0" destOrd="0" presId="urn:microsoft.com/office/officeart/2008/layout/HorizontalMultiLevelHierarchy"/>
    <dgm:cxn modelId="{C237860B-64A0-42C9-ACE2-C0A6470D7F0B}" type="presParOf" srcId="{0529FC8C-04D6-4C3E-AFCE-37EF7C741658}" destId="{85DF72E6-D89F-4370-9D2A-423B23454BF7}" srcOrd="1" destOrd="0" presId="urn:microsoft.com/office/officeart/2008/layout/HorizontalMultiLevelHierarchy"/>
    <dgm:cxn modelId="{63806ADC-118B-4C1D-BEA9-A8282D8FAA68}" type="presParOf" srcId="{2EF42C66-B4E1-4260-82DA-64835E2B8CA7}" destId="{908A7B49-0BE5-43FE-815B-74BA37B0CDA5}" srcOrd="2" destOrd="0" presId="urn:microsoft.com/office/officeart/2008/layout/HorizontalMultiLevelHierarchy"/>
    <dgm:cxn modelId="{274D8FD3-4D96-466E-97A7-B0DEAA63F263}" type="presParOf" srcId="{908A7B49-0BE5-43FE-815B-74BA37B0CDA5}" destId="{7074298A-1E6F-43B0-92CB-4C694B0E0CE7}" srcOrd="0" destOrd="0" presId="urn:microsoft.com/office/officeart/2008/layout/HorizontalMultiLevelHierarchy"/>
    <dgm:cxn modelId="{2169605F-2856-4175-8D0D-7BB86C284BE2}" type="presParOf" srcId="{2EF42C66-B4E1-4260-82DA-64835E2B8CA7}" destId="{239BA431-A077-4F90-8DA2-7CF2790BA11A}" srcOrd="3" destOrd="0" presId="urn:microsoft.com/office/officeart/2008/layout/HorizontalMultiLevelHierarchy"/>
    <dgm:cxn modelId="{E2D9F839-C7BF-497D-9343-320B7AC7D484}" type="presParOf" srcId="{239BA431-A077-4F90-8DA2-7CF2790BA11A}" destId="{85358D66-51FF-4E7D-A837-E1101FBEF13D}" srcOrd="0" destOrd="0" presId="urn:microsoft.com/office/officeart/2008/layout/HorizontalMultiLevelHierarchy"/>
    <dgm:cxn modelId="{7AC0B549-76F1-4BFC-B638-99CB9A0E0DD7}" type="presParOf" srcId="{239BA431-A077-4F90-8DA2-7CF2790BA11A}" destId="{9DFB0031-800F-4470-864C-C063A6AE90A2}" srcOrd="1" destOrd="0" presId="urn:microsoft.com/office/officeart/2008/layout/HorizontalMultiLevelHierarchy"/>
    <dgm:cxn modelId="{F0373D18-AB19-490B-8D8B-52D2C28A5005}" type="presParOf" srcId="{A8E3B28D-CF88-4F01-A88C-734C4E2B3370}" destId="{045C9F7B-2283-4877-8819-55C470823D72}" srcOrd="4" destOrd="0" presId="urn:microsoft.com/office/officeart/2008/layout/HorizontalMultiLevelHierarchy"/>
    <dgm:cxn modelId="{59848F05-4B72-4CDD-B413-DB9B84B61D81}" type="presParOf" srcId="{045C9F7B-2283-4877-8819-55C470823D72}" destId="{162E5BBA-D5A6-4CF6-B72F-CC25D7F16DFD}" srcOrd="0" destOrd="0" presId="urn:microsoft.com/office/officeart/2008/layout/HorizontalMultiLevelHierarchy"/>
    <dgm:cxn modelId="{DF89AE6C-A73F-47A1-B004-265B37052571}" type="presParOf" srcId="{A8E3B28D-CF88-4F01-A88C-734C4E2B3370}" destId="{477BF4CB-AC0C-4022-BC43-ADCA365A89E6}" srcOrd="5" destOrd="0" presId="urn:microsoft.com/office/officeart/2008/layout/HorizontalMultiLevelHierarchy"/>
    <dgm:cxn modelId="{4EDD6AE0-99FD-41FE-AAED-87117D4B55FC}" type="presParOf" srcId="{477BF4CB-AC0C-4022-BC43-ADCA365A89E6}" destId="{517EC6E3-FD68-475F-8BC2-07EA111A49CC}" srcOrd="0" destOrd="0" presId="urn:microsoft.com/office/officeart/2008/layout/HorizontalMultiLevelHierarchy"/>
    <dgm:cxn modelId="{1E4FC0F1-9DC4-4757-A1E8-529CF1237795}" type="presParOf" srcId="{477BF4CB-AC0C-4022-BC43-ADCA365A89E6}" destId="{289D7DA6-393E-4B94-AFF8-C555E978F6B3}" srcOrd="1" destOrd="0" presId="urn:microsoft.com/office/officeart/2008/layout/HorizontalMultiLevelHierarchy"/>
    <dgm:cxn modelId="{B97C3F85-37C0-4682-821A-9D6ADE97D552}" type="presParOf" srcId="{289D7DA6-393E-4B94-AFF8-C555E978F6B3}" destId="{C74FE6EB-BE02-47F5-9C99-74B374B61B53}" srcOrd="0" destOrd="0" presId="urn:microsoft.com/office/officeart/2008/layout/HorizontalMultiLevelHierarchy"/>
    <dgm:cxn modelId="{E3CDE166-08AA-4CD5-A703-D51BDB7A8B26}" type="presParOf" srcId="{C74FE6EB-BE02-47F5-9C99-74B374B61B53}" destId="{6668A429-D77A-40F5-B510-91A20C02A4A8}" srcOrd="0" destOrd="0" presId="urn:microsoft.com/office/officeart/2008/layout/HorizontalMultiLevelHierarchy"/>
    <dgm:cxn modelId="{091C5BF5-BCE5-4ADB-9998-ACCD3D273716}" type="presParOf" srcId="{289D7DA6-393E-4B94-AFF8-C555E978F6B3}" destId="{69397B67-976B-491B-8A34-7BD9B8015E82}" srcOrd="1" destOrd="0" presId="urn:microsoft.com/office/officeart/2008/layout/HorizontalMultiLevelHierarchy"/>
    <dgm:cxn modelId="{A15ECDCA-CC26-442B-8F59-45D97C566E65}" type="presParOf" srcId="{69397B67-976B-491B-8A34-7BD9B8015E82}" destId="{D04D274A-81DB-4C38-99ED-D3276C66959E}" srcOrd="0" destOrd="0" presId="urn:microsoft.com/office/officeart/2008/layout/HorizontalMultiLevelHierarchy"/>
    <dgm:cxn modelId="{3D4F839E-D4E9-4042-9A37-EB8C840605ED}" type="presParOf" srcId="{69397B67-976B-491B-8A34-7BD9B8015E82}" destId="{EBCD9113-F40C-4473-A8EF-0A78825EAE11}" srcOrd="1" destOrd="0" presId="urn:microsoft.com/office/officeart/2008/layout/HorizontalMultiLevelHierarchy"/>
    <dgm:cxn modelId="{1B56932B-523B-4CAA-AF32-A9CA44E08D5C}" type="presParOf" srcId="{289D7DA6-393E-4B94-AFF8-C555E978F6B3}" destId="{966D189F-B23B-4537-8E5E-EB093D0DCCE7}" srcOrd="2" destOrd="0" presId="urn:microsoft.com/office/officeart/2008/layout/HorizontalMultiLevelHierarchy"/>
    <dgm:cxn modelId="{5B6F1B63-84FE-42B4-86AB-AAB7D3BDCCDD}" type="presParOf" srcId="{966D189F-B23B-4537-8E5E-EB093D0DCCE7}" destId="{8DF81E12-D95D-4325-9584-17EF2B12F292}" srcOrd="0" destOrd="0" presId="urn:microsoft.com/office/officeart/2008/layout/HorizontalMultiLevelHierarchy"/>
    <dgm:cxn modelId="{1B57632B-B2CB-434E-BB6D-18FCE7F5C756}" type="presParOf" srcId="{289D7DA6-393E-4B94-AFF8-C555E978F6B3}" destId="{C74EA3FA-10C8-4423-8174-8339E1D11C1E}" srcOrd="3" destOrd="0" presId="urn:microsoft.com/office/officeart/2008/layout/HorizontalMultiLevelHierarchy"/>
    <dgm:cxn modelId="{2A799EBB-EAD0-474D-926F-0CAC4985852B}" type="presParOf" srcId="{C74EA3FA-10C8-4423-8174-8339E1D11C1E}" destId="{83453279-0651-44B5-9252-49DC47FA67F8}" srcOrd="0" destOrd="0" presId="urn:microsoft.com/office/officeart/2008/layout/HorizontalMultiLevelHierarchy"/>
    <dgm:cxn modelId="{9B616FC7-A191-4DBC-99B8-0D57B5B0DF2B}" type="presParOf" srcId="{C74EA3FA-10C8-4423-8174-8339E1D11C1E}" destId="{E78E6B19-0D49-42F0-9559-A083ECDE623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C25D611E-B209-4125-AC97-538021FB5BE1}">
      <dgm:prSet/>
      <dgm:spPr/>
      <dgm:t>
        <a:bodyPr/>
        <a:lstStyle/>
        <a:p>
          <a:pPr rtl="1"/>
          <a:r>
            <a:rPr lang="fa-IR" smtClean="0">
              <a:cs typeface="B Badr" panose="00000400000000000000" pitchFamily="2" charset="-78"/>
            </a:rPr>
            <a:t>فصل (تعیین ابلغ)</a:t>
          </a:r>
          <a:endParaRPr lang="fa-IR">
            <a:cs typeface="B Badr" panose="00000400000000000000" pitchFamily="2" charset="-78"/>
          </a:endParaRPr>
        </a:p>
      </dgm:t>
    </dgm:pt>
    <dgm:pt modelId="{10645CC8-8FBB-4FE8-869E-F8AE4672B205}" type="parTrans" cxnId="{F513C649-50E7-4EA1-A7D3-F82DD8E45939}">
      <dgm:prSet/>
      <dgm:spPr/>
      <dgm:t>
        <a:bodyPr/>
        <a:lstStyle/>
        <a:p>
          <a:pPr rtl="1"/>
          <a:endParaRPr lang="fa-IR"/>
        </a:p>
      </dgm:t>
    </dgm:pt>
    <dgm:pt modelId="{C3DC2D38-79B7-43EC-B4E5-3D0E27AC3930}" type="sibTrans" cxnId="{F513C649-50E7-4EA1-A7D3-F82DD8E45939}">
      <dgm:prSet/>
      <dgm:spPr/>
      <dgm:t>
        <a:bodyPr/>
        <a:lstStyle/>
        <a:p>
          <a:pPr rtl="1"/>
          <a:endParaRPr lang="fa-IR"/>
        </a:p>
      </dgm:t>
    </dgm:pt>
    <dgm:pt modelId="{8719391B-EC20-4FEA-80BA-0C20D1AB7854}">
      <dgm:prSet/>
      <dgm:spPr/>
      <dgm:t>
        <a:bodyPr/>
        <a:lstStyle/>
        <a:p>
          <a:pPr rtl="1"/>
          <a:r>
            <a:rPr lang="fa-IR" smtClean="0">
              <a:cs typeface="B Badr" panose="00000400000000000000" pitchFamily="2" charset="-78"/>
            </a:rPr>
            <a:t>أطبق البلغاء على</a:t>
          </a:r>
          <a:endParaRPr lang="fa-IR">
            <a:cs typeface="B Badr" panose="00000400000000000000" pitchFamily="2" charset="-78"/>
          </a:endParaRPr>
        </a:p>
      </dgm:t>
    </dgm:pt>
    <dgm:pt modelId="{B686C104-7644-41F9-8C10-4DBB589A9EC8}" type="parTrans" cxnId="{1C0741B0-7A9F-4E6B-AD08-E72404E66E02}">
      <dgm:prSet/>
      <dgm:spPr/>
      <dgm:t>
        <a:bodyPr/>
        <a:lstStyle/>
        <a:p>
          <a:pPr rtl="1"/>
          <a:endParaRPr lang="fa-IR"/>
        </a:p>
      </dgm:t>
    </dgm:pt>
    <dgm:pt modelId="{E0E95E08-2D77-47CD-9C98-4B8D89FA9FDA}" type="sibTrans" cxnId="{1C0741B0-7A9F-4E6B-AD08-E72404E66E02}">
      <dgm:prSet/>
      <dgm:spPr/>
      <dgm:t>
        <a:bodyPr/>
        <a:lstStyle/>
        <a:p>
          <a:pPr rtl="1"/>
          <a:endParaRPr lang="fa-IR"/>
        </a:p>
      </dgm:t>
    </dgm:pt>
    <dgm:pt modelId="{FCD4DCB8-1D81-4E5E-A90F-8A1098A20725}">
      <dgm:prSet/>
      <dgm:spPr/>
      <dgm:t>
        <a:bodyPr/>
        <a:lstStyle/>
        <a:p>
          <a:pPr rtl="1"/>
          <a:r>
            <a:rPr lang="fa-IR" smtClean="0">
              <a:cs typeface="B Badr" panose="00000400000000000000" pitchFamily="2" charset="-78"/>
            </a:rPr>
            <a:t>أن المجاز و الكناية أبلغ من الحقيقة و التصريح؛</a:t>
          </a:r>
          <a:endParaRPr lang="fa-IR">
            <a:cs typeface="B Badr" panose="00000400000000000000" pitchFamily="2" charset="-78"/>
          </a:endParaRPr>
        </a:p>
      </dgm:t>
    </dgm:pt>
    <dgm:pt modelId="{3950A345-B92A-4DC6-A2F7-C7505EBEB566}" type="parTrans" cxnId="{FF0C2041-9076-42FE-B168-FEE1FB9DFE71}">
      <dgm:prSet/>
      <dgm:spPr/>
      <dgm:t>
        <a:bodyPr/>
        <a:lstStyle/>
        <a:p>
          <a:pPr rtl="1"/>
          <a:endParaRPr lang="fa-IR"/>
        </a:p>
      </dgm:t>
    </dgm:pt>
    <dgm:pt modelId="{B6DDDF62-50F6-4BD9-97CF-0B780CDD6172}" type="sibTrans" cxnId="{FF0C2041-9076-42FE-B168-FEE1FB9DFE71}">
      <dgm:prSet/>
      <dgm:spPr/>
      <dgm:t>
        <a:bodyPr/>
        <a:lstStyle/>
        <a:p>
          <a:pPr rtl="1"/>
          <a:endParaRPr lang="fa-IR"/>
        </a:p>
      </dgm:t>
    </dgm:pt>
    <dgm:pt modelId="{62BEE40B-6A02-466B-B911-E0683BC1309F}">
      <dgm:prSet/>
      <dgm:spPr/>
      <dgm:t>
        <a:bodyPr/>
        <a:lstStyle/>
        <a:p>
          <a:pPr rtl="1"/>
          <a:r>
            <a:rPr lang="fa-IR" smtClean="0">
              <a:cs typeface="B Badr" panose="00000400000000000000" pitchFamily="2" charset="-78"/>
            </a:rPr>
            <a:t>لأن الانتقال فيهما من الملزوم إلى اللازم، فهو كدعوى الشي‏ء ببينة، </a:t>
          </a:r>
          <a:endParaRPr lang="fa-IR">
            <a:cs typeface="B Badr" panose="00000400000000000000" pitchFamily="2" charset="-78"/>
          </a:endParaRPr>
        </a:p>
      </dgm:t>
    </dgm:pt>
    <dgm:pt modelId="{AC3CE4CE-A0DE-4696-8506-B3BC73C4F639}" type="parTrans" cxnId="{A7AECEAD-30B9-4EDD-80D5-E3CAA0E6CDC2}">
      <dgm:prSet/>
      <dgm:spPr/>
      <dgm:t>
        <a:bodyPr/>
        <a:lstStyle/>
        <a:p>
          <a:pPr rtl="1"/>
          <a:endParaRPr lang="fa-IR"/>
        </a:p>
      </dgm:t>
    </dgm:pt>
    <dgm:pt modelId="{C65D7E9D-F39F-4A30-B186-4C4699F26695}" type="sibTrans" cxnId="{A7AECEAD-30B9-4EDD-80D5-E3CAA0E6CDC2}">
      <dgm:prSet/>
      <dgm:spPr/>
      <dgm:t>
        <a:bodyPr/>
        <a:lstStyle/>
        <a:p>
          <a:pPr rtl="1"/>
          <a:endParaRPr lang="fa-IR"/>
        </a:p>
      </dgm:t>
    </dgm:pt>
    <dgm:pt modelId="{BA6E78FD-571E-42C9-90DB-9BF2AD260433}">
      <dgm:prSet/>
      <dgm:spPr/>
      <dgm:t>
        <a:bodyPr/>
        <a:lstStyle/>
        <a:p>
          <a:pPr rtl="1"/>
          <a:r>
            <a:rPr lang="fa-IR" smtClean="0">
              <a:cs typeface="B Badr" panose="00000400000000000000" pitchFamily="2" charset="-78"/>
            </a:rPr>
            <a:t>و أن الاستعارة أبلغ من التشبيه؛ </a:t>
          </a:r>
          <a:endParaRPr lang="fa-IR">
            <a:cs typeface="B Badr" panose="00000400000000000000" pitchFamily="2" charset="-78"/>
          </a:endParaRPr>
        </a:p>
      </dgm:t>
    </dgm:pt>
    <dgm:pt modelId="{817F275F-1931-4BA5-8740-25F38E94BE4D}" type="parTrans" cxnId="{D2289A65-ADF6-43AD-A0AB-FD6ADC4C4F5B}">
      <dgm:prSet/>
      <dgm:spPr/>
      <dgm:t>
        <a:bodyPr/>
        <a:lstStyle/>
        <a:p>
          <a:pPr rtl="1"/>
          <a:endParaRPr lang="fa-IR"/>
        </a:p>
      </dgm:t>
    </dgm:pt>
    <dgm:pt modelId="{ADE9BD07-87D4-423F-BB51-9869F13FC3C7}" type="sibTrans" cxnId="{D2289A65-ADF6-43AD-A0AB-FD6ADC4C4F5B}">
      <dgm:prSet/>
      <dgm:spPr/>
      <dgm:t>
        <a:bodyPr/>
        <a:lstStyle/>
        <a:p>
          <a:pPr rtl="1"/>
          <a:endParaRPr lang="fa-IR"/>
        </a:p>
      </dgm:t>
    </dgm:pt>
    <dgm:pt modelId="{00CA64B5-FA8E-434D-B7DD-509219145D39}">
      <dgm:prSet/>
      <dgm:spPr/>
      <dgm:t>
        <a:bodyPr/>
        <a:lstStyle/>
        <a:p>
          <a:pPr rtl="1"/>
          <a:r>
            <a:rPr lang="fa-IR" smtClean="0">
              <a:cs typeface="B Badr" panose="00000400000000000000" pitchFamily="2" charset="-78"/>
            </a:rPr>
            <a:t>لأنها نوع من المجاز.</a:t>
          </a:r>
          <a:endParaRPr lang="fa-IR">
            <a:cs typeface="B Badr" panose="00000400000000000000" pitchFamily="2" charset="-78"/>
          </a:endParaRPr>
        </a:p>
      </dgm:t>
    </dgm:pt>
    <dgm:pt modelId="{38B51C73-B850-4791-9057-1A8E2F477413}" type="parTrans" cxnId="{ECCA81D1-7979-4285-A6DD-C7B1F708381F}">
      <dgm:prSet/>
      <dgm:spPr/>
      <dgm:t>
        <a:bodyPr/>
        <a:lstStyle/>
        <a:p>
          <a:pPr rtl="1"/>
          <a:endParaRPr lang="fa-IR"/>
        </a:p>
      </dgm:t>
    </dgm:pt>
    <dgm:pt modelId="{80135AB1-316E-41F9-A5F9-C1F4B6E8402D}" type="sibTrans" cxnId="{ECCA81D1-7979-4285-A6DD-C7B1F708381F}">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E26A8F60-2CFE-462D-AE2A-EE0E615E6822}" type="pres">
      <dgm:prSet presAssocID="{C25D611E-B209-4125-AC97-538021FB5BE1}" presName="root1" presStyleCnt="0"/>
      <dgm:spPr/>
    </dgm:pt>
    <dgm:pt modelId="{FBE1089B-16FF-4394-8DE7-142ACA46056C}" type="pres">
      <dgm:prSet presAssocID="{C25D611E-B209-4125-AC97-538021FB5BE1}" presName="LevelOneTextNode" presStyleLbl="node0" presStyleIdx="0" presStyleCnt="1" custScaleY="69776">
        <dgm:presLayoutVars>
          <dgm:chPref val="3"/>
        </dgm:presLayoutVars>
      </dgm:prSet>
      <dgm:spPr/>
      <dgm:t>
        <a:bodyPr/>
        <a:lstStyle/>
        <a:p>
          <a:pPr rtl="1"/>
          <a:endParaRPr lang="fa-IR"/>
        </a:p>
      </dgm:t>
    </dgm:pt>
    <dgm:pt modelId="{66D4C168-2D2D-417C-B54D-788581E3B57F}" type="pres">
      <dgm:prSet presAssocID="{C25D611E-B209-4125-AC97-538021FB5BE1}" presName="level2hierChild" presStyleCnt="0"/>
      <dgm:spPr/>
    </dgm:pt>
    <dgm:pt modelId="{53C758DD-BEA1-4469-B3A4-DA2F7CE60FFC}" type="pres">
      <dgm:prSet presAssocID="{B686C104-7644-41F9-8C10-4DBB589A9EC8}" presName="conn2-1" presStyleLbl="parChTrans1D2" presStyleIdx="0" presStyleCnt="1"/>
      <dgm:spPr/>
      <dgm:t>
        <a:bodyPr/>
        <a:lstStyle/>
        <a:p>
          <a:pPr rtl="1"/>
          <a:endParaRPr lang="fa-IR"/>
        </a:p>
      </dgm:t>
    </dgm:pt>
    <dgm:pt modelId="{BBCC0F34-5539-486C-84E0-7FE5684F2947}" type="pres">
      <dgm:prSet presAssocID="{B686C104-7644-41F9-8C10-4DBB589A9EC8}" presName="connTx" presStyleLbl="parChTrans1D2" presStyleIdx="0" presStyleCnt="1"/>
      <dgm:spPr/>
      <dgm:t>
        <a:bodyPr/>
        <a:lstStyle/>
        <a:p>
          <a:pPr rtl="1"/>
          <a:endParaRPr lang="fa-IR"/>
        </a:p>
      </dgm:t>
    </dgm:pt>
    <dgm:pt modelId="{4D713283-9EEA-4388-B98B-42913078C5E1}" type="pres">
      <dgm:prSet presAssocID="{8719391B-EC20-4FEA-80BA-0C20D1AB7854}" presName="root2" presStyleCnt="0"/>
      <dgm:spPr/>
    </dgm:pt>
    <dgm:pt modelId="{8EE4BFC5-4D27-4AE0-92A9-F040CDE98EA7}" type="pres">
      <dgm:prSet presAssocID="{8719391B-EC20-4FEA-80BA-0C20D1AB7854}" presName="LevelTwoTextNode" presStyleLbl="node2" presStyleIdx="0" presStyleCnt="1" custScaleX="173556">
        <dgm:presLayoutVars>
          <dgm:chPref val="3"/>
        </dgm:presLayoutVars>
      </dgm:prSet>
      <dgm:spPr/>
      <dgm:t>
        <a:bodyPr/>
        <a:lstStyle/>
        <a:p>
          <a:pPr rtl="1"/>
          <a:endParaRPr lang="fa-IR"/>
        </a:p>
      </dgm:t>
    </dgm:pt>
    <dgm:pt modelId="{83983AAB-65B6-4213-BC26-F4D7D7A49BD9}" type="pres">
      <dgm:prSet presAssocID="{8719391B-EC20-4FEA-80BA-0C20D1AB7854}" presName="level3hierChild" presStyleCnt="0"/>
      <dgm:spPr/>
    </dgm:pt>
    <dgm:pt modelId="{41212D17-9FF2-4DE9-9A0C-CA05EB975427}" type="pres">
      <dgm:prSet presAssocID="{3950A345-B92A-4DC6-A2F7-C7505EBEB566}" presName="conn2-1" presStyleLbl="parChTrans1D3" presStyleIdx="0" presStyleCnt="2"/>
      <dgm:spPr/>
      <dgm:t>
        <a:bodyPr/>
        <a:lstStyle/>
        <a:p>
          <a:pPr rtl="1"/>
          <a:endParaRPr lang="fa-IR"/>
        </a:p>
      </dgm:t>
    </dgm:pt>
    <dgm:pt modelId="{51EBA6A9-09C4-4FB3-89FC-781D9E5D4868}" type="pres">
      <dgm:prSet presAssocID="{3950A345-B92A-4DC6-A2F7-C7505EBEB566}" presName="connTx" presStyleLbl="parChTrans1D3" presStyleIdx="0" presStyleCnt="2"/>
      <dgm:spPr/>
      <dgm:t>
        <a:bodyPr/>
        <a:lstStyle/>
        <a:p>
          <a:pPr rtl="1"/>
          <a:endParaRPr lang="fa-IR"/>
        </a:p>
      </dgm:t>
    </dgm:pt>
    <dgm:pt modelId="{A00A0098-F6EA-468C-A492-65517D95A849}" type="pres">
      <dgm:prSet presAssocID="{FCD4DCB8-1D81-4E5E-A90F-8A1098A20725}" presName="root2" presStyleCnt="0"/>
      <dgm:spPr/>
    </dgm:pt>
    <dgm:pt modelId="{F336B08E-4EA7-469C-9852-1A61C0481ED2}" type="pres">
      <dgm:prSet presAssocID="{FCD4DCB8-1D81-4E5E-A90F-8A1098A20725}" presName="LevelTwoTextNode" presStyleLbl="node3" presStyleIdx="0" presStyleCnt="2">
        <dgm:presLayoutVars>
          <dgm:chPref val="3"/>
        </dgm:presLayoutVars>
      </dgm:prSet>
      <dgm:spPr/>
      <dgm:t>
        <a:bodyPr/>
        <a:lstStyle/>
        <a:p>
          <a:pPr rtl="1"/>
          <a:endParaRPr lang="fa-IR"/>
        </a:p>
      </dgm:t>
    </dgm:pt>
    <dgm:pt modelId="{A538BE8E-3B16-4EA2-A993-AD8A5FE0A0F8}" type="pres">
      <dgm:prSet presAssocID="{FCD4DCB8-1D81-4E5E-A90F-8A1098A20725}" presName="level3hierChild" presStyleCnt="0"/>
      <dgm:spPr/>
    </dgm:pt>
    <dgm:pt modelId="{240F0DE2-8E9F-45FC-8E28-8E37CF70B3C4}" type="pres">
      <dgm:prSet presAssocID="{AC3CE4CE-A0DE-4696-8506-B3BC73C4F639}" presName="conn2-1" presStyleLbl="parChTrans1D4" presStyleIdx="0" presStyleCnt="2"/>
      <dgm:spPr/>
      <dgm:t>
        <a:bodyPr/>
        <a:lstStyle/>
        <a:p>
          <a:pPr rtl="1"/>
          <a:endParaRPr lang="fa-IR"/>
        </a:p>
      </dgm:t>
    </dgm:pt>
    <dgm:pt modelId="{3DB99840-DE73-4E64-9556-4B30B7AD496E}" type="pres">
      <dgm:prSet presAssocID="{AC3CE4CE-A0DE-4696-8506-B3BC73C4F639}" presName="connTx" presStyleLbl="parChTrans1D4" presStyleIdx="0" presStyleCnt="2"/>
      <dgm:spPr/>
      <dgm:t>
        <a:bodyPr/>
        <a:lstStyle/>
        <a:p>
          <a:pPr rtl="1"/>
          <a:endParaRPr lang="fa-IR"/>
        </a:p>
      </dgm:t>
    </dgm:pt>
    <dgm:pt modelId="{947AEFB2-6706-453A-9FC9-6774CF22CE0F}" type="pres">
      <dgm:prSet presAssocID="{62BEE40B-6A02-466B-B911-E0683BC1309F}" presName="root2" presStyleCnt="0"/>
      <dgm:spPr/>
    </dgm:pt>
    <dgm:pt modelId="{34AE8947-6569-4B8B-A33A-C59EDB9D21AA}" type="pres">
      <dgm:prSet presAssocID="{62BEE40B-6A02-466B-B911-E0683BC1309F}" presName="LevelTwoTextNode" presStyleLbl="node4" presStyleIdx="0" presStyleCnt="2">
        <dgm:presLayoutVars>
          <dgm:chPref val="3"/>
        </dgm:presLayoutVars>
      </dgm:prSet>
      <dgm:spPr/>
      <dgm:t>
        <a:bodyPr/>
        <a:lstStyle/>
        <a:p>
          <a:pPr rtl="1"/>
          <a:endParaRPr lang="fa-IR"/>
        </a:p>
      </dgm:t>
    </dgm:pt>
    <dgm:pt modelId="{8D0A375B-5C1A-465F-B591-4D273923DB50}" type="pres">
      <dgm:prSet presAssocID="{62BEE40B-6A02-466B-B911-E0683BC1309F}" presName="level3hierChild" presStyleCnt="0"/>
      <dgm:spPr/>
    </dgm:pt>
    <dgm:pt modelId="{E95ECF02-C4D7-4F20-813C-67F33CF99706}" type="pres">
      <dgm:prSet presAssocID="{817F275F-1931-4BA5-8740-25F38E94BE4D}" presName="conn2-1" presStyleLbl="parChTrans1D3" presStyleIdx="1" presStyleCnt="2"/>
      <dgm:spPr/>
      <dgm:t>
        <a:bodyPr/>
        <a:lstStyle/>
        <a:p>
          <a:pPr rtl="1"/>
          <a:endParaRPr lang="fa-IR"/>
        </a:p>
      </dgm:t>
    </dgm:pt>
    <dgm:pt modelId="{17C60BA1-8BCF-4BDB-AED7-E3DCCA8DB06B}" type="pres">
      <dgm:prSet presAssocID="{817F275F-1931-4BA5-8740-25F38E94BE4D}" presName="connTx" presStyleLbl="parChTrans1D3" presStyleIdx="1" presStyleCnt="2"/>
      <dgm:spPr/>
      <dgm:t>
        <a:bodyPr/>
        <a:lstStyle/>
        <a:p>
          <a:pPr rtl="1"/>
          <a:endParaRPr lang="fa-IR"/>
        </a:p>
      </dgm:t>
    </dgm:pt>
    <dgm:pt modelId="{6DD892BD-4853-4CB5-AE6D-F17F55BF66CE}" type="pres">
      <dgm:prSet presAssocID="{BA6E78FD-571E-42C9-90DB-9BF2AD260433}" presName="root2" presStyleCnt="0"/>
      <dgm:spPr/>
    </dgm:pt>
    <dgm:pt modelId="{CC5A73AE-D2B9-4BAE-866C-C53878F6EA8C}" type="pres">
      <dgm:prSet presAssocID="{BA6E78FD-571E-42C9-90DB-9BF2AD260433}" presName="LevelTwoTextNode" presStyleLbl="node3" presStyleIdx="1" presStyleCnt="2">
        <dgm:presLayoutVars>
          <dgm:chPref val="3"/>
        </dgm:presLayoutVars>
      </dgm:prSet>
      <dgm:spPr/>
      <dgm:t>
        <a:bodyPr/>
        <a:lstStyle/>
        <a:p>
          <a:pPr rtl="1"/>
          <a:endParaRPr lang="fa-IR"/>
        </a:p>
      </dgm:t>
    </dgm:pt>
    <dgm:pt modelId="{CCA319C7-007E-45DD-9811-12474DDB4892}" type="pres">
      <dgm:prSet presAssocID="{BA6E78FD-571E-42C9-90DB-9BF2AD260433}" presName="level3hierChild" presStyleCnt="0"/>
      <dgm:spPr/>
    </dgm:pt>
    <dgm:pt modelId="{26A8531D-3567-4C5D-AF27-C4FE721B4D0C}" type="pres">
      <dgm:prSet presAssocID="{38B51C73-B850-4791-9057-1A8E2F477413}" presName="conn2-1" presStyleLbl="parChTrans1D4" presStyleIdx="1" presStyleCnt="2"/>
      <dgm:spPr/>
      <dgm:t>
        <a:bodyPr/>
        <a:lstStyle/>
        <a:p>
          <a:pPr rtl="1"/>
          <a:endParaRPr lang="fa-IR"/>
        </a:p>
      </dgm:t>
    </dgm:pt>
    <dgm:pt modelId="{230EFB2F-A529-4624-8DB6-C03031772199}" type="pres">
      <dgm:prSet presAssocID="{38B51C73-B850-4791-9057-1A8E2F477413}" presName="connTx" presStyleLbl="parChTrans1D4" presStyleIdx="1" presStyleCnt="2"/>
      <dgm:spPr/>
      <dgm:t>
        <a:bodyPr/>
        <a:lstStyle/>
        <a:p>
          <a:pPr rtl="1"/>
          <a:endParaRPr lang="fa-IR"/>
        </a:p>
      </dgm:t>
    </dgm:pt>
    <dgm:pt modelId="{AC2039FC-C1A8-4821-AFF2-DDCD160B8026}" type="pres">
      <dgm:prSet presAssocID="{00CA64B5-FA8E-434D-B7DD-509219145D39}" presName="root2" presStyleCnt="0"/>
      <dgm:spPr/>
    </dgm:pt>
    <dgm:pt modelId="{52CAA758-4EC4-4101-AC6E-7E7E8A6645CC}" type="pres">
      <dgm:prSet presAssocID="{00CA64B5-FA8E-434D-B7DD-509219145D39}" presName="LevelTwoTextNode" presStyleLbl="node4" presStyleIdx="1" presStyleCnt="2">
        <dgm:presLayoutVars>
          <dgm:chPref val="3"/>
        </dgm:presLayoutVars>
      </dgm:prSet>
      <dgm:spPr/>
      <dgm:t>
        <a:bodyPr/>
        <a:lstStyle/>
        <a:p>
          <a:pPr rtl="1"/>
          <a:endParaRPr lang="fa-IR"/>
        </a:p>
      </dgm:t>
    </dgm:pt>
    <dgm:pt modelId="{9055E5A2-E60C-430C-9B28-745D39F73B69}" type="pres">
      <dgm:prSet presAssocID="{00CA64B5-FA8E-434D-B7DD-509219145D39}" presName="level3hierChild" presStyleCnt="0"/>
      <dgm:spPr/>
    </dgm:pt>
  </dgm:ptLst>
  <dgm:cxnLst>
    <dgm:cxn modelId="{1C0741B0-7A9F-4E6B-AD08-E72404E66E02}" srcId="{C25D611E-B209-4125-AC97-538021FB5BE1}" destId="{8719391B-EC20-4FEA-80BA-0C20D1AB7854}" srcOrd="0" destOrd="0" parTransId="{B686C104-7644-41F9-8C10-4DBB589A9EC8}" sibTransId="{E0E95E08-2D77-47CD-9C98-4B8D89FA9FDA}"/>
    <dgm:cxn modelId="{039E96DC-ED10-497B-B412-E2CD1B49623E}" type="presOf" srcId="{3950A345-B92A-4DC6-A2F7-C7505EBEB566}" destId="{51EBA6A9-09C4-4FB3-89FC-781D9E5D4868}" srcOrd="1" destOrd="0" presId="urn:microsoft.com/office/officeart/2008/layout/HorizontalMultiLevelHierarchy"/>
    <dgm:cxn modelId="{70312BF8-F2C3-4317-A499-F7BC2591A8C7}" type="presOf" srcId="{FCD4DCB8-1D81-4E5E-A90F-8A1098A20725}" destId="{F336B08E-4EA7-469C-9852-1A61C0481ED2}" srcOrd="0" destOrd="0" presId="urn:microsoft.com/office/officeart/2008/layout/HorizontalMultiLevelHierarchy"/>
    <dgm:cxn modelId="{FF0C2041-9076-42FE-B168-FEE1FB9DFE71}" srcId="{8719391B-EC20-4FEA-80BA-0C20D1AB7854}" destId="{FCD4DCB8-1D81-4E5E-A90F-8A1098A20725}" srcOrd="0" destOrd="0" parTransId="{3950A345-B92A-4DC6-A2F7-C7505EBEB566}" sibTransId="{B6DDDF62-50F6-4BD9-97CF-0B780CDD6172}"/>
    <dgm:cxn modelId="{1CDA3161-3714-43F5-A02B-0664D3D19319}" type="presOf" srcId="{B686C104-7644-41F9-8C10-4DBB589A9EC8}" destId="{53C758DD-BEA1-4469-B3A4-DA2F7CE60FFC}" srcOrd="0" destOrd="0" presId="urn:microsoft.com/office/officeart/2008/layout/HorizontalMultiLevelHierarchy"/>
    <dgm:cxn modelId="{568F55A7-F334-4981-894D-7859768DC435}" type="presOf" srcId="{8719391B-EC20-4FEA-80BA-0C20D1AB7854}" destId="{8EE4BFC5-4D27-4AE0-92A9-F040CDE98EA7}" srcOrd="0" destOrd="0" presId="urn:microsoft.com/office/officeart/2008/layout/HorizontalMultiLevelHierarchy"/>
    <dgm:cxn modelId="{0323031C-6CAB-4726-991C-845542451C8A}" type="presOf" srcId="{3950A345-B92A-4DC6-A2F7-C7505EBEB566}" destId="{41212D17-9FF2-4DE9-9A0C-CA05EB975427}" srcOrd="0" destOrd="0" presId="urn:microsoft.com/office/officeart/2008/layout/HorizontalMultiLevelHierarchy"/>
    <dgm:cxn modelId="{09573434-F380-49F7-BBC3-26BA14634C4D}" type="presOf" srcId="{38B51C73-B850-4791-9057-1A8E2F477413}" destId="{26A8531D-3567-4C5D-AF27-C4FE721B4D0C}" srcOrd="0" destOrd="0" presId="urn:microsoft.com/office/officeart/2008/layout/HorizontalMultiLevelHierarchy"/>
    <dgm:cxn modelId="{FA2EC57F-DF45-4BCB-91C0-1B050C679C5B}" type="presOf" srcId="{AC3CE4CE-A0DE-4696-8506-B3BC73C4F639}" destId="{3DB99840-DE73-4E64-9556-4B30B7AD496E}" srcOrd="1" destOrd="0" presId="urn:microsoft.com/office/officeart/2008/layout/HorizontalMultiLevelHierarchy"/>
    <dgm:cxn modelId="{E74BAE48-BF27-474A-BD79-4F074EF7FFBC}" type="presOf" srcId="{817F275F-1931-4BA5-8740-25F38E94BE4D}" destId="{17C60BA1-8BCF-4BDB-AED7-E3DCCA8DB06B}" srcOrd="1" destOrd="0" presId="urn:microsoft.com/office/officeart/2008/layout/HorizontalMultiLevelHierarchy"/>
    <dgm:cxn modelId="{F428D4CC-F640-4D9B-ABDD-6A16274DB8E7}" type="presOf" srcId="{AC3CE4CE-A0DE-4696-8506-B3BC73C4F639}" destId="{240F0DE2-8E9F-45FC-8E28-8E37CF70B3C4}" srcOrd="0" destOrd="0" presId="urn:microsoft.com/office/officeart/2008/layout/HorizontalMultiLevelHierarchy"/>
    <dgm:cxn modelId="{8D191062-A7E2-4BC2-AD34-EDC8995070BB}" type="presOf" srcId="{BA6E78FD-571E-42C9-90DB-9BF2AD260433}" destId="{CC5A73AE-D2B9-4BAE-866C-C53878F6EA8C}" srcOrd="0" destOrd="0" presId="urn:microsoft.com/office/officeart/2008/layout/HorizontalMultiLevelHierarchy"/>
    <dgm:cxn modelId="{A78F7DE1-A0A2-46E0-AB3F-1F82D20A6FD8}" type="presOf" srcId="{B686C104-7644-41F9-8C10-4DBB589A9EC8}" destId="{BBCC0F34-5539-486C-84E0-7FE5684F2947}" srcOrd="1" destOrd="0" presId="urn:microsoft.com/office/officeart/2008/layout/HorizontalMultiLevelHierarchy"/>
    <dgm:cxn modelId="{ECCA81D1-7979-4285-A6DD-C7B1F708381F}" srcId="{BA6E78FD-571E-42C9-90DB-9BF2AD260433}" destId="{00CA64B5-FA8E-434D-B7DD-509219145D39}" srcOrd="0" destOrd="0" parTransId="{38B51C73-B850-4791-9057-1A8E2F477413}" sibTransId="{80135AB1-316E-41F9-A5F9-C1F4B6E8402D}"/>
    <dgm:cxn modelId="{8673CD91-62B7-4555-96B7-F6D84F30A4F0}" type="presOf" srcId="{C25D611E-B209-4125-AC97-538021FB5BE1}" destId="{FBE1089B-16FF-4394-8DE7-142ACA46056C}" srcOrd="0" destOrd="0" presId="urn:microsoft.com/office/officeart/2008/layout/HorizontalMultiLevelHierarchy"/>
    <dgm:cxn modelId="{E59FBDED-21B4-4915-831E-5DAF714510A3}" type="presOf" srcId="{62BEE40B-6A02-466B-B911-E0683BC1309F}" destId="{34AE8947-6569-4B8B-A33A-C59EDB9D21AA}" srcOrd="0" destOrd="0" presId="urn:microsoft.com/office/officeart/2008/layout/HorizontalMultiLevelHierarchy"/>
    <dgm:cxn modelId="{704712EF-80A5-4B10-B750-20BC044BCD42}" type="presOf" srcId="{00CA64B5-FA8E-434D-B7DD-509219145D39}" destId="{52CAA758-4EC4-4101-AC6E-7E7E8A6645CC}" srcOrd="0" destOrd="0" presId="urn:microsoft.com/office/officeart/2008/layout/HorizontalMultiLevelHierarchy"/>
    <dgm:cxn modelId="{35B39D42-41D4-4BEB-9F1E-C87FDC26A8B2}" type="presOf" srcId="{817F275F-1931-4BA5-8740-25F38E94BE4D}" destId="{E95ECF02-C4D7-4F20-813C-67F33CF99706}" srcOrd="0" destOrd="0" presId="urn:microsoft.com/office/officeart/2008/layout/HorizontalMultiLevelHierarchy"/>
    <dgm:cxn modelId="{F513C649-50E7-4EA1-A7D3-F82DD8E45939}" srcId="{FB6BE362-A138-494A-AA77-1293C67966EF}" destId="{C25D611E-B209-4125-AC97-538021FB5BE1}" srcOrd="0" destOrd="0" parTransId="{10645CC8-8FBB-4FE8-869E-F8AE4672B205}" sibTransId="{C3DC2D38-79B7-43EC-B4E5-3D0E27AC3930}"/>
    <dgm:cxn modelId="{D2289A65-ADF6-43AD-A0AB-FD6ADC4C4F5B}" srcId="{8719391B-EC20-4FEA-80BA-0C20D1AB7854}" destId="{BA6E78FD-571E-42C9-90DB-9BF2AD260433}" srcOrd="1" destOrd="0" parTransId="{817F275F-1931-4BA5-8740-25F38E94BE4D}" sibTransId="{ADE9BD07-87D4-423F-BB51-9869F13FC3C7}"/>
    <dgm:cxn modelId="{843B2D62-4C3A-4C98-B9B1-4847157A4740}" type="presOf" srcId="{FB6BE362-A138-494A-AA77-1293C67966EF}" destId="{7B49004F-4F6C-4E42-8E78-3169C65DCE7A}" srcOrd="0" destOrd="0" presId="urn:microsoft.com/office/officeart/2008/layout/HorizontalMultiLevelHierarchy"/>
    <dgm:cxn modelId="{A7AECEAD-30B9-4EDD-80D5-E3CAA0E6CDC2}" srcId="{FCD4DCB8-1D81-4E5E-A90F-8A1098A20725}" destId="{62BEE40B-6A02-466B-B911-E0683BC1309F}" srcOrd="0" destOrd="0" parTransId="{AC3CE4CE-A0DE-4696-8506-B3BC73C4F639}" sibTransId="{C65D7E9D-F39F-4A30-B186-4C4699F26695}"/>
    <dgm:cxn modelId="{4CCDDC8D-55B0-4B02-B1A7-83B43FCC1C9C}" type="presOf" srcId="{38B51C73-B850-4791-9057-1A8E2F477413}" destId="{230EFB2F-A529-4624-8DB6-C03031772199}" srcOrd="1" destOrd="0" presId="urn:microsoft.com/office/officeart/2008/layout/HorizontalMultiLevelHierarchy"/>
    <dgm:cxn modelId="{77456379-8F9F-4101-AE26-DEC6B33802D3}" type="presParOf" srcId="{7B49004F-4F6C-4E42-8E78-3169C65DCE7A}" destId="{E26A8F60-2CFE-462D-AE2A-EE0E615E6822}" srcOrd="0" destOrd="0" presId="urn:microsoft.com/office/officeart/2008/layout/HorizontalMultiLevelHierarchy"/>
    <dgm:cxn modelId="{46C47BB5-3D40-4321-938F-406F45770421}" type="presParOf" srcId="{E26A8F60-2CFE-462D-AE2A-EE0E615E6822}" destId="{FBE1089B-16FF-4394-8DE7-142ACA46056C}" srcOrd="0" destOrd="0" presId="urn:microsoft.com/office/officeart/2008/layout/HorizontalMultiLevelHierarchy"/>
    <dgm:cxn modelId="{BB32B3EF-E5D8-4050-B9A3-DFC49CD3EE7F}" type="presParOf" srcId="{E26A8F60-2CFE-462D-AE2A-EE0E615E6822}" destId="{66D4C168-2D2D-417C-B54D-788581E3B57F}" srcOrd="1" destOrd="0" presId="urn:microsoft.com/office/officeart/2008/layout/HorizontalMultiLevelHierarchy"/>
    <dgm:cxn modelId="{BA2A1067-9862-4CF5-8F4F-A6AD2868EAC0}" type="presParOf" srcId="{66D4C168-2D2D-417C-B54D-788581E3B57F}" destId="{53C758DD-BEA1-4469-B3A4-DA2F7CE60FFC}" srcOrd="0" destOrd="0" presId="urn:microsoft.com/office/officeart/2008/layout/HorizontalMultiLevelHierarchy"/>
    <dgm:cxn modelId="{4BCD192D-A1F7-4B2E-8383-E3E7A5E4A01D}" type="presParOf" srcId="{53C758DD-BEA1-4469-B3A4-DA2F7CE60FFC}" destId="{BBCC0F34-5539-486C-84E0-7FE5684F2947}" srcOrd="0" destOrd="0" presId="urn:microsoft.com/office/officeart/2008/layout/HorizontalMultiLevelHierarchy"/>
    <dgm:cxn modelId="{C81E5DE0-E5A5-4230-AFE1-8B87932B94E8}" type="presParOf" srcId="{66D4C168-2D2D-417C-B54D-788581E3B57F}" destId="{4D713283-9EEA-4388-B98B-42913078C5E1}" srcOrd="1" destOrd="0" presId="urn:microsoft.com/office/officeart/2008/layout/HorizontalMultiLevelHierarchy"/>
    <dgm:cxn modelId="{1541D106-39D1-4728-89AF-227F4785113B}" type="presParOf" srcId="{4D713283-9EEA-4388-B98B-42913078C5E1}" destId="{8EE4BFC5-4D27-4AE0-92A9-F040CDE98EA7}" srcOrd="0" destOrd="0" presId="urn:microsoft.com/office/officeart/2008/layout/HorizontalMultiLevelHierarchy"/>
    <dgm:cxn modelId="{63E58773-294C-491D-81CB-27DE6E2A0BAF}" type="presParOf" srcId="{4D713283-9EEA-4388-B98B-42913078C5E1}" destId="{83983AAB-65B6-4213-BC26-F4D7D7A49BD9}" srcOrd="1" destOrd="0" presId="urn:microsoft.com/office/officeart/2008/layout/HorizontalMultiLevelHierarchy"/>
    <dgm:cxn modelId="{2ADF8F08-22C7-43E5-A659-25C54F4CB220}" type="presParOf" srcId="{83983AAB-65B6-4213-BC26-F4D7D7A49BD9}" destId="{41212D17-9FF2-4DE9-9A0C-CA05EB975427}" srcOrd="0" destOrd="0" presId="urn:microsoft.com/office/officeart/2008/layout/HorizontalMultiLevelHierarchy"/>
    <dgm:cxn modelId="{0513C33F-0FEA-4930-8BC7-5239B502F240}" type="presParOf" srcId="{41212D17-9FF2-4DE9-9A0C-CA05EB975427}" destId="{51EBA6A9-09C4-4FB3-89FC-781D9E5D4868}" srcOrd="0" destOrd="0" presId="urn:microsoft.com/office/officeart/2008/layout/HorizontalMultiLevelHierarchy"/>
    <dgm:cxn modelId="{306F1334-9CDD-4B5C-912D-345C4A22F450}" type="presParOf" srcId="{83983AAB-65B6-4213-BC26-F4D7D7A49BD9}" destId="{A00A0098-F6EA-468C-A492-65517D95A849}" srcOrd="1" destOrd="0" presId="urn:microsoft.com/office/officeart/2008/layout/HorizontalMultiLevelHierarchy"/>
    <dgm:cxn modelId="{4C9B6526-7C56-4143-997B-2BDBE1980D4B}" type="presParOf" srcId="{A00A0098-F6EA-468C-A492-65517D95A849}" destId="{F336B08E-4EA7-469C-9852-1A61C0481ED2}" srcOrd="0" destOrd="0" presId="urn:microsoft.com/office/officeart/2008/layout/HorizontalMultiLevelHierarchy"/>
    <dgm:cxn modelId="{39B04D20-965D-4668-B188-E63387C14597}" type="presParOf" srcId="{A00A0098-F6EA-468C-A492-65517D95A849}" destId="{A538BE8E-3B16-4EA2-A993-AD8A5FE0A0F8}" srcOrd="1" destOrd="0" presId="urn:microsoft.com/office/officeart/2008/layout/HorizontalMultiLevelHierarchy"/>
    <dgm:cxn modelId="{8DBCD3DE-4F45-4CD1-BE17-1D7528675A46}" type="presParOf" srcId="{A538BE8E-3B16-4EA2-A993-AD8A5FE0A0F8}" destId="{240F0DE2-8E9F-45FC-8E28-8E37CF70B3C4}" srcOrd="0" destOrd="0" presId="urn:microsoft.com/office/officeart/2008/layout/HorizontalMultiLevelHierarchy"/>
    <dgm:cxn modelId="{03A27924-137B-45A5-994E-8B88D389A040}" type="presParOf" srcId="{240F0DE2-8E9F-45FC-8E28-8E37CF70B3C4}" destId="{3DB99840-DE73-4E64-9556-4B30B7AD496E}" srcOrd="0" destOrd="0" presId="urn:microsoft.com/office/officeart/2008/layout/HorizontalMultiLevelHierarchy"/>
    <dgm:cxn modelId="{4369BAAE-E9D2-4536-B6D3-4CBFB5F42654}" type="presParOf" srcId="{A538BE8E-3B16-4EA2-A993-AD8A5FE0A0F8}" destId="{947AEFB2-6706-453A-9FC9-6774CF22CE0F}" srcOrd="1" destOrd="0" presId="urn:microsoft.com/office/officeart/2008/layout/HorizontalMultiLevelHierarchy"/>
    <dgm:cxn modelId="{42887C54-A319-474A-B195-BB2238315F32}" type="presParOf" srcId="{947AEFB2-6706-453A-9FC9-6774CF22CE0F}" destId="{34AE8947-6569-4B8B-A33A-C59EDB9D21AA}" srcOrd="0" destOrd="0" presId="urn:microsoft.com/office/officeart/2008/layout/HorizontalMultiLevelHierarchy"/>
    <dgm:cxn modelId="{8733CA94-D1D3-4CC3-A8E6-32CCDCBE27E7}" type="presParOf" srcId="{947AEFB2-6706-453A-9FC9-6774CF22CE0F}" destId="{8D0A375B-5C1A-465F-B591-4D273923DB50}" srcOrd="1" destOrd="0" presId="urn:microsoft.com/office/officeart/2008/layout/HorizontalMultiLevelHierarchy"/>
    <dgm:cxn modelId="{E7A7D6A4-FA63-4842-B280-F927DA5B5500}" type="presParOf" srcId="{83983AAB-65B6-4213-BC26-F4D7D7A49BD9}" destId="{E95ECF02-C4D7-4F20-813C-67F33CF99706}" srcOrd="2" destOrd="0" presId="urn:microsoft.com/office/officeart/2008/layout/HorizontalMultiLevelHierarchy"/>
    <dgm:cxn modelId="{DD993268-161B-4C7A-8E5E-C74E4BF16D77}" type="presParOf" srcId="{E95ECF02-C4D7-4F20-813C-67F33CF99706}" destId="{17C60BA1-8BCF-4BDB-AED7-E3DCCA8DB06B}" srcOrd="0" destOrd="0" presId="urn:microsoft.com/office/officeart/2008/layout/HorizontalMultiLevelHierarchy"/>
    <dgm:cxn modelId="{B146B267-77AE-4364-9C53-D0D23D04C6DE}" type="presParOf" srcId="{83983AAB-65B6-4213-BC26-F4D7D7A49BD9}" destId="{6DD892BD-4853-4CB5-AE6D-F17F55BF66CE}" srcOrd="3" destOrd="0" presId="urn:microsoft.com/office/officeart/2008/layout/HorizontalMultiLevelHierarchy"/>
    <dgm:cxn modelId="{FE95F1C9-F280-4FD9-944D-DB46FE857BB0}" type="presParOf" srcId="{6DD892BD-4853-4CB5-AE6D-F17F55BF66CE}" destId="{CC5A73AE-D2B9-4BAE-866C-C53878F6EA8C}" srcOrd="0" destOrd="0" presId="urn:microsoft.com/office/officeart/2008/layout/HorizontalMultiLevelHierarchy"/>
    <dgm:cxn modelId="{3CAE4D56-A2B1-472C-BD3F-4104D6283D27}" type="presParOf" srcId="{6DD892BD-4853-4CB5-AE6D-F17F55BF66CE}" destId="{CCA319C7-007E-45DD-9811-12474DDB4892}" srcOrd="1" destOrd="0" presId="urn:microsoft.com/office/officeart/2008/layout/HorizontalMultiLevelHierarchy"/>
    <dgm:cxn modelId="{6A45098E-1D26-407A-BE77-89FFAFB8B67E}" type="presParOf" srcId="{CCA319C7-007E-45DD-9811-12474DDB4892}" destId="{26A8531D-3567-4C5D-AF27-C4FE721B4D0C}" srcOrd="0" destOrd="0" presId="urn:microsoft.com/office/officeart/2008/layout/HorizontalMultiLevelHierarchy"/>
    <dgm:cxn modelId="{24AAA5E0-0629-4EE5-9A9C-7B86FEDD9B7D}" type="presParOf" srcId="{26A8531D-3567-4C5D-AF27-C4FE721B4D0C}" destId="{230EFB2F-A529-4624-8DB6-C03031772199}" srcOrd="0" destOrd="0" presId="urn:microsoft.com/office/officeart/2008/layout/HorizontalMultiLevelHierarchy"/>
    <dgm:cxn modelId="{08056806-B745-43F8-B914-B389D314DE35}" type="presParOf" srcId="{CCA319C7-007E-45DD-9811-12474DDB4892}" destId="{AC2039FC-C1A8-4821-AFF2-DDCD160B8026}" srcOrd="1" destOrd="0" presId="urn:microsoft.com/office/officeart/2008/layout/HorizontalMultiLevelHierarchy"/>
    <dgm:cxn modelId="{816109B1-79C4-4C65-809A-F6D2C30743F6}" type="presParOf" srcId="{AC2039FC-C1A8-4821-AFF2-DDCD160B8026}" destId="{52CAA758-4EC4-4101-AC6E-7E7E8A6645CC}" srcOrd="0" destOrd="0" presId="urn:microsoft.com/office/officeart/2008/layout/HorizontalMultiLevelHierarchy"/>
    <dgm:cxn modelId="{12B4BBDF-DF73-4375-AA04-96AD3EC8A162}" type="presParOf" srcId="{AC2039FC-C1A8-4821-AFF2-DDCD160B8026}" destId="{9055E5A2-E60C-430C-9B28-745D39F73B6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129AB12C-172E-4483-9EEF-5CF52C7DD559}">
      <dgm:prSet custT="1"/>
      <dgm:spPr/>
      <dgm:t>
        <a:bodyPr/>
        <a:lstStyle/>
        <a:p>
          <a:pPr rtl="1"/>
          <a:r>
            <a:rPr lang="fa-IR" sz="2000" smtClean="0">
              <a:cs typeface="B Badr" panose="00000400000000000000" pitchFamily="2" charset="-78"/>
            </a:rPr>
            <a:t>و وجهه‏ (</a:t>
          </a:r>
          <a:r>
            <a:rPr lang="fa-IR" sz="2000" smtClean="0">
              <a:solidFill>
                <a:srgbClr val="FF0000"/>
              </a:solidFill>
              <a:cs typeface="B Badr" panose="00000400000000000000" pitchFamily="2" charset="-78"/>
            </a:rPr>
            <a:t>وجه الشبه</a:t>
          </a:r>
          <a:r>
            <a:rPr lang="fa-IR" sz="2000" smtClean="0">
              <a:cs typeface="B Badr" panose="00000400000000000000" pitchFamily="2" charset="-78"/>
            </a:rPr>
            <a:t>) : ما يشتركان فيه تحقيقا أو تخييلا؛ </a:t>
          </a:r>
          <a:endParaRPr lang="fa-IR" sz="2000">
            <a:cs typeface="B Badr" panose="00000400000000000000" pitchFamily="2" charset="-78"/>
          </a:endParaRPr>
        </a:p>
      </dgm:t>
    </dgm:pt>
    <dgm:pt modelId="{7ABB13DD-75C9-4FCA-8C7C-F01ADD076279}" type="parTrans" cxnId="{D066F722-542E-4FAB-8239-CFC8516F0C53}">
      <dgm:prSet/>
      <dgm:spPr/>
      <dgm:t>
        <a:bodyPr/>
        <a:lstStyle/>
        <a:p>
          <a:pPr rtl="1"/>
          <a:endParaRPr lang="fa-IR" sz="1400">
            <a:cs typeface="B Badr" panose="00000400000000000000" pitchFamily="2" charset="-78"/>
          </a:endParaRPr>
        </a:p>
      </dgm:t>
    </dgm:pt>
    <dgm:pt modelId="{6E36C473-098D-4348-A023-79772C346B71}" type="sibTrans" cxnId="{D066F722-542E-4FAB-8239-CFC8516F0C53}">
      <dgm:prSet/>
      <dgm:spPr/>
      <dgm:t>
        <a:bodyPr/>
        <a:lstStyle/>
        <a:p>
          <a:pPr rtl="1"/>
          <a:endParaRPr lang="fa-IR" sz="1400">
            <a:cs typeface="B Badr" panose="00000400000000000000" pitchFamily="2" charset="-78"/>
          </a:endParaRPr>
        </a:p>
      </dgm:t>
    </dgm:pt>
    <dgm:pt modelId="{914FBF4A-53D4-4DC6-9BC7-1AD0EDF0FCA5}">
      <dgm:prSet custT="1"/>
      <dgm:spPr/>
      <dgm:t>
        <a:bodyPr/>
        <a:lstStyle/>
        <a:p>
          <a:pPr rtl="1"/>
          <a:r>
            <a:rPr lang="fa-IR" sz="1400" smtClean="0">
              <a:cs typeface="B Badr" panose="00000400000000000000" pitchFamily="2" charset="-78"/>
            </a:rPr>
            <a:t>فإن وجه الشبه فيه هو الهيئة الحاصلة من حصول أشياء مشرقة بيض فى جوانب شي‏ء مظلم أسود، فهى غير موجودة فى المشبه به إلا على طريق التخييل، </a:t>
          </a:r>
          <a:endParaRPr lang="fa-IR" sz="1400">
            <a:cs typeface="B Badr" panose="00000400000000000000" pitchFamily="2" charset="-78"/>
          </a:endParaRPr>
        </a:p>
      </dgm:t>
    </dgm:pt>
    <dgm:pt modelId="{EC8EB315-2AE0-4A5B-BCB9-2E18DCDEF735}" type="parTrans" cxnId="{B1D97A7F-9A0A-4015-89B7-5B0F32B04708}">
      <dgm:prSet custT="1"/>
      <dgm:spPr/>
      <dgm:t>
        <a:bodyPr/>
        <a:lstStyle/>
        <a:p>
          <a:pPr rtl="1"/>
          <a:endParaRPr lang="fa-IR" sz="1400">
            <a:cs typeface="B Badr" panose="00000400000000000000" pitchFamily="2" charset="-78"/>
          </a:endParaRPr>
        </a:p>
      </dgm:t>
    </dgm:pt>
    <dgm:pt modelId="{23F160D9-D016-45C2-9E63-0AD011878A54}" type="sibTrans" cxnId="{B1D97A7F-9A0A-4015-89B7-5B0F32B04708}">
      <dgm:prSet/>
      <dgm:spPr/>
      <dgm:t>
        <a:bodyPr/>
        <a:lstStyle/>
        <a:p>
          <a:pPr rtl="1"/>
          <a:endParaRPr lang="fa-IR" sz="1400">
            <a:cs typeface="B Badr" panose="00000400000000000000" pitchFamily="2" charset="-78"/>
          </a:endParaRPr>
        </a:p>
      </dgm:t>
    </dgm:pt>
    <dgm:pt modelId="{D4AFD3FE-AD18-4E3A-8CBF-9B04D01EB8B7}">
      <dgm:prSet custT="1"/>
      <dgm:spPr/>
      <dgm:t>
        <a:bodyPr/>
        <a:lstStyle/>
        <a:p>
          <a:pPr rtl="1"/>
          <a:r>
            <a:rPr lang="fa-IR" sz="1400" smtClean="0">
              <a:cs typeface="B Badr" panose="00000400000000000000" pitchFamily="2" charset="-78"/>
            </a:rPr>
            <a:t>و ذلك أنه </a:t>
          </a:r>
          <a:endParaRPr lang="fa-IR" sz="1400">
            <a:cs typeface="B Badr" panose="00000400000000000000" pitchFamily="2" charset="-78"/>
          </a:endParaRPr>
        </a:p>
      </dgm:t>
    </dgm:pt>
    <dgm:pt modelId="{284D76F4-CE04-4F87-8CB9-F34179D54FBA}" type="parTrans" cxnId="{F2B57476-ED4C-4FF3-8929-4D5C89792373}">
      <dgm:prSet custT="1"/>
      <dgm:spPr/>
      <dgm:t>
        <a:bodyPr/>
        <a:lstStyle/>
        <a:p>
          <a:pPr rtl="1"/>
          <a:endParaRPr lang="fa-IR" sz="1400">
            <a:cs typeface="B Badr" panose="00000400000000000000" pitchFamily="2" charset="-78"/>
          </a:endParaRPr>
        </a:p>
      </dgm:t>
    </dgm:pt>
    <dgm:pt modelId="{C35C1FDA-4475-4E22-BF84-6551C9B7F057}" type="sibTrans" cxnId="{F2B57476-ED4C-4FF3-8929-4D5C89792373}">
      <dgm:prSet/>
      <dgm:spPr/>
      <dgm:t>
        <a:bodyPr/>
        <a:lstStyle/>
        <a:p>
          <a:pPr rtl="1"/>
          <a:endParaRPr lang="fa-IR" sz="1400">
            <a:cs typeface="B Badr" panose="00000400000000000000" pitchFamily="2" charset="-78"/>
          </a:endParaRPr>
        </a:p>
      </dgm:t>
    </dgm:pt>
    <dgm:pt modelId="{557779D6-DAE8-48AE-8DE3-4BF3BDEC6F49}">
      <dgm:prSet custT="1"/>
      <dgm:spPr/>
      <dgm:t>
        <a:bodyPr/>
        <a:lstStyle/>
        <a:p>
          <a:pPr rtl="1"/>
          <a:r>
            <a:rPr lang="fa-IR" sz="1400" smtClean="0">
              <a:cs typeface="B Badr" panose="00000400000000000000" pitchFamily="2" charset="-78"/>
            </a:rPr>
            <a:t>لما </a:t>
          </a:r>
          <a:endParaRPr lang="fa-IR" sz="1400">
            <a:cs typeface="B Badr" panose="00000400000000000000" pitchFamily="2" charset="-78"/>
          </a:endParaRPr>
        </a:p>
      </dgm:t>
    </dgm:pt>
    <dgm:pt modelId="{2D69976A-2FC3-4142-AC66-D2403CE23C16}" type="parTrans" cxnId="{485D51F2-61F7-40AD-B02A-76074AB1AF09}">
      <dgm:prSet custT="1"/>
      <dgm:spPr/>
      <dgm:t>
        <a:bodyPr/>
        <a:lstStyle/>
        <a:p>
          <a:pPr rtl="1"/>
          <a:endParaRPr lang="fa-IR" sz="1400">
            <a:cs typeface="B Badr" panose="00000400000000000000" pitchFamily="2" charset="-78"/>
          </a:endParaRPr>
        </a:p>
      </dgm:t>
    </dgm:pt>
    <dgm:pt modelId="{88C2A051-77C0-4102-BA3B-044043021D6E}" type="sibTrans" cxnId="{485D51F2-61F7-40AD-B02A-76074AB1AF09}">
      <dgm:prSet/>
      <dgm:spPr/>
      <dgm:t>
        <a:bodyPr/>
        <a:lstStyle/>
        <a:p>
          <a:pPr rtl="1"/>
          <a:endParaRPr lang="fa-IR" sz="1400">
            <a:cs typeface="B Badr" panose="00000400000000000000" pitchFamily="2" charset="-78"/>
          </a:endParaRPr>
        </a:p>
      </dgm:t>
    </dgm:pt>
    <dgm:pt modelId="{D417F12D-1158-4EE0-B7C7-EEE6738795E5}">
      <dgm:prSet custT="1"/>
      <dgm:spPr/>
      <dgm:t>
        <a:bodyPr/>
        <a:lstStyle/>
        <a:p>
          <a:pPr rtl="1"/>
          <a:r>
            <a:rPr lang="fa-IR" sz="1200" smtClean="0">
              <a:cs typeface="B Badr" panose="00000400000000000000" pitchFamily="2" charset="-78"/>
            </a:rPr>
            <a:t>كانت البدعة- و كل ما هو جهل- تجعل صاحبها كمن يمشى فى‏ الظلمة، فلا يهتدى للطريق، و لا يأمن أن ينال مكروها </a:t>
          </a:r>
          <a:endParaRPr lang="fa-IR" sz="1200">
            <a:cs typeface="B Badr" panose="00000400000000000000" pitchFamily="2" charset="-78"/>
          </a:endParaRPr>
        </a:p>
      </dgm:t>
    </dgm:pt>
    <dgm:pt modelId="{DC1B5E45-7FE8-46E4-960F-56837E150F72}" type="parTrans" cxnId="{AC161C71-79A1-4E21-9113-26B6672A49F8}">
      <dgm:prSet custT="1"/>
      <dgm:spPr/>
      <dgm:t>
        <a:bodyPr/>
        <a:lstStyle/>
        <a:p>
          <a:pPr rtl="1"/>
          <a:endParaRPr lang="fa-IR" sz="1400">
            <a:cs typeface="B Badr" panose="00000400000000000000" pitchFamily="2" charset="-78"/>
          </a:endParaRPr>
        </a:p>
      </dgm:t>
    </dgm:pt>
    <dgm:pt modelId="{08FC5799-06CB-4D87-8783-551A8A2C8C6C}" type="sibTrans" cxnId="{AC161C71-79A1-4E21-9113-26B6672A49F8}">
      <dgm:prSet/>
      <dgm:spPr/>
      <dgm:t>
        <a:bodyPr/>
        <a:lstStyle/>
        <a:p>
          <a:pPr rtl="1"/>
          <a:endParaRPr lang="fa-IR" sz="1400">
            <a:cs typeface="B Badr" panose="00000400000000000000" pitchFamily="2" charset="-78"/>
          </a:endParaRPr>
        </a:p>
      </dgm:t>
    </dgm:pt>
    <dgm:pt modelId="{99C196B7-9317-4763-BF6A-6C71E20CDE2F}">
      <dgm:prSet custT="1"/>
      <dgm:spPr/>
      <dgm:t>
        <a:bodyPr/>
        <a:lstStyle/>
        <a:p>
          <a:pPr rtl="1"/>
          <a:r>
            <a:rPr lang="fa-IR" sz="1400" smtClean="0">
              <a:cs typeface="B Badr" panose="00000400000000000000" pitchFamily="2" charset="-78"/>
            </a:rPr>
            <a:t>شبّهت بها، </a:t>
          </a:r>
          <a:endParaRPr lang="fa-IR" sz="1400">
            <a:cs typeface="B Badr" panose="00000400000000000000" pitchFamily="2" charset="-78"/>
          </a:endParaRPr>
        </a:p>
      </dgm:t>
    </dgm:pt>
    <dgm:pt modelId="{5BC9EC87-0CBE-4C30-B4C6-36E440EEF610}" type="parTrans" cxnId="{7B39B7CE-BC79-45C4-B9BD-4C8FA5DD5F08}">
      <dgm:prSet custT="1"/>
      <dgm:spPr/>
      <dgm:t>
        <a:bodyPr/>
        <a:lstStyle/>
        <a:p>
          <a:pPr rtl="1"/>
          <a:endParaRPr lang="fa-IR" sz="1400">
            <a:cs typeface="B Badr" panose="00000400000000000000" pitchFamily="2" charset="-78"/>
          </a:endParaRPr>
        </a:p>
      </dgm:t>
    </dgm:pt>
    <dgm:pt modelId="{DD942342-CF6A-40CA-A80A-487BFB794E65}" type="sibTrans" cxnId="{7B39B7CE-BC79-45C4-B9BD-4C8FA5DD5F08}">
      <dgm:prSet/>
      <dgm:spPr/>
      <dgm:t>
        <a:bodyPr/>
        <a:lstStyle/>
        <a:p>
          <a:pPr rtl="1"/>
          <a:endParaRPr lang="fa-IR" sz="1400">
            <a:cs typeface="B Badr" panose="00000400000000000000" pitchFamily="2" charset="-78"/>
          </a:endParaRPr>
        </a:p>
      </dgm:t>
    </dgm:pt>
    <dgm:pt modelId="{F44F48FC-F03D-418D-AB4B-7FC962BB4883}">
      <dgm:prSet custT="1"/>
      <dgm:spPr/>
      <dgm:t>
        <a:bodyPr/>
        <a:lstStyle/>
        <a:p>
          <a:pPr rtl="1"/>
          <a:r>
            <a:rPr lang="fa-IR" sz="1400" smtClean="0">
              <a:cs typeface="B Badr" panose="00000400000000000000" pitchFamily="2" charset="-78"/>
            </a:rPr>
            <a:t>و لزم بطريق العكس أن تشبه السنة- و كل ما هو علم- </a:t>
          </a:r>
          <a:endParaRPr lang="fa-IR" sz="1400">
            <a:cs typeface="B Badr" panose="00000400000000000000" pitchFamily="2" charset="-78"/>
          </a:endParaRPr>
        </a:p>
      </dgm:t>
    </dgm:pt>
    <dgm:pt modelId="{642CE1B5-46D3-4828-9B07-128C90BE42BF}" type="parTrans" cxnId="{BE9C12F6-312E-4232-B667-6E8AFF596C51}">
      <dgm:prSet custT="1"/>
      <dgm:spPr/>
      <dgm:t>
        <a:bodyPr/>
        <a:lstStyle/>
        <a:p>
          <a:pPr rtl="1"/>
          <a:endParaRPr lang="fa-IR" sz="1400">
            <a:cs typeface="B Badr" panose="00000400000000000000" pitchFamily="2" charset="-78"/>
          </a:endParaRPr>
        </a:p>
      </dgm:t>
    </dgm:pt>
    <dgm:pt modelId="{09720EA9-1B6C-43ED-BE76-70B768C6CE79}" type="sibTrans" cxnId="{BE9C12F6-312E-4232-B667-6E8AFF596C51}">
      <dgm:prSet/>
      <dgm:spPr/>
      <dgm:t>
        <a:bodyPr/>
        <a:lstStyle/>
        <a:p>
          <a:pPr rtl="1"/>
          <a:endParaRPr lang="fa-IR" sz="1400">
            <a:cs typeface="B Badr" panose="00000400000000000000" pitchFamily="2" charset="-78"/>
          </a:endParaRPr>
        </a:p>
      </dgm:t>
    </dgm:pt>
    <dgm:pt modelId="{1BDFDDED-62DA-478A-8CD4-26DAFB88B1BB}">
      <dgm:prSet custT="1"/>
      <dgm:spPr/>
      <dgm:t>
        <a:bodyPr/>
        <a:lstStyle/>
        <a:p>
          <a:pPr rtl="1"/>
          <a:r>
            <a:rPr lang="fa-IR" sz="1400" smtClean="0">
              <a:cs typeface="B Badr" panose="00000400000000000000" pitchFamily="2" charset="-78"/>
            </a:rPr>
            <a:t>بالنور، </a:t>
          </a:r>
          <a:endParaRPr lang="fa-IR" sz="1400">
            <a:cs typeface="B Badr" panose="00000400000000000000" pitchFamily="2" charset="-78"/>
          </a:endParaRPr>
        </a:p>
      </dgm:t>
    </dgm:pt>
    <dgm:pt modelId="{728E7FC8-C445-41D6-84CA-ABEF343F230A}" type="parTrans" cxnId="{CA168B52-FFD4-4B12-AF59-D5D7C2FFF022}">
      <dgm:prSet custT="1"/>
      <dgm:spPr/>
      <dgm:t>
        <a:bodyPr/>
        <a:lstStyle/>
        <a:p>
          <a:pPr rtl="1"/>
          <a:endParaRPr lang="fa-IR" sz="1400">
            <a:cs typeface="B Badr" panose="00000400000000000000" pitchFamily="2" charset="-78"/>
          </a:endParaRPr>
        </a:p>
      </dgm:t>
    </dgm:pt>
    <dgm:pt modelId="{F478E455-7F3B-401F-8171-FFC4B566B8BF}" type="sibTrans" cxnId="{CA168B52-FFD4-4B12-AF59-D5D7C2FFF022}">
      <dgm:prSet/>
      <dgm:spPr/>
      <dgm:t>
        <a:bodyPr/>
        <a:lstStyle/>
        <a:p>
          <a:pPr rtl="1"/>
          <a:endParaRPr lang="fa-IR" sz="1400">
            <a:cs typeface="B Badr" panose="00000400000000000000" pitchFamily="2" charset="-78"/>
          </a:endParaRPr>
        </a:p>
      </dgm:t>
    </dgm:pt>
    <dgm:pt modelId="{BF475956-F0AB-4CA2-8693-F9BCA56C9C91}">
      <dgm:prSet custT="1"/>
      <dgm:spPr/>
      <dgm:t>
        <a:bodyPr/>
        <a:lstStyle/>
        <a:p>
          <a:pPr rtl="1"/>
          <a:r>
            <a:rPr lang="fa-IR" sz="1400" smtClean="0">
              <a:cs typeface="B Badr" panose="00000400000000000000" pitchFamily="2" charset="-78"/>
            </a:rPr>
            <a:t>و شاع ذلك حتى تخيل </a:t>
          </a:r>
          <a:endParaRPr lang="fa-IR" sz="1400">
            <a:cs typeface="B Badr" panose="00000400000000000000" pitchFamily="2" charset="-78"/>
          </a:endParaRPr>
        </a:p>
      </dgm:t>
    </dgm:pt>
    <dgm:pt modelId="{67E4BCAE-B2B7-4324-92E1-FA0DEE3CC36B}" type="parTrans" cxnId="{65A50785-BEEE-4929-B34B-DFB351CD0AC5}">
      <dgm:prSet custT="1"/>
      <dgm:spPr/>
      <dgm:t>
        <a:bodyPr/>
        <a:lstStyle/>
        <a:p>
          <a:pPr rtl="1"/>
          <a:endParaRPr lang="fa-IR" sz="1400">
            <a:cs typeface="B Badr" panose="00000400000000000000" pitchFamily="2" charset="-78"/>
          </a:endParaRPr>
        </a:p>
      </dgm:t>
    </dgm:pt>
    <dgm:pt modelId="{5B07F5AD-94F1-417A-A3DF-089ED5573698}" type="sibTrans" cxnId="{65A50785-BEEE-4929-B34B-DFB351CD0AC5}">
      <dgm:prSet/>
      <dgm:spPr/>
      <dgm:t>
        <a:bodyPr/>
        <a:lstStyle/>
        <a:p>
          <a:pPr rtl="1"/>
          <a:endParaRPr lang="fa-IR" sz="1400">
            <a:cs typeface="B Badr" panose="00000400000000000000" pitchFamily="2" charset="-78"/>
          </a:endParaRPr>
        </a:p>
      </dgm:t>
    </dgm:pt>
    <dgm:pt modelId="{58B6F19F-0E3E-497C-A6BC-3B980AB2A9AD}">
      <dgm:prSet custT="1"/>
      <dgm:spPr/>
      <dgm:t>
        <a:bodyPr/>
        <a:lstStyle/>
        <a:p>
          <a:pPr rtl="1"/>
          <a:r>
            <a:rPr lang="fa-IR" sz="1400" smtClean="0">
              <a:cs typeface="B Badr" panose="00000400000000000000" pitchFamily="2" charset="-78"/>
            </a:rPr>
            <a:t>أن الثانى مما له بياض و إشراق؛ نحو: (أتيتكم بالحنيفية البيضاء) .</a:t>
          </a:r>
          <a:endParaRPr lang="fa-IR" sz="1400">
            <a:cs typeface="B Badr" panose="00000400000000000000" pitchFamily="2" charset="-78"/>
          </a:endParaRPr>
        </a:p>
      </dgm:t>
    </dgm:pt>
    <dgm:pt modelId="{57E396F5-9C7A-4D40-AC55-A4DC339CCC72}" type="parTrans" cxnId="{D8773C1A-6B5A-4F04-B37F-52E1454EEDA9}">
      <dgm:prSet custT="1"/>
      <dgm:spPr/>
      <dgm:t>
        <a:bodyPr/>
        <a:lstStyle/>
        <a:p>
          <a:pPr rtl="1"/>
          <a:endParaRPr lang="fa-IR" sz="1400">
            <a:cs typeface="B Badr" panose="00000400000000000000" pitchFamily="2" charset="-78"/>
          </a:endParaRPr>
        </a:p>
      </dgm:t>
    </dgm:pt>
    <dgm:pt modelId="{0E1F74C6-38E9-4228-B650-B0772D9A8BBC}" type="sibTrans" cxnId="{D8773C1A-6B5A-4F04-B37F-52E1454EEDA9}">
      <dgm:prSet/>
      <dgm:spPr/>
      <dgm:t>
        <a:bodyPr/>
        <a:lstStyle/>
        <a:p>
          <a:pPr rtl="1"/>
          <a:endParaRPr lang="fa-IR" sz="1400">
            <a:cs typeface="B Badr" panose="00000400000000000000" pitchFamily="2" charset="-78"/>
          </a:endParaRPr>
        </a:p>
      </dgm:t>
    </dgm:pt>
    <dgm:pt modelId="{F609808A-20BC-45FE-80CE-CDBAB3017762}">
      <dgm:prSet custT="1"/>
      <dgm:spPr/>
      <dgm:t>
        <a:bodyPr/>
        <a:lstStyle/>
        <a:p>
          <a:pPr rtl="1"/>
          <a:r>
            <a:rPr lang="fa-IR" sz="1400" smtClean="0">
              <a:cs typeface="B Badr" panose="00000400000000000000" pitchFamily="2" charset="-78"/>
            </a:rPr>
            <a:t>و الأول على خلاف ذلك؛ كقولك شاهدت سواد الكفر من جبين فلان؛ </a:t>
          </a:r>
          <a:endParaRPr lang="fa-IR" sz="1400">
            <a:cs typeface="B Badr" panose="00000400000000000000" pitchFamily="2" charset="-78"/>
          </a:endParaRPr>
        </a:p>
      </dgm:t>
    </dgm:pt>
    <dgm:pt modelId="{B0908DCC-A571-428D-AA3F-9B8A52078BF0}" type="parTrans" cxnId="{CC286DD8-5BC5-4ABA-9473-578A02097EBA}">
      <dgm:prSet custT="1"/>
      <dgm:spPr/>
      <dgm:t>
        <a:bodyPr/>
        <a:lstStyle/>
        <a:p>
          <a:pPr rtl="1"/>
          <a:endParaRPr lang="fa-IR" sz="1400">
            <a:cs typeface="B Badr" panose="00000400000000000000" pitchFamily="2" charset="-78"/>
          </a:endParaRPr>
        </a:p>
      </dgm:t>
    </dgm:pt>
    <dgm:pt modelId="{FE7088FA-838F-4D1F-A89E-A6799AE01356}" type="sibTrans" cxnId="{CC286DD8-5BC5-4ABA-9473-578A02097EBA}">
      <dgm:prSet/>
      <dgm:spPr/>
      <dgm:t>
        <a:bodyPr/>
        <a:lstStyle/>
        <a:p>
          <a:pPr rtl="1"/>
          <a:endParaRPr lang="fa-IR" sz="1400">
            <a:cs typeface="B Badr" panose="00000400000000000000" pitchFamily="2" charset="-78"/>
          </a:endParaRPr>
        </a:p>
      </dgm:t>
    </dgm:pt>
    <dgm:pt modelId="{D0667693-B08C-4DA1-8E18-D2E0B0AAAD78}">
      <dgm:prSet custT="1"/>
      <dgm:spPr/>
      <dgm:t>
        <a:bodyPr/>
        <a:lstStyle/>
        <a:p>
          <a:pPr rtl="1"/>
          <a:r>
            <a:rPr lang="fa-IR" sz="1400" smtClean="0">
              <a:cs typeface="B Badr" panose="00000400000000000000" pitchFamily="2" charset="-78"/>
            </a:rPr>
            <a:t>فصار تشبيه النجوم بين الدُّجى بالسنن بين الابتداع، كتشبيها (کتشبیه التحقیقی)</a:t>
          </a:r>
          <a:endParaRPr lang="fa-IR" sz="1400">
            <a:cs typeface="B Badr" panose="00000400000000000000" pitchFamily="2" charset="-78"/>
          </a:endParaRPr>
        </a:p>
      </dgm:t>
    </dgm:pt>
    <dgm:pt modelId="{30D4AC45-876B-4CAC-9AA8-A86EC2A698E9}" type="parTrans" cxnId="{0EB909D9-E39E-40AB-B68F-92340F5D4D45}">
      <dgm:prSet custT="1"/>
      <dgm:spPr/>
      <dgm:t>
        <a:bodyPr/>
        <a:lstStyle/>
        <a:p>
          <a:pPr rtl="1"/>
          <a:endParaRPr lang="fa-IR" sz="1400">
            <a:cs typeface="B Badr" panose="00000400000000000000" pitchFamily="2" charset="-78"/>
          </a:endParaRPr>
        </a:p>
      </dgm:t>
    </dgm:pt>
    <dgm:pt modelId="{1F151251-7B74-4563-ACF4-A8524F3C8E87}" type="sibTrans" cxnId="{0EB909D9-E39E-40AB-B68F-92340F5D4D45}">
      <dgm:prSet/>
      <dgm:spPr/>
      <dgm:t>
        <a:bodyPr/>
        <a:lstStyle/>
        <a:p>
          <a:pPr rtl="1"/>
          <a:endParaRPr lang="fa-IR" sz="1400">
            <a:cs typeface="B Badr" panose="00000400000000000000" pitchFamily="2" charset="-78"/>
          </a:endParaRPr>
        </a:p>
      </dgm:t>
    </dgm:pt>
    <dgm:pt modelId="{6EE9A4B0-18B3-4694-AF59-63CB7C98334B}">
      <dgm:prSet custT="1"/>
      <dgm:spPr/>
      <dgm:t>
        <a:bodyPr/>
        <a:lstStyle/>
        <a:p>
          <a:pPr rtl="1"/>
          <a:r>
            <a:rPr lang="fa-IR" sz="1400" smtClean="0">
              <a:cs typeface="B Badr" panose="00000400000000000000" pitchFamily="2" charset="-78"/>
            </a:rPr>
            <a:t>ببياض الشَيب فى سواد الشباب، </a:t>
          </a:r>
          <a:endParaRPr lang="fa-IR" sz="1400">
            <a:cs typeface="B Badr" panose="00000400000000000000" pitchFamily="2" charset="-78"/>
          </a:endParaRPr>
        </a:p>
      </dgm:t>
    </dgm:pt>
    <dgm:pt modelId="{D76115CC-0FB4-4102-A0F4-B8D4E18E0BBD}" type="parTrans" cxnId="{82F2C5E6-41E2-424D-AD0C-24B2A4E8AB63}">
      <dgm:prSet custT="1"/>
      <dgm:spPr/>
      <dgm:t>
        <a:bodyPr/>
        <a:lstStyle/>
        <a:p>
          <a:pPr rtl="1"/>
          <a:endParaRPr lang="fa-IR" sz="1400">
            <a:cs typeface="B Badr" panose="00000400000000000000" pitchFamily="2" charset="-78"/>
          </a:endParaRPr>
        </a:p>
      </dgm:t>
    </dgm:pt>
    <dgm:pt modelId="{0EB77146-1773-4465-B4E5-3B98627C654B}" type="sibTrans" cxnId="{82F2C5E6-41E2-424D-AD0C-24B2A4E8AB63}">
      <dgm:prSet/>
      <dgm:spPr/>
      <dgm:t>
        <a:bodyPr/>
        <a:lstStyle/>
        <a:p>
          <a:pPr rtl="1"/>
          <a:endParaRPr lang="fa-IR" sz="1400">
            <a:cs typeface="B Badr" panose="00000400000000000000" pitchFamily="2" charset="-78"/>
          </a:endParaRPr>
        </a:p>
      </dgm:t>
    </dgm:pt>
    <dgm:pt modelId="{9617384A-8DA6-4975-9EA3-D0C29F514B3E}">
      <dgm:prSet custT="1"/>
      <dgm:spPr/>
      <dgm:t>
        <a:bodyPr/>
        <a:lstStyle/>
        <a:p>
          <a:pPr rtl="1"/>
          <a:r>
            <a:rPr lang="fa-IR" sz="1400" smtClean="0">
              <a:cs typeface="B Badr" panose="00000400000000000000" pitchFamily="2" charset="-78"/>
            </a:rPr>
            <a:t>أو بالأنوار مؤتلفة بين النبات الشديد الخضرة؛ </a:t>
          </a:r>
          <a:endParaRPr lang="fa-IR" sz="1400">
            <a:cs typeface="B Badr" panose="00000400000000000000" pitchFamily="2" charset="-78"/>
          </a:endParaRPr>
        </a:p>
      </dgm:t>
    </dgm:pt>
    <dgm:pt modelId="{A4D30BB6-F0F4-4722-80A6-37370A0DE25A}" type="parTrans" cxnId="{84E1B02E-64C2-4EBC-BBD5-210A3618DAE7}">
      <dgm:prSet custT="1"/>
      <dgm:spPr/>
      <dgm:t>
        <a:bodyPr/>
        <a:lstStyle/>
        <a:p>
          <a:pPr rtl="1"/>
          <a:endParaRPr lang="fa-IR" sz="1400">
            <a:cs typeface="B Badr" panose="00000400000000000000" pitchFamily="2" charset="-78"/>
          </a:endParaRPr>
        </a:p>
      </dgm:t>
    </dgm:pt>
    <dgm:pt modelId="{D3CDB50F-3081-45C7-92D5-FA3B011CE3E3}" type="sibTrans" cxnId="{84E1B02E-64C2-4EBC-BBD5-210A3618DAE7}">
      <dgm:prSet/>
      <dgm:spPr/>
      <dgm:t>
        <a:bodyPr/>
        <a:lstStyle/>
        <a:p>
          <a:pPr rtl="1"/>
          <a:endParaRPr lang="fa-IR" sz="1400">
            <a:cs typeface="B Badr" panose="00000400000000000000" pitchFamily="2" charset="-78"/>
          </a:endParaRPr>
        </a:p>
      </dgm:t>
    </dgm:pt>
    <dgm:pt modelId="{CE92EFCA-3E30-4617-91C3-D2CCF8CFDE98}">
      <dgm:prSet custT="1"/>
      <dgm:spPr/>
      <dgm:t>
        <a:bodyPr/>
        <a:lstStyle/>
        <a:p>
          <a:pPr rtl="1"/>
          <a:r>
            <a:rPr lang="fa-IR" sz="1400" smtClean="0">
              <a:cs typeface="B Badr" panose="00000400000000000000" pitchFamily="2" charset="-78"/>
            </a:rPr>
            <a:t>فعلم فساد جعله فى قول القائل: </a:t>
          </a:r>
          <a:r>
            <a:rPr lang="en-US" sz="1400" smtClean="0">
              <a:cs typeface="B Badr" panose="00000400000000000000" pitchFamily="2" charset="-78"/>
            </a:rPr>
            <a:t>)</a:t>
          </a:r>
          <a:r>
            <a:rPr lang="fa-IR" sz="1400" smtClean="0">
              <a:cs typeface="B Badr" panose="00000400000000000000" pitchFamily="2" charset="-78"/>
            </a:rPr>
            <a:t>النحو فى الكلام كالملح فى الطعام</a:t>
          </a:r>
          <a:r>
            <a:rPr lang="en-US" sz="1400" smtClean="0">
              <a:cs typeface="B Badr" panose="00000400000000000000" pitchFamily="2" charset="-78"/>
            </a:rPr>
            <a:t>(</a:t>
          </a:r>
          <a:r>
            <a:rPr lang="fa-IR" sz="1400" smtClean="0">
              <a:cs typeface="B Badr" panose="00000400000000000000" pitchFamily="2" charset="-78"/>
            </a:rPr>
            <a:t> كون القليل مصلحا و الكثير مفسدا؛ </a:t>
          </a:r>
          <a:endParaRPr lang="fa-IR" sz="1400">
            <a:cs typeface="B Badr" panose="00000400000000000000" pitchFamily="2" charset="-78"/>
          </a:endParaRPr>
        </a:p>
      </dgm:t>
    </dgm:pt>
    <dgm:pt modelId="{3559415A-3D9A-4759-9E9D-7F90433B8436}" type="parTrans" cxnId="{4B147766-39AE-4110-A756-98F83967B903}">
      <dgm:prSet custT="1"/>
      <dgm:spPr/>
      <dgm:t>
        <a:bodyPr/>
        <a:lstStyle/>
        <a:p>
          <a:pPr rtl="1"/>
          <a:endParaRPr lang="fa-IR" sz="1400">
            <a:cs typeface="B Badr" panose="00000400000000000000" pitchFamily="2" charset="-78"/>
          </a:endParaRPr>
        </a:p>
      </dgm:t>
    </dgm:pt>
    <dgm:pt modelId="{F239B029-F68C-4775-9784-736E72216D38}" type="sibTrans" cxnId="{4B147766-39AE-4110-A756-98F83967B903}">
      <dgm:prSet/>
      <dgm:spPr/>
      <dgm:t>
        <a:bodyPr/>
        <a:lstStyle/>
        <a:p>
          <a:pPr rtl="1"/>
          <a:endParaRPr lang="fa-IR" sz="1400">
            <a:cs typeface="B Badr" panose="00000400000000000000" pitchFamily="2" charset="-78"/>
          </a:endParaRPr>
        </a:p>
      </dgm:t>
    </dgm:pt>
    <dgm:pt modelId="{E91C63B0-AC0B-4883-AA8C-4F4D914147B4}">
      <dgm:prSet custT="1"/>
      <dgm:spPr/>
      <dgm:t>
        <a:bodyPr/>
        <a:lstStyle/>
        <a:p>
          <a:pPr rtl="1"/>
          <a:r>
            <a:rPr lang="fa-IR" sz="1400" smtClean="0">
              <a:cs typeface="B Badr" panose="00000400000000000000" pitchFamily="2" charset="-78"/>
            </a:rPr>
            <a:t>لأن النحو لا يحتمل القلة و الكثرة؛ بخلاف الملح.</a:t>
          </a:r>
          <a:endParaRPr lang="fa-IR" sz="1400">
            <a:cs typeface="B Badr" panose="00000400000000000000" pitchFamily="2" charset="-78"/>
          </a:endParaRPr>
        </a:p>
      </dgm:t>
    </dgm:pt>
    <dgm:pt modelId="{C26B7E9E-5C1F-4BD5-A218-304818F22D09}" type="parTrans" cxnId="{335DBF33-8BF3-4D8E-A867-A00D74A1493C}">
      <dgm:prSet custT="1"/>
      <dgm:spPr/>
      <dgm:t>
        <a:bodyPr/>
        <a:lstStyle/>
        <a:p>
          <a:pPr rtl="1"/>
          <a:endParaRPr lang="fa-IR" sz="1400">
            <a:cs typeface="B Badr" panose="00000400000000000000" pitchFamily="2" charset="-78"/>
          </a:endParaRPr>
        </a:p>
      </dgm:t>
    </dgm:pt>
    <dgm:pt modelId="{3AF5F3BD-CEEB-4AFE-92C0-4A7BBDFC0E69}" type="sibTrans" cxnId="{335DBF33-8BF3-4D8E-A867-A00D74A1493C}">
      <dgm:prSet/>
      <dgm:spPr/>
      <dgm:t>
        <a:bodyPr/>
        <a:lstStyle/>
        <a:p>
          <a:pPr rtl="1"/>
          <a:endParaRPr lang="fa-IR" sz="1400">
            <a:cs typeface="B Badr" panose="00000400000000000000" pitchFamily="2" charset="-78"/>
          </a:endParaRPr>
        </a:p>
      </dgm:t>
    </dgm:pt>
    <dgm:pt modelId="{8F7A67D4-8856-4308-9DB3-8EDB4A1FEAB8}">
      <dgm:prSet custT="1"/>
      <dgm:spPr/>
      <dgm:t>
        <a:bodyPr/>
        <a:lstStyle/>
        <a:p>
          <a:pPr rtl="1"/>
          <a:r>
            <a:rPr lang="fa-IR" sz="1400" smtClean="0">
              <a:cs typeface="B Badr" panose="00000400000000000000" pitchFamily="2" charset="-78"/>
            </a:rPr>
            <a:t>و المراد بـلتخييل: نحو ما فى قوله: (و كأن النجوم بين دُجاه (ظلمة الیل) *** سنن لاح بينهن ابتداع‏) </a:t>
          </a:r>
          <a:endParaRPr lang="fa-IR" sz="1400">
            <a:cs typeface="B Badr" panose="00000400000000000000" pitchFamily="2" charset="-78"/>
          </a:endParaRPr>
        </a:p>
      </dgm:t>
    </dgm:pt>
    <dgm:pt modelId="{3282128E-60AD-47FB-8715-435966A1C711}" type="parTrans" cxnId="{7480E80B-BAC0-454C-B7F8-9B63DD267A30}">
      <dgm:prSet custT="1"/>
      <dgm:spPr/>
      <dgm:t>
        <a:bodyPr/>
        <a:lstStyle/>
        <a:p>
          <a:pPr rtl="1"/>
          <a:endParaRPr lang="fa-IR" sz="1400">
            <a:cs typeface="B Badr" panose="00000400000000000000" pitchFamily="2" charset="-78"/>
          </a:endParaRPr>
        </a:p>
      </dgm:t>
    </dgm:pt>
    <dgm:pt modelId="{C65703AC-53B9-4EA9-A17B-EFC7EDAAC2B8}" type="sibTrans" cxnId="{7480E80B-BAC0-454C-B7F8-9B63DD267A30}">
      <dgm:prSet/>
      <dgm:spPr/>
      <dgm:t>
        <a:bodyPr/>
        <a:lstStyle/>
        <a:p>
          <a:pPr rtl="1"/>
          <a:endParaRPr lang="fa-IR" sz="14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542622E0-9BDF-4290-B39C-61E35200FBD5}" type="pres">
      <dgm:prSet presAssocID="{129AB12C-172E-4483-9EEF-5CF52C7DD559}" presName="root1" presStyleCnt="0"/>
      <dgm:spPr/>
    </dgm:pt>
    <dgm:pt modelId="{DE2D861D-6EF9-4669-80AD-586EE333F594}" type="pres">
      <dgm:prSet presAssocID="{129AB12C-172E-4483-9EEF-5CF52C7DD559}" presName="LevelOneTextNode" presStyleLbl="node0" presStyleIdx="0" presStyleCnt="1" custScaleX="133952" custScaleY="126674">
        <dgm:presLayoutVars>
          <dgm:chPref val="3"/>
        </dgm:presLayoutVars>
      </dgm:prSet>
      <dgm:spPr/>
      <dgm:t>
        <a:bodyPr/>
        <a:lstStyle/>
        <a:p>
          <a:pPr rtl="1"/>
          <a:endParaRPr lang="fa-IR"/>
        </a:p>
      </dgm:t>
    </dgm:pt>
    <dgm:pt modelId="{6DDFB77D-3591-4904-8A9E-F21453F419F3}" type="pres">
      <dgm:prSet presAssocID="{129AB12C-172E-4483-9EEF-5CF52C7DD559}" presName="level2hierChild" presStyleCnt="0"/>
      <dgm:spPr/>
    </dgm:pt>
    <dgm:pt modelId="{74F5D868-075C-4DD3-9FDC-2FD5A65B1C14}" type="pres">
      <dgm:prSet presAssocID="{3282128E-60AD-47FB-8715-435966A1C711}" presName="conn2-1" presStyleLbl="parChTrans1D2" presStyleIdx="0" presStyleCnt="2"/>
      <dgm:spPr/>
      <dgm:t>
        <a:bodyPr/>
        <a:lstStyle/>
        <a:p>
          <a:pPr rtl="1"/>
          <a:endParaRPr lang="fa-IR"/>
        </a:p>
      </dgm:t>
    </dgm:pt>
    <dgm:pt modelId="{BC5C3572-06F7-4953-B3BC-ECC540FBEC9C}" type="pres">
      <dgm:prSet presAssocID="{3282128E-60AD-47FB-8715-435966A1C711}" presName="connTx" presStyleLbl="parChTrans1D2" presStyleIdx="0" presStyleCnt="2"/>
      <dgm:spPr/>
      <dgm:t>
        <a:bodyPr/>
        <a:lstStyle/>
        <a:p>
          <a:pPr rtl="1"/>
          <a:endParaRPr lang="fa-IR"/>
        </a:p>
      </dgm:t>
    </dgm:pt>
    <dgm:pt modelId="{B7153FF7-3BFE-4483-8BD9-9C3D011670D1}" type="pres">
      <dgm:prSet presAssocID="{8F7A67D4-8856-4308-9DB3-8EDB4A1FEAB8}" presName="root2" presStyleCnt="0"/>
      <dgm:spPr/>
    </dgm:pt>
    <dgm:pt modelId="{F0477EAA-21FD-4E67-AEE3-0603AD0989E4}" type="pres">
      <dgm:prSet presAssocID="{8F7A67D4-8856-4308-9DB3-8EDB4A1FEAB8}" presName="LevelTwoTextNode" presStyleLbl="node2" presStyleIdx="0" presStyleCnt="2" custScaleY="161619">
        <dgm:presLayoutVars>
          <dgm:chPref val="3"/>
        </dgm:presLayoutVars>
      </dgm:prSet>
      <dgm:spPr/>
      <dgm:t>
        <a:bodyPr/>
        <a:lstStyle/>
        <a:p>
          <a:pPr rtl="1"/>
          <a:endParaRPr lang="fa-IR"/>
        </a:p>
      </dgm:t>
    </dgm:pt>
    <dgm:pt modelId="{0045F088-F8A5-4E74-88CC-D5FBC6750251}" type="pres">
      <dgm:prSet presAssocID="{8F7A67D4-8856-4308-9DB3-8EDB4A1FEAB8}" presName="level3hierChild" presStyleCnt="0"/>
      <dgm:spPr/>
    </dgm:pt>
    <dgm:pt modelId="{55FA7CBE-0DC9-494B-8242-F204F3288840}" type="pres">
      <dgm:prSet presAssocID="{EC8EB315-2AE0-4A5B-BCB9-2E18DCDEF735}" presName="conn2-1" presStyleLbl="parChTrans1D3" presStyleIdx="0" presStyleCnt="2"/>
      <dgm:spPr/>
      <dgm:t>
        <a:bodyPr/>
        <a:lstStyle/>
        <a:p>
          <a:pPr rtl="1"/>
          <a:endParaRPr lang="fa-IR"/>
        </a:p>
      </dgm:t>
    </dgm:pt>
    <dgm:pt modelId="{135A44D8-7227-42A3-AEAD-8B94C2BE6322}" type="pres">
      <dgm:prSet presAssocID="{EC8EB315-2AE0-4A5B-BCB9-2E18DCDEF735}" presName="connTx" presStyleLbl="parChTrans1D3" presStyleIdx="0" presStyleCnt="2"/>
      <dgm:spPr/>
      <dgm:t>
        <a:bodyPr/>
        <a:lstStyle/>
        <a:p>
          <a:pPr rtl="1"/>
          <a:endParaRPr lang="fa-IR"/>
        </a:p>
      </dgm:t>
    </dgm:pt>
    <dgm:pt modelId="{839F259E-6D9A-49F6-9FD1-FBE794A65644}" type="pres">
      <dgm:prSet presAssocID="{914FBF4A-53D4-4DC6-9BC7-1AD0EDF0FCA5}" presName="root2" presStyleCnt="0"/>
      <dgm:spPr/>
    </dgm:pt>
    <dgm:pt modelId="{68B7B0E1-D81B-4D76-BB67-EB62E75842CB}" type="pres">
      <dgm:prSet presAssocID="{914FBF4A-53D4-4DC6-9BC7-1AD0EDF0FCA5}" presName="LevelTwoTextNode" presStyleLbl="node3" presStyleIdx="0" presStyleCnt="2" custScaleY="246083">
        <dgm:presLayoutVars>
          <dgm:chPref val="3"/>
        </dgm:presLayoutVars>
      </dgm:prSet>
      <dgm:spPr/>
      <dgm:t>
        <a:bodyPr/>
        <a:lstStyle/>
        <a:p>
          <a:pPr rtl="1"/>
          <a:endParaRPr lang="fa-IR"/>
        </a:p>
      </dgm:t>
    </dgm:pt>
    <dgm:pt modelId="{FCE6F4DE-3EE0-4727-8CAC-8977C29EA3BE}" type="pres">
      <dgm:prSet presAssocID="{914FBF4A-53D4-4DC6-9BC7-1AD0EDF0FCA5}" presName="level3hierChild" presStyleCnt="0"/>
      <dgm:spPr/>
    </dgm:pt>
    <dgm:pt modelId="{BD6ECB61-C2F4-4D3A-B971-BAF45D46E18F}" type="pres">
      <dgm:prSet presAssocID="{284D76F4-CE04-4F87-8CB9-F34179D54FBA}" presName="conn2-1" presStyleLbl="parChTrans1D4" presStyleIdx="0" presStyleCnt="12"/>
      <dgm:spPr/>
      <dgm:t>
        <a:bodyPr/>
        <a:lstStyle/>
        <a:p>
          <a:pPr rtl="1"/>
          <a:endParaRPr lang="fa-IR"/>
        </a:p>
      </dgm:t>
    </dgm:pt>
    <dgm:pt modelId="{0641942D-4DF3-45E8-81C6-628C40EEBD45}" type="pres">
      <dgm:prSet presAssocID="{284D76F4-CE04-4F87-8CB9-F34179D54FBA}" presName="connTx" presStyleLbl="parChTrans1D4" presStyleIdx="0" presStyleCnt="12"/>
      <dgm:spPr/>
      <dgm:t>
        <a:bodyPr/>
        <a:lstStyle/>
        <a:p>
          <a:pPr rtl="1"/>
          <a:endParaRPr lang="fa-IR"/>
        </a:p>
      </dgm:t>
    </dgm:pt>
    <dgm:pt modelId="{C964C5B5-53FA-406D-9420-EE6BA625ADD9}" type="pres">
      <dgm:prSet presAssocID="{D4AFD3FE-AD18-4E3A-8CBF-9B04D01EB8B7}" presName="root2" presStyleCnt="0"/>
      <dgm:spPr/>
    </dgm:pt>
    <dgm:pt modelId="{A5A7E2F8-D617-45DA-B5E5-07A89506F213}" type="pres">
      <dgm:prSet presAssocID="{D4AFD3FE-AD18-4E3A-8CBF-9B04D01EB8B7}" presName="LevelTwoTextNode" presStyleLbl="node4" presStyleIdx="0" presStyleCnt="12" custScaleX="35254">
        <dgm:presLayoutVars>
          <dgm:chPref val="3"/>
        </dgm:presLayoutVars>
      </dgm:prSet>
      <dgm:spPr/>
      <dgm:t>
        <a:bodyPr/>
        <a:lstStyle/>
        <a:p>
          <a:pPr rtl="1"/>
          <a:endParaRPr lang="fa-IR"/>
        </a:p>
      </dgm:t>
    </dgm:pt>
    <dgm:pt modelId="{6ABF13CE-59B2-493D-A36B-7DCEB3602330}" type="pres">
      <dgm:prSet presAssocID="{D4AFD3FE-AD18-4E3A-8CBF-9B04D01EB8B7}" presName="level3hierChild" presStyleCnt="0"/>
      <dgm:spPr/>
    </dgm:pt>
    <dgm:pt modelId="{0F058C1B-397C-4890-A6CF-97AE142C434E}" type="pres">
      <dgm:prSet presAssocID="{2D69976A-2FC3-4142-AC66-D2403CE23C16}" presName="conn2-1" presStyleLbl="parChTrans1D4" presStyleIdx="1" presStyleCnt="12"/>
      <dgm:spPr/>
      <dgm:t>
        <a:bodyPr/>
        <a:lstStyle/>
        <a:p>
          <a:pPr rtl="1"/>
          <a:endParaRPr lang="fa-IR"/>
        </a:p>
      </dgm:t>
    </dgm:pt>
    <dgm:pt modelId="{9A114C56-4B43-4772-AD49-91887B0F4E76}" type="pres">
      <dgm:prSet presAssocID="{2D69976A-2FC3-4142-AC66-D2403CE23C16}" presName="connTx" presStyleLbl="parChTrans1D4" presStyleIdx="1" presStyleCnt="12"/>
      <dgm:spPr/>
      <dgm:t>
        <a:bodyPr/>
        <a:lstStyle/>
        <a:p>
          <a:pPr rtl="1"/>
          <a:endParaRPr lang="fa-IR"/>
        </a:p>
      </dgm:t>
    </dgm:pt>
    <dgm:pt modelId="{6F167BB3-ED4B-49D2-8B59-5BB26501C5BC}" type="pres">
      <dgm:prSet presAssocID="{557779D6-DAE8-48AE-8DE3-4BF3BDEC6F49}" presName="root2" presStyleCnt="0"/>
      <dgm:spPr/>
    </dgm:pt>
    <dgm:pt modelId="{3735E75E-DD78-4F84-BCCD-CFDDE33D61F7}" type="pres">
      <dgm:prSet presAssocID="{557779D6-DAE8-48AE-8DE3-4BF3BDEC6F49}" presName="LevelTwoTextNode" presStyleLbl="node4" presStyleIdx="1" presStyleCnt="12" custScaleX="59142">
        <dgm:presLayoutVars>
          <dgm:chPref val="3"/>
        </dgm:presLayoutVars>
      </dgm:prSet>
      <dgm:spPr/>
      <dgm:t>
        <a:bodyPr/>
        <a:lstStyle/>
        <a:p>
          <a:pPr rtl="1"/>
          <a:endParaRPr lang="fa-IR"/>
        </a:p>
      </dgm:t>
    </dgm:pt>
    <dgm:pt modelId="{948C2C65-7BA8-4647-B720-DCB3939457CE}" type="pres">
      <dgm:prSet presAssocID="{557779D6-DAE8-48AE-8DE3-4BF3BDEC6F49}" presName="level3hierChild" presStyleCnt="0"/>
      <dgm:spPr/>
    </dgm:pt>
    <dgm:pt modelId="{E0A90F83-CAB7-40F2-9DB4-6014737937E3}" type="pres">
      <dgm:prSet presAssocID="{DC1B5E45-7FE8-46E4-960F-56837E150F72}" presName="conn2-1" presStyleLbl="parChTrans1D4" presStyleIdx="2" presStyleCnt="12"/>
      <dgm:spPr/>
      <dgm:t>
        <a:bodyPr/>
        <a:lstStyle/>
        <a:p>
          <a:pPr rtl="1"/>
          <a:endParaRPr lang="fa-IR"/>
        </a:p>
      </dgm:t>
    </dgm:pt>
    <dgm:pt modelId="{BFDFFF9D-8B65-4E4D-BA0F-D31AF950C5FE}" type="pres">
      <dgm:prSet presAssocID="{DC1B5E45-7FE8-46E4-960F-56837E150F72}" presName="connTx" presStyleLbl="parChTrans1D4" presStyleIdx="2" presStyleCnt="12"/>
      <dgm:spPr/>
      <dgm:t>
        <a:bodyPr/>
        <a:lstStyle/>
        <a:p>
          <a:pPr rtl="1"/>
          <a:endParaRPr lang="fa-IR"/>
        </a:p>
      </dgm:t>
    </dgm:pt>
    <dgm:pt modelId="{C92A5C9E-45C3-42B1-8CA3-9A0DD8CF0730}" type="pres">
      <dgm:prSet presAssocID="{D417F12D-1158-4EE0-B7C7-EEE6738795E5}" presName="root2" presStyleCnt="0"/>
      <dgm:spPr/>
    </dgm:pt>
    <dgm:pt modelId="{3B16E9CA-7CB6-47E1-87BA-CFCF21C6BAEE}" type="pres">
      <dgm:prSet presAssocID="{D417F12D-1158-4EE0-B7C7-EEE6738795E5}" presName="LevelTwoTextNode" presStyleLbl="node4" presStyleIdx="2" presStyleCnt="12" custScaleY="147030">
        <dgm:presLayoutVars>
          <dgm:chPref val="3"/>
        </dgm:presLayoutVars>
      </dgm:prSet>
      <dgm:spPr/>
      <dgm:t>
        <a:bodyPr/>
        <a:lstStyle/>
        <a:p>
          <a:pPr rtl="1"/>
          <a:endParaRPr lang="fa-IR"/>
        </a:p>
      </dgm:t>
    </dgm:pt>
    <dgm:pt modelId="{222A1D19-5BA3-4FAC-8099-EA01209B13AA}" type="pres">
      <dgm:prSet presAssocID="{D417F12D-1158-4EE0-B7C7-EEE6738795E5}" presName="level3hierChild" presStyleCnt="0"/>
      <dgm:spPr/>
    </dgm:pt>
    <dgm:pt modelId="{A9D1E86D-34EA-4A1D-95F0-3B20E4B54983}" type="pres">
      <dgm:prSet presAssocID="{5BC9EC87-0CBE-4C30-B4C6-36E440EEF610}" presName="conn2-1" presStyleLbl="parChTrans1D4" presStyleIdx="3" presStyleCnt="12"/>
      <dgm:spPr/>
      <dgm:t>
        <a:bodyPr/>
        <a:lstStyle/>
        <a:p>
          <a:pPr rtl="1"/>
          <a:endParaRPr lang="fa-IR"/>
        </a:p>
      </dgm:t>
    </dgm:pt>
    <dgm:pt modelId="{584697C0-8D6E-4AED-8792-08AD27432C50}" type="pres">
      <dgm:prSet presAssocID="{5BC9EC87-0CBE-4C30-B4C6-36E440EEF610}" presName="connTx" presStyleLbl="parChTrans1D4" presStyleIdx="3" presStyleCnt="12"/>
      <dgm:spPr/>
      <dgm:t>
        <a:bodyPr/>
        <a:lstStyle/>
        <a:p>
          <a:pPr rtl="1"/>
          <a:endParaRPr lang="fa-IR"/>
        </a:p>
      </dgm:t>
    </dgm:pt>
    <dgm:pt modelId="{7711E464-157F-4734-B5C1-408EF11B5A65}" type="pres">
      <dgm:prSet presAssocID="{99C196B7-9317-4763-BF6A-6C71E20CDE2F}" presName="root2" presStyleCnt="0"/>
      <dgm:spPr/>
    </dgm:pt>
    <dgm:pt modelId="{343B6CDC-9F77-42A0-8820-F6D0918A28AB}" type="pres">
      <dgm:prSet presAssocID="{99C196B7-9317-4763-BF6A-6C71E20CDE2F}" presName="LevelTwoTextNode" presStyleLbl="node4" presStyleIdx="3" presStyleCnt="12" custScaleX="24813">
        <dgm:presLayoutVars>
          <dgm:chPref val="3"/>
        </dgm:presLayoutVars>
      </dgm:prSet>
      <dgm:spPr/>
      <dgm:t>
        <a:bodyPr/>
        <a:lstStyle/>
        <a:p>
          <a:pPr rtl="1"/>
          <a:endParaRPr lang="fa-IR"/>
        </a:p>
      </dgm:t>
    </dgm:pt>
    <dgm:pt modelId="{E5E068A8-DF98-4B3B-ABF2-0BFBD44D8E0C}" type="pres">
      <dgm:prSet presAssocID="{99C196B7-9317-4763-BF6A-6C71E20CDE2F}" presName="level3hierChild" presStyleCnt="0"/>
      <dgm:spPr/>
    </dgm:pt>
    <dgm:pt modelId="{A8EC452E-4E14-47ED-A91F-CE7DE3FED0F0}" type="pres">
      <dgm:prSet presAssocID="{642CE1B5-46D3-4828-9B07-128C90BE42BF}" presName="conn2-1" presStyleLbl="parChTrans1D4" presStyleIdx="4" presStyleCnt="12"/>
      <dgm:spPr/>
      <dgm:t>
        <a:bodyPr/>
        <a:lstStyle/>
        <a:p>
          <a:pPr rtl="1"/>
          <a:endParaRPr lang="fa-IR"/>
        </a:p>
      </dgm:t>
    </dgm:pt>
    <dgm:pt modelId="{84083405-4C9D-4236-B4DA-5FBC925FBD3D}" type="pres">
      <dgm:prSet presAssocID="{642CE1B5-46D3-4828-9B07-128C90BE42BF}" presName="connTx" presStyleLbl="parChTrans1D4" presStyleIdx="4" presStyleCnt="12"/>
      <dgm:spPr/>
      <dgm:t>
        <a:bodyPr/>
        <a:lstStyle/>
        <a:p>
          <a:pPr rtl="1"/>
          <a:endParaRPr lang="fa-IR"/>
        </a:p>
      </dgm:t>
    </dgm:pt>
    <dgm:pt modelId="{BAF5D2E2-458A-4BFA-98BB-FBDFD2322867}" type="pres">
      <dgm:prSet presAssocID="{F44F48FC-F03D-418D-AB4B-7FC962BB4883}" presName="root2" presStyleCnt="0"/>
      <dgm:spPr/>
    </dgm:pt>
    <dgm:pt modelId="{F88D5EFF-7FF1-40A3-A9D6-EC10E3555AA0}" type="pres">
      <dgm:prSet presAssocID="{F44F48FC-F03D-418D-AB4B-7FC962BB4883}" presName="LevelTwoTextNode" presStyleLbl="node4" presStyleIdx="4" presStyleCnt="12">
        <dgm:presLayoutVars>
          <dgm:chPref val="3"/>
        </dgm:presLayoutVars>
      </dgm:prSet>
      <dgm:spPr/>
      <dgm:t>
        <a:bodyPr/>
        <a:lstStyle/>
        <a:p>
          <a:pPr rtl="1"/>
          <a:endParaRPr lang="fa-IR"/>
        </a:p>
      </dgm:t>
    </dgm:pt>
    <dgm:pt modelId="{15946A18-6F02-477B-8148-AE1C565CD40A}" type="pres">
      <dgm:prSet presAssocID="{F44F48FC-F03D-418D-AB4B-7FC962BB4883}" presName="level3hierChild" presStyleCnt="0"/>
      <dgm:spPr/>
    </dgm:pt>
    <dgm:pt modelId="{23E6F8A8-3461-4B7D-9406-01991189710B}" type="pres">
      <dgm:prSet presAssocID="{728E7FC8-C445-41D6-84CA-ABEF343F230A}" presName="conn2-1" presStyleLbl="parChTrans1D4" presStyleIdx="5" presStyleCnt="12"/>
      <dgm:spPr/>
      <dgm:t>
        <a:bodyPr/>
        <a:lstStyle/>
        <a:p>
          <a:pPr rtl="1"/>
          <a:endParaRPr lang="fa-IR"/>
        </a:p>
      </dgm:t>
    </dgm:pt>
    <dgm:pt modelId="{092FD4B4-7BB8-41BD-A605-A1C9CE1ADE8E}" type="pres">
      <dgm:prSet presAssocID="{728E7FC8-C445-41D6-84CA-ABEF343F230A}" presName="connTx" presStyleLbl="parChTrans1D4" presStyleIdx="5" presStyleCnt="12"/>
      <dgm:spPr/>
      <dgm:t>
        <a:bodyPr/>
        <a:lstStyle/>
        <a:p>
          <a:pPr rtl="1"/>
          <a:endParaRPr lang="fa-IR"/>
        </a:p>
      </dgm:t>
    </dgm:pt>
    <dgm:pt modelId="{C6216E80-C760-4134-8A70-098116D237EF}" type="pres">
      <dgm:prSet presAssocID="{1BDFDDED-62DA-478A-8CD4-26DAFB88B1BB}" presName="root2" presStyleCnt="0"/>
      <dgm:spPr/>
    </dgm:pt>
    <dgm:pt modelId="{0EDB3B46-CF6F-4058-B311-9947E1B3BC75}" type="pres">
      <dgm:prSet presAssocID="{1BDFDDED-62DA-478A-8CD4-26DAFB88B1BB}" presName="LevelTwoTextNode" presStyleLbl="node4" presStyleIdx="5" presStyleCnt="12" custScaleX="24813">
        <dgm:presLayoutVars>
          <dgm:chPref val="3"/>
        </dgm:presLayoutVars>
      </dgm:prSet>
      <dgm:spPr/>
      <dgm:t>
        <a:bodyPr/>
        <a:lstStyle/>
        <a:p>
          <a:pPr rtl="1"/>
          <a:endParaRPr lang="fa-IR"/>
        </a:p>
      </dgm:t>
    </dgm:pt>
    <dgm:pt modelId="{5CA30E51-8AB4-4447-914F-3166540C5C59}" type="pres">
      <dgm:prSet presAssocID="{1BDFDDED-62DA-478A-8CD4-26DAFB88B1BB}" presName="level3hierChild" presStyleCnt="0"/>
      <dgm:spPr/>
    </dgm:pt>
    <dgm:pt modelId="{73CEFD4C-0090-4B0F-B2B6-2B44DC190CC1}" type="pres">
      <dgm:prSet presAssocID="{67E4BCAE-B2B7-4324-92E1-FA0DEE3CC36B}" presName="conn2-1" presStyleLbl="parChTrans1D4" presStyleIdx="6" presStyleCnt="12"/>
      <dgm:spPr/>
      <dgm:t>
        <a:bodyPr/>
        <a:lstStyle/>
        <a:p>
          <a:pPr rtl="1"/>
          <a:endParaRPr lang="fa-IR"/>
        </a:p>
      </dgm:t>
    </dgm:pt>
    <dgm:pt modelId="{787CBAC8-317D-432D-A7CD-EB9255181C7F}" type="pres">
      <dgm:prSet presAssocID="{67E4BCAE-B2B7-4324-92E1-FA0DEE3CC36B}" presName="connTx" presStyleLbl="parChTrans1D4" presStyleIdx="6" presStyleCnt="12"/>
      <dgm:spPr/>
      <dgm:t>
        <a:bodyPr/>
        <a:lstStyle/>
        <a:p>
          <a:pPr rtl="1"/>
          <a:endParaRPr lang="fa-IR"/>
        </a:p>
      </dgm:t>
    </dgm:pt>
    <dgm:pt modelId="{4662522D-8AEA-4BE9-AA87-C8E629BBB088}" type="pres">
      <dgm:prSet presAssocID="{BF475956-F0AB-4CA2-8693-F9BCA56C9C91}" presName="root2" presStyleCnt="0"/>
      <dgm:spPr/>
    </dgm:pt>
    <dgm:pt modelId="{9D767EE6-E759-46B0-8B8E-276BFBF1FADA}" type="pres">
      <dgm:prSet presAssocID="{BF475956-F0AB-4CA2-8693-F9BCA56C9C91}" presName="LevelTwoTextNode" presStyleLbl="node4" presStyleIdx="6" presStyleCnt="12" custScaleX="59142">
        <dgm:presLayoutVars>
          <dgm:chPref val="3"/>
        </dgm:presLayoutVars>
      </dgm:prSet>
      <dgm:spPr/>
      <dgm:t>
        <a:bodyPr/>
        <a:lstStyle/>
        <a:p>
          <a:pPr rtl="1"/>
          <a:endParaRPr lang="fa-IR"/>
        </a:p>
      </dgm:t>
    </dgm:pt>
    <dgm:pt modelId="{8CD1AD41-2E4F-410C-BF54-0931B0DFFB60}" type="pres">
      <dgm:prSet presAssocID="{BF475956-F0AB-4CA2-8693-F9BCA56C9C91}" presName="level3hierChild" presStyleCnt="0"/>
      <dgm:spPr/>
    </dgm:pt>
    <dgm:pt modelId="{331614AB-4C12-49C8-9C39-F381CBCE26A8}" type="pres">
      <dgm:prSet presAssocID="{57E396F5-9C7A-4D40-AC55-A4DC339CCC72}" presName="conn2-1" presStyleLbl="parChTrans1D4" presStyleIdx="7" presStyleCnt="12"/>
      <dgm:spPr/>
      <dgm:t>
        <a:bodyPr/>
        <a:lstStyle/>
        <a:p>
          <a:pPr rtl="1"/>
          <a:endParaRPr lang="fa-IR"/>
        </a:p>
      </dgm:t>
    </dgm:pt>
    <dgm:pt modelId="{4EA474B3-D756-4F5F-9654-AA1270B991F1}" type="pres">
      <dgm:prSet presAssocID="{57E396F5-9C7A-4D40-AC55-A4DC339CCC72}" presName="connTx" presStyleLbl="parChTrans1D4" presStyleIdx="7" presStyleCnt="12"/>
      <dgm:spPr/>
      <dgm:t>
        <a:bodyPr/>
        <a:lstStyle/>
        <a:p>
          <a:pPr rtl="1"/>
          <a:endParaRPr lang="fa-IR"/>
        </a:p>
      </dgm:t>
    </dgm:pt>
    <dgm:pt modelId="{92E2939A-D2AA-44EA-8179-AAC6C407C1A4}" type="pres">
      <dgm:prSet presAssocID="{58B6F19F-0E3E-497C-A6BC-3B980AB2A9AD}" presName="root2" presStyleCnt="0"/>
      <dgm:spPr/>
    </dgm:pt>
    <dgm:pt modelId="{14D3FE07-9F46-49F3-AAE0-F044EBD3BABC}" type="pres">
      <dgm:prSet presAssocID="{58B6F19F-0E3E-497C-A6BC-3B980AB2A9AD}" presName="LevelTwoTextNode" presStyleLbl="node4" presStyleIdx="7" presStyleCnt="12">
        <dgm:presLayoutVars>
          <dgm:chPref val="3"/>
        </dgm:presLayoutVars>
      </dgm:prSet>
      <dgm:spPr/>
      <dgm:t>
        <a:bodyPr/>
        <a:lstStyle/>
        <a:p>
          <a:pPr rtl="1"/>
          <a:endParaRPr lang="fa-IR"/>
        </a:p>
      </dgm:t>
    </dgm:pt>
    <dgm:pt modelId="{9B31E374-EC07-415A-A09E-DC5A95CF6613}" type="pres">
      <dgm:prSet presAssocID="{58B6F19F-0E3E-497C-A6BC-3B980AB2A9AD}" presName="level3hierChild" presStyleCnt="0"/>
      <dgm:spPr/>
    </dgm:pt>
    <dgm:pt modelId="{5244D42C-6BC8-42E5-B141-4B4EB205FF83}" type="pres">
      <dgm:prSet presAssocID="{B0908DCC-A571-428D-AA3F-9B8A52078BF0}" presName="conn2-1" presStyleLbl="parChTrans1D4" presStyleIdx="8" presStyleCnt="12"/>
      <dgm:spPr/>
      <dgm:t>
        <a:bodyPr/>
        <a:lstStyle/>
        <a:p>
          <a:pPr rtl="1"/>
          <a:endParaRPr lang="fa-IR"/>
        </a:p>
      </dgm:t>
    </dgm:pt>
    <dgm:pt modelId="{AFBBE303-A29E-45C1-9F7D-F6BC1D830D77}" type="pres">
      <dgm:prSet presAssocID="{B0908DCC-A571-428D-AA3F-9B8A52078BF0}" presName="connTx" presStyleLbl="parChTrans1D4" presStyleIdx="8" presStyleCnt="12"/>
      <dgm:spPr/>
      <dgm:t>
        <a:bodyPr/>
        <a:lstStyle/>
        <a:p>
          <a:pPr rtl="1"/>
          <a:endParaRPr lang="fa-IR"/>
        </a:p>
      </dgm:t>
    </dgm:pt>
    <dgm:pt modelId="{7608C1F3-66F5-4C9B-828A-A37A07E411DE}" type="pres">
      <dgm:prSet presAssocID="{F609808A-20BC-45FE-80CE-CDBAB3017762}" presName="root2" presStyleCnt="0"/>
      <dgm:spPr/>
    </dgm:pt>
    <dgm:pt modelId="{13BF9463-F200-4CB3-AB04-77777603F5FF}" type="pres">
      <dgm:prSet presAssocID="{F609808A-20BC-45FE-80CE-CDBAB3017762}" presName="LevelTwoTextNode" presStyleLbl="node4" presStyleIdx="8" presStyleCnt="12">
        <dgm:presLayoutVars>
          <dgm:chPref val="3"/>
        </dgm:presLayoutVars>
      </dgm:prSet>
      <dgm:spPr/>
      <dgm:t>
        <a:bodyPr/>
        <a:lstStyle/>
        <a:p>
          <a:pPr rtl="1"/>
          <a:endParaRPr lang="fa-IR"/>
        </a:p>
      </dgm:t>
    </dgm:pt>
    <dgm:pt modelId="{0C3BF510-71B9-4E42-8AB0-F13E5DE44F6E}" type="pres">
      <dgm:prSet presAssocID="{F609808A-20BC-45FE-80CE-CDBAB3017762}" presName="level3hierChild" presStyleCnt="0"/>
      <dgm:spPr/>
    </dgm:pt>
    <dgm:pt modelId="{9B83E434-2F13-4DD5-A7AF-779DA59DEC90}" type="pres">
      <dgm:prSet presAssocID="{30D4AC45-876B-4CAC-9AA8-A86EC2A698E9}" presName="conn2-1" presStyleLbl="parChTrans1D4" presStyleIdx="9" presStyleCnt="12"/>
      <dgm:spPr/>
      <dgm:t>
        <a:bodyPr/>
        <a:lstStyle/>
        <a:p>
          <a:pPr rtl="1"/>
          <a:endParaRPr lang="fa-IR"/>
        </a:p>
      </dgm:t>
    </dgm:pt>
    <dgm:pt modelId="{867A34C5-0865-468E-9E32-BBC064EBC5F8}" type="pres">
      <dgm:prSet presAssocID="{30D4AC45-876B-4CAC-9AA8-A86EC2A698E9}" presName="connTx" presStyleLbl="parChTrans1D4" presStyleIdx="9" presStyleCnt="12"/>
      <dgm:spPr/>
      <dgm:t>
        <a:bodyPr/>
        <a:lstStyle/>
        <a:p>
          <a:pPr rtl="1"/>
          <a:endParaRPr lang="fa-IR"/>
        </a:p>
      </dgm:t>
    </dgm:pt>
    <dgm:pt modelId="{12226ED2-DA8D-49C9-BC5C-04977A9F7E7D}" type="pres">
      <dgm:prSet presAssocID="{D0667693-B08C-4DA1-8E18-D2E0B0AAAD78}" presName="root2" presStyleCnt="0"/>
      <dgm:spPr/>
    </dgm:pt>
    <dgm:pt modelId="{CBA18DB5-2D19-4338-8FB5-3208A9D82918}" type="pres">
      <dgm:prSet presAssocID="{D0667693-B08C-4DA1-8E18-D2E0B0AAAD78}" presName="LevelTwoTextNode" presStyleLbl="node4" presStyleIdx="9" presStyleCnt="12" custScaleX="112053">
        <dgm:presLayoutVars>
          <dgm:chPref val="3"/>
        </dgm:presLayoutVars>
      </dgm:prSet>
      <dgm:spPr/>
      <dgm:t>
        <a:bodyPr/>
        <a:lstStyle/>
        <a:p>
          <a:pPr rtl="1"/>
          <a:endParaRPr lang="fa-IR"/>
        </a:p>
      </dgm:t>
    </dgm:pt>
    <dgm:pt modelId="{141484E0-1FB1-4951-BB1C-6483665263D2}" type="pres">
      <dgm:prSet presAssocID="{D0667693-B08C-4DA1-8E18-D2E0B0AAAD78}" presName="level3hierChild" presStyleCnt="0"/>
      <dgm:spPr/>
    </dgm:pt>
    <dgm:pt modelId="{6BAAA6D9-118B-4E6C-91BF-14AA4B2EF034}" type="pres">
      <dgm:prSet presAssocID="{D76115CC-0FB4-4102-A0F4-B8D4E18E0BBD}" presName="conn2-1" presStyleLbl="parChTrans1D4" presStyleIdx="10" presStyleCnt="12"/>
      <dgm:spPr/>
      <dgm:t>
        <a:bodyPr/>
        <a:lstStyle/>
        <a:p>
          <a:pPr rtl="1"/>
          <a:endParaRPr lang="fa-IR"/>
        </a:p>
      </dgm:t>
    </dgm:pt>
    <dgm:pt modelId="{B6F39D59-BA53-45A9-BF12-AF185C9B3916}" type="pres">
      <dgm:prSet presAssocID="{D76115CC-0FB4-4102-A0F4-B8D4E18E0BBD}" presName="connTx" presStyleLbl="parChTrans1D4" presStyleIdx="10" presStyleCnt="12"/>
      <dgm:spPr/>
      <dgm:t>
        <a:bodyPr/>
        <a:lstStyle/>
        <a:p>
          <a:pPr rtl="1"/>
          <a:endParaRPr lang="fa-IR"/>
        </a:p>
      </dgm:t>
    </dgm:pt>
    <dgm:pt modelId="{8797956E-33D7-45B0-AAAC-8AC5FFB70C3D}" type="pres">
      <dgm:prSet presAssocID="{6EE9A4B0-18B3-4694-AF59-63CB7C98334B}" presName="root2" presStyleCnt="0"/>
      <dgm:spPr/>
    </dgm:pt>
    <dgm:pt modelId="{E6E3444A-53B4-4A39-8CE0-1377FAC24BEC}" type="pres">
      <dgm:prSet presAssocID="{6EE9A4B0-18B3-4694-AF59-63CB7C98334B}" presName="LevelTwoTextNode" presStyleLbl="node4" presStyleIdx="10" presStyleCnt="12">
        <dgm:presLayoutVars>
          <dgm:chPref val="3"/>
        </dgm:presLayoutVars>
      </dgm:prSet>
      <dgm:spPr/>
      <dgm:t>
        <a:bodyPr/>
        <a:lstStyle/>
        <a:p>
          <a:pPr rtl="1"/>
          <a:endParaRPr lang="fa-IR"/>
        </a:p>
      </dgm:t>
    </dgm:pt>
    <dgm:pt modelId="{24284EB6-5338-4555-8361-010A3F550AEC}" type="pres">
      <dgm:prSet presAssocID="{6EE9A4B0-18B3-4694-AF59-63CB7C98334B}" presName="level3hierChild" presStyleCnt="0"/>
      <dgm:spPr/>
    </dgm:pt>
    <dgm:pt modelId="{8358B4A2-AF20-4675-8F4B-4A3DCB8B81D5}" type="pres">
      <dgm:prSet presAssocID="{A4D30BB6-F0F4-4722-80A6-37370A0DE25A}" presName="conn2-1" presStyleLbl="parChTrans1D4" presStyleIdx="11" presStyleCnt="12"/>
      <dgm:spPr/>
      <dgm:t>
        <a:bodyPr/>
        <a:lstStyle/>
        <a:p>
          <a:pPr rtl="1"/>
          <a:endParaRPr lang="fa-IR"/>
        </a:p>
      </dgm:t>
    </dgm:pt>
    <dgm:pt modelId="{5BFBADC6-A04C-466E-8B32-0D96707B055C}" type="pres">
      <dgm:prSet presAssocID="{A4D30BB6-F0F4-4722-80A6-37370A0DE25A}" presName="connTx" presStyleLbl="parChTrans1D4" presStyleIdx="11" presStyleCnt="12"/>
      <dgm:spPr/>
      <dgm:t>
        <a:bodyPr/>
        <a:lstStyle/>
        <a:p>
          <a:pPr rtl="1"/>
          <a:endParaRPr lang="fa-IR"/>
        </a:p>
      </dgm:t>
    </dgm:pt>
    <dgm:pt modelId="{7F6427F9-0248-49FF-90EB-F1FB2AA1E7B3}" type="pres">
      <dgm:prSet presAssocID="{9617384A-8DA6-4975-9EA3-D0C29F514B3E}" presName="root2" presStyleCnt="0"/>
      <dgm:spPr/>
    </dgm:pt>
    <dgm:pt modelId="{E421C03A-7127-4983-9074-5222826EF914}" type="pres">
      <dgm:prSet presAssocID="{9617384A-8DA6-4975-9EA3-D0C29F514B3E}" presName="LevelTwoTextNode" presStyleLbl="node4" presStyleIdx="11" presStyleCnt="12">
        <dgm:presLayoutVars>
          <dgm:chPref val="3"/>
        </dgm:presLayoutVars>
      </dgm:prSet>
      <dgm:spPr/>
      <dgm:t>
        <a:bodyPr/>
        <a:lstStyle/>
        <a:p>
          <a:pPr rtl="1"/>
          <a:endParaRPr lang="fa-IR"/>
        </a:p>
      </dgm:t>
    </dgm:pt>
    <dgm:pt modelId="{6AAD520F-A94E-4642-852C-4DCFF4820B85}" type="pres">
      <dgm:prSet presAssocID="{9617384A-8DA6-4975-9EA3-D0C29F514B3E}" presName="level3hierChild" presStyleCnt="0"/>
      <dgm:spPr/>
    </dgm:pt>
    <dgm:pt modelId="{6B0DA595-9852-43C6-9D54-EB0EA4DFD5C2}" type="pres">
      <dgm:prSet presAssocID="{3559415A-3D9A-4759-9E9D-7F90433B8436}" presName="conn2-1" presStyleLbl="parChTrans1D2" presStyleIdx="1" presStyleCnt="2"/>
      <dgm:spPr/>
      <dgm:t>
        <a:bodyPr/>
        <a:lstStyle/>
        <a:p>
          <a:pPr rtl="1"/>
          <a:endParaRPr lang="fa-IR"/>
        </a:p>
      </dgm:t>
    </dgm:pt>
    <dgm:pt modelId="{C67B4353-7E48-4B5A-98E6-149B940C1919}" type="pres">
      <dgm:prSet presAssocID="{3559415A-3D9A-4759-9E9D-7F90433B8436}" presName="connTx" presStyleLbl="parChTrans1D2" presStyleIdx="1" presStyleCnt="2"/>
      <dgm:spPr/>
      <dgm:t>
        <a:bodyPr/>
        <a:lstStyle/>
        <a:p>
          <a:pPr rtl="1"/>
          <a:endParaRPr lang="fa-IR"/>
        </a:p>
      </dgm:t>
    </dgm:pt>
    <dgm:pt modelId="{8FC50F6F-3052-46D9-8798-63ACDBD7E3E2}" type="pres">
      <dgm:prSet presAssocID="{CE92EFCA-3E30-4617-91C3-D2CCF8CFDE98}" presName="root2" presStyleCnt="0"/>
      <dgm:spPr/>
    </dgm:pt>
    <dgm:pt modelId="{4405C94F-1BB0-4AC1-A13A-AF61624A72FF}" type="pres">
      <dgm:prSet presAssocID="{CE92EFCA-3E30-4617-91C3-D2CCF8CFDE98}" presName="LevelTwoTextNode" presStyleLbl="node2" presStyleIdx="1" presStyleCnt="2" custScaleX="289790" custScaleY="87779">
        <dgm:presLayoutVars>
          <dgm:chPref val="3"/>
        </dgm:presLayoutVars>
      </dgm:prSet>
      <dgm:spPr/>
      <dgm:t>
        <a:bodyPr/>
        <a:lstStyle/>
        <a:p>
          <a:pPr rtl="1"/>
          <a:endParaRPr lang="fa-IR"/>
        </a:p>
      </dgm:t>
    </dgm:pt>
    <dgm:pt modelId="{960D1BFA-9327-4249-AAD5-CA6D69823595}" type="pres">
      <dgm:prSet presAssocID="{CE92EFCA-3E30-4617-91C3-D2CCF8CFDE98}" presName="level3hierChild" presStyleCnt="0"/>
      <dgm:spPr/>
    </dgm:pt>
    <dgm:pt modelId="{E2FDEA9E-EC40-4B03-A6F1-61CA54CF4B87}" type="pres">
      <dgm:prSet presAssocID="{C26B7E9E-5C1F-4BD5-A218-304818F22D09}" presName="conn2-1" presStyleLbl="parChTrans1D3" presStyleIdx="1" presStyleCnt="2"/>
      <dgm:spPr/>
      <dgm:t>
        <a:bodyPr/>
        <a:lstStyle/>
        <a:p>
          <a:pPr rtl="1"/>
          <a:endParaRPr lang="fa-IR"/>
        </a:p>
      </dgm:t>
    </dgm:pt>
    <dgm:pt modelId="{67238590-B417-457C-A8BA-A24966C1FCCE}" type="pres">
      <dgm:prSet presAssocID="{C26B7E9E-5C1F-4BD5-A218-304818F22D09}" presName="connTx" presStyleLbl="parChTrans1D3" presStyleIdx="1" presStyleCnt="2"/>
      <dgm:spPr/>
      <dgm:t>
        <a:bodyPr/>
        <a:lstStyle/>
        <a:p>
          <a:pPr rtl="1"/>
          <a:endParaRPr lang="fa-IR"/>
        </a:p>
      </dgm:t>
    </dgm:pt>
    <dgm:pt modelId="{D9EAA2F7-D4C1-4847-9DBB-2E7E9F092699}" type="pres">
      <dgm:prSet presAssocID="{E91C63B0-AC0B-4883-AA8C-4F4D914147B4}" presName="root2" presStyleCnt="0"/>
      <dgm:spPr/>
    </dgm:pt>
    <dgm:pt modelId="{5D3BD03D-4718-48BD-8050-EE82AACC9800}" type="pres">
      <dgm:prSet presAssocID="{E91C63B0-AC0B-4883-AA8C-4F4D914147B4}" presName="LevelTwoTextNode" presStyleLbl="node3" presStyleIdx="1" presStyleCnt="2" custScaleX="159278">
        <dgm:presLayoutVars>
          <dgm:chPref val="3"/>
        </dgm:presLayoutVars>
      </dgm:prSet>
      <dgm:spPr/>
      <dgm:t>
        <a:bodyPr/>
        <a:lstStyle/>
        <a:p>
          <a:pPr rtl="1"/>
          <a:endParaRPr lang="fa-IR"/>
        </a:p>
      </dgm:t>
    </dgm:pt>
    <dgm:pt modelId="{E90AB3CA-57D4-4B0A-8677-985EA82C5876}" type="pres">
      <dgm:prSet presAssocID="{E91C63B0-AC0B-4883-AA8C-4F4D914147B4}" presName="level3hierChild" presStyleCnt="0"/>
      <dgm:spPr/>
    </dgm:pt>
  </dgm:ptLst>
  <dgm:cxnLst>
    <dgm:cxn modelId="{53F35EB5-9C51-4AAF-9DC0-4DEFC1084CAD}" type="presOf" srcId="{284D76F4-CE04-4F87-8CB9-F34179D54FBA}" destId="{BD6ECB61-C2F4-4D3A-B971-BAF45D46E18F}" srcOrd="0" destOrd="0" presId="urn:microsoft.com/office/officeart/2008/layout/HorizontalMultiLevelHierarchy"/>
    <dgm:cxn modelId="{D8773C1A-6B5A-4F04-B37F-52E1454EEDA9}" srcId="{BF475956-F0AB-4CA2-8693-F9BCA56C9C91}" destId="{58B6F19F-0E3E-497C-A6BC-3B980AB2A9AD}" srcOrd="0" destOrd="0" parTransId="{57E396F5-9C7A-4D40-AC55-A4DC339CCC72}" sibTransId="{0E1F74C6-38E9-4228-B650-B0772D9A8BBC}"/>
    <dgm:cxn modelId="{57C290F6-C243-43E6-BEED-C4D0E11AE433}" type="presOf" srcId="{9617384A-8DA6-4975-9EA3-D0C29F514B3E}" destId="{E421C03A-7127-4983-9074-5222826EF914}" srcOrd="0" destOrd="0" presId="urn:microsoft.com/office/officeart/2008/layout/HorizontalMultiLevelHierarchy"/>
    <dgm:cxn modelId="{685BA1E4-E917-40C3-A00A-CEA52D922B8B}" type="presOf" srcId="{A4D30BB6-F0F4-4722-80A6-37370A0DE25A}" destId="{8358B4A2-AF20-4675-8F4B-4A3DCB8B81D5}" srcOrd="0" destOrd="0" presId="urn:microsoft.com/office/officeart/2008/layout/HorizontalMultiLevelHierarchy"/>
    <dgm:cxn modelId="{7B39B7CE-BC79-45C4-B9BD-4C8FA5DD5F08}" srcId="{D417F12D-1158-4EE0-B7C7-EEE6738795E5}" destId="{99C196B7-9317-4763-BF6A-6C71E20CDE2F}" srcOrd="0" destOrd="0" parTransId="{5BC9EC87-0CBE-4C30-B4C6-36E440EEF610}" sibTransId="{DD942342-CF6A-40CA-A80A-487BFB794E65}"/>
    <dgm:cxn modelId="{D46D7DE0-0D10-4F87-9C2D-96F85C055248}" type="presOf" srcId="{DC1B5E45-7FE8-46E4-960F-56837E150F72}" destId="{E0A90F83-CAB7-40F2-9DB4-6014737937E3}" srcOrd="0" destOrd="0" presId="urn:microsoft.com/office/officeart/2008/layout/HorizontalMultiLevelHierarchy"/>
    <dgm:cxn modelId="{14D306B0-9C55-4F9E-AD69-63426A8E70E1}" type="presOf" srcId="{F44F48FC-F03D-418D-AB4B-7FC962BB4883}" destId="{F88D5EFF-7FF1-40A3-A9D6-EC10E3555AA0}" srcOrd="0" destOrd="0" presId="urn:microsoft.com/office/officeart/2008/layout/HorizontalMultiLevelHierarchy"/>
    <dgm:cxn modelId="{9E0499C1-67A3-4356-AFC2-3A40B8A4FF7F}" type="presOf" srcId="{3559415A-3D9A-4759-9E9D-7F90433B8436}" destId="{C67B4353-7E48-4B5A-98E6-149B940C1919}" srcOrd="1" destOrd="0" presId="urn:microsoft.com/office/officeart/2008/layout/HorizontalMultiLevelHierarchy"/>
    <dgm:cxn modelId="{F77BC3D7-1251-4D52-8F13-584112C348D7}" type="presOf" srcId="{728E7FC8-C445-41D6-84CA-ABEF343F230A}" destId="{092FD4B4-7BB8-41BD-A605-A1C9CE1ADE8E}" srcOrd="1" destOrd="0" presId="urn:microsoft.com/office/officeart/2008/layout/HorizontalMultiLevelHierarchy"/>
    <dgm:cxn modelId="{84E1B02E-64C2-4EBC-BBD5-210A3618DAE7}" srcId="{D0667693-B08C-4DA1-8E18-D2E0B0AAAD78}" destId="{9617384A-8DA6-4975-9EA3-D0C29F514B3E}" srcOrd="1" destOrd="0" parTransId="{A4D30BB6-F0F4-4722-80A6-37370A0DE25A}" sibTransId="{D3CDB50F-3081-45C7-92D5-FA3B011CE3E3}"/>
    <dgm:cxn modelId="{6A305B19-5EA2-4E5F-8FE2-036A70C59555}" type="presOf" srcId="{3559415A-3D9A-4759-9E9D-7F90433B8436}" destId="{6B0DA595-9852-43C6-9D54-EB0EA4DFD5C2}" srcOrd="0" destOrd="0" presId="urn:microsoft.com/office/officeart/2008/layout/HorizontalMultiLevelHierarchy"/>
    <dgm:cxn modelId="{7480E80B-BAC0-454C-B7F8-9B63DD267A30}" srcId="{129AB12C-172E-4483-9EEF-5CF52C7DD559}" destId="{8F7A67D4-8856-4308-9DB3-8EDB4A1FEAB8}" srcOrd="0" destOrd="0" parTransId="{3282128E-60AD-47FB-8715-435966A1C711}" sibTransId="{C65703AC-53B9-4EA9-A17B-EFC7EDAAC2B8}"/>
    <dgm:cxn modelId="{46E1FB7E-99EC-4329-B7A1-17AF0D642E5A}" type="presOf" srcId="{D76115CC-0FB4-4102-A0F4-B8D4E18E0BBD}" destId="{B6F39D59-BA53-45A9-BF12-AF185C9B3916}" srcOrd="1" destOrd="0" presId="urn:microsoft.com/office/officeart/2008/layout/HorizontalMultiLevelHierarchy"/>
    <dgm:cxn modelId="{CA168B52-FFD4-4B12-AF59-D5D7C2FFF022}" srcId="{F44F48FC-F03D-418D-AB4B-7FC962BB4883}" destId="{1BDFDDED-62DA-478A-8CD4-26DAFB88B1BB}" srcOrd="0" destOrd="0" parTransId="{728E7FC8-C445-41D6-84CA-ABEF343F230A}" sibTransId="{F478E455-7F3B-401F-8171-FFC4B566B8BF}"/>
    <dgm:cxn modelId="{4B147766-39AE-4110-A756-98F83967B903}" srcId="{129AB12C-172E-4483-9EEF-5CF52C7DD559}" destId="{CE92EFCA-3E30-4617-91C3-D2CCF8CFDE98}" srcOrd="1" destOrd="0" parTransId="{3559415A-3D9A-4759-9E9D-7F90433B8436}" sibTransId="{F239B029-F68C-4775-9784-736E72216D38}"/>
    <dgm:cxn modelId="{34358D7F-CAA1-4EAD-AA76-329EC49EE2BB}" type="presOf" srcId="{58B6F19F-0E3E-497C-A6BC-3B980AB2A9AD}" destId="{14D3FE07-9F46-49F3-AAE0-F044EBD3BABC}" srcOrd="0" destOrd="0" presId="urn:microsoft.com/office/officeart/2008/layout/HorizontalMultiLevelHierarchy"/>
    <dgm:cxn modelId="{485D51F2-61F7-40AD-B02A-76074AB1AF09}" srcId="{D4AFD3FE-AD18-4E3A-8CBF-9B04D01EB8B7}" destId="{557779D6-DAE8-48AE-8DE3-4BF3BDEC6F49}" srcOrd="0" destOrd="0" parTransId="{2D69976A-2FC3-4142-AC66-D2403CE23C16}" sibTransId="{88C2A051-77C0-4102-BA3B-044043021D6E}"/>
    <dgm:cxn modelId="{3ECEFAB0-90E3-486C-9E80-8387DB6601E8}" type="presOf" srcId="{8F7A67D4-8856-4308-9DB3-8EDB4A1FEAB8}" destId="{F0477EAA-21FD-4E67-AEE3-0603AD0989E4}" srcOrd="0" destOrd="0" presId="urn:microsoft.com/office/officeart/2008/layout/HorizontalMultiLevelHierarchy"/>
    <dgm:cxn modelId="{A908CDED-48E5-454C-B99C-C8246E6F4C8C}" type="presOf" srcId="{B0908DCC-A571-428D-AA3F-9B8A52078BF0}" destId="{5244D42C-6BC8-42E5-B141-4B4EB205FF83}" srcOrd="0" destOrd="0" presId="urn:microsoft.com/office/officeart/2008/layout/HorizontalMultiLevelHierarchy"/>
    <dgm:cxn modelId="{4F923714-138D-4837-ADC3-FDF0010D9A52}" type="presOf" srcId="{57E396F5-9C7A-4D40-AC55-A4DC339CCC72}" destId="{331614AB-4C12-49C8-9C39-F381CBCE26A8}" srcOrd="0" destOrd="0" presId="urn:microsoft.com/office/officeart/2008/layout/HorizontalMultiLevelHierarchy"/>
    <dgm:cxn modelId="{FF39E0CB-051B-4474-B8A9-49EA9B23792D}" type="presOf" srcId="{2D69976A-2FC3-4142-AC66-D2403CE23C16}" destId="{0F058C1B-397C-4890-A6CF-97AE142C434E}" srcOrd="0" destOrd="0" presId="urn:microsoft.com/office/officeart/2008/layout/HorizontalMultiLevelHierarchy"/>
    <dgm:cxn modelId="{B1D97A7F-9A0A-4015-89B7-5B0F32B04708}" srcId="{8F7A67D4-8856-4308-9DB3-8EDB4A1FEAB8}" destId="{914FBF4A-53D4-4DC6-9BC7-1AD0EDF0FCA5}" srcOrd="0" destOrd="0" parTransId="{EC8EB315-2AE0-4A5B-BCB9-2E18DCDEF735}" sibTransId="{23F160D9-D016-45C2-9E63-0AD011878A54}"/>
    <dgm:cxn modelId="{AC161C71-79A1-4E21-9113-26B6672A49F8}" srcId="{557779D6-DAE8-48AE-8DE3-4BF3BDEC6F49}" destId="{D417F12D-1158-4EE0-B7C7-EEE6738795E5}" srcOrd="0" destOrd="0" parTransId="{DC1B5E45-7FE8-46E4-960F-56837E150F72}" sibTransId="{08FC5799-06CB-4D87-8783-551A8A2C8C6C}"/>
    <dgm:cxn modelId="{CA182248-E5EC-41A2-838C-289ECEA725E9}" type="presOf" srcId="{1BDFDDED-62DA-478A-8CD4-26DAFB88B1BB}" destId="{0EDB3B46-CF6F-4058-B311-9947E1B3BC75}" srcOrd="0" destOrd="0" presId="urn:microsoft.com/office/officeart/2008/layout/HorizontalMultiLevelHierarchy"/>
    <dgm:cxn modelId="{81C5C578-A2B2-4E35-8B45-8999622E69C6}" type="presOf" srcId="{E91C63B0-AC0B-4883-AA8C-4F4D914147B4}" destId="{5D3BD03D-4718-48BD-8050-EE82AACC9800}" srcOrd="0" destOrd="0" presId="urn:microsoft.com/office/officeart/2008/layout/HorizontalMultiLevelHierarchy"/>
    <dgm:cxn modelId="{B83B24C7-F6E6-4C9F-B432-17962869226F}" type="presOf" srcId="{5BC9EC87-0CBE-4C30-B4C6-36E440EEF610}" destId="{A9D1E86D-34EA-4A1D-95F0-3B20E4B54983}" srcOrd="0" destOrd="0" presId="urn:microsoft.com/office/officeart/2008/layout/HorizontalMultiLevelHierarchy"/>
    <dgm:cxn modelId="{6355A691-1677-448E-9CBC-620B09535068}" type="presOf" srcId="{D76115CC-0FB4-4102-A0F4-B8D4E18E0BBD}" destId="{6BAAA6D9-118B-4E6C-91BF-14AA4B2EF034}" srcOrd="0" destOrd="0" presId="urn:microsoft.com/office/officeart/2008/layout/HorizontalMultiLevelHierarchy"/>
    <dgm:cxn modelId="{4730C18A-A3E0-4918-BA92-8E67113ED756}" type="presOf" srcId="{D4AFD3FE-AD18-4E3A-8CBF-9B04D01EB8B7}" destId="{A5A7E2F8-D617-45DA-B5E5-07A89506F213}" srcOrd="0" destOrd="0" presId="urn:microsoft.com/office/officeart/2008/layout/HorizontalMultiLevelHierarchy"/>
    <dgm:cxn modelId="{335DBF33-8BF3-4D8E-A867-A00D74A1493C}" srcId="{CE92EFCA-3E30-4617-91C3-D2CCF8CFDE98}" destId="{E91C63B0-AC0B-4883-AA8C-4F4D914147B4}" srcOrd="0" destOrd="0" parTransId="{C26B7E9E-5C1F-4BD5-A218-304818F22D09}" sibTransId="{3AF5F3BD-CEEB-4AFE-92C0-4A7BBDFC0E69}"/>
    <dgm:cxn modelId="{D6CD1904-C854-47C6-B38D-00257BA4234E}" type="presOf" srcId="{129AB12C-172E-4483-9EEF-5CF52C7DD559}" destId="{DE2D861D-6EF9-4669-80AD-586EE333F594}" srcOrd="0" destOrd="0" presId="urn:microsoft.com/office/officeart/2008/layout/HorizontalMultiLevelHierarchy"/>
    <dgm:cxn modelId="{9A123535-F55B-4B11-9589-EE3ADC57BC26}" type="presOf" srcId="{C26B7E9E-5C1F-4BD5-A218-304818F22D09}" destId="{E2FDEA9E-EC40-4B03-A6F1-61CA54CF4B87}" srcOrd="0" destOrd="0" presId="urn:microsoft.com/office/officeart/2008/layout/HorizontalMultiLevelHierarchy"/>
    <dgm:cxn modelId="{3FD08105-85A9-4650-9780-5C198789BEDC}" type="presOf" srcId="{99C196B7-9317-4763-BF6A-6C71E20CDE2F}" destId="{343B6CDC-9F77-42A0-8820-F6D0918A28AB}" srcOrd="0" destOrd="0" presId="urn:microsoft.com/office/officeart/2008/layout/HorizontalMultiLevelHierarchy"/>
    <dgm:cxn modelId="{2D0C8DFF-B9FE-4F97-B218-F6BB082A8A9C}" type="presOf" srcId="{642CE1B5-46D3-4828-9B07-128C90BE42BF}" destId="{84083405-4C9D-4236-B4DA-5FBC925FBD3D}" srcOrd="1" destOrd="0" presId="urn:microsoft.com/office/officeart/2008/layout/HorizontalMultiLevelHierarchy"/>
    <dgm:cxn modelId="{F2B57476-ED4C-4FF3-8929-4D5C89792373}" srcId="{914FBF4A-53D4-4DC6-9BC7-1AD0EDF0FCA5}" destId="{D4AFD3FE-AD18-4E3A-8CBF-9B04D01EB8B7}" srcOrd="0" destOrd="0" parTransId="{284D76F4-CE04-4F87-8CB9-F34179D54FBA}" sibTransId="{C35C1FDA-4475-4E22-BF84-6551C9B7F057}"/>
    <dgm:cxn modelId="{1D0BCD04-B33D-457C-997B-DF3A4197E6A8}" type="presOf" srcId="{EC8EB315-2AE0-4A5B-BCB9-2E18DCDEF735}" destId="{55FA7CBE-0DC9-494B-8242-F204F3288840}" srcOrd="0" destOrd="0" presId="urn:microsoft.com/office/officeart/2008/layout/HorizontalMultiLevelHierarchy"/>
    <dgm:cxn modelId="{E2B6E01A-9238-4BCC-B5BE-FB07FECAF7A0}" type="presOf" srcId="{D0667693-B08C-4DA1-8E18-D2E0B0AAAD78}" destId="{CBA18DB5-2D19-4338-8FB5-3208A9D82918}" srcOrd="0" destOrd="0" presId="urn:microsoft.com/office/officeart/2008/layout/HorizontalMultiLevelHierarchy"/>
    <dgm:cxn modelId="{D066F722-542E-4FAB-8239-CFC8516F0C53}" srcId="{FB6BE362-A138-494A-AA77-1293C67966EF}" destId="{129AB12C-172E-4483-9EEF-5CF52C7DD559}" srcOrd="0" destOrd="0" parTransId="{7ABB13DD-75C9-4FCA-8C7C-F01ADD076279}" sibTransId="{6E36C473-098D-4348-A023-79772C346B71}"/>
    <dgm:cxn modelId="{CC286DD8-5BC5-4ABA-9473-578A02097EBA}" srcId="{BF475956-F0AB-4CA2-8693-F9BCA56C9C91}" destId="{F609808A-20BC-45FE-80CE-CDBAB3017762}" srcOrd="1" destOrd="0" parTransId="{B0908DCC-A571-428D-AA3F-9B8A52078BF0}" sibTransId="{FE7088FA-838F-4D1F-A89E-A6799AE01356}"/>
    <dgm:cxn modelId="{BE9C12F6-312E-4232-B667-6E8AFF596C51}" srcId="{557779D6-DAE8-48AE-8DE3-4BF3BDEC6F49}" destId="{F44F48FC-F03D-418D-AB4B-7FC962BB4883}" srcOrd="1" destOrd="0" parTransId="{642CE1B5-46D3-4828-9B07-128C90BE42BF}" sibTransId="{09720EA9-1B6C-43ED-BE76-70B768C6CE79}"/>
    <dgm:cxn modelId="{6D20B337-8194-442D-BA19-A6DE1EE55106}" type="presOf" srcId="{67E4BCAE-B2B7-4324-92E1-FA0DEE3CC36B}" destId="{787CBAC8-317D-432D-A7CD-EB9255181C7F}" srcOrd="1" destOrd="0" presId="urn:microsoft.com/office/officeart/2008/layout/HorizontalMultiLevelHierarchy"/>
    <dgm:cxn modelId="{862BE9A9-74D0-491C-AB56-423B5CD1CEE1}" type="presOf" srcId="{3282128E-60AD-47FB-8715-435966A1C711}" destId="{BC5C3572-06F7-4953-B3BC-ECC540FBEC9C}" srcOrd="1" destOrd="0" presId="urn:microsoft.com/office/officeart/2008/layout/HorizontalMultiLevelHierarchy"/>
    <dgm:cxn modelId="{715CA762-288E-4349-9821-32D3FB9CEA0A}" type="presOf" srcId="{D417F12D-1158-4EE0-B7C7-EEE6738795E5}" destId="{3B16E9CA-7CB6-47E1-87BA-CFCF21C6BAEE}" srcOrd="0" destOrd="0" presId="urn:microsoft.com/office/officeart/2008/layout/HorizontalMultiLevelHierarchy"/>
    <dgm:cxn modelId="{2949EA41-744B-4CD8-AF03-7AD6B51186BE}" type="presOf" srcId="{557779D6-DAE8-48AE-8DE3-4BF3BDEC6F49}" destId="{3735E75E-DD78-4F84-BCCD-CFDDE33D61F7}" srcOrd="0" destOrd="0" presId="urn:microsoft.com/office/officeart/2008/layout/HorizontalMultiLevelHierarchy"/>
    <dgm:cxn modelId="{8EE6C83B-4D33-4E6D-BA70-B41D35470415}" type="presOf" srcId="{CE92EFCA-3E30-4617-91C3-D2CCF8CFDE98}" destId="{4405C94F-1BB0-4AC1-A13A-AF61624A72FF}" srcOrd="0" destOrd="0" presId="urn:microsoft.com/office/officeart/2008/layout/HorizontalMultiLevelHierarchy"/>
    <dgm:cxn modelId="{D608000B-6E0B-41A1-B819-C316378FA2AC}" type="presOf" srcId="{6EE9A4B0-18B3-4694-AF59-63CB7C98334B}" destId="{E6E3444A-53B4-4A39-8CE0-1377FAC24BEC}" srcOrd="0" destOrd="0" presId="urn:microsoft.com/office/officeart/2008/layout/HorizontalMultiLevelHierarchy"/>
    <dgm:cxn modelId="{E3867C5D-272D-4307-92E2-3E3A597D3736}" type="presOf" srcId="{3282128E-60AD-47FB-8715-435966A1C711}" destId="{74F5D868-075C-4DD3-9FDC-2FD5A65B1C14}" srcOrd="0" destOrd="0" presId="urn:microsoft.com/office/officeart/2008/layout/HorizontalMultiLevelHierarchy"/>
    <dgm:cxn modelId="{DEAD062A-15A0-426A-B093-F5E952455C24}" type="presOf" srcId="{EC8EB315-2AE0-4A5B-BCB9-2E18DCDEF735}" destId="{135A44D8-7227-42A3-AEAD-8B94C2BE6322}" srcOrd="1" destOrd="0" presId="urn:microsoft.com/office/officeart/2008/layout/HorizontalMultiLevelHierarchy"/>
    <dgm:cxn modelId="{C8AD04BC-B2D0-4294-95C7-45C4E11E8D59}" type="presOf" srcId="{642CE1B5-46D3-4828-9B07-128C90BE42BF}" destId="{A8EC452E-4E14-47ED-A91F-CE7DE3FED0F0}" srcOrd="0" destOrd="0" presId="urn:microsoft.com/office/officeart/2008/layout/HorizontalMultiLevelHierarchy"/>
    <dgm:cxn modelId="{8B226823-D820-41CC-B56D-7D50A21222CE}" type="presOf" srcId="{914FBF4A-53D4-4DC6-9BC7-1AD0EDF0FCA5}" destId="{68B7B0E1-D81B-4D76-BB67-EB62E75842CB}" srcOrd="0" destOrd="0" presId="urn:microsoft.com/office/officeart/2008/layout/HorizontalMultiLevelHierarchy"/>
    <dgm:cxn modelId="{9DDB02F2-6871-4533-B9CA-F45E3DCA766E}" type="presOf" srcId="{5BC9EC87-0CBE-4C30-B4C6-36E440EEF610}" destId="{584697C0-8D6E-4AED-8792-08AD27432C50}" srcOrd="1" destOrd="0" presId="urn:microsoft.com/office/officeart/2008/layout/HorizontalMultiLevelHierarchy"/>
    <dgm:cxn modelId="{82F2C5E6-41E2-424D-AD0C-24B2A4E8AB63}" srcId="{D0667693-B08C-4DA1-8E18-D2E0B0AAAD78}" destId="{6EE9A4B0-18B3-4694-AF59-63CB7C98334B}" srcOrd="0" destOrd="0" parTransId="{D76115CC-0FB4-4102-A0F4-B8D4E18E0BBD}" sibTransId="{0EB77146-1773-4465-B4E5-3B98627C654B}"/>
    <dgm:cxn modelId="{65A50785-BEEE-4929-B34B-DFB351CD0AC5}" srcId="{D4AFD3FE-AD18-4E3A-8CBF-9B04D01EB8B7}" destId="{BF475956-F0AB-4CA2-8693-F9BCA56C9C91}" srcOrd="1" destOrd="0" parTransId="{67E4BCAE-B2B7-4324-92E1-FA0DEE3CC36B}" sibTransId="{5B07F5AD-94F1-417A-A3DF-089ED5573698}"/>
    <dgm:cxn modelId="{5BAC555A-A917-4F92-AB0A-3C1E3DA6A499}" type="presOf" srcId="{C26B7E9E-5C1F-4BD5-A218-304818F22D09}" destId="{67238590-B417-457C-A8BA-A24966C1FCCE}" srcOrd="1" destOrd="0" presId="urn:microsoft.com/office/officeart/2008/layout/HorizontalMultiLevelHierarchy"/>
    <dgm:cxn modelId="{FD08338D-C72F-4537-95F8-C3FC4B65CB18}" type="presOf" srcId="{30D4AC45-876B-4CAC-9AA8-A86EC2A698E9}" destId="{867A34C5-0865-468E-9E32-BBC064EBC5F8}" srcOrd="1" destOrd="0" presId="urn:microsoft.com/office/officeart/2008/layout/HorizontalMultiLevelHierarchy"/>
    <dgm:cxn modelId="{F4FC4A0E-B895-4B9F-8364-50DCBB363888}" type="presOf" srcId="{728E7FC8-C445-41D6-84CA-ABEF343F230A}" destId="{23E6F8A8-3461-4B7D-9406-01991189710B}" srcOrd="0" destOrd="0" presId="urn:microsoft.com/office/officeart/2008/layout/HorizontalMultiLevelHierarchy"/>
    <dgm:cxn modelId="{EACB6868-0D01-4279-B270-7A04EC6CE988}" type="presOf" srcId="{2D69976A-2FC3-4142-AC66-D2403CE23C16}" destId="{9A114C56-4B43-4772-AD49-91887B0F4E76}" srcOrd="1" destOrd="0" presId="urn:microsoft.com/office/officeart/2008/layout/HorizontalMultiLevelHierarchy"/>
    <dgm:cxn modelId="{0EB909D9-E39E-40AB-B68F-92340F5D4D45}" srcId="{914FBF4A-53D4-4DC6-9BC7-1AD0EDF0FCA5}" destId="{D0667693-B08C-4DA1-8E18-D2E0B0AAAD78}" srcOrd="1" destOrd="0" parTransId="{30D4AC45-876B-4CAC-9AA8-A86EC2A698E9}" sibTransId="{1F151251-7B74-4563-ACF4-A8524F3C8E87}"/>
    <dgm:cxn modelId="{E8E7A50A-7F1C-4E02-8C2E-D1175E1E9B93}" type="presOf" srcId="{F609808A-20BC-45FE-80CE-CDBAB3017762}" destId="{13BF9463-F200-4CB3-AB04-77777603F5FF}" srcOrd="0" destOrd="0" presId="urn:microsoft.com/office/officeart/2008/layout/HorizontalMultiLevelHierarchy"/>
    <dgm:cxn modelId="{AF77FE72-B4C9-4212-9CAF-307C7DDD2152}" type="presOf" srcId="{DC1B5E45-7FE8-46E4-960F-56837E150F72}" destId="{BFDFFF9D-8B65-4E4D-BA0F-D31AF950C5FE}" srcOrd="1" destOrd="0" presId="urn:microsoft.com/office/officeart/2008/layout/HorizontalMultiLevelHierarchy"/>
    <dgm:cxn modelId="{CCEFE153-8E0D-4FEF-9EB5-96ADF2FA6B52}" type="presOf" srcId="{FB6BE362-A138-494A-AA77-1293C67966EF}" destId="{7B49004F-4F6C-4E42-8E78-3169C65DCE7A}" srcOrd="0" destOrd="0" presId="urn:microsoft.com/office/officeart/2008/layout/HorizontalMultiLevelHierarchy"/>
    <dgm:cxn modelId="{945689F4-B8B7-49F0-8FC7-065A68C05EC0}" type="presOf" srcId="{B0908DCC-A571-428D-AA3F-9B8A52078BF0}" destId="{AFBBE303-A29E-45C1-9F7D-F6BC1D830D77}" srcOrd="1" destOrd="0" presId="urn:microsoft.com/office/officeart/2008/layout/HorizontalMultiLevelHierarchy"/>
    <dgm:cxn modelId="{2504692C-2B84-461B-937B-70B396AD271A}" type="presOf" srcId="{284D76F4-CE04-4F87-8CB9-F34179D54FBA}" destId="{0641942D-4DF3-45E8-81C6-628C40EEBD45}" srcOrd="1" destOrd="0" presId="urn:microsoft.com/office/officeart/2008/layout/HorizontalMultiLevelHierarchy"/>
    <dgm:cxn modelId="{F1C22625-9C73-4F4E-A870-A3BD7BBD79BD}" type="presOf" srcId="{67E4BCAE-B2B7-4324-92E1-FA0DEE3CC36B}" destId="{73CEFD4C-0090-4B0F-B2B6-2B44DC190CC1}" srcOrd="0" destOrd="0" presId="urn:microsoft.com/office/officeart/2008/layout/HorizontalMultiLevelHierarchy"/>
    <dgm:cxn modelId="{D1484D16-5079-4673-BE7A-B324B0F69824}" type="presOf" srcId="{30D4AC45-876B-4CAC-9AA8-A86EC2A698E9}" destId="{9B83E434-2F13-4DD5-A7AF-779DA59DEC90}" srcOrd="0" destOrd="0" presId="urn:microsoft.com/office/officeart/2008/layout/HorizontalMultiLevelHierarchy"/>
    <dgm:cxn modelId="{5BEE9D87-71AA-42F5-B144-D5B1D2B5BD22}" type="presOf" srcId="{BF475956-F0AB-4CA2-8693-F9BCA56C9C91}" destId="{9D767EE6-E759-46B0-8B8E-276BFBF1FADA}" srcOrd="0" destOrd="0" presId="urn:microsoft.com/office/officeart/2008/layout/HorizontalMultiLevelHierarchy"/>
    <dgm:cxn modelId="{BAFCAD5B-5F0B-479B-BD67-4C8551DBC49D}" type="presOf" srcId="{57E396F5-9C7A-4D40-AC55-A4DC339CCC72}" destId="{4EA474B3-D756-4F5F-9654-AA1270B991F1}" srcOrd="1" destOrd="0" presId="urn:microsoft.com/office/officeart/2008/layout/HorizontalMultiLevelHierarchy"/>
    <dgm:cxn modelId="{EB81CEA1-D600-4FF1-B758-FBE9C35A27C9}" type="presOf" srcId="{A4D30BB6-F0F4-4722-80A6-37370A0DE25A}" destId="{5BFBADC6-A04C-466E-8B32-0D96707B055C}" srcOrd="1" destOrd="0" presId="urn:microsoft.com/office/officeart/2008/layout/HorizontalMultiLevelHierarchy"/>
    <dgm:cxn modelId="{AD8AD3F5-089A-4711-8F2A-848DE8664E4C}" type="presParOf" srcId="{7B49004F-4F6C-4E42-8E78-3169C65DCE7A}" destId="{542622E0-9BDF-4290-B39C-61E35200FBD5}" srcOrd="0" destOrd="0" presId="urn:microsoft.com/office/officeart/2008/layout/HorizontalMultiLevelHierarchy"/>
    <dgm:cxn modelId="{2BE69EF6-AA47-4F30-AA13-2D30430AAD3D}" type="presParOf" srcId="{542622E0-9BDF-4290-B39C-61E35200FBD5}" destId="{DE2D861D-6EF9-4669-80AD-586EE333F594}" srcOrd="0" destOrd="0" presId="urn:microsoft.com/office/officeart/2008/layout/HorizontalMultiLevelHierarchy"/>
    <dgm:cxn modelId="{291C4D47-3D97-4DCE-9D5B-DC8C935A4E77}" type="presParOf" srcId="{542622E0-9BDF-4290-B39C-61E35200FBD5}" destId="{6DDFB77D-3591-4904-8A9E-F21453F419F3}" srcOrd="1" destOrd="0" presId="urn:microsoft.com/office/officeart/2008/layout/HorizontalMultiLevelHierarchy"/>
    <dgm:cxn modelId="{05149C33-AD1C-45D7-9644-821CD2ECD324}" type="presParOf" srcId="{6DDFB77D-3591-4904-8A9E-F21453F419F3}" destId="{74F5D868-075C-4DD3-9FDC-2FD5A65B1C14}" srcOrd="0" destOrd="0" presId="urn:microsoft.com/office/officeart/2008/layout/HorizontalMultiLevelHierarchy"/>
    <dgm:cxn modelId="{783B60F4-3AC8-48A5-AB83-F7D87849B774}" type="presParOf" srcId="{74F5D868-075C-4DD3-9FDC-2FD5A65B1C14}" destId="{BC5C3572-06F7-4953-B3BC-ECC540FBEC9C}" srcOrd="0" destOrd="0" presId="urn:microsoft.com/office/officeart/2008/layout/HorizontalMultiLevelHierarchy"/>
    <dgm:cxn modelId="{99312610-0F79-4857-881A-090A25BA1AC3}" type="presParOf" srcId="{6DDFB77D-3591-4904-8A9E-F21453F419F3}" destId="{B7153FF7-3BFE-4483-8BD9-9C3D011670D1}" srcOrd="1" destOrd="0" presId="urn:microsoft.com/office/officeart/2008/layout/HorizontalMultiLevelHierarchy"/>
    <dgm:cxn modelId="{A1931B6A-FF11-4F24-811E-0334227E84B3}" type="presParOf" srcId="{B7153FF7-3BFE-4483-8BD9-9C3D011670D1}" destId="{F0477EAA-21FD-4E67-AEE3-0603AD0989E4}" srcOrd="0" destOrd="0" presId="urn:microsoft.com/office/officeart/2008/layout/HorizontalMultiLevelHierarchy"/>
    <dgm:cxn modelId="{3EAC95EE-DFA6-443B-9720-0ACD2F868995}" type="presParOf" srcId="{B7153FF7-3BFE-4483-8BD9-9C3D011670D1}" destId="{0045F088-F8A5-4E74-88CC-D5FBC6750251}" srcOrd="1" destOrd="0" presId="urn:microsoft.com/office/officeart/2008/layout/HorizontalMultiLevelHierarchy"/>
    <dgm:cxn modelId="{11DCAC3D-8A5C-4E42-999D-64D122C03688}" type="presParOf" srcId="{0045F088-F8A5-4E74-88CC-D5FBC6750251}" destId="{55FA7CBE-0DC9-494B-8242-F204F3288840}" srcOrd="0" destOrd="0" presId="urn:microsoft.com/office/officeart/2008/layout/HorizontalMultiLevelHierarchy"/>
    <dgm:cxn modelId="{9279910E-6803-43F3-BF36-C7ED34014AD1}" type="presParOf" srcId="{55FA7CBE-0DC9-494B-8242-F204F3288840}" destId="{135A44D8-7227-42A3-AEAD-8B94C2BE6322}" srcOrd="0" destOrd="0" presId="urn:microsoft.com/office/officeart/2008/layout/HorizontalMultiLevelHierarchy"/>
    <dgm:cxn modelId="{379074E2-4392-4036-9536-4F5C4D343ACD}" type="presParOf" srcId="{0045F088-F8A5-4E74-88CC-D5FBC6750251}" destId="{839F259E-6D9A-49F6-9FD1-FBE794A65644}" srcOrd="1" destOrd="0" presId="urn:microsoft.com/office/officeart/2008/layout/HorizontalMultiLevelHierarchy"/>
    <dgm:cxn modelId="{1939ECF5-475A-4494-AAC3-DF34C7CB8A8D}" type="presParOf" srcId="{839F259E-6D9A-49F6-9FD1-FBE794A65644}" destId="{68B7B0E1-D81B-4D76-BB67-EB62E75842CB}" srcOrd="0" destOrd="0" presId="urn:microsoft.com/office/officeart/2008/layout/HorizontalMultiLevelHierarchy"/>
    <dgm:cxn modelId="{7B942924-8F20-4D2A-BB51-6AF7585F527E}" type="presParOf" srcId="{839F259E-6D9A-49F6-9FD1-FBE794A65644}" destId="{FCE6F4DE-3EE0-4727-8CAC-8977C29EA3BE}" srcOrd="1" destOrd="0" presId="urn:microsoft.com/office/officeart/2008/layout/HorizontalMultiLevelHierarchy"/>
    <dgm:cxn modelId="{D10F9AEC-8986-4CF5-A9FF-E743DFB76FE2}" type="presParOf" srcId="{FCE6F4DE-3EE0-4727-8CAC-8977C29EA3BE}" destId="{BD6ECB61-C2F4-4D3A-B971-BAF45D46E18F}" srcOrd="0" destOrd="0" presId="urn:microsoft.com/office/officeart/2008/layout/HorizontalMultiLevelHierarchy"/>
    <dgm:cxn modelId="{B5CE9B50-7F2E-4FE1-81D0-A17DF3FD5F01}" type="presParOf" srcId="{BD6ECB61-C2F4-4D3A-B971-BAF45D46E18F}" destId="{0641942D-4DF3-45E8-81C6-628C40EEBD45}" srcOrd="0" destOrd="0" presId="urn:microsoft.com/office/officeart/2008/layout/HorizontalMultiLevelHierarchy"/>
    <dgm:cxn modelId="{2F1ED818-BE5C-4675-9889-DD0E90C31610}" type="presParOf" srcId="{FCE6F4DE-3EE0-4727-8CAC-8977C29EA3BE}" destId="{C964C5B5-53FA-406D-9420-EE6BA625ADD9}" srcOrd="1" destOrd="0" presId="urn:microsoft.com/office/officeart/2008/layout/HorizontalMultiLevelHierarchy"/>
    <dgm:cxn modelId="{89F2BFB3-9AC5-4E94-B2C5-13A8476D6C70}" type="presParOf" srcId="{C964C5B5-53FA-406D-9420-EE6BA625ADD9}" destId="{A5A7E2F8-D617-45DA-B5E5-07A89506F213}" srcOrd="0" destOrd="0" presId="urn:microsoft.com/office/officeart/2008/layout/HorizontalMultiLevelHierarchy"/>
    <dgm:cxn modelId="{DA74296B-8A5D-40ED-BB6F-4812B846B204}" type="presParOf" srcId="{C964C5B5-53FA-406D-9420-EE6BA625ADD9}" destId="{6ABF13CE-59B2-493D-A36B-7DCEB3602330}" srcOrd="1" destOrd="0" presId="urn:microsoft.com/office/officeart/2008/layout/HorizontalMultiLevelHierarchy"/>
    <dgm:cxn modelId="{DC03B366-9EA9-46D6-9500-B193372DBE65}" type="presParOf" srcId="{6ABF13CE-59B2-493D-A36B-7DCEB3602330}" destId="{0F058C1B-397C-4890-A6CF-97AE142C434E}" srcOrd="0" destOrd="0" presId="urn:microsoft.com/office/officeart/2008/layout/HorizontalMultiLevelHierarchy"/>
    <dgm:cxn modelId="{BF26CB03-3FB7-46EF-BA20-5E0DFA0C6954}" type="presParOf" srcId="{0F058C1B-397C-4890-A6CF-97AE142C434E}" destId="{9A114C56-4B43-4772-AD49-91887B0F4E76}" srcOrd="0" destOrd="0" presId="urn:microsoft.com/office/officeart/2008/layout/HorizontalMultiLevelHierarchy"/>
    <dgm:cxn modelId="{6FBA4D6A-4069-4B67-A1FB-DBAB776541B6}" type="presParOf" srcId="{6ABF13CE-59B2-493D-A36B-7DCEB3602330}" destId="{6F167BB3-ED4B-49D2-8B59-5BB26501C5BC}" srcOrd="1" destOrd="0" presId="urn:microsoft.com/office/officeart/2008/layout/HorizontalMultiLevelHierarchy"/>
    <dgm:cxn modelId="{FD72C529-9CBD-47B2-9380-BAA333188749}" type="presParOf" srcId="{6F167BB3-ED4B-49D2-8B59-5BB26501C5BC}" destId="{3735E75E-DD78-4F84-BCCD-CFDDE33D61F7}" srcOrd="0" destOrd="0" presId="urn:microsoft.com/office/officeart/2008/layout/HorizontalMultiLevelHierarchy"/>
    <dgm:cxn modelId="{D5BFF248-472F-4142-9DBC-AF9D90722CF8}" type="presParOf" srcId="{6F167BB3-ED4B-49D2-8B59-5BB26501C5BC}" destId="{948C2C65-7BA8-4647-B720-DCB3939457CE}" srcOrd="1" destOrd="0" presId="urn:microsoft.com/office/officeart/2008/layout/HorizontalMultiLevelHierarchy"/>
    <dgm:cxn modelId="{B7AA90EE-AC8D-47CA-B25B-49A2460D3A3E}" type="presParOf" srcId="{948C2C65-7BA8-4647-B720-DCB3939457CE}" destId="{E0A90F83-CAB7-40F2-9DB4-6014737937E3}" srcOrd="0" destOrd="0" presId="urn:microsoft.com/office/officeart/2008/layout/HorizontalMultiLevelHierarchy"/>
    <dgm:cxn modelId="{B315C732-608F-4F09-947B-0941C139F80D}" type="presParOf" srcId="{E0A90F83-CAB7-40F2-9DB4-6014737937E3}" destId="{BFDFFF9D-8B65-4E4D-BA0F-D31AF950C5FE}" srcOrd="0" destOrd="0" presId="urn:microsoft.com/office/officeart/2008/layout/HorizontalMultiLevelHierarchy"/>
    <dgm:cxn modelId="{6482DACC-D98A-4AF4-ADA9-8E1547AB3856}" type="presParOf" srcId="{948C2C65-7BA8-4647-B720-DCB3939457CE}" destId="{C92A5C9E-45C3-42B1-8CA3-9A0DD8CF0730}" srcOrd="1" destOrd="0" presId="urn:microsoft.com/office/officeart/2008/layout/HorizontalMultiLevelHierarchy"/>
    <dgm:cxn modelId="{EB363E2E-054B-45E6-94CC-4502802E43CA}" type="presParOf" srcId="{C92A5C9E-45C3-42B1-8CA3-9A0DD8CF0730}" destId="{3B16E9CA-7CB6-47E1-87BA-CFCF21C6BAEE}" srcOrd="0" destOrd="0" presId="urn:microsoft.com/office/officeart/2008/layout/HorizontalMultiLevelHierarchy"/>
    <dgm:cxn modelId="{06404840-4AC7-4104-9DB6-8B12ACFD5B10}" type="presParOf" srcId="{C92A5C9E-45C3-42B1-8CA3-9A0DD8CF0730}" destId="{222A1D19-5BA3-4FAC-8099-EA01209B13AA}" srcOrd="1" destOrd="0" presId="urn:microsoft.com/office/officeart/2008/layout/HorizontalMultiLevelHierarchy"/>
    <dgm:cxn modelId="{3FBEEE3A-C2F1-4661-8F67-2254732CC5A6}" type="presParOf" srcId="{222A1D19-5BA3-4FAC-8099-EA01209B13AA}" destId="{A9D1E86D-34EA-4A1D-95F0-3B20E4B54983}" srcOrd="0" destOrd="0" presId="urn:microsoft.com/office/officeart/2008/layout/HorizontalMultiLevelHierarchy"/>
    <dgm:cxn modelId="{19933688-481B-4BA5-92E6-847D4CC32EDA}" type="presParOf" srcId="{A9D1E86D-34EA-4A1D-95F0-3B20E4B54983}" destId="{584697C0-8D6E-4AED-8792-08AD27432C50}" srcOrd="0" destOrd="0" presId="urn:microsoft.com/office/officeart/2008/layout/HorizontalMultiLevelHierarchy"/>
    <dgm:cxn modelId="{CDDC3643-764F-4BBD-8BA2-10C4BED59179}" type="presParOf" srcId="{222A1D19-5BA3-4FAC-8099-EA01209B13AA}" destId="{7711E464-157F-4734-B5C1-408EF11B5A65}" srcOrd="1" destOrd="0" presId="urn:microsoft.com/office/officeart/2008/layout/HorizontalMultiLevelHierarchy"/>
    <dgm:cxn modelId="{03017790-190F-4057-974D-288C2AC91FB0}" type="presParOf" srcId="{7711E464-157F-4734-B5C1-408EF11B5A65}" destId="{343B6CDC-9F77-42A0-8820-F6D0918A28AB}" srcOrd="0" destOrd="0" presId="urn:microsoft.com/office/officeart/2008/layout/HorizontalMultiLevelHierarchy"/>
    <dgm:cxn modelId="{A6599C93-D3DC-42F1-8898-DCEC7D497E53}" type="presParOf" srcId="{7711E464-157F-4734-B5C1-408EF11B5A65}" destId="{E5E068A8-DF98-4B3B-ABF2-0BFBD44D8E0C}" srcOrd="1" destOrd="0" presId="urn:microsoft.com/office/officeart/2008/layout/HorizontalMultiLevelHierarchy"/>
    <dgm:cxn modelId="{65FFBF34-984D-4379-A09B-3BC3892322F1}" type="presParOf" srcId="{948C2C65-7BA8-4647-B720-DCB3939457CE}" destId="{A8EC452E-4E14-47ED-A91F-CE7DE3FED0F0}" srcOrd="2" destOrd="0" presId="urn:microsoft.com/office/officeart/2008/layout/HorizontalMultiLevelHierarchy"/>
    <dgm:cxn modelId="{0C67D223-AE73-41E1-8C09-D613828CBFEC}" type="presParOf" srcId="{A8EC452E-4E14-47ED-A91F-CE7DE3FED0F0}" destId="{84083405-4C9D-4236-B4DA-5FBC925FBD3D}" srcOrd="0" destOrd="0" presId="urn:microsoft.com/office/officeart/2008/layout/HorizontalMultiLevelHierarchy"/>
    <dgm:cxn modelId="{82738772-1ACE-4DF7-8398-FC46068C606E}" type="presParOf" srcId="{948C2C65-7BA8-4647-B720-DCB3939457CE}" destId="{BAF5D2E2-458A-4BFA-98BB-FBDFD2322867}" srcOrd="3" destOrd="0" presId="urn:microsoft.com/office/officeart/2008/layout/HorizontalMultiLevelHierarchy"/>
    <dgm:cxn modelId="{6F810DC8-51F0-4F93-9C09-871631785E7D}" type="presParOf" srcId="{BAF5D2E2-458A-4BFA-98BB-FBDFD2322867}" destId="{F88D5EFF-7FF1-40A3-A9D6-EC10E3555AA0}" srcOrd="0" destOrd="0" presId="urn:microsoft.com/office/officeart/2008/layout/HorizontalMultiLevelHierarchy"/>
    <dgm:cxn modelId="{C2EA8615-9EA7-46D6-B0B4-3633BC31A0E6}" type="presParOf" srcId="{BAF5D2E2-458A-4BFA-98BB-FBDFD2322867}" destId="{15946A18-6F02-477B-8148-AE1C565CD40A}" srcOrd="1" destOrd="0" presId="urn:microsoft.com/office/officeart/2008/layout/HorizontalMultiLevelHierarchy"/>
    <dgm:cxn modelId="{8E387BD5-1240-4F67-B27A-2AC9F5EB6349}" type="presParOf" srcId="{15946A18-6F02-477B-8148-AE1C565CD40A}" destId="{23E6F8A8-3461-4B7D-9406-01991189710B}" srcOrd="0" destOrd="0" presId="urn:microsoft.com/office/officeart/2008/layout/HorizontalMultiLevelHierarchy"/>
    <dgm:cxn modelId="{57C7E27A-B90F-451C-A5E7-EE8393890352}" type="presParOf" srcId="{23E6F8A8-3461-4B7D-9406-01991189710B}" destId="{092FD4B4-7BB8-41BD-A605-A1C9CE1ADE8E}" srcOrd="0" destOrd="0" presId="urn:microsoft.com/office/officeart/2008/layout/HorizontalMultiLevelHierarchy"/>
    <dgm:cxn modelId="{5F92880D-BD76-4E87-AB3E-A29A9029FE06}" type="presParOf" srcId="{15946A18-6F02-477B-8148-AE1C565CD40A}" destId="{C6216E80-C760-4134-8A70-098116D237EF}" srcOrd="1" destOrd="0" presId="urn:microsoft.com/office/officeart/2008/layout/HorizontalMultiLevelHierarchy"/>
    <dgm:cxn modelId="{13101583-C061-45A3-98EF-224FA6612C1E}" type="presParOf" srcId="{C6216E80-C760-4134-8A70-098116D237EF}" destId="{0EDB3B46-CF6F-4058-B311-9947E1B3BC75}" srcOrd="0" destOrd="0" presId="urn:microsoft.com/office/officeart/2008/layout/HorizontalMultiLevelHierarchy"/>
    <dgm:cxn modelId="{F96E0AF2-51C8-49ED-B1C2-FD9FE636680C}" type="presParOf" srcId="{C6216E80-C760-4134-8A70-098116D237EF}" destId="{5CA30E51-8AB4-4447-914F-3166540C5C59}" srcOrd="1" destOrd="0" presId="urn:microsoft.com/office/officeart/2008/layout/HorizontalMultiLevelHierarchy"/>
    <dgm:cxn modelId="{FAEF91B7-1D76-44E3-A2AA-DB4E07E9DE0C}" type="presParOf" srcId="{6ABF13CE-59B2-493D-A36B-7DCEB3602330}" destId="{73CEFD4C-0090-4B0F-B2B6-2B44DC190CC1}" srcOrd="2" destOrd="0" presId="urn:microsoft.com/office/officeart/2008/layout/HorizontalMultiLevelHierarchy"/>
    <dgm:cxn modelId="{82CF65E0-C8EF-4BD8-9DF0-00D9F14BF3C1}" type="presParOf" srcId="{73CEFD4C-0090-4B0F-B2B6-2B44DC190CC1}" destId="{787CBAC8-317D-432D-A7CD-EB9255181C7F}" srcOrd="0" destOrd="0" presId="urn:microsoft.com/office/officeart/2008/layout/HorizontalMultiLevelHierarchy"/>
    <dgm:cxn modelId="{22197D81-8471-421A-8CD9-668A88D2DF6F}" type="presParOf" srcId="{6ABF13CE-59B2-493D-A36B-7DCEB3602330}" destId="{4662522D-8AEA-4BE9-AA87-C8E629BBB088}" srcOrd="3" destOrd="0" presId="urn:microsoft.com/office/officeart/2008/layout/HorizontalMultiLevelHierarchy"/>
    <dgm:cxn modelId="{46E74912-4B4C-4EDB-A397-8C4DBEBB80C8}" type="presParOf" srcId="{4662522D-8AEA-4BE9-AA87-C8E629BBB088}" destId="{9D767EE6-E759-46B0-8B8E-276BFBF1FADA}" srcOrd="0" destOrd="0" presId="urn:microsoft.com/office/officeart/2008/layout/HorizontalMultiLevelHierarchy"/>
    <dgm:cxn modelId="{98B85BAE-3F13-4530-AA31-F259B8F19D27}" type="presParOf" srcId="{4662522D-8AEA-4BE9-AA87-C8E629BBB088}" destId="{8CD1AD41-2E4F-410C-BF54-0931B0DFFB60}" srcOrd="1" destOrd="0" presId="urn:microsoft.com/office/officeart/2008/layout/HorizontalMultiLevelHierarchy"/>
    <dgm:cxn modelId="{1ECC776F-2675-4CC5-A1A8-7FA1F398C44D}" type="presParOf" srcId="{8CD1AD41-2E4F-410C-BF54-0931B0DFFB60}" destId="{331614AB-4C12-49C8-9C39-F381CBCE26A8}" srcOrd="0" destOrd="0" presId="urn:microsoft.com/office/officeart/2008/layout/HorizontalMultiLevelHierarchy"/>
    <dgm:cxn modelId="{C0848110-B9AC-42CC-8B38-B01B92B6F284}" type="presParOf" srcId="{331614AB-4C12-49C8-9C39-F381CBCE26A8}" destId="{4EA474B3-D756-4F5F-9654-AA1270B991F1}" srcOrd="0" destOrd="0" presId="urn:microsoft.com/office/officeart/2008/layout/HorizontalMultiLevelHierarchy"/>
    <dgm:cxn modelId="{F82DCCC6-AEF6-4663-977B-9827A22C493B}" type="presParOf" srcId="{8CD1AD41-2E4F-410C-BF54-0931B0DFFB60}" destId="{92E2939A-D2AA-44EA-8179-AAC6C407C1A4}" srcOrd="1" destOrd="0" presId="urn:microsoft.com/office/officeart/2008/layout/HorizontalMultiLevelHierarchy"/>
    <dgm:cxn modelId="{C6EB4AFF-8EF0-48AB-9E3F-F4BCC70A49AF}" type="presParOf" srcId="{92E2939A-D2AA-44EA-8179-AAC6C407C1A4}" destId="{14D3FE07-9F46-49F3-AAE0-F044EBD3BABC}" srcOrd="0" destOrd="0" presId="urn:microsoft.com/office/officeart/2008/layout/HorizontalMultiLevelHierarchy"/>
    <dgm:cxn modelId="{A9159539-D185-4EA4-B9B3-E5731AD937EC}" type="presParOf" srcId="{92E2939A-D2AA-44EA-8179-AAC6C407C1A4}" destId="{9B31E374-EC07-415A-A09E-DC5A95CF6613}" srcOrd="1" destOrd="0" presId="urn:microsoft.com/office/officeart/2008/layout/HorizontalMultiLevelHierarchy"/>
    <dgm:cxn modelId="{0A16DA50-6555-46E6-BA28-0B4A96543435}" type="presParOf" srcId="{8CD1AD41-2E4F-410C-BF54-0931B0DFFB60}" destId="{5244D42C-6BC8-42E5-B141-4B4EB205FF83}" srcOrd="2" destOrd="0" presId="urn:microsoft.com/office/officeart/2008/layout/HorizontalMultiLevelHierarchy"/>
    <dgm:cxn modelId="{8D2B27FA-AE17-4C9F-A440-574E3F4D30CC}" type="presParOf" srcId="{5244D42C-6BC8-42E5-B141-4B4EB205FF83}" destId="{AFBBE303-A29E-45C1-9F7D-F6BC1D830D77}" srcOrd="0" destOrd="0" presId="urn:microsoft.com/office/officeart/2008/layout/HorizontalMultiLevelHierarchy"/>
    <dgm:cxn modelId="{44067053-9D15-4E17-AC8B-0DFF5D8C7DD6}" type="presParOf" srcId="{8CD1AD41-2E4F-410C-BF54-0931B0DFFB60}" destId="{7608C1F3-66F5-4C9B-828A-A37A07E411DE}" srcOrd="3" destOrd="0" presId="urn:microsoft.com/office/officeart/2008/layout/HorizontalMultiLevelHierarchy"/>
    <dgm:cxn modelId="{69ADFA16-1DFE-4827-B6CE-DE432B642181}" type="presParOf" srcId="{7608C1F3-66F5-4C9B-828A-A37A07E411DE}" destId="{13BF9463-F200-4CB3-AB04-77777603F5FF}" srcOrd="0" destOrd="0" presId="urn:microsoft.com/office/officeart/2008/layout/HorizontalMultiLevelHierarchy"/>
    <dgm:cxn modelId="{5EA0D887-BC14-426B-A1B4-EC6240974399}" type="presParOf" srcId="{7608C1F3-66F5-4C9B-828A-A37A07E411DE}" destId="{0C3BF510-71B9-4E42-8AB0-F13E5DE44F6E}" srcOrd="1" destOrd="0" presId="urn:microsoft.com/office/officeart/2008/layout/HorizontalMultiLevelHierarchy"/>
    <dgm:cxn modelId="{3B13C1BC-D0E3-4C3A-A3A0-36B4B56DD5A5}" type="presParOf" srcId="{FCE6F4DE-3EE0-4727-8CAC-8977C29EA3BE}" destId="{9B83E434-2F13-4DD5-A7AF-779DA59DEC90}" srcOrd="2" destOrd="0" presId="urn:microsoft.com/office/officeart/2008/layout/HorizontalMultiLevelHierarchy"/>
    <dgm:cxn modelId="{04EA97FC-F32A-4FC6-8F85-6A0ABC00C0BD}" type="presParOf" srcId="{9B83E434-2F13-4DD5-A7AF-779DA59DEC90}" destId="{867A34C5-0865-468E-9E32-BBC064EBC5F8}" srcOrd="0" destOrd="0" presId="urn:microsoft.com/office/officeart/2008/layout/HorizontalMultiLevelHierarchy"/>
    <dgm:cxn modelId="{83A6DF48-7204-451A-B706-45FF5F6A7C2C}" type="presParOf" srcId="{FCE6F4DE-3EE0-4727-8CAC-8977C29EA3BE}" destId="{12226ED2-DA8D-49C9-BC5C-04977A9F7E7D}" srcOrd="3" destOrd="0" presId="urn:microsoft.com/office/officeart/2008/layout/HorizontalMultiLevelHierarchy"/>
    <dgm:cxn modelId="{8A263D9C-84F0-498F-BA92-9C6F6CFF893D}" type="presParOf" srcId="{12226ED2-DA8D-49C9-BC5C-04977A9F7E7D}" destId="{CBA18DB5-2D19-4338-8FB5-3208A9D82918}" srcOrd="0" destOrd="0" presId="urn:microsoft.com/office/officeart/2008/layout/HorizontalMultiLevelHierarchy"/>
    <dgm:cxn modelId="{7926CE7B-8386-4705-BF44-E1539C3DB16A}" type="presParOf" srcId="{12226ED2-DA8D-49C9-BC5C-04977A9F7E7D}" destId="{141484E0-1FB1-4951-BB1C-6483665263D2}" srcOrd="1" destOrd="0" presId="urn:microsoft.com/office/officeart/2008/layout/HorizontalMultiLevelHierarchy"/>
    <dgm:cxn modelId="{B0F47CE4-4A3D-48FE-ABE7-9481A8FACADB}" type="presParOf" srcId="{141484E0-1FB1-4951-BB1C-6483665263D2}" destId="{6BAAA6D9-118B-4E6C-91BF-14AA4B2EF034}" srcOrd="0" destOrd="0" presId="urn:microsoft.com/office/officeart/2008/layout/HorizontalMultiLevelHierarchy"/>
    <dgm:cxn modelId="{2883F76D-771B-4613-A423-EB61DD094E4B}" type="presParOf" srcId="{6BAAA6D9-118B-4E6C-91BF-14AA4B2EF034}" destId="{B6F39D59-BA53-45A9-BF12-AF185C9B3916}" srcOrd="0" destOrd="0" presId="urn:microsoft.com/office/officeart/2008/layout/HorizontalMultiLevelHierarchy"/>
    <dgm:cxn modelId="{3A21B70C-4EE5-499F-8BF5-9D4C30750E67}" type="presParOf" srcId="{141484E0-1FB1-4951-BB1C-6483665263D2}" destId="{8797956E-33D7-45B0-AAAC-8AC5FFB70C3D}" srcOrd="1" destOrd="0" presId="urn:microsoft.com/office/officeart/2008/layout/HorizontalMultiLevelHierarchy"/>
    <dgm:cxn modelId="{71FCF4E8-7CBA-422F-8F18-DBFD289A4552}" type="presParOf" srcId="{8797956E-33D7-45B0-AAAC-8AC5FFB70C3D}" destId="{E6E3444A-53B4-4A39-8CE0-1377FAC24BEC}" srcOrd="0" destOrd="0" presId="urn:microsoft.com/office/officeart/2008/layout/HorizontalMultiLevelHierarchy"/>
    <dgm:cxn modelId="{A8FF3A0E-A920-4DF0-AB77-37A97D87DA9E}" type="presParOf" srcId="{8797956E-33D7-45B0-AAAC-8AC5FFB70C3D}" destId="{24284EB6-5338-4555-8361-010A3F550AEC}" srcOrd="1" destOrd="0" presId="urn:microsoft.com/office/officeart/2008/layout/HorizontalMultiLevelHierarchy"/>
    <dgm:cxn modelId="{EA44FD52-D2B0-4D6D-9E6A-ABCF51D6C094}" type="presParOf" srcId="{141484E0-1FB1-4951-BB1C-6483665263D2}" destId="{8358B4A2-AF20-4675-8F4B-4A3DCB8B81D5}" srcOrd="2" destOrd="0" presId="urn:microsoft.com/office/officeart/2008/layout/HorizontalMultiLevelHierarchy"/>
    <dgm:cxn modelId="{52BC2294-54FC-4A06-AB15-C3329A084D74}" type="presParOf" srcId="{8358B4A2-AF20-4675-8F4B-4A3DCB8B81D5}" destId="{5BFBADC6-A04C-466E-8B32-0D96707B055C}" srcOrd="0" destOrd="0" presId="urn:microsoft.com/office/officeart/2008/layout/HorizontalMultiLevelHierarchy"/>
    <dgm:cxn modelId="{64628F3C-542E-407C-AB61-991672CD5174}" type="presParOf" srcId="{141484E0-1FB1-4951-BB1C-6483665263D2}" destId="{7F6427F9-0248-49FF-90EB-F1FB2AA1E7B3}" srcOrd="3" destOrd="0" presId="urn:microsoft.com/office/officeart/2008/layout/HorizontalMultiLevelHierarchy"/>
    <dgm:cxn modelId="{B86DFCAE-9F1B-4458-A2D2-29F6D5E2118C}" type="presParOf" srcId="{7F6427F9-0248-49FF-90EB-F1FB2AA1E7B3}" destId="{E421C03A-7127-4983-9074-5222826EF914}" srcOrd="0" destOrd="0" presId="urn:microsoft.com/office/officeart/2008/layout/HorizontalMultiLevelHierarchy"/>
    <dgm:cxn modelId="{5A3261D7-75FA-4B94-91F6-521D3E943C2B}" type="presParOf" srcId="{7F6427F9-0248-49FF-90EB-F1FB2AA1E7B3}" destId="{6AAD520F-A94E-4642-852C-4DCFF4820B85}" srcOrd="1" destOrd="0" presId="urn:microsoft.com/office/officeart/2008/layout/HorizontalMultiLevelHierarchy"/>
    <dgm:cxn modelId="{71C38313-4799-4159-A001-1A7D6CC6E217}" type="presParOf" srcId="{6DDFB77D-3591-4904-8A9E-F21453F419F3}" destId="{6B0DA595-9852-43C6-9D54-EB0EA4DFD5C2}" srcOrd="2" destOrd="0" presId="urn:microsoft.com/office/officeart/2008/layout/HorizontalMultiLevelHierarchy"/>
    <dgm:cxn modelId="{1674689F-8ADC-4124-A4B8-FAD1FAA29E56}" type="presParOf" srcId="{6B0DA595-9852-43C6-9D54-EB0EA4DFD5C2}" destId="{C67B4353-7E48-4B5A-98E6-149B940C1919}" srcOrd="0" destOrd="0" presId="urn:microsoft.com/office/officeart/2008/layout/HorizontalMultiLevelHierarchy"/>
    <dgm:cxn modelId="{F692C90B-0686-4ECA-9177-66939C097C9E}" type="presParOf" srcId="{6DDFB77D-3591-4904-8A9E-F21453F419F3}" destId="{8FC50F6F-3052-46D9-8798-63ACDBD7E3E2}" srcOrd="3" destOrd="0" presId="urn:microsoft.com/office/officeart/2008/layout/HorizontalMultiLevelHierarchy"/>
    <dgm:cxn modelId="{16D46F9A-782F-4247-9671-007FF050E706}" type="presParOf" srcId="{8FC50F6F-3052-46D9-8798-63ACDBD7E3E2}" destId="{4405C94F-1BB0-4AC1-A13A-AF61624A72FF}" srcOrd="0" destOrd="0" presId="urn:microsoft.com/office/officeart/2008/layout/HorizontalMultiLevelHierarchy"/>
    <dgm:cxn modelId="{B72B977B-680D-4BA0-B07B-B681CE390A7D}" type="presParOf" srcId="{8FC50F6F-3052-46D9-8798-63ACDBD7E3E2}" destId="{960D1BFA-9327-4249-AAD5-CA6D69823595}" srcOrd="1" destOrd="0" presId="urn:microsoft.com/office/officeart/2008/layout/HorizontalMultiLevelHierarchy"/>
    <dgm:cxn modelId="{25685129-5F9B-44A4-BD99-6A7CDC23299D}" type="presParOf" srcId="{960D1BFA-9327-4249-AAD5-CA6D69823595}" destId="{E2FDEA9E-EC40-4B03-A6F1-61CA54CF4B87}" srcOrd="0" destOrd="0" presId="urn:microsoft.com/office/officeart/2008/layout/HorizontalMultiLevelHierarchy"/>
    <dgm:cxn modelId="{7EA4881D-4F77-4B8A-9AD8-B2BA47A17B78}" type="presParOf" srcId="{E2FDEA9E-EC40-4B03-A6F1-61CA54CF4B87}" destId="{67238590-B417-457C-A8BA-A24966C1FCCE}" srcOrd="0" destOrd="0" presId="urn:microsoft.com/office/officeart/2008/layout/HorizontalMultiLevelHierarchy"/>
    <dgm:cxn modelId="{5512BA4A-499D-496E-8C38-98B86084FC76}" type="presParOf" srcId="{960D1BFA-9327-4249-AAD5-CA6D69823595}" destId="{D9EAA2F7-D4C1-4847-9DBB-2E7E9F092699}" srcOrd="1" destOrd="0" presId="urn:microsoft.com/office/officeart/2008/layout/HorizontalMultiLevelHierarchy"/>
    <dgm:cxn modelId="{2A66A59D-825E-40AF-B4E9-FA6F23689984}" type="presParOf" srcId="{D9EAA2F7-D4C1-4847-9DBB-2E7E9F092699}" destId="{5D3BD03D-4718-48BD-8050-EE82AACC9800}" srcOrd="0" destOrd="0" presId="urn:microsoft.com/office/officeart/2008/layout/HorizontalMultiLevelHierarchy"/>
    <dgm:cxn modelId="{3F92D9E3-98FB-43F3-ABBD-D8ACC511DDA9}" type="presParOf" srcId="{D9EAA2F7-D4C1-4847-9DBB-2E7E9F092699}" destId="{E90AB3CA-57D4-4B0A-8677-985EA82C587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129AB12C-172E-4483-9EEF-5CF52C7DD559}">
      <dgm:prSet custT="1"/>
      <dgm:spPr/>
      <dgm:t>
        <a:bodyPr/>
        <a:lstStyle/>
        <a:p>
          <a:pPr rtl="1"/>
          <a:r>
            <a:rPr lang="fa-IR" sz="3200" smtClean="0">
              <a:cs typeface="B Badr" panose="00000400000000000000" pitchFamily="2" charset="-78"/>
            </a:rPr>
            <a:t>و هو (</a:t>
          </a:r>
          <a:r>
            <a:rPr lang="fa-IR" sz="3200" smtClean="0">
              <a:solidFill>
                <a:srgbClr val="FF0000"/>
              </a:solidFill>
              <a:cs typeface="B Badr" panose="00000400000000000000" pitchFamily="2" charset="-78"/>
            </a:rPr>
            <a:t>وجه شبه</a:t>
          </a:r>
          <a:r>
            <a:rPr lang="fa-IR" sz="3200" smtClean="0">
              <a:cs typeface="B Badr" panose="00000400000000000000" pitchFamily="2" charset="-78"/>
            </a:rPr>
            <a:t>)</a:t>
          </a:r>
          <a:endParaRPr lang="fa-IR" sz="3200">
            <a:cs typeface="B Badr" panose="00000400000000000000" pitchFamily="2" charset="-78"/>
          </a:endParaRPr>
        </a:p>
      </dgm:t>
    </dgm:pt>
    <dgm:pt modelId="{6E36C473-098D-4348-A023-79772C346B71}" type="sibTrans" cxnId="{D066F722-542E-4FAB-8239-CFC8516F0C53}">
      <dgm:prSet/>
      <dgm:spPr/>
      <dgm:t>
        <a:bodyPr/>
        <a:lstStyle/>
        <a:p>
          <a:pPr rtl="1"/>
          <a:endParaRPr lang="fa-IR" sz="2400">
            <a:cs typeface="B Badr" panose="00000400000000000000" pitchFamily="2" charset="-78"/>
          </a:endParaRPr>
        </a:p>
      </dgm:t>
    </dgm:pt>
    <dgm:pt modelId="{7ABB13DD-75C9-4FCA-8C7C-F01ADD076279}" type="parTrans" cxnId="{D066F722-542E-4FAB-8239-CFC8516F0C53}">
      <dgm:prSet/>
      <dgm:spPr/>
      <dgm:t>
        <a:bodyPr/>
        <a:lstStyle/>
        <a:p>
          <a:pPr rtl="1"/>
          <a:endParaRPr lang="fa-IR" sz="2400">
            <a:cs typeface="B Badr" panose="00000400000000000000" pitchFamily="2" charset="-78"/>
          </a:endParaRPr>
        </a:p>
      </dgm:t>
    </dgm:pt>
    <dgm:pt modelId="{B1E95ADE-C22D-4E79-9D29-F6D36B156FC2}">
      <dgm:prSet custT="1"/>
      <dgm:spPr/>
      <dgm:t>
        <a:bodyPr/>
        <a:lstStyle/>
        <a:p>
          <a:pPr rtl="1"/>
          <a:r>
            <a:rPr lang="fa-IR" sz="1800" smtClean="0">
              <a:cs typeface="B Badr" panose="00000400000000000000" pitchFamily="2" charset="-78"/>
            </a:rPr>
            <a:t>إما غير خارج عن حقيقتهما؛ </a:t>
          </a:r>
          <a:endParaRPr lang="fa-IR" sz="1800">
            <a:cs typeface="B Badr" panose="00000400000000000000" pitchFamily="2" charset="-78"/>
          </a:endParaRPr>
        </a:p>
      </dgm:t>
    </dgm:pt>
    <dgm:pt modelId="{250D46CD-546E-4348-A710-65A33A53EB78}" type="parTrans" cxnId="{9A49ADB2-8724-468B-B3C5-81C269CB5422}">
      <dgm:prSet custT="1"/>
      <dgm:spPr/>
      <dgm:t>
        <a:bodyPr/>
        <a:lstStyle/>
        <a:p>
          <a:pPr rtl="1"/>
          <a:endParaRPr lang="fa-IR" sz="900">
            <a:cs typeface="B Badr" panose="00000400000000000000" pitchFamily="2" charset="-78"/>
          </a:endParaRPr>
        </a:p>
      </dgm:t>
    </dgm:pt>
    <dgm:pt modelId="{B5941382-D109-4253-8F54-FE1D8188B741}" type="sibTrans" cxnId="{9A49ADB2-8724-468B-B3C5-81C269CB5422}">
      <dgm:prSet/>
      <dgm:spPr/>
      <dgm:t>
        <a:bodyPr/>
        <a:lstStyle/>
        <a:p>
          <a:pPr rtl="1"/>
          <a:endParaRPr lang="fa-IR" sz="3200">
            <a:cs typeface="B Badr" panose="00000400000000000000" pitchFamily="2" charset="-78"/>
          </a:endParaRPr>
        </a:p>
      </dgm:t>
    </dgm:pt>
    <dgm:pt modelId="{E90CC159-2A11-4433-B588-35AAF48B94E4}">
      <dgm:prSet custT="1"/>
      <dgm:spPr/>
      <dgm:t>
        <a:bodyPr/>
        <a:lstStyle/>
        <a:p>
          <a:pPr rtl="1"/>
          <a:r>
            <a:rPr lang="fa-IR" sz="1800" smtClean="0">
              <a:cs typeface="B Badr" panose="00000400000000000000" pitchFamily="2" charset="-78"/>
            </a:rPr>
            <a:t>كما فى تشبيه ثوب بآخر فى نوعهما، أو جنسهما أو فصلهما. </a:t>
          </a:r>
          <a:endParaRPr lang="fa-IR" sz="1800">
            <a:cs typeface="B Badr" panose="00000400000000000000" pitchFamily="2" charset="-78"/>
          </a:endParaRPr>
        </a:p>
      </dgm:t>
    </dgm:pt>
    <dgm:pt modelId="{ED91FC02-A3E0-4EF8-A1E6-9E4B2731B67B}" type="parTrans" cxnId="{59224077-C351-408F-904B-4A26320970BE}">
      <dgm:prSet custT="1"/>
      <dgm:spPr/>
      <dgm:t>
        <a:bodyPr/>
        <a:lstStyle/>
        <a:p>
          <a:pPr rtl="1"/>
          <a:endParaRPr lang="fa-IR" sz="900">
            <a:cs typeface="B Badr" panose="00000400000000000000" pitchFamily="2" charset="-78"/>
          </a:endParaRPr>
        </a:p>
      </dgm:t>
    </dgm:pt>
    <dgm:pt modelId="{144C3F0F-383C-43F2-BB8D-025582A35326}" type="sibTrans" cxnId="{59224077-C351-408F-904B-4A26320970BE}">
      <dgm:prSet/>
      <dgm:spPr/>
      <dgm:t>
        <a:bodyPr/>
        <a:lstStyle/>
        <a:p>
          <a:pPr rtl="1"/>
          <a:endParaRPr lang="fa-IR" sz="3200">
            <a:cs typeface="B Badr" panose="00000400000000000000" pitchFamily="2" charset="-78"/>
          </a:endParaRPr>
        </a:p>
      </dgm:t>
    </dgm:pt>
    <dgm:pt modelId="{6EABEB3F-8919-4C23-BB9D-9021AE283F9E}">
      <dgm:prSet custT="1"/>
      <dgm:spPr/>
      <dgm:t>
        <a:bodyPr/>
        <a:lstStyle/>
        <a:p>
          <a:pPr rtl="1"/>
          <a:r>
            <a:rPr lang="fa-IR" sz="1800" smtClean="0">
              <a:cs typeface="B Badr" panose="00000400000000000000" pitchFamily="2" charset="-78"/>
            </a:rPr>
            <a:t>أو خارج صفة؛ </a:t>
          </a:r>
          <a:endParaRPr lang="fa-IR" sz="1800">
            <a:cs typeface="B Badr" panose="00000400000000000000" pitchFamily="2" charset="-78"/>
          </a:endParaRPr>
        </a:p>
      </dgm:t>
    </dgm:pt>
    <dgm:pt modelId="{E097A274-36AD-4FA6-A6BE-311C5FA47AE2}" type="parTrans" cxnId="{004ECB31-8261-4463-AC01-3CE7E042D146}">
      <dgm:prSet custT="1"/>
      <dgm:spPr/>
      <dgm:t>
        <a:bodyPr/>
        <a:lstStyle/>
        <a:p>
          <a:pPr rtl="1"/>
          <a:endParaRPr lang="fa-IR" sz="900">
            <a:cs typeface="B Badr" panose="00000400000000000000" pitchFamily="2" charset="-78"/>
          </a:endParaRPr>
        </a:p>
      </dgm:t>
    </dgm:pt>
    <dgm:pt modelId="{DA63EFF2-6E9A-409A-9EF0-80688174CD2A}" type="sibTrans" cxnId="{004ECB31-8261-4463-AC01-3CE7E042D146}">
      <dgm:prSet/>
      <dgm:spPr/>
      <dgm:t>
        <a:bodyPr/>
        <a:lstStyle/>
        <a:p>
          <a:pPr rtl="1"/>
          <a:endParaRPr lang="fa-IR" sz="3200">
            <a:cs typeface="B Badr" panose="00000400000000000000" pitchFamily="2" charset="-78"/>
          </a:endParaRPr>
        </a:p>
      </dgm:t>
    </dgm:pt>
    <dgm:pt modelId="{FF51C658-6103-43DF-9234-3FD61B96C85D}">
      <dgm:prSet custT="1"/>
      <dgm:spPr/>
      <dgm:t>
        <a:bodyPr/>
        <a:lstStyle/>
        <a:p>
          <a:pPr rtl="1"/>
          <a:r>
            <a:rPr lang="fa-IR" sz="1800" smtClean="0">
              <a:cs typeface="B Badr" panose="00000400000000000000" pitchFamily="2" charset="-78"/>
            </a:rPr>
            <a:t>إما حقيقية، </a:t>
          </a:r>
          <a:endParaRPr lang="fa-IR" sz="1800">
            <a:cs typeface="B Badr" panose="00000400000000000000" pitchFamily="2" charset="-78"/>
          </a:endParaRPr>
        </a:p>
      </dgm:t>
    </dgm:pt>
    <dgm:pt modelId="{F0E67A2B-3569-47DB-9A14-CAA648AF2F64}" type="parTrans" cxnId="{2CA73D5D-4B3C-430E-96E0-FC98A02D7B90}">
      <dgm:prSet custT="1"/>
      <dgm:spPr/>
      <dgm:t>
        <a:bodyPr/>
        <a:lstStyle/>
        <a:p>
          <a:pPr rtl="1"/>
          <a:endParaRPr lang="fa-IR" sz="900">
            <a:cs typeface="B Badr" panose="00000400000000000000" pitchFamily="2" charset="-78"/>
          </a:endParaRPr>
        </a:p>
      </dgm:t>
    </dgm:pt>
    <dgm:pt modelId="{524FB254-E0A4-44C9-BC0D-9116758D7028}" type="sibTrans" cxnId="{2CA73D5D-4B3C-430E-96E0-FC98A02D7B90}">
      <dgm:prSet/>
      <dgm:spPr/>
      <dgm:t>
        <a:bodyPr/>
        <a:lstStyle/>
        <a:p>
          <a:pPr rtl="1"/>
          <a:endParaRPr lang="fa-IR" sz="3200">
            <a:cs typeface="B Badr" panose="00000400000000000000" pitchFamily="2" charset="-78"/>
          </a:endParaRPr>
        </a:p>
      </dgm:t>
    </dgm:pt>
    <dgm:pt modelId="{792DAC9F-5524-4F23-9D1C-836A8ED3C8BC}">
      <dgm:prSet custT="1"/>
      <dgm:spPr/>
      <dgm:t>
        <a:bodyPr/>
        <a:lstStyle/>
        <a:p>
          <a:pPr rtl="1"/>
          <a:r>
            <a:rPr lang="fa-IR" sz="1800" smtClean="0">
              <a:cs typeface="B Badr" panose="00000400000000000000" pitchFamily="2" charset="-78"/>
            </a:rPr>
            <a:t>و هى </a:t>
          </a:r>
          <a:endParaRPr lang="fa-IR" sz="1800">
            <a:cs typeface="B Badr" panose="00000400000000000000" pitchFamily="2" charset="-78"/>
          </a:endParaRPr>
        </a:p>
      </dgm:t>
    </dgm:pt>
    <dgm:pt modelId="{0ED055FA-3581-49CA-9C4A-2C02C1531FBA}" type="parTrans" cxnId="{18C8B817-B60B-4BEB-95AD-B4AC33EE7732}">
      <dgm:prSet custT="1"/>
      <dgm:spPr/>
      <dgm:t>
        <a:bodyPr/>
        <a:lstStyle/>
        <a:p>
          <a:pPr rtl="1"/>
          <a:endParaRPr lang="fa-IR" sz="900">
            <a:cs typeface="B Badr" panose="00000400000000000000" pitchFamily="2" charset="-78"/>
          </a:endParaRPr>
        </a:p>
      </dgm:t>
    </dgm:pt>
    <dgm:pt modelId="{A89DB406-8596-4B9A-BE31-11D98DCDE7A4}" type="sibTrans" cxnId="{18C8B817-B60B-4BEB-95AD-B4AC33EE7732}">
      <dgm:prSet/>
      <dgm:spPr/>
      <dgm:t>
        <a:bodyPr/>
        <a:lstStyle/>
        <a:p>
          <a:pPr rtl="1"/>
          <a:endParaRPr lang="fa-IR" sz="3200">
            <a:cs typeface="B Badr" panose="00000400000000000000" pitchFamily="2" charset="-78"/>
          </a:endParaRPr>
        </a:p>
      </dgm:t>
    </dgm:pt>
    <dgm:pt modelId="{F5599E45-4AEE-454A-B9F2-20CDDD9F493B}">
      <dgm:prSet custT="1"/>
      <dgm:spPr/>
      <dgm:t>
        <a:bodyPr/>
        <a:lstStyle/>
        <a:p>
          <a:pPr rtl="1"/>
          <a:r>
            <a:rPr lang="fa-IR" sz="1800" smtClean="0">
              <a:cs typeface="B Badr" panose="00000400000000000000" pitchFamily="2" charset="-78"/>
            </a:rPr>
            <a:t>إما حسية كالكيفيات الجسمية مما يدرك </a:t>
          </a:r>
          <a:endParaRPr lang="fa-IR" sz="1800">
            <a:cs typeface="B Badr" panose="00000400000000000000" pitchFamily="2" charset="-78"/>
          </a:endParaRPr>
        </a:p>
      </dgm:t>
    </dgm:pt>
    <dgm:pt modelId="{8F06675A-B048-4472-81EF-B6222ED32F87}" type="parTrans" cxnId="{C3DB6D09-C2B9-426D-B055-AA01735131BF}">
      <dgm:prSet custT="1"/>
      <dgm:spPr/>
      <dgm:t>
        <a:bodyPr/>
        <a:lstStyle/>
        <a:p>
          <a:pPr rtl="1"/>
          <a:endParaRPr lang="fa-IR" sz="900">
            <a:cs typeface="B Badr" panose="00000400000000000000" pitchFamily="2" charset="-78"/>
          </a:endParaRPr>
        </a:p>
      </dgm:t>
    </dgm:pt>
    <dgm:pt modelId="{5A69B751-4467-47B4-A629-E3DDE1AE9224}" type="sibTrans" cxnId="{C3DB6D09-C2B9-426D-B055-AA01735131BF}">
      <dgm:prSet/>
      <dgm:spPr/>
      <dgm:t>
        <a:bodyPr/>
        <a:lstStyle/>
        <a:p>
          <a:pPr rtl="1"/>
          <a:endParaRPr lang="fa-IR" sz="3200">
            <a:cs typeface="B Badr" panose="00000400000000000000" pitchFamily="2" charset="-78"/>
          </a:endParaRPr>
        </a:p>
      </dgm:t>
    </dgm:pt>
    <dgm:pt modelId="{D449F3EC-6701-416C-956A-6B3716AE57B5}">
      <dgm:prSet custT="1"/>
      <dgm:spPr/>
      <dgm:t>
        <a:bodyPr/>
        <a:lstStyle/>
        <a:p>
          <a:pPr rtl="1"/>
          <a:r>
            <a:rPr lang="fa-IR" sz="1800" smtClean="0">
              <a:cs typeface="B Badr" panose="00000400000000000000" pitchFamily="2" charset="-78"/>
            </a:rPr>
            <a:t>بالبصر: من الألوان، و الأشكال، و المقادير، و الحركات، و ما يتصل بها، </a:t>
          </a:r>
          <a:endParaRPr lang="fa-IR" sz="1800">
            <a:cs typeface="B Badr" panose="00000400000000000000" pitchFamily="2" charset="-78"/>
          </a:endParaRPr>
        </a:p>
      </dgm:t>
    </dgm:pt>
    <dgm:pt modelId="{C466CE42-FCBB-4ACE-986A-B90367459116}" type="parTrans" cxnId="{5027F003-6570-4970-8A72-30422B624AAF}">
      <dgm:prSet custT="1"/>
      <dgm:spPr/>
      <dgm:t>
        <a:bodyPr/>
        <a:lstStyle/>
        <a:p>
          <a:pPr rtl="1"/>
          <a:endParaRPr lang="fa-IR" sz="900">
            <a:cs typeface="B Badr" panose="00000400000000000000" pitchFamily="2" charset="-78"/>
          </a:endParaRPr>
        </a:p>
      </dgm:t>
    </dgm:pt>
    <dgm:pt modelId="{4C183956-B431-4F5A-A89E-0D682F87AFB5}" type="sibTrans" cxnId="{5027F003-6570-4970-8A72-30422B624AAF}">
      <dgm:prSet/>
      <dgm:spPr/>
      <dgm:t>
        <a:bodyPr/>
        <a:lstStyle/>
        <a:p>
          <a:pPr rtl="1"/>
          <a:endParaRPr lang="fa-IR" sz="3200">
            <a:cs typeface="B Badr" panose="00000400000000000000" pitchFamily="2" charset="-78"/>
          </a:endParaRPr>
        </a:p>
      </dgm:t>
    </dgm:pt>
    <dgm:pt modelId="{DD00D64B-4DBB-45C9-972E-1177831960C4}">
      <dgm:prSet custT="1"/>
      <dgm:spPr/>
      <dgm:t>
        <a:bodyPr/>
        <a:lstStyle/>
        <a:p>
          <a:pPr rtl="1"/>
          <a:r>
            <a:rPr lang="fa-IR" sz="1800" smtClean="0">
              <a:cs typeface="B Badr" panose="00000400000000000000" pitchFamily="2" charset="-78"/>
            </a:rPr>
            <a:t>أو بالسمع من الأصوات الضعيفة، و القوية، و التى بين بين، </a:t>
          </a:r>
          <a:endParaRPr lang="fa-IR" sz="1800">
            <a:cs typeface="B Badr" panose="00000400000000000000" pitchFamily="2" charset="-78"/>
          </a:endParaRPr>
        </a:p>
      </dgm:t>
    </dgm:pt>
    <dgm:pt modelId="{5E61769B-4DCB-4A8C-A4D7-24CCE177A2B5}" type="parTrans" cxnId="{E626F06F-722A-48FD-A147-A25DDF1E1BC3}">
      <dgm:prSet custT="1"/>
      <dgm:spPr/>
      <dgm:t>
        <a:bodyPr/>
        <a:lstStyle/>
        <a:p>
          <a:pPr rtl="1"/>
          <a:endParaRPr lang="fa-IR" sz="900">
            <a:cs typeface="B Badr" panose="00000400000000000000" pitchFamily="2" charset="-78"/>
          </a:endParaRPr>
        </a:p>
      </dgm:t>
    </dgm:pt>
    <dgm:pt modelId="{94772690-6723-478A-9C09-B4B194DB11FF}" type="sibTrans" cxnId="{E626F06F-722A-48FD-A147-A25DDF1E1BC3}">
      <dgm:prSet/>
      <dgm:spPr/>
      <dgm:t>
        <a:bodyPr/>
        <a:lstStyle/>
        <a:p>
          <a:pPr rtl="1"/>
          <a:endParaRPr lang="fa-IR" sz="3200">
            <a:cs typeface="B Badr" panose="00000400000000000000" pitchFamily="2" charset="-78"/>
          </a:endParaRPr>
        </a:p>
      </dgm:t>
    </dgm:pt>
    <dgm:pt modelId="{96DB2226-3422-4C1D-91C1-8E5BB9B89748}">
      <dgm:prSet custT="1"/>
      <dgm:spPr/>
      <dgm:t>
        <a:bodyPr/>
        <a:lstStyle/>
        <a:p>
          <a:pPr rtl="1"/>
          <a:r>
            <a:rPr lang="fa-IR" sz="1800" smtClean="0">
              <a:cs typeface="B Badr" panose="00000400000000000000" pitchFamily="2" charset="-78"/>
            </a:rPr>
            <a:t>أو بالذوق من الطعوم، </a:t>
          </a:r>
          <a:endParaRPr lang="fa-IR" sz="1800">
            <a:cs typeface="B Badr" panose="00000400000000000000" pitchFamily="2" charset="-78"/>
          </a:endParaRPr>
        </a:p>
      </dgm:t>
    </dgm:pt>
    <dgm:pt modelId="{C7D35006-5E3D-4D51-BD44-7C66F7B8C58D}" type="parTrans" cxnId="{C9B5895B-BCEA-46AF-AFA7-0DB545C71836}">
      <dgm:prSet custT="1"/>
      <dgm:spPr/>
      <dgm:t>
        <a:bodyPr/>
        <a:lstStyle/>
        <a:p>
          <a:pPr rtl="1"/>
          <a:endParaRPr lang="fa-IR" sz="900">
            <a:cs typeface="B Badr" panose="00000400000000000000" pitchFamily="2" charset="-78"/>
          </a:endParaRPr>
        </a:p>
      </dgm:t>
    </dgm:pt>
    <dgm:pt modelId="{F695451A-89A8-45AE-B116-CCFB80247EFD}" type="sibTrans" cxnId="{C9B5895B-BCEA-46AF-AFA7-0DB545C71836}">
      <dgm:prSet/>
      <dgm:spPr/>
      <dgm:t>
        <a:bodyPr/>
        <a:lstStyle/>
        <a:p>
          <a:pPr rtl="1"/>
          <a:endParaRPr lang="fa-IR" sz="3200">
            <a:cs typeface="B Badr" panose="00000400000000000000" pitchFamily="2" charset="-78"/>
          </a:endParaRPr>
        </a:p>
      </dgm:t>
    </dgm:pt>
    <dgm:pt modelId="{DD4C7A9B-26F9-4AA5-B041-08FDC50029E0}">
      <dgm:prSet custT="1"/>
      <dgm:spPr/>
      <dgm:t>
        <a:bodyPr/>
        <a:lstStyle/>
        <a:p>
          <a:pPr rtl="1"/>
          <a:r>
            <a:rPr lang="fa-IR" sz="1800" smtClean="0">
              <a:cs typeface="B Badr" panose="00000400000000000000" pitchFamily="2" charset="-78"/>
            </a:rPr>
            <a:t>أو بالشم من الروائح، </a:t>
          </a:r>
          <a:endParaRPr lang="fa-IR" sz="1800">
            <a:cs typeface="B Badr" panose="00000400000000000000" pitchFamily="2" charset="-78"/>
          </a:endParaRPr>
        </a:p>
      </dgm:t>
    </dgm:pt>
    <dgm:pt modelId="{8DA458DA-D16B-4165-BFF4-F2F6F812F560}" type="parTrans" cxnId="{1586C604-65B9-4A7B-9259-EE91F8568175}">
      <dgm:prSet custT="1"/>
      <dgm:spPr/>
      <dgm:t>
        <a:bodyPr/>
        <a:lstStyle/>
        <a:p>
          <a:pPr rtl="1"/>
          <a:endParaRPr lang="fa-IR" sz="900">
            <a:cs typeface="B Badr" panose="00000400000000000000" pitchFamily="2" charset="-78"/>
          </a:endParaRPr>
        </a:p>
      </dgm:t>
    </dgm:pt>
    <dgm:pt modelId="{ED817A82-833F-43E5-9F0A-F1D2CF09A8AF}" type="sibTrans" cxnId="{1586C604-65B9-4A7B-9259-EE91F8568175}">
      <dgm:prSet/>
      <dgm:spPr/>
      <dgm:t>
        <a:bodyPr/>
        <a:lstStyle/>
        <a:p>
          <a:pPr rtl="1"/>
          <a:endParaRPr lang="fa-IR" sz="3200">
            <a:cs typeface="B Badr" panose="00000400000000000000" pitchFamily="2" charset="-78"/>
          </a:endParaRPr>
        </a:p>
      </dgm:t>
    </dgm:pt>
    <dgm:pt modelId="{BAF6A717-AC0E-47BC-BE7A-14897FE48209}">
      <dgm:prSet custT="1"/>
      <dgm:spPr/>
      <dgm:t>
        <a:bodyPr/>
        <a:lstStyle/>
        <a:p>
          <a:pPr rtl="1"/>
          <a:r>
            <a:rPr lang="fa-IR" sz="1600" smtClean="0">
              <a:cs typeface="B Badr" panose="00000400000000000000" pitchFamily="2" charset="-78"/>
            </a:rPr>
            <a:t>أو باللمس من الحرارة و البرودة، و الرطوبة و اليبوسة، و الخشونة و الملاسة، و اللين و الصلابة، و الخفة و الثقل، و ما يتصل بها،</a:t>
          </a:r>
          <a:endParaRPr lang="fa-IR" sz="1600">
            <a:cs typeface="B Badr" panose="00000400000000000000" pitchFamily="2" charset="-78"/>
          </a:endParaRPr>
        </a:p>
      </dgm:t>
    </dgm:pt>
    <dgm:pt modelId="{300DAAB2-B04F-462A-B882-9C55108BBB80}" type="parTrans" cxnId="{CE2119F8-0C1A-40B6-A541-F742D194EE18}">
      <dgm:prSet custT="1"/>
      <dgm:spPr/>
      <dgm:t>
        <a:bodyPr/>
        <a:lstStyle/>
        <a:p>
          <a:pPr rtl="1"/>
          <a:endParaRPr lang="fa-IR" sz="900">
            <a:cs typeface="B Badr" panose="00000400000000000000" pitchFamily="2" charset="-78"/>
          </a:endParaRPr>
        </a:p>
      </dgm:t>
    </dgm:pt>
    <dgm:pt modelId="{99589A47-E692-4FB9-A634-EE848E6D4A18}" type="sibTrans" cxnId="{CE2119F8-0C1A-40B6-A541-F742D194EE18}">
      <dgm:prSet/>
      <dgm:spPr/>
      <dgm:t>
        <a:bodyPr/>
        <a:lstStyle/>
        <a:p>
          <a:pPr rtl="1"/>
          <a:endParaRPr lang="fa-IR" sz="3200">
            <a:cs typeface="B Badr" panose="00000400000000000000" pitchFamily="2" charset="-78"/>
          </a:endParaRPr>
        </a:p>
      </dgm:t>
    </dgm:pt>
    <dgm:pt modelId="{9945B75A-A3C0-4E65-90EE-D332017A4973}">
      <dgm:prSet custT="1"/>
      <dgm:spPr/>
      <dgm:t>
        <a:bodyPr/>
        <a:lstStyle/>
        <a:p>
          <a:pPr rtl="1"/>
          <a:r>
            <a:rPr lang="fa-IR" sz="1800" smtClean="0">
              <a:cs typeface="B Badr" panose="00000400000000000000" pitchFamily="2" charset="-78"/>
            </a:rPr>
            <a:t>أو عقلية، كالكيفيات النفسانية: من الذكاء و العلم، و الغضب و الحلم، و سائر الغرائز. </a:t>
          </a:r>
          <a:endParaRPr lang="fa-IR" sz="1800">
            <a:cs typeface="B Badr" panose="00000400000000000000" pitchFamily="2" charset="-78"/>
          </a:endParaRPr>
        </a:p>
      </dgm:t>
    </dgm:pt>
    <dgm:pt modelId="{B8B344E7-6998-4444-B896-61C6C3E1800A}" type="parTrans" cxnId="{26D02201-1303-46E6-8853-CAD7879FCD3F}">
      <dgm:prSet custT="1"/>
      <dgm:spPr/>
      <dgm:t>
        <a:bodyPr/>
        <a:lstStyle/>
        <a:p>
          <a:pPr rtl="1"/>
          <a:endParaRPr lang="fa-IR" sz="900">
            <a:cs typeface="B Badr" panose="00000400000000000000" pitchFamily="2" charset="-78"/>
          </a:endParaRPr>
        </a:p>
      </dgm:t>
    </dgm:pt>
    <dgm:pt modelId="{F2F7B6B6-DC05-4A29-B083-1FA9683E0273}" type="sibTrans" cxnId="{26D02201-1303-46E6-8853-CAD7879FCD3F}">
      <dgm:prSet/>
      <dgm:spPr/>
      <dgm:t>
        <a:bodyPr/>
        <a:lstStyle/>
        <a:p>
          <a:pPr rtl="1"/>
          <a:endParaRPr lang="fa-IR" sz="3200">
            <a:cs typeface="B Badr" panose="00000400000000000000" pitchFamily="2" charset="-78"/>
          </a:endParaRPr>
        </a:p>
      </dgm:t>
    </dgm:pt>
    <dgm:pt modelId="{6FCE9E82-D378-4197-AB60-7DD9121E5D08}">
      <dgm:prSet custT="1"/>
      <dgm:spPr/>
      <dgm:t>
        <a:bodyPr/>
        <a:lstStyle/>
        <a:p>
          <a:pPr rtl="1"/>
          <a:r>
            <a:rPr lang="fa-IR" sz="1800" smtClean="0">
              <a:cs typeface="B Badr" panose="00000400000000000000" pitchFamily="2" charset="-78"/>
            </a:rPr>
            <a:t>و إما إضافية؛ </a:t>
          </a:r>
          <a:endParaRPr lang="fa-IR" sz="1800">
            <a:cs typeface="B Badr" panose="00000400000000000000" pitchFamily="2" charset="-78"/>
          </a:endParaRPr>
        </a:p>
      </dgm:t>
    </dgm:pt>
    <dgm:pt modelId="{E0E1D27A-F660-4BB8-8726-8B984D38354A}" type="parTrans" cxnId="{F5D82FBC-90BA-451A-851A-731CD5B140A9}">
      <dgm:prSet custT="1"/>
      <dgm:spPr/>
      <dgm:t>
        <a:bodyPr/>
        <a:lstStyle/>
        <a:p>
          <a:pPr rtl="1"/>
          <a:endParaRPr lang="fa-IR" sz="900">
            <a:cs typeface="B Badr" panose="00000400000000000000" pitchFamily="2" charset="-78"/>
          </a:endParaRPr>
        </a:p>
      </dgm:t>
    </dgm:pt>
    <dgm:pt modelId="{D821B35E-2805-4669-A94D-42502EF3845B}" type="sibTrans" cxnId="{F5D82FBC-90BA-451A-851A-731CD5B140A9}">
      <dgm:prSet/>
      <dgm:spPr/>
      <dgm:t>
        <a:bodyPr/>
        <a:lstStyle/>
        <a:p>
          <a:pPr rtl="1"/>
          <a:endParaRPr lang="fa-IR" sz="3200">
            <a:cs typeface="B Badr" panose="00000400000000000000" pitchFamily="2" charset="-78"/>
          </a:endParaRPr>
        </a:p>
      </dgm:t>
    </dgm:pt>
    <dgm:pt modelId="{1E43BB36-94DA-4FB2-95B8-CB8F1422038F}">
      <dgm:prSet custT="1"/>
      <dgm:spPr/>
      <dgm:t>
        <a:bodyPr/>
        <a:lstStyle/>
        <a:p>
          <a:pPr rtl="1"/>
          <a:r>
            <a:rPr lang="fa-IR" sz="1800" smtClean="0">
              <a:cs typeface="B Badr" panose="00000400000000000000" pitchFamily="2" charset="-78"/>
            </a:rPr>
            <a:t>كإزالة الحجاب فى تشبيه الحجة بالشمس.</a:t>
          </a:r>
          <a:endParaRPr lang="fa-IR" sz="1800">
            <a:cs typeface="B Badr" panose="00000400000000000000" pitchFamily="2" charset="-78"/>
          </a:endParaRPr>
        </a:p>
      </dgm:t>
    </dgm:pt>
    <dgm:pt modelId="{39A171F2-B9DA-4D38-883B-EF3945163E3C}" type="parTrans" cxnId="{7C40EAD7-8F14-4286-B68F-C6EFA412153B}">
      <dgm:prSet custT="1"/>
      <dgm:spPr/>
      <dgm:t>
        <a:bodyPr/>
        <a:lstStyle/>
        <a:p>
          <a:pPr rtl="1"/>
          <a:endParaRPr lang="fa-IR" sz="900">
            <a:cs typeface="B Badr" panose="00000400000000000000" pitchFamily="2" charset="-78"/>
          </a:endParaRPr>
        </a:p>
      </dgm:t>
    </dgm:pt>
    <dgm:pt modelId="{B7C9619C-B917-4FB6-9513-607D511D8727}" type="sibTrans" cxnId="{7C40EAD7-8F14-4286-B68F-C6EFA412153B}">
      <dgm:prSet/>
      <dgm:spPr/>
      <dgm:t>
        <a:bodyPr/>
        <a:lstStyle/>
        <a:p>
          <a:pPr rtl="1"/>
          <a:endParaRPr lang="fa-IR" sz="32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542622E0-9BDF-4290-B39C-61E35200FBD5}" type="pres">
      <dgm:prSet presAssocID="{129AB12C-172E-4483-9EEF-5CF52C7DD559}" presName="root1" presStyleCnt="0"/>
      <dgm:spPr/>
    </dgm:pt>
    <dgm:pt modelId="{DE2D861D-6EF9-4669-80AD-586EE333F594}" type="pres">
      <dgm:prSet presAssocID="{129AB12C-172E-4483-9EEF-5CF52C7DD559}" presName="LevelOneTextNode" presStyleLbl="node0" presStyleIdx="0" presStyleCnt="1" custScaleX="94079" custScaleY="68642">
        <dgm:presLayoutVars>
          <dgm:chPref val="3"/>
        </dgm:presLayoutVars>
      </dgm:prSet>
      <dgm:spPr/>
      <dgm:t>
        <a:bodyPr/>
        <a:lstStyle/>
        <a:p>
          <a:pPr rtl="1"/>
          <a:endParaRPr lang="fa-IR"/>
        </a:p>
      </dgm:t>
    </dgm:pt>
    <dgm:pt modelId="{6DDFB77D-3591-4904-8A9E-F21453F419F3}" type="pres">
      <dgm:prSet presAssocID="{129AB12C-172E-4483-9EEF-5CF52C7DD559}" presName="level2hierChild" presStyleCnt="0"/>
      <dgm:spPr/>
    </dgm:pt>
    <dgm:pt modelId="{22B39BB3-24E5-4B4A-826D-BCFE616F8235}" type="pres">
      <dgm:prSet presAssocID="{250D46CD-546E-4348-A710-65A33A53EB78}" presName="conn2-1" presStyleLbl="parChTrans1D2" presStyleIdx="0" presStyleCnt="2"/>
      <dgm:spPr/>
      <dgm:t>
        <a:bodyPr/>
        <a:lstStyle/>
        <a:p>
          <a:pPr rtl="1"/>
          <a:endParaRPr lang="fa-IR"/>
        </a:p>
      </dgm:t>
    </dgm:pt>
    <dgm:pt modelId="{8ED18495-1177-48DC-9ABF-DCD2AB715114}" type="pres">
      <dgm:prSet presAssocID="{250D46CD-546E-4348-A710-65A33A53EB78}" presName="connTx" presStyleLbl="parChTrans1D2" presStyleIdx="0" presStyleCnt="2"/>
      <dgm:spPr/>
      <dgm:t>
        <a:bodyPr/>
        <a:lstStyle/>
        <a:p>
          <a:pPr rtl="1"/>
          <a:endParaRPr lang="fa-IR"/>
        </a:p>
      </dgm:t>
    </dgm:pt>
    <dgm:pt modelId="{1425F717-2381-458D-8C60-A0972E9D4B4C}" type="pres">
      <dgm:prSet presAssocID="{B1E95ADE-C22D-4E79-9D29-F6D36B156FC2}" presName="root2" presStyleCnt="0"/>
      <dgm:spPr/>
    </dgm:pt>
    <dgm:pt modelId="{DDA7864D-5DA7-4E4D-9EC2-202D783A3796}" type="pres">
      <dgm:prSet presAssocID="{B1E95ADE-C22D-4E79-9D29-F6D36B156FC2}" presName="LevelTwoTextNode" presStyleLbl="node2" presStyleIdx="0" presStyleCnt="2" custScaleX="119111" custScaleY="56412">
        <dgm:presLayoutVars>
          <dgm:chPref val="3"/>
        </dgm:presLayoutVars>
      </dgm:prSet>
      <dgm:spPr/>
      <dgm:t>
        <a:bodyPr/>
        <a:lstStyle/>
        <a:p>
          <a:pPr rtl="1"/>
          <a:endParaRPr lang="fa-IR"/>
        </a:p>
      </dgm:t>
    </dgm:pt>
    <dgm:pt modelId="{196F40F2-035A-44C0-91A8-A02C00374749}" type="pres">
      <dgm:prSet presAssocID="{B1E95ADE-C22D-4E79-9D29-F6D36B156FC2}" presName="level3hierChild" presStyleCnt="0"/>
      <dgm:spPr/>
    </dgm:pt>
    <dgm:pt modelId="{9BA6AD95-58FB-4B14-A40A-928BB645E23C}" type="pres">
      <dgm:prSet presAssocID="{ED91FC02-A3E0-4EF8-A1E6-9E4B2731B67B}" presName="conn2-1" presStyleLbl="parChTrans1D3" presStyleIdx="0" presStyleCnt="3"/>
      <dgm:spPr/>
      <dgm:t>
        <a:bodyPr/>
        <a:lstStyle/>
        <a:p>
          <a:pPr rtl="1"/>
          <a:endParaRPr lang="fa-IR"/>
        </a:p>
      </dgm:t>
    </dgm:pt>
    <dgm:pt modelId="{19269921-7FB9-47D6-B692-95F31D74820E}" type="pres">
      <dgm:prSet presAssocID="{ED91FC02-A3E0-4EF8-A1E6-9E4B2731B67B}" presName="connTx" presStyleLbl="parChTrans1D3" presStyleIdx="0" presStyleCnt="3"/>
      <dgm:spPr/>
      <dgm:t>
        <a:bodyPr/>
        <a:lstStyle/>
        <a:p>
          <a:pPr rtl="1"/>
          <a:endParaRPr lang="fa-IR"/>
        </a:p>
      </dgm:t>
    </dgm:pt>
    <dgm:pt modelId="{B226E030-E05A-40B8-BD12-68A8B663B3FE}" type="pres">
      <dgm:prSet presAssocID="{E90CC159-2A11-4433-B588-35AAF48B94E4}" presName="root2" presStyleCnt="0"/>
      <dgm:spPr/>
    </dgm:pt>
    <dgm:pt modelId="{B9844F74-041C-4B1B-9391-08D47328DDFC}" type="pres">
      <dgm:prSet presAssocID="{E90CC159-2A11-4433-B588-35AAF48B94E4}" presName="LevelTwoTextNode" presStyleLbl="node3" presStyleIdx="0" presStyleCnt="3" custScaleX="153176">
        <dgm:presLayoutVars>
          <dgm:chPref val="3"/>
        </dgm:presLayoutVars>
      </dgm:prSet>
      <dgm:spPr/>
      <dgm:t>
        <a:bodyPr/>
        <a:lstStyle/>
        <a:p>
          <a:pPr rtl="1"/>
          <a:endParaRPr lang="fa-IR"/>
        </a:p>
      </dgm:t>
    </dgm:pt>
    <dgm:pt modelId="{92DBBD74-55F7-4E80-B137-CD8C7F36237C}" type="pres">
      <dgm:prSet presAssocID="{E90CC159-2A11-4433-B588-35AAF48B94E4}" presName="level3hierChild" presStyleCnt="0"/>
      <dgm:spPr/>
    </dgm:pt>
    <dgm:pt modelId="{20DA2FFE-3B7D-450D-9E41-2929D5330B96}" type="pres">
      <dgm:prSet presAssocID="{E097A274-36AD-4FA6-A6BE-311C5FA47AE2}" presName="conn2-1" presStyleLbl="parChTrans1D2" presStyleIdx="1" presStyleCnt="2"/>
      <dgm:spPr/>
      <dgm:t>
        <a:bodyPr/>
        <a:lstStyle/>
        <a:p>
          <a:pPr rtl="1"/>
          <a:endParaRPr lang="fa-IR"/>
        </a:p>
      </dgm:t>
    </dgm:pt>
    <dgm:pt modelId="{C20277F6-B726-4DAC-A611-B2DA5C0B9F52}" type="pres">
      <dgm:prSet presAssocID="{E097A274-36AD-4FA6-A6BE-311C5FA47AE2}" presName="connTx" presStyleLbl="parChTrans1D2" presStyleIdx="1" presStyleCnt="2"/>
      <dgm:spPr/>
      <dgm:t>
        <a:bodyPr/>
        <a:lstStyle/>
        <a:p>
          <a:pPr rtl="1"/>
          <a:endParaRPr lang="fa-IR"/>
        </a:p>
      </dgm:t>
    </dgm:pt>
    <dgm:pt modelId="{9B537666-D925-4903-AAE6-26E58C1947A5}" type="pres">
      <dgm:prSet presAssocID="{6EABEB3F-8919-4C23-BB9D-9021AE283F9E}" presName="root2" presStyleCnt="0"/>
      <dgm:spPr/>
    </dgm:pt>
    <dgm:pt modelId="{242103D4-7945-42DA-BF59-E2F72DF1C737}" type="pres">
      <dgm:prSet presAssocID="{6EABEB3F-8919-4C23-BB9D-9021AE283F9E}" presName="LevelTwoTextNode" presStyleLbl="node2" presStyleIdx="1" presStyleCnt="2" custScaleX="27167">
        <dgm:presLayoutVars>
          <dgm:chPref val="3"/>
        </dgm:presLayoutVars>
      </dgm:prSet>
      <dgm:spPr/>
      <dgm:t>
        <a:bodyPr/>
        <a:lstStyle/>
        <a:p>
          <a:pPr rtl="1"/>
          <a:endParaRPr lang="fa-IR"/>
        </a:p>
      </dgm:t>
    </dgm:pt>
    <dgm:pt modelId="{57F305A6-AE3A-409F-9725-9FFCACF50FDC}" type="pres">
      <dgm:prSet presAssocID="{6EABEB3F-8919-4C23-BB9D-9021AE283F9E}" presName="level3hierChild" presStyleCnt="0"/>
      <dgm:spPr/>
    </dgm:pt>
    <dgm:pt modelId="{BC3B9359-9078-4A52-9B6C-30BE4C9A8D21}" type="pres">
      <dgm:prSet presAssocID="{F0E67A2B-3569-47DB-9A14-CAA648AF2F64}" presName="conn2-1" presStyleLbl="parChTrans1D3" presStyleIdx="1" presStyleCnt="3"/>
      <dgm:spPr/>
      <dgm:t>
        <a:bodyPr/>
        <a:lstStyle/>
        <a:p>
          <a:pPr rtl="1"/>
          <a:endParaRPr lang="fa-IR"/>
        </a:p>
      </dgm:t>
    </dgm:pt>
    <dgm:pt modelId="{E66962DD-557B-491A-BC9A-D13003E525BF}" type="pres">
      <dgm:prSet presAssocID="{F0E67A2B-3569-47DB-9A14-CAA648AF2F64}" presName="connTx" presStyleLbl="parChTrans1D3" presStyleIdx="1" presStyleCnt="3"/>
      <dgm:spPr/>
      <dgm:t>
        <a:bodyPr/>
        <a:lstStyle/>
        <a:p>
          <a:pPr rtl="1"/>
          <a:endParaRPr lang="fa-IR"/>
        </a:p>
      </dgm:t>
    </dgm:pt>
    <dgm:pt modelId="{7EF520CB-221A-44DA-A1F4-845CEBEDDA42}" type="pres">
      <dgm:prSet presAssocID="{FF51C658-6103-43DF-9234-3FD61B96C85D}" presName="root2" presStyleCnt="0"/>
      <dgm:spPr/>
    </dgm:pt>
    <dgm:pt modelId="{612992F6-5DF5-4C0F-B878-BECFE2C89958}" type="pres">
      <dgm:prSet presAssocID="{FF51C658-6103-43DF-9234-3FD61B96C85D}" presName="LevelTwoTextNode" presStyleLbl="node3" presStyleIdx="1" presStyleCnt="3" custScaleX="27167">
        <dgm:presLayoutVars>
          <dgm:chPref val="3"/>
        </dgm:presLayoutVars>
      </dgm:prSet>
      <dgm:spPr/>
      <dgm:t>
        <a:bodyPr/>
        <a:lstStyle/>
        <a:p>
          <a:pPr rtl="1"/>
          <a:endParaRPr lang="fa-IR"/>
        </a:p>
      </dgm:t>
    </dgm:pt>
    <dgm:pt modelId="{6CDC802D-6DB3-43B6-9B00-46B7DDC133D6}" type="pres">
      <dgm:prSet presAssocID="{FF51C658-6103-43DF-9234-3FD61B96C85D}" presName="level3hierChild" presStyleCnt="0"/>
      <dgm:spPr/>
    </dgm:pt>
    <dgm:pt modelId="{CF094317-CDCF-4402-BC69-DADF50CA01F9}" type="pres">
      <dgm:prSet presAssocID="{0ED055FA-3581-49CA-9C4A-2C02C1531FBA}" presName="conn2-1" presStyleLbl="parChTrans1D4" presStyleIdx="0" presStyleCnt="9"/>
      <dgm:spPr/>
      <dgm:t>
        <a:bodyPr/>
        <a:lstStyle/>
        <a:p>
          <a:pPr rtl="1"/>
          <a:endParaRPr lang="fa-IR"/>
        </a:p>
      </dgm:t>
    </dgm:pt>
    <dgm:pt modelId="{4C891C59-84AD-4DAB-ACFE-1D271D2F768D}" type="pres">
      <dgm:prSet presAssocID="{0ED055FA-3581-49CA-9C4A-2C02C1531FBA}" presName="connTx" presStyleLbl="parChTrans1D4" presStyleIdx="0" presStyleCnt="9"/>
      <dgm:spPr/>
      <dgm:t>
        <a:bodyPr/>
        <a:lstStyle/>
        <a:p>
          <a:pPr rtl="1"/>
          <a:endParaRPr lang="fa-IR"/>
        </a:p>
      </dgm:t>
    </dgm:pt>
    <dgm:pt modelId="{3D11E82A-C406-4745-9F5D-D60B44368FEC}" type="pres">
      <dgm:prSet presAssocID="{792DAC9F-5524-4F23-9D1C-836A8ED3C8BC}" presName="root2" presStyleCnt="0"/>
      <dgm:spPr/>
    </dgm:pt>
    <dgm:pt modelId="{F9584995-917D-4BE9-8076-5D3666691AC4}" type="pres">
      <dgm:prSet presAssocID="{792DAC9F-5524-4F23-9D1C-836A8ED3C8BC}" presName="LevelTwoTextNode" presStyleLbl="node4" presStyleIdx="0" presStyleCnt="9" custScaleX="27167">
        <dgm:presLayoutVars>
          <dgm:chPref val="3"/>
        </dgm:presLayoutVars>
      </dgm:prSet>
      <dgm:spPr/>
      <dgm:t>
        <a:bodyPr/>
        <a:lstStyle/>
        <a:p>
          <a:pPr rtl="1"/>
          <a:endParaRPr lang="fa-IR"/>
        </a:p>
      </dgm:t>
    </dgm:pt>
    <dgm:pt modelId="{89221994-5464-45D0-8502-DEB7E9DEA1BB}" type="pres">
      <dgm:prSet presAssocID="{792DAC9F-5524-4F23-9D1C-836A8ED3C8BC}" presName="level3hierChild" presStyleCnt="0"/>
      <dgm:spPr/>
    </dgm:pt>
    <dgm:pt modelId="{60FA2304-3A29-46D1-9074-2FB37FFAC6DA}" type="pres">
      <dgm:prSet presAssocID="{8F06675A-B048-4472-81EF-B6222ED32F87}" presName="conn2-1" presStyleLbl="parChTrans1D4" presStyleIdx="1" presStyleCnt="9"/>
      <dgm:spPr/>
      <dgm:t>
        <a:bodyPr/>
        <a:lstStyle/>
        <a:p>
          <a:pPr rtl="1"/>
          <a:endParaRPr lang="fa-IR"/>
        </a:p>
      </dgm:t>
    </dgm:pt>
    <dgm:pt modelId="{7AA4CB16-04BE-490D-A26B-5389487B6BDF}" type="pres">
      <dgm:prSet presAssocID="{8F06675A-B048-4472-81EF-B6222ED32F87}" presName="connTx" presStyleLbl="parChTrans1D4" presStyleIdx="1" presStyleCnt="9"/>
      <dgm:spPr/>
      <dgm:t>
        <a:bodyPr/>
        <a:lstStyle/>
        <a:p>
          <a:pPr rtl="1"/>
          <a:endParaRPr lang="fa-IR"/>
        </a:p>
      </dgm:t>
    </dgm:pt>
    <dgm:pt modelId="{1ABB7A00-48C6-4D55-999D-4CFAE618B712}" type="pres">
      <dgm:prSet presAssocID="{F5599E45-4AEE-454A-B9F2-20CDDD9F493B}" presName="root2" presStyleCnt="0"/>
      <dgm:spPr/>
    </dgm:pt>
    <dgm:pt modelId="{69C40451-A462-49AF-8D38-B616889C79DA}" type="pres">
      <dgm:prSet presAssocID="{F5599E45-4AEE-454A-B9F2-20CDDD9F493B}" presName="LevelTwoTextNode" presStyleLbl="node4" presStyleIdx="1" presStyleCnt="9" custScaleX="151871">
        <dgm:presLayoutVars>
          <dgm:chPref val="3"/>
        </dgm:presLayoutVars>
      </dgm:prSet>
      <dgm:spPr/>
      <dgm:t>
        <a:bodyPr/>
        <a:lstStyle/>
        <a:p>
          <a:pPr rtl="1"/>
          <a:endParaRPr lang="fa-IR"/>
        </a:p>
      </dgm:t>
    </dgm:pt>
    <dgm:pt modelId="{DAE43C9D-ABA6-4C9D-BA2B-243FCA36624A}" type="pres">
      <dgm:prSet presAssocID="{F5599E45-4AEE-454A-B9F2-20CDDD9F493B}" presName="level3hierChild" presStyleCnt="0"/>
      <dgm:spPr/>
    </dgm:pt>
    <dgm:pt modelId="{CD6F9CA6-EC99-43D8-9C18-73A74D6AB087}" type="pres">
      <dgm:prSet presAssocID="{C466CE42-FCBB-4ACE-986A-B90367459116}" presName="conn2-1" presStyleLbl="parChTrans1D4" presStyleIdx="2" presStyleCnt="9"/>
      <dgm:spPr/>
      <dgm:t>
        <a:bodyPr/>
        <a:lstStyle/>
        <a:p>
          <a:pPr rtl="1"/>
          <a:endParaRPr lang="fa-IR"/>
        </a:p>
      </dgm:t>
    </dgm:pt>
    <dgm:pt modelId="{03CD8849-EA57-4563-9751-886E8BBC470F}" type="pres">
      <dgm:prSet presAssocID="{C466CE42-FCBB-4ACE-986A-B90367459116}" presName="connTx" presStyleLbl="parChTrans1D4" presStyleIdx="2" presStyleCnt="9"/>
      <dgm:spPr/>
      <dgm:t>
        <a:bodyPr/>
        <a:lstStyle/>
        <a:p>
          <a:pPr rtl="1"/>
          <a:endParaRPr lang="fa-IR"/>
        </a:p>
      </dgm:t>
    </dgm:pt>
    <dgm:pt modelId="{AC4BFE6C-61DD-411B-AE30-B66F52B21642}" type="pres">
      <dgm:prSet presAssocID="{D449F3EC-6701-416C-956A-6B3716AE57B5}" presName="root2" presStyleCnt="0"/>
      <dgm:spPr/>
    </dgm:pt>
    <dgm:pt modelId="{2C09A33F-E2F0-4B23-BC31-4AC79A132B1A}" type="pres">
      <dgm:prSet presAssocID="{D449F3EC-6701-416C-956A-6B3716AE57B5}" presName="LevelTwoTextNode" presStyleLbl="node4" presStyleIdx="2" presStyleCnt="9">
        <dgm:presLayoutVars>
          <dgm:chPref val="3"/>
        </dgm:presLayoutVars>
      </dgm:prSet>
      <dgm:spPr/>
      <dgm:t>
        <a:bodyPr/>
        <a:lstStyle/>
        <a:p>
          <a:pPr rtl="1"/>
          <a:endParaRPr lang="fa-IR"/>
        </a:p>
      </dgm:t>
    </dgm:pt>
    <dgm:pt modelId="{7CD09F3F-E9FF-4108-9AB2-16F36C588F1F}" type="pres">
      <dgm:prSet presAssocID="{D449F3EC-6701-416C-956A-6B3716AE57B5}" presName="level3hierChild" presStyleCnt="0"/>
      <dgm:spPr/>
    </dgm:pt>
    <dgm:pt modelId="{E5D4B2D5-BC62-48F8-BCDE-9E87A4A67D86}" type="pres">
      <dgm:prSet presAssocID="{5E61769B-4DCB-4A8C-A4D7-24CCE177A2B5}" presName="conn2-1" presStyleLbl="parChTrans1D4" presStyleIdx="3" presStyleCnt="9"/>
      <dgm:spPr/>
      <dgm:t>
        <a:bodyPr/>
        <a:lstStyle/>
        <a:p>
          <a:pPr rtl="1"/>
          <a:endParaRPr lang="fa-IR"/>
        </a:p>
      </dgm:t>
    </dgm:pt>
    <dgm:pt modelId="{B55AE60B-38AC-46E8-BA9F-56F9C7A03111}" type="pres">
      <dgm:prSet presAssocID="{5E61769B-4DCB-4A8C-A4D7-24CCE177A2B5}" presName="connTx" presStyleLbl="parChTrans1D4" presStyleIdx="3" presStyleCnt="9"/>
      <dgm:spPr/>
      <dgm:t>
        <a:bodyPr/>
        <a:lstStyle/>
        <a:p>
          <a:pPr rtl="1"/>
          <a:endParaRPr lang="fa-IR"/>
        </a:p>
      </dgm:t>
    </dgm:pt>
    <dgm:pt modelId="{DC6AF360-25BF-42AB-BB9F-6FABEAC38EFE}" type="pres">
      <dgm:prSet presAssocID="{DD00D64B-4DBB-45C9-972E-1177831960C4}" presName="root2" presStyleCnt="0"/>
      <dgm:spPr/>
    </dgm:pt>
    <dgm:pt modelId="{2595A995-F98D-4A4C-84A2-F6F4672E38C9}" type="pres">
      <dgm:prSet presAssocID="{DD00D64B-4DBB-45C9-972E-1177831960C4}" presName="LevelTwoTextNode" presStyleLbl="node4" presStyleIdx="3" presStyleCnt="9">
        <dgm:presLayoutVars>
          <dgm:chPref val="3"/>
        </dgm:presLayoutVars>
      </dgm:prSet>
      <dgm:spPr/>
      <dgm:t>
        <a:bodyPr/>
        <a:lstStyle/>
        <a:p>
          <a:pPr rtl="1"/>
          <a:endParaRPr lang="fa-IR"/>
        </a:p>
      </dgm:t>
    </dgm:pt>
    <dgm:pt modelId="{F0E5546F-7FAD-456F-9A8E-0D7BFCF94610}" type="pres">
      <dgm:prSet presAssocID="{DD00D64B-4DBB-45C9-972E-1177831960C4}" presName="level3hierChild" presStyleCnt="0"/>
      <dgm:spPr/>
    </dgm:pt>
    <dgm:pt modelId="{A06EB49E-01C3-4F81-B32E-54BB2803E821}" type="pres">
      <dgm:prSet presAssocID="{C7D35006-5E3D-4D51-BD44-7C66F7B8C58D}" presName="conn2-1" presStyleLbl="parChTrans1D4" presStyleIdx="4" presStyleCnt="9"/>
      <dgm:spPr/>
      <dgm:t>
        <a:bodyPr/>
        <a:lstStyle/>
        <a:p>
          <a:pPr rtl="1"/>
          <a:endParaRPr lang="fa-IR"/>
        </a:p>
      </dgm:t>
    </dgm:pt>
    <dgm:pt modelId="{B11B3E99-27A0-41F1-9F15-90E82B0BB31A}" type="pres">
      <dgm:prSet presAssocID="{C7D35006-5E3D-4D51-BD44-7C66F7B8C58D}" presName="connTx" presStyleLbl="parChTrans1D4" presStyleIdx="4" presStyleCnt="9"/>
      <dgm:spPr/>
      <dgm:t>
        <a:bodyPr/>
        <a:lstStyle/>
        <a:p>
          <a:pPr rtl="1"/>
          <a:endParaRPr lang="fa-IR"/>
        </a:p>
      </dgm:t>
    </dgm:pt>
    <dgm:pt modelId="{244F6708-18A2-48B8-B550-2EE26940D351}" type="pres">
      <dgm:prSet presAssocID="{96DB2226-3422-4C1D-91C1-8E5BB9B89748}" presName="root2" presStyleCnt="0"/>
      <dgm:spPr/>
    </dgm:pt>
    <dgm:pt modelId="{22566999-422F-4EB3-8895-B9D6DF03870C}" type="pres">
      <dgm:prSet presAssocID="{96DB2226-3422-4C1D-91C1-8E5BB9B89748}" presName="LevelTwoTextNode" presStyleLbl="node4" presStyleIdx="4" presStyleCnt="9">
        <dgm:presLayoutVars>
          <dgm:chPref val="3"/>
        </dgm:presLayoutVars>
      </dgm:prSet>
      <dgm:spPr/>
      <dgm:t>
        <a:bodyPr/>
        <a:lstStyle/>
        <a:p>
          <a:pPr rtl="1"/>
          <a:endParaRPr lang="fa-IR"/>
        </a:p>
      </dgm:t>
    </dgm:pt>
    <dgm:pt modelId="{596183D1-EC7B-456C-BBC1-79917F4B9771}" type="pres">
      <dgm:prSet presAssocID="{96DB2226-3422-4C1D-91C1-8E5BB9B89748}" presName="level3hierChild" presStyleCnt="0"/>
      <dgm:spPr/>
    </dgm:pt>
    <dgm:pt modelId="{871E0DBD-C8E7-41F3-BBB4-FF80B9A31CD2}" type="pres">
      <dgm:prSet presAssocID="{8DA458DA-D16B-4165-BFF4-F2F6F812F560}" presName="conn2-1" presStyleLbl="parChTrans1D4" presStyleIdx="5" presStyleCnt="9"/>
      <dgm:spPr/>
      <dgm:t>
        <a:bodyPr/>
        <a:lstStyle/>
        <a:p>
          <a:pPr rtl="1"/>
          <a:endParaRPr lang="fa-IR"/>
        </a:p>
      </dgm:t>
    </dgm:pt>
    <dgm:pt modelId="{1096251B-2788-437A-A7B1-7C2DD4A4CDB4}" type="pres">
      <dgm:prSet presAssocID="{8DA458DA-D16B-4165-BFF4-F2F6F812F560}" presName="connTx" presStyleLbl="parChTrans1D4" presStyleIdx="5" presStyleCnt="9"/>
      <dgm:spPr/>
      <dgm:t>
        <a:bodyPr/>
        <a:lstStyle/>
        <a:p>
          <a:pPr rtl="1"/>
          <a:endParaRPr lang="fa-IR"/>
        </a:p>
      </dgm:t>
    </dgm:pt>
    <dgm:pt modelId="{428697AF-7AFE-45EA-AD27-97F910B48604}" type="pres">
      <dgm:prSet presAssocID="{DD4C7A9B-26F9-4AA5-B041-08FDC50029E0}" presName="root2" presStyleCnt="0"/>
      <dgm:spPr/>
    </dgm:pt>
    <dgm:pt modelId="{1C70F79A-5BE3-4E86-86DE-FD74D8D169FD}" type="pres">
      <dgm:prSet presAssocID="{DD4C7A9B-26F9-4AA5-B041-08FDC50029E0}" presName="LevelTwoTextNode" presStyleLbl="node4" presStyleIdx="5" presStyleCnt="9">
        <dgm:presLayoutVars>
          <dgm:chPref val="3"/>
        </dgm:presLayoutVars>
      </dgm:prSet>
      <dgm:spPr/>
      <dgm:t>
        <a:bodyPr/>
        <a:lstStyle/>
        <a:p>
          <a:pPr rtl="1"/>
          <a:endParaRPr lang="fa-IR"/>
        </a:p>
      </dgm:t>
    </dgm:pt>
    <dgm:pt modelId="{BF7B8965-6C29-4503-8F32-3563801880BD}" type="pres">
      <dgm:prSet presAssocID="{DD4C7A9B-26F9-4AA5-B041-08FDC50029E0}" presName="level3hierChild" presStyleCnt="0"/>
      <dgm:spPr/>
    </dgm:pt>
    <dgm:pt modelId="{97A013E8-3C0C-407A-9AA1-8731CC72C4E3}" type="pres">
      <dgm:prSet presAssocID="{300DAAB2-B04F-462A-B882-9C55108BBB80}" presName="conn2-1" presStyleLbl="parChTrans1D4" presStyleIdx="6" presStyleCnt="9"/>
      <dgm:spPr/>
      <dgm:t>
        <a:bodyPr/>
        <a:lstStyle/>
        <a:p>
          <a:pPr rtl="1"/>
          <a:endParaRPr lang="fa-IR"/>
        </a:p>
      </dgm:t>
    </dgm:pt>
    <dgm:pt modelId="{AC2383C6-F2D7-4260-B837-0A4763CBDE83}" type="pres">
      <dgm:prSet presAssocID="{300DAAB2-B04F-462A-B882-9C55108BBB80}" presName="connTx" presStyleLbl="parChTrans1D4" presStyleIdx="6" presStyleCnt="9"/>
      <dgm:spPr/>
      <dgm:t>
        <a:bodyPr/>
        <a:lstStyle/>
        <a:p>
          <a:pPr rtl="1"/>
          <a:endParaRPr lang="fa-IR"/>
        </a:p>
      </dgm:t>
    </dgm:pt>
    <dgm:pt modelId="{B8419CD6-1B15-421C-8AE9-FFC42CF82BED}" type="pres">
      <dgm:prSet presAssocID="{BAF6A717-AC0E-47BC-BE7A-14897FE48209}" presName="root2" presStyleCnt="0"/>
      <dgm:spPr/>
    </dgm:pt>
    <dgm:pt modelId="{C7D49FA8-A9D7-4AD7-992E-B497593A8150}" type="pres">
      <dgm:prSet presAssocID="{BAF6A717-AC0E-47BC-BE7A-14897FE48209}" presName="LevelTwoTextNode" presStyleLbl="node4" presStyleIdx="6" presStyleCnt="9" custScaleY="133901">
        <dgm:presLayoutVars>
          <dgm:chPref val="3"/>
        </dgm:presLayoutVars>
      </dgm:prSet>
      <dgm:spPr/>
      <dgm:t>
        <a:bodyPr/>
        <a:lstStyle/>
        <a:p>
          <a:pPr rtl="1"/>
          <a:endParaRPr lang="fa-IR"/>
        </a:p>
      </dgm:t>
    </dgm:pt>
    <dgm:pt modelId="{F945CDEE-7ED0-4743-BF04-FC7AB02B86E8}" type="pres">
      <dgm:prSet presAssocID="{BAF6A717-AC0E-47BC-BE7A-14897FE48209}" presName="level3hierChild" presStyleCnt="0"/>
      <dgm:spPr/>
    </dgm:pt>
    <dgm:pt modelId="{68B2181B-D889-4D4A-98D0-8FA42E7EDA18}" type="pres">
      <dgm:prSet presAssocID="{B8B344E7-6998-4444-B896-61C6C3E1800A}" presName="conn2-1" presStyleLbl="parChTrans1D4" presStyleIdx="7" presStyleCnt="9"/>
      <dgm:spPr/>
      <dgm:t>
        <a:bodyPr/>
        <a:lstStyle/>
        <a:p>
          <a:pPr rtl="1"/>
          <a:endParaRPr lang="fa-IR"/>
        </a:p>
      </dgm:t>
    </dgm:pt>
    <dgm:pt modelId="{9C4A31EC-5AB8-44CF-8368-9A41DE34271E}" type="pres">
      <dgm:prSet presAssocID="{B8B344E7-6998-4444-B896-61C6C3E1800A}" presName="connTx" presStyleLbl="parChTrans1D4" presStyleIdx="7" presStyleCnt="9"/>
      <dgm:spPr/>
      <dgm:t>
        <a:bodyPr/>
        <a:lstStyle/>
        <a:p>
          <a:pPr rtl="1"/>
          <a:endParaRPr lang="fa-IR"/>
        </a:p>
      </dgm:t>
    </dgm:pt>
    <dgm:pt modelId="{C06ADCE1-5E7A-430B-BA64-7BE3C30084D2}" type="pres">
      <dgm:prSet presAssocID="{9945B75A-A3C0-4E65-90EE-D332017A4973}" presName="root2" presStyleCnt="0"/>
      <dgm:spPr/>
    </dgm:pt>
    <dgm:pt modelId="{00707059-1350-40C7-BBEF-F28D1678BBEF}" type="pres">
      <dgm:prSet presAssocID="{9945B75A-A3C0-4E65-90EE-D332017A4973}" presName="LevelTwoTextNode" presStyleLbl="node4" presStyleIdx="7" presStyleCnt="9" custScaleX="151992">
        <dgm:presLayoutVars>
          <dgm:chPref val="3"/>
        </dgm:presLayoutVars>
      </dgm:prSet>
      <dgm:spPr/>
      <dgm:t>
        <a:bodyPr/>
        <a:lstStyle/>
        <a:p>
          <a:pPr rtl="1"/>
          <a:endParaRPr lang="fa-IR"/>
        </a:p>
      </dgm:t>
    </dgm:pt>
    <dgm:pt modelId="{AABDF796-61F4-4738-9758-6F73FC2930C9}" type="pres">
      <dgm:prSet presAssocID="{9945B75A-A3C0-4E65-90EE-D332017A4973}" presName="level3hierChild" presStyleCnt="0"/>
      <dgm:spPr/>
    </dgm:pt>
    <dgm:pt modelId="{BCD19DA5-2B01-4935-84B3-0B1893F11059}" type="pres">
      <dgm:prSet presAssocID="{E0E1D27A-F660-4BB8-8726-8B984D38354A}" presName="conn2-1" presStyleLbl="parChTrans1D3" presStyleIdx="2" presStyleCnt="3"/>
      <dgm:spPr/>
      <dgm:t>
        <a:bodyPr/>
        <a:lstStyle/>
        <a:p>
          <a:pPr rtl="1"/>
          <a:endParaRPr lang="fa-IR"/>
        </a:p>
      </dgm:t>
    </dgm:pt>
    <dgm:pt modelId="{5E3DA1AA-E7C7-4C39-A42B-4ADAFC2611A3}" type="pres">
      <dgm:prSet presAssocID="{E0E1D27A-F660-4BB8-8726-8B984D38354A}" presName="connTx" presStyleLbl="parChTrans1D3" presStyleIdx="2" presStyleCnt="3"/>
      <dgm:spPr/>
      <dgm:t>
        <a:bodyPr/>
        <a:lstStyle/>
        <a:p>
          <a:pPr rtl="1"/>
          <a:endParaRPr lang="fa-IR"/>
        </a:p>
      </dgm:t>
    </dgm:pt>
    <dgm:pt modelId="{F0A0244E-E74E-4A3A-AC01-046BA1A59B23}" type="pres">
      <dgm:prSet presAssocID="{6FCE9E82-D378-4197-AB60-7DD9121E5D08}" presName="root2" presStyleCnt="0"/>
      <dgm:spPr/>
    </dgm:pt>
    <dgm:pt modelId="{ADDEE617-9ECE-40EA-A81D-7117C364C55A}" type="pres">
      <dgm:prSet presAssocID="{6FCE9E82-D378-4197-AB60-7DD9121E5D08}" presName="LevelTwoTextNode" presStyleLbl="node3" presStyleIdx="2" presStyleCnt="3" custScaleX="27167">
        <dgm:presLayoutVars>
          <dgm:chPref val="3"/>
        </dgm:presLayoutVars>
      </dgm:prSet>
      <dgm:spPr/>
      <dgm:t>
        <a:bodyPr/>
        <a:lstStyle/>
        <a:p>
          <a:pPr rtl="1"/>
          <a:endParaRPr lang="fa-IR"/>
        </a:p>
      </dgm:t>
    </dgm:pt>
    <dgm:pt modelId="{4F1F402A-A948-4729-B016-3327EEB57D30}" type="pres">
      <dgm:prSet presAssocID="{6FCE9E82-D378-4197-AB60-7DD9121E5D08}" presName="level3hierChild" presStyleCnt="0"/>
      <dgm:spPr/>
    </dgm:pt>
    <dgm:pt modelId="{A54DBA3D-F156-4F17-85D7-25F6795E4B06}" type="pres">
      <dgm:prSet presAssocID="{39A171F2-B9DA-4D38-883B-EF3945163E3C}" presName="conn2-1" presStyleLbl="parChTrans1D4" presStyleIdx="8" presStyleCnt="9"/>
      <dgm:spPr/>
      <dgm:t>
        <a:bodyPr/>
        <a:lstStyle/>
        <a:p>
          <a:pPr rtl="1"/>
          <a:endParaRPr lang="fa-IR"/>
        </a:p>
      </dgm:t>
    </dgm:pt>
    <dgm:pt modelId="{92D885E8-6042-4093-AA31-65D196634CAA}" type="pres">
      <dgm:prSet presAssocID="{39A171F2-B9DA-4D38-883B-EF3945163E3C}" presName="connTx" presStyleLbl="parChTrans1D4" presStyleIdx="8" presStyleCnt="9"/>
      <dgm:spPr/>
      <dgm:t>
        <a:bodyPr/>
        <a:lstStyle/>
        <a:p>
          <a:pPr rtl="1"/>
          <a:endParaRPr lang="fa-IR"/>
        </a:p>
      </dgm:t>
    </dgm:pt>
    <dgm:pt modelId="{BF1705B1-3E30-4197-8C4F-EDB0EA7927E4}" type="pres">
      <dgm:prSet presAssocID="{1E43BB36-94DA-4FB2-95B8-CB8F1422038F}" presName="root2" presStyleCnt="0"/>
      <dgm:spPr/>
    </dgm:pt>
    <dgm:pt modelId="{6A99F2BC-8881-4E44-94E7-F2EFA45598AB}" type="pres">
      <dgm:prSet presAssocID="{1E43BB36-94DA-4FB2-95B8-CB8F1422038F}" presName="LevelTwoTextNode" presStyleLbl="node4" presStyleIdx="8" presStyleCnt="9" custScaleX="199396" custScaleY="54676">
        <dgm:presLayoutVars>
          <dgm:chPref val="3"/>
        </dgm:presLayoutVars>
      </dgm:prSet>
      <dgm:spPr/>
      <dgm:t>
        <a:bodyPr/>
        <a:lstStyle/>
        <a:p>
          <a:pPr rtl="1"/>
          <a:endParaRPr lang="fa-IR"/>
        </a:p>
      </dgm:t>
    </dgm:pt>
    <dgm:pt modelId="{DF5299A1-5086-4762-986E-6DE5873B8817}" type="pres">
      <dgm:prSet presAssocID="{1E43BB36-94DA-4FB2-95B8-CB8F1422038F}" presName="level3hierChild" presStyleCnt="0"/>
      <dgm:spPr/>
    </dgm:pt>
  </dgm:ptLst>
  <dgm:cxnLst>
    <dgm:cxn modelId="{72F32428-6089-4AF3-8A65-E9ED4F7816B7}" type="presOf" srcId="{E0E1D27A-F660-4BB8-8726-8B984D38354A}" destId="{BCD19DA5-2B01-4935-84B3-0B1893F11059}" srcOrd="0" destOrd="0" presId="urn:microsoft.com/office/officeart/2008/layout/HorizontalMultiLevelHierarchy"/>
    <dgm:cxn modelId="{18C8B817-B60B-4BEB-95AD-B4AC33EE7732}" srcId="{FF51C658-6103-43DF-9234-3FD61B96C85D}" destId="{792DAC9F-5524-4F23-9D1C-836A8ED3C8BC}" srcOrd="0" destOrd="0" parTransId="{0ED055FA-3581-49CA-9C4A-2C02C1531FBA}" sibTransId="{A89DB406-8596-4B9A-BE31-11D98DCDE7A4}"/>
    <dgm:cxn modelId="{C57D1167-8F3B-43F2-ADA0-4A32FFB49FA1}" type="presOf" srcId="{F0E67A2B-3569-47DB-9A14-CAA648AF2F64}" destId="{BC3B9359-9078-4A52-9B6C-30BE4C9A8D21}" srcOrd="0" destOrd="0" presId="urn:microsoft.com/office/officeart/2008/layout/HorizontalMultiLevelHierarchy"/>
    <dgm:cxn modelId="{03EEA767-9C30-4308-BFA6-76AC5ACD7199}" type="presOf" srcId="{39A171F2-B9DA-4D38-883B-EF3945163E3C}" destId="{A54DBA3D-F156-4F17-85D7-25F6795E4B06}" srcOrd="0" destOrd="0" presId="urn:microsoft.com/office/officeart/2008/layout/HorizontalMultiLevelHierarchy"/>
    <dgm:cxn modelId="{91382D45-502B-40D1-A8E7-F3282918D45E}" type="presOf" srcId="{BAF6A717-AC0E-47BC-BE7A-14897FE48209}" destId="{C7D49FA8-A9D7-4AD7-992E-B497593A8150}" srcOrd="0" destOrd="0" presId="urn:microsoft.com/office/officeart/2008/layout/HorizontalMultiLevelHierarchy"/>
    <dgm:cxn modelId="{5BF351A2-B293-40BD-B655-C738DACEC131}" type="presOf" srcId="{6FCE9E82-D378-4197-AB60-7DD9121E5D08}" destId="{ADDEE617-9ECE-40EA-A81D-7117C364C55A}" srcOrd="0" destOrd="0" presId="urn:microsoft.com/office/officeart/2008/layout/HorizontalMultiLevelHierarchy"/>
    <dgm:cxn modelId="{549E366B-01EA-48FF-B6FE-F8B546723664}" type="presOf" srcId="{1E43BB36-94DA-4FB2-95B8-CB8F1422038F}" destId="{6A99F2BC-8881-4E44-94E7-F2EFA45598AB}" srcOrd="0" destOrd="0" presId="urn:microsoft.com/office/officeart/2008/layout/HorizontalMultiLevelHierarchy"/>
    <dgm:cxn modelId="{3D81B028-BF77-4681-83E6-FC35E5E8C0F3}" type="presOf" srcId="{9945B75A-A3C0-4E65-90EE-D332017A4973}" destId="{00707059-1350-40C7-BBEF-F28D1678BBEF}" srcOrd="0" destOrd="0" presId="urn:microsoft.com/office/officeart/2008/layout/HorizontalMultiLevelHierarchy"/>
    <dgm:cxn modelId="{69D95C30-5FBB-46A5-A728-FD56FF8F80CA}" type="presOf" srcId="{8DA458DA-D16B-4165-BFF4-F2F6F812F560}" destId="{1096251B-2788-437A-A7B1-7C2DD4A4CDB4}" srcOrd="1" destOrd="0" presId="urn:microsoft.com/office/officeart/2008/layout/HorizontalMultiLevelHierarchy"/>
    <dgm:cxn modelId="{4DACCC99-2395-4186-A5D5-A8D570CFA941}" type="presOf" srcId="{300DAAB2-B04F-462A-B882-9C55108BBB80}" destId="{97A013E8-3C0C-407A-9AA1-8731CC72C4E3}" srcOrd="0" destOrd="0" presId="urn:microsoft.com/office/officeart/2008/layout/HorizontalMultiLevelHierarchy"/>
    <dgm:cxn modelId="{166A7F8D-958F-40C5-9A64-B08DBBBC3167}" type="presOf" srcId="{96DB2226-3422-4C1D-91C1-8E5BB9B89748}" destId="{22566999-422F-4EB3-8895-B9D6DF03870C}" srcOrd="0" destOrd="0" presId="urn:microsoft.com/office/officeart/2008/layout/HorizontalMultiLevelHierarchy"/>
    <dgm:cxn modelId="{5136218D-5D9E-4852-83FB-A03B4BD5E99D}" type="presOf" srcId="{8F06675A-B048-4472-81EF-B6222ED32F87}" destId="{60FA2304-3A29-46D1-9074-2FB37FFAC6DA}" srcOrd="0" destOrd="0" presId="urn:microsoft.com/office/officeart/2008/layout/HorizontalMultiLevelHierarchy"/>
    <dgm:cxn modelId="{26D02201-1303-46E6-8853-CAD7879FCD3F}" srcId="{792DAC9F-5524-4F23-9D1C-836A8ED3C8BC}" destId="{9945B75A-A3C0-4E65-90EE-D332017A4973}" srcOrd="1" destOrd="0" parTransId="{B8B344E7-6998-4444-B896-61C6C3E1800A}" sibTransId="{F2F7B6B6-DC05-4A29-B083-1FA9683E0273}"/>
    <dgm:cxn modelId="{D650A7DC-423B-40B6-8D8A-2150728E4A05}" type="presOf" srcId="{B8B344E7-6998-4444-B896-61C6C3E1800A}" destId="{9C4A31EC-5AB8-44CF-8368-9A41DE34271E}" srcOrd="1" destOrd="0" presId="urn:microsoft.com/office/officeart/2008/layout/HorizontalMultiLevelHierarchy"/>
    <dgm:cxn modelId="{D15ACC5E-84EE-4BD4-8472-A0324B4E6E89}" type="presOf" srcId="{250D46CD-546E-4348-A710-65A33A53EB78}" destId="{8ED18495-1177-48DC-9ABF-DCD2AB715114}" srcOrd="1" destOrd="0" presId="urn:microsoft.com/office/officeart/2008/layout/HorizontalMultiLevelHierarchy"/>
    <dgm:cxn modelId="{B67DEC47-B14B-43CA-AE88-43CA90925190}" type="presOf" srcId="{300DAAB2-B04F-462A-B882-9C55108BBB80}" destId="{AC2383C6-F2D7-4260-B837-0A4763CBDE83}" srcOrd="1" destOrd="0" presId="urn:microsoft.com/office/officeart/2008/layout/HorizontalMultiLevelHierarchy"/>
    <dgm:cxn modelId="{33EADE91-A24C-4C66-8363-02AB6DDCFD6C}" type="presOf" srcId="{B1E95ADE-C22D-4E79-9D29-F6D36B156FC2}" destId="{DDA7864D-5DA7-4E4D-9EC2-202D783A3796}" srcOrd="0" destOrd="0" presId="urn:microsoft.com/office/officeart/2008/layout/HorizontalMultiLevelHierarchy"/>
    <dgm:cxn modelId="{26820FCD-5555-422A-936B-B5B854C3D4AC}" type="presOf" srcId="{5E61769B-4DCB-4A8C-A4D7-24CCE177A2B5}" destId="{B55AE60B-38AC-46E8-BA9F-56F9C7A03111}" srcOrd="1" destOrd="0" presId="urn:microsoft.com/office/officeart/2008/layout/HorizontalMultiLevelHierarchy"/>
    <dgm:cxn modelId="{A7B11B00-2699-4094-8C23-3E19245409CB}" type="presOf" srcId="{D449F3EC-6701-416C-956A-6B3716AE57B5}" destId="{2C09A33F-E2F0-4B23-BC31-4AC79A132B1A}" srcOrd="0" destOrd="0" presId="urn:microsoft.com/office/officeart/2008/layout/HorizontalMultiLevelHierarchy"/>
    <dgm:cxn modelId="{66C65A33-567B-4277-86FD-BF2C58EF8D40}" type="presOf" srcId="{ED91FC02-A3E0-4EF8-A1E6-9E4B2731B67B}" destId="{19269921-7FB9-47D6-B692-95F31D74820E}" srcOrd="1" destOrd="0" presId="urn:microsoft.com/office/officeart/2008/layout/HorizontalMultiLevelHierarchy"/>
    <dgm:cxn modelId="{42B843F0-D419-496E-9ABA-EED4EAFFDACB}" type="presOf" srcId="{C466CE42-FCBB-4ACE-986A-B90367459116}" destId="{03CD8849-EA57-4563-9751-886E8BBC470F}" srcOrd="1" destOrd="0" presId="urn:microsoft.com/office/officeart/2008/layout/HorizontalMultiLevelHierarchy"/>
    <dgm:cxn modelId="{9F01D5AF-1C2D-4839-9A47-582FFC7D421F}" type="presOf" srcId="{8F06675A-B048-4472-81EF-B6222ED32F87}" destId="{7AA4CB16-04BE-490D-A26B-5389487B6BDF}" srcOrd="1" destOrd="0" presId="urn:microsoft.com/office/officeart/2008/layout/HorizontalMultiLevelHierarchy"/>
    <dgm:cxn modelId="{EFF868D8-FDED-4E23-8B08-DBABF5994ACF}" type="presOf" srcId="{E90CC159-2A11-4433-B588-35AAF48B94E4}" destId="{B9844F74-041C-4B1B-9391-08D47328DDFC}" srcOrd="0" destOrd="0" presId="urn:microsoft.com/office/officeart/2008/layout/HorizontalMultiLevelHierarchy"/>
    <dgm:cxn modelId="{2CA73D5D-4B3C-430E-96E0-FC98A02D7B90}" srcId="{6EABEB3F-8919-4C23-BB9D-9021AE283F9E}" destId="{FF51C658-6103-43DF-9234-3FD61B96C85D}" srcOrd="0" destOrd="0" parTransId="{F0E67A2B-3569-47DB-9A14-CAA648AF2F64}" sibTransId="{524FB254-E0A4-44C9-BC0D-9116758D7028}"/>
    <dgm:cxn modelId="{7C40EAD7-8F14-4286-B68F-C6EFA412153B}" srcId="{6FCE9E82-D378-4197-AB60-7DD9121E5D08}" destId="{1E43BB36-94DA-4FB2-95B8-CB8F1422038F}" srcOrd="0" destOrd="0" parTransId="{39A171F2-B9DA-4D38-883B-EF3945163E3C}" sibTransId="{B7C9619C-B917-4FB6-9513-607D511D8727}"/>
    <dgm:cxn modelId="{0C631DC1-C605-4E0F-99EE-D2BAD65BC037}" type="presOf" srcId="{B8B344E7-6998-4444-B896-61C6C3E1800A}" destId="{68B2181B-D889-4D4A-98D0-8FA42E7EDA18}" srcOrd="0" destOrd="0" presId="urn:microsoft.com/office/officeart/2008/layout/HorizontalMultiLevelHierarchy"/>
    <dgm:cxn modelId="{21C5A781-8FE6-483B-B91B-493E96046D2F}" type="presOf" srcId="{39A171F2-B9DA-4D38-883B-EF3945163E3C}" destId="{92D885E8-6042-4093-AA31-65D196634CAA}" srcOrd="1" destOrd="0" presId="urn:microsoft.com/office/officeart/2008/layout/HorizontalMultiLevelHierarchy"/>
    <dgm:cxn modelId="{6A2B7936-3781-4C74-A816-2C550CBDDAEF}" type="presOf" srcId="{FB6BE362-A138-494A-AA77-1293C67966EF}" destId="{7B49004F-4F6C-4E42-8E78-3169C65DCE7A}" srcOrd="0" destOrd="0" presId="urn:microsoft.com/office/officeart/2008/layout/HorizontalMultiLevelHierarchy"/>
    <dgm:cxn modelId="{552DF402-1F67-4E1D-9C98-FCC77FD6822B}" type="presOf" srcId="{0ED055FA-3581-49CA-9C4A-2C02C1531FBA}" destId="{4C891C59-84AD-4DAB-ACFE-1D271D2F768D}" srcOrd="1" destOrd="0" presId="urn:microsoft.com/office/officeart/2008/layout/HorizontalMultiLevelHierarchy"/>
    <dgm:cxn modelId="{004ECB31-8261-4463-AC01-3CE7E042D146}" srcId="{129AB12C-172E-4483-9EEF-5CF52C7DD559}" destId="{6EABEB3F-8919-4C23-BB9D-9021AE283F9E}" srcOrd="1" destOrd="0" parTransId="{E097A274-36AD-4FA6-A6BE-311C5FA47AE2}" sibTransId="{DA63EFF2-6E9A-409A-9EF0-80688174CD2A}"/>
    <dgm:cxn modelId="{F5D82FBC-90BA-451A-851A-731CD5B140A9}" srcId="{6EABEB3F-8919-4C23-BB9D-9021AE283F9E}" destId="{6FCE9E82-D378-4197-AB60-7DD9121E5D08}" srcOrd="1" destOrd="0" parTransId="{E0E1D27A-F660-4BB8-8726-8B984D38354A}" sibTransId="{D821B35E-2805-4669-A94D-42502EF3845B}"/>
    <dgm:cxn modelId="{59224077-C351-408F-904B-4A26320970BE}" srcId="{B1E95ADE-C22D-4E79-9D29-F6D36B156FC2}" destId="{E90CC159-2A11-4433-B588-35AAF48B94E4}" srcOrd="0" destOrd="0" parTransId="{ED91FC02-A3E0-4EF8-A1E6-9E4B2731B67B}" sibTransId="{144C3F0F-383C-43F2-BB8D-025582A35326}"/>
    <dgm:cxn modelId="{B33BDDB0-D7C7-4DDB-9B3B-157EBEE7BA71}" type="presOf" srcId="{C7D35006-5E3D-4D51-BD44-7C66F7B8C58D}" destId="{A06EB49E-01C3-4F81-B32E-54BB2803E821}" srcOrd="0" destOrd="0" presId="urn:microsoft.com/office/officeart/2008/layout/HorizontalMultiLevelHierarchy"/>
    <dgm:cxn modelId="{3BA14FDB-9496-477B-98CD-526A008DBDE6}" type="presOf" srcId="{6EABEB3F-8919-4C23-BB9D-9021AE283F9E}" destId="{242103D4-7945-42DA-BF59-E2F72DF1C737}" srcOrd="0" destOrd="0" presId="urn:microsoft.com/office/officeart/2008/layout/HorizontalMultiLevelHierarchy"/>
    <dgm:cxn modelId="{D066F722-542E-4FAB-8239-CFC8516F0C53}" srcId="{FB6BE362-A138-494A-AA77-1293C67966EF}" destId="{129AB12C-172E-4483-9EEF-5CF52C7DD559}" srcOrd="0" destOrd="0" parTransId="{7ABB13DD-75C9-4FCA-8C7C-F01ADD076279}" sibTransId="{6E36C473-098D-4348-A023-79772C346B71}"/>
    <dgm:cxn modelId="{C06C0E3F-2056-40F6-83F6-9D2BCB97AD97}" type="presOf" srcId="{250D46CD-546E-4348-A710-65A33A53EB78}" destId="{22B39BB3-24E5-4B4A-826D-BCFE616F8235}" srcOrd="0" destOrd="0" presId="urn:microsoft.com/office/officeart/2008/layout/HorizontalMultiLevelHierarchy"/>
    <dgm:cxn modelId="{313DA58B-0A4C-4C83-BB6B-5C948F44BB45}" type="presOf" srcId="{8DA458DA-D16B-4165-BFF4-F2F6F812F560}" destId="{871E0DBD-C8E7-41F3-BBB4-FF80B9A31CD2}" srcOrd="0" destOrd="0" presId="urn:microsoft.com/office/officeart/2008/layout/HorizontalMultiLevelHierarchy"/>
    <dgm:cxn modelId="{9A49ADB2-8724-468B-B3C5-81C269CB5422}" srcId="{129AB12C-172E-4483-9EEF-5CF52C7DD559}" destId="{B1E95ADE-C22D-4E79-9D29-F6D36B156FC2}" srcOrd="0" destOrd="0" parTransId="{250D46CD-546E-4348-A710-65A33A53EB78}" sibTransId="{B5941382-D109-4253-8F54-FE1D8188B741}"/>
    <dgm:cxn modelId="{39D7BB47-F513-4421-8A73-C15CCD53A0FB}" type="presOf" srcId="{E097A274-36AD-4FA6-A6BE-311C5FA47AE2}" destId="{C20277F6-B726-4DAC-A611-B2DA5C0B9F52}" srcOrd="1" destOrd="0" presId="urn:microsoft.com/office/officeart/2008/layout/HorizontalMultiLevelHierarchy"/>
    <dgm:cxn modelId="{66D5698F-E380-4EB7-B1B0-2665D539B918}" type="presOf" srcId="{C466CE42-FCBB-4ACE-986A-B90367459116}" destId="{CD6F9CA6-EC99-43D8-9C18-73A74D6AB087}" srcOrd="0" destOrd="0" presId="urn:microsoft.com/office/officeart/2008/layout/HorizontalMultiLevelHierarchy"/>
    <dgm:cxn modelId="{FD47CC9A-5FB5-4E82-BA1E-A792E2B639ED}" type="presOf" srcId="{F5599E45-4AEE-454A-B9F2-20CDDD9F493B}" destId="{69C40451-A462-49AF-8D38-B616889C79DA}" srcOrd="0" destOrd="0" presId="urn:microsoft.com/office/officeart/2008/layout/HorizontalMultiLevelHierarchy"/>
    <dgm:cxn modelId="{755CD723-2412-4E9A-86F1-E52E0316F116}" type="presOf" srcId="{C7D35006-5E3D-4D51-BD44-7C66F7B8C58D}" destId="{B11B3E99-27A0-41F1-9F15-90E82B0BB31A}" srcOrd="1" destOrd="0" presId="urn:microsoft.com/office/officeart/2008/layout/HorizontalMultiLevelHierarchy"/>
    <dgm:cxn modelId="{C5723533-D83C-4C9F-9685-B1C1732D58B6}" type="presOf" srcId="{129AB12C-172E-4483-9EEF-5CF52C7DD559}" destId="{DE2D861D-6EF9-4669-80AD-586EE333F594}" srcOrd="0" destOrd="0" presId="urn:microsoft.com/office/officeart/2008/layout/HorizontalMultiLevelHierarchy"/>
    <dgm:cxn modelId="{5027F003-6570-4970-8A72-30422B624AAF}" srcId="{F5599E45-4AEE-454A-B9F2-20CDDD9F493B}" destId="{D449F3EC-6701-416C-956A-6B3716AE57B5}" srcOrd="0" destOrd="0" parTransId="{C466CE42-FCBB-4ACE-986A-B90367459116}" sibTransId="{4C183956-B431-4F5A-A89E-0D682F87AFB5}"/>
    <dgm:cxn modelId="{1586C604-65B9-4A7B-9259-EE91F8568175}" srcId="{F5599E45-4AEE-454A-B9F2-20CDDD9F493B}" destId="{DD4C7A9B-26F9-4AA5-B041-08FDC50029E0}" srcOrd="3" destOrd="0" parTransId="{8DA458DA-D16B-4165-BFF4-F2F6F812F560}" sibTransId="{ED817A82-833F-43E5-9F0A-F1D2CF09A8AF}"/>
    <dgm:cxn modelId="{21F44E34-7423-4A7A-BE42-5299A20BB994}" type="presOf" srcId="{ED91FC02-A3E0-4EF8-A1E6-9E4B2731B67B}" destId="{9BA6AD95-58FB-4B14-A40A-928BB645E23C}" srcOrd="0" destOrd="0" presId="urn:microsoft.com/office/officeart/2008/layout/HorizontalMultiLevelHierarchy"/>
    <dgm:cxn modelId="{6FFC2657-F56C-4199-B561-B3074165F9C5}" type="presOf" srcId="{792DAC9F-5524-4F23-9D1C-836A8ED3C8BC}" destId="{F9584995-917D-4BE9-8076-5D3666691AC4}" srcOrd="0" destOrd="0" presId="urn:microsoft.com/office/officeart/2008/layout/HorizontalMultiLevelHierarchy"/>
    <dgm:cxn modelId="{7F50DA4C-B011-4F31-9F3E-BA330FD0D360}" type="presOf" srcId="{DD00D64B-4DBB-45C9-972E-1177831960C4}" destId="{2595A995-F98D-4A4C-84A2-F6F4672E38C9}" srcOrd="0" destOrd="0" presId="urn:microsoft.com/office/officeart/2008/layout/HorizontalMultiLevelHierarchy"/>
    <dgm:cxn modelId="{5500E660-AA9C-4BE1-9AD3-A0AB567A2075}" type="presOf" srcId="{E0E1D27A-F660-4BB8-8726-8B984D38354A}" destId="{5E3DA1AA-E7C7-4C39-A42B-4ADAFC2611A3}" srcOrd="1" destOrd="0" presId="urn:microsoft.com/office/officeart/2008/layout/HorizontalMultiLevelHierarchy"/>
    <dgm:cxn modelId="{B3A36A95-C7BF-4C55-B928-A07171B202CB}" type="presOf" srcId="{5E61769B-4DCB-4A8C-A4D7-24CCE177A2B5}" destId="{E5D4B2D5-BC62-48F8-BCDE-9E87A4A67D86}" srcOrd="0" destOrd="0" presId="urn:microsoft.com/office/officeart/2008/layout/HorizontalMultiLevelHierarchy"/>
    <dgm:cxn modelId="{C9B5895B-BCEA-46AF-AFA7-0DB545C71836}" srcId="{F5599E45-4AEE-454A-B9F2-20CDDD9F493B}" destId="{96DB2226-3422-4C1D-91C1-8E5BB9B89748}" srcOrd="2" destOrd="0" parTransId="{C7D35006-5E3D-4D51-BD44-7C66F7B8C58D}" sibTransId="{F695451A-89A8-45AE-B116-CCFB80247EFD}"/>
    <dgm:cxn modelId="{BB0CB31D-54A3-4D02-AC25-AF341A5D30C5}" type="presOf" srcId="{0ED055FA-3581-49CA-9C4A-2C02C1531FBA}" destId="{CF094317-CDCF-4402-BC69-DADF50CA01F9}" srcOrd="0" destOrd="0" presId="urn:microsoft.com/office/officeart/2008/layout/HorizontalMultiLevelHierarchy"/>
    <dgm:cxn modelId="{AB1985C0-A2DC-4CEB-AF43-E1C3CAB07F46}" type="presOf" srcId="{DD4C7A9B-26F9-4AA5-B041-08FDC50029E0}" destId="{1C70F79A-5BE3-4E86-86DE-FD74D8D169FD}" srcOrd="0" destOrd="0" presId="urn:microsoft.com/office/officeart/2008/layout/HorizontalMultiLevelHierarchy"/>
    <dgm:cxn modelId="{5B342883-967B-468C-8D27-AA3D131BB674}" type="presOf" srcId="{FF51C658-6103-43DF-9234-3FD61B96C85D}" destId="{612992F6-5DF5-4C0F-B878-BECFE2C89958}" srcOrd="0" destOrd="0" presId="urn:microsoft.com/office/officeart/2008/layout/HorizontalMultiLevelHierarchy"/>
    <dgm:cxn modelId="{19313436-423C-4750-B711-5D1E2E7CE5EA}" type="presOf" srcId="{E097A274-36AD-4FA6-A6BE-311C5FA47AE2}" destId="{20DA2FFE-3B7D-450D-9E41-2929D5330B96}" srcOrd="0" destOrd="0" presId="urn:microsoft.com/office/officeart/2008/layout/HorizontalMultiLevelHierarchy"/>
    <dgm:cxn modelId="{FDF43048-093D-4733-8BC0-0E61A6759ED6}" type="presOf" srcId="{F0E67A2B-3569-47DB-9A14-CAA648AF2F64}" destId="{E66962DD-557B-491A-BC9A-D13003E525BF}" srcOrd="1" destOrd="0" presId="urn:microsoft.com/office/officeart/2008/layout/HorizontalMultiLevelHierarchy"/>
    <dgm:cxn modelId="{C3DB6D09-C2B9-426D-B055-AA01735131BF}" srcId="{792DAC9F-5524-4F23-9D1C-836A8ED3C8BC}" destId="{F5599E45-4AEE-454A-B9F2-20CDDD9F493B}" srcOrd="0" destOrd="0" parTransId="{8F06675A-B048-4472-81EF-B6222ED32F87}" sibTransId="{5A69B751-4467-47B4-A629-E3DDE1AE9224}"/>
    <dgm:cxn modelId="{CE2119F8-0C1A-40B6-A541-F742D194EE18}" srcId="{F5599E45-4AEE-454A-B9F2-20CDDD9F493B}" destId="{BAF6A717-AC0E-47BC-BE7A-14897FE48209}" srcOrd="4" destOrd="0" parTransId="{300DAAB2-B04F-462A-B882-9C55108BBB80}" sibTransId="{99589A47-E692-4FB9-A634-EE848E6D4A18}"/>
    <dgm:cxn modelId="{E626F06F-722A-48FD-A147-A25DDF1E1BC3}" srcId="{F5599E45-4AEE-454A-B9F2-20CDDD9F493B}" destId="{DD00D64B-4DBB-45C9-972E-1177831960C4}" srcOrd="1" destOrd="0" parTransId="{5E61769B-4DCB-4A8C-A4D7-24CCE177A2B5}" sibTransId="{94772690-6723-478A-9C09-B4B194DB11FF}"/>
    <dgm:cxn modelId="{4A4CE391-DEAC-4FB0-8EE0-1AB7B90F7E5B}" type="presParOf" srcId="{7B49004F-4F6C-4E42-8E78-3169C65DCE7A}" destId="{542622E0-9BDF-4290-B39C-61E35200FBD5}" srcOrd="0" destOrd="0" presId="urn:microsoft.com/office/officeart/2008/layout/HorizontalMultiLevelHierarchy"/>
    <dgm:cxn modelId="{82B3EAA0-F5E2-4B6B-85F9-A14030AE3ADF}" type="presParOf" srcId="{542622E0-9BDF-4290-B39C-61E35200FBD5}" destId="{DE2D861D-6EF9-4669-80AD-586EE333F594}" srcOrd="0" destOrd="0" presId="urn:microsoft.com/office/officeart/2008/layout/HorizontalMultiLevelHierarchy"/>
    <dgm:cxn modelId="{E15A3B23-E04F-4099-A625-E17AE0CE971F}" type="presParOf" srcId="{542622E0-9BDF-4290-B39C-61E35200FBD5}" destId="{6DDFB77D-3591-4904-8A9E-F21453F419F3}" srcOrd="1" destOrd="0" presId="urn:microsoft.com/office/officeart/2008/layout/HorizontalMultiLevelHierarchy"/>
    <dgm:cxn modelId="{49208267-9E82-4ED9-A5E0-E0ECF27F11EF}" type="presParOf" srcId="{6DDFB77D-3591-4904-8A9E-F21453F419F3}" destId="{22B39BB3-24E5-4B4A-826D-BCFE616F8235}" srcOrd="0" destOrd="0" presId="urn:microsoft.com/office/officeart/2008/layout/HorizontalMultiLevelHierarchy"/>
    <dgm:cxn modelId="{B09643A8-8E6F-4FF7-9B02-46DD0753D6CE}" type="presParOf" srcId="{22B39BB3-24E5-4B4A-826D-BCFE616F8235}" destId="{8ED18495-1177-48DC-9ABF-DCD2AB715114}" srcOrd="0" destOrd="0" presId="urn:microsoft.com/office/officeart/2008/layout/HorizontalMultiLevelHierarchy"/>
    <dgm:cxn modelId="{4EAD0F7B-71FD-4755-B018-8DC94CFEB40B}" type="presParOf" srcId="{6DDFB77D-3591-4904-8A9E-F21453F419F3}" destId="{1425F717-2381-458D-8C60-A0972E9D4B4C}" srcOrd="1" destOrd="0" presId="urn:microsoft.com/office/officeart/2008/layout/HorizontalMultiLevelHierarchy"/>
    <dgm:cxn modelId="{A28512E2-078F-46FF-995F-FF07A88CDD94}" type="presParOf" srcId="{1425F717-2381-458D-8C60-A0972E9D4B4C}" destId="{DDA7864D-5DA7-4E4D-9EC2-202D783A3796}" srcOrd="0" destOrd="0" presId="urn:microsoft.com/office/officeart/2008/layout/HorizontalMultiLevelHierarchy"/>
    <dgm:cxn modelId="{0618F00E-9763-4460-A097-335DD609C582}" type="presParOf" srcId="{1425F717-2381-458D-8C60-A0972E9D4B4C}" destId="{196F40F2-035A-44C0-91A8-A02C00374749}" srcOrd="1" destOrd="0" presId="urn:microsoft.com/office/officeart/2008/layout/HorizontalMultiLevelHierarchy"/>
    <dgm:cxn modelId="{0A8B7662-7860-46C4-B47D-CA1DE6F42BF8}" type="presParOf" srcId="{196F40F2-035A-44C0-91A8-A02C00374749}" destId="{9BA6AD95-58FB-4B14-A40A-928BB645E23C}" srcOrd="0" destOrd="0" presId="urn:microsoft.com/office/officeart/2008/layout/HorizontalMultiLevelHierarchy"/>
    <dgm:cxn modelId="{68A4A184-B231-4037-BDA8-8911692D2E98}" type="presParOf" srcId="{9BA6AD95-58FB-4B14-A40A-928BB645E23C}" destId="{19269921-7FB9-47D6-B692-95F31D74820E}" srcOrd="0" destOrd="0" presId="urn:microsoft.com/office/officeart/2008/layout/HorizontalMultiLevelHierarchy"/>
    <dgm:cxn modelId="{40941896-B341-4B31-942D-91CC095E8843}" type="presParOf" srcId="{196F40F2-035A-44C0-91A8-A02C00374749}" destId="{B226E030-E05A-40B8-BD12-68A8B663B3FE}" srcOrd="1" destOrd="0" presId="urn:microsoft.com/office/officeart/2008/layout/HorizontalMultiLevelHierarchy"/>
    <dgm:cxn modelId="{6D702BF7-1F59-4614-B797-AAB45D997366}" type="presParOf" srcId="{B226E030-E05A-40B8-BD12-68A8B663B3FE}" destId="{B9844F74-041C-4B1B-9391-08D47328DDFC}" srcOrd="0" destOrd="0" presId="urn:microsoft.com/office/officeart/2008/layout/HorizontalMultiLevelHierarchy"/>
    <dgm:cxn modelId="{F55FFAED-45D5-4063-A90F-1C3986054DC2}" type="presParOf" srcId="{B226E030-E05A-40B8-BD12-68A8B663B3FE}" destId="{92DBBD74-55F7-4E80-B137-CD8C7F36237C}" srcOrd="1" destOrd="0" presId="urn:microsoft.com/office/officeart/2008/layout/HorizontalMultiLevelHierarchy"/>
    <dgm:cxn modelId="{067A7656-7AB8-446C-BFA0-E5D7026A5907}" type="presParOf" srcId="{6DDFB77D-3591-4904-8A9E-F21453F419F3}" destId="{20DA2FFE-3B7D-450D-9E41-2929D5330B96}" srcOrd="2" destOrd="0" presId="urn:microsoft.com/office/officeart/2008/layout/HorizontalMultiLevelHierarchy"/>
    <dgm:cxn modelId="{F8FBA7E9-D2D1-4BA5-9CAF-275075036FF6}" type="presParOf" srcId="{20DA2FFE-3B7D-450D-9E41-2929D5330B96}" destId="{C20277F6-B726-4DAC-A611-B2DA5C0B9F52}" srcOrd="0" destOrd="0" presId="urn:microsoft.com/office/officeart/2008/layout/HorizontalMultiLevelHierarchy"/>
    <dgm:cxn modelId="{BF81FBF9-878B-4A9C-B1DF-F66EB4782523}" type="presParOf" srcId="{6DDFB77D-3591-4904-8A9E-F21453F419F3}" destId="{9B537666-D925-4903-AAE6-26E58C1947A5}" srcOrd="3" destOrd="0" presId="urn:microsoft.com/office/officeart/2008/layout/HorizontalMultiLevelHierarchy"/>
    <dgm:cxn modelId="{3D8909BF-57F2-49D0-A4B5-90A1530F41CB}" type="presParOf" srcId="{9B537666-D925-4903-AAE6-26E58C1947A5}" destId="{242103D4-7945-42DA-BF59-E2F72DF1C737}" srcOrd="0" destOrd="0" presId="urn:microsoft.com/office/officeart/2008/layout/HorizontalMultiLevelHierarchy"/>
    <dgm:cxn modelId="{747D29AE-5470-494D-8325-76BAF51CA35F}" type="presParOf" srcId="{9B537666-D925-4903-AAE6-26E58C1947A5}" destId="{57F305A6-AE3A-409F-9725-9FFCACF50FDC}" srcOrd="1" destOrd="0" presId="urn:microsoft.com/office/officeart/2008/layout/HorizontalMultiLevelHierarchy"/>
    <dgm:cxn modelId="{C2622CFD-B7D0-4795-8677-6685888E5FC9}" type="presParOf" srcId="{57F305A6-AE3A-409F-9725-9FFCACF50FDC}" destId="{BC3B9359-9078-4A52-9B6C-30BE4C9A8D21}" srcOrd="0" destOrd="0" presId="urn:microsoft.com/office/officeart/2008/layout/HorizontalMultiLevelHierarchy"/>
    <dgm:cxn modelId="{63616A4E-23EF-49C6-956B-258D5A0A9F03}" type="presParOf" srcId="{BC3B9359-9078-4A52-9B6C-30BE4C9A8D21}" destId="{E66962DD-557B-491A-BC9A-D13003E525BF}" srcOrd="0" destOrd="0" presId="urn:microsoft.com/office/officeart/2008/layout/HorizontalMultiLevelHierarchy"/>
    <dgm:cxn modelId="{2389E4FA-0CAA-471A-9BD4-561305EF9A75}" type="presParOf" srcId="{57F305A6-AE3A-409F-9725-9FFCACF50FDC}" destId="{7EF520CB-221A-44DA-A1F4-845CEBEDDA42}" srcOrd="1" destOrd="0" presId="urn:microsoft.com/office/officeart/2008/layout/HorizontalMultiLevelHierarchy"/>
    <dgm:cxn modelId="{8780A0E4-BE2F-4C72-960D-B89E18012F4D}" type="presParOf" srcId="{7EF520CB-221A-44DA-A1F4-845CEBEDDA42}" destId="{612992F6-5DF5-4C0F-B878-BECFE2C89958}" srcOrd="0" destOrd="0" presId="urn:microsoft.com/office/officeart/2008/layout/HorizontalMultiLevelHierarchy"/>
    <dgm:cxn modelId="{7DA8291D-BCBC-41A3-8F7B-0A96DD119976}" type="presParOf" srcId="{7EF520CB-221A-44DA-A1F4-845CEBEDDA42}" destId="{6CDC802D-6DB3-43B6-9B00-46B7DDC133D6}" srcOrd="1" destOrd="0" presId="urn:microsoft.com/office/officeart/2008/layout/HorizontalMultiLevelHierarchy"/>
    <dgm:cxn modelId="{00259E7B-EF51-4189-B140-A0A751527438}" type="presParOf" srcId="{6CDC802D-6DB3-43B6-9B00-46B7DDC133D6}" destId="{CF094317-CDCF-4402-BC69-DADF50CA01F9}" srcOrd="0" destOrd="0" presId="urn:microsoft.com/office/officeart/2008/layout/HorizontalMultiLevelHierarchy"/>
    <dgm:cxn modelId="{6686374A-6D1A-402E-B98B-09D32DCC6E98}" type="presParOf" srcId="{CF094317-CDCF-4402-BC69-DADF50CA01F9}" destId="{4C891C59-84AD-4DAB-ACFE-1D271D2F768D}" srcOrd="0" destOrd="0" presId="urn:microsoft.com/office/officeart/2008/layout/HorizontalMultiLevelHierarchy"/>
    <dgm:cxn modelId="{550C8997-6D24-4C35-B27C-4BA60E0AA215}" type="presParOf" srcId="{6CDC802D-6DB3-43B6-9B00-46B7DDC133D6}" destId="{3D11E82A-C406-4745-9F5D-D60B44368FEC}" srcOrd="1" destOrd="0" presId="urn:microsoft.com/office/officeart/2008/layout/HorizontalMultiLevelHierarchy"/>
    <dgm:cxn modelId="{44786DFC-592D-412C-9A16-D88D5D3800A6}" type="presParOf" srcId="{3D11E82A-C406-4745-9F5D-D60B44368FEC}" destId="{F9584995-917D-4BE9-8076-5D3666691AC4}" srcOrd="0" destOrd="0" presId="urn:microsoft.com/office/officeart/2008/layout/HorizontalMultiLevelHierarchy"/>
    <dgm:cxn modelId="{979B7B7B-DA57-493D-BDC0-2995EABADB77}" type="presParOf" srcId="{3D11E82A-C406-4745-9F5D-D60B44368FEC}" destId="{89221994-5464-45D0-8502-DEB7E9DEA1BB}" srcOrd="1" destOrd="0" presId="urn:microsoft.com/office/officeart/2008/layout/HorizontalMultiLevelHierarchy"/>
    <dgm:cxn modelId="{D606FD5D-D304-4830-A1D5-53D4B783B19D}" type="presParOf" srcId="{89221994-5464-45D0-8502-DEB7E9DEA1BB}" destId="{60FA2304-3A29-46D1-9074-2FB37FFAC6DA}" srcOrd="0" destOrd="0" presId="urn:microsoft.com/office/officeart/2008/layout/HorizontalMultiLevelHierarchy"/>
    <dgm:cxn modelId="{322D19D3-BB08-4C22-9270-FD4D7485363D}" type="presParOf" srcId="{60FA2304-3A29-46D1-9074-2FB37FFAC6DA}" destId="{7AA4CB16-04BE-490D-A26B-5389487B6BDF}" srcOrd="0" destOrd="0" presId="urn:microsoft.com/office/officeart/2008/layout/HorizontalMultiLevelHierarchy"/>
    <dgm:cxn modelId="{AE1E7DEB-687C-4F16-B343-DB188097CCDA}" type="presParOf" srcId="{89221994-5464-45D0-8502-DEB7E9DEA1BB}" destId="{1ABB7A00-48C6-4D55-999D-4CFAE618B712}" srcOrd="1" destOrd="0" presId="urn:microsoft.com/office/officeart/2008/layout/HorizontalMultiLevelHierarchy"/>
    <dgm:cxn modelId="{8925D6A8-9B98-4B14-A65F-8FDC22745DD9}" type="presParOf" srcId="{1ABB7A00-48C6-4D55-999D-4CFAE618B712}" destId="{69C40451-A462-49AF-8D38-B616889C79DA}" srcOrd="0" destOrd="0" presId="urn:microsoft.com/office/officeart/2008/layout/HorizontalMultiLevelHierarchy"/>
    <dgm:cxn modelId="{F18E7FBF-9FEA-4E41-8378-54B49AC080A5}" type="presParOf" srcId="{1ABB7A00-48C6-4D55-999D-4CFAE618B712}" destId="{DAE43C9D-ABA6-4C9D-BA2B-243FCA36624A}" srcOrd="1" destOrd="0" presId="urn:microsoft.com/office/officeart/2008/layout/HorizontalMultiLevelHierarchy"/>
    <dgm:cxn modelId="{06DE936B-EB33-4B53-8C5F-D3181DF1F5FA}" type="presParOf" srcId="{DAE43C9D-ABA6-4C9D-BA2B-243FCA36624A}" destId="{CD6F9CA6-EC99-43D8-9C18-73A74D6AB087}" srcOrd="0" destOrd="0" presId="urn:microsoft.com/office/officeart/2008/layout/HorizontalMultiLevelHierarchy"/>
    <dgm:cxn modelId="{0D836A66-6FD1-4728-8F5E-AF9CD3FF5629}" type="presParOf" srcId="{CD6F9CA6-EC99-43D8-9C18-73A74D6AB087}" destId="{03CD8849-EA57-4563-9751-886E8BBC470F}" srcOrd="0" destOrd="0" presId="urn:microsoft.com/office/officeart/2008/layout/HorizontalMultiLevelHierarchy"/>
    <dgm:cxn modelId="{9AE78E40-D652-4E80-ACCE-E798135CC2BA}" type="presParOf" srcId="{DAE43C9D-ABA6-4C9D-BA2B-243FCA36624A}" destId="{AC4BFE6C-61DD-411B-AE30-B66F52B21642}" srcOrd="1" destOrd="0" presId="urn:microsoft.com/office/officeart/2008/layout/HorizontalMultiLevelHierarchy"/>
    <dgm:cxn modelId="{5A13CED9-A8D3-41F6-A966-2BDC497BFE56}" type="presParOf" srcId="{AC4BFE6C-61DD-411B-AE30-B66F52B21642}" destId="{2C09A33F-E2F0-4B23-BC31-4AC79A132B1A}" srcOrd="0" destOrd="0" presId="urn:microsoft.com/office/officeart/2008/layout/HorizontalMultiLevelHierarchy"/>
    <dgm:cxn modelId="{B8159021-4B28-452E-B92E-649DA0B62FAC}" type="presParOf" srcId="{AC4BFE6C-61DD-411B-AE30-B66F52B21642}" destId="{7CD09F3F-E9FF-4108-9AB2-16F36C588F1F}" srcOrd="1" destOrd="0" presId="urn:microsoft.com/office/officeart/2008/layout/HorizontalMultiLevelHierarchy"/>
    <dgm:cxn modelId="{477099E8-C89B-4EB8-BBBF-D50BF7E7F2F7}" type="presParOf" srcId="{DAE43C9D-ABA6-4C9D-BA2B-243FCA36624A}" destId="{E5D4B2D5-BC62-48F8-BCDE-9E87A4A67D86}" srcOrd="2" destOrd="0" presId="urn:microsoft.com/office/officeart/2008/layout/HorizontalMultiLevelHierarchy"/>
    <dgm:cxn modelId="{B11ABFBC-AD15-4336-ADD1-D0D03BB47782}" type="presParOf" srcId="{E5D4B2D5-BC62-48F8-BCDE-9E87A4A67D86}" destId="{B55AE60B-38AC-46E8-BA9F-56F9C7A03111}" srcOrd="0" destOrd="0" presId="urn:microsoft.com/office/officeart/2008/layout/HorizontalMultiLevelHierarchy"/>
    <dgm:cxn modelId="{64ACABF4-A34C-4D6C-AA15-021C42E66998}" type="presParOf" srcId="{DAE43C9D-ABA6-4C9D-BA2B-243FCA36624A}" destId="{DC6AF360-25BF-42AB-BB9F-6FABEAC38EFE}" srcOrd="3" destOrd="0" presId="urn:microsoft.com/office/officeart/2008/layout/HorizontalMultiLevelHierarchy"/>
    <dgm:cxn modelId="{6DF65A06-A167-44AC-8036-D68A16CF4573}" type="presParOf" srcId="{DC6AF360-25BF-42AB-BB9F-6FABEAC38EFE}" destId="{2595A995-F98D-4A4C-84A2-F6F4672E38C9}" srcOrd="0" destOrd="0" presId="urn:microsoft.com/office/officeart/2008/layout/HorizontalMultiLevelHierarchy"/>
    <dgm:cxn modelId="{46BEE28E-1EB2-438B-894D-A2E8FAA1AEF0}" type="presParOf" srcId="{DC6AF360-25BF-42AB-BB9F-6FABEAC38EFE}" destId="{F0E5546F-7FAD-456F-9A8E-0D7BFCF94610}" srcOrd="1" destOrd="0" presId="urn:microsoft.com/office/officeart/2008/layout/HorizontalMultiLevelHierarchy"/>
    <dgm:cxn modelId="{19546D20-EC8E-4706-8C2F-95040288417B}" type="presParOf" srcId="{DAE43C9D-ABA6-4C9D-BA2B-243FCA36624A}" destId="{A06EB49E-01C3-4F81-B32E-54BB2803E821}" srcOrd="4" destOrd="0" presId="urn:microsoft.com/office/officeart/2008/layout/HorizontalMultiLevelHierarchy"/>
    <dgm:cxn modelId="{8CA65835-3587-4F69-9CF9-D4A08CF17621}" type="presParOf" srcId="{A06EB49E-01C3-4F81-B32E-54BB2803E821}" destId="{B11B3E99-27A0-41F1-9F15-90E82B0BB31A}" srcOrd="0" destOrd="0" presId="urn:microsoft.com/office/officeart/2008/layout/HorizontalMultiLevelHierarchy"/>
    <dgm:cxn modelId="{DBD5B439-A929-4F1E-948C-60D540166D83}" type="presParOf" srcId="{DAE43C9D-ABA6-4C9D-BA2B-243FCA36624A}" destId="{244F6708-18A2-48B8-B550-2EE26940D351}" srcOrd="5" destOrd="0" presId="urn:microsoft.com/office/officeart/2008/layout/HorizontalMultiLevelHierarchy"/>
    <dgm:cxn modelId="{5B831D85-0449-4EA0-A0AD-466A8B5F1521}" type="presParOf" srcId="{244F6708-18A2-48B8-B550-2EE26940D351}" destId="{22566999-422F-4EB3-8895-B9D6DF03870C}" srcOrd="0" destOrd="0" presId="urn:microsoft.com/office/officeart/2008/layout/HorizontalMultiLevelHierarchy"/>
    <dgm:cxn modelId="{98300F9B-E291-494E-8C82-33DD1036FA4D}" type="presParOf" srcId="{244F6708-18A2-48B8-B550-2EE26940D351}" destId="{596183D1-EC7B-456C-BBC1-79917F4B9771}" srcOrd="1" destOrd="0" presId="urn:microsoft.com/office/officeart/2008/layout/HorizontalMultiLevelHierarchy"/>
    <dgm:cxn modelId="{AE56F3A3-B48C-475F-ABD1-2BE74170BC59}" type="presParOf" srcId="{DAE43C9D-ABA6-4C9D-BA2B-243FCA36624A}" destId="{871E0DBD-C8E7-41F3-BBB4-FF80B9A31CD2}" srcOrd="6" destOrd="0" presId="urn:microsoft.com/office/officeart/2008/layout/HorizontalMultiLevelHierarchy"/>
    <dgm:cxn modelId="{45079584-706C-4953-9195-F4CE9B157121}" type="presParOf" srcId="{871E0DBD-C8E7-41F3-BBB4-FF80B9A31CD2}" destId="{1096251B-2788-437A-A7B1-7C2DD4A4CDB4}" srcOrd="0" destOrd="0" presId="urn:microsoft.com/office/officeart/2008/layout/HorizontalMultiLevelHierarchy"/>
    <dgm:cxn modelId="{3DB6FDD2-14F4-44CA-8754-1F8347EBC1FF}" type="presParOf" srcId="{DAE43C9D-ABA6-4C9D-BA2B-243FCA36624A}" destId="{428697AF-7AFE-45EA-AD27-97F910B48604}" srcOrd="7" destOrd="0" presId="urn:microsoft.com/office/officeart/2008/layout/HorizontalMultiLevelHierarchy"/>
    <dgm:cxn modelId="{619E2DC2-4451-4600-B06B-BC85070303D8}" type="presParOf" srcId="{428697AF-7AFE-45EA-AD27-97F910B48604}" destId="{1C70F79A-5BE3-4E86-86DE-FD74D8D169FD}" srcOrd="0" destOrd="0" presId="urn:microsoft.com/office/officeart/2008/layout/HorizontalMultiLevelHierarchy"/>
    <dgm:cxn modelId="{2823487A-F666-4994-B0FC-84A8813C5B38}" type="presParOf" srcId="{428697AF-7AFE-45EA-AD27-97F910B48604}" destId="{BF7B8965-6C29-4503-8F32-3563801880BD}" srcOrd="1" destOrd="0" presId="urn:microsoft.com/office/officeart/2008/layout/HorizontalMultiLevelHierarchy"/>
    <dgm:cxn modelId="{0FACC2C2-C05A-4A24-A497-F47E639A4961}" type="presParOf" srcId="{DAE43C9D-ABA6-4C9D-BA2B-243FCA36624A}" destId="{97A013E8-3C0C-407A-9AA1-8731CC72C4E3}" srcOrd="8" destOrd="0" presId="urn:microsoft.com/office/officeart/2008/layout/HorizontalMultiLevelHierarchy"/>
    <dgm:cxn modelId="{2CDDE990-3000-4BD5-AA40-275FF0BC22BB}" type="presParOf" srcId="{97A013E8-3C0C-407A-9AA1-8731CC72C4E3}" destId="{AC2383C6-F2D7-4260-B837-0A4763CBDE83}" srcOrd="0" destOrd="0" presId="urn:microsoft.com/office/officeart/2008/layout/HorizontalMultiLevelHierarchy"/>
    <dgm:cxn modelId="{1D624C19-03DB-40BE-89AF-80935C4B7A88}" type="presParOf" srcId="{DAE43C9D-ABA6-4C9D-BA2B-243FCA36624A}" destId="{B8419CD6-1B15-421C-8AE9-FFC42CF82BED}" srcOrd="9" destOrd="0" presId="urn:microsoft.com/office/officeart/2008/layout/HorizontalMultiLevelHierarchy"/>
    <dgm:cxn modelId="{06EA51B6-AE18-4FAF-A259-18EDC24492E9}" type="presParOf" srcId="{B8419CD6-1B15-421C-8AE9-FFC42CF82BED}" destId="{C7D49FA8-A9D7-4AD7-992E-B497593A8150}" srcOrd="0" destOrd="0" presId="urn:microsoft.com/office/officeart/2008/layout/HorizontalMultiLevelHierarchy"/>
    <dgm:cxn modelId="{D909AB03-4BB4-4133-8C80-5FB4FA77EA0C}" type="presParOf" srcId="{B8419CD6-1B15-421C-8AE9-FFC42CF82BED}" destId="{F945CDEE-7ED0-4743-BF04-FC7AB02B86E8}" srcOrd="1" destOrd="0" presId="urn:microsoft.com/office/officeart/2008/layout/HorizontalMultiLevelHierarchy"/>
    <dgm:cxn modelId="{DECFE21E-3D1B-4364-985D-D4D851454A4E}" type="presParOf" srcId="{89221994-5464-45D0-8502-DEB7E9DEA1BB}" destId="{68B2181B-D889-4D4A-98D0-8FA42E7EDA18}" srcOrd="2" destOrd="0" presId="urn:microsoft.com/office/officeart/2008/layout/HorizontalMultiLevelHierarchy"/>
    <dgm:cxn modelId="{13EF425A-026E-4B60-A7FE-35A3FC6526CC}" type="presParOf" srcId="{68B2181B-D889-4D4A-98D0-8FA42E7EDA18}" destId="{9C4A31EC-5AB8-44CF-8368-9A41DE34271E}" srcOrd="0" destOrd="0" presId="urn:microsoft.com/office/officeart/2008/layout/HorizontalMultiLevelHierarchy"/>
    <dgm:cxn modelId="{FB3BD7DE-CD22-4987-8408-9B6AD57D1F69}" type="presParOf" srcId="{89221994-5464-45D0-8502-DEB7E9DEA1BB}" destId="{C06ADCE1-5E7A-430B-BA64-7BE3C30084D2}" srcOrd="3" destOrd="0" presId="urn:microsoft.com/office/officeart/2008/layout/HorizontalMultiLevelHierarchy"/>
    <dgm:cxn modelId="{D905D024-8979-45AB-83CE-5DA58443A87B}" type="presParOf" srcId="{C06ADCE1-5E7A-430B-BA64-7BE3C30084D2}" destId="{00707059-1350-40C7-BBEF-F28D1678BBEF}" srcOrd="0" destOrd="0" presId="urn:microsoft.com/office/officeart/2008/layout/HorizontalMultiLevelHierarchy"/>
    <dgm:cxn modelId="{68ACD6B9-F825-496D-A071-322C3A204010}" type="presParOf" srcId="{C06ADCE1-5E7A-430B-BA64-7BE3C30084D2}" destId="{AABDF796-61F4-4738-9758-6F73FC2930C9}" srcOrd="1" destOrd="0" presId="urn:microsoft.com/office/officeart/2008/layout/HorizontalMultiLevelHierarchy"/>
    <dgm:cxn modelId="{8AC48BE4-23C5-4E0C-A67E-841B2318003F}" type="presParOf" srcId="{57F305A6-AE3A-409F-9725-9FFCACF50FDC}" destId="{BCD19DA5-2B01-4935-84B3-0B1893F11059}" srcOrd="2" destOrd="0" presId="urn:microsoft.com/office/officeart/2008/layout/HorizontalMultiLevelHierarchy"/>
    <dgm:cxn modelId="{3854D255-16CA-4287-A9B5-7BFA74A20A4A}" type="presParOf" srcId="{BCD19DA5-2B01-4935-84B3-0B1893F11059}" destId="{5E3DA1AA-E7C7-4C39-A42B-4ADAFC2611A3}" srcOrd="0" destOrd="0" presId="urn:microsoft.com/office/officeart/2008/layout/HorizontalMultiLevelHierarchy"/>
    <dgm:cxn modelId="{AF2A035F-5FA8-4FE7-A18B-E900AE0C0994}" type="presParOf" srcId="{57F305A6-AE3A-409F-9725-9FFCACF50FDC}" destId="{F0A0244E-E74E-4A3A-AC01-046BA1A59B23}" srcOrd="3" destOrd="0" presId="urn:microsoft.com/office/officeart/2008/layout/HorizontalMultiLevelHierarchy"/>
    <dgm:cxn modelId="{C9D5C21A-FFCD-4E62-8E86-B4E1E63E99FD}" type="presParOf" srcId="{F0A0244E-E74E-4A3A-AC01-046BA1A59B23}" destId="{ADDEE617-9ECE-40EA-A81D-7117C364C55A}" srcOrd="0" destOrd="0" presId="urn:microsoft.com/office/officeart/2008/layout/HorizontalMultiLevelHierarchy"/>
    <dgm:cxn modelId="{F962B348-7274-4BDD-A38D-0365900E0C1B}" type="presParOf" srcId="{F0A0244E-E74E-4A3A-AC01-046BA1A59B23}" destId="{4F1F402A-A948-4729-B016-3327EEB57D30}" srcOrd="1" destOrd="0" presId="urn:microsoft.com/office/officeart/2008/layout/HorizontalMultiLevelHierarchy"/>
    <dgm:cxn modelId="{FE90A869-9000-4F34-B1C1-FB723FDE39F0}" type="presParOf" srcId="{4F1F402A-A948-4729-B016-3327EEB57D30}" destId="{A54DBA3D-F156-4F17-85D7-25F6795E4B06}" srcOrd="0" destOrd="0" presId="urn:microsoft.com/office/officeart/2008/layout/HorizontalMultiLevelHierarchy"/>
    <dgm:cxn modelId="{7D240FE4-BBCB-4BA4-804F-DC12965119E7}" type="presParOf" srcId="{A54DBA3D-F156-4F17-85D7-25F6795E4B06}" destId="{92D885E8-6042-4093-AA31-65D196634CAA}" srcOrd="0" destOrd="0" presId="urn:microsoft.com/office/officeart/2008/layout/HorizontalMultiLevelHierarchy"/>
    <dgm:cxn modelId="{46E5BD03-7153-4D0A-81C1-597B069DD833}" type="presParOf" srcId="{4F1F402A-A948-4729-B016-3327EEB57D30}" destId="{BF1705B1-3E30-4197-8C4F-EDB0EA7927E4}" srcOrd="1" destOrd="0" presId="urn:microsoft.com/office/officeart/2008/layout/HorizontalMultiLevelHierarchy"/>
    <dgm:cxn modelId="{D4040FFD-C522-463F-B6AB-8519BBFD6C11}" type="presParOf" srcId="{BF1705B1-3E30-4197-8C4F-EDB0EA7927E4}" destId="{6A99F2BC-8881-4E44-94E7-F2EFA45598AB}" srcOrd="0" destOrd="0" presId="urn:microsoft.com/office/officeart/2008/layout/HorizontalMultiLevelHierarchy"/>
    <dgm:cxn modelId="{122A5FDA-AC3E-49DD-A5AD-F51D8CAEB6D7}" type="presParOf" srcId="{BF1705B1-3E30-4197-8C4F-EDB0EA7927E4}" destId="{DF5299A1-5086-4762-986E-6DE5873B881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BC02BCE4-CF17-4D2C-813A-D7BF018AD13B}">
      <dgm:prSet custT="1"/>
      <dgm:spPr/>
      <dgm:t>
        <a:bodyPr/>
        <a:lstStyle/>
        <a:p>
          <a:pPr rtl="1"/>
          <a:r>
            <a:rPr lang="fa-IR" sz="2000" smtClean="0">
              <a:cs typeface="B Badr" panose="00000400000000000000" pitchFamily="2" charset="-78"/>
            </a:rPr>
            <a:t>و أيضا (</a:t>
          </a:r>
          <a:r>
            <a:rPr lang="fa-IR" sz="2000" smtClean="0">
              <a:solidFill>
                <a:srgbClr val="FF0000"/>
              </a:solidFill>
              <a:cs typeface="B Badr" panose="00000400000000000000" pitchFamily="2" charset="-78"/>
            </a:rPr>
            <a:t>تقسیم  وجه شبه بر اساس تعداد و نوع</a:t>
          </a:r>
          <a:r>
            <a:rPr lang="fa-IR" sz="2000" smtClean="0">
              <a:cs typeface="B Badr" panose="00000400000000000000" pitchFamily="2" charset="-78"/>
            </a:rPr>
            <a:t>)</a:t>
          </a:r>
          <a:endParaRPr lang="fa-IR" sz="2000">
            <a:cs typeface="B Badr" panose="00000400000000000000" pitchFamily="2" charset="-78"/>
          </a:endParaRPr>
        </a:p>
      </dgm:t>
    </dgm:pt>
    <dgm:pt modelId="{D5492B1A-574A-46BC-AE30-480CF5FA0196}" type="parTrans" cxnId="{B2F8D18E-5A9C-4D19-9C02-C759D7620C15}">
      <dgm:prSet/>
      <dgm:spPr/>
      <dgm:t>
        <a:bodyPr/>
        <a:lstStyle/>
        <a:p>
          <a:pPr rtl="1"/>
          <a:endParaRPr lang="fa-IR" sz="2800">
            <a:cs typeface="B Badr" panose="00000400000000000000" pitchFamily="2" charset="-78"/>
          </a:endParaRPr>
        </a:p>
      </dgm:t>
    </dgm:pt>
    <dgm:pt modelId="{07CE3B88-26E1-4E49-8FF3-D83D6A3F8030}" type="sibTrans" cxnId="{B2F8D18E-5A9C-4D19-9C02-C759D7620C15}">
      <dgm:prSet/>
      <dgm:spPr/>
      <dgm:t>
        <a:bodyPr/>
        <a:lstStyle/>
        <a:p>
          <a:pPr rtl="1"/>
          <a:endParaRPr lang="fa-IR" sz="2800">
            <a:cs typeface="B Badr" panose="00000400000000000000" pitchFamily="2" charset="-78"/>
          </a:endParaRPr>
        </a:p>
      </dgm:t>
    </dgm:pt>
    <dgm:pt modelId="{4FE5DA09-4D80-438D-93BB-BDD7D4C3D151}">
      <dgm:prSet custT="1"/>
      <dgm:spPr/>
      <dgm:t>
        <a:bodyPr/>
        <a:lstStyle/>
        <a:p>
          <a:pPr rtl="1"/>
          <a:r>
            <a:rPr lang="fa-IR" sz="1600" smtClean="0">
              <a:cs typeface="B Badr" panose="00000400000000000000" pitchFamily="2" charset="-78"/>
            </a:rPr>
            <a:t>إما واحد </a:t>
          </a:r>
          <a:endParaRPr lang="fa-IR" sz="1600">
            <a:cs typeface="B Badr" panose="00000400000000000000" pitchFamily="2" charset="-78"/>
          </a:endParaRPr>
        </a:p>
      </dgm:t>
    </dgm:pt>
    <dgm:pt modelId="{E9F0D6E8-087B-41F1-9790-08537E83D214}" type="parTrans" cxnId="{C4F5A866-56FD-4BF3-B150-885CE2B0545C}">
      <dgm:prSet custT="1"/>
      <dgm:spPr/>
      <dgm:t>
        <a:bodyPr/>
        <a:lstStyle/>
        <a:p>
          <a:pPr rtl="1"/>
          <a:endParaRPr lang="fa-IR" sz="800">
            <a:cs typeface="B Badr" panose="00000400000000000000" pitchFamily="2" charset="-78"/>
          </a:endParaRPr>
        </a:p>
      </dgm:t>
    </dgm:pt>
    <dgm:pt modelId="{ADA0038D-89D8-44A6-8446-942F0BB5C9F8}" type="sibTrans" cxnId="{C4F5A866-56FD-4BF3-B150-885CE2B0545C}">
      <dgm:prSet/>
      <dgm:spPr/>
      <dgm:t>
        <a:bodyPr/>
        <a:lstStyle/>
        <a:p>
          <a:pPr rtl="1"/>
          <a:endParaRPr lang="fa-IR" sz="2800">
            <a:cs typeface="B Badr" panose="00000400000000000000" pitchFamily="2" charset="-78"/>
          </a:endParaRPr>
        </a:p>
      </dgm:t>
    </dgm:pt>
    <dgm:pt modelId="{478C61C6-1CC5-4D8F-A436-55DB00565EC0}">
      <dgm:prSet custT="1"/>
      <dgm:spPr/>
      <dgm:t>
        <a:bodyPr/>
        <a:lstStyle/>
        <a:p>
          <a:pPr rtl="1"/>
          <a:r>
            <a:rPr lang="fa-IR" sz="1600" smtClean="0">
              <a:cs typeface="B Badr" panose="00000400000000000000" pitchFamily="2" charset="-78"/>
            </a:rPr>
            <a:t>و إما بمنزلة الواحد؛ لكونه مركبا من متعدد، </a:t>
          </a:r>
          <a:endParaRPr lang="fa-IR" sz="1600">
            <a:cs typeface="B Badr" panose="00000400000000000000" pitchFamily="2" charset="-78"/>
          </a:endParaRPr>
        </a:p>
      </dgm:t>
    </dgm:pt>
    <dgm:pt modelId="{06BA40E9-D2D9-4856-A99C-6E210AE1C105}" type="parTrans" cxnId="{3628DC12-49A7-4DF4-B10F-DCFD1993D4A1}">
      <dgm:prSet custT="1"/>
      <dgm:spPr/>
      <dgm:t>
        <a:bodyPr/>
        <a:lstStyle/>
        <a:p>
          <a:pPr rtl="1"/>
          <a:endParaRPr lang="fa-IR" sz="800">
            <a:cs typeface="B Badr" panose="00000400000000000000" pitchFamily="2" charset="-78"/>
          </a:endParaRPr>
        </a:p>
      </dgm:t>
    </dgm:pt>
    <dgm:pt modelId="{80035E40-CB50-472A-B11D-8726CF3734F3}" type="sibTrans" cxnId="{3628DC12-49A7-4DF4-B10F-DCFD1993D4A1}">
      <dgm:prSet/>
      <dgm:spPr/>
      <dgm:t>
        <a:bodyPr/>
        <a:lstStyle/>
        <a:p>
          <a:pPr rtl="1"/>
          <a:endParaRPr lang="fa-IR" sz="2800">
            <a:cs typeface="B Badr" panose="00000400000000000000" pitchFamily="2" charset="-78"/>
          </a:endParaRPr>
        </a:p>
      </dgm:t>
    </dgm:pt>
    <dgm:pt modelId="{88E156F3-D689-416B-BB26-4D612630DDF3}">
      <dgm:prSet custT="1"/>
      <dgm:spPr/>
      <dgm:t>
        <a:bodyPr/>
        <a:lstStyle/>
        <a:p>
          <a:pPr rtl="1"/>
          <a:r>
            <a:rPr lang="fa-IR" sz="1600" smtClean="0">
              <a:cs typeface="B Badr" panose="00000400000000000000" pitchFamily="2" charset="-78"/>
            </a:rPr>
            <a:t>و كل منهما (واحد و بمنزله واحد)</a:t>
          </a:r>
          <a:endParaRPr lang="fa-IR" sz="1600">
            <a:cs typeface="B Badr" panose="00000400000000000000" pitchFamily="2" charset="-78"/>
          </a:endParaRPr>
        </a:p>
      </dgm:t>
    </dgm:pt>
    <dgm:pt modelId="{D389BEBF-B573-4CC5-B139-CC105763EC64}" type="parTrans" cxnId="{E03E8680-1663-4B62-B90E-2D6DF9966493}">
      <dgm:prSet custT="1"/>
      <dgm:spPr/>
      <dgm:t>
        <a:bodyPr/>
        <a:lstStyle/>
        <a:p>
          <a:pPr rtl="1"/>
          <a:endParaRPr lang="fa-IR" sz="800">
            <a:cs typeface="B Badr" panose="00000400000000000000" pitchFamily="2" charset="-78"/>
          </a:endParaRPr>
        </a:p>
      </dgm:t>
    </dgm:pt>
    <dgm:pt modelId="{DA1174AA-5207-4E63-8736-8C547055255C}" type="sibTrans" cxnId="{E03E8680-1663-4B62-B90E-2D6DF9966493}">
      <dgm:prSet/>
      <dgm:spPr/>
      <dgm:t>
        <a:bodyPr/>
        <a:lstStyle/>
        <a:p>
          <a:pPr rtl="1"/>
          <a:endParaRPr lang="fa-IR" sz="2800">
            <a:cs typeface="B Badr" panose="00000400000000000000" pitchFamily="2" charset="-78"/>
          </a:endParaRPr>
        </a:p>
      </dgm:t>
    </dgm:pt>
    <dgm:pt modelId="{8883F073-2A80-4E53-AE93-681814B93C45}">
      <dgm:prSet custT="1"/>
      <dgm:spPr/>
      <dgm:t>
        <a:bodyPr/>
        <a:lstStyle/>
        <a:p>
          <a:pPr rtl="1"/>
          <a:r>
            <a:rPr lang="fa-IR" sz="1600" smtClean="0">
              <a:cs typeface="B Badr" panose="00000400000000000000" pitchFamily="2" charset="-78"/>
            </a:rPr>
            <a:t>حسى،</a:t>
          </a:r>
          <a:endParaRPr lang="fa-IR" sz="1600">
            <a:cs typeface="B Badr" panose="00000400000000000000" pitchFamily="2" charset="-78"/>
          </a:endParaRPr>
        </a:p>
      </dgm:t>
    </dgm:pt>
    <dgm:pt modelId="{7CB80349-B121-40BB-A753-927138582D7C}" type="parTrans" cxnId="{4CD23BDC-5DC2-4EA7-A8BB-7B2B7B7FF0C6}">
      <dgm:prSet custT="1"/>
      <dgm:spPr/>
      <dgm:t>
        <a:bodyPr/>
        <a:lstStyle/>
        <a:p>
          <a:pPr rtl="1"/>
          <a:endParaRPr lang="fa-IR" sz="800">
            <a:cs typeface="B Badr" panose="00000400000000000000" pitchFamily="2" charset="-78"/>
          </a:endParaRPr>
        </a:p>
      </dgm:t>
    </dgm:pt>
    <dgm:pt modelId="{60DD48D0-C0E0-480B-A925-319A1BB6B17B}" type="sibTrans" cxnId="{4CD23BDC-5DC2-4EA7-A8BB-7B2B7B7FF0C6}">
      <dgm:prSet/>
      <dgm:spPr/>
      <dgm:t>
        <a:bodyPr/>
        <a:lstStyle/>
        <a:p>
          <a:pPr rtl="1"/>
          <a:endParaRPr lang="fa-IR" sz="2800">
            <a:cs typeface="B Badr" panose="00000400000000000000" pitchFamily="2" charset="-78"/>
          </a:endParaRPr>
        </a:p>
      </dgm:t>
    </dgm:pt>
    <dgm:pt modelId="{E6DE5355-1200-48F9-870B-656931B956CA}">
      <dgm:prSet custT="1"/>
      <dgm:spPr/>
      <dgm:t>
        <a:bodyPr/>
        <a:lstStyle/>
        <a:p>
          <a:pPr rtl="1"/>
          <a:r>
            <a:rPr lang="fa-IR" sz="1600" smtClean="0">
              <a:cs typeface="B Badr" panose="00000400000000000000" pitchFamily="2" charset="-78"/>
            </a:rPr>
            <a:t>أو عقلى، </a:t>
          </a:r>
          <a:endParaRPr lang="fa-IR" sz="1600">
            <a:cs typeface="B Badr" panose="00000400000000000000" pitchFamily="2" charset="-78"/>
          </a:endParaRPr>
        </a:p>
      </dgm:t>
    </dgm:pt>
    <dgm:pt modelId="{C3A543C6-C47C-46D6-B932-832A38CC3575}" type="parTrans" cxnId="{5A946E56-0758-4D07-BCCD-0C7B6B02DCEF}">
      <dgm:prSet custT="1"/>
      <dgm:spPr/>
      <dgm:t>
        <a:bodyPr/>
        <a:lstStyle/>
        <a:p>
          <a:pPr rtl="1"/>
          <a:endParaRPr lang="fa-IR" sz="800">
            <a:cs typeface="B Badr" panose="00000400000000000000" pitchFamily="2" charset="-78"/>
          </a:endParaRPr>
        </a:p>
      </dgm:t>
    </dgm:pt>
    <dgm:pt modelId="{0AFC4DAF-656C-42FB-90B9-187A32864D0C}" type="sibTrans" cxnId="{5A946E56-0758-4D07-BCCD-0C7B6B02DCEF}">
      <dgm:prSet/>
      <dgm:spPr/>
      <dgm:t>
        <a:bodyPr/>
        <a:lstStyle/>
        <a:p>
          <a:pPr rtl="1"/>
          <a:endParaRPr lang="fa-IR" sz="2800">
            <a:cs typeface="B Badr" panose="00000400000000000000" pitchFamily="2" charset="-78"/>
          </a:endParaRPr>
        </a:p>
      </dgm:t>
    </dgm:pt>
    <dgm:pt modelId="{354A5303-6978-49E6-97FF-F6DCA90799AC}">
      <dgm:prSet custT="1"/>
      <dgm:spPr/>
      <dgm:t>
        <a:bodyPr/>
        <a:lstStyle/>
        <a:p>
          <a:pPr rtl="1"/>
          <a:r>
            <a:rPr lang="fa-IR" sz="1600" smtClean="0">
              <a:cs typeface="B Badr" panose="00000400000000000000" pitchFamily="2" charset="-78"/>
            </a:rPr>
            <a:t>و إما متعدد </a:t>
          </a:r>
          <a:endParaRPr lang="fa-IR" sz="1600">
            <a:cs typeface="B Badr" panose="00000400000000000000" pitchFamily="2" charset="-78"/>
          </a:endParaRPr>
        </a:p>
      </dgm:t>
    </dgm:pt>
    <dgm:pt modelId="{264406BF-A82B-4977-8CFE-708F788A0396}" type="parTrans" cxnId="{71B7DE84-73B3-4A8F-9B1C-B1D7B68D601E}">
      <dgm:prSet custT="1"/>
      <dgm:spPr/>
      <dgm:t>
        <a:bodyPr/>
        <a:lstStyle/>
        <a:p>
          <a:pPr rtl="1"/>
          <a:endParaRPr lang="fa-IR" sz="800">
            <a:cs typeface="B Badr" panose="00000400000000000000" pitchFamily="2" charset="-78"/>
          </a:endParaRPr>
        </a:p>
      </dgm:t>
    </dgm:pt>
    <dgm:pt modelId="{45A94236-30EB-4A40-9249-920FD69D39DB}" type="sibTrans" cxnId="{71B7DE84-73B3-4A8F-9B1C-B1D7B68D601E}">
      <dgm:prSet/>
      <dgm:spPr/>
      <dgm:t>
        <a:bodyPr/>
        <a:lstStyle/>
        <a:p>
          <a:pPr rtl="1"/>
          <a:endParaRPr lang="fa-IR" sz="2800">
            <a:cs typeface="B Badr" panose="00000400000000000000" pitchFamily="2" charset="-78"/>
          </a:endParaRPr>
        </a:p>
      </dgm:t>
    </dgm:pt>
    <dgm:pt modelId="{1B078758-AEC0-4607-8DBF-A7283EF968EF}">
      <dgm:prSet custT="1"/>
      <dgm:spPr/>
      <dgm:t>
        <a:bodyPr/>
        <a:lstStyle/>
        <a:p>
          <a:pPr rtl="1"/>
          <a:r>
            <a:rPr lang="fa-IR" sz="1600" smtClean="0">
              <a:cs typeface="B Badr" panose="00000400000000000000" pitchFamily="2" charset="-78"/>
            </a:rPr>
            <a:t>كذلك (حسی او عقلی)</a:t>
          </a:r>
          <a:endParaRPr lang="fa-IR" sz="1600">
            <a:cs typeface="B Badr" panose="00000400000000000000" pitchFamily="2" charset="-78"/>
          </a:endParaRPr>
        </a:p>
      </dgm:t>
    </dgm:pt>
    <dgm:pt modelId="{AEF4CC29-9685-4B9D-B438-9EDF8CC43A80}" type="parTrans" cxnId="{27E7AF81-C476-414B-86BA-8C47739F24D0}">
      <dgm:prSet custT="1"/>
      <dgm:spPr/>
      <dgm:t>
        <a:bodyPr/>
        <a:lstStyle/>
        <a:p>
          <a:pPr rtl="1"/>
          <a:endParaRPr lang="fa-IR" sz="800">
            <a:cs typeface="B Badr" panose="00000400000000000000" pitchFamily="2" charset="-78"/>
          </a:endParaRPr>
        </a:p>
      </dgm:t>
    </dgm:pt>
    <dgm:pt modelId="{8D033C34-2B9F-411F-A51D-07E994F09B1C}" type="sibTrans" cxnId="{27E7AF81-C476-414B-86BA-8C47739F24D0}">
      <dgm:prSet/>
      <dgm:spPr/>
      <dgm:t>
        <a:bodyPr/>
        <a:lstStyle/>
        <a:p>
          <a:pPr rtl="1"/>
          <a:endParaRPr lang="fa-IR" sz="2800">
            <a:cs typeface="B Badr" panose="00000400000000000000" pitchFamily="2" charset="-78"/>
          </a:endParaRPr>
        </a:p>
      </dgm:t>
    </dgm:pt>
    <dgm:pt modelId="{659A784C-7807-4F59-B8CF-00DF520FC443}">
      <dgm:prSet custT="1"/>
      <dgm:spPr/>
      <dgm:t>
        <a:bodyPr/>
        <a:lstStyle/>
        <a:p>
          <a:pPr rtl="1"/>
          <a:r>
            <a:rPr lang="fa-IR" sz="1600" smtClean="0">
              <a:cs typeface="B Badr" panose="00000400000000000000" pitchFamily="2" charset="-78"/>
            </a:rPr>
            <a:t>أو مختلف</a:t>
          </a:r>
          <a:endParaRPr lang="fa-IR" sz="1600">
            <a:cs typeface="B Badr" panose="00000400000000000000" pitchFamily="2" charset="-78"/>
          </a:endParaRPr>
        </a:p>
      </dgm:t>
    </dgm:pt>
    <dgm:pt modelId="{F6931C97-7CE1-42B6-895D-B7D8EC78187E}" type="parTrans" cxnId="{58A4D00F-F52D-448F-94D9-B76C67ACD7C7}">
      <dgm:prSet custT="1"/>
      <dgm:spPr/>
      <dgm:t>
        <a:bodyPr/>
        <a:lstStyle/>
        <a:p>
          <a:pPr rtl="1"/>
          <a:endParaRPr lang="fa-IR" sz="800">
            <a:cs typeface="B Badr" panose="00000400000000000000" pitchFamily="2" charset="-78"/>
          </a:endParaRPr>
        </a:p>
      </dgm:t>
    </dgm:pt>
    <dgm:pt modelId="{991ECCD7-1E45-4EB4-A5F4-5C3CF91328F3}" type="sibTrans" cxnId="{58A4D00F-F52D-448F-94D9-B76C67ACD7C7}">
      <dgm:prSet/>
      <dgm:spPr/>
      <dgm:t>
        <a:bodyPr/>
        <a:lstStyle/>
        <a:p>
          <a:pPr rtl="1"/>
          <a:endParaRPr lang="fa-IR" sz="2800">
            <a:cs typeface="B Badr" panose="00000400000000000000" pitchFamily="2" charset="-78"/>
          </a:endParaRPr>
        </a:p>
      </dgm:t>
    </dgm:pt>
    <dgm:pt modelId="{7F463722-1C68-4072-830A-898293C97B21}">
      <dgm:prSet custT="1"/>
      <dgm:spPr/>
      <dgm:t>
        <a:bodyPr/>
        <a:lstStyle/>
        <a:p>
          <a:pPr rtl="1"/>
          <a:r>
            <a:rPr lang="fa-IR" sz="1600" smtClean="0">
              <a:solidFill>
                <a:srgbClr val="FF0000"/>
              </a:solidFill>
              <a:cs typeface="B Badr" panose="00000400000000000000" pitchFamily="2" charset="-78"/>
            </a:rPr>
            <a:t>ویژگیها</a:t>
          </a:r>
          <a:endParaRPr lang="fa-IR" sz="1600">
            <a:solidFill>
              <a:srgbClr val="FF0000"/>
            </a:solidFill>
            <a:cs typeface="B Badr" panose="00000400000000000000" pitchFamily="2" charset="-78"/>
          </a:endParaRPr>
        </a:p>
      </dgm:t>
    </dgm:pt>
    <dgm:pt modelId="{ADD28344-686D-4FFF-9D7D-D17C636DE90D}" type="parTrans" cxnId="{DE312BC4-7D9B-4276-B2A8-A33D6B58D7E9}">
      <dgm:prSet custT="1"/>
      <dgm:spPr/>
      <dgm:t>
        <a:bodyPr/>
        <a:lstStyle/>
        <a:p>
          <a:pPr rtl="1"/>
          <a:endParaRPr lang="fa-IR" sz="800">
            <a:cs typeface="B Badr" panose="00000400000000000000" pitchFamily="2" charset="-78"/>
          </a:endParaRPr>
        </a:p>
      </dgm:t>
    </dgm:pt>
    <dgm:pt modelId="{A97149E5-84AA-4DB8-8B7B-F76F7F624A3A}" type="sibTrans" cxnId="{DE312BC4-7D9B-4276-B2A8-A33D6B58D7E9}">
      <dgm:prSet/>
      <dgm:spPr/>
      <dgm:t>
        <a:bodyPr/>
        <a:lstStyle/>
        <a:p>
          <a:pPr rtl="1"/>
          <a:endParaRPr lang="fa-IR" sz="2800">
            <a:cs typeface="B Badr" panose="00000400000000000000" pitchFamily="2" charset="-78"/>
          </a:endParaRPr>
        </a:p>
      </dgm:t>
    </dgm:pt>
    <dgm:pt modelId="{7B011577-08BC-4DE0-BEF4-432CD3924DFF}">
      <dgm:prSet custT="1"/>
      <dgm:spPr/>
      <dgm:t>
        <a:bodyPr/>
        <a:lstStyle/>
        <a:p>
          <a:pPr rtl="1"/>
          <a:r>
            <a:rPr lang="fa-IR" sz="1600" smtClean="0">
              <a:cs typeface="B Badr" panose="00000400000000000000" pitchFamily="2" charset="-78"/>
            </a:rPr>
            <a:t>و الحسى طرفاه حسيان لا غير؛ لامتناع أن يدرك بالحس من غير الحسى شي‏ء. </a:t>
          </a:r>
          <a:endParaRPr lang="fa-IR" sz="1600">
            <a:cs typeface="B Badr" panose="00000400000000000000" pitchFamily="2" charset="-78"/>
          </a:endParaRPr>
        </a:p>
      </dgm:t>
    </dgm:pt>
    <dgm:pt modelId="{CF12949F-789D-4230-8EBF-3CAABE05B766}" type="parTrans" cxnId="{C3F88B8B-3623-440B-A75F-D5B5A5611C91}">
      <dgm:prSet custT="1"/>
      <dgm:spPr/>
      <dgm:t>
        <a:bodyPr/>
        <a:lstStyle/>
        <a:p>
          <a:pPr rtl="1"/>
          <a:endParaRPr lang="fa-IR" sz="800">
            <a:cs typeface="B Badr" panose="00000400000000000000" pitchFamily="2" charset="-78"/>
          </a:endParaRPr>
        </a:p>
      </dgm:t>
    </dgm:pt>
    <dgm:pt modelId="{1B3A1A99-61E5-4B33-B26C-34A6CF4A72BD}" type="sibTrans" cxnId="{C3F88B8B-3623-440B-A75F-D5B5A5611C91}">
      <dgm:prSet/>
      <dgm:spPr/>
      <dgm:t>
        <a:bodyPr/>
        <a:lstStyle/>
        <a:p>
          <a:pPr rtl="1"/>
          <a:endParaRPr lang="fa-IR" sz="2800">
            <a:cs typeface="B Badr" panose="00000400000000000000" pitchFamily="2" charset="-78"/>
          </a:endParaRPr>
        </a:p>
      </dgm:t>
    </dgm:pt>
    <dgm:pt modelId="{38226D14-2418-4572-B77B-264716D88818}">
      <dgm:prSet custT="1"/>
      <dgm:spPr/>
      <dgm:t>
        <a:bodyPr/>
        <a:lstStyle/>
        <a:p>
          <a:pPr rtl="1"/>
          <a:r>
            <a:rPr lang="fa-IR" sz="1600" smtClean="0">
              <a:cs typeface="B Badr" panose="00000400000000000000" pitchFamily="2" charset="-78"/>
            </a:rPr>
            <a:t>و العقلى أعم؛ لجواز أن يدرك بالعقل من الحسى شى‏ء؛ و لذلك يقال: التشبيه بالوجه العقلى أعم.</a:t>
          </a:r>
          <a:endParaRPr lang="fa-IR" sz="1600">
            <a:cs typeface="B Badr" panose="00000400000000000000" pitchFamily="2" charset="-78"/>
          </a:endParaRPr>
        </a:p>
      </dgm:t>
    </dgm:pt>
    <dgm:pt modelId="{1B1CF280-2F44-4AA8-8128-148FCFFDBBB1}" type="parTrans" cxnId="{3C6053BA-9602-402F-B0B1-A3D08CB0DB83}">
      <dgm:prSet custT="1"/>
      <dgm:spPr/>
      <dgm:t>
        <a:bodyPr/>
        <a:lstStyle/>
        <a:p>
          <a:pPr rtl="1"/>
          <a:endParaRPr lang="fa-IR" sz="800">
            <a:cs typeface="B Badr" panose="00000400000000000000" pitchFamily="2" charset="-78"/>
          </a:endParaRPr>
        </a:p>
      </dgm:t>
    </dgm:pt>
    <dgm:pt modelId="{6F99C2CC-85F4-4F8E-9BD3-38F7FFEC9831}" type="sibTrans" cxnId="{3C6053BA-9602-402F-B0B1-A3D08CB0DB83}">
      <dgm:prSet/>
      <dgm:spPr/>
      <dgm:t>
        <a:bodyPr/>
        <a:lstStyle/>
        <a:p>
          <a:pPr rtl="1"/>
          <a:endParaRPr lang="fa-IR" sz="2800">
            <a:cs typeface="B Badr" panose="00000400000000000000" pitchFamily="2" charset="-78"/>
          </a:endParaRPr>
        </a:p>
      </dgm:t>
    </dgm:pt>
    <dgm:pt modelId="{F34D8950-E1C9-485A-980B-F86417244C1F}">
      <dgm:prSet custT="1"/>
      <dgm:spPr/>
      <dgm:t>
        <a:bodyPr/>
        <a:lstStyle/>
        <a:p>
          <a:pPr rtl="1"/>
          <a:r>
            <a:rPr lang="fa-IR" sz="1400" smtClean="0">
              <a:cs typeface="B Badr" panose="00000400000000000000" pitchFamily="2" charset="-78"/>
            </a:rPr>
            <a:t>فإن قيل: هو مشترك فيه؛ فهو كلى، و الحسى ليس بكلي</a:t>
          </a:r>
          <a:endParaRPr lang="fa-IR" sz="1400">
            <a:cs typeface="B Badr" panose="00000400000000000000" pitchFamily="2" charset="-78"/>
          </a:endParaRPr>
        </a:p>
      </dgm:t>
    </dgm:pt>
    <dgm:pt modelId="{EA52734F-6232-4FA5-8BB7-57D9BFA79935}" type="parTrans" cxnId="{AEE87297-0D42-44F1-A4A4-35D19AC68D5B}">
      <dgm:prSet custT="1"/>
      <dgm:spPr/>
      <dgm:t>
        <a:bodyPr/>
        <a:lstStyle/>
        <a:p>
          <a:pPr rtl="1"/>
          <a:endParaRPr lang="fa-IR" sz="800">
            <a:cs typeface="B Badr" panose="00000400000000000000" pitchFamily="2" charset="-78"/>
          </a:endParaRPr>
        </a:p>
      </dgm:t>
    </dgm:pt>
    <dgm:pt modelId="{62C9AE84-F532-4CF8-905D-640082F1F504}" type="sibTrans" cxnId="{AEE87297-0D42-44F1-A4A4-35D19AC68D5B}">
      <dgm:prSet/>
      <dgm:spPr/>
      <dgm:t>
        <a:bodyPr/>
        <a:lstStyle/>
        <a:p>
          <a:pPr rtl="1"/>
          <a:endParaRPr lang="fa-IR" sz="2800">
            <a:cs typeface="B Badr" panose="00000400000000000000" pitchFamily="2" charset="-78"/>
          </a:endParaRPr>
        </a:p>
      </dgm:t>
    </dgm:pt>
    <dgm:pt modelId="{B5C81576-5AC6-4BC7-BBE0-08C963B27C03}">
      <dgm:prSet custT="1"/>
      <dgm:spPr/>
      <dgm:t>
        <a:bodyPr/>
        <a:lstStyle/>
        <a:p>
          <a:pPr rtl="1"/>
          <a:r>
            <a:rPr lang="fa-IR" sz="1400" smtClean="0">
              <a:cs typeface="B Badr" panose="00000400000000000000" pitchFamily="2" charset="-78"/>
            </a:rPr>
            <a:t>قلنا: المراد أن أفراده مدركة بالحس.</a:t>
          </a:r>
          <a:endParaRPr lang="fa-IR" sz="1400">
            <a:cs typeface="B Badr" panose="00000400000000000000" pitchFamily="2" charset="-78"/>
          </a:endParaRPr>
        </a:p>
      </dgm:t>
    </dgm:pt>
    <dgm:pt modelId="{F6051A46-AFBF-4CC6-AB5B-11A2E61C74D4}" type="parTrans" cxnId="{30CCBAF0-DD5B-4217-A66E-7CDCBAB27F00}">
      <dgm:prSet custT="1"/>
      <dgm:spPr/>
      <dgm:t>
        <a:bodyPr/>
        <a:lstStyle/>
        <a:p>
          <a:pPr rtl="1"/>
          <a:endParaRPr lang="fa-IR" sz="800">
            <a:cs typeface="B Badr" panose="00000400000000000000" pitchFamily="2" charset="-78"/>
          </a:endParaRPr>
        </a:p>
      </dgm:t>
    </dgm:pt>
    <dgm:pt modelId="{893272E0-21D0-42B8-9F55-D72AE0A1AA27}" type="sibTrans" cxnId="{30CCBAF0-DD5B-4217-A66E-7CDCBAB27F00}">
      <dgm:prSet/>
      <dgm:spPr/>
      <dgm:t>
        <a:bodyPr/>
        <a:lstStyle/>
        <a:p>
          <a:pPr rtl="1"/>
          <a:endParaRPr lang="fa-IR" sz="2800">
            <a:cs typeface="B Badr" panose="00000400000000000000" pitchFamily="2" charset="-78"/>
          </a:endParaRPr>
        </a:p>
      </dgm:t>
    </dgm:pt>
    <dgm:pt modelId="{957B0A07-6B28-4CC6-8DA6-1312C01C829D}">
      <dgm:prSet custT="1"/>
      <dgm:spPr/>
      <dgm:t>
        <a:bodyPr/>
        <a:lstStyle/>
        <a:p>
          <a:pPr rtl="1"/>
          <a:r>
            <a:rPr lang="fa-IR" sz="1800" smtClean="0">
              <a:cs typeface="B Badr" panose="00000400000000000000" pitchFamily="2" charset="-78"/>
            </a:rPr>
            <a:t>فالواحد </a:t>
          </a:r>
          <a:endParaRPr lang="fa-IR" sz="1800">
            <a:cs typeface="B Badr" panose="00000400000000000000" pitchFamily="2" charset="-78"/>
          </a:endParaRPr>
        </a:p>
      </dgm:t>
    </dgm:pt>
    <dgm:pt modelId="{6809AEBA-D880-4D9A-BC74-763A2A3984D2}" type="parTrans" cxnId="{7845F36B-D13D-4C0A-AF42-3D65730E5DFE}">
      <dgm:prSet custT="1"/>
      <dgm:spPr/>
      <dgm:t>
        <a:bodyPr/>
        <a:lstStyle/>
        <a:p>
          <a:pPr rtl="1"/>
          <a:endParaRPr lang="fa-IR" sz="800">
            <a:cs typeface="B Badr" panose="00000400000000000000" pitchFamily="2" charset="-78"/>
          </a:endParaRPr>
        </a:p>
      </dgm:t>
    </dgm:pt>
    <dgm:pt modelId="{4231E503-05AF-4165-A1AB-C83382424E57}" type="sibTrans" cxnId="{7845F36B-D13D-4C0A-AF42-3D65730E5DFE}">
      <dgm:prSet/>
      <dgm:spPr/>
      <dgm:t>
        <a:bodyPr/>
        <a:lstStyle/>
        <a:p>
          <a:pPr rtl="1"/>
          <a:endParaRPr lang="fa-IR" sz="2800">
            <a:cs typeface="B Badr" panose="00000400000000000000" pitchFamily="2" charset="-78"/>
          </a:endParaRPr>
        </a:p>
      </dgm:t>
    </dgm:pt>
    <dgm:pt modelId="{810EEB05-ADE0-464A-B205-683B99AEAFE6}">
      <dgm:prSet custT="1"/>
      <dgm:spPr/>
      <dgm:t>
        <a:bodyPr/>
        <a:lstStyle/>
        <a:p>
          <a:pPr rtl="1"/>
          <a:r>
            <a:rPr lang="fa-IR" sz="1600" smtClean="0">
              <a:cs typeface="B Badr" panose="00000400000000000000" pitchFamily="2" charset="-78"/>
            </a:rPr>
            <a:t>و العقلى:</a:t>
          </a:r>
          <a:endParaRPr lang="fa-IR" sz="1600">
            <a:cs typeface="B Badr" panose="00000400000000000000" pitchFamily="2" charset="-78"/>
          </a:endParaRPr>
        </a:p>
      </dgm:t>
    </dgm:pt>
    <dgm:pt modelId="{0AD05603-3DB3-41C9-8C03-02B4C27F1315}" type="parTrans" cxnId="{24195965-5CB8-4888-9306-0A34AEB81FBD}">
      <dgm:prSet custT="1"/>
      <dgm:spPr/>
      <dgm:t>
        <a:bodyPr/>
        <a:lstStyle/>
        <a:p>
          <a:pPr rtl="1"/>
          <a:endParaRPr lang="fa-IR" sz="800">
            <a:cs typeface="B Badr" panose="00000400000000000000" pitchFamily="2" charset="-78"/>
          </a:endParaRPr>
        </a:p>
      </dgm:t>
    </dgm:pt>
    <dgm:pt modelId="{72CF5478-ADA0-4516-8039-9637DD94EECE}" type="sibTrans" cxnId="{24195965-5CB8-4888-9306-0A34AEB81FBD}">
      <dgm:prSet/>
      <dgm:spPr/>
      <dgm:t>
        <a:bodyPr/>
        <a:lstStyle/>
        <a:p>
          <a:pPr rtl="1"/>
          <a:endParaRPr lang="fa-IR" sz="2800">
            <a:cs typeface="B Badr" panose="00000400000000000000" pitchFamily="2" charset="-78"/>
          </a:endParaRPr>
        </a:p>
      </dgm:t>
    </dgm:pt>
    <dgm:pt modelId="{2E7F7116-724C-4608-952E-07BF64601538}">
      <dgm:prSet custT="1"/>
      <dgm:spPr/>
      <dgm:t>
        <a:bodyPr/>
        <a:lstStyle/>
        <a:p>
          <a:pPr rtl="1"/>
          <a:r>
            <a:rPr lang="fa-IR" sz="1600" smtClean="0">
              <a:cs typeface="B Badr" panose="00000400000000000000" pitchFamily="2" charset="-78"/>
            </a:rPr>
            <a:t>فى تشبيه </a:t>
          </a:r>
          <a:endParaRPr lang="fa-IR" sz="1600">
            <a:cs typeface="B Badr" panose="00000400000000000000" pitchFamily="2" charset="-78"/>
          </a:endParaRPr>
        </a:p>
      </dgm:t>
    </dgm:pt>
    <dgm:pt modelId="{00BC6105-50F2-41BC-8A2D-C2C1C3C41CBF}" type="parTrans" cxnId="{6BF70353-608B-49D8-8FB7-669BE52F371D}">
      <dgm:prSet custT="1"/>
      <dgm:spPr/>
      <dgm:t>
        <a:bodyPr/>
        <a:lstStyle/>
        <a:p>
          <a:pPr rtl="1"/>
          <a:endParaRPr lang="fa-IR" sz="800">
            <a:cs typeface="B Badr" panose="00000400000000000000" pitchFamily="2" charset="-78"/>
          </a:endParaRPr>
        </a:p>
      </dgm:t>
    </dgm:pt>
    <dgm:pt modelId="{4154FEA6-B38A-47DE-8D89-D23412717FB0}" type="sibTrans" cxnId="{6BF70353-608B-49D8-8FB7-669BE52F371D}">
      <dgm:prSet/>
      <dgm:spPr/>
      <dgm:t>
        <a:bodyPr/>
        <a:lstStyle/>
        <a:p>
          <a:pPr rtl="1"/>
          <a:endParaRPr lang="fa-IR" sz="2800">
            <a:cs typeface="B Badr" panose="00000400000000000000" pitchFamily="2" charset="-78"/>
          </a:endParaRPr>
        </a:p>
      </dgm:t>
    </dgm:pt>
    <dgm:pt modelId="{7D6C68EA-0EF0-46B7-B3DD-085C04B8AEE8}">
      <dgm:prSet custT="1"/>
      <dgm:spPr/>
      <dgm:t>
        <a:bodyPr/>
        <a:lstStyle/>
        <a:p>
          <a:pPr rtl="1"/>
          <a:r>
            <a:rPr lang="fa-IR" sz="1600" smtClean="0">
              <a:cs typeface="B Badr" panose="00000400000000000000" pitchFamily="2" charset="-78"/>
            </a:rPr>
            <a:t>وجود الشي‏ء العديم النفع بعدمه</a:t>
          </a:r>
          <a:endParaRPr lang="fa-IR" sz="1600">
            <a:cs typeface="B Badr" panose="00000400000000000000" pitchFamily="2" charset="-78"/>
          </a:endParaRPr>
        </a:p>
      </dgm:t>
    </dgm:pt>
    <dgm:pt modelId="{4EDD7573-C883-4F8E-B8C4-F5B5DD37BEE1}" type="parTrans" cxnId="{56C05C49-DAA9-4EF0-85B7-30B8C1D37B27}">
      <dgm:prSet custT="1"/>
      <dgm:spPr/>
      <dgm:t>
        <a:bodyPr/>
        <a:lstStyle/>
        <a:p>
          <a:pPr rtl="1"/>
          <a:endParaRPr lang="fa-IR" sz="800">
            <a:cs typeface="B Badr" panose="00000400000000000000" pitchFamily="2" charset="-78"/>
          </a:endParaRPr>
        </a:p>
      </dgm:t>
    </dgm:pt>
    <dgm:pt modelId="{5EC75F81-4FE4-4728-A398-A197773FB157}" type="sibTrans" cxnId="{56C05C49-DAA9-4EF0-85B7-30B8C1D37B27}">
      <dgm:prSet/>
      <dgm:spPr/>
      <dgm:t>
        <a:bodyPr/>
        <a:lstStyle/>
        <a:p>
          <a:pPr rtl="1"/>
          <a:endParaRPr lang="fa-IR" sz="2800">
            <a:cs typeface="B Badr" panose="00000400000000000000" pitchFamily="2" charset="-78"/>
          </a:endParaRPr>
        </a:p>
      </dgm:t>
    </dgm:pt>
    <dgm:pt modelId="{304DB98B-3C57-4B9D-AD3C-822A96D959B0}">
      <dgm:prSet custT="1"/>
      <dgm:spPr/>
      <dgm:t>
        <a:bodyPr/>
        <a:lstStyle/>
        <a:p>
          <a:pPr rtl="1"/>
          <a:r>
            <a:rPr lang="fa-IR" sz="1400" smtClean="0">
              <a:cs typeface="B Badr" panose="00000400000000000000" pitchFamily="2" charset="-78"/>
            </a:rPr>
            <a:t>و الرجل الشجاع بالأسد</a:t>
          </a:r>
          <a:endParaRPr lang="fa-IR" sz="1400">
            <a:cs typeface="B Badr" panose="00000400000000000000" pitchFamily="2" charset="-78"/>
          </a:endParaRPr>
        </a:p>
      </dgm:t>
    </dgm:pt>
    <dgm:pt modelId="{9CCF64CA-2A9A-459A-87A7-0E29DC783907}" type="parTrans" cxnId="{60C32D3C-1842-469E-AC8B-B2A174B8FB2D}">
      <dgm:prSet custT="1"/>
      <dgm:spPr/>
      <dgm:t>
        <a:bodyPr/>
        <a:lstStyle/>
        <a:p>
          <a:pPr rtl="1"/>
          <a:endParaRPr lang="fa-IR" sz="800">
            <a:cs typeface="B Badr" panose="00000400000000000000" pitchFamily="2" charset="-78"/>
          </a:endParaRPr>
        </a:p>
      </dgm:t>
    </dgm:pt>
    <dgm:pt modelId="{7330C72C-11BB-4D2E-82E8-0C90BCF38DE8}" type="sibTrans" cxnId="{60C32D3C-1842-469E-AC8B-B2A174B8FB2D}">
      <dgm:prSet/>
      <dgm:spPr/>
      <dgm:t>
        <a:bodyPr/>
        <a:lstStyle/>
        <a:p>
          <a:pPr rtl="1"/>
          <a:endParaRPr lang="fa-IR" sz="2800">
            <a:cs typeface="B Badr" panose="00000400000000000000" pitchFamily="2" charset="-78"/>
          </a:endParaRPr>
        </a:p>
      </dgm:t>
    </dgm:pt>
    <dgm:pt modelId="{B1B5263C-3244-41A6-9ED6-3EDDC1621780}">
      <dgm:prSet custT="1"/>
      <dgm:spPr/>
      <dgm:t>
        <a:bodyPr/>
        <a:lstStyle/>
        <a:p>
          <a:pPr rtl="1"/>
          <a:r>
            <a:rPr lang="fa-IR" sz="1600" smtClean="0">
              <a:cs typeface="B Badr" panose="00000400000000000000" pitchFamily="2" charset="-78"/>
            </a:rPr>
            <a:t>و العلم بالنور</a:t>
          </a:r>
          <a:endParaRPr lang="fa-IR" sz="1600">
            <a:cs typeface="B Badr" panose="00000400000000000000" pitchFamily="2" charset="-78"/>
          </a:endParaRPr>
        </a:p>
      </dgm:t>
    </dgm:pt>
    <dgm:pt modelId="{89A35629-5820-4F7C-A3B4-41074C2E3085}" type="parTrans" cxnId="{F90A5BB0-7D01-47A7-A602-ACCD6FCD4DD4}">
      <dgm:prSet custT="1"/>
      <dgm:spPr/>
      <dgm:t>
        <a:bodyPr/>
        <a:lstStyle/>
        <a:p>
          <a:pPr rtl="1"/>
          <a:endParaRPr lang="fa-IR" sz="800">
            <a:cs typeface="B Badr" panose="00000400000000000000" pitchFamily="2" charset="-78"/>
          </a:endParaRPr>
        </a:p>
      </dgm:t>
    </dgm:pt>
    <dgm:pt modelId="{2F024140-4BAB-476A-AEFD-17D0F3A2EA7C}" type="sibTrans" cxnId="{F90A5BB0-7D01-47A7-A602-ACCD6FCD4DD4}">
      <dgm:prSet/>
      <dgm:spPr/>
      <dgm:t>
        <a:bodyPr/>
        <a:lstStyle/>
        <a:p>
          <a:pPr rtl="1"/>
          <a:endParaRPr lang="fa-IR" sz="2800">
            <a:cs typeface="B Badr" panose="00000400000000000000" pitchFamily="2" charset="-78"/>
          </a:endParaRPr>
        </a:p>
      </dgm:t>
    </dgm:pt>
    <dgm:pt modelId="{B62635B4-1DBF-472F-B036-466AB1D60F48}">
      <dgm:prSet custT="1"/>
      <dgm:spPr/>
      <dgm:t>
        <a:bodyPr/>
        <a:lstStyle/>
        <a:p>
          <a:pPr rtl="1"/>
          <a:r>
            <a:rPr lang="fa-IR" sz="1600" smtClean="0">
              <a:cs typeface="B Badr" panose="00000400000000000000" pitchFamily="2" charset="-78"/>
            </a:rPr>
            <a:t>و العطر بخلق كريم.</a:t>
          </a:r>
          <a:endParaRPr lang="fa-IR" sz="1600">
            <a:cs typeface="B Badr" panose="00000400000000000000" pitchFamily="2" charset="-78"/>
          </a:endParaRPr>
        </a:p>
      </dgm:t>
    </dgm:pt>
    <dgm:pt modelId="{E4F2BCB9-E7E7-4B69-991A-31638CE72F57}" type="parTrans" cxnId="{D104711F-7B92-4707-AD5D-EBD2C843E4B6}">
      <dgm:prSet custT="1"/>
      <dgm:spPr/>
      <dgm:t>
        <a:bodyPr/>
        <a:lstStyle/>
        <a:p>
          <a:pPr rtl="1"/>
          <a:endParaRPr lang="fa-IR" sz="800">
            <a:cs typeface="B Badr" panose="00000400000000000000" pitchFamily="2" charset="-78"/>
          </a:endParaRPr>
        </a:p>
      </dgm:t>
    </dgm:pt>
    <dgm:pt modelId="{D848167A-8DC7-40C0-A9CF-A4166CCC62A4}" type="sibTrans" cxnId="{D104711F-7B92-4707-AD5D-EBD2C843E4B6}">
      <dgm:prSet/>
      <dgm:spPr/>
      <dgm:t>
        <a:bodyPr/>
        <a:lstStyle/>
        <a:p>
          <a:pPr rtl="1"/>
          <a:endParaRPr lang="fa-IR" sz="2800">
            <a:cs typeface="B Badr" panose="00000400000000000000" pitchFamily="2" charset="-78"/>
          </a:endParaRPr>
        </a:p>
      </dgm:t>
    </dgm:pt>
    <dgm:pt modelId="{14981453-E823-4B91-B364-74DDD1E66A71}">
      <dgm:prSet custT="1"/>
      <dgm:spPr/>
      <dgm:t>
        <a:bodyPr/>
        <a:lstStyle/>
        <a:p>
          <a:pPr rtl="1"/>
          <a:r>
            <a:rPr lang="fa-IR" sz="1600" smtClean="0">
              <a:cs typeface="B Badr" panose="00000400000000000000" pitchFamily="2" charset="-78"/>
            </a:rPr>
            <a:t>الحسى:</a:t>
          </a:r>
          <a:endParaRPr lang="fa-IR" sz="1600">
            <a:cs typeface="B Badr" panose="00000400000000000000" pitchFamily="2" charset="-78"/>
          </a:endParaRPr>
        </a:p>
      </dgm:t>
    </dgm:pt>
    <dgm:pt modelId="{3518FD99-4814-4B9E-B1A6-B6D93F38B8D7}" type="sibTrans" cxnId="{58097445-E5DD-4B10-90D2-B27DB6FA4BB2}">
      <dgm:prSet/>
      <dgm:spPr/>
      <dgm:t>
        <a:bodyPr/>
        <a:lstStyle/>
        <a:p>
          <a:pPr rtl="1"/>
          <a:endParaRPr lang="fa-IR" sz="2800">
            <a:cs typeface="B Badr" panose="00000400000000000000" pitchFamily="2" charset="-78"/>
          </a:endParaRPr>
        </a:p>
      </dgm:t>
    </dgm:pt>
    <dgm:pt modelId="{52D0D183-D051-4969-B366-27EB989B61F6}" type="parTrans" cxnId="{58097445-E5DD-4B10-90D2-B27DB6FA4BB2}">
      <dgm:prSet custT="1"/>
      <dgm:spPr/>
      <dgm:t>
        <a:bodyPr/>
        <a:lstStyle/>
        <a:p>
          <a:pPr rtl="1"/>
          <a:endParaRPr lang="fa-IR" sz="800">
            <a:cs typeface="B Badr" panose="00000400000000000000" pitchFamily="2" charset="-78"/>
          </a:endParaRPr>
        </a:p>
      </dgm:t>
    </dgm:pt>
    <dgm:pt modelId="{3A5994BF-A275-4B0B-AFF4-480E0264D011}">
      <dgm:prSet custT="1"/>
      <dgm:spPr/>
      <dgm:t>
        <a:bodyPr/>
        <a:lstStyle/>
        <a:p>
          <a:pPr rtl="1"/>
          <a:r>
            <a:rPr lang="fa-IR" sz="1600" smtClean="0">
              <a:solidFill>
                <a:srgbClr val="FF0000"/>
              </a:solidFill>
              <a:cs typeface="B Badr" panose="00000400000000000000" pitchFamily="2" charset="-78"/>
            </a:rPr>
            <a:t>مثالها</a:t>
          </a:r>
          <a:endParaRPr lang="fa-IR" sz="1600">
            <a:solidFill>
              <a:srgbClr val="FF0000"/>
            </a:solidFill>
            <a:cs typeface="B Badr" panose="00000400000000000000" pitchFamily="2" charset="-78"/>
          </a:endParaRPr>
        </a:p>
      </dgm:t>
    </dgm:pt>
    <dgm:pt modelId="{B0F91771-E7D2-4DA5-8242-09DC224CADFE}" type="sibTrans" cxnId="{529EBD61-76AF-4F66-9494-49501E471D1D}">
      <dgm:prSet/>
      <dgm:spPr/>
      <dgm:t>
        <a:bodyPr/>
        <a:lstStyle/>
        <a:p>
          <a:pPr rtl="1"/>
          <a:endParaRPr lang="fa-IR" sz="2800">
            <a:cs typeface="B Badr" panose="00000400000000000000" pitchFamily="2" charset="-78"/>
          </a:endParaRPr>
        </a:p>
      </dgm:t>
    </dgm:pt>
    <dgm:pt modelId="{4FEA50A8-EA79-4F65-9765-A9B1853C2D8B}" type="parTrans" cxnId="{529EBD61-76AF-4F66-9494-49501E471D1D}">
      <dgm:prSet custT="1"/>
      <dgm:spPr/>
      <dgm:t>
        <a:bodyPr/>
        <a:lstStyle/>
        <a:p>
          <a:pPr rtl="1"/>
          <a:endParaRPr lang="fa-IR" sz="900">
            <a:cs typeface="B Badr" panose="00000400000000000000" pitchFamily="2" charset="-78"/>
          </a:endParaRPr>
        </a:p>
      </dgm:t>
    </dgm:pt>
    <dgm:pt modelId="{7F3771B7-5E1F-4996-9746-D6A67B4F5171}">
      <dgm:prSet custT="1"/>
      <dgm:spPr/>
      <dgm:t>
        <a:bodyPr/>
        <a:lstStyle/>
        <a:p>
          <a:pPr rtl="1"/>
          <a:r>
            <a:rPr lang="fa-IR" sz="1600" smtClean="0">
              <a:solidFill>
                <a:srgbClr val="FF0000"/>
              </a:solidFill>
              <a:cs typeface="B Badr" panose="00000400000000000000" pitchFamily="2" charset="-78"/>
            </a:rPr>
            <a:t>بقیه انواع می آید</a:t>
          </a:r>
          <a:endParaRPr lang="fa-IR" sz="1600">
            <a:solidFill>
              <a:srgbClr val="FF0000"/>
            </a:solidFill>
            <a:cs typeface="B Badr" panose="00000400000000000000" pitchFamily="2" charset="-78"/>
          </a:endParaRPr>
        </a:p>
      </dgm:t>
    </dgm:pt>
    <dgm:pt modelId="{354FDF30-DE2E-4682-89B0-A112EA890330}" type="sibTrans" cxnId="{5B30D77B-C723-4BC6-B6A7-407533A9FA96}">
      <dgm:prSet/>
      <dgm:spPr/>
      <dgm:t>
        <a:bodyPr/>
        <a:lstStyle/>
        <a:p>
          <a:pPr rtl="1"/>
          <a:endParaRPr lang="fa-IR"/>
        </a:p>
      </dgm:t>
    </dgm:pt>
    <dgm:pt modelId="{E50A0560-412B-4254-A5D7-464485A76A6D}" type="parTrans" cxnId="{5B30D77B-C723-4BC6-B6A7-407533A9FA96}">
      <dgm:prSet/>
      <dgm:spPr/>
      <dgm:t>
        <a:bodyPr/>
        <a:lstStyle/>
        <a:p>
          <a:pPr rtl="1"/>
          <a:endParaRPr lang="fa-IR"/>
        </a:p>
      </dgm:t>
    </dgm:pt>
    <dgm:pt modelId="{816D406B-1CDD-4CA4-A00B-EF9E6A8C7F0B}">
      <dgm:prSet custT="1"/>
      <dgm:spPr/>
      <dgm:t>
        <a:bodyPr/>
        <a:lstStyle/>
        <a:p>
          <a:pPr rtl="1"/>
          <a:r>
            <a:rPr lang="fa-IR" sz="1600" smtClean="0">
              <a:cs typeface="B Badr" panose="00000400000000000000" pitchFamily="2" charset="-78"/>
            </a:rPr>
            <a:t>كالحمرة و الخفاء و طيب الرائحة و لذة الطعم و لين الملمس فيما مر.</a:t>
          </a:r>
          <a:endParaRPr lang="fa-IR" sz="1600">
            <a:cs typeface="B Badr" panose="00000400000000000000" pitchFamily="2" charset="-78"/>
          </a:endParaRPr>
        </a:p>
      </dgm:t>
    </dgm:pt>
    <dgm:pt modelId="{7EEEDE7A-BCD3-4239-8AB5-839D916334A7}" type="parTrans" cxnId="{DE4B698B-EB8A-4DDA-8EF9-BD2BE49DD680}">
      <dgm:prSet/>
      <dgm:spPr/>
      <dgm:t>
        <a:bodyPr/>
        <a:lstStyle/>
        <a:p>
          <a:pPr rtl="1"/>
          <a:endParaRPr lang="fa-IR"/>
        </a:p>
      </dgm:t>
    </dgm:pt>
    <dgm:pt modelId="{B2F44754-470D-41BE-AA6F-6292E91C1E5A}" type="sibTrans" cxnId="{DE4B698B-EB8A-4DDA-8EF9-BD2BE49DD680}">
      <dgm:prSet/>
      <dgm:spPr/>
      <dgm:t>
        <a:bodyPr/>
        <a:lstStyle/>
        <a:p>
          <a:pPr rtl="1"/>
          <a:endParaRPr lang="fa-IR"/>
        </a:p>
      </dgm:t>
    </dgm:pt>
    <dgm:pt modelId="{B83080E4-0C0D-4D5D-BA25-4BEC12084AC3}">
      <dgm:prSet custT="1"/>
      <dgm:spPr/>
      <dgm:t>
        <a:bodyPr/>
        <a:lstStyle/>
        <a:p>
          <a:pPr rtl="1"/>
          <a:r>
            <a:rPr lang="fa-IR" sz="1600" smtClean="0">
              <a:cs typeface="B Badr" panose="00000400000000000000" pitchFamily="2" charset="-78"/>
            </a:rPr>
            <a:t> كالعراء عن الفائدة و الجرأة و الهداية و استطابة النفس </a:t>
          </a:r>
          <a:endParaRPr lang="fa-IR" sz="1600">
            <a:cs typeface="B Badr" panose="00000400000000000000" pitchFamily="2" charset="-78"/>
          </a:endParaRPr>
        </a:p>
      </dgm:t>
    </dgm:pt>
    <dgm:pt modelId="{DE317F77-0C6C-4421-A61E-B15A50921201}" type="parTrans" cxnId="{24E84FB6-8CBA-47ED-A86A-70EE7E1095A9}">
      <dgm:prSet/>
      <dgm:spPr/>
      <dgm:t>
        <a:bodyPr/>
        <a:lstStyle/>
        <a:p>
          <a:pPr rtl="1"/>
          <a:endParaRPr lang="fa-IR"/>
        </a:p>
      </dgm:t>
    </dgm:pt>
    <dgm:pt modelId="{BB3B8FFA-B1C3-4CD7-8021-B5134A646324}" type="sibTrans" cxnId="{24E84FB6-8CBA-47ED-A86A-70EE7E1095A9}">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398C5145-1B89-4C44-B626-149FC3DDFD68}" type="pres">
      <dgm:prSet presAssocID="{BC02BCE4-CF17-4D2C-813A-D7BF018AD13B}" presName="root1" presStyleCnt="0"/>
      <dgm:spPr/>
    </dgm:pt>
    <dgm:pt modelId="{F45BFA04-3B3F-4166-8D7F-0F295BEB77F3}" type="pres">
      <dgm:prSet presAssocID="{BC02BCE4-CF17-4D2C-813A-D7BF018AD13B}" presName="LevelOneTextNode" presStyleLbl="node0" presStyleIdx="0" presStyleCnt="1" custScaleX="148490" custScaleY="152425">
        <dgm:presLayoutVars>
          <dgm:chPref val="3"/>
        </dgm:presLayoutVars>
      </dgm:prSet>
      <dgm:spPr/>
      <dgm:t>
        <a:bodyPr/>
        <a:lstStyle/>
        <a:p>
          <a:pPr rtl="1"/>
          <a:endParaRPr lang="fa-IR"/>
        </a:p>
      </dgm:t>
    </dgm:pt>
    <dgm:pt modelId="{8452ACDC-9A12-4EF3-9C20-75E1C9CD3225}" type="pres">
      <dgm:prSet presAssocID="{BC02BCE4-CF17-4D2C-813A-D7BF018AD13B}" presName="level2hierChild" presStyleCnt="0"/>
      <dgm:spPr/>
    </dgm:pt>
    <dgm:pt modelId="{5184D112-81B3-40B3-A3F8-A3B567AEF0B4}" type="pres">
      <dgm:prSet presAssocID="{E9F0D6E8-087B-41F1-9790-08537E83D214}" presName="conn2-1" presStyleLbl="parChTrans1D2" presStyleIdx="0" presStyleCnt="5"/>
      <dgm:spPr/>
      <dgm:t>
        <a:bodyPr/>
        <a:lstStyle/>
        <a:p>
          <a:pPr rtl="1"/>
          <a:endParaRPr lang="fa-IR"/>
        </a:p>
      </dgm:t>
    </dgm:pt>
    <dgm:pt modelId="{11B1CE58-B971-4DC0-890C-2AB6764C37DD}" type="pres">
      <dgm:prSet presAssocID="{E9F0D6E8-087B-41F1-9790-08537E83D214}" presName="connTx" presStyleLbl="parChTrans1D2" presStyleIdx="0" presStyleCnt="5"/>
      <dgm:spPr/>
      <dgm:t>
        <a:bodyPr/>
        <a:lstStyle/>
        <a:p>
          <a:pPr rtl="1"/>
          <a:endParaRPr lang="fa-IR"/>
        </a:p>
      </dgm:t>
    </dgm:pt>
    <dgm:pt modelId="{D8FF8EF3-FE7E-4B71-9D6D-790668C22FB9}" type="pres">
      <dgm:prSet presAssocID="{4FE5DA09-4D80-438D-93BB-BDD7D4C3D151}" presName="root2" presStyleCnt="0"/>
      <dgm:spPr/>
    </dgm:pt>
    <dgm:pt modelId="{6F2BE38E-E2D0-49C5-9B08-739B2AA213B5}" type="pres">
      <dgm:prSet presAssocID="{4FE5DA09-4D80-438D-93BB-BDD7D4C3D151}" presName="LevelTwoTextNode" presStyleLbl="node2" presStyleIdx="0" presStyleCnt="5" custScaleX="99468">
        <dgm:presLayoutVars>
          <dgm:chPref val="3"/>
        </dgm:presLayoutVars>
      </dgm:prSet>
      <dgm:spPr/>
      <dgm:t>
        <a:bodyPr/>
        <a:lstStyle/>
        <a:p>
          <a:pPr rtl="1"/>
          <a:endParaRPr lang="fa-IR"/>
        </a:p>
      </dgm:t>
    </dgm:pt>
    <dgm:pt modelId="{8599BC13-8303-42BF-A01D-E6CA93D42CC8}" type="pres">
      <dgm:prSet presAssocID="{4FE5DA09-4D80-438D-93BB-BDD7D4C3D151}" presName="level3hierChild" presStyleCnt="0"/>
      <dgm:spPr/>
    </dgm:pt>
    <dgm:pt modelId="{B9795921-1028-4F1F-83F8-94B8E3D0B070}" type="pres">
      <dgm:prSet presAssocID="{06BA40E9-D2D9-4856-A99C-6E210AE1C105}" presName="conn2-1" presStyleLbl="parChTrans1D2" presStyleIdx="1" presStyleCnt="5"/>
      <dgm:spPr/>
      <dgm:t>
        <a:bodyPr/>
        <a:lstStyle/>
        <a:p>
          <a:pPr rtl="1"/>
          <a:endParaRPr lang="fa-IR"/>
        </a:p>
      </dgm:t>
    </dgm:pt>
    <dgm:pt modelId="{B69B7077-D400-4041-8FD7-07E2692D8B0D}" type="pres">
      <dgm:prSet presAssocID="{06BA40E9-D2D9-4856-A99C-6E210AE1C105}" presName="connTx" presStyleLbl="parChTrans1D2" presStyleIdx="1" presStyleCnt="5"/>
      <dgm:spPr/>
      <dgm:t>
        <a:bodyPr/>
        <a:lstStyle/>
        <a:p>
          <a:pPr rtl="1"/>
          <a:endParaRPr lang="fa-IR"/>
        </a:p>
      </dgm:t>
    </dgm:pt>
    <dgm:pt modelId="{1C7BF914-AF66-4DE8-8B06-D17271F57A87}" type="pres">
      <dgm:prSet presAssocID="{478C61C6-1CC5-4D8F-A436-55DB00565EC0}" presName="root2" presStyleCnt="0"/>
      <dgm:spPr/>
    </dgm:pt>
    <dgm:pt modelId="{BF370D6A-FFD3-49C2-8894-D02062324F85}" type="pres">
      <dgm:prSet presAssocID="{478C61C6-1CC5-4D8F-A436-55DB00565EC0}" presName="LevelTwoTextNode" presStyleLbl="node2" presStyleIdx="1" presStyleCnt="5" custScaleY="163401">
        <dgm:presLayoutVars>
          <dgm:chPref val="3"/>
        </dgm:presLayoutVars>
      </dgm:prSet>
      <dgm:spPr/>
      <dgm:t>
        <a:bodyPr/>
        <a:lstStyle/>
        <a:p>
          <a:pPr rtl="1"/>
          <a:endParaRPr lang="fa-IR"/>
        </a:p>
      </dgm:t>
    </dgm:pt>
    <dgm:pt modelId="{8682B48C-F3B3-426C-8F3F-F5C9087E1FAD}" type="pres">
      <dgm:prSet presAssocID="{478C61C6-1CC5-4D8F-A436-55DB00565EC0}" presName="level3hierChild" presStyleCnt="0"/>
      <dgm:spPr/>
    </dgm:pt>
    <dgm:pt modelId="{A8B2F9CC-BA7B-4F1F-9B98-C5A6DB4E834E}" type="pres">
      <dgm:prSet presAssocID="{D389BEBF-B573-4CC5-B139-CC105763EC64}" presName="conn2-1" presStyleLbl="parChTrans1D3" presStyleIdx="0" presStyleCnt="7"/>
      <dgm:spPr/>
      <dgm:t>
        <a:bodyPr/>
        <a:lstStyle/>
        <a:p>
          <a:pPr rtl="1"/>
          <a:endParaRPr lang="fa-IR"/>
        </a:p>
      </dgm:t>
    </dgm:pt>
    <dgm:pt modelId="{E1E20BBB-013E-4169-BFDB-2D41369FF38F}" type="pres">
      <dgm:prSet presAssocID="{D389BEBF-B573-4CC5-B139-CC105763EC64}" presName="connTx" presStyleLbl="parChTrans1D3" presStyleIdx="0" presStyleCnt="7"/>
      <dgm:spPr/>
      <dgm:t>
        <a:bodyPr/>
        <a:lstStyle/>
        <a:p>
          <a:pPr rtl="1"/>
          <a:endParaRPr lang="fa-IR"/>
        </a:p>
      </dgm:t>
    </dgm:pt>
    <dgm:pt modelId="{DA4FA9EB-77A7-4E7B-AD24-C9BC6087F4CB}" type="pres">
      <dgm:prSet presAssocID="{88E156F3-D689-416B-BB26-4D612630DDF3}" presName="root2" presStyleCnt="0"/>
      <dgm:spPr/>
    </dgm:pt>
    <dgm:pt modelId="{19901530-AAE7-48C6-8642-66DDED2A3A85}" type="pres">
      <dgm:prSet presAssocID="{88E156F3-D689-416B-BB26-4D612630DDF3}" presName="LevelTwoTextNode" presStyleLbl="node3" presStyleIdx="0" presStyleCnt="7" custScaleY="150246">
        <dgm:presLayoutVars>
          <dgm:chPref val="3"/>
        </dgm:presLayoutVars>
      </dgm:prSet>
      <dgm:spPr/>
      <dgm:t>
        <a:bodyPr/>
        <a:lstStyle/>
        <a:p>
          <a:pPr rtl="1"/>
          <a:endParaRPr lang="fa-IR"/>
        </a:p>
      </dgm:t>
    </dgm:pt>
    <dgm:pt modelId="{C7E0EFF8-E292-4AA4-9ECB-8C41C33AC55E}" type="pres">
      <dgm:prSet presAssocID="{88E156F3-D689-416B-BB26-4D612630DDF3}" presName="level3hierChild" presStyleCnt="0"/>
      <dgm:spPr/>
    </dgm:pt>
    <dgm:pt modelId="{E0C49DB5-D4C6-41EE-9AF9-2986D159F337}" type="pres">
      <dgm:prSet presAssocID="{7CB80349-B121-40BB-A753-927138582D7C}" presName="conn2-1" presStyleLbl="parChTrans1D4" presStyleIdx="0" presStyleCnt="13"/>
      <dgm:spPr/>
      <dgm:t>
        <a:bodyPr/>
        <a:lstStyle/>
        <a:p>
          <a:pPr rtl="1"/>
          <a:endParaRPr lang="fa-IR"/>
        </a:p>
      </dgm:t>
    </dgm:pt>
    <dgm:pt modelId="{37E66EAF-1024-4D30-8284-FC904FBDA54F}" type="pres">
      <dgm:prSet presAssocID="{7CB80349-B121-40BB-A753-927138582D7C}" presName="connTx" presStyleLbl="parChTrans1D4" presStyleIdx="0" presStyleCnt="13"/>
      <dgm:spPr/>
      <dgm:t>
        <a:bodyPr/>
        <a:lstStyle/>
        <a:p>
          <a:pPr rtl="1"/>
          <a:endParaRPr lang="fa-IR"/>
        </a:p>
      </dgm:t>
    </dgm:pt>
    <dgm:pt modelId="{8F315347-C0C8-436E-8416-FC40B46F4A76}" type="pres">
      <dgm:prSet presAssocID="{8883F073-2A80-4E53-AE93-681814B93C45}" presName="root2" presStyleCnt="0"/>
      <dgm:spPr/>
    </dgm:pt>
    <dgm:pt modelId="{D523B128-D9F7-4849-8A6E-4B8303F0C121}" type="pres">
      <dgm:prSet presAssocID="{8883F073-2A80-4E53-AE93-681814B93C45}" presName="LevelTwoTextNode" presStyleLbl="node4" presStyleIdx="0" presStyleCnt="13">
        <dgm:presLayoutVars>
          <dgm:chPref val="3"/>
        </dgm:presLayoutVars>
      </dgm:prSet>
      <dgm:spPr/>
      <dgm:t>
        <a:bodyPr/>
        <a:lstStyle/>
        <a:p>
          <a:pPr rtl="1"/>
          <a:endParaRPr lang="fa-IR"/>
        </a:p>
      </dgm:t>
    </dgm:pt>
    <dgm:pt modelId="{0861606C-A39F-4BDE-A7D9-AC019620B635}" type="pres">
      <dgm:prSet presAssocID="{8883F073-2A80-4E53-AE93-681814B93C45}" presName="level3hierChild" presStyleCnt="0"/>
      <dgm:spPr/>
    </dgm:pt>
    <dgm:pt modelId="{592AD38D-0089-49D4-81DF-E01E4FE9B6B2}" type="pres">
      <dgm:prSet presAssocID="{C3A543C6-C47C-46D6-B932-832A38CC3575}" presName="conn2-1" presStyleLbl="parChTrans1D4" presStyleIdx="1" presStyleCnt="13"/>
      <dgm:spPr/>
      <dgm:t>
        <a:bodyPr/>
        <a:lstStyle/>
        <a:p>
          <a:pPr rtl="1"/>
          <a:endParaRPr lang="fa-IR"/>
        </a:p>
      </dgm:t>
    </dgm:pt>
    <dgm:pt modelId="{E683C05E-0781-433A-A12B-6AA1C2A57D36}" type="pres">
      <dgm:prSet presAssocID="{C3A543C6-C47C-46D6-B932-832A38CC3575}" presName="connTx" presStyleLbl="parChTrans1D4" presStyleIdx="1" presStyleCnt="13"/>
      <dgm:spPr/>
      <dgm:t>
        <a:bodyPr/>
        <a:lstStyle/>
        <a:p>
          <a:pPr rtl="1"/>
          <a:endParaRPr lang="fa-IR"/>
        </a:p>
      </dgm:t>
    </dgm:pt>
    <dgm:pt modelId="{6146B425-3B84-42B2-9C18-A8E82F261229}" type="pres">
      <dgm:prSet presAssocID="{E6DE5355-1200-48F9-870B-656931B956CA}" presName="root2" presStyleCnt="0"/>
      <dgm:spPr/>
    </dgm:pt>
    <dgm:pt modelId="{DA5AC445-55FF-46CD-A39E-35D02D2D075A}" type="pres">
      <dgm:prSet presAssocID="{E6DE5355-1200-48F9-870B-656931B956CA}" presName="LevelTwoTextNode" presStyleLbl="node4" presStyleIdx="1" presStyleCnt="13">
        <dgm:presLayoutVars>
          <dgm:chPref val="3"/>
        </dgm:presLayoutVars>
      </dgm:prSet>
      <dgm:spPr/>
      <dgm:t>
        <a:bodyPr/>
        <a:lstStyle/>
        <a:p>
          <a:pPr rtl="1"/>
          <a:endParaRPr lang="fa-IR"/>
        </a:p>
      </dgm:t>
    </dgm:pt>
    <dgm:pt modelId="{AC794722-0998-4390-98FA-B93244DC7A8C}" type="pres">
      <dgm:prSet presAssocID="{E6DE5355-1200-48F9-870B-656931B956CA}" presName="level3hierChild" presStyleCnt="0"/>
      <dgm:spPr/>
    </dgm:pt>
    <dgm:pt modelId="{5DEB8D77-8B65-4A75-B47E-AC9A608E0C0D}" type="pres">
      <dgm:prSet presAssocID="{264406BF-A82B-4977-8CFE-708F788A0396}" presName="conn2-1" presStyleLbl="parChTrans1D2" presStyleIdx="2" presStyleCnt="5"/>
      <dgm:spPr/>
      <dgm:t>
        <a:bodyPr/>
        <a:lstStyle/>
        <a:p>
          <a:pPr rtl="1"/>
          <a:endParaRPr lang="fa-IR"/>
        </a:p>
      </dgm:t>
    </dgm:pt>
    <dgm:pt modelId="{93DFB47E-B856-4E4E-B526-3033BAD60396}" type="pres">
      <dgm:prSet presAssocID="{264406BF-A82B-4977-8CFE-708F788A0396}" presName="connTx" presStyleLbl="parChTrans1D2" presStyleIdx="2" presStyleCnt="5"/>
      <dgm:spPr/>
      <dgm:t>
        <a:bodyPr/>
        <a:lstStyle/>
        <a:p>
          <a:pPr rtl="1"/>
          <a:endParaRPr lang="fa-IR"/>
        </a:p>
      </dgm:t>
    </dgm:pt>
    <dgm:pt modelId="{A7C72595-337D-4256-BA6C-A56BFD386287}" type="pres">
      <dgm:prSet presAssocID="{354A5303-6978-49E6-97FF-F6DCA90799AC}" presName="root2" presStyleCnt="0"/>
      <dgm:spPr/>
    </dgm:pt>
    <dgm:pt modelId="{AD3A6CA8-968A-4562-BA6A-03D5F9B566F5}" type="pres">
      <dgm:prSet presAssocID="{354A5303-6978-49E6-97FF-F6DCA90799AC}" presName="LevelTwoTextNode" presStyleLbl="node2" presStyleIdx="2" presStyleCnt="5" custScaleX="101764">
        <dgm:presLayoutVars>
          <dgm:chPref val="3"/>
        </dgm:presLayoutVars>
      </dgm:prSet>
      <dgm:spPr/>
      <dgm:t>
        <a:bodyPr/>
        <a:lstStyle/>
        <a:p>
          <a:pPr rtl="1"/>
          <a:endParaRPr lang="fa-IR"/>
        </a:p>
      </dgm:t>
    </dgm:pt>
    <dgm:pt modelId="{8B3BED73-FCD0-4D8B-8CF0-8322AF6028BE}" type="pres">
      <dgm:prSet presAssocID="{354A5303-6978-49E6-97FF-F6DCA90799AC}" presName="level3hierChild" presStyleCnt="0"/>
      <dgm:spPr/>
    </dgm:pt>
    <dgm:pt modelId="{65824B0E-6565-4471-816C-582FA3107F26}" type="pres">
      <dgm:prSet presAssocID="{AEF4CC29-9685-4B9D-B438-9EDF8CC43A80}" presName="conn2-1" presStyleLbl="parChTrans1D3" presStyleIdx="1" presStyleCnt="7"/>
      <dgm:spPr/>
      <dgm:t>
        <a:bodyPr/>
        <a:lstStyle/>
        <a:p>
          <a:pPr rtl="1"/>
          <a:endParaRPr lang="fa-IR"/>
        </a:p>
      </dgm:t>
    </dgm:pt>
    <dgm:pt modelId="{82915AD6-0C06-4118-8796-4D3D096C6D52}" type="pres">
      <dgm:prSet presAssocID="{AEF4CC29-9685-4B9D-B438-9EDF8CC43A80}" presName="connTx" presStyleLbl="parChTrans1D3" presStyleIdx="1" presStyleCnt="7"/>
      <dgm:spPr/>
      <dgm:t>
        <a:bodyPr/>
        <a:lstStyle/>
        <a:p>
          <a:pPr rtl="1"/>
          <a:endParaRPr lang="fa-IR"/>
        </a:p>
      </dgm:t>
    </dgm:pt>
    <dgm:pt modelId="{270E54BF-1F3A-4A94-B22E-1D1D0FBE59B9}" type="pres">
      <dgm:prSet presAssocID="{1B078758-AEC0-4607-8DBF-A7283EF968EF}" presName="root2" presStyleCnt="0"/>
      <dgm:spPr/>
    </dgm:pt>
    <dgm:pt modelId="{C7634D64-FF3A-4134-882C-4B683268611D}" type="pres">
      <dgm:prSet presAssocID="{1B078758-AEC0-4607-8DBF-A7283EF968EF}" presName="LevelTwoTextNode" presStyleLbl="node3" presStyleIdx="1" presStyleCnt="7">
        <dgm:presLayoutVars>
          <dgm:chPref val="3"/>
        </dgm:presLayoutVars>
      </dgm:prSet>
      <dgm:spPr/>
      <dgm:t>
        <a:bodyPr/>
        <a:lstStyle/>
        <a:p>
          <a:pPr rtl="1"/>
          <a:endParaRPr lang="fa-IR"/>
        </a:p>
      </dgm:t>
    </dgm:pt>
    <dgm:pt modelId="{208382A6-4F18-49E0-9D15-CCC17E7EE66E}" type="pres">
      <dgm:prSet presAssocID="{1B078758-AEC0-4607-8DBF-A7283EF968EF}" presName="level3hierChild" presStyleCnt="0"/>
      <dgm:spPr/>
    </dgm:pt>
    <dgm:pt modelId="{35C31CAF-989B-493F-BB32-8D7CEAB20C34}" type="pres">
      <dgm:prSet presAssocID="{F6931C97-7CE1-42B6-895D-B7D8EC78187E}" presName="conn2-1" presStyleLbl="parChTrans1D3" presStyleIdx="2" presStyleCnt="7"/>
      <dgm:spPr/>
      <dgm:t>
        <a:bodyPr/>
        <a:lstStyle/>
        <a:p>
          <a:pPr rtl="1"/>
          <a:endParaRPr lang="fa-IR"/>
        </a:p>
      </dgm:t>
    </dgm:pt>
    <dgm:pt modelId="{E6202BF1-70D1-457A-956E-597A85E1639B}" type="pres">
      <dgm:prSet presAssocID="{F6931C97-7CE1-42B6-895D-B7D8EC78187E}" presName="connTx" presStyleLbl="parChTrans1D3" presStyleIdx="2" presStyleCnt="7"/>
      <dgm:spPr/>
      <dgm:t>
        <a:bodyPr/>
        <a:lstStyle/>
        <a:p>
          <a:pPr rtl="1"/>
          <a:endParaRPr lang="fa-IR"/>
        </a:p>
      </dgm:t>
    </dgm:pt>
    <dgm:pt modelId="{834EC236-CA33-41F0-88AB-6EDE9FC6EDB7}" type="pres">
      <dgm:prSet presAssocID="{659A784C-7807-4F59-B8CF-00DF520FC443}" presName="root2" presStyleCnt="0"/>
      <dgm:spPr/>
    </dgm:pt>
    <dgm:pt modelId="{DF9FC068-68EA-4051-B37F-366B4597688A}" type="pres">
      <dgm:prSet presAssocID="{659A784C-7807-4F59-B8CF-00DF520FC443}" presName="LevelTwoTextNode" presStyleLbl="node3" presStyleIdx="2" presStyleCnt="7">
        <dgm:presLayoutVars>
          <dgm:chPref val="3"/>
        </dgm:presLayoutVars>
      </dgm:prSet>
      <dgm:spPr/>
      <dgm:t>
        <a:bodyPr/>
        <a:lstStyle/>
        <a:p>
          <a:pPr rtl="1"/>
          <a:endParaRPr lang="fa-IR"/>
        </a:p>
      </dgm:t>
    </dgm:pt>
    <dgm:pt modelId="{982F5108-AF53-4886-BD3E-0038CEA2CA34}" type="pres">
      <dgm:prSet presAssocID="{659A784C-7807-4F59-B8CF-00DF520FC443}" presName="level3hierChild" presStyleCnt="0"/>
      <dgm:spPr/>
    </dgm:pt>
    <dgm:pt modelId="{EA4ECB4F-8F13-4376-9D45-C8181B19F05F}" type="pres">
      <dgm:prSet presAssocID="{ADD28344-686D-4FFF-9D7D-D17C636DE90D}" presName="conn2-1" presStyleLbl="parChTrans1D2" presStyleIdx="3" presStyleCnt="5"/>
      <dgm:spPr/>
      <dgm:t>
        <a:bodyPr/>
        <a:lstStyle/>
        <a:p>
          <a:pPr rtl="1"/>
          <a:endParaRPr lang="fa-IR"/>
        </a:p>
      </dgm:t>
    </dgm:pt>
    <dgm:pt modelId="{C4DD710A-C8FF-4129-9A77-2450413C0577}" type="pres">
      <dgm:prSet presAssocID="{ADD28344-686D-4FFF-9D7D-D17C636DE90D}" presName="connTx" presStyleLbl="parChTrans1D2" presStyleIdx="3" presStyleCnt="5"/>
      <dgm:spPr/>
      <dgm:t>
        <a:bodyPr/>
        <a:lstStyle/>
        <a:p>
          <a:pPr rtl="1"/>
          <a:endParaRPr lang="fa-IR"/>
        </a:p>
      </dgm:t>
    </dgm:pt>
    <dgm:pt modelId="{C397157F-A8F3-410D-8CEB-BD7A00F1CC06}" type="pres">
      <dgm:prSet presAssocID="{7F463722-1C68-4072-830A-898293C97B21}" presName="root2" presStyleCnt="0"/>
      <dgm:spPr/>
    </dgm:pt>
    <dgm:pt modelId="{01F0EEF2-E02A-43F2-817B-0ED0BFAB12D0}" type="pres">
      <dgm:prSet presAssocID="{7F463722-1C68-4072-830A-898293C97B21}" presName="LevelTwoTextNode" presStyleLbl="node2" presStyleIdx="3" presStyleCnt="5" custScaleX="101206">
        <dgm:presLayoutVars>
          <dgm:chPref val="3"/>
        </dgm:presLayoutVars>
      </dgm:prSet>
      <dgm:spPr/>
      <dgm:t>
        <a:bodyPr/>
        <a:lstStyle/>
        <a:p>
          <a:pPr rtl="1"/>
          <a:endParaRPr lang="fa-IR"/>
        </a:p>
      </dgm:t>
    </dgm:pt>
    <dgm:pt modelId="{47EE376C-0D36-44E1-9742-9230FE5C596F}" type="pres">
      <dgm:prSet presAssocID="{7F463722-1C68-4072-830A-898293C97B21}" presName="level3hierChild" presStyleCnt="0"/>
      <dgm:spPr/>
    </dgm:pt>
    <dgm:pt modelId="{8F0630B5-FA5F-4EAA-81FB-35E5518CE13C}" type="pres">
      <dgm:prSet presAssocID="{CF12949F-789D-4230-8EBF-3CAABE05B766}" presName="conn2-1" presStyleLbl="parChTrans1D3" presStyleIdx="3" presStyleCnt="7"/>
      <dgm:spPr/>
      <dgm:t>
        <a:bodyPr/>
        <a:lstStyle/>
        <a:p>
          <a:pPr rtl="1"/>
          <a:endParaRPr lang="fa-IR"/>
        </a:p>
      </dgm:t>
    </dgm:pt>
    <dgm:pt modelId="{C8386FA7-2204-4ED5-A98B-44DB8EFA2FB0}" type="pres">
      <dgm:prSet presAssocID="{CF12949F-789D-4230-8EBF-3CAABE05B766}" presName="connTx" presStyleLbl="parChTrans1D3" presStyleIdx="3" presStyleCnt="7"/>
      <dgm:spPr/>
      <dgm:t>
        <a:bodyPr/>
        <a:lstStyle/>
        <a:p>
          <a:pPr rtl="1"/>
          <a:endParaRPr lang="fa-IR"/>
        </a:p>
      </dgm:t>
    </dgm:pt>
    <dgm:pt modelId="{07FD5692-4EE2-493A-A71A-78A1308803EF}" type="pres">
      <dgm:prSet presAssocID="{7B011577-08BC-4DE0-BEF4-432CD3924DFF}" presName="root2" presStyleCnt="0"/>
      <dgm:spPr/>
    </dgm:pt>
    <dgm:pt modelId="{D039EB90-BDC5-4578-8939-7AE764F353B8}" type="pres">
      <dgm:prSet presAssocID="{7B011577-08BC-4DE0-BEF4-432CD3924DFF}" presName="LevelTwoTextNode" presStyleLbl="node3" presStyleIdx="3" presStyleCnt="7" custScaleX="263206" custScaleY="149498">
        <dgm:presLayoutVars>
          <dgm:chPref val="3"/>
        </dgm:presLayoutVars>
      </dgm:prSet>
      <dgm:spPr/>
      <dgm:t>
        <a:bodyPr/>
        <a:lstStyle/>
        <a:p>
          <a:pPr rtl="1"/>
          <a:endParaRPr lang="fa-IR"/>
        </a:p>
      </dgm:t>
    </dgm:pt>
    <dgm:pt modelId="{8246B05C-FDEB-4DFA-9835-1527B9AAA818}" type="pres">
      <dgm:prSet presAssocID="{7B011577-08BC-4DE0-BEF4-432CD3924DFF}" presName="level3hierChild" presStyleCnt="0"/>
      <dgm:spPr/>
    </dgm:pt>
    <dgm:pt modelId="{C74C28E3-A833-4433-80BC-9FEDB0588847}" type="pres">
      <dgm:prSet presAssocID="{1B1CF280-2F44-4AA8-8128-148FCFFDBBB1}" presName="conn2-1" presStyleLbl="parChTrans1D3" presStyleIdx="4" presStyleCnt="7"/>
      <dgm:spPr/>
      <dgm:t>
        <a:bodyPr/>
        <a:lstStyle/>
        <a:p>
          <a:pPr rtl="1"/>
          <a:endParaRPr lang="fa-IR"/>
        </a:p>
      </dgm:t>
    </dgm:pt>
    <dgm:pt modelId="{48B87D8E-5899-41D3-850E-5AD4BA9D3AE7}" type="pres">
      <dgm:prSet presAssocID="{1B1CF280-2F44-4AA8-8128-148FCFFDBBB1}" presName="connTx" presStyleLbl="parChTrans1D3" presStyleIdx="4" presStyleCnt="7"/>
      <dgm:spPr/>
      <dgm:t>
        <a:bodyPr/>
        <a:lstStyle/>
        <a:p>
          <a:pPr rtl="1"/>
          <a:endParaRPr lang="fa-IR"/>
        </a:p>
      </dgm:t>
    </dgm:pt>
    <dgm:pt modelId="{DBB1DD74-D069-4910-B6CB-DBC8AF2FD3D0}" type="pres">
      <dgm:prSet presAssocID="{38226D14-2418-4572-B77B-264716D88818}" presName="root2" presStyleCnt="0"/>
      <dgm:spPr/>
    </dgm:pt>
    <dgm:pt modelId="{F49329C6-ED25-441A-BEDA-F9B31624D219}" type="pres">
      <dgm:prSet presAssocID="{38226D14-2418-4572-B77B-264716D88818}" presName="LevelTwoTextNode" presStyleLbl="node3" presStyleIdx="4" presStyleCnt="7" custScaleX="263206" custScaleY="153503">
        <dgm:presLayoutVars>
          <dgm:chPref val="3"/>
        </dgm:presLayoutVars>
      </dgm:prSet>
      <dgm:spPr/>
      <dgm:t>
        <a:bodyPr/>
        <a:lstStyle/>
        <a:p>
          <a:pPr rtl="1"/>
          <a:endParaRPr lang="fa-IR"/>
        </a:p>
      </dgm:t>
    </dgm:pt>
    <dgm:pt modelId="{BA069200-CDA8-4C1C-82DD-3633AF05BB29}" type="pres">
      <dgm:prSet presAssocID="{38226D14-2418-4572-B77B-264716D88818}" presName="level3hierChild" presStyleCnt="0"/>
      <dgm:spPr/>
    </dgm:pt>
    <dgm:pt modelId="{2940E681-F771-4FFD-84F5-C7DCD0ACEEF1}" type="pres">
      <dgm:prSet presAssocID="{EA52734F-6232-4FA5-8BB7-57D9BFA79935}" presName="conn2-1" presStyleLbl="parChTrans1D4" presStyleIdx="2" presStyleCnt="13"/>
      <dgm:spPr/>
      <dgm:t>
        <a:bodyPr/>
        <a:lstStyle/>
        <a:p>
          <a:pPr rtl="1"/>
          <a:endParaRPr lang="fa-IR"/>
        </a:p>
      </dgm:t>
    </dgm:pt>
    <dgm:pt modelId="{3267D594-F514-4B6B-A161-A8E186BA224F}" type="pres">
      <dgm:prSet presAssocID="{EA52734F-6232-4FA5-8BB7-57D9BFA79935}" presName="connTx" presStyleLbl="parChTrans1D4" presStyleIdx="2" presStyleCnt="13"/>
      <dgm:spPr/>
      <dgm:t>
        <a:bodyPr/>
        <a:lstStyle/>
        <a:p>
          <a:pPr rtl="1"/>
          <a:endParaRPr lang="fa-IR"/>
        </a:p>
      </dgm:t>
    </dgm:pt>
    <dgm:pt modelId="{8AC7AFC0-4142-451F-8D24-652E495B3A49}" type="pres">
      <dgm:prSet presAssocID="{F34D8950-E1C9-485A-980B-F86417244C1F}" presName="root2" presStyleCnt="0"/>
      <dgm:spPr/>
    </dgm:pt>
    <dgm:pt modelId="{789EDB7C-3828-4D82-A92D-DA4B58614A91}" type="pres">
      <dgm:prSet presAssocID="{F34D8950-E1C9-485A-980B-F86417244C1F}" presName="LevelTwoTextNode" presStyleLbl="node4" presStyleIdx="2" presStyleCnt="13" custScaleX="114291" custScaleY="158499">
        <dgm:presLayoutVars>
          <dgm:chPref val="3"/>
        </dgm:presLayoutVars>
      </dgm:prSet>
      <dgm:spPr/>
      <dgm:t>
        <a:bodyPr/>
        <a:lstStyle/>
        <a:p>
          <a:pPr rtl="1"/>
          <a:endParaRPr lang="fa-IR"/>
        </a:p>
      </dgm:t>
    </dgm:pt>
    <dgm:pt modelId="{9BCC1515-4CC9-4BF2-AEFA-10B800C0B3C7}" type="pres">
      <dgm:prSet presAssocID="{F34D8950-E1C9-485A-980B-F86417244C1F}" presName="level3hierChild" presStyleCnt="0"/>
      <dgm:spPr/>
    </dgm:pt>
    <dgm:pt modelId="{8E336884-F115-4AAB-B111-02180ACEFD8B}" type="pres">
      <dgm:prSet presAssocID="{F6051A46-AFBF-4CC6-AB5B-11A2E61C74D4}" presName="conn2-1" presStyleLbl="parChTrans1D4" presStyleIdx="3" presStyleCnt="13"/>
      <dgm:spPr/>
      <dgm:t>
        <a:bodyPr/>
        <a:lstStyle/>
        <a:p>
          <a:pPr rtl="1"/>
          <a:endParaRPr lang="fa-IR"/>
        </a:p>
      </dgm:t>
    </dgm:pt>
    <dgm:pt modelId="{8FA9E467-DE41-4261-9D46-AB85C3A1E558}" type="pres">
      <dgm:prSet presAssocID="{F6051A46-AFBF-4CC6-AB5B-11A2E61C74D4}" presName="connTx" presStyleLbl="parChTrans1D4" presStyleIdx="3" presStyleCnt="13"/>
      <dgm:spPr/>
      <dgm:t>
        <a:bodyPr/>
        <a:lstStyle/>
        <a:p>
          <a:pPr rtl="1"/>
          <a:endParaRPr lang="fa-IR"/>
        </a:p>
      </dgm:t>
    </dgm:pt>
    <dgm:pt modelId="{6B95F005-DC8C-4200-B748-F66BA699F4A1}" type="pres">
      <dgm:prSet presAssocID="{B5C81576-5AC6-4BC7-BBE0-08C963B27C03}" presName="root2" presStyleCnt="0"/>
      <dgm:spPr/>
    </dgm:pt>
    <dgm:pt modelId="{3DA3AEC5-3D07-4E25-ABD2-9D6C43DEBF3B}" type="pres">
      <dgm:prSet presAssocID="{B5C81576-5AC6-4BC7-BBE0-08C963B27C03}" presName="LevelTwoTextNode" presStyleLbl="node4" presStyleIdx="3" presStyleCnt="13" custScaleX="100508" custScaleY="158013">
        <dgm:presLayoutVars>
          <dgm:chPref val="3"/>
        </dgm:presLayoutVars>
      </dgm:prSet>
      <dgm:spPr/>
      <dgm:t>
        <a:bodyPr/>
        <a:lstStyle/>
        <a:p>
          <a:pPr rtl="1"/>
          <a:endParaRPr lang="fa-IR"/>
        </a:p>
      </dgm:t>
    </dgm:pt>
    <dgm:pt modelId="{E4017BB8-AAE0-4EE9-AE61-79C158ED347A}" type="pres">
      <dgm:prSet presAssocID="{B5C81576-5AC6-4BC7-BBE0-08C963B27C03}" presName="level3hierChild" presStyleCnt="0"/>
      <dgm:spPr/>
    </dgm:pt>
    <dgm:pt modelId="{10D8B819-187B-4482-BA27-A56D20ABCB83}" type="pres">
      <dgm:prSet presAssocID="{4FEA50A8-EA79-4F65-9765-A9B1853C2D8B}" presName="conn2-1" presStyleLbl="parChTrans1D2" presStyleIdx="4" presStyleCnt="5"/>
      <dgm:spPr/>
      <dgm:t>
        <a:bodyPr/>
        <a:lstStyle/>
        <a:p>
          <a:pPr rtl="1"/>
          <a:endParaRPr lang="fa-IR"/>
        </a:p>
      </dgm:t>
    </dgm:pt>
    <dgm:pt modelId="{2AFC3EAD-E200-4940-8C6E-A77C021BB40A}" type="pres">
      <dgm:prSet presAssocID="{4FEA50A8-EA79-4F65-9765-A9B1853C2D8B}" presName="connTx" presStyleLbl="parChTrans1D2" presStyleIdx="4" presStyleCnt="5"/>
      <dgm:spPr/>
      <dgm:t>
        <a:bodyPr/>
        <a:lstStyle/>
        <a:p>
          <a:pPr rtl="1"/>
          <a:endParaRPr lang="fa-IR"/>
        </a:p>
      </dgm:t>
    </dgm:pt>
    <dgm:pt modelId="{5F320BE3-3494-4FD7-B7FC-503338C9D8FB}" type="pres">
      <dgm:prSet presAssocID="{3A5994BF-A275-4B0B-AFF4-480E0264D011}" presName="root2" presStyleCnt="0"/>
      <dgm:spPr/>
    </dgm:pt>
    <dgm:pt modelId="{403E139B-AAA7-4156-BD41-6B28826E634D}" type="pres">
      <dgm:prSet presAssocID="{3A5994BF-A275-4B0B-AFF4-480E0264D011}" presName="LevelTwoTextNode" presStyleLbl="node2" presStyleIdx="4" presStyleCnt="5" custScaleY="137820">
        <dgm:presLayoutVars>
          <dgm:chPref val="3"/>
        </dgm:presLayoutVars>
      </dgm:prSet>
      <dgm:spPr/>
      <dgm:t>
        <a:bodyPr/>
        <a:lstStyle/>
        <a:p>
          <a:pPr rtl="1"/>
          <a:endParaRPr lang="fa-IR"/>
        </a:p>
      </dgm:t>
    </dgm:pt>
    <dgm:pt modelId="{870B0537-3C47-43E6-906F-278CB5CCAF77}" type="pres">
      <dgm:prSet presAssocID="{3A5994BF-A275-4B0B-AFF4-480E0264D011}" presName="level3hierChild" presStyleCnt="0"/>
      <dgm:spPr/>
    </dgm:pt>
    <dgm:pt modelId="{DD655F10-F430-405A-80E8-D0F0908CA1D2}" type="pres">
      <dgm:prSet presAssocID="{6809AEBA-D880-4D9A-BC74-763A2A3984D2}" presName="conn2-1" presStyleLbl="parChTrans1D3" presStyleIdx="5" presStyleCnt="7"/>
      <dgm:spPr/>
      <dgm:t>
        <a:bodyPr/>
        <a:lstStyle/>
        <a:p>
          <a:pPr rtl="1"/>
          <a:endParaRPr lang="fa-IR"/>
        </a:p>
      </dgm:t>
    </dgm:pt>
    <dgm:pt modelId="{09D00FCD-F228-444E-BF42-0C4C6EFA0F04}" type="pres">
      <dgm:prSet presAssocID="{6809AEBA-D880-4D9A-BC74-763A2A3984D2}" presName="connTx" presStyleLbl="parChTrans1D3" presStyleIdx="5" presStyleCnt="7"/>
      <dgm:spPr/>
      <dgm:t>
        <a:bodyPr/>
        <a:lstStyle/>
        <a:p>
          <a:pPr rtl="1"/>
          <a:endParaRPr lang="fa-IR"/>
        </a:p>
      </dgm:t>
    </dgm:pt>
    <dgm:pt modelId="{C7604F72-467A-4865-ADAE-FAE2E4FFA41A}" type="pres">
      <dgm:prSet presAssocID="{957B0A07-6B28-4CC6-8DA6-1312C01C829D}" presName="root2" presStyleCnt="0"/>
      <dgm:spPr/>
    </dgm:pt>
    <dgm:pt modelId="{D5CA3383-76AF-453E-BB60-7C0091B7F1BD}" type="pres">
      <dgm:prSet presAssocID="{957B0A07-6B28-4CC6-8DA6-1312C01C829D}" presName="LevelTwoTextNode" presStyleLbl="node3" presStyleIdx="5" presStyleCnt="7" custScaleX="52552">
        <dgm:presLayoutVars>
          <dgm:chPref val="3"/>
        </dgm:presLayoutVars>
      </dgm:prSet>
      <dgm:spPr/>
      <dgm:t>
        <a:bodyPr/>
        <a:lstStyle/>
        <a:p>
          <a:pPr rtl="1"/>
          <a:endParaRPr lang="fa-IR"/>
        </a:p>
      </dgm:t>
    </dgm:pt>
    <dgm:pt modelId="{CD312822-8B45-4543-82C5-6A5D96B4A6DA}" type="pres">
      <dgm:prSet presAssocID="{957B0A07-6B28-4CC6-8DA6-1312C01C829D}" presName="level3hierChild" presStyleCnt="0"/>
      <dgm:spPr/>
    </dgm:pt>
    <dgm:pt modelId="{AF990853-A35D-4543-8623-61DC8C7F0EE3}" type="pres">
      <dgm:prSet presAssocID="{52D0D183-D051-4969-B366-27EB989B61F6}" presName="conn2-1" presStyleLbl="parChTrans1D4" presStyleIdx="4" presStyleCnt="13"/>
      <dgm:spPr/>
      <dgm:t>
        <a:bodyPr/>
        <a:lstStyle/>
        <a:p>
          <a:pPr rtl="1"/>
          <a:endParaRPr lang="fa-IR"/>
        </a:p>
      </dgm:t>
    </dgm:pt>
    <dgm:pt modelId="{FE18BB65-B083-4030-8138-AAD682B2B4FC}" type="pres">
      <dgm:prSet presAssocID="{52D0D183-D051-4969-B366-27EB989B61F6}" presName="connTx" presStyleLbl="parChTrans1D4" presStyleIdx="4" presStyleCnt="13"/>
      <dgm:spPr/>
      <dgm:t>
        <a:bodyPr/>
        <a:lstStyle/>
        <a:p>
          <a:pPr rtl="1"/>
          <a:endParaRPr lang="fa-IR"/>
        </a:p>
      </dgm:t>
    </dgm:pt>
    <dgm:pt modelId="{8113D213-2BA4-4D7D-BA88-D54C6879BD7F}" type="pres">
      <dgm:prSet presAssocID="{14981453-E823-4B91-B364-74DDD1E66A71}" presName="root2" presStyleCnt="0"/>
      <dgm:spPr/>
    </dgm:pt>
    <dgm:pt modelId="{31682BEB-4CAE-4FB0-B4AD-8C8673DC4A5B}" type="pres">
      <dgm:prSet presAssocID="{14981453-E823-4B91-B364-74DDD1E66A71}" presName="LevelTwoTextNode" presStyleLbl="node4" presStyleIdx="4" presStyleCnt="13" custScaleX="73276" custScaleY="105869">
        <dgm:presLayoutVars>
          <dgm:chPref val="3"/>
        </dgm:presLayoutVars>
      </dgm:prSet>
      <dgm:spPr/>
      <dgm:t>
        <a:bodyPr/>
        <a:lstStyle/>
        <a:p>
          <a:pPr rtl="1"/>
          <a:endParaRPr lang="fa-IR"/>
        </a:p>
      </dgm:t>
    </dgm:pt>
    <dgm:pt modelId="{97B7A6BC-D9A9-4273-9279-E0A622FF500B}" type="pres">
      <dgm:prSet presAssocID="{14981453-E823-4B91-B364-74DDD1E66A71}" presName="level3hierChild" presStyleCnt="0"/>
      <dgm:spPr/>
    </dgm:pt>
    <dgm:pt modelId="{84588598-249F-4A9A-AF6A-33593EF009A9}" type="pres">
      <dgm:prSet presAssocID="{7EEEDE7A-BCD3-4239-8AB5-839D916334A7}" presName="conn2-1" presStyleLbl="parChTrans1D4" presStyleIdx="5" presStyleCnt="13"/>
      <dgm:spPr/>
      <dgm:t>
        <a:bodyPr/>
        <a:lstStyle/>
        <a:p>
          <a:pPr rtl="1"/>
          <a:endParaRPr lang="fa-IR"/>
        </a:p>
      </dgm:t>
    </dgm:pt>
    <dgm:pt modelId="{E515E833-2318-4802-96D6-5E99877DA789}" type="pres">
      <dgm:prSet presAssocID="{7EEEDE7A-BCD3-4239-8AB5-839D916334A7}" presName="connTx" presStyleLbl="parChTrans1D4" presStyleIdx="5" presStyleCnt="13"/>
      <dgm:spPr/>
      <dgm:t>
        <a:bodyPr/>
        <a:lstStyle/>
        <a:p>
          <a:pPr rtl="1"/>
          <a:endParaRPr lang="fa-IR"/>
        </a:p>
      </dgm:t>
    </dgm:pt>
    <dgm:pt modelId="{BD71C1DB-3DBF-4BF0-BF1A-803BAB61AC60}" type="pres">
      <dgm:prSet presAssocID="{816D406B-1CDD-4CA4-A00B-EF9E6A8C7F0B}" presName="root2" presStyleCnt="0"/>
      <dgm:spPr/>
    </dgm:pt>
    <dgm:pt modelId="{BD9C0D9F-82C8-44FC-9677-6931EDB4B9B6}" type="pres">
      <dgm:prSet presAssocID="{816D406B-1CDD-4CA4-A00B-EF9E6A8C7F0B}" presName="LevelTwoTextNode" presStyleLbl="node4" presStyleIdx="5" presStyleCnt="13" custScaleX="270201">
        <dgm:presLayoutVars>
          <dgm:chPref val="3"/>
        </dgm:presLayoutVars>
      </dgm:prSet>
      <dgm:spPr/>
      <dgm:t>
        <a:bodyPr/>
        <a:lstStyle/>
        <a:p>
          <a:pPr rtl="1"/>
          <a:endParaRPr lang="fa-IR"/>
        </a:p>
      </dgm:t>
    </dgm:pt>
    <dgm:pt modelId="{0C7AEAEE-0F69-4797-B6B3-0577E0206131}" type="pres">
      <dgm:prSet presAssocID="{816D406B-1CDD-4CA4-A00B-EF9E6A8C7F0B}" presName="level3hierChild" presStyleCnt="0"/>
      <dgm:spPr/>
    </dgm:pt>
    <dgm:pt modelId="{C67F1971-FFE6-4C08-9FF5-FE39942B7FC8}" type="pres">
      <dgm:prSet presAssocID="{0AD05603-3DB3-41C9-8C03-02B4C27F1315}" presName="conn2-1" presStyleLbl="parChTrans1D4" presStyleIdx="6" presStyleCnt="13"/>
      <dgm:spPr/>
      <dgm:t>
        <a:bodyPr/>
        <a:lstStyle/>
        <a:p>
          <a:pPr rtl="1"/>
          <a:endParaRPr lang="fa-IR"/>
        </a:p>
      </dgm:t>
    </dgm:pt>
    <dgm:pt modelId="{89A576B4-0052-480B-B5F8-72C8A90FA6FC}" type="pres">
      <dgm:prSet presAssocID="{0AD05603-3DB3-41C9-8C03-02B4C27F1315}" presName="connTx" presStyleLbl="parChTrans1D4" presStyleIdx="6" presStyleCnt="13"/>
      <dgm:spPr/>
      <dgm:t>
        <a:bodyPr/>
        <a:lstStyle/>
        <a:p>
          <a:pPr rtl="1"/>
          <a:endParaRPr lang="fa-IR"/>
        </a:p>
      </dgm:t>
    </dgm:pt>
    <dgm:pt modelId="{B7A3E655-A746-4385-886B-626BC8F350B5}" type="pres">
      <dgm:prSet presAssocID="{810EEB05-ADE0-464A-B205-683B99AEAFE6}" presName="root2" presStyleCnt="0"/>
      <dgm:spPr/>
    </dgm:pt>
    <dgm:pt modelId="{FACDE102-E311-4456-A55F-7127590FAE71}" type="pres">
      <dgm:prSet presAssocID="{810EEB05-ADE0-464A-B205-683B99AEAFE6}" presName="LevelTwoTextNode" presStyleLbl="node4" presStyleIdx="6" presStyleCnt="13" custScaleX="73276" custScaleY="105869">
        <dgm:presLayoutVars>
          <dgm:chPref val="3"/>
        </dgm:presLayoutVars>
      </dgm:prSet>
      <dgm:spPr/>
      <dgm:t>
        <a:bodyPr/>
        <a:lstStyle/>
        <a:p>
          <a:pPr rtl="1"/>
          <a:endParaRPr lang="fa-IR"/>
        </a:p>
      </dgm:t>
    </dgm:pt>
    <dgm:pt modelId="{DCD5AB88-7D05-4885-814F-040A1F14C724}" type="pres">
      <dgm:prSet presAssocID="{810EEB05-ADE0-464A-B205-683B99AEAFE6}" presName="level3hierChild" presStyleCnt="0"/>
      <dgm:spPr/>
    </dgm:pt>
    <dgm:pt modelId="{0BD5E00B-B59D-4508-89D4-11D50369DF55}" type="pres">
      <dgm:prSet presAssocID="{DE317F77-0C6C-4421-A61E-B15A50921201}" presName="conn2-1" presStyleLbl="parChTrans1D4" presStyleIdx="7" presStyleCnt="13"/>
      <dgm:spPr/>
      <dgm:t>
        <a:bodyPr/>
        <a:lstStyle/>
        <a:p>
          <a:pPr rtl="1"/>
          <a:endParaRPr lang="fa-IR"/>
        </a:p>
      </dgm:t>
    </dgm:pt>
    <dgm:pt modelId="{C6C80130-1A63-4952-A067-BB78AD86F40F}" type="pres">
      <dgm:prSet presAssocID="{DE317F77-0C6C-4421-A61E-B15A50921201}" presName="connTx" presStyleLbl="parChTrans1D4" presStyleIdx="7" presStyleCnt="13"/>
      <dgm:spPr/>
      <dgm:t>
        <a:bodyPr/>
        <a:lstStyle/>
        <a:p>
          <a:pPr rtl="1"/>
          <a:endParaRPr lang="fa-IR"/>
        </a:p>
      </dgm:t>
    </dgm:pt>
    <dgm:pt modelId="{50CA746F-33EF-4B57-9089-FA5C69D93108}" type="pres">
      <dgm:prSet presAssocID="{B83080E4-0C0D-4D5D-BA25-4BEC12084AC3}" presName="root2" presStyleCnt="0"/>
      <dgm:spPr/>
    </dgm:pt>
    <dgm:pt modelId="{185B2C64-5263-417D-B8E6-8679A2900971}" type="pres">
      <dgm:prSet presAssocID="{B83080E4-0C0D-4D5D-BA25-4BEC12084AC3}" presName="LevelTwoTextNode" presStyleLbl="node4" presStyleIdx="7" presStyleCnt="13" custScaleX="269746">
        <dgm:presLayoutVars>
          <dgm:chPref val="3"/>
        </dgm:presLayoutVars>
      </dgm:prSet>
      <dgm:spPr/>
      <dgm:t>
        <a:bodyPr/>
        <a:lstStyle/>
        <a:p>
          <a:pPr rtl="1"/>
          <a:endParaRPr lang="fa-IR"/>
        </a:p>
      </dgm:t>
    </dgm:pt>
    <dgm:pt modelId="{E59C1519-7449-4EC8-960C-DCAE71954119}" type="pres">
      <dgm:prSet presAssocID="{B83080E4-0C0D-4D5D-BA25-4BEC12084AC3}" presName="level3hierChild" presStyleCnt="0"/>
      <dgm:spPr/>
    </dgm:pt>
    <dgm:pt modelId="{3A222C13-915C-4425-8CDE-49ED4679662A}" type="pres">
      <dgm:prSet presAssocID="{00BC6105-50F2-41BC-8A2D-C2C1C3C41CBF}" presName="conn2-1" presStyleLbl="parChTrans1D4" presStyleIdx="8" presStyleCnt="13"/>
      <dgm:spPr/>
      <dgm:t>
        <a:bodyPr/>
        <a:lstStyle/>
        <a:p>
          <a:pPr rtl="1"/>
          <a:endParaRPr lang="fa-IR"/>
        </a:p>
      </dgm:t>
    </dgm:pt>
    <dgm:pt modelId="{31E4E2B8-B30B-47A4-A235-70E65E4CF9CF}" type="pres">
      <dgm:prSet presAssocID="{00BC6105-50F2-41BC-8A2D-C2C1C3C41CBF}" presName="connTx" presStyleLbl="parChTrans1D4" presStyleIdx="8" presStyleCnt="13"/>
      <dgm:spPr/>
      <dgm:t>
        <a:bodyPr/>
        <a:lstStyle/>
        <a:p>
          <a:pPr rtl="1"/>
          <a:endParaRPr lang="fa-IR"/>
        </a:p>
      </dgm:t>
    </dgm:pt>
    <dgm:pt modelId="{FD1EECAD-2EFB-4FBA-93AA-F1931F49FE96}" type="pres">
      <dgm:prSet presAssocID="{2E7F7116-724C-4608-952E-07BF64601538}" presName="root2" presStyleCnt="0"/>
      <dgm:spPr/>
    </dgm:pt>
    <dgm:pt modelId="{04E570F4-1EBD-4759-964E-571855BCFAF5}" type="pres">
      <dgm:prSet presAssocID="{2E7F7116-724C-4608-952E-07BF64601538}" presName="LevelTwoTextNode" presStyleLbl="node4" presStyleIdx="8" presStyleCnt="13" custScaleX="267625">
        <dgm:presLayoutVars>
          <dgm:chPref val="3"/>
        </dgm:presLayoutVars>
      </dgm:prSet>
      <dgm:spPr/>
      <dgm:t>
        <a:bodyPr/>
        <a:lstStyle/>
        <a:p>
          <a:pPr rtl="1"/>
          <a:endParaRPr lang="fa-IR"/>
        </a:p>
      </dgm:t>
    </dgm:pt>
    <dgm:pt modelId="{35D7E74D-83DD-4BBF-894C-C2FE549C5C2C}" type="pres">
      <dgm:prSet presAssocID="{2E7F7116-724C-4608-952E-07BF64601538}" presName="level3hierChild" presStyleCnt="0"/>
      <dgm:spPr/>
    </dgm:pt>
    <dgm:pt modelId="{80A9322A-9135-416B-A680-6507D08FBA15}" type="pres">
      <dgm:prSet presAssocID="{4EDD7573-C883-4F8E-B8C4-F5B5DD37BEE1}" presName="conn2-1" presStyleLbl="parChTrans1D4" presStyleIdx="9" presStyleCnt="13"/>
      <dgm:spPr/>
      <dgm:t>
        <a:bodyPr/>
        <a:lstStyle/>
        <a:p>
          <a:pPr rtl="1"/>
          <a:endParaRPr lang="fa-IR"/>
        </a:p>
      </dgm:t>
    </dgm:pt>
    <dgm:pt modelId="{B5CDB520-3921-4702-9AB3-676F3855C907}" type="pres">
      <dgm:prSet presAssocID="{4EDD7573-C883-4F8E-B8C4-F5B5DD37BEE1}" presName="connTx" presStyleLbl="parChTrans1D4" presStyleIdx="9" presStyleCnt="13"/>
      <dgm:spPr/>
      <dgm:t>
        <a:bodyPr/>
        <a:lstStyle/>
        <a:p>
          <a:pPr rtl="1"/>
          <a:endParaRPr lang="fa-IR"/>
        </a:p>
      </dgm:t>
    </dgm:pt>
    <dgm:pt modelId="{1052A133-5177-42E6-96C9-9C7F33FAE027}" type="pres">
      <dgm:prSet presAssocID="{7D6C68EA-0EF0-46B7-B3DD-085C04B8AEE8}" presName="root2" presStyleCnt="0"/>
      <dgm:spPr/>
    </dgm:pt>
    <dgm:pt modelId="{3899D058-795C-4DD3-9A99-E4CF10CD6196}" type="pres">
      <dgm:prSet presAssocID="{7D6C68EA-0EF0-46B7-B3DD-085C04B8AEE8}" presName="LevelTwoTextNode" presStyleLbl="node4" presStyleIdx="9" presStyleCnt="13" custScaleX="127911">
        <dgm:presLayoutVars>
          <dgm:chPref val="3"/>
        </dgm:presLayoutVars>
      </dgm:prSet>
      <dgm:spPr/>
      <dgm:t>
        <a:bodyPr/>
        <a:lstStyle/>
        <a:p>
          <a:pPr rtl="1"/>
          <a:endParaRPr lang="fa-IR"/>
        </a:p>
      </dgm:t>
    </dgm:pt>
    <dgm:pt modelId="{C7B3B9AA-CED6-4FA6-B5D6-A6F36352656B}" type="pres">
      <dgm:prSet presAssocID="{7D6C68EA-0EF0-46B7-B3DD-085C04B8AEE8}" presName="level3hierChild" presStyleCnt="0"/>
      <dgm:spPr/>
    </dgm:pt>
    <dgm:pt modelId="{ADBD76E7-6D75-49D5-B02E-5E90DB12E8D9}" type="pres">
      <dgm:prSet presAssocID="{9CCF64CA-2A9A-459A-87A7-0E29DC783907}" presName="conn2-1" presStyleLbl="parChTrans1D4" presStyleIdx="10" presStyleCnt="13"/>
      <dgm:spPr/>
      <dgm:t>
        <a:bodyPr/>
        <a:lstStyle/>
        <a:p>
          <a:pPr rtl="1"/>
          <a:endParaRPr lang="fa-IR"/>
        </a:p>
      </dgm:t>
    </dgm:pt>
    <dgm:pt modelId="{84A256F6-4F23-4295-9CBB-03C02662911C}" type="pres">
      <dgm:prSet presAssocID="{9CCF64CA-2A9A-459A-87A7-0E29DC783907}" presName="connTx" presStyleLbl="parChTrans1D4" presStyleIdx="10" presStyleCnt="13"/>
      <dgm:spPr/>
      <dgm:t>
        <a:bodyPr/>
        <a:lstStyle/>
        <a:p>
          <a:pPr rtl="1"/>
          <a:endParaRPr lang="fa-IR"/>
        </a:p>
      </dgm:t>
    </dgm:pt>
    <dgm:pt modelId="{98223318-5180-4879-877C-1077B32E853A}" type="pres">
      <dgm:prSet presAssocID="{304DB98B-3C57-4B9D-AD3C-822A96D959B0}" presName="root2" presStyleCnt="0"/>
      <dgm:spPr/>
    </dgm:pt>
    <dgm:pt modelId="{147E0AFB-83F1-4EF6-B501-03EEAA066BA6}" type="pres">
      <dgm:prSet presAssocID="{304DB98B-3C57-4B9D-AD3C-822A96D959B0}" presName="LevelTwoTextNode" presStyleLbl="node4" presStyleIdx="10" presStyleCnt="13" custScaleX="127911">
        <dgm:presLayoutVars>
          <dgm:chPref val="3"/>
        </dgm:presLayoutVars>
      </dgm:prSet>
      <dgm:spPr/>
      <dgm:t>
        <a:bodyPr/>
        <a:lstStyle/>
        <a:p>
          <a:pPr rtl="1"/>
          <a:endParaRPr lang="fa-IR"/>
        </a:p>
      </dgm:t>
    </dgm:pt>
    <dgm:pt modelId="{0234B3C2-A852-4971-9180-864BF7EB7CC9}" type="pres">
      <dgm:prSet presAssocID="{304DB98B-3C57-4B9D-AD3C-822A96D959B0}" presName="level3hierChild" presStyleCnt="0"/>
      <dgm:spPr/>
    </dgm:pt>
    <dgm:pt modelId="{E2F20C2E-861B-4BA6-BDC9-C0ABCBE69F5B}" type="pres">
      <dgm:prSet presAssocID="{89A35629-5820-4F7C-A3B4-41074C2E3085}" presName="conn2-1" presStyleLbl="parChTrans1D4" presStyleIdx="11" presStyleCnt="13"/>
      <dgm:spPr/>
      <dgm:t>
        <a:bodyPr/>
        <a:lstStyle/>
        <a:p>
          <a:pPr rtl="1"/>
          <a:endParaRPr lang="fa-IR"/>
        </a:p>
      </dgm:t>
    </dgm:pt>
    <dgm:pt modelId="{C465B6AE-9C68-40BA-B0FD-ACCE884123CD}" type="pres">
      <dgm:prSet presAssocID="{89A35629-5820-4F7C-A3B4-41074C2E3085}" presName="connTx" presStyleLbl="parChTrans1D4" presStyleIdx="11" presStyleCnt="13"/>
      <dgm:spPr/>
      <dgm:t>
        <a:bodyPr/>
        <a:lstStyle/>
        <a:p>
          <a:pPr rtl="1"/>
          <a:endParaRPr lang="fa-IR"/>
        </a:p>
      </dgm:t>
    </dgm:pt>
    <dgm:pt modelId="{7645D7B9-91A0-4CFF-8CCD-A06B7EFA070C}" type="pres">
      <dgm:prSet presAssocID="{B1B5263C-3244-41A6-9ED6-3EDDC1621780}" presName="root2" presStyleCnt="0"/>
      <dgm:spPr/>
    </dgm:pt>
    <dgm:pt modelId="{57ED95E2-89C3-449F-B490-898C41301EBC}" type="pres">
      <dgm:prSet presAssocID="{B1B5263C-3244-41A6-9ED6-3EDDC1621780}" presName="LevelTwoTextNode" presStyleLbl="node4" presStyleIdx="11" presStyleCnt="13" custScaleX="127911">
        <dgm:presLayoutVars>
          <dgm:chPref val="3"/>
        </dgm:presLayoutVars>
      </dgm:prSet>
      <dgm:spPr/>
      <dgm:t>
        <a:bodyPr/>
        <a:lstStyle/>
        <a:p>
          <a:pPr rtl="1"/>
          <a:endParaRPr lang="fa-IR"/>
        </a:p>
      </dgm:t>
    </dgm:pt>
    <dgm:pt modelId="{AF2FD9B4-0B74-40F6-BC45-6F543FE08617}" type="pres">
      <dgm:prSet presAssocID="{B1B5263C-3244-41A6-9ED6-3EDDC1621780}" presName="level3hierChild" presStyleCnt="0"/>
      <dgm:spPr/>
    </dgm:pt>
    <dgm:pt modelId="{4A69B40A-F76C-42A7-82C4-DB06B7558FA5}" type="pres">
      <dgm:prSet presAssocID="{E4F2BCB9-E7E7-4B69-991A-31638CE72F57}" presName="conn2-1" presStyleLbl="parChTrans1D4" presStyleIdx="12" presStyleCnt="13"/>
      <dgm:spPr/>
      <dgm:t>
        <a:bodyPr/>
        <a:lstStyle/>
        <a:p>
          <a:pPr rtl="1"/>
          <a:endParaRPr lang="fa-IR"/>
        </a:p>
      </dgm:t>
    </dgm:pt>
    <dgm:pt modelId="{68CCCA95-6A1B-442F-8C49-1B92818B424F}" type="pres">
      <dgm:prSet presAssocID="{E4F2BCB9-E7E7-4B69-991A-31638CE72F57}" presName="connTx" presStyleLbl="parChTrans1D4" presStyleIdx="12" presStyleCnt="13"/>
      <dgm:spPr/>
      <dgm:t>
        <a:bodyPr/>
        <a:lstStyle/>
        <a:p>
          <a:pPr rtl="1"/>
          <a:endParaRPr lang="fa-IR"/>
        </a:p>
      </dgm:t>
    </dgm:pt>
    <dgm:pt modelId="{37B4B0A9-C9D4-4AA7-AD6A-349945762E98}" type="pres">
      <dgm:prSet presAssocID="{B62635B4-1DBF-472F-B036-466AB1D60F48}" presName="root2" presStyleCnt="0"/>
      <dgm:spPr/>
    </dgm:pt>
    <dgm:pt modelId="{FF1FCE0F-0D14-4C86-A6B0-6406A7FF1BD0}" type="pres">
      <dgm:prSet presAssocID="{B62635B4-1DBF-472F-B036-466AB1D60F48}" presName="LevelTwoTextNode" presStyleLbl="node4" presStyleIdx="12" presStyleCnt="13" custScaleX="127911">
        <dgm:presLayoutVars>
          <dgm:chPref val="3"/>
        </dgm:presLayoutVars>
      </dgm:prSet>
      <dgm:spPr/>
      <dgm:t>
        <a:bodyPr/>
        <a:lstStyle/>
        <a:p>
          <a:pPr rtl="1"/>
          <a:endParaRPr lang="fa-IR"/>
        </a:p>
      </dgm:t>
    </dgm:pt>
    <dgm:pt modelId="{43FDA6A4-5144-4670-A830-CB8DB1FC95FB}" type="pres">
      <dgm:prSet presAssocID="{B62635B4-1DBF-472F-B036-466AB1D60F48}" presName="level3hierChild" presStyleCnt="0"/>
      <dgm:spPr/>
    </dgm:pt>
    <dgm:pt modelId="{096B2C29-1651-4DE1-9551-526A66E052F6}" type="pres">
      <dgm:prSet presAssocID="{E50A0560-412B-4254-A5D7-464485A76A6D}" presName="conn2-1" presStyleLbl="parChTrans1D3" presStyleIdx="6" presStyleCnt="7"/>
      <dgm:spPr/>
      <dgm:t>
        <a:bodyPr/>
        <a:lstStyle/>
        <a:p>
          <a:pPr rtl="1"/>
          <a:endParaRPr lang="fa-IR"/>
        </a:p>
      </dgm:t>
    </dgm:pt>
    <dgm:pt modelId="{CF690AFE-2C7F-4B7A-8BEF-F09794A31310}" type="pres">
      <dgm:prSet presAssocID="{E50A0560-412B-4254-A5D7-464485A76A6D}" presName="connTx" presStyleLbl="parChTrans1D3" presStyleIdx="6" presStyleCnt="7"/>
      <dgm:spPr/>
      <dgm:t>
        <a:bodyPr/>
        <a:lstStyle/>
        <a:p>
          <a:pPr rtl="1"/>
          <a:endParaRPr lang="fa-IR"/>
        </a:p>
      </dgm:t>
    </dgm:pt>
    <dgm:pt modelId="{005C7813-BAE4-47CC-8003-D568FE0FF200}" type="pres">
      <dgm:prSet presAssocID="{7F3771B7-5E1F-4996-9746-D6A67B4F5171}" presName="root2" presStyleCnt="0"/>
      <dgm:spPr/>
    </dgm:pt>
    <dgm:pt modelId="{6B1B8D18-3410-4389-A141-11AAAB333D3B}" type="pres">
      <dgm:prSet presAssocID="{7F3771B7-5E1F-4996-9746-D6A67B4F5171}" presName="LevelTwoTextNode" presStyleLbl="node3" presStyleIdx="6" presStyleCnt="7" custScaleX="50391" custScaleY="131759">
        <dgm:presLayoutVars>
          <dgm:chPref val="3"/>
        </dgm:presLayoutVars>
      </dgm:prSet>
      <dgm:spPr/>
      <dgm:t>
        <a:bodyPr/>
        <a:lstStyle/>
        <a:p>
          <a:pPr rtl="1"/>
          <a:endParaRPr lang="fa-IR"/>
        </a:p>
      </dgm:t>
    </dgm:pt>
    <dgm:pt modelId="{1CB09F5B-FC22-4630-BCAA-58C241A9BBD7}" type="pres">
      <dgm:prSet presAssocID="{7F3771B7-5E1F-4996-9746-D6A67B4F5171}" presName="level3hierChild" presStyleCnt="0"/>
      <dgm:spPr/>
    </dgm:pt>
  </dgm:ptLst>
  <dgm:cxnLst>
    <dgm:cxn modelId="{C7A0251A-5C87-4591-B67D-B34AE7E113A7}" type="presOf" srcId="{354A5303-6978-49E6-97FF-F6DCA90799AC}" destId="{AD3A6CA8-968A-4562-BA6A-03D5F9B566F5}" srcOrd="0" destOrd="0" presId="urn:microsoft.com/office/officeart/2008/layout/HorizontalMultiLevelHierarchy"/>
    <dgm:cxn modelId="{30CCBAF0-DD5B-4217-A66E-7CDCBAB27F00}" srcId="{F34D8950-E1C9-485A-980B-F86417244C1F}" destId="{B5C81576-5AC6-4BC7-BBE0-08C963B27C03}" srcOrd="0" destOrd="0" parTransId="{F6051A46-AFBF-4CC6-AB5B-11A2E61C74D4}" sibTransId="{893272E0-21D0-42B8-9F55-D72AE0A1AA27}"/>
    <dgm:cxn modelId="{7845F36B-D13D-4C0A-AF42-3D65730E5DFE}" srcId="{3A5994BF-A275-4B0B-AFF4-480E0264D011}" destId="{957B0A07-6B28-4CC6-8DA6-1312C01C829D}" srcOrd="0" destOrd="0" parTransId="{6809AEBA-D880-4D9A-BC74-763A2A3984D2}" sibTransId="{4231E503-05AF-4165-A1AB-C83382424E57}"/>
    <dgm:cxn modelId="{27E7AF81-C476-414B-86BA-8C47739F24D0}" srcId="{354A5303-6978-49E6-97FF-F6DCA90799AC}" destId="{1B078758-AEC0-4607-8DBF-A7283EF968EF}" srcOrd="0" destOrd="0" parTransId="{AEF4CC29-9685-4B9D-B438-9EDF8CC43A80}" sibTransId="{8D033C34-2B9F-411F-A51D-07E994F09B1C}"/>
    <dgm:cxn modelId="{6BF70353-608B-49D8-8FB7-669BE52F371D}" srcId="{810EEB05-ADE0-464A-B205-683B99AEAFE6}" destId="{2E7F7116-724C-4608-952E-07BF64601538}" srcOrd="1" destOrd="0" parTransId="{00BC6105-50F2-41BC-8A2D-C2C1C3C41CBF}" sibTransId="{4154FEA6-B38A-47DE-8D89-D23412717FB0}"/>
    <dgm:cxn modelId="{CF67BBC7-45B4-423E-A226-B506B0DF5BEA}" type="presOf" srcId="{52D0D183-D051-4969-B366-27EB989B61F6}" destId="{AF990853-A35D-4543-8623-61DC8C7F0EE3}" srcOrd="0" destOrd="0" presId="urn:microsoft.com/office/officeart/2008/layout/HorizontalMultiLevelHierarchy"/>
    <dgm:cxn modelId="{71B7DE84-73B3-4A8F-9B1C-B1D7B68D601E}" srcId="{BC02BCE4-CF17-4D2C-813A-D7BF018AD13B}" destId="{354A5303-6978-49E6-97FF-F6DCA90799AC}" srcOrd="2" destOrd="0" parTransId="{264406BF-A82B-4977-8CFE-708F788A0396}" sibTransId="{45A94236-30EB-4A40-9249-920FD69D39DB}"/>
    <dgm:cxn modelId="{A79B01DA-192E-44DC-AA6E-4C72CDADFB87}" type="presOf" srcId="{3A5994BF-A275-4B0B-AFF4-480E0264D011}" destId="{403E139B-AAA7-4156-BD41-6B28826E634D}" srcOrd="0" destOrd="0" presId="urn:microsoft.com/office/officeart/2008/layout/HorizontalMultiLevelHierarchy"/>
    <dgm:cxn modelId="{13606535-386F-40F7-A271-B07AAF3194BC}" type="presOf" srcId="{957B0A07-6B28-4CC6-8DA6-1312C01C829D}" destId="{D5CA3383-76AF-453E-BB60-7C0091B7F1BD}" srcOrd="0" destOrd="0" presId="urn:microsoft.com/office/officeart/2008/layout/HorizontalMultiLevelHierarchy"/>
    <dgm:cxn modelId="{56C05C49-DAA9-4EF0-85B7-30B8C1D37B27}" srcId="{2E7F7116-724C-4608-952E-07BF64601538}" destId="{7D6C68EA-0EF0-46B7-B3DD-085C04B8AEE8}" srcOrd="0" destOrd="0" parTransId="{4EDD7573-C883-4F8E-B8C4-F5B5DD37BEE1}" sibTransId="{5EC75F81-4FE4-4728-A398-A197773FB157}"/>
    <dgm:cxn modelId="{92C4A38A-8F20-40A6-B4B8-3C90EF704E8F}" type="presOf" srcId="{7CB80349-B121-40BB-A753-927138582D7C}" destId="{37E66EAF-1024-4D30-8284-FC904FBDA54F}" srcOrd="1" destOrd="0" presId="urn:microsoft.com/office/officeart/2008/layout/HorizontalMultiLevelHierarchy"/>
    <dgm:cxn modelId="{7175D534-ED94-4FC3-853A-5DEF411602AF}" type="presOf" srcId="{264406BF-A82B-4977-8CFE-708F788A0396}" destId="{5DEB8D77-8B65-4A75-B47E-AC9A608E0C0D}" srcOrd="0" destOrd="0" presId="urn:microsoft.com/office/officeart/2008/layout/HorizontalMultiLevelHierarchy"/>
    <dgm:cxn modelId="{DE312BC4-7D9B-4276-B2A8-A33D6B58D7E9}" srcId="{BC02BCE4-CF17-4D2C-813A-D7BF018AD13B}" destId="{7F463722-1C68-4072-830A-898293C97B21}" srcOrd="3" destOrd="0" parTransId="{ADD28344-686D-4FFF-9D7D-D17C636DE90D}" sibTransId="{A97149E5-84AA-4DB8-8B7B-F76F7F624A3A}"/>
    <dgm:cxn modelId="{C8104356-7576-49E8-8F4A-F56F7E7B7EDE}" type="presOf" srcId="{4EDD7573-C883-4F8E-B8C4-F5B5DD37BEE1}" destId="{80A9322A-9135-416B-A680-6507D08FBA15}" srcOrd="0" destOrd="0" presId="urn:microsoft.com/office/officeart/2008/layout/HorizontalMultiLevelHierarchy"/>
    <dgm:cxn modelId="{77105196-D48F-4A84-ADE0-491D1A1112B7}" type="presOf" srcId="{6809AEBA-D880-4D9A-BC74-763A2A3984D2}" destId="{09D00FCD-F228-444E-BF42-0C4C6EFA0F04}" srcOrd="1" destOrd="0" presId="urn:microsoft.com/office/officeart/2008/layout/HorizontalMultiLevelHierarchy"/>
    <dgm:cxn modelId="{54983A6E-9F01-4745-8B7A-72F08DAD4BDF}" type="presOf" srcId="{B5C81576-5AC6-4BC7-BBE0-08C963B27C03}" destId="{3DA3AEC5-3D07-4E25-ABD2-9D6C43DEBF3B}" srcOrd="0" destOrd="0" presId="urn:microsoft.com/office/officeart/2008/layout/HorizontalMultiLevelHierarchy"/>
    <dgm:cxn modelId="{44D0E01A-8687-43FA-B81F-D96850BC0BB9}" type="presOf" srcId="{9CCF64CA-2A9A-459A-87A7-0E29DC783907}" destId="{ADBD76E7-6D75-49D5-B02E-5E90DB12E8D9}" srcOrd="0" destOrd="0" presId="urn:microsoft.com/office/officeart/2008/layout/HorizontalMultiLevelHierarchy"/>
    <dgm:cxn modelId="{01AC8FE6-762D-409D-B2DA-4C96919CAF4E}" type="presOf" srcId="{EA52734F-6232-4FA5-8BB7-57D9BFA79935}" destId="{2940E681-F771-4FFD-84F5-C7DCD0ACEEF1}" srcOrd="0" destOrd="0" presId="urn:microsoft.com/office/officeart/2008/layout/HorizontalMultiLevelHierarchy"/>
    <dgm:cxn modelId="{EBD2E5D0-B68A-421D-AAED-F79BB30012F8}" type="presOf" srcId="{264406BF-A82B-4977-8CFE-708F788A0396}" destId="{93DFB47E-B856-4E4E-B526-3033BAD60396}" srcOrd="1" destOrd="0" presId="urn:microsoft.com/office/officeart/2008/layout/HorizontalMultiLevelHierarchy"/>
    <dgm:cxn modelId="{8609359A-EC84-4F85-880A-2072EFB2DA22}" type="presOf" srcId="{1B1CF280-2F44-4AA8-8128-148FCFFDBBB1}" destId="{C74C28E3-A833-4433-80BC-9FEDB0588847}" srcOrd="0" destOrd="0" presId="urn:microsoft.com/office/officeart/2008/layout/HorizontalMultiLevelHierarchy"/>
    <dgm:cxn modelId="{AEF287B7-C193-4F13-AF76-A15C00C4670A}" type="presOf" srcId="{0AD05603-3DB3-41C9-8C03-02B4C27F1315}" destId="{C67F1971-FFE6-4C08-9FF5-FE39942B7FC8}" srcOrd="0" destOrd="0" presId="urn:microsoft.com/office/officeart/2008/layout/HorizontalMultiLevelHierarchy"/>
    <dgm:cxn modelId="{24195965-5CB8-4888-9306-0A34AEB81FBD}" srcId="{957B0A07-6B28-4CC6-8DA6-1312C01C829D}" destId="{810EEB05-ADE0-464A-B205-683B99AEAFE6}" srcOrd="1" destOrd="0" parTransId="{0AD05603-3DB3-41C9-8C03-02B4C27F1315}" sibTransId="{72CF5478-ADA0-4516-8039-9637DD94EECE}"/>
    <dgm:cxn modelId="{58A4D00F-F52D-448F-94D9-B76C67ACD7C7}" srcId="{354A5303-6978-49E6-97FF-F6DCA90799AC}" destId="{659A784C-7807-4F59-B8CF-00DF520FC443}" srcOrd="1" destOrd="0" parTransId="{F6931C97-7CE1-42B6-895D-B7D8EC78187E}" sibTransId="{991ECCD7-1E45-4EB4-A5F4-5C3CF91328F3}"/>
    <dgm:cxn modelId="{B2F8D18E-5A9C-4D19-9C02-C759D7620C15}" srcId="{FB6BE362-A138-494A-AA77-1293C67966EF}" destId="{BC02BCE4-CF17-4D2C-813A-D7BF018AD13B}" srcOrd="0" destOrd="0" parTransId="{D5492B1A-574A-46BC-AE30-480CF5FA0196}" sibTransId="{07CE3B88-26E1-4E49-8FF3-D83D6A3F8030}"/>
    <dgm:cxn modelId="{43E20EDB-948E-4D62-BD5A-314519FD3A51}" type="presOf" srcId="{7F463722-1C68-4072-830A-898293C97B21}" destId="{01F0EEF2-E02A-43F2-817B-0ED0BFAB12D0}" srcOrd="0" destOrd="0" presId="urn:microsoft.com/office/officeart/2008/layout/HorizontalMultiLevelHierarchy"/>
    <dgm:cxn modelId="{AFBFC662-C8EE-429A-A33A-3F4029167A56}" type="presOf" srcId="{659A784C-7807-4F59-B8CF-00DF520FC443}" destId="{DF9FC068-68EA-4051-B37F-366B4597688A}" srcOrd="0" destOrd="0" presId="urn:microsoft.com/office/officeart/2008/layout/HorizontalMultiLevelHierarchy"/>
    <dgm:cxn modelId="{38CB21F1-3E87-4BDD-92B2-BF67751EC2B9}" type="presOf" srcId="{B83080E4-0C0D-4D5D-BA25-4BEC12084AC3}" destId="{185B2C64-5263-417D-B8E6-8679A2900971}" srcOrd="0" destOrd="0" presId="urn:microsoft.com/office/officeart/2008/layout/HorizontalMultiLevelHierarchy"/>
    <dgm:cxn modelId="{C5FB5662-E8AE-4F79-8847-326CFF09DD2F}" type="presOf" srcId="{ADD28344-686D-4FFF-9D7D-D17C636DE90D}" destId="{C4DD710A-C8FF-4129-9A77-2450413C0577}" srcOrd="1" destOrd="0" presId="urn:microsoft.com/office/officeart/2008/layout/HorizontalMultiLevelHierarchy"/>
    <dgm:cxn modelId="{F90A5BB0-7D01-47A7-A602-ACCD6FCD4DD4}" srcId="{2E7F7116-724C-4608-952E-07BF64601538}" destId="{B1B5263C-3244-41A6-9ED6-3EDDC1621780}" srcOrd="2" destOrd="0" parTransId="{89A35629-5820-4F7C-A3B4-41074C2E3085}" sibTransId="{2F024140-4BAB-476A-AEFD-17D0F3A2EA7C}"/>
    <dgm:cxn modelId="{56129EB8-5BD3-42D2-A3D2-6BEFBA8FAFF9}" type="presOf" srcId="{2E7F7116-724C-4608-952E-07BF64601538}" destId="{04E570F4-1EBD-4759-964E-571855BCFAF5}" srcOrd="0" destOrd="0" presId="urn:microsoft.com/office/officeart/2008/layout/HorizontalMultiLevelHierarchy"/>
    <dgm:cxn modelId="{EA2DF8FA-E6C2-4C72-AB50-08BF651145B4}" type="presOf" srcId="{89A35629-5820-4F7C-A3B4-41074C2E3085}" destId="{E2F20C2E-861B-4BA6-BDC9-C0ABCBE69F5B}" srcOrd="0" destOrd="0" presId="urn:microsoft.com/office/officeart/2008/layout/HorizontalMultiLevelHierarchy"/>
    <dgm:cxn modelId="{101A4015-2268-467A-8489-F2B84909F334}" type="presOf" srcId="{E9F0D6E8-087B-41F1-9790-08537E83D214}" destId="{11B1CE58-B971-4DC0-890C-2AB6764C37DD}" srcOrd="1" destOrd="0" presId="urn:microsoft.com/office/officeart/2008/layout/HorizontalMultiLevelHierarchy"/>
    <dgm:cxn modelId="{8B24702C-4415-4C81-940A-C9EE8894C7D0}" type="presOf" srcId="{304DB98B-3C57-4B9D-AD3C-822A96D959B0}" destId="{147E0AFB-83F1-4EF6-B501-03EEAA066BA6}" srcOrd="0" destOrd="0" presId="urn:microsoft.com/office/officeart/2008/layout/HorizontalMultiLevelHierarchy"/>
    <dgm:cxn modelId="{529EBD61-76AF-4F66-9494-49501E471D1D}" srcId="{BC02BCE4-CF17-4D2C-813A-D7BF018AD13B}" destId="{3A5994BF-A275-4B0B-AFF4-480E0264D011}" srcOrd="4" destOrd="0" parTransId="{4FEA50A8-EA79-4F65-9765-A9B1853C2D8B}" sibTransId="{B0F91771-E7D2-4DA5-8242-09DC224CADFE}"/>
    <dgm:cxn modelId="{D44AD44C-4CAC-44F4-AF01-A37339F857BC}" type="presOf" srcId="{4FE5DA09-4D80-438D-93BB-BDD7D4C3D151}" destId="{6F2BE38E-E2D0-49C5-9B08-739B2AA213B5}" srcOrd="0" destOrd="0" presId="urn:microsoft.com/office/officeart/2008/layout/HorizontalMultiLevelHierarchy"/>
    <dgm:cxn modelId="{C3F88B8B-3623-440B-A75F-D5B5A5611C91}" srcId="{7F463722-1C68-4072-830A-898293C97B21}" destId="{7B011577-08BC-4DE0-BEF4-432CD3924DFF}" srcOrd="0" destOrd="0" parTransId="{CF12949F-789D-4230-8EBF-3CAABE05B766}" sibTransId="{1B3A1A99-61E5-4B33-B26C-34A6CF4A72BD}"/>
    <dgm:cxn modelId="{5B30D77B-C723-4BC6-B6A7-407533A9FA96}" srcId="{3A5994BF-A275-4B0B-AFF4-480E0264D011}" destId="{7F3771B7-5E1F-4996-9746-D6A67B4F5171}" srcOrd="1" destOrd="0" parTransId="{E50A0560-412B-4254-A5D7-464485A76A6D}" sibTransId="{354FDF30-DE2E-4682-89B0-A112EA890330}"/>
    <dgm:cxn modelId="{7AB785E4-3075-49EC-BB75-D899D9016103}" type="presOf" srcId="{4FEA50A8-EA79-4F65-9765-A9B1853C2D8B}" destId="{2AFC3EAD-E200-4940-8C6E-A77C021BB40A}" srcOrd="1" destOrd="0" presId="urn:microsoft.com/office/officeart/2008/layout/HorizontalMultiLevelHierarchy"/>
    <dgm:cxn modelId="{60C32D3C-1842-469E-AC8B-B2A174B8FB2D}" srcId="{2E7F7116-724C-4608-952E-07BF64601538}" destId="{304DB98B-3C57-4B9D-AD3C-822A96D959B0}" srcOrd="1" destOrd="0" parTransId="{9CCF64CA-2A9A-459A-87A7-0E29DC783907}" sibTransId="{7330C72C-11BB-4D2E-82E8-0C90BCF38DE8}"/>
    <dgm:cxn modelId="{B5CC71DE-6098-487D-A1A6-AE1E441D6470}" type="presOf" srcId="{E4F2BCB9-E7E7-4B69-991A-31638CE72F57}" destId="{68CCCA95-6A1B-442F-8C49-1B92818B424F}" srcOrd="1" destOrd="0" presId="urn:microsoft.com/office/officeart/2008/layout/HorizontalMultiLevelHierarchy"/>
    <dgm:cxn modelId="{34118040-D98D-45DB-9CE7-81DBFAD1A947}" type="presOf" srcId="{ADD28344-686D-4FFF-9D7D-D17C636DE90D}" destId="{EA4ECB4F-8F13-4376-9D45-C8181B19F05F}" srcOrd="0" destOrd="0" presId="urn:microsoft.com/office/officeart/2008/layout/HorizontalMultiLevelHierarchy"/>
    <dgm:cxn modelId="{BF085E0E-EC00-4BE1-A52B-55FFA54EC69E}" type="presOf" srcId="{0AD05603-3DB3-41C9-8C03-02B4C27F1315}" destId="{89A576B4-0052-480B-B5F8-72C8A90FA6FC}" srcOrd="1" destOrd="0" presId="urn:microsoft.com/office/officeart/2008/layout/HorizontalMultiLevelHierarchy"/>
    <dgm:cxn modelId="{435CEFAA-3904-41D0-B681-CF8A8C404A3E}" type="presOf" srcId="{DE317F77-0C6C-4421-A61E-B15A50921201}" destId="{0BD5E00B-B59D-4508-89D4-11D50369DF55}" srcOrd="0" destOrd="0" presId="urn:microsoft.com/office/officeart/2008/layout/HorizontalMultiLevelHierarchy"/>
    <dgm:cxn modelId="{D6300CAA-2E53-4BB5-BBF9-BE457BBE50E5}" type="presOf" srcId="{8883F073-2A80-4E53-AE93-681814B93C45}" destId="{D523B128-D9F7-4849-8A6E-4B8303F0C121}" srcOrd="0" destOrd="0" presId="urn:microsoft.com/office/officeart/2008/layout/HorizontalMultiLevelHierarchy"/>
    <dgm:cxn modelId="{4CD23BDC-5DC2-4EA7-A8BB-7B2B7B7FF0C6}" srcId="{88E156F3-D689-416B-BB26-4D612630DDF3}" destId="{8883F073-2A80-4E53-AE93-681814B93C45}" srcOrd="0" destOrd="0" parTransId="{7CB80349-B121-40BB-A753-927138582D7C}" sibTransId="{60DD48D0-C0E0-480B-A925-319A1BB6B17B}"/>
    <dgm:cxn modelId="{EB552B1C-4D41-4057-A8B4-52A46270CD36}" type="presOf" srcId="{00BC6105-50F2-41BC-8A2D-C2C1C3C41CBF}" destId="{3A222C13-915C-4425-8CDE-49ED4679662A}" srcOrd="0" destOrd="0" presId="urn:microsoft.com/office/officeart/2008/layout/HorizontalMultiLevelHierarchy"/>
    <dgm:cxn modelId="{1F253A65-845C-4DBE-9D1E-E841332644DC}" type="presOf" srcId="{E50A0560-412B-4254-A5D7-464485A76A6D}" destId="{CF690AFE-2C7F-4B7A-8BEF-F09794A31310}" srcOrd="1" destOrd="0" presId="urn:microsoft.com/office/officeart/2008/layout/HorizontalMultiLevelHierarchy"/>
    <dgm:cxn modelId="{728DA425-7281-4820-AF98-8ABBE6BD14C4}" type="presOf" srcId="{7B011577-08BC-4DE0-BEF4-432CD3924DFF}" destId="{D039EB90-BDC5-4578-8939-7AE764F353B8}" srcOrd="0" destOrd="0" presId="urn:microsoft.com/office/officeart/2008/layout/HorizontalMultiLevelHierarchy"/>
    <dgm:cxn modelId="{4FC12311-7670-4AE6-9C5B-2A110101B023}" type="presOf" srcId="{88E156F3-D689-416B-BB26-4D612630DDF3}" destId="{19901530-AAE7-48C6-8642-66DDED2A3A85}" srcOrd="0" destOrd="0" presId="urn:microsoft.com/office/officeart/2008/layout/HorizontalMultiLevelHierarchy"/>
    <dgm:cxn modelId="{59826BCA-D470-4C30-8CB2-75E77A56FD5C}" type="presOf" srcId="{4EDD7573-C883-4F8E-B8C4-F5B5DD37BEE1}" destId="{B5CDB520-3921-4702-9AB3-676F3855C907}" srcOrd="1" destOrd="0" presId="urn:microsoft.com/office/officeart/2008/layout/HorizontalMultiLevelHierarchy"/>
    <dgm:cxn modelId="{58097445-E5DD-4B10-90D2-B27DB6FA4BB2}" srcId="{957B0A07-6B28-4CC6-8DA6-1312C01C829D}" destId="{14981453-E823-4B91-B364-74DDD1E66A71}" srcOrd="0" destOrd="0" parTransId="{52D0D183-D051-4969-B366-27EB989B61F6}" sibTransId="{3518FD99-4814-4B9E-B1A6-B6D93F38B8D7}"/>
    <dgm:cxn modelId="{A75F15EE-FF07-49FA-ADD0-A21650E513D6}" type="presOf" srcId="{B1B5263C-3244-41A6-9ED6-3EDDC1621780}" destId="{57ED95E2-89C3-449F-B490-898C41301EBC}" srcOrd="0" destOrd="0" presId="urn:microsoft.com/office/officeart/2008/layout/HorizontalMultiLevelHierarchy"/>
    <dgm:cxn modelId="{A4515F81-A308-48EB-9F66-4B02B40FC0EB}" type="presOf" srcId="{1B1CF280-2F44-4AA8-8128-148FCFFDBBB1}" destId="{48B87D8E-5899-41D3-850E-5AD4BA9D3AE7}" srcOrd="1" destOrd="0" presId="urn:microsoft.com/office/officeart/2008/layout/HorizontalMultiLevelHierarchy"/>
    <dgm:cxn modelId="{35927357-9E5B-4A41-92F5-1D19750F311D}" type="presOf" srcId="{AEF4CC29-9685-4B9D-B438-9EDF8CC43A80}" destId="{82915AD6-0C06-4118-8796-4D3D096C6D52}" srcOrd="1" destOrd="0" presId="urn:microsoft.com/office/officeart/2008/layout/HorizontalMultiLevelHierarchy"/>
    <dgm:cxn modelId="{57CC29B5-E609-4326-AD1E-F0639FDFB809}" type="presOf" srcId="{FB6BE362-A138-494A-AA77-1293C67966EF}" destId="{7B49004F-4F6C-4E42-8E78-3169C65DCE7A}" srcOrd="0" destOrd="0" presId="urn:microsoft.com/office/officeart/2008/layout/HorizontalMultiLevelHierarchy"/>
    <dgm:cxn modelId="{ABE07ECC-970A-4A89-AA22-75FA8B575D95}" type="presOf" srcId="{06BA40E9-D2D9-4856-A99C-6E210AE1C105}" destId="{B69B7077-D400-4041-8FD7-07E2692D8B0D}" srcOrd="1" destOrd="0" presId="urn:microsoft.com/office/officeart/2008/layout/HorizontalMultiLevelHierarchy"/>
    <dgm:cxn modelId="{B93C2220-2FF3-4722-B9FF-260496C5A790}" type="presOf" srcId="{E9F0D6E8-087B-41F1-9790-08537E83D214}" destId="{5184D112-81B3-40B3-A3F8-A3B567AEF0B4}" srcOrd="0" destOrd="0" presId="urn:microsoft.com/office/officeart/2008/layout/HorizontalMultiLevelHierarchy"/>
    <dgm:cxn modelId="{B59C30E4-10B6-408F-B426-AEA6FBCF763D}" type="presOf" srcId="{06BA40E9-D2D9-4856-A99C-6E210AE1C105}" destId="{B9795921-1028-4F1F-83F8-94B8E3D0B070}" srcOrd="0" destOrd="0" presId="urn:microsoft.com/office/officeart/2008/layout/HorizontalMultiLevelHierarchy"/>
    <dgm:cxn modelId="{AAF1A17C-3DD9-4E3E-83DB-B11D3803513D}" type="presOf" srcId="{CF12949F-789D-4230-8EBF-3CAABE05B766}" destId="{8F0630B5-FA5F-4EAA-81FB-35E5518CE13C}" srcOrd="0" destOrd="0" presId="urn:microsoft.com/office/officeart/2008/layout/HorizontalMultiLevelHierarchy"/>
    <dgm:cxn modelId="{118DB46A-F242-4743-A9FE-9AAF9957A3CC}" type="presOf" srcId="{F6931C97-7CE1-42B6-895D-B7D8EC78187E}" destId="{E6202BF1-70D1-457A-956E-597A85E1639B}" srcOrd="1" destOrd="0" presId="urn:microsoft.com/office/officeart/2008/layout/HorizontalMultiLevelHierarchy"/>
    <dgm:cxn modelId="{8055991C-967E-42DF-8F01-85D0EF804581}" type="presOf" srcId="{7EEEDE7A-BCD3-4239-8AB5-839D916334A7}" destId="{E515E833-2318-4802-96D6-5E99877DA789}" srcOrd="1" destOrd="0" presId="urn:microsoft.com/office/officeart/2008/layout/HorizontalMultiLevelHierarchy"/>
    <dgm:cxn modelId="{EF1AE0A1-CDD0-4508-9FDF-25BAB5B5CA86}" type="presOf" srcId="{7EEEDE7A-BCD3-4239-8AB5-839D916334A7}" destId="{84588598-249F-4A9A-AF6A-33593EF009A9}" srcOrd="0" destOrd="0" presId="urn:microsoft.com/office/officeart/2008/layout/HorizontalMultiLevelHierarchy"/>
    <dgm:cxn modelId="{2684C090-D267-499D-8A29-52D50B11A13A}" type="presOf" srcId="{F6051A46-AFBF-4CC6-AB5B-11A2E61C74D4}" destId="{8FA9E467-DE41-4261-9D46-AB85C3A1E558}" srcOrd="1" destOrd="0" presId="urn:microsoft.com/office/officeart/2008/layout/HorizontalMultiLevelHierarchy"/>
    <dgm:cxn modelId="{763118F5-F1B7-4D2C-AE2B-94B7B865FB10}" type="presOf" srcId="{478C61C6-1CC5-4D8F-A436-55DB00565EC0}" destId="{BF370D6A-FFD3-49C2-8894-D02062324F85}" srcOrd="0" destOrd="0" presId="urn:microsoft.com/office/officeart/2008/layout/HorizontalMultiLevelHierarchy"/>
    <dgm:cxn modelId="{5B0133B7-9172-4C41-BBF1-ACF5B28A8CAF}" type="presOf" srcId="{AEF4CC29-9685-4B9D-B438-9EDF8CC43A80}" destId="{65824B0E-6565-4471-816C-582FA3107F26}" srcOrd="0" destOrd="0" presId="urn:microsoft.com/office/officeart/2008/layout/HorizontalMultiLevelHierarchy"/>
    <dgm:cxn modelId="{DD464A50-1021-4413-9224-272977066707}" type="presOf" srcId="{14981453-E823-4B91-B364-74DDD1E66A71}" destId="{31682BEB-4CAE-4FB0-B4AD-8C8673DC4A5B}" srcOrd="0" destOrd="0" presId="urn:microsoft.com/office/officeart/2008/layout/HorizontalMultiLevelHierarchy"/>
    <dgm:cxn modelId="{AA91A6C3-4993-41B6-8A36-00894ED22251}" type="presOf" srcId="{7F3771B7-5E1F-4996-9746-D6A67B4F5171}" destId="{6B1B8D18-3410-4389-A141-11AAAB333D3B}" srcOrd="0" destOrd="0" presId="urn:microsoft.com/office/officeart/2008/layout/HorizontalMultiLevelHierarchy"/>
    <dgm:cxn modelId="{6B59864B-1FFE-47ED-B4AA-C5E7656FE7E2}" type="presOf" srcId="{89A35629-5820-4F7C-A3B4-41074C2E3085}" destId="{C465B6AE-9C68-40BA-B0FD-ACCE884123CD}" srcOrd="1" destOrd="0" presId="urn:microsoft.com/office/officeart/2008/layout/HorizontalMultiLevelHierarchy"/>
    <dgm:cxn modelId="{A3609A39-BE2D-4A96-BF7B-D8B5C1FE15D2}" type="presOf" srcId="{B62635B4-1DBF-472F-B036-466AB1D60F48}" destId="{FF1FCE0F-0D14-4C86-A6B0-6406A7FF1BD0}" srcOrd="0" destOrd="0" presId="urn:microsoft.com/office/officeart/2008/layout/HorizontalMultiLevelHierarchy"/>
    <dgm:cxn modelId="{A07D6A53-9952-4C8B-AFB3-A157BEF9750E}" type="presOf" srcId="{C3A543C6-C47C-46D6-B932-832A38CC3575}" destId="{592AD38D-0089-49D4-81DF-E01E4FE9B6B2}" srcOrd="0" destOrd="0" presId="urn:microsoft.com/office/officeart/2008/layout/HorizontalMultiLevelHierarchy"/>
    <dgm:cxn modelId="{3628DC12-49A7-4DF4-B10F-DCFD1993D4A1}" srcId="{BC02BCE4-CF17-4D2C-813A-D7BF018AD13B}" destId="{478C61C6-1CC5-4D8F-A436-55DB00565EC0}" srcOrd="1" destOrd="0" parTransId="{06BA40E9-D2D9-4856-A99C-6E210AE1C105}" sibTransId="{80035E40-CB50-472A-B11D-8726CF3734F3}"/>
    <dgm:cxn modelId="{CA822407-B914-412C-AE81-C8B4FB61C0E8}" type="presOf" srcId="{816D406B-1CDD-4CA4-A00B-EF9E6A8C7F0B}" destId="{BD9C0D9F-82C8-44FC-9677-6931EDB4B9B6}" srcOrd="0" destOrd="0" presId="urn:microsoft.com/office/officeart/2008/layout/HorizontalMultiLevelHierarchy"/>
    <dgm:cxn modelId="{D35D69E7-7EFF-4BB8-8425-0263FB6E00B9}" type="presOf" srcId="{EA52734F-6232-4FA5-8BB7-57D9BFA79935}" destId="{3267D594-F514-4B6B-A161-A8E186BA224F}" srcOrd="1" destOrd="0" presId="urn:microsoft.com/office/officeart/2008/layout/HorizontalMultiLevelHierarchy"/>
    <dgm:cxn modelId="{93A95029-BDBC-4C7E-8828-C4A4A0C4C29D}" type="presOf" srcId="{1B078758-AEC0-4607-8DBF-A7283EF968EF}" destId="{C7634D64-FF3A-4134-882C-4B683268611D}" srcOrd="0" destOrd="0" presId="urn:microsoft.com/office/officeart/2008/layout/HorizontalMultiLevelHierarchy"/>
    <dgm:cxn modelId="{257131E9-DCB9-4774-973F-47740C8ACFF7}" type="presOf" srcId="{00BC6105-50F2-41BC-8A2D-C2C1C3C41CBF}" destId="{31E4E2B8-B30B-47A4-A235-70E65E4CF9CF}" srcOrd="1" destOrd="0" presId="urn:microsoft.com/office/officeart/2008/layout/HorizontalMultiLevelHierarchy"/>
    <dgm:cxn modelId="{E03E8680-1663-4B62-B90E-2D6DF9966493}" srcId="{478C61C6-1CC5-4D8F-A436-55DB00565EC0}" destId="{88E156F3-D689-416B-BB26-4D612630DDF3}" srcOrd="0" destOrd="0" parTransId="{D389BEBF-B573-4CC5-B139-CC105763EC64}" sibTransId="{DA1174AA-5207-4E63-8736-8C547055255C}"/>
    <dgm:cxn modelId="{84C07056-DA14-416C-B774-066742B6CDEA}" type="presOf" srcId="{810EEB05-ADE0-464A-B205-683B99AEAFE6}" destId="{FACDE102-E311-4456-A55F-7127590FAE71}" srcOrd="0" destOrd="0" presId="urn:microsoft.com/office/officeart/2008/layout/HorizontalMultiLevelHierarchy"/>
    <dgm:cxn modelId="{5B1C8E27-358D-4466-ADCB-1DF437E8B3C6}" type="presOf" srcId="{F6051A46-AFBF-4CC6-AB5B-11A2E61C74D4}" destId="{8E336884-F115-4AAB-B111-02180ACEFD8B}" srcOrd="0" destOrd="0" presId="urn:microsoft.com/office/officeart/2008/layout/HorizontalMultiLevelHierarchy"/>
    <dgm:cxn modelId="{A6333B17-257C-4DF5-9776-575E062E9156}" type="presOf" srcId="{E6DE5355-1200-48F9-870B-656931B956CA}" destId="{DA5AC445-55FF-46CD-A39E-35D02D2D075A}" srcOrd="0" destOrd="0" presId="urn:microsoft.com/office/officeart/2008/layout/HorizontalMultiLevelHierarchy"/>
    <dgm:cxn modelId="{B4559671-E86E-4B9D-9E37-190D9B69B612}" type="presOf" srcId="{E4F2BCB9-E7E7-4B69-991A-31638CE72F57}" destId="{4A69B40A-F76C-42A7-82C4-DB06B7558FA5}" srcOrd="0" destOrd="0" presId="urn:microsoft.com/office/officeart/2008/layout/HorizontalMultiLevelHierarchy"/>
    <dgm:cxn modelId="{10C62399-BB79-4E82-9063-0DACCEDF76C1}" type="presOf" srcId="{DE317F77-0C6C-4421-A61E-B15A50921201}" destId="{C6C80130-1A63-4952-A067-BB78AD86F40F}" srcOrd="1" destOrd="0" presId="urn:microsoft.com/office/officeart/2008/layout/HorizontalMultiLevelHierarchy"/>
    <dgm:cxn modelId="{FDB28D80-0C6D-467F-9899-A86407A70DAA}" type="presOf" srcId="{F6931C97-7CE1-42B6-895D-B7D8EC78187E}" destId="{35C31CAF-989B-493F-BB32-8D7CEAB20C34}" srcOrd="0" destOrd="0" presId="urn:microsoft.com/office/officeart/2008/layout/HorizontalMultiLevelHierarchy"/>
    <dgm:cxn modelId="{8A67BF0A-E9A4-4DD9-B0DB-A23089041496}" type="presOf" srcId="{C3A543C6-C47C-46D6-B932-832A38CC3575}" destId="{E683C05E-0781-433A-A12B-6AA1C2A57D36}" srcOrd="1" destOrd="0" presId="urn:microsoft.com/office/officeart/2008/layout/HorizontalMultiLevelHierarchy"/>
    <dgm:cxn modelId="{B33567C5-F32E-42A9-9FF8-ED01932DC6D8}" type="presOf" srcId="{D389BEBF-B573-4CC5-B139-CC105763EC64}" destId="{E1E20BBB-013E-4169-BFDB-2D41369FF38F}" srcOrd="1" destOrd="0" presId="urn:microsoft.com/office/officeart/2008/layout/HorizontalMultiLevelHierarchy"/>
    <dgm:cxn modelId="{3A7A7716-9244-4B53-91C6-7DBEAF7F85C8}" type="presOf" srcId="{F34D8950-E1C9-485A-980B-F86417244C1F}" destId="{789EDB7C-3828-4D82-A92D-DA4B58614A91}" srcOrd="0" destOrd="0" presId="urn:microsoft.com/office/officeart/2008/layout/HorizontalMultiLevelHierarchy"/>
    <dgm:cxn modelId="{AEE87297-0D42-44F1-A4A4-35D19AC68D5B}" srcId="{38226D14-2418-4572-B77B-264716D88818}" destId="{F34D8950-E1C9-485A-980B-F86417244C1F}" srcOrd="0" destOrd="0" parTransId="{EA52734F-6232-4FA5-8BB7-57D9BFA79935}" sibTransId="{62C9AE84-F532-4CF8-905D-640082F1F504}"/>
    <dgm:cxn modelId="{13C6A6AD-11D5-473F-B6AD-B4C6F6C61916}" type="presOf" srcId="{E50A0560-412B-4254-A5D7-464485A76A6D}" destId="{096B2C29-1651-4DE1-9551-526A66E052F6}" srcOrd="0" destOrd="0" presId="urn:microsoft.com/office/officeart/2008/layout/HorizontalMultiLevelHierarchy"/>
    <dgm:cxn modelId="{D104711F-7B92-4707-AD5D-EBD2C843E4B6}" srcId="{2E7F7116-724C-4608-952E-07BF64601538}" destId="{B62635B4-1DBF-472F-B036-466AB1D60F48}" srcOrd="3" destOrd="0" parTransId="{E4F2BCB9-E7E7-4B69-991A-31638CE72F57}" sibTransId="{D848167A-8DC7-40C0-A9CF-A4166CCC62A4}"/>
    <dgm:cxn modelId="{1A492E58-48EB-489D-9BEF-9A14E1F64AA8}" type="presOf" srcId="{CF12949F-789D-4230-8EBF-3CAABE05B766}" destId="{C8386FA7-2204-4ED5-A98B-44DB8EFA2FB0}" srcOrd="1" destOrd="0" presId="urn:microsoft.com/office/officeart/2008/layout/HorizontalMultiLevelHierarchy"/>
    <dgm:cxn modelId="{AB6127A9-8FD2-4452-BAD4-7E93CC9D45B5}" type="presOf" srcId="{7D6C68EA-0EF0-46B7-B3DD-085C04B8AEE8}" destId="{3899D058-795C-4DD3-9A99-E4CF10CD6196}" srcOrd="0" destOrd="0" presId="urn:microsoft.com/office/officeart/2008/layout/HorizontalMultiLevelHierarchy"/>
    <dgm:cxn modelId="{24E84FB6-8CBA-47ED-A86A-70EE7E1095A9}" srcId="{810EEB05-ADE0-464A-B205-683B99AEAFE6}" destId="{B83080E4-0C0D-4D5D-BA25-4BEC12084AC3}" srcOrd="0" destOrd="0" parTransId="{DE317F77-0C6C-4421-A61E-B15A50921201}" sibTransId="{BB3B8FFA-B1C3-4CD7-8021-B5134A646324}"/>
    <dgm:cxn modelId="{3C6053BA-9602-402F-B0B1-A3D08CB0DB83}" srcId="{7F463722-1C68-4072-830A-898293C97B21}" destId="{38226D14-2418-4572-B77B-264716D88818}" srcOrd="1" destOrd="0" parTransId="{1B1CF280-2F44-4AA8-8128-148FCFFDBBB1}" sibTransId="{6F99C2CC-85F4-4F8E-9BD3-38F7FFEC9831}"/>
    <dgm:cxn modelId="{C4F5A866-56FD-4BF3-B150-885CE2B0545C}" srcId="{BC02BCE4-CF17-4D2C-813A-D7BF018AD13B}" destId="{4FE5DA09-4D80-438D-93BB-BDD7D4C3D151}" srcOrd="0" destOrd="0" parTransId="{E9F0D6E8-087B-41F1-9790-08537E83D214}" sibTransId="{ADA0038D-89D8-44A6-8446-942F0BB5C9F8}"/>
    <dgm:cxn modelId="{DE4B698B-EB8A-4DDA-8EF9-BD2BE49DD680}" srcId="{14981453-E823-4B91-B364-74DDD1E66A71}" destId="{816D406B-1CDD-4CA4-A00B-EF9E6A8C7F0B}" srcOrd="0" destOrd="0" parTransId="{7EEEDE7A-BCD3-4239-8AB5-839D916334A7}" sibTransId="{B2F44754-470D-41BE-AA6F-6292E91C1E5A}"/>
    <dgm:cxn modelId="{D6CEDACB-D7B7-4E65-8817-718DE600EA3F}" type="presOf" srcId="{52D0D183-D051-4969-B366-27EB989B61F6}" destId="{FE18BB65-B083-4030-8138-AAD682B2B4FC}" srcOrd="1" destOrd="0" presId="urn:microsoft.com/office/officeart/2008/layout/HorizontalMultiLevelHierarchy"/>
    <dgm:cxn modelId="{F0CE513D-9EF5-4BC3-85CE-63F322FD6F13}" type="presOf" srcId="{38226D14-2418-4572-B77B-264716D88818}" destId="{F49329C6-ED25-441A-BEDA-F9B31624D219}" srcOrd="0" destOrd="0" presId="urn:microsoft.com/office/officeart/2008/layout/HorizontalMultiLevelHierarchy"/>
    <dgm:cxn modelId="{ACDBBBD8-098D-4233-892E-9A4D5B59275A}" type="presOf" srcId="{BC02BCE4-CF17-4D2C-813A-D7BF018AD13B}" destId="{F45BFA04-3B3F-4166-8D7F-0F295BEB77F3}" srcOrd="0" destOrd="0" presId="urn:microsoft.com/office/officeart/2008/layout/HorizontalMultiLevelHierarchy"/>
    <dgm:cxn modelId="{59FC6E08-2F07-4D13-BD55-6CAA1A3E0085}" type="presOf" srcId="{9CCF64CA-2A9A-459A-87A7-0E29DC783907}" destId="{84A256F6-4F23-4295-9CBB-03C02662911C}" srcOrd="1" destOrd="0" presId="urn:microsoft.com/office/officeart/2008/layout/HorizontalMultiLevelHierarchy"/>
    <dgm:cxn modelId="{4E846C81-F87D-47C8-8C50-1A259083C6F3}" type="presOf" srcId="{7CB80349-B121-40BB-A753-927138582D7C}" destId="{E0C49DB5-D4C6-41EE-9AF9-2986D159F337}" srcOrd="0" destOrd="0" presId="urn:microsoft.com/office/officeart/2008/layout/HorizontalMultiLevelHierarchy"/>
    <dgm:cxn modelId="{030B2B36-258F-4E3C-ADAD-055C92DD4E38}" type="presOf" srcId="{4FEA50A8-EA79-4F65-9765-A9B1853C2D8B}" destId="{10D8B819-187B-4482-BA27-A56D20ABCB83}" srcOrd="0" destOrd="0" presId="urn:microsoft.com/office/officeart/2008/layout/HorizontalMultiLevelHierarchy"/>
    <dgm:cxn modelId="{D9E8BCDF-C20C-4A92-8C10-E95BB370D63D}" type="presOf" srcId="{6809AEBA-D880-4D9A-BC74-763A2A3984D2}" destId="{DD655F10-F430-405A-80E8-D0F0908CA1D2}" srcOrd="0" destOrd="0" presId="urn:microsoft.com/office/officeart/2008/layout/HorizontalMultiLevelHierarchy"/>
    <dgm:cxn modelId="{5A946E56-0758-4D07-BCCD-0C7B6B02DCEF}" srcId="{88E156F3-D689-416B-BB26-4D612630DDF3}" destId="{E6DE5355-1200-48F9-870B-656931B956CA}" srcOrd="1" destOrd="0" parTransId="{C3A543C6-C47C-46D6-B932-832A38CC3575}" sibTransId="{0AFC4DAF-656C-42FB-90B9-187A32864D0C}"/>
    <dgm:cxn modelId="{A930FADC-970E-488B-A649-06A163F54804}" type="presOf" srcId="{D389BEBF-B573-4CC5-B139-CC105763EC64}" destId="{A8B2F9CC-BA7B-4F1F-9B98-C5A6DB4E834E}" srcOrd="0" destOrd="0" presId="urn:microsoft.com/office/officeart/2008/layout/HorizontalMultiLevelHierarchy"/>
    <dgm:cxn modelId="{6E9D3D2C-3886-4F7B-8BE2-0CF9F7588755}" type="presParOf" srcId="{7B49004F-4F6C-4E42-8E78-3169C65DCE7A}" destId="{398C5145-1B89-4C44-B626-149FC3DDFD68}" srcOrd="0" destOrd="0" presId="urn:microsoft.com/office/officeart/2008/layout/HorizontalMultiLevelHierarchy"/>
    <dgm:cxn modelId="{A0675F4C-8EAE-4C8B-95AE-17939506D020}" type="presParOf" srcId="{398C5145-1B89-4C44-B626-149FC3DDFD68}" destId="{F45BFA04-3B3F-4166-8D7F-0F295BEB77F3}" srcOrd="0" destOrd="0" presId="urn:microsoft.com/office/officeart/2008/layout/HorizontalMultiLevelHierarchy"/>
    <dgm:cxn modelId="{06EBB438-68A3-4D7A-854A-FDE9A5E2C2B3}" type="presParOf" srcId="{398C5145-1B89-4C44-B626-149FC3DDFD68}" destId="{8452ACDC-9A12-4EF3-9C20-75E1C9CD3225}" srcOrd="1" destOrd="0" presId="urn:microsoft.com/office/officeart/2008/layout/HorizontalMultiLevelHierarchy"/>
    <dgm:cxn modelId="{E4BA638D-527F-47BB-B9D0-A5DF0E342A33}" type="presParOf" srcId="{8452ACDC-9A12-4EF3-9C20-75E1C9CD3225}" destId="{5184D112-81B3-40B3-A3F8-A3B567AEF0B4}" srcOrd="0" destOrd="0" presId="urn:microsoft.com/office/officeart/2008/layout/HorizontalMultiLevelHierarchy"/>
    <dgm:cxn modelId="{8C7B2B84-9066-495E-8026-CEDE8B07E6C0}" type="presParOf" srcId="{5184D112-81B3-40B3-A3F8-A3B567AEF0B4}" destId="{11B1CE58-B971-4DC0-890C-2AB6764C37DD}" srcOrd="0" destOrd="0" presId="urn:microsoft.com/office/officeart/2008/layout/HorizontalMultiLevelHierarchy"/>
    <dgm:cxn modelId="{1C73A0E6-79AD-42A3-B9C7-793088336FD6}" type="presParOf" srcId="{8452ACDC-9A12-4EF3-9C20-75E1C9CD3225}" destId="{D8FF8EF3-FE7E-4B71-9D6D-790668C22FB9}" srcOrd="1" destOrd="0" presId="urn:microsoft.com/office/officeart/2008/layout/HorizontalMultiLevelHierarchy"/>
    <dgm:cxn modelId="{6841366E-DA94-438A-A13B-D81F941DEA03}" type="presParOf" srcId="{D8FF8EF3-FE7E-4B71-9D6D-790668C22FB9}" destId="{6F2BE38E-E2D0-49C5-9B08-739B2AA213B5}" srcOrd="0" destOrd="0" presId="urn:microsoft.com/office/officeart/2008/layout/HorizontalMultiLevelHierarchy"/>
    <dgm:cxn modelId="{28ECCA20-EC63-48AB-B848-C1DC79A72508}" type="presParOf" srcId="{D8FF8EF3-FE7E-4B71-9D6D-790668C22FB9}" destId="{8599BC13-8303-42BF-A01D-E6CA93D42CC8}" srcOrd="1" destOrd="0" presId="urn:microsoft.com/office/officeart/2008/layout/HorizontalMultiLevelHierarchy"/>
    <dgm:cxn modelId="{384F60D8-9143-4324-B257-29BA1248CB8A}" type="presParOf" srcId="{8452ACDC-9A12-4EF3-9C20-75E1C9CD3225}" destId="{B9795921-1028-4F1F-83F8-94B8E3D0B070}" srcOrd="2" destOrd="0" presId="urn:microsoft.com/office/officeart/2008/layout/HorizontalMultiLevelHierarchy"/>
    <dgm:cxn modelId="{4D84AF94-8381-4DAA-A3EE-0A62CB83A25C}" type="presParOf" srcId="{B9795921-1028-4F1F-83F8-94B8E3D0B070}" destId="{B69B7077-D400-4041-8FD7-07E2692D8B0D}" srcOrd="0" destOrd="0" presId="urn:microsoft.com/office/officeart/2008/layout/HorizontalMultiLevelHierarchy"/>
    <dgm:cxn modelId="{9366F42E-972E-4925-A812-A1F81037164B}" type="presParOf" srcId="{8452ACDC-9A12-4EF3-9C20-75E1C9CD3225}" destId="{1C7BF914-AF66-4DE8-8B06-D17271F57A87}" srcOrd="3" destOrd="0" presId="urn:microsoft.com/office/officeart/2008/layout/HorizontalMultiLevelHierarchy"/>
    <dgm:cxn modelId="{CA829E1A-6ABD-4AB3-B37E-D3EB1C738E85}" type="presParOf" srcId="{1C7BF914-AF66-4DE8-8B06-D17271F57A87}" destId="{BF370D6A-FFD3-49C2-8894-D02062324F85}" srcOrd="0" destOrd="0" presId="urn:microsoft.com/office/officeart/2008/layout/HorizontalMultiLevelHierarchy"/>
    <dgm:cxn modelId="{764B3541-C33D-4BF2-80EE-A5EAC6ADF186}" type="presParOf" srcId="{1C7BF914-AF66-4DE8-8B06-D17271F57A87}" destId="{8682B48C-F3B3-426C-8F3F-F5C9087E1FAD}" srcOrd="1" destOrd="0" presId="urn:microsoft.com/office/officeart/2008/layout/HorizontalMultiLevelHierarchy"/>
    <dgm:cxn modelId="{FE89B084-EA0B-4167-9015-5EE2FE0B4A7C}" type="presParOf" srcId="{8682B48C-F3B3-426C-8F3F-F5C9087E1FAD}" destId="{A8B2F9CC-BA7B-4F1F-9B98-C5A6DB4E834E}" srcOrd="0" destOrd="0" presId="urn:microsoft.com/office/officeart/2008/layout/HorizontalMultiLevelHierarchy"/>
    <dgm:cxn modelId="{F90B5EC9-FE3E-4245-BD9D-44A9D5CBB55A}" type="presParOf" srcId="{A8B2F9CC-BA7B-4F1F-9B98-C5A6DB4E834E}" destId="{E1E20BBB-013E-4169-BFDB-2D41369FF38F}" srcOrd="0" destOrd="0" presId="urn:microsoft.com/office/officeart/2008/layout/HorizontalMultiLevelHierarchy"/>
    <dgm:cxn modelId="{4C21563F-36B4-4E4C-859A-E29CCBB4DBCF}" type="presParOf" srcId="{8682B48C-F3B3-426C-8F3F-F5C9087E1FAD}" destId="{DA4FA9EB-77A7-4E7B-AD24-C9BC6087F4CB}" srcOrd="1" destOrd="0" presId="urn:microsoft.com/office/officeart/2008/layout/HorizontalMultiLevelHierarchy"/>
    <dgm:cxn modelId="{10BAA135-2BAD-416C-BCBF-585AF760E9E3}" type="presParOf" srcId="{DA4FA9EB-77A7-4E7B-AD24-C9BC6087F4CB}" destId="{19901530-AAE7-48C6-8642-66DDED2A3A85}" srcOrd="0" destOrd="0" presId="urn:microsoft.com/office/officeart/2008/layout/HorizontalMultiLevelHierarchy"/>
    <dgm:cxn modelId="{9658BE1F-77BA-4F43-B8C5-17AB94185C2F}" type="presParOf" srcId="{DA4FA9EB-77A7-4E7B-AD24-C9BC6087F4CB}" destId="{C7E0EFF8-E292-4AA4-9ECB-8C41C33AC55E}" srcOrd="1" destOrd="0" presId="urn:microsoft.com/office/officeart/2008/layout/HorizontalMultiLevelHierarchy"/>
    <dgm:cxn modelId="{D05D580F-45FD-406B-AF6B-2D84394E1333}" type="presParOf" srcId="{C7E0EFF8-E292-4AA4-9ECB-8C41C33AC55E}" destId="{E0C49DB5-D4C6-41EE-9AF9-2986D159F337}" srcOrd="0" destOrd="0" presId="urn:microsoft.com/office/officeart/2008/layout/HorizontalMultiLevelHierarchy"/>
    <dgm:cxn modelId="{46A7D011-2B9F-49C0-8882-2826AD20F1BC}" type="presParOf" srcId="{E0C49DB5-D4C6-41EE-9AF9-2986D159F337}" destId="{37E66EAF-1024-4D30-8284-FC904FBDA54F}" srcOrd="0" destOrd="0" presId="urn:microsoft.com/office/officeart/2008/layout/HorizontalMultiLevelHierarchy"/>
    <dgm:cxn modelId="{B9A5AF65-5C11-434A-A698-DA49894CC527}" type="presParOf" srcId="{C7E0EFF8-E292-4AA4-9ECB-8C41C33AC55E}" destId="{8F315347-C0C8-436E-8416-FC40B46F4A76}" srcOrd="1" destOrd="0" presId="urn:microsoft.com/office/officeart/2008/layout/HorizontalMultiLevelHierarchy"/>
    <dgm:cxn modelId="{3F37187D-03D2-4664-9F6C-73939F2239F2}" type="presParOf" srcId="{8F315347-C0C8-436E-8416-FC40B46F4A76}" destId="{D523B128-D9F7-4849-8A6E-4B8303F0C121}" srcOrd="0" destOrd="0" presId="urn:microsoft.com/office/officeart/2008/layout/HorizontalMultiLevelHierarchy"/>
    <dgm:cxn modelId="{57F56015-457B-4B6E-B39E-36BE42AB63A6}" type="presParOf" srcId="{8F315347-C0C8-436E-8416-FC40B46F4A76}" destId="{0861606C-A39F-4BDE-A7D9-AC019620B635}" srcOrd="1" destOrd="0" presId="urn:microsoft.com/office/officeart/2008/layout/HorizontalMultiLevelHierarchy"/>
    <dgm:cxn modelId="{87090CF8-5CDC-4721-BD63-70CB40821D0A}" type="presParOf" srcId="{C7E0EFF8-E292-4AA4-9ECB-8C41C33AC55E}" destId="{592AD38D-0089-49D4-81DF-E01E4FE9B6B2}" srcOrd="2" destOrd="0" presId="urn:microsoft.com/office/officeart/2008/layout/HorizontalMultiLevelHierarchy"/>
    <dgm:cxn modelId="{94B4168C-84AC-43F0-941B-7A5196B5F416}" type="presParOf" srcId="{592AD38D-0089-49D4-81DF-E01E4FE9B6B2}" destId="{E683C05E-0781-433A-A12B-6AA1C2A57D36}" srcOrd="0" destOrd="0" presId="urn:microsoft.com/office/officeart/2008/layout/HorizontalMultiLevelHierarchy"/>
    <dgm:cxn modelId="{20E48BE0-E63D-4138-9D59-7AABF7DA272C}" type="presParOf" srcId="{C7E0EFF8-E292-4AA4-9ECB-8C41C33AC55E}" destId="{6146B425-3B84-42B2-9C18-A8E82F261229}" srcOrd="3" destOrd="0" presId="urn:microsoft.com/office/officeart/2008/layout/HorizontalMultiLevelHierarchy"/>
    <dgm:cxn modelId="{7E077A93-2BFD-48BB-8E4B-D2FF7C9A80B8}" type="presParOf" srcId="{6146B425-3B84-42B2-9C18-A8E82F261229}" destId="{DA5AC445-55FF-46CD-A39E-35D02D2D075A}" srcOrd="0" destOrd="0" presId="urn:microsoft.com/office/officeart/2008/layout/HorizontalMultiLevelHierarchy"/>
    <dgm:cxn modelId="{6188AE15-21FE-47F2-9134-56F513CE0C11}" type="presParOf" srcId="{6146B425-3B84-42B2-9C18-A8E82F261229}" destId="{AC794722-0998-4390-98FA-B93244DC7A8C}" srcOrd="1" destOrd="0" presId="urn:microsoft.com/office/officeart/2008/layout/HorizontalMultiLevelHierarchy"/>
    <dgm:cxn modelId="{D3EE02D0-4616-4555-AC4B-1E9CAF5F0C00}" type="presParOf" srcId="{8452ACDC-9A12-4EF3-9C20-75E1C9CD3225}" destId="{5DEB8D77-8B65-4A75-B47E-AC9A608E0C0D}" srcOrd="4" destOrd="0" presId="urn:microsoft.com/office/officeart/2008/layout/HorizontalMultiLevelHierarchy"/>
    <dgm:cxn modelId="{4134F80C-DC38-40DE-9271-9668B8C4D1F5}" type="presParOf" srcId="{5DEB8D77-8B65-4A75-B47E-AC9A608E0C0D}" destId="{93DFB47E-B856-4E4E-B526-3033BAD60396}" srcOrd="0" destOrd="0" presId="urn:microsoft.com/office/officeart/2008/layout/HorizontalMultiLevelHierarchy"/>
    <dgm:cxn modelId="{1B5289C6-A17B-413C-A2DC-7102FFD498B1}" type="presParOf" srcId="{8452ACDC-9A12-4EF3-9C20-75E1C9CD3225}" destId="{A7C72595-337D-4256-BA6C-A56BFD386287}" srcOrd="5" destOrd="0" presId="urn:microsoft.com/office/officeart/2008/layout/HorizontalMultiLevelHierarchy"/>
    <dgm:cxn modelId="{3F900CAC-8EEA-4656-B695-4F5718C4C3F1}" type="presParOf" srcId="{A7C72595-337D-4256-BA6C-A56BFD386287}" destId="{AD3A6CA8-968A-4562-BA6A-03D5F9B566F5}" srcOrd="0" destOrd="0" presId="urn:microsoft.com/office/officeart/2008/layout/HorizontalMultiLevelHierarchy"/>
    <dgm:cxn modelId="{0B34481C-6B65-4ED2-B572-5A15D9C26CF0}" type="presParOf" srcId="{A7C72595-337D-4256-BA6C-A56BFD386287}" destId="{8B3BED73-FCD0-4D8B-8CF0-8322AF6028BE}" srcOrd="1" destOrd="0" presId="urn:microsoft.com/office/officeart/2008/layout/HorizontalMultiLevelHierarchy"/>
    <dgm:cxn modelId="{6FA07C37-AAE9-453D-9CBD-3179F327C260}" type="presParOf" srcId="{8B3BED73-FCD0-4D8B-8CF0-8322AF6028BE}" destId="{65824B0E-6565-4471-816C-582FA3107F26}" srcOrd="0" destOrd="0" presId="urn:microsoft.com/office/officeart/2008/layout/HorizontalMultiLevelHierarchy"/>
    <dgm:cxn modelId="{09A01C63-39FD-4946-90A7-B10164AFBE53}" type="presParOf" srcId="{65824B0E-6565-4471-816C-582FA3107F26}" destId="{82915AD6-0C06-4118-8796-4D3D096C6D52}" srcOrd="0" destOrd="0" presId="urn:microsoft.com/office/officeart/2008/layout/HorizontalMultiLevelHierarchy"/>
    <dgm:cxn modelId="{D11C7C07-7E34-415B-9C41-922FE747A013}" type="presParOf" srcId="{8B3BED73-FCD0-4D8B-8CF0-8322AF6028BE}" destId="{270E54BF-1F3A-4A94-B22E-1D1D0FBE59B9}" srcOrd="1" destOrd="0" presId="urn:microsoft.com/office/officeart/2008/layout/HorizontalMultiLevelHierarchy"/>
    <dgm:cxn modelId="{8CBB0590-28EE-4100-A7E7-6A6A129C8970}" type="presParOf" srcId="{270E54BF-1F3A-4A94-B22E-1D1D0FBE59B9}" destId="{C7634D64-FF3A-4134-882C-4B683268611D}" srcOrd="0" destOrd="0" presId="urn:microsoft.com/office/officeart/2008/layout/HorizontalMultiLevelHierarchy"/>
    <dgm:cxn modelId="{0B58B6CB-D12A-41B6-9294-884A6106F01D}" type="presParOf" srcId="{270E54BF-1F3A-4A94-B22E-1D1D0FBE59B9}" destId="{208382A6-4F18-49E0-9D15-CCC17E7EE66E}" srcOrd="1" destOrd="0" presId="urn:microsoft.com/office/officeart/2008/layout/HorizontalMultiLevelHierarchy"/>
    <dgm:cxn modelId="{F77D9CFD-A6E4-4FD9-A5A9-58DCD76DBD22}" type="presParOf" srcId="{8B3BED73-FCD0-4D8B-8CF0-8322AF6028BE}" destId="{35C31CAF-989B-493F-BB32-8D7CEAB20C34}" srcOrd="2" destOrd="0" presId="urn:microsoft.com/office/officeart/2008/layout/HorizontalMultiLevelHierarchy"/>
    <dgm:cxn modelId="{D94DE921-207E-477A-9F77-D0F94B1F287C}" type="presParOf" srcId="{35C31CAF-989B-493F-BB32-8D7CEAB20C34}" destId="{E6202BF1-70D1-457A-956E-597A85E1639B}" srcOrd="0" destOrd="0" presId="urn:microsoft.com/office/officeart/2008/layout/HorizontalMultiLevelHierarchy"/>
    <dgm:cxn modelId="{8AD1713A-439C-4958-B10A-73FBDBAAB740}" type="presParOf" srcId="{8B3BED73-FCD0-4D8B-8CF0-8322AF6028BE}" destId="{834EC236-CA33-41F0-88AB-6EDE9FC6EDB7}" srcOrd="3" destOrd="0" presId="urn:microsoft.com/office/officeart/2008/layout/HorizontalMultiLevelHierarchy"/>
    <dgm:cxn modelId="{7ED67F3D-454D-4083-8A5B-96311B5FA323}" type="presParOf" srcId="{834EC236-CA33-41F0-88AB-6EDE9FC6EDB7}" destId="{DF9FC068-68EA-4051-B37F-366B4597688A}" srcOrd="0" destOrd="0" presId="urn:microsoft.com/office/officeart/2008/layout/HorizontalMultiLevelHierarchy"/>
    <dgm:cxn modelId="{5D64D5A3-4E47-4A80-8800-D8BFCCFEEFCC}" type="presParOf" srcId="{834EC236-CA33-41F0-88AB-6EDE9FC6EDB7}" destId="{982F5108-AF53-4886-BD3E-0038CEA2CA34}" srcOrd="1" destOrd="0" presId="urn:microsoft.com/office/officeart/2008/layout/HorizontalMultiLevelHierarchy"/>
    <dgm:cxn modelId="{44918D7B-D5AB-47B2-83D6-AF26BC92F064}" type="presParOf" srcId="{8452ACDC-9A12-4EF3-9C20-75E1C9CD3225}" destId="{EA4ECB4F-8F13-4376-9D45-C8181B19F05F}" srcOrd="6" destOrd="0" presId="urn:microsoft.com/office/officeart/2008/layout/HorizontalMultiLevelHierarchy"/>
    <dgm:cxn modelId="{1C8CBF6B-94A4-4154-919A-12C449B62C77}" type="presParOf" srcId="{EA4ECB4F-8F13-4376-9D45-C8181B19F05F}" destId="{C4DD710A-C8FF-4129-9A77-2450413C0577}" srcOrd="0" destOrd="0" presId="urn:microsoft.com/office/officeart/2008/layout/HorizontalMultiLevelHierarchy"/>
    <dgm:cxn modelId="{B051896A-90B7-41B4-847E-B4D9ACEB2967}" type="presParOf" srcId="{8452ACDC-9A12-4EF3-9C20-75E1C9CD3225}" destId="{C397157F-A8F3-410D-8CEB-BD7A00F1CC06}" srcOrd="7" destOrd="0" presId="urn:microsoft.com/office/officeart/2008/layout/HorizontalMultiLevelHierarchy"/>
    <dgm:cxn modelId="{458C9299-3D7F-4BFA-8F3B-D114B2C1CA1C}" type="presParOf" srcId="{C397157F-A8F3-410D-8CEB-BD7A00F1CC06}" destId="{01F0EEF2-E02A-43F2-817B-0ED0BFAB12D0}" srcOrd="0" destOrd="0" presId="urn:microsoft.com/office/officeart/2008/layout/HorizontalMultiLevelHierarchy"/>
    <dgm:cxn modelId="{2FDB7D16-7B0F-4725-9906-5AA93E1F5F68}" type="presParOf" srcId="{C397157F-A8F3-410D-8CEB-BD7A00F1CC06}" destId="{47EE376C-0D36-44E1-9742-9230FE5C596F}" srcOrd="1" destOrd="0" presId="urn:microsoft.com/office/officeart/2008/layout/HorizontalMultiLevelHierarchy"/>
    <dgm:cxn modelId="{926E8990-BDC7-47B1-9ED0-0478C104C758}" type="presParOf" srcId="{47EE376C-0D36-44E1-9742-9230FE5C596F}" destId="{8F0630B5-FA5F-4EAA-81FB-35E5518CE13C}" srcOrd="0" destOrd="0" presId="urn:microsoft.com/office/officeart/2008/layout/HorizontalMultiLevelHierarchy"/>
    <dgm:cxn modelId="{E4175CB2-DE2D-42DD-8349-EB9E603121D0}" type="presParOf" srcId="{8F0630B5-FA5F-4EAA-81FB-35E5518CE13C}" destId="{C8386FA7-2204-4ED5-A98B-44DB8EFA2FB0}" srcOrd="0" destOrd="0" presId="urn:microsoft.com/office/officeart/2008/layout/HorizontalMultiLevelHierarchy"/>
    <dgm:cxn modelId="{ED1AEBD0-B37D-462D-BD8D-696DCEED1B04}" type="presParOf" srcId="{47EE376C-0D36-44E1-9742-9230FE5C596F}" destId="{07FD5692-4EE2-493A-A71A-78A1308803EF}" srcOrd="1" destOrd="0" presId="urn:microsoft.com/office/officeart/2008/layout/HorizontalMultiLevelHierarchy"/>
    <dgm:cxn modelId="{72D9AD2C-4DDC-49BB-828C-AAF46BEEC7B5}" type="presParOf" srcId="{07FD5692-4EE2-493A-A71A-78A1308803EF}" destId="{D039EB90-BDC5-4578-8939-7AE764F353B8}" srcOrd="0" destOrd="0" presId="urn:microsoft.com/office/officeart/2008/layout/HorizontalMultiLevelHierarchy"/>
    <dgm:cxn modelId="{A27BE32D-EAD3-4897-B05C-4A8842DA703D}" type="presParOf" srcId="{07FD5692-4EE2-493A-A71A-78A1308803EF}" destId="{8246B05C-FDEB-4DFA-9835-1527B9AAA818}" srcOrd="1" destOrd="0" presId="urn:microsoft.com/office/officeart/2008/layout/HorizontalMultiLevelHierarchy"/>
    <dgm:cxn modelId="{2A9BFD6A-F176-49DD-8E61-46FC7A21A7C9}" type="presParOf" srcId="{47EE376C-0D36-44E1-9742-9230FE5C596F}" destId="{C74C28E3-A833-4433-80BC-9FEDB0588847}" srcOrd="2" destOrd="0" presId="urn:microsoft.com/office/officeart/2008/layout/HorizontalMultiLevelHierarchy"/>
    <dgm:cxn modelId="{9C7ECB7A-5AB6-4688-BBC3-1E12C6E2B20E}" type="presParOf" srcId="{C74C28E3-A833-4433-80BC-9FEDB0588847}" destId="{48B87D8E-5899-41D3-850E-5AD4BA9D3AE7}" srcOrd="0" destOrd="0" presId="urn:microsoft.com/office/officeart/2008/layout/HorizontalMultiLevelHierarchy"/>
    <dgm:cxn modelId="{8688BCA0-B052-4E38-A483-76417A9BA9DE}" type="presParOf" srcId="{47EE376C-0D36-44E1-9742-9230FE5C596F}" destId="{DBB1DD74-D069-4910-B6CB-DBC8AF2FD3D0}" srcOrd="3" destOrd="0" presId="urn:microsoft.com/office/officeart/2008/layout/HorizontalMultiLevelHierarchy"/>
    <dgm:cxn modelId="{746B4A2B-63CF-47DD-9D06-2E2C336602B7}" type="presParOf" srcId="{DBB1DD74-D069-4910-B6CB-DBC8AF2FD3D0}" destId="{F49329C6-ED25-441A-BEDA-F9B31624D219}" srcOrd="0" destOrd="0" presId="urn:microsoft.com/office/officeart/2008/layout/HorizontalMultiLevelHierarchy"/>
    <dgm:cxn modelId="{45A43DAA-1F71-470E-BBB2-A021F13D7076}" type="presParOf" srcId="{DBB1DD74-D069-4910-B6CB-DBC8AF2FD3D0}" destId="{BA069200-CDA8-4C1C-82DD-3633AF05BB29}" srcOrd="1" destOrd="0" presId="urn:microsoft.com/office/officeart/2008/layout/HorizontalMultiLevelHierarchy"/>
    <dgm:cxn modelId="{CA2CF007-5A5D-41E8-8B41-9CE323EAF403}" type="presParOf" srcId="{BA069200-CDA8-4C1C-82DD-3633AF05BB29}" destId="{2940E681-F771-4FFD-84F5-C7DCD0ACEEF1}" srcOrd="0" destOrd="0" presId="urn:microsoft.com/office/officeart/2008/layout/HorizontalMultiLevelHierarchy"/>
    <dgm:cxn modelId="{07B9079C-DB08-4B6F-88F5-295AB6D9F160}" type="presParOf" srcId="{2940E681-F771-4FFD-84F5-C7DCD0ACEEF1}" destId="{3267D594-F514-4B6B-A161-A8E186BA224F}" srcOrd="0" destOrd="0" presId="urn:microsoft.com/office/officeart/2008/layout/HorizontalMultiLevelHierarchy"/>
    <dgm:cxn modelId="{335E6B9F-D4C9-44E1-BF7D-DBEB92067548}" type="presParOf" srcId="{BA069200-CDA8-4C1C-82DD-3633AF05BB29}" destId="{8AC7AFC0-4142-451F-8D24-652E495B3A49}" srcOrd="1" destOrd="0" presId="urn:microsoft.com/office/officeart/2008/layout/HorizontalMultiLevelHierarchy"/>
    <dgm:cxn modelId="{245A9530-8BCB-4191-B90A-BCF13DA9C173}" type="presParOf" srcId="{8AC7AFC0-4142-451F-8D24-652E495B3A49}" destId="{789EDB7C-3828-4D82-A92D-DA4B58614A91}" srcOrd="0" destOrd="0" presId="urn:microsoft.com/office/officeart/2008/layout/HorizontalMultiLevelHierarchy"/>
    <dgm:cxn modelId="{C0111575-3324-4F17-AE4C-8568E4ED08EA}" type="presParOf" srcId="{8AC7AFC0-4142-451F-8D24-652E495B3A49}" destId="{9BCC1515-4CC9-4BF2-AEFA-10B800C0B3C7}" srcOrd="1" destOrd="0" presId="urn:microsoft.com/office/officeart/2008/layout/HorizontalMultiLevelHierarchy"/>
    <dgm:cxn modelId="{26F5EBF8-B1B7-4CB3-9E3D-3714B2AE6CF6}" type="presParOf" srcId="{9BCC1515-4CC9-4BF2-AEFA-10B800C0B3C7}" destId="{8E336884-F115-4AAB-B111-02180ACEFD8B}" srcOrd="0" destOrd="0" presId="urn:microsoft.com/office/officeart/2008/layout/HorizontalMultiLevelHierarchy"/>
    <dgm:cxn modelId="{0F2B9787-34A2-40CD-8A66-48D9686ADE63}" type="presParOf" srcId="{8E336884-F115-4AAB-B111-02180ACEFD8B}" destId="{8FA9E467-DE41-4261-9D46-AB85C3A1E558}" srcOrd="0" destOrd="0" presId="urn:microsoft.com/office/officeart/2008/layout/HorizontalMultiLevelHierarchy"/>
    <dgm:cxn modelId="{E0ACC62E-BDD5-4006-BAF6-9AB897BF8C25}" type="presParOf" srcId="{9BCC1515-4CC9-4BF2-AEFA-10B800C0B3C7}" destId="{6B95F005-DC8C-4200-B748-F66BA699F4A1}" srcOrd="1" destOrd="0" presId="urn:microsoft.com/office/officeart/2008/layout/HorizontalMultiLevelHierarchy"/>
    <dgm:cxn modelId="{2586B8FF-378A-4A03-999A-913F7E1292B5}" type="presParOf" srcId="{6B95F005-DC8C-4200-B748-F66BA699F4A1}" destId="{3DA3AEC5-3D07-4E25-ABD2-9D6C43DEBF3B}" srcOrd="0" destOrd="0" presId="urn:microsoft.com/office/officeart/2008/layout/HorizontalMultiLevelHierarchy"/>
    <dgm:cxn modelId="{8B426302-CE95-400C-9434-8FA75C6E5065}" type="presParOf" srcId="{6B95F005-DC8C-4200-B748-F66BA699F4A1}" destId="{E4017BB8-AAE0-4EE9-AE61-79C158ED347A}" srcOrd="1" destOrd="0" presId="urn:microsoft.com/office/officeart/2008/layout/HorizontalMultiLevelHierarchy"/>
    <dgm:cxn modelId="{0E3A181A-422B-44E4-A89B-877A1A92526C}" type="presParOf" srcId="{8452ACDC-9A12-4EF3-9C20-75E1C9CD3225}" destId="{10D8B819-187B-4482-BA27-A56D20ABCB83}" srcOrd="8" destOrd="0" presId="urn:microsoft.com/office/officeart/2008/layout/HorizontalMultiLevelHierarchy"/>
    <dgm:cxn modelId="{E91CA284-3BEB-4644-B419-C51CAD4C4733}" type="presParOf" srcId="{10D8B819-187B-4482-BA27-A56D20ABCB83}" destId="{2AFC3EAD-E200-4940-8C6E-A77C021BB40A}" srcOrd="0" destOrd="0" presId="urn:microsoft.com/office/officeart/2008/layout/HorizontalMultiLevelHierarchy"/>
    <dgm:cxn modelId="{626ECC5A-4308-41B6-B81C-F1657E790839}" type="presParOf" srcId="{8452ACDC-9A12-4EF3-9C20-75E1C9CD3225}" destId="{5F320BE3-3494-4FD7-B7FC-503338C9D8FB}" srcOrd="9" destOrd="0" presId="urn:microsoft.com/office/officeart/2008/layout/HorizontalMultiLevelHierarchy"/>
    <dgm:cxn modelId="{C629EC5C-5723-45B6-94CD-89A1D46E6F2D}" type="presParOf" srcId="{5F320BE3-3494-4FD7-B7FC-503338C9D8FB}" destId="{403E139B-AAA7-4156-BD41-6B28826E634D}" srcOrd="0" destOrd="0" presId="urn:microsoft.com/office/officeart/2008/layout/HorizontalMultiLevelHierarchy"/>
    <dgm:cxn modelId="{5366C60B-5D21-4E06-A8C7-47D0C5EAF936}" type="presParOf" srcId="{5F320BE3-3494-4FD7-B7FC-503338C9D8FB}" destId="{870B0537-3C47-43E6-906F-278CB5CCAF77}" srcOrd="1" destOrd="0" presId="urn:microsoft.com/office/officeart/2008/layout/HorizontalMultiLevelHierarchy"/>
    <dgm:cxn modelId="{98DF9882-DCE8-4E9F-A99C-63FDB8C240E2}" type="presParOf" srcId="{870B0537-3C47-43E6-906F-278CB5CCAF77}" destId="{DD655F10-F430-405A-80E8-D0F0908CA1D2}" srcOrd="0" destOrd="0" presId="urn:microsoft.com/office/officeart/2008/layout/HorizontalMultiLevelHierarchy"/>
    <dgm:cxn modelId="{E29511D6-1AAE-4BD0-B128-92BBA650BDAB}" type="presParOf" srcId="{DD655F10-F430-405A-80E8-D0F0908CA1D2}" destId="{09D00FCD-F228-444E-BF42-0C4C6EFA0F04}" srcOrd="0" destOrd="0" presId="urn:microsoft.com/office/officeart/2008/layout/HorizontalMultiLevelHierarchy"/>
    <dgm:cxn modelId="{DEB096D7-FB6A-4CA1-BABD-7AFCABF930CF}" type="presParOf" srcId="{870B0537-3C47-43E6-906F-278CB5CCAF77}" destId="{C7604F72-467A-4865-ADAE-FAE2E4FFA41A}" srcOrd="1" destOrd="0" presId="urn:microsoft.com/office/officeart/2008/layout/HorizontalMultiLevelHierarchy"/>
    <dgm:cxn modelId="{3E2233B5-AC06-476B-B3B8-0C60AC65A7B5}" type="presParOf" srcId="{C7604F72-467A-4865-ADAE-FAE2E4FFA41A}" destId="{D5CA3383-76AF-453E-BB60-7C0091B7F1BD}" srcOrd="0" destOrd="0" presId="urn:microsoft.com/office/officeart/2008/layout/HorizontalMultiLevelHierarchy"/>
    <dgm:cxn modelId="{BD4A5DF2-7040-41D4-8963-D368C8227023}" type="presParOf" srcId="{C7604F72-467A-4865-ADAE-FAE2E4FFA41A}" destId="{CD312822-8B45-4543-82C5-6A5D96B4A6DA}" srcOrd="1" destOrd="0" presId="urn:microsoft.com/office/officeart/2008/layout/HorizontalMultiLevelHierarchy"/>
    <dgm:cxn modelId="{C035DD87-9F86-4E59-8ED6-60A5C4B342E4}" type="presParOf" srcId="{CD312822-8B45-4543-82C5-6A5D96B4A6DA}" destId="{AF990853-A35D-4543-8623-61DC8C7F0EE3}" srcOrd="0" destOrd="0" presId="urn:microsoft.com/office/officeart/2008/layout/HorizontalMultiLevelHierarchy"/>
    <dgm:cxn modelId="{F235C077-7882-4C2B-BD6D-94CCDC058CAE}" type="presParOf" srcId="{AF990853-A35D-4543-8623-61DC8C7F0EE3}" destId="{FE18BB65-B083-4030-8138-AAD682B2B4FC}" srcOrd="0" destOrd="0" presId="urn:microsoft.com/office/officeart/2008/layout/HorizontalMultiLevelHierarchy"/>
    <dgm:cxn modelId="{134130CF-0D66-491E-86C3-23FED859CB2E}" type="presParOf" srcId="{CD312822-8B45-4543-82C5-6A5D96B4A6DA}" destId="{8113D213-2BA4-4D7D-BA88-D54C6879BD7F}" srcOrd="1" destOrd="0" presId="urn:microsoft.com/office/officeart/2008/layout/HorizontalMultiLevelHierarchy"/>
    <dgm:cxn modelId="{09585644-50B2-431A-8DDA-61D400D78492}" type="presParOf" srcId="{8113D213-2BA4-4D7D-BA88-D54C6879BD7F}" destId="{31682BEB-4CAE-4FB0-B4AD-8C8673DC4A5B}" srcOrd="0" destOrd="0" presId="urn:microsoft.com/office/officeart/2008/layout/HorizontalMultiLevelHierarchy"/>
    <dgm:cxn modelId="{07EF5C7B-E5EB-4525-B536-8EF6854FC58C}" type="presParOf" srcId="{8113D213-2BA4-4D7D-BA88-D54C6879BD7F}" destId="{97B7A6BC-D9A9-4273-9279-E0A622FF500B}" srcOrd="1" destOrd="0" presId="urn:microsoft.com/office/officeart/2008/layout/HorizontalMultiLevelHierarchy"/>
    <dgm:cxn modelId="{6D02A817-C7A2-48D5-B352-BD06F05B5C02}" type="presParOf" srcId="{97B7A6BC-D9A9-4273-9279-E0A622FF500B}" destId="{84588598-249F-4A9A-AF6A-33593EF009A9}" srcOrd="0" destOrd="0" presId="urn:microsoft.com/office/officeart/2008/layout/HorizontalMultiLevelHierarchy"/>
    <dgm:cxn modelId="{EC17E98F-48F7-4D79-819E-BDD432AD6590}" type="presParOf" srcId="{84588598-249F-4A9A-AF6A-33593EF009A9}" destId="{E515E833-2318-4802-96D6-5E99877DA789}" srcOrd="0" destOrd="0" presId="urn:microsoft.com/office/officeart/2008/layout/HorizontalMultiLevelHierarchy"/>
    <dgm:cxn modelId="{34227C3A-AA92-4AFB-83A4-46BD72230DA5}" type="presParOf" srcId="{97B7A6BC-D9A9-4273-9279-E0A622FF500B}" destId="{BD71C1DB-3DBF-4BF0-BF1A-803BAB61AC60}" srcOrd="1" destOrd="0" presId="urn:microsoft.com/office/officeart/2008/layout/HorizontalMultiLevelHierarchy"/>
    <dgm:cxn modelId="{93B3F056-27B2-4AEC-9C44-BD9AD2EC3384}" type="presParOf" srcId="{BD71C1DB-3DBF-4BF0-BF1A-803BAB61AC60}" destId="{BD9C0D9F-82C8-44FC-9677-6931EDB4B9B6}" srcOrd="0" destOrd="0" presId="urn:microsoft.com/office/officeart/2008/layout/HorizontalMultiLevelHierarchy"/>
    <dgm:cxn modelId="{AA2EB04E-798A-44A6-B88E-87A27E8917DD}" type="presParOf" srcId="{BD71C1DB-3DBF-4BF0-BF1A-803BAB61AC60}" destId="{0C7AEAEE-0F69-4797-B6B3-0577E0206131}" srcOrd="1" destOrd="0" presId="urn:microsoft.com/office/officeart/2008/layout/HorizontalMultiLevelHierarchy"/>
    <dgm:cxn modelId="{05AD80F5-29A8-4CF4-B5F8-9F378D9A3BE1}" type="presParOf" srcId="{CD312822-8B45-4543-82C5-6A5D96B4A6DA}" destId="{C67F1971-FFE6-4C08-9FF5-FE39942B7FC8}" srcOrd="2" destOrd="0" presId="urn:microsoft.com/office/officeart/2008/layout/HorizontalMultiLevelHierarchy"/>
    <dgm:cxn modelId="{2E96C81E-E8CD-4C1C-A32E-8DB3E4872768}" type="presParOf" srcId="{C67F1971-FFE6-4C08-9FF5-FE39942B7FC8}" destId="{89A576B4-0052-480B-B5F8-72C8A90FA6FC}" srcOrd="0" destOrd="0" presId="urn:microsoft.com/office/officeart/2008/layout/HorizontalMultiLevelHierarchy"/>
    <dgm:cxn modelId="{773D3DBF-9D99-4168-943B-706C1EE4CB68}" type="presParOf" srcId="{CD312822-8B45-4543-82C5-6A5D96B4A6DA}" destId="{B7A3E655-A746-4385-886B-626BC8F350B5}" srcOrd="3" destOrd="0" presId="urn:microsoft.com/office/officeart/2008/layout/HorizontalMultiLevelHierarchy"/>
    <dgm:cxn modelId="{6483CC10-8CB7-4E64-943F-23B4DDACC283}" type="presParOf" srcId="{B7A3E655-A746-4385-886B-626BC8F350B5}" destId="{FACDE102-E311-4456-A55F-7127590FAE71}" srcOrd="0" destOrd="0" presId="urn:microsoft.com/office/officeart/2008/layout/HorizontalMultiLevelHierarchy"/>
    <dgm:cxn modelId="{C766FBF8-DC86-412C-81D5-67F111578230}" type="presParOf" srcId="{B7A3E655-A746-4385-886B-626BC8F350B5}" destId="{DCD5AB88-7D05-4885-814F-040A1F14C724}" srcOrd="1" destOrd="0" presId="urn:microsoft.com/office/officeart/2008/layout/HorizontalMultiLevelHierarchy"/>
    <dgm:cxn modelId="{6CB0DF57-CE78-4FAC-8E70-E5354DF2CA4F}" type="presParOf" srcId="{DCD5AB88-7D05-4885-814F-040A1F14C724}" destId="{0BD5E00B-B59D-4508-89D4-11D50369DF55}" srcOrd="0" destOrd="0" presId="urn:microsoft.com/office/officeart/2008/layout/HorizontalMultiLevelHierarchy"/>
    <dgm:cxn modelId="{1774BBFD-4036-44DB-8022-6EAC5BFAD4A7}" type="presParOf" srcId="{0BD5E00B-B59D-4508-89D4-11D50369DF55}" destId="{C6C80130-1A63-4952-A067-BB78AD86F40F}" srcOrd="0" destOrd="0" presId="urn:microsoft.com/office/officeart/2008/layout/HorizontalMultiLevelHierarchy"/>
    <dgm:cxn modelId="{DDD599A5-08EF-4C98-8B3B-67DE89AA9869}" type="presParOf" srcId="{DCD5AB88-7D05-4885-814F-040A1F14C724}" destId="{50CA746F-33EF-4B57-9089-FA5C69D93108}" srcOrd="1" destOrd="0" presId="urn:microsoft.com/office/officeart/2008/layout/HorizontalMultiLevelHierarchy"/>
    <dgm:cxn modelId="{0DC0C447-A932-4958-AF70-145297474170}" type="presParOf" srcId="{50CA746F-33EF-4B57-9089-FA5C69D93108}" destId="{185B2C64-5263-417D-B8E6-8679A2900971}" srcOrd="0" destOrd="0" presId="urn:microsoft.com/office/officeart/2008/layout/HorizontalMultiLevelHierarchy"/>
    <dgm:cxn modelId="{C982E608-5FC6-43E8-8CA8-868A31742F82}" type="presParOf" srcId="{50CA746F-33EF-4B57-9089-FA5C69D93108}" destId="{E59C1519-7449-4EC8-960C-DCAE71954119}" srcOrd="1" destOrd="0" presId="urn:microsoft.com/office/officeart/2008/layout/HorizontalMultiLevelHierarchy"/>
    <dgm:cxn modelId="{DC8C800A-804B-4750-801A-77BA62313E3B}" type="presParOf" srcId="{DCD5AB88-7D05-4885-814F-040A1F14C724}" destId="{3A222C13-915C-4425-8CDE-49ED4679662A}" srcOrd="2" destOrd="0" presId="urn:microsoft.com/office/officeart/2008/layout/HorizontalMultiLevelHierarchy"/>
    <dgm:cxn modelId="{A3BAB48D-B3B2-40C3-ACE5-F3C059055B08}" type="presParOf" srcId="{3A222C13-915C-4425-8CDE-49ED4679662A}" destId="{31E4E2B8-B30B-47A4-A235-70E65E4CF9CF}" srcOrd="0" destOrd="0" presId="urn:microsoft.com/office/officeart/2008/layout/HorizontalMultiLevelHierarchy"/>
    <dgm:cxn modelId="{6B98E8E1-EAAF-41E8-9D2F-296DBF33A5D8}" type="presParOf" srcId="{DCD5AB88-7D05-4885-814F-040A1F14C724}" destId="{FD1EECAD-2EFB-4FBA-93AA-F1931F49FE96}" srcOrd="3" destOrd="0" presId="urn:microsoft.com/office/officeart/2008/layout/HorizontalMultiLevelHierarchy"/>
    <dgm:cxn modelId="{91479A62-C9AA-414A-A3BE-344BCBFB4692}" type="presParOf" srcId="{FD1EECAD-2EFB-4FBA-93AA-F1931F49FE96}" destId="{04E570F4-1EBD-4759-964E-571855BCFAF5}" srcOrd="0" destOrd="0" presId="urn:microsoft.com/office/officeart/2008/layout/HorizontalMultiLevelHierarchy"/>
    <dgm:cxn modelId="{DB8C59AB-BC82-4251-8611-15D63CEC0663}" type="presParOf" srcId="{FD1EECAD-2EFB-4FBA-93AA-F1931F49FE96}" destId="{35D7E74D-83DD-4BBF-894C-C2FE549C5C2C}" srcOrd="1" destOrd="0" presId="urn:microsoft.com/office/officeart/2008/layout/HorizontalMultiLevelHierarchy"/>
    <dgm:cxn modelId="{EE7788B3-E44A-4318-BC60-5ABC94B2C9C8}" type="presParOf" srcId="{35D7E74D-83DD-4BBF-894C-C2FE549C5C2C}" destId="{80A9322A-9135-416B-A680-6507D08FBA15}" srcOrd="0" destOrd="0" presId="urn:microsoft.com/office/officeart/2008/layout/HorizontalMultiLevelHierarchy"/>
    <dgm:cxn modelId="{2DAFA015-10F1-4A2B-81A5-8071F420B3C5}" type="presParOf" srcId="{80A9322A-9135-416B-A680-6507D08FBA15}" destId="{B5CDB520-3921-4702-9AB3-676F3855C907}" srcOrd="0" destOrd="0" presId="urn:microsoft.com/office/officeart/2008/layout/HorizontalMultiLevelHierarchy"/>
    <dgm:cxn modelId="{09A5DB49-0C84-4FC1-BEC3-E57101A76A7F}" type="presParOf" srcId="{35D7E74D-83DD-4BBF-894C-C2FE549C5C2C}" destId="{1052A133-5177-42E6-96C9-9C7F33FAE027}" srcOrd="1" destOrd="0" presId="urn:microsoft.com/office/officeart/2008/layout/HorizontalMultiLevelHierarchy"/>
    <dgm:cxn modelId="{938DA4AD-AB33-40D2-B2AF-C00F80C7EB21}" type="presParOf" srcId="{1052A133-5177-42E6-96C9-9C7F33FAE027}" destId="{3899D058-795C-4DD3-9A99-E4CF10CD6196}" srcOrd="0" destOrd="0" presId="urn:microsoft.com/office/officeart/2008/layout/HorizontalMultiLevelHierarchy"/>
    <dgm:cxn modelId="{7B2C7796-E183-4C93-94EF-8F899CD16534}" type="presParOf" srcId="{1052A133-5177-42E6-96C9-9C7F33FAE027}" destId="{C7B3B9AA-CED6-4FA6-B5D6-A6F36352656B}" srcOrd="1" destOrd="0" presId="urn:microsoft.com/office/officeart/2008/layout/HorizontalMultiLevelHierarchy"/>
    <dgm:cxn modelId="{D7153B04-5242-44C1-A7FF-42DEC1E8D271}" type="presParOf" srcId="{35D7E74D-83DD-4BBF-894C-C2FE549C5C2C}" destId="{ADBD76E7-6D75-49D5-B02E-5E90DB12E8D9}" srcOrd="2" destOrd="0" presId="urn:microsoft.com/office/officeart/2008/layout/HorizontalMultiLevelHierarchy"/>
    <dgm:cxn modelId="{EF870E1C-4BAF-43BF-8E40-66BB18383435}" type="presParOf" srcId="{ADBD76E7-6D75-49D5-B02E-5E90DB12E8D9}" destId="{84A256F6-4F23-4295-9CBB-03C02662911C}" srcOrd="0" destOrd="0" presId="urn:microsoft.com/office/officeart/2008/layout/HorizontalMultiLevelHierarchy"/>
    <dgm:cxn modelId="{E7573C7A-A54E-4B94-B15E-997498DEF5DA}" type="presParOf" srcId="{35D7E74D-83DD-4BBF-894C-C2FE549C5C2C}" destId="{98223318-5180-4879-877C-1077B32E853A}" srcOrd="3" destOrd="0" presId="urn:microsoft.com/office/officeart/2008/layout/HorizontalMultiLevelHierarchy"/>
    <dgm:cxn modelId="{BCCEED43-3D93-43F8-BAC2-2B4B9F2FEDF1}" type="presParOf" srcId="{98223318-5180-4879-877C-1077B32E853A}" destId="{147E0AFB-83F1-4EF6-B501-03EEAA066BA6}" srcOrd="0" destOrd="0" presId="urn:microsoft.com/office/officeart/2008/layout/HorizontalMultiLevelHierarchy"/>
    <dgm:cxn modelId="{20C4CD76-CF92-4F0F-9081-35CF999856B1}" type="presParOf" srcId="{98223318-5180-4879-877C-1077B32E853A}" destId="{0234B3C2-A852-4971-9180-864BF7EB7CC9}" srcOrd="1" destOrd="0" presId="urn:microsoft.com/office/officeart/2008/layout/HorizontalMultiLevelHierarchy"/>
    <dgm:cxn modelId="{3192A17F-9493-42A5-9EF9-3579FD3A104F}" type="presParOf" srcId="{35D7E74D-83DD-4BBF-894C-C2FE549C5C2C}" destId="{E2F20C2E-861B-4BA6-BDC9-C0ABCBE69F5B}" srcOrd="4" destOrd="0" presId="urn:microsoft.com/office/officeart/2008/layout/HorizontalMultiLevelHierarchy"/>
    <dgm:cxn modelId="{C7833283-6C4F-453F-8AB6-07816ECD5690}" type="presParOf" srcId="{E2F20C2E-861B-4BA6-BDC9-C0ABCBE69F5B}" destId="{C465B6AE-9C68-40BA-B0FD-ACCE884123CD}" srcOrd="0" destOrd="0" presId="urn:microsoft.com/office/officeart/2008/layout/HorizontalMultiLevelHierarchy"/>
    <dgm:cxn modelId="{8C7C99F6-26E1-43D1-BC24-85876EAE79AA}" type="presParOf" srcId="{35D7E74D-83DD-4BBF-894C-C2FE549C5C2C}" destId="{7645D7B9-91A0-4CFF-8CCD-A06B7EFA070C}" srcOrd="5" destOrd="0" presId="urn:microsoft.com/office/officeart/2008/layout/HorizontalMultiLevelHierarchy"/>
    <dgm:cxn modelId="{997B7B06-0A66-45DD-9E3B-789FB54C4069}" type="presParOf" srcId="{7645D7B9-91A0-4CFF-8CCD-A06B7EFA070C}" destId="{57ED95E2-89C3-449F-B490-898C41301EBC}" srcOrd="0" destOrd="0" presId="urn:microsoft.com/office/officeart/2008/layout/HorizontalMultiLevelHierarchy"/>
    <dgm:cxn modelId="{6C9B264C-DF17-489F-A66B-5ECC0D61C532}" type="presParOf" srcId="{7645D7B9-91A0-4CFF-8CCD-A06B7EFA070C}" destId="{AF2FD9B4-0B74-40F6-BC45-6F543FE08617}" srcOrd="1" destOrd="0" presId="urn:microsoft.com/office/officeart/2008/layout/HorizontalMultiLevelHierarchy"/>
    <dgm:cxn modelId="{08598CB3-0B8D-4675-8ECB-143903FD40B9}" type="presParOf" srcId="{35D7E74D-83DD-4BBF-894C-C2FE549C5C2C}" destId="{4A69B40A-F76C-42A7-82C4-DB06B7558FA5}" srcOrd="6" destOrd="0" presId="urn:microsoft.com/office/officeart/2008/layout/HorizontalMultiLevelHierarchy"/>
    <dgm:cxn modelId="{62B26CA3-1C07-473A-B278-11CFC47AA300}" type="presParOf" srcId="{4A69B40A-F76C-42A7-82C4-DB06B7558FA5}" destId="{68CCCA95-6A1B-442F-8C49-1B92818B424F}" srcOrd="0" destOrd="0" presId="urn:microsoft.com/office/officeart/2008/layout/HorizontalMultiLevelHierarchy"/>
    <dgm:cxn modelId="{C164AD28-D9BA-4816-8E0C-301EC38F662D}" type="presParOf" srcId="{35D7E74D-83DD-4BBF-894C-C2FE549C5C2C}" destId="{37B4B0A9-C9D4-4AA7-AD6A-349945762E98}" srcOrd="7" destOrd="0" presId="urn:microsoft.com/office/officeart/2008/layout/HorizontalMultiLevelHierarchy"/>
    <dgm:cxn modelId="{434B07B7-F9CA-47D6-B20F-C7B306B621D8}" type="presParOf" srcId="{37B4B0A9-C9D4-4AA7-AD6A-349945762E98}" destId="{FF1FCE0F-0D14-4C86-A6B0-6406A7FF1BD0}" srcOrd="0" destOrd="0" presId="urn:microsoft.com/office/officeart/2008/layout/HorizontalMultiLevelHierarchy"/>
    <dgm:cxn modelId="{9812DACA-B037-47A2-BD02-F21C2677A8DB}" type="presParOf" srcId="{37B4B0A9-C9D4-4AA7-AD6A-349945762E98}" destId="{43FDA6A4-5144-4670-A830-CB8DB1FC95FB}" srcOrd="1" destOrd="0" presId="urn:microsoft.com/office/officeart/2008/layout/HorizontalMultiLevelHierarchy"/>
    <dgm:cxn modelId="{C140FB6D-B5B3-4EDA-9D78-D10032441B32}" type="presParOf" srcId="{870B0537-3C47-43E6-906F-278CB5CCAF77}" destId="{096B2C29-1651-4DE1-9551-526A66E052F6}" srcOrd="2" destOrd="0" presId="urn:microsoft.com/office/officeart/2008/layout/HorizontalMultiLevelHierarchy"/>
    <dgm:cxn modelId="{F41BCC88-E523-4961-A92D-04594374F574}" type="presParOf" srcId="{096B2C29-1651-4DE1-9551-526A66E052F6}" destId="{CF690AFE-2C7F-4B7A-8BEF-F09794A31310}" srcOrd="0" destOrd="0" presId="urn:microsoft.com/office/officeart/2008/layout/HorizontalMultiLevelHierarchy"/>
    <dgm:cxn modelId="{F06B3DD1-0697-4031-906C-D8607C03D042}" type="presParOf" srcId="{870B0537-3C47-43E6-906F-278CB5CCAF77}" destId="{005C7813-BAE4-47CC-8003-D568FE0FF200}" srcOrd="3" destOrd="0" presId="urn:microsoft.com/office/officeart/2008/layout/HorizontalMultiLevelHierarchy"/>
    <dgm:cxn modelId="{77F4AE6A-D389-438C-B6F8-62EA982A2E41}" type="presParOf" srcId="{005C7813-BAE4-47CC-8003-D568FE0FF200}" destId="{6B1B8D18-3410-4389-A141-11AAAB333D3B}" srcOrd="0" destOrd="0" presId="urn:microsoft.com/office/officeart/2008/layout/HorizontalMultiLevelHierarchy"/>
    <dgm:cxn modelId="{9A65468D-5FCA-4017-B9FD-25DAB27435FE}" type="presParOf" srcId="{005C7813-BAE4-47CC-8003-D568FE0FF200}" destId="{1CB09F5B-FC22-4630-BCAA-58C241A9BBD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FC7E5BAC-9891-40F0-B4D5-5370D1130469}">
      <dgm:prSet custT="1"/>
      <dgm:spPr/>
      <dgm:t>
        <a:bodyPr/>
        <a:lstStyle/>
        <a:p>
          <a:pPr rtl="1"/>
          <a:r>
            <a:rPr lang="fa-IR" sz="2800" smtClean="0">
              <a:cs typeface="B Badr" panose="00000400000000000000" pitchFamily="2" charset="-78"/>
            </a:rPr>
            <a:t>ادامه مثالهای وجه شبه برای تقسیم سوم</a:t>
          </a:r>
          <a:endParaRPr lang="fa-IR" sz="2800">
            <a:cs typeface="B Badr" panose="00000400000000000000" pitchFamily="2" charset="-78"/>
          </a:endParaRPr>
        </a:p>
      </dgm:t>
    </dgm:pt>
    <dgm:pt modelId="{0507C5E7-FC12-40A8-960F-C113FB8D5B29}" type="parTrans" cxnId="{1BC24004-1A9B-4A66-B540-3E7AFF5BB148}">
      <dgm:prSet/>
      <dgm:spPr/>
      <dgm:t>
        <a:bodyPr/>
        <a:lstStyle/>
        <a:p>
          <a:pPr rtl="1"/>
          <a:endParaRPr lang="fa-IR" sz="3600">
            <a:cs typeface="B Badr" panose="00000400000000000000" pitchFamily="2" charset="-78"/>
          </a:endParaRPr>
        </a:p>
      </dgm:t>
    </dgm:pt>
    <dgm:pt modelId="{346A56DC-E451-4B87-96DF-091E605DEE5B}" type="sibTrans" cxnId="{1BC24004-1A9B-4A66-B540-3E7AFF5BB148}">
      <dgm:prSet/>
      <dgm:spPr/>
      <dgm:t>
        <a:bodyPr/>
        <a:lstStyle/>
        <a:p>
          <a:pPr rtl="1"/>
          <a:endParaRPr lang="fa-IR" sz="3600">
            <a:cs typeface="B Badr" panose="00000400000000000000" pitchFamily="2" charset="-78"/>
          </a:endParaRPr>
        </a:p>
      </dgm:t>
    </dgm:pt>
    <dgm:pt modelId="{9F761554-4148-4E7C-8652-D20E56E8BB47}">
      <dgm:prSet custT="1"/>
      <dgm:spPr/>
      <dgm:t>
        <a:bodyPr/>
        <a:lstStyle/>
        <a:p>
          <a:pPr rtl="1"/>
          <a:r>
            <a:rPr lang="fa-IR" sz="1600" smtClean="0">
              <a:cs typeface="B Badr" panose="00000400000000000000" pitchFamily="2" charset="-78"/>
            </a:rPr>
            <a:t>و المركب</a:t>
          </a:r>
          <a:endParaRPr lang="fa-IR" sz="1600">
            <a:cs typeface="B Badr" panose="00000400000000000000" pitchFamily="2" charset="-78"/>
          </a:endParaRPr>
        </a:p>
      </dgm:t>
    </dgm:pt>
    <dgm:pt modelId="{43E85162-02F2-4064-81DD-87E65D5F24B2}" type="parTrans" cxnId="{869ECEF2-8C12-41C5-A374-6D617C40A66C}">
      <dgm:prSet custT="1"/>
      <dgm:spPr/>
      <dgm:t>
        <a:bodyPr/>
        <a:lstStyle/>
        <a:p>
          <a:pPr rtl="1"/>
          <a:endParaRPr lang="fa-IR" sz="1000">
            <a:cs typeface="B Badr" panose="00000400000000000000" pitchFamily="2" charset="-78"/>
          </a:endParaRPr>
        </a:p>
      </dgm:t>
    </dgm:pt>
    <dgm:pt modelId="{E85B5031-D393-4D55-BCD4-62B8045BE07D}" type="sibTrans" cxnId="{869ECEF2-8C12-41C5-A374-6D617C40A66C}">
      <dgm:prSet/>
      <dgm:spPr/>
      <dgm:t>
        <a:bodyPr/>
        <a:lstStyle/>
        <a:p>
          <a:pPr rtl="1"/>
          <a:endParaRPr lang="fa-IR" sz="3600">
            <a:cs typeface="B Badr" panose="00000400000000000000" pitchFamily="2" charset="-78"/>
          </a:endParaRPr>
        </a:p>
      </dgm:t>
    </dgm:pt>
    <dgm:pt modelId="{C3356B32-528C-42A5-AA40-C1CD6DC709D0}">
      <dgm:prSet custT="1"/>
      <dgm:spPr/>
      <dgm:t>
        <a:bodyPr/>
        <a:lstStyle/>
        <a:p>
          <a:pPr rtl="1"/>
          <a:r>
            <a:rPr lang="fa-IR" sz="1600" smtClean="0">
              <a:cs typeface="B Badr" panose="00000400000000000000" pitchFamily="2" charset="-78"/>
            </a:rPr>
            <a:t>فيما طرفاه مفردان: </a:t>
          </a:r>
          <a:endParaRPr lang="fa-IR" sz="1600">
            <a:cs typeface="B Badr" panose="00000400000000000000" pitchFamily="2" charset="-78"/>
          </a:endParaRPr>
        </a:p>
      </dgm:t>
    </dgm:pt>
    <dgm:pt modelId="{406828D1-FC35-48E7-BF62-73C874915F10}" type="parTrans" cxnId="{00BA0AAE-D94A-4208-B421-FF0BA92800FD}">
      <dgm:prSet custT="1"/>
      <dgm:spPr/>
      <dgm:t>
        <a:bodyPr/>
        <a:lstStyle/>
        <a:p>
          <a:pPr rtl="1"/>
          <a:endParaRPr lang="fa-IR" sz="1000">
            <a:cs typeface="B Badr" panose="00000400000000000000" pitchFamily="2" charset="-78"/>
          </a:endParaRPr>
        </a:p>
      </dgm:t>
    </dgm:pt>
    <dgm:pt modelId="{4FBA2264-8303-465E-A886-81BE3AA3AC21}" type="sibTrans" cxnId="{00BA0AAE-D94A-4208-B421-FF0BA92800FD}">
      <dgm:prSet/>
      <dgm:spPr/>
      <dgm:t>
        <a:bodyPr/>
        <a:lstStyle/>
        <a:p>
          <a:pPr rtl="1"/>
          <a:endParaRPr lang="fa-IR" sz="3600">
            <a:cs typeface="B Badr" panose="00000400000000000000" pitchFamily="2" charset="-78"/>
          </a:endParaRPr>
        </a:p>
      </dgm:t>
    </dgm:pt>
    <dgm:pt modelId="{796B6631-33EC-470B-85C3-A438CB52EA7D}">
      <dgm:prSet custT="1"/>
      <dgm:spPr/>
      <dgm:t>
        <a:bodyPr/>
        <a:lstStyle/>
        <a:p>
          <a:pPr rtl="1"/>
          <a:r>
            <a:rPr lang="fa-IR" sz="1000" smtClean="0">
              <a:cs typeface="B Badr" panose="00000400000000000000" pitchFamily="2" charset="-78"/>
            </a:rPr>
            <a:t>كما فى قوله </a:t>
          </a:r>
          <a:r>
            <a:rPr lang="en-US" sz="1000" smtClean="0">
              <a:cs typeface="B Badr" panose="00000400000000000000" pitchFamily="2" charset="-78"/>
            </a:rPr>
            <a:t>:</a:t>
          </a:r>
          <a:r>
            <a:rPr lang="fa-IR" sz="1000" smtClean="0">
              <a:cs typeface="B Badr" panose="00000400000000000000" pitchFamily="2" charset="-78"/>
            </a:rPr>
            <a:t> (و قد لاح فى الصبح الثريا كما ترى***كعنقود ملاحية حين نورا) من الهيئة الحاصلة من تقارن الصور البيض المستديرة الصغار المقادير فى المرأى، على الكيفية المخصوصة، إلى المقدار المخصوص.</a:t>
          </a:r>
          <a:endParaRPr lang="fa-IR" sz="1000">
            <a:cs typeface="B Badr" panose="00000400000000000000" pitchFamily="2" charset="-78"/>
          </a:endParaRPr>
        </a:p>
      </dgm:t>
    </dgm:pt>
    <dgm:pt modelId="{C6B8A423-0ED7-4698-A944-91C8F585A005}" type="parTrans" cxnId="{2EF71F01-4343-4F3A-A256-6352C726C27E}">
      <dgm:prSet custT="1"/>
      <dgm:spPr/>
      <dgm:t>
        <a:bodyPr/>
        <a:lstStyle/>
        <a:p>
          <a:pPr rtl="1"/>
          <a:endParaRPr lang="fa-IR" sz="1000">
            <a:cs typeface="B Badr" panose="00000400000000000000" pitchFamily="2" charset="-78"/>
          </a:endParaRPr>
        </a:p>
      </dgm:t>
    </dgm:pt>
    <dgm:pt modelId="{5F5EE115-8B81-45A6-A816-2571BF5028F7}" type="sibTrans" cxnId="{2EF71F01-4343-4F3A-A256-6352C726C27E}">
      <dgm:prSet/>
      <dgm:spPr/>
      <dgm:t>
        <a:bodyPr/>
        <a:lstStyle/>
        <a:p>
          <a:pPr rtl="1"/>
          <a:endParaRPr lang="fa-IR" sz="3600">
            <a:cs typeface="B Badr" panose="00000400000000000000" pitchFamily="2" charset="-78"/>
          </a:endParaRPr>
        </a:p>
      </dgm:t>
    </dgm:pt>
    <dgm:pt modelId="{23EA9A91-EE6E-42FC-B23D-A1D167E36FE6}">
      <dgm:prSet custT="1"/>
      <dgm:spPr/>
      <dgm:t>
        <a:bodyPr/>
        <a:lstStyle/>
        <a:p>
          <a:pPr rtl="1"/>
          <a:r>
            <a:rPr lang="fa-IR" sz="1600" smtClean="0">
              <a:cs typeface="B Badr" panose="00000400000000000000" pitchFamily="2" charset="-78"/>
            </a:rPr>
            <a:t>و فيما طرفاه مركبان:</a:t>
          </a:r>
          <a:endParaRPr lang="fa-IR" sz="1600">
            <a:cs typeface="B Badr" panose="00000400000000000000" pitchFamily="2" charset="-78"/>
          </a:endParaRPr>
        </a:p>
      </dgm:t>
    </dgm:pt>
    <dgm:pt modelId="{61E72974-7EBD-45E1-BBEC-64CCA25898DA}" type="parTrans" cxnId="{FA0A7AA0-7340-4049-BC6C-3E5B31F6741B}">
      <dgm:prSet custT="1"/>
      <dgm:spPr/>
      <dgm:t>
        <a:bodyPr/>
        <a:lstStyle/>
        <a:p>
          <a:pPr rtl="1"/>
          <a:endParaRPr lang="fa-IR" sz="1000">
            <a:cs typeface="B Badr" panose="00000400000000000000" pitchFamily="2" charset="-78"/>
          </a:endParaRPr>
        </a:p>
      </dgm:t>
    </dgm:pt>
    <dgm:pt modelId="{8DC987A3-C239-4EDD-944B-0B040CF68BF1}" type="sibTrans" cxnId="{FA0A7AA0-7340-4049-BC6C-3E5B31F6741B}">
      <dgm:prSet/>
      <dgm:spPr/>
      <dgm:t>
        <a:bodyPr/>
        <a:lstStyle/>
        <a:p>
          <a:pPr rtl="1"/>
          <a:endParaRPr lang="fa-IR" sz="3600">
            <a:cs typeface="B Badr" panose="00000400000000000000" pitchFamily="2" charset="-78"/>
          </a:endParaRPr>
        </a:p>
      </dgm:t>
    </dgm:pt>
    <dgm:pt modelId="{E6D4863D-0D66-4D50-9297-3B65B61053D7}">
      <dgm:prSet custT="1"/>
      <dgm:spPr/>
      <dgm:t>
        <a:bodyPr/>
        <a:lstStyle/>
        <a:p>
          <a:pPr rtl="1"/>
          <a:r>
            <a:rPr lang="fa-IR" sz="1050" smtClean="0">
              <a:cs typeface="B Badr" panose="00000400000000000000" pitchFamily="2" charset="-78"/>
            </a:rPr>
            <a:t>كما فى قول بشار: (كأن مثار النقع فوق رئوسنا *** و أسيافنا ليل تهاوى كواكبه‏) من الهيئة الحاصلة من هوى أجرام مشرقة مستطيلة متناسبة المقدار متفرقة، فى جوانب شي‏ء مظلم.</a:t>
          </a:r>
          <a:endParaRPr lang="fa-IR" sz="1050">
            <a:cs typeface="B Badr" panose="00000400000000000000" pitchFamily="2" charset="-78"/>
          </a:endParaRPr>
        </a:p>
      </dgm:t>
    </dgm:pt>
    <dgm:pt modelId="{56A9D857-EA93-4F17-BF53-23CA7D1C8495}" type="parTrans" cxnId="{98BC9173-B811-4EC0-AC5D-901BCB7A6DDB}">
      <dgm:prSet custT="1"/>
      <dgm:spPr/>
      <dgm:t>
        <a:bodyPr/>
        <a:lstStyle/>
        <a:p>
          <a:pPr rtl="1"/>
          <a:endParaRPr lang="fa-IR" sz="1000">
            <a:cs typeface="B Badr" panose="00000400000000000000" pitchFamily="2" charset="-78"/>
          </a:endParaRPr>
        </a:p>
      </dgm:t>
    </dgm:pt>
    <dgm:pt modelId="{08B64B6A-F699-4E6F-8208-3D773C964DF0}" type="sibTrans" cxnId="{98BC9173-B811-4EC0-AC5D-901BCB7A6DDB}">
      <dgm:prSet/>
      <dgm:spPr/>
      <dgm:t>
        <a:bodyPr/>
        <a:lstStyle/>
        <a:p>
          <a:pPr rtl="1"/>
          <a:endParaRPr lang="fa-IR" sz="3600">
            <a:cs typeface="B Badr" panose="00000400000000000000" pitchFamily="2" charset="-78"/>
          </a:endParaRPr>
        </a:p>
      </dgm:t>
    </dgm:pt>
    <dgm:pt modelId="{2517212F-81B6-483D-AEBA-50648024CFD8}">
      <dgm:prSet custT="1"/>
      <dgm:spPr/>
      <dgm:t>
        <a:bodyPr/>
        <a:lstStyle/>
        <a:p>
          <a:pPr rtl="1"/>
          <a:r>
            <a:rPr lang="fa-IR" sz="1600" smtClean="0">
              <a:cs typeface="B Badr" panose="00000400000000000000" pitchFamily="2" charset="-78"/>
            </a:rPr>
            <a:t>و فيما طرفاه مختلفان:</a:t>
          </a:r>
          <a:endParaRPr lang="fa-IR" sz="1600">
            <a:cs typeface="B Badr" panose="00000400000000000000" pitchFamily="2" charset="-78"/>
          </a:endParaRPr>
        </a:p>
      </dgm:t>
    </dgm:pt>
    <dgm:pt modelId="{0E09335A-353A-4EAB-B6D6-B75AD9FB2695}" type="parTrans" cxnId="{F9E5BB53-C873-4DB8-B668-E1677A9DAC67}">
      <dgm:prSet custT="1"/>
      <dgm:spPr/>
      <dgm:t>
        <a:bodyPr/>
        <a:lstStyle/>
        <a:p>
          <a:pPr rtl="1"/>
          <a:endParaRPr lang="fa-IR" sz="1000">
            <a:cs typeface="B Badr" panose="00000400000000000000" pitchFamily="2" charset="-78"/>
          </a:endParaRPr>
        </a:p>
      </dgm:t>
    </dgm:pt>
    <dgm:pt modelId="{FE721F21-87C9-45C1-B92B-64B17F265EEE}" type="sibTrans" cxnId="{F9E5BB53-C873-4DB8-B668-E1677A9DAC67}">
      <dgm:prSet/>
      <dgm:spPr/>
      <dgm:t>
        <a:bodyPr/>
        <a:lstStyle/>
        <a:p>
          <a:pPr rtl="1"/>
          <a:endParaRPr lang="fa-IR" sz="3600">
            <a:cs typeface="B Badr" panose="00000400000000000000" pitchFamily="2" charset="-78"/>
          </a:endParaRPr>
        </a:p>
      </dgm:t>
    </dgm:pt>
    <dgm:pt modelId="{8872C959-28F2-4EAE-8E47-4BD3AE866E9D}">
      <dgm:prSet custT="1"/>
      <dgm:spPr/>
      <dgm:t>
        <a:bodyPr/>
        <a:lstStyle/>
        <a:p>
          <a:pPr rtl="1"/>
          <a:r>
            <a:rPr lang="fa-IR" sz="1050" smtClean="0">
              <a:cs typeface="B Badr" panose="00000400000000000000" pitchFamily="2" charset="-78"/>
            </a:rPr>
            <a:t>كما مر فى تشبيه الشقيق (مفرد به مرکب)  و سیجیء فی نهار مشمس (مرکب به مفرد)</a:t>
          </a:r>
          <a:endParaRPr lang="fa-IR" sz="1050">
            <a:cs typeface="B Badr" panose="00000400000000000000" pitchFamily="2" charset="-78"/>
          </a:endParaRPr>
        </a:p>
      </dgm:t>
    </dgm:pt>
    <dgm:pt modelId="{6FB676C9-3D74-42E3-84D3-D7BE8E703BDD}" type="parTrans" cxnId="{30603469-B2C9-47DB-AF3F-0192DBBE0120}">
      <dgm:prSet custT="1"/>
      <dgm:spPr/>
      <dgm:t>
        <a:bodyPr/>
        <a:lstStyle/>
        <a:p>
          <a:pPr rtl="1"/>
          <a:endParaRPr lang="fa-IR" sz="1000">
            <a:cs typeface="B Badr" panose="00000400000000000000" pitchFamily="2" charset="-78"/>
          </a:endParaRPr>
        </a:p>
      </dgm:t>
    </dgm:pt>
    <dgm:pt modelId="{BBDF37E5-603B-40D8-910A-A2175F99903D}" type="sibTrans" cxnId="{30603469-B2C9-47DB-AF3F-0192DBBE0120}">
      <dgm:prSet/>
      <dgm:spPr/>
      <dgm:t>
        <a:bodyPr/>
        <a:lstStyle/>
        <a:p>
          <a:pPr rtl="1"/>
          <a:endParaRPr lang="fa-IR" sz="3600">
            <a:cs typeface="B Badr" panose="00000400000000000000" pitchFamily="2" charset="-78"/>
          </a:endParaRPr>
        </a:p>
      </dgm:t>
    </dgm:pt>
    <dgm:pt modelId="{0687E3EE-6A45-4C6E-8AD7-CCC6F79177D1}">
      <dgm:prSet custT="1"/>
      <dgm:spPr/>
      <dgm:t>
        <a:bodyPr/>
        <a:lstStyle/>
        <a:p>
          <a:pPr rtl="1"/>
          <a:r>
            <a:rPr lang="fa-IR" sz="1050" smtClean="0">
              <a:cs typeface="B Badr" panose="00000400000000000000" pitchFamily="2" charset="-78"/>
            </a:rPr>
            <a:t>و من بديع المركب الحسى: ما يجي‏ء من الهيئات التى تقع عليها الحركة، و يكون على وجهين:</a:t>
          </a:r>
          <a:endParaRPr lang="fa-IR" sz="1050">
            <a:cs typeface="B Badr" panose="00000400000000000000" pitchFamily="2" charset="-78"/>
          </a:endParaRPr>
        </a:p>
      </dgm:t>
    </dgm:pt>
    <dgm:pt modelId="{60A5783D-3202-4E4E-BBBE-49B6FE3CD87D}" type="parTrans" cxnId="{6FE5B9C5-1C37-4D12-B729-138FFFE5BECD}">
      <dgm:prSet custT="1"/>
      <dgm:spPr/>
      <dgm:t>
        <a:bodyPr/>
        <a:lstStyle/>
        <a:p>
          <a:pPr rtl="1"/>
          <a:endParaRPr lang="fa-IR" sz="1000">
            <a:cs typeface="B Badr" panose="00000400000000000000" pitchFamily="2" charset="-78"/>
          </a:endParaRPr>
        </a:p>
      </dgm:t>
    </dgm:pt>
    <dgm:pt modelId="{2F1D79F2-8A19-44E7-BA0A-85E7288E1871}" type="sibTrans" cxnId="{6FE5B9C5-1C37-4D12-B729-138FFFE5BECD}">
      <dgm:prSet/>
      <dgm:spPr/>
      <dgm:t>
        <a:bodyPr/>
        <a:lstStyle/>
        <a:p>
          <a:pPr rtl="1"/>
          <a:endParaRPr lang="fa-IR" sz="3600">
            <a:cs typeface="B Badr" panose="00000400000000000000" pitchFamily="2" charset="-78"/>
          </a:endParaRPr>
        </a:p>
      </dgm:t>
    </dgm:pt>
    <dgm:pt modelId="{CB8C6687-8CF9-4012-9DE3-8E9CA598F744}">
      <dgm:prSet custT="1"/>
      <dgm:spPr/>
      <dgm:t>
        <a:bodyPr/>
        <a:lstStyle/>
        <a:p>
          <a:pPr rtl="1"/>
          <a:r>
            <a:rPr lang="fa-IR" sz="1050" smtClean="0">
              <a:cs typeface="B Badr" panose="00000400000000000000" pitchFamily="2" charset="-78"/>
            </a:rPr>
            <a:t>أحدهما: أن يقرن بالحركة غيرها من أوصاف الجسم؛ </a:t>
          </a:r>
          <a:endParaRPr lang="fa-IR" sz="1050">
            <a:cs typeface="B Badr" panose="00000400000000000000" pitchFamily="2" charset="-78"/>
          </a:endParaRPr>
        </a:p>
      </dgm:t>
    </dgm:pt>
    <dgm:pt modelId="{AD20EBBC-C911-494A-9A1D-C1814319E210}" type="parTrans" cxnId="{658F7A8A-4701-4299-9D71-E8C20D976811}">
      <dgm:prSet custT="1"/>
      <dgm:spPr/>
      <dgm:t>
        <a:bodyPr/>
        <a:lstStyle/>
        <a:p>
          <a:pPr rtl="1"/>
          <a:endParaRPr lang="fa-IR" sz="1000">
            <a:cs typeface="B Badr" panose="00000400000000000000" pitchFamily="2" charset="-78"/>
          </a:endParaRPr>
        </a:p>
      </dgm:t>
    </dgm:pt>
    <dgm:pt modelId="{1347F615-0924-4B74-8A61-3F9A21B66F83}" type="sibTrans" cxnId="{658F7A8A-4701-4299-9D71-E8C20D976811}">
      <dgm:prSet/>
      <dgm:spPr/>
      <dgm:t>
        <a:bodyPr/>
        <a:lstStyle/>
        <a:p>
          <a:pPr rtl="1"/>
          <a:endParaRPr lang="fa-IR" sz="3600">
            <a:cs typeface="B Badr" panose="00000400000000000000" pitchFamily="2" charset="-78"/>
          </a:endParaRPr>
        </a:p>
      </dgm:t>
    </dgm:pt>
    <dgm:pt modelId="{14F67318-ED5E-4ECC-865D-3CEDCBB08CC7}">
      <dgm:prSet custT="1"/>
      <dgm:spPr/>
      <dgm:t>
        <a:bodyPr/>
        <a:lstStyle/>
        <a:p>
          <a:pPr rtl="1"/>
          <a:r>
            <a:rPr lang="fa-IR" sz="1050" smtClean="0">
              <a:cs typeface="B Badr" panose="00000400000000000000" pitchFamily="2" charset="-78"/>
            </a:rPr>
            <a:t>كالشكل و اللون؛ كما فى قوله </a:t>
          </a:r>
          <a:r>
            <a:rPr lang="en-US" sz="1050" smtClean="0">
              <a:cs typeface="B Badr" panose="00000400000000000000" pitchFamily="2" charset="-78"/>
            </a:rPr>
            <a:t>: </a:t>
          </a:r>
          <a:r>
            <a:rPr lang="fa-IR" sz="1050" smtClean="0">
              <a:cs typeface="B Badr" panose="00000400000000000000" pitchFamily="2" charset="-78"/>
            </a:rPr>
            <a:t>  و الشمس كالمرآة فى كف الأشل</a:t>
          </a:r>
          <a:r>
            <a:rPr lang="en-US" sz="1050" smtClean="0">
              <a:cs typeface="B Badr" panose="00000400000000000000" pitchFamily="2" charset="-78"/>
            </a:rPr>
            <a:t> </a:t>
          </a:r>
          <a:r>
            <a:rPr lang="fa-IR" sz="1050" smtClean="0">
              <a:cs typeface="B Badr" panose="00000400000000000000" pitchFamily="2" charset="-78"/>
            </a:rPr>
            <a:t>من الهيئة الحاصلة من الاستدارة مع الإشراق و الحركة السريعة المتصلة مع تموج الإشراق، حتى يرى الشعاع كأنه يهم بأن ينبسط حتى يفيض من جوانب الدائرة، ثم يبدو له، فيرجع إلى الانقباض.</a:t>
          </a:r>
          <a:endParaRPr lang="fa-IR" sz="1050">
            <a:cs typeface="B Badr" panose="00000400000000000000" pitchFamily="2" charset="-78"/>
          </a:endParaRPr>
        </a:p>
      </dgm:t>
    </dgm:pt>
    <dgm:pt modelId="{0C1DC830-94A6-4F8A-8B43-72321BE4E6BF}" type="parTrans" cxnId="{4F66DF67-2329-426F-AEE6-0C63454929E4}">
      <dgm:prSet custT="1"/>
      <dgm:spPr/>
      <dgm:t>
        <a:bodyPr/>
        <a:lstStyle/>
        <a:p>
          <a:pPr rtl="1"/>
          <a:endParaRPr lang="fa-IR" sz="1000">
            <a:cs typeface="B Badr" panose="00000400000000000000" pitchFamily="2" charset="-78"/>
          </a:endParaRPr>
        </a:p>
      </dgm:t>
    </dgm:pt>
    <dgm:pt modelId="{B3CAF0CF-ED29-4C5F-9A26-C2B732AE9D9F}" type="sibTrans" cxnId="{4F66DF67-2329-426F-AEE6-0C63454929E4}">
      <dgm:prSet/>
      <dgm:spPr/>
      <dgm:t>
        <a:bodyPr/>
        <a:lstStyle/>
        <a:p>
          <a:pPr rtl="1"/>
          <a:endParaRPr lang="fa-IR" sz="3600">
            <a:cs typeface="B Badr" panose="00000400000000000000" pitchFamily="2" charset="-78"/>
          </a:endParaRPr>
        </a:p>
      </dgm:t>
    </dgm:pt>
    <dgm:pt modelId="{228F5D33-9DBB-4814-9C6D-0DC7127AF038}">
      <dgm:prSet custT="1"/>
      <dgm:spPr/>
      <dgm:t>
        <a:bodyPr/>
        <a:lstStyle/>
        <a:p>
          <a:pPr rtl="1"/>
          <a:r>
            <a:rPr lang="fa-IR" sz="1400" smtClean="0">
              <a:cs typeface="B Badr" panose="00000400000000000000" pitchFamily="2" charset="-78"/>
            </a:rPr>
            <a:t>و الثانى: أن تجرد الحركة عن غيرها؛ </a:t>
          </a:r>
          <a:endParaRPr lang="fa-IR" sz="1400">
            <a:cs typeface="B Badr" panose="00000400000000000000" pitchFamily="2" charset="-78"/>
          </a:endParaRPr>
        </a:p>
      </dgm:t>
    </dgm:pt>
    <dgm:pt modelId="{381C2230-0ADC-46E4-8A23-A9C85C75BDDA}" type="parTrans" cxnId="{00C02901-5850-4E57-84F0-433BB2B7D5AF}">
      <dgm:prSet custT="1"/>
      <dgm:spPr/>
      <dgm:t>
        <a:bodyPr/>
        <a:lstStyle/>
        <a:p>
          <a:pPr rtl="1"/>
          <a:endParaRPr lang="fa-IR" sz="1000">
            <a:cs typeface="B Badr" panose="00000400000000000000" pitchFamily="2" charset="-78"/>
          </a:endParaRPr>
        </a:p>
      </dgm:t>
    </dgm:pt>
    <dgm:pt modelId="{9930EC3B-2AE2-4E4B-9995-E936785F75FD}" type="sibTrans" cxnId="{00C02901-5850-4E57-84F0-433BB2B7D5AF}">
      <dgm:prSet/>
      <dgm:spPr/>
      <dgm:t>
        <a:bodyPr/>
        <a:lstStyle/>
        <a:p>
          <a:pPr rtl="1"/>
          <a:endParaRPr lang="fa-IR" sz="3600">
            <a:cs typeface="B Badr" panose="00000400000000000000" pitchFamily="2" charset="-78"/>
          </a:endParaRPr>
        </a:p>
      </dgm:t>
    </dgm:pt>
    <dgm:pt modelId="{5D62E5B0-7EFE-4382-AF65-236F687EACA0}">
      <dgm:prSet custT="1"/>
      <dgm:spPr/>
      <dgm:t>
        <a:bodyPr/>
        <a:lstStyle/>
        <a:p>
          <a:pPr rtl="1"/>
          <a:r>
            <a:rPr lang="fa-IR" sz="1000" smtClean="0">
              <a:cs typeface="B Badr" panose="00000400000000000000" pitchFamily="2" charset="-78"/>
            </a:rPr>
            <a:t>فهناك- أيضا- لا بد من اختلاط حركات إلى جهات مختلفة الحركة له؛ فحركة الرحى و السهم لا تركيب فيها، بخلاف حركة المصحف فى قوله :  و (كأن البرق مصحف قار*** فانطباقا مرة و انفتاحا ) و قد يقع التركيب فى هيئة السكون؛ كما فى قوله فى صفة كلب : ( يقعي جلوس البدوى المصطلي‏ ) من الهيئة الحاصلة من موقع كل عضو منه فى إقعائه.</a:t>
          </a:r>
          <a:endParaRPr lang="fa-IR" sz="1000">
            <a:cs typeface="B Badr" panose="00000400000000000000" pitchFamily="2" charset="-78"/>
          </a:endParaRPr>
        </a:p>
      </dgm:t>
    </dgm:pt>
    <dgm:pt modelId="{D81EF2B1-7677-4F9B-8524-3E2F5D53DC4D}" type="parTrans" cxnId="{253A28E1-E4D4-4E5B-8664-D3A8A4641399}">
      <dgm:prSet custT="1"/>
      <dgm:spPr/>
      <dgm:t>
        <a:bodyPr/>
        <a:lstStyle/>
        <a:p>
          <a:pPr rtl="1"/>
          <a:endParaRPr lang="fa-IR" sz="1000">
            <a:cs typeface="B Badr" panose="00000400000000000000" pitchFamily="2" charset="-78"/>
          </a:endParaRPr>
        </a:p>
      </dgm:t>
    </dgm:pt>
    <dgm:pt modelId="{73ED44A8-D69B-4D5B-BF5F-E184223A8815}" type="sibTrans" cxnId="{253A28E1-E4D4-4E5B-8664-D3A8A4641399}">
      <dgm:prSet/>
      <dgm:spPr/>
      <dgm:t>
        <a:bodyPr/>
        <a:lstStyle/>
        <a:p>
          <a:pPr rtl="1"/>
          <a:endParaRPr lang="fa-IR" sz="3600">
            <a:cs typeface="B Badr" panose="00000400000000000000" pitchFamily="2" charset="-78"/>
          </a:endParaRPr>
        </a:p>
      </dgm:t>
    </dgm:pt>
    <dgm:pt modelId="{30A39AFA-7227-4B2B-9B4A-623A9E7ABAC0}">
      <dgm:prSet custT="1"/>
      <dgm:spPr/>
      <dgm:t>
        <a:bodyPr/>
        <a:lstStyle/>
        <a:p>
          <a:pPr rtl="1"/>
          <a:r>
            <a:rPr lang="fa-IR" sz="1600" smtClean="0">
              <a:cs typeface="B Badr" panose="00000400000000000000" pitchFamily="2" charset="-78"/>
            </a:rPr>
            <a:t>و العقلى</a:t>
          </a:r>
          <a:endParaRPr lang="fa-IR" sz="1600">
            <a:cs typeface="B Badr" panose="00000400000000000000" pitchFamily="2" charset="-78"/>
          </a:endParaRPr>
        </a:p>
      </dgm:t>
    </dgm:pt>
    <dgm:pt modelId="{25F33820-15FA-4386-AF0D-F816F7D8B4B1}" type="parTrans" cxnId="{F2C984DE-D840-400F-BA18-50A7ECB7BA64}">
      <dgm:prSet custT="1"/>
      <dgm:spPr/>
      <dgm:t>
        <a:bodyPr/>
        <a:lstStyle/>
        <a:p>
          <a:pPr rtl="1"/>
          <a:endParaRPr lang="fa-IR" sz="1000">
            <a:cs typeface="B Badr" panose="00000400000000000000" pitchFamily="2" charset="-78"/>
          </a:endParaRPr>
        </a:p>
      </dgm:t>
    </dgm:pt>
    <dgm:pt modelId="{A673C895-1F74-42EB-BD14-348A436D567D}" type="sibTrans" cxnId="{F2C984DE-D840-400F-BA18-50A7ECB7BA64}">
      <dgm:prSet/>
      <dgm:spPr/>
      <dgm:t>
        <a:bodyPr/>
        <a:lstStyle/>
        <a:p>
          <a:pPr rtl="1"/>
          <a:endParaRPr lang="fa-IR" sz="3600">
            <a:cs typeface="B Badr" panose="00000400000000000000" pitchFamily="2" charset="-78"/>
          </a:endParaRPr>
        </a:p>
      </dgm:t>
    </dgm:pt>
    <dgm:pt modelId="{EFBDF8E6-9033-446B-878B-8EC45887719F}">
      <dgm:prSet custT="1"/>
      <dgm:spPr/>
      <dgm:t>
        <a:bodyPr/>
        <a:lstStyle/>
        <a:p>
          <a:pPr rtl="1"/>
          <a:r>
            <a:rPr lang="fa-IR" sz="1050" smtClean="0">
              <a:cs typeface="B Badr" panose="00000400000000000000" pitchFamily="2" charset="-78"/>
            </a:rPr>
            <a:t>كحرمان الانتفاع بأبلغ نافع مع تحمل التعب فى استصحابه، فى قوله تعالى: مثل الذين حملوا التوراة ثم لم يحملوها كمثل الحمار يحمل أسفارا </a:t>
          </a:r>
          <a:endParaRPr lang="fa-IR" sz="1050">
            <a:cs typeface="B Badr" panose="00000400000000000000" pitchFamily="2" charset="-78"/>
          </a:endParaRPr>
        </a:p>
      </dgm:t>
    </dgm:pt>
    <dgm:pt modelId="{44242C86-E3A3-4B88-A402-B0D8AAC2CDFC}" type="parTrans" cxnId="{4DE1FDF7-A917-4B6D-B9A1-B484C0E1247A}">
      <dgm:prSet custT="1"/>
      <dgm:spPr/>
      <dgm:t>
        <a:bodyPr/>
        <a:lstStyle/>
        <a:p>
          <a:pPr rtl="1"/>
          <a:endParaRPr lang="fa-IR" sz="1000">
            <a:cs typeface="B Badr" panose="00000400000000000000" pitchFamily="2" charset="-78"/>
          </a:endParaRPr>
        </a:p>
      </dgm:t>
    </dgm:pt>
    <dgm:pt modelId="{31541DD3-0A57-4ACA-970F-925E7F99706E}" type="sibTrans" cxnId="{4DE1FDF7-A917-4B6D-B9A1-B484C0E1247A}">
      <dgm:prSet/>
      <dgm:spPr/>
      <dgm:t>
        <a:bodyPr/>
        <a:lstStyle/>
        <a:p>
          <a:pPr rtl="1"/>
          <a:endParaRPr lang="fa-IR" sz="3600">
            <a:cs typeface="B Badr" panose="00000400000000000000" pitchFamily="2" charset="-78"/>
          </a:endParaRPr>
        </a:p>
      </dgm:t>
    </dgm:pt>
    <dgm:pt modelId="{ABA4A72A-3194-4F54-B0B4-5F6627D11114}">
      <dgm:prSet custT="1"/>
      <dgm:spPr/>
      <dgm:t>
        <a:bodyPr/>
        <a:lstStyle/>
        <a:p>
          <a:pPr rtl="1"/>
          <a:r>
            <a:rPr lang="fa-IR" sz="1000" smtClean="0">
              <a:cs typeface="B Badr" panose="00000400000000000000" pitchFamily="2" charset="-78"/>
            </a:rPr>
            <a:t>و اعلم أنه قد ينتزع من متعدد، فيقع الخطأ؛ لوجوب انتزاعه من أكثر؛ إذا انتزع من الشطر الأول من قوله : كما أبرقت قوما عطاشا غمامة *** فلما رأوها أقشعت و تجلت </a:t>
          </a:r>
          <a:endParaRPr lang="fa-IR" sz="1000">
            <a:cs typeface="B Badr" panose="00000400000000000000" pitchFamily="2" charset="-78"/>
          </a:endParaRPr>
        </a:p>
      </dgm:t>
    </dgm:pt>
    <dgm:pt modelId="{BA2F94D1-0673-4219-B39D-0B88717F5CE8}" type="parTrans" cxnId="{872522AD-C5CB-4CA6-8F50-A4379F5BF475}">
      <dgm:prSet custT="1"/>
      <dgm:spPr/>
      <dgm:t>
        <a:bodyPr/>
        <a:lstStyle/>
        <a:p>
          <a:pPr rtl="1"/>
          <a:endParaRPr lang="fa-IR" sz="1000">
            <a:cs typeface="B Badr" panose="00000400000000000000" pitchFamily="2" charset="-78"/>
          </a:endParaRPr>
        </a:p>
      </dgm:t>
    </dgm:pt>
    <dgm:pt modelId="{B6F70E1D-0983-407A-AD48-F195453BD877}" type="sibTrans" cxnId="{872522AD-C5CB-4CA6-8F50-A4379F5BF475}">
      <dgm:prSet/>
      <dgm:spPr/>
      <dgm:t>
        <a:bodyPr/>
        <a:lstStyle/>
        <a:p>
          <a:pPr rtl="1"/>
          <a:endParaRPr lang="fa-IR" sz="3600">
            <a:cs typeface="B Badr" panose="00000400000000000000" pitchFamily="2" charset="-78"/>
          </a:endParaRPr>
        </a:p>
      </dgm:t>
    </dgm:pt>
    <dgm:pt modelId="{9A0542E7-A273-4BDD-8A78-D49110C94DF6}">
      <dgm:prSet custT="1"/>
      <dgm:spPr/>
      <dgm:t>
        <a:bodyPr/>
        <a:lstStyle/>
        <a:p>
          <a:pPr rtl="1"/>
          <a:r>
            <a:rPr lang="fa-IR" sz="1050" smtClean="0">
              <a:cs typeface="B Badr" panose="00000400000000000000" pitchFamily="2" charset="-78"/>
            </a:rPr>
            <a:t>لوجوب انتزاعه من الجميع؛ فإن المراد التشبيه باتصال ابتداء مطمع بانتهاء مؤيس.</a:t>
          </a:r>
          <a:endParaRPr lang="fa-IR" sz="1050">
            <a:cs typeface="B Badr" panose="00000400000000000000" pitchFamily="2" charset="-78"/>
          </a:endParaRPr>
        </a:p>
      </dgm:t>
    </dgm:pt>
    <dgm:pt modelId="{D7963848-A932-4D51-91FE-DB4BD3DB6E97}" type="parTrans" cxnId="{520F8725-B1FE-466F-AA9E-798C5D78BB71}">
      <dgm:prSet custT="1"/>
      <dgm:spPr/>
      <dgm:t>
        <a:bodyPr/>
        <a:lstStyle/>
        <a:p>
          <a:pPr rtl="1"/>
          <a:endParaRPr lang="fa-IR" sz="1000">
            <a:cs typeface="B Badr" panose="00000400000000000000" pitchFamily="2" charset="-78"/>
          </a:endParaRPr>
        </a:p>
      </dgm:t>
    </dgm:pt>
    <dgm:pt modelId="{010E3D94-14BD-4388-BCEE-678BF69D6047}" type="sibTrans" cxnId="{520F8725-B1FE-466F-AA9E-798C5D78BB71}">
      <dgm:prSet/>
      <dgm:spPr/>
      <dgm:t>
        <a:bodyPr/>
        <a:lstStyle/>
        <a:p>
          <a:pPr rtl="1"/>
          <a:endParaRPr lang="fa-IR" sz="3600">
            <a:cs typeface="B Badr" panose="00000400000000000000" pitchFamily="2" charset="-78"/>
          </a:endParaRPr>
        </a:p>
      </dgm:t>
    </dgm:pt>
    <dgm:pt modelId="{D24CF2EA-156B-4A0F-BD5E-C385F09BFD99}">
      <dgm:prSet custT="1"/>
      <dgm:spPr/>
      <dgm:t>
        <a:bodyPr/>
        <a:lstStyle/>
        <a:p>
          <a:pPr rtl="1"/>
          <a:r>
            <a:rPr lang="fa-IR" sz="1600" smtClean="0">
              <a:cs typeface="B Badr" panose="00000400000000000000" pitchFamily="2" charset="-78"/>
            </a:rPr>
            <a:t>و المتعدد </a:t>
          </a:r>
          <a:endParaRPr lang="fa-IR" sz="1600">
            <a:cs typeface="B Badr" panose="00000400000000000000" pitchFamily="2" charset="-78"/>
          </a:endParaRPr>
        </a:p>
      </dgm:t>
    </dgm:pt>
    <dgm:pt modelId="{D365717F-2BBE-42C9-89DC-B9F45311B0EC}" type="parTrans" cxnId="{8BE5F50F-F66A-4F22-9ADC-6C61066D7DDA}">
      <dgm:prSet custT="1"/>
      <dgm:spPr/>
      <dgm:t>
        <a:bodyPr/>
        <a:lstStyle/>
        <a:p>
          <a:pPr rtl="1"/>
          <a:endParaRPr lang="fa-IR" sz="1000">
            <a:cs typeface="B Badr" panose="00000400000000000000" pitchFamily="2" charset="-78"/>
          </a:endParaRPr>
        </a:p>
      </dgm:t>
    </dgm:pt>
    <dgm:pt modelId="{89C0CEB7-6801-41C2-8A65-8D4CF5AAEDDC}" type="sibTrans" cxnId="{8BE5F50F-F66A-4F22-9ADC-6C61066D7DDA}">
      <dgm:prSet/>
      <dgm:spPr/>
      <dgm:t>
        <a:bodyPr/>
        <a:lstStyle/>
        <a:p>
          <a:pPr rtl="1"/>
          <a:endParaRPr lang="fa-IR" sz="3600">
            <a:cs typeface="B Badr" panose="00000400000000000000" pitchFamily="2" charset="-78"/>
          </a:endParaRPr>
        </a:p>
      </dgm:t>
    </dgm:pt>
    <dgm:pt modelId="{097D4A75-5498-40B5-B1C3-EF746C9CE83D}">
      <dgm:prSet custT="1"/>
      <dgm:spPr/>
      <dgm:t>
        <a:bodyPr/>
        <a:lstStyle/>
        <a:p>
          <a:pPr rtl="1"/>
          <a:r>
            <a:rPr lang="fa-IR" sz="1200" smtClean="0">
              <a:cs typeface="B Badr" panose="00000400000000000000" pitchFamily="2" charset="-78"/>
            </a:rPr>
            <a:t>الحسى: كاللون، و الطعم، و الرائحة، فى تشبيه فاكهة بأخرى.</a:t>
          </a:r>
          <a:endParaRPr lang="fa-IR" sz="1200">
            <a:cs typeface="B Badr" panose="00000400000000000000" pitchFamily="2" charset="-78"/>
          </a:endParaRPr>
        </a:p>
      </dgm:t>
    </dgm:pt>
    <dgm:pt modelId="{AB5B2399-0CD2-4112-A71B-F69797BE75A0}" type="parTrans" cxnId="{A739B5AD-5095-43C3-B61A-C855FF93881D}">
      <dgm:prSet custT="1"/>
      <dgm:spPr/>
      <dgm:t>
        <a:bodyPr/>
        <a:lstStyle/>
        <a:p>
          <a:pPr rtl="1"/>
          <a:endParaRPr lang="fa-IR" sz="1000">
            <a:cs typeface="B Badr" panose="00000400000000000000" pitchFamily="2" charset="-78"/>
          </a:endParaRPr>
        </a:p>
      </dgm:t>
    </dgm:pt>
    <dgm:pt modelId="{0023C6ED-2ED7-4083-BE93-652C08004631}" type="sibTrans" cxnId="{A739B5AD-5095-43C3-B61A-C855FF93881D}">
      <dgm:prSet/>
      <dgm:spPr/>
      <dgm:t>
        <a:bodyPr/>
        <a:lstStyle/>
        <a:p>
          <a:pPr rtl="1"/>
          <a:endParaRPr lang="fa-IR" sz="3600">
            <a:cs typeface="B Badr" panose="00000400000000000000" pitchFamily="2" charset="-78"/>
          </a:endParaRPr>
        </a:p>
      </dgm:t>
    </dgm:pt>
    <dgm:pt modelId="{42E3AE56-FE54-436E-B0C4-CDF3E6C52535}">
      <dgm:prSet custT="1"/>
      <dgm:spPr/>
      <dgm:t>
        <a:bodyPr/>
        <a:lstStyle/>
        <a:p>
          <a:pPr rtl="1"/>
          <a:r>
            <a:rPr lang="fa-IR" sz="1200" smtClean="0">
              <a:cs typeface="B Badr" panose="00000400000000000000" pitchFamily="2" charset="-78"/>
            </a:rPr>
            <a:t>و العقلى: كحدة النظر، و كمال الحذر، و إخفاء السفاد، فى تشبيه طائر بالغراب.</a:t>
          </a:r>
          <a:endParaRPr lang="fa-IR" sz="1200">
            <a:cs typeface="B Badr" panose="00000400000000000000" pitchFamily="2" charset="-78"/>
          </a:endParaRPr>
        </a:p>
      </dgm:t>
    </dgm:pt>
    <dgm:pt modelId="{372E8834-E9BD-4707-8696-3440DB76237B}" type="parTrans" cxnId="{27A9D49B-D1B4-472B-9A36-41722E5C5CED}">
      <dgm:prSet custT="1"/>
      <dgm:spPr/>
      <dgm:t>
        <a:bodyPr/>
        <a:lstStyle/>
        <a:p>
          <a:pPr rtl="1"/>
          <a:endParaRPr lang="fa-IR" sz="1000">
            <a:cs typeface="B Badr" panose="00000400000000000000" pitchFamily="2" charset="-78"/>
          </a:endParaRPr>
        </a:p>
      </dgm:t>
    </dgm:pt>
    <dgm:pt modelId="{27289EA0-224D-4121-B942-6C8165CBA105}" type="sibTrans" cxnId="{27A9D49B-D1B4-472B-9A36-41722E5C5CED}">
      <dgm:prSet/>
      <dgm:spPr/>
      <dgm:t>
        <a:bodyPr/>
        <a:lstStyle/>
        <a:p>
          <a:pPr rtl="1"/>
          <a:endParaRPr lang="fa-IR" sz="3600">
            <a:cs typeface="B Badr" panose="00000400000000000000" pitchFamily="2" charset="-78"/>
          </a:endParaRPr>
        </a:p>
      </dgm:t>
    </dgm:pt>
    <dgm:pt modelId="{9C38A887-9420-47A9-ADFF-5F9B6F1B0CDA}">
      <dgm:prSet custT="1"/>
      <dgm:spPr/>
      <dgm:t>
        <a:bodyPr/>
        <a:lstStyle/>
        <a:p>
          <a:pPr rtl="1"/>
          <a:r>
            <a:rPr lang="fa-IR" sz="1200" smtClean="0">
              <a:cs typeface="B Badr" panose="00000400000000000000" pitchFamily="2" charset="-78"/>
            </a:rPr>
            <a:t>و المختلف: كحسن الطلعة، و نباهة الشأن، فى تشبيه إنسان بالشمس.</a:t>
          </a:r>
          <a:endParaRPr lang="fa-IR" sz="1200">
            <a:cs typeface="B Badr" panose="00000400000000000000" pitchFamily="2" charset="-78"/>
          </a:endParaRPr>
        </a:p>
      </dgm:t>
    </dgm:pt>
    <dgm:pt modelId="{AB29276C-A268-4D7F-A40D-4EB558B52F34}" type="parTrans" cxnId="{DC8EDF14-DEC4-4A0A-984D-D7AA04CAB11E}">
      <dgm:prSet custT="1"/>
      <dgm:spPr/>
      <dgm:t>
        <a:bodyPr/>
        <a:lstStyle/>
        <a:p>
          <a:pPr rtl="1"/>
          <a:endParaRPr lang="fa-IR" sz="1000">
            <a:cs typeface="B Badr" panose="00000400000000000000" pitchFamily="2" charset="-78"/>
          </a:endParaRPr>
        </a:p>
      </dgm:t>
    </dgm:pt>
    <dgm:pt modelId="{506C4DB4-5E1A-492C-9715-EDF39B0847EF}" type="sibTrans" cxnId="{DC8EDF14-DEC4-4A0A-984D-D7AA04CAB11E}">
      <dgm:prSet/>
      <dgm:spPr/>
      <dgm:t>
        <a:bodyPr/>
        <a:lstStyle/>
        <a:p>
          <a:pPr rtl="1"/>
          <a:endParaRPr lang="fa-IR" sz="3600">
            <a:cs typeface="B Badr" panose="00000400000000000000" pitchFamily="2" charset="-78"/>
          </a:endParaRPr>
        </a:p>
      </dgm:t>
    </dgm:pt>
    <dgm:pt modelId="{8EA17060-33E3-40D1-8A0C-E0C2F431B57A}">
      <dgm:prSet custT="1"/>
      <dgm:spPr/>
      <dgm:t>
        <a:bodyPr/>
        <a:lstStyle/>
        <a:p>
          <a:pPr rtl="1"/>
          <a:r>
            <a:rPr lang="fa-IR" sz="1600" smtClean="0">
              <a:cs typeface="B Badr" panose="00000400000000000000" pitchFamily="2" charset="-78"/>
            </a:rPr>
            <a:t> الحسى </a:t>
          </a:r>
          <a:endParaRPr lang="fa-IR" sz="1600">
            <a:cs typeface="B Badr" panose="00000400000000000000" pitchFamily="2" charset="-78"/>
          </a:endParaRPr>
        </a:p>
      </dgm:t>
    </dgm:pt>
    <dgm:pt modelId="{2EEF3BD8-3C51-4BDF-8851-B671D32271F7}" type="parTrans" cxnId="{C2DFDCC0-8DD8-4B13-9789-94614644A615}">
      <dgm:prSet custT="1"/>
      <dgm:spPr/>
      <dgm:t>
        <a:bodyPr/>
        <a:lstStyle/>
        <a:p>
          <a:pPr rtl="1"/>
          <a:endParaRPr lang="fa-IR" sz="600"/>
        </a:p>
      </dgm:t>
    </dgm:pt>
    <dgm:pt modelId="{6EB87179-EE25-479A-80B9-BB5A126ED0FC}" type="sibTrans" cxnId="{C2DFDCC0-8DD8-4B13-9789-94614644A615}">
      <dgm:prSet/>
      <dgm:spPr/>
      <dgm:t>
        <a:bodyPr/>
        <a:lstStyle/>
        <a:p>
          <a:pPr rtl="1"/>
          <a:endParaRPr lang="fa-IR" sz="20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926C763B-F496-4F76-B0CD-A6A059A63AEA}" type="pres">
      <dgm:prSet presAssocID="{FC7E5BAC-9891-40F0-B4D5-5370D1130469}" presName="root1" presStyleCnt="0"/>
      <dgm:spPr/>
    </dgm:pt>
    <dgm:pt modelId="{B35CF846-1868-4F7C-802F-011C1DD8D6F9}" type="pres">
      <dgm:prSet presAssocID="{FC7E5BAC-9891-40F0-B4D5-5370D1130469}" presName="LevelOneTextNode" presStyleLbl="node0" presStyleIdx="0" presStyleCnt="1" custScaleY="158485">
        <dgm:presLayoutVars>
          <dgm:chPref val="3"/>
        </dgm:presLayoutVars>
      </dgm:prSet>
      <dgm:spPr/>
      <dgm:t>
        <a:bodyPr/>
        <a:lstStyle/>
        <a:p>
          <a:pPr rtl="1"/>
          <a:endParaRPr lang="fa-IR"/>
        </a:p>
      </dgm:t>
    </dgm:pt>
    <dgm:pt modelId="{54A07DDE-22E0-4F4F-BCAC-56A296B2A4A9}" type="pres">
      <dgm:prSet presAssocID="{FC7E5BAC-9891-40F0-B4D5-5370D1130469}" presName="level2hierChild" presStyleCnt="0"/>
      <dgm:spPr/>
    </dgm:pt>
    <dgm:pt modelId="{00708769-818A-42D8-BB59-F0B49B1B99CF}" type="pres">
      <dgm:prSet presAssocID="{43E85162-02F2-4064-81DD-87E65D5F24B2}" presName="conn2-1" presStyleLbl="parChTrans1D2" presStyleIdx="0" presStyleCnt="2"/>
      <dgm:spPr/>
      <dgm:t>
        <a:bodyPr/>
        <a:lstStyle/>
        <a:p>
          <a:pPr rtl="1"/>
          <a:endParaRPr lang="fa-IR"/>
        </a:p>
      </dgm:t>
    </dgm:pt>
    <dgm:pt modelId="{6286E662-18AB-4EE1-9A08-A6BB45907B9F}" type="pres">
      <dgm:prSet presAssocID="{43E85162-02F2-4064-81DD-87E65D5F24B2}" presName="connTx" presStyleLbl="parChTrans1D2" presStyleIdx="0" presStyleCnt="2"/>
      <dgm:spPr/>
      <dgm:t>
        <a:bodyPr/>
        <a:lstStyle/>
        <a:p>
          <a:pPr rtl="1"/>
          <a:endParaRPr lang="fa-IR"/>
        </a:p>
      </dgm:t>
    </dgm:pt>
    <dgm:pt modelId="{F18DF5FD-FA87-460A-BED9-8B80AC8642DA}" type="pres">
      <dgm:prSet presAssocID="{9F761554-4148-4E7C-8652-D20E56E8BB47}" presName="root2" presStyleCnt="0"/>
      <dgm:spPr/>
    </dgm:pt>
    <dgm:pt modelId="{5EF772CD-AABC-4A5C-B99E-9BCB788561BA}" type="pres">
      <dgm:prSet presAssocID="{9F761554-4148-4E7C-8652-D20E56E8BB47}" presName="LevelTwoTextNode" presStyleLbl="node2" presStyleIdx="0" presStyleCnt="2" custScaleX="153376">
        <dgm:presLayoutVars>
          <dgm:chPref val="3"/>
        </dgm:presLayoutVars>
      </dgm:prSet>
      <dgm:spPr/>
      <dgm:t>
        <a:bodyPr/>
        <a:lstStyle/>
        <a:p>
          <a:pPr rtl="1"/>
          <a:endParaRPr lang="fa-IR"/>
        </a:p>
      </dgm:t>
    </dgm:pt>
    <dgm:pt modelId="{A4618C59-A8AD-44BF-B5A6-A63A1383371E}" type="pres">
      <dgm:prSet presAssocID="{9F761554-4148-4E7C-8652-D20E56E8BB47}" presName="level3hierChild" presStyleCnt="0"/>
      <dgm:spPr/>
    </dgm:pt>
    <dgm:pt modelId="{ABBC86EB-57FF-476C-BC0F-682D4A21193F}" type="pres">
      <dgm:prSet presAssocID="{2EEF3BD8-3C51-4BDF-8851-B671D32271F7}" presName="conn2-1" presStyleLbl="parChTrans1D3" presStyleIdx="0" presStyleCnt="6"/>
      <dgm:spPr/>
      <dgm:t>
        <a:bodyPr/>
        <a:lstStyle/>
        <a:p>
          <a:pPr rtl="1"/>
          <a:endParaRPr lang="fa-IR"/>
        </a:p>
      </dgm:t>
    </dgm:pt>
    <dgm:pt modelId="{67EED135-772E-4F2A-9B36-507E63300C8B}" type="pres">
      <dgm:prSet presAssocID="{2EEF3BD8-3C51-4BDF-8851-B671D32271F7}" presName="connTx" presStyleLbl="parChTrans1D3" presStyleIdx="0" presStyleCnt="6"/>
      <dgm:spPr/>
      <dgm:t>
        <a:bodyPr/>
        <a:lstStyle/>
        <a:p>
          <a:pPr rtl="1"/>
          <a:endParaRPr lang="fa-IR"/>
        </a:p>
      </dgm:t>
    </dgm:pt>
    <dgm:pt modelId="{28A2B3CF-0981-4071-9D2D-FCAD77222D6E}" type="pres">
      <dgm:prSet presAssocID="{8EA17060-33E3-40D1-8A0C-E0C2F431B57A}" presName="root2" presStyleCnt="0"/>
      <dgm:spPr/>
    </dgm:pt>
    <dgm:pt modelId="{66359F31-8181-403D-981D-C4B895C42682}" type="pres">
      <dgm:prSet presAssocID="{8EA17060-33E3-40D1-8A0C-E0C2F431B57A}" presName="LevelTwoTextNode" presStyleLbl="node3" presStyleIdx="0" presStyleCnt="6" custScaleX="78737">
        <dgm:presLayoutVars>
          <dgm:chPref val="3"/>
        </dgm:presLayoutVars>
      </dgm:prSet>
      <dgm:spPr/>
      <dgm:t>
        <a:bodyPr/>
        <a:lstStyle/>
        <a:p>
          <a:pPr rtl="1"/>
          <a:endParaRPr lang="fa-IR"/>
        </a:p>
      </dgm:t>
    </dgm:pt>
    <dgm:pt modelId="{338FFB97-B1B9-43F0-9DCD-D75BAA9BB407}" type="pres">
      <dgm:prSet presAssocID="{8EA17060-33E3-40D1-8A0C-E0C2F431B57A}" presName="level3hierChild" presStyleCnt="0"/>
      <dgm:spPr/>
    </dgm:pt>
    <dgm:pt modelId="{2FC19455-5231-4000-9F74-211574740E50}" type="pres">
      <dgm:prSet presAssocID="{406828D1-FC35-48E7-BF62-73C874915F10}" presName="conn2-1" presStyleLbl="parChTrans1D4" presStyleIdx="0" presStyleCnt="13"/>
      <dgm:spPr/>
      <dgm:t>
        <a:bodyPr/>
        <a:lstStyle/>
        <a:p>
          <a:pPr rtl="1"/>
          <a:endParaRPr lang="fa-IR"/>
        </a:p>
      </dgm:t>
    </dgm:pt>
    <dgm:pt modelId="{635B0304-A696-4A68-A5E2-2DA02BC448A0}" type="pres">
      <dgm:prSet presAssocID="{406828D1-FC35-48E7-BF62-73C874915F10}" presName="connTx" presStyleLbl="parChTrans1D4" presStyleIdx="0" presStyleCnt="13"/>
      <dgm:spPr/>
      <dgm:t>
        <a:bodyPr/>
        <a:lstStyle/>
        <a:p>
          <a:pPr rtl="1"/>
          <a:endParaRPr lang="fa-IR"/>
        </a:p>
      </dgm:t>
    </dgm:pt>
    <dgm:pt modelId="{0FB65241-4D54-4BF3-A9EA-FD15CF5C2440}" type="pres">
      <dgm:prSet presAssocID="{C3356B32-528C-42A5-AA40-C1CD6DC709D0}" presName="root2" presStyleCnt="0"/>
      <dgm:spPr/>
    </dgm:pt>
    <dgm:pt modelId="{FFFFB643-7C59-45F9-9507-38DFFAE0158A}" type="pres">
      <dgm:prSet presAssocID="{C3356B32-528C-42A5-AA40-C1CD6DC709D0}" presName="LevelTwoTextNode" presStyleLbl="node4" presStyleIdx="0" presStyleCnt="13">
        <dgm:presLayoutVars>
          <dgm:chPref val="3"/>
        </dgm:presLayoutVars>
      </dgm:prSet>
      <dgm:spPr/>
      <dgm:t>
        <a:bodyPr/>
        <a:lstStyle/>
        <a:p>
          <a:pPr rtl="1"/>
          <a:endParaRPr lang="fa-IR"/>
        </a:p>
      </dgm:t>
    </dgm:pt>
    <dgm:pt modelId="{7C9655CB-A60C-4791-B6AA-DC51508FF4E2}" type="pres">
      <dgm:prSet presAssocID="{C3356B32-528C-42A5-AA40-C1CD6DC709D0}" presName="level3hierChild" presStyleCnt="0"/>
      <dgm:spPr/>
    </dgm:pt>
    <dgm:pt modelId="{017EF303-4D12-4DC8-BDE9-4879C3AA11DC}" type="pres">
      <dgm:prSet presAssocID="{C6B8A423-0ED7-4698-A944-91C8F585A005}" presName="conn2-1" presStyleLbl="parChTrans1D4" presStyleIdx="1" presStyleCnt="13"/>
      <dgm:spPr/>
      <dgm:t>
        <a:bodyPr/>
        <a:lstStyle/>
        <a:p>
          <a:pPr rtl="1"/>
          <a:endParaRPr lang="fa-IR"/>
        </a:p>
      </dgm:t>
    </dgm:pt>
    <dgm:pt modelId="{BD37ED57-C11A-46D6-98A5-03DFA6D9FEF2}" type="pres">
      <dgm:prSet presAssocID="{C6B8A423-0ED7-4698-A944-91C8F585A005}" presName="connTx" presStyleLbl="parChTrans1D4" presStyleIdx="1" presStyleCnt="13"/>
      <dgm:spPr/>
      <dgm:t>
        <a:bodyPr/>
        <a:lstStyle/>
        <a:p>
          <a:pPr rtl="1"/>
          <a:endParaRPr lang="fa-IR"/>
        </a:p>
      </dgm:t>
    </dgm:pt>
    <dgm:pt modelId="{597EE1D7-D9F3-4137-AE17-1CF3DD1ADB60}" type="pres">
      <dgm:prSet presAssocID="{796B6631-33EC-470B-85C3-A438CB52EA7D}" presName="root2" presStyleCnt="0"/>
      <dgm:spPr/>
    </dgm:pt>
    <dgm:pt modelId="{64404389-0889-4F03-A921-03FF35F42BDF}" type="pres">
      <dgm:prSet presAssocID="{796B6631-33EC-470B-85C3-A438CB52EA7D}" presName="LevelTwoTextNode" presStyleLbl="node4" presStyleIdx="1" presStyleCnt="13" custScaleX="222319">
        <dgm:presLayoutVars>
          <dgm:chPref val="3"/>
        </dgm:presLayoutVars>
      </dgm:prSet>
      <dgm:spPr/>
      <dgm:t>
        <a:bodyPr/>
        <a:lstStyle/>
        <a:p>
          <a:pPr rtl="1"/>
          <a:endParaRPr lang="fa-IR"/>
        </a:p>
      </dgm:t>
    </dgm:pt>
    <dgm:pt modelId="{E509FDF3-AEE1-4F5C-A9D3-DE03F8EC1216}" type="pres">
      <dgm:prSet presAssocID="{796B6631-33EC-470B-85C3-A438CB52EA7D}" presName="level3hierChild" presStyleCnt="0"/>
      <dgm:spPr/>
    </dgm:pt>
    <dgm:pt modelId="{A1DD6242-4C29-432D-A02C-15C15B1E94AA}" type="pres">
      <dgm:prSet presAssocID="{61E72974-7EBD-45E1-BBEC-64CCA25898DA}" presName="conn2-1" presStyleLbl="parChTrans1D4" presStyleIdx="2" presStyleCnt="13"/>
      <dgm:spPr/>
      <dgm:t>
        <a:bodyPr/>
        <a:lstStyle/>
        <a:p>
          <a:pPr rtl="1"/>
          <a:endParaRPr lang="fa-IR"/>
        </a:p>
      </dgm:t>
    </dgm:pt>
    <dgm:pt modelId="{985833E7-7B78-4D0E-B602-9B20D5E7BBEE}" type="pres">
      <dgm:prSet presAssocID="{61E72974-7EBD-45E1-BBEC-64CCA25898DA}" presName="connTx" presStyleLbl="parChTrans1D4" presStyleIdx="2" presStyleCnt="13"/>
      <dgm:spPr/>
      <dgm:t>
        <a:bodyPr/>
        <a:lstStyle/>
        <a:p>
          <a:pPr rtl="1"/>
          <a:endParaRPr lang="fa-IR"/>
        </a:p>
      </dgm:t>
    </dgm:pt>
    <dgm:pt modelId="{6DF9866E-43F8-49BC-8551-B7484AE1CBA5}" type="pres">
      <dgm:prSet presAssocID="{23EA9A91-EE6E-42FC-B23D-A1D167E36FE6}" presName="root2" presStyleCnt="0"/>
      <dgm:spPr/>
    </dgm:pt>
    <dgm:pt modelId="{70A123B5-1970-4C9C-B597-11D4CA077BC1}" type="pres">
      <dgm:prSet presAssocID="{23EA9A91-EE6E-42FC-B23D-A1D167E36FE6}" presName="LevelTwoTextNode" presStyleLbl="node4" presStyleIdx="2" presStyleCnt="13">
        <dgm:presLayoutVars>
          <dgm:chPref val="3"/>
        </dgm:presLayoutVars>
      </dgm:prSet>
      <dgm:spPr/>
      <dgm:t>
        <a:bodyPr/>
        <a:lstStyle/>
        <a:p>
          <a:pPr rtl="1"/>
          <a:endParaRPr lang="fa-IR"/>
        </a:p>
      </dgm:t>
    </dgm:pt>
    <dgm:pt modelId="{BF0DC7B2-A8E7-465C-9727-A22A01530BEA}" type="pres">
      <dgm:prSet presAssocID="{23EA9A91-EE6E-42FC-B23D-A1D167E36FE6}" presName="level3hierChild" presStyleCnt="0"/>
      <dgm:spPr/>
    </dgm:pt>
    <dgm:pt modelId="{87597023-8735-4048-89F1-8A6EA5F3C68C}" type="pres">
      <dgm:prSet presAssocID="{56A9D857-EA93-4F17-BF53-23CA7D1C8495}" presName="conn2-1" presStyleLbl="parChTrans1D4" presStyleIdx="3" presStyleCnt="13"/>
      <dgm:spPr/>
      <dgm:t>
        <a:bodyPr/>
        <a:lstStyle/>
        <a:p>
          <a:pPr rtl="1"/>
          <a:endParaRPr lang="fa-IR"/>
        </a:p>
      </dgm:t>
    </dgm:pt>
    <dgm:pt modelId="{FBADFCFA-EAE8-4449-88A2-3C1BD397BD45}" type="pres">
      <dgm:prSet presAssocID="{56A9D857-EA93-4F17-BF53-23CA7D1C8495}" presName="connTx" presStyleLbl="parChTrans1D4" presStyleIdx="3" presStyleCnt="13"/>
      <dgm:spPr/>
      <dgm:t>
        <a:bodyPr/>
        <a:lstStyle/>
        <a:p>
          <a:pPr rtl="1"/>
          <a:endParaRPr lang="fa-IR"/>
        </a:p>
      </dgm:t>
    </dgm:pt>
    <dgm:pt modelId="{5AF07376-B62A-4D6B-B2D1-E437BD395AA8}" type="pres">
      <dgm:prSet presAssocID="{E6D4863D-0D66-4D50-9297-3B65B61053D7}" presName="root2" presStyleCnt="0"/>
      <dgm:spPr/>
    </dgm:pt>
    <dgm:pt modelId="{0ECAC1C1-11BE-4C8B-84B9-6CB048322AFA}" type="pres">
      <dgm:prSet presAssocID="{E6D4863D-0D66-4D50-9297-3B65B61053D7}" presName="LevelTwoTextNode" presStyleLbl="node4" presStyleIdx="3" presStyleCnt="13" custScaleX="222319">
        <dgm:presLayoutVars>
          <dgm:chPref val="3"/>
        </dgm:presLayoutVars>
      </dgm:prSet>
      <dgm:spPr/>
      <dgm:t>
        <a:bodyPr/>
        <a:lstStyle/>
        <a:p>
          <a:pPr rtl="1"/>
          <a:endParaRPr lang="fa-IR"/>
        </a:p>
      </dgm:t>
    </dgm:pt>
    <dgm:pt modelId="{B6F1481C-99E2-4F7A-A1D2-6CD069EBD6AC}" type="pres">
      <dgm:prSet presAssocID="{E6D4863D-0D66-4D50-9297-3B65B61053D7}" presName="level3hierChild" presStyleCnt="0"/>
      <dgm:spPr/>
    </dgm:pt>
    <dgm:pt modelId="{5BDA7362-9F96-4807-97CA-430DD7C393F7}" type="pres">
      <dgm:prSet presAssocID="{0E09335A-353A-4EAB-B6D6-B75AD9FB2695}" presName="conn2-1" presStyleLbl="parChTrans1D4" presStyleIdx="4" presStyleCnt="13"/>
      <dgm:spPr/>
      <dgm:t>
        <a:bodyPr/>
        <a:lstStyle/>
        <a:p>
          <a:pPr rtl="1"/>
          <a:endParaRPr lang="fa-IR"/>
        </a:p>
      </dgm:t>
    </dgm:pt>
    <dgm:pt modelId="{2C4A5BE3-6FE1-47B7-BA4F-19E1FF60CD21}" type="pres">
      <dgm:prSet presAssocID="{0E09335A-353A-4EAB-B6D6-B75AD9FB2695}" presName="connTx" presStyleLbl="parChTrans1D4" presStyleIdx="4" presStyleCnt="13"/>
      <dgm:spPr/>
      <dgm:t>
        <a:bodyPr/>
        <a:lstStyle/>
        <a:p>
          <a:pPr rtl="1"/>
          <a:endParaRPr lang="fa-IR"/>
        </a:p>
      </dgm:t>
    </dgm:pt>
    <dgm:pt modelId="{968647E5-F805-4E4F-9DC2-68CA7FB8D4B5}" type="pres">
      <dgm:prSet presAssocID="{2517212F-81B6-483D-AEBA-50648024CFD8}" presName="root2" presStyleCnt="0"/>
      <dgm:spPr/>
    </dgm:pt>
    <dgm:pt modelId="{CF11F860-E866-48A7-9815-A2553DF4192C}" type="pres">
      <dgm:prSet presAssocID="{2517212F-81B6-483D-AEBA-50648024CFD8}" presName="LevelTwoTextNode" presStyleLbl="node4" presStyleIdx="4" presStyleCnt="13">
        <dgm:presLayoutVars>
          <dgm:chPref val="3"/>
        </dgm:presLayoutVars>
      </dgm:prSet>
      <dgm:spPr/>
      <dgm:t>
        <a:bodyPr/>
        <a:lstStyle/>
        <a:p>
          <a:pPr rtl="1"/>
          <a:endParaRPr lang="fa-IR"/>
        </a:p>
      </dgm:t>
    </dgm:pt>
    <dgm:pt modelId="{5E65DD6A-2304-4E98-ACE4-EC61CF34F33D}" type="pres">
      <dgm:prSet presAssocID="{2517212F-81B6-483D-AEBA-50648024CFD8}" presName="level3hierChild" presStyleCnt="0"/>
      <dgm:spPr/>
    </dgm:pt>
    <dgm:pt modelId="{6287E789-BF9E-4568-B801-E0AC64086D23}" type="pres">
      <dgm:prSet presAssocID="{6FB676C9-3D74-42E3-84D3-D7BE8E703BDD}" presName="conn2-1" presStyleLbl="parChTrans1D4" presStyleIdx="5" presStyleCnt="13"/>
      <dgm:spPr/>
      <dgm:t>
        <a:bodyPr/>
        <a:lstStyle/>
        <a:p>
          <a:pPr rtl="1"/>
          <a:endParaRPr lang="fa-IR"/>
        </a:p>
      </dgm:t>
    </dgm:pt>
    <dgm:pt modelId="{FE07E82F-3420-436B-A331-38BC9EB6F58F}" type="pres">
      <dgm:prSet presAssocID="{6FB676C9-3D74-42E3-84D3-D7BE8E703BDD}" presName="connTx" presStyleLbl="parChTrans1D4" presStyleIdx="5" presStyleCnt="13"/>
      <dgm:spPr/>
      <dgm:t>
        <a:bodyPr/>
        <a:lstStyle/>
        <a:p>
          <a:pPr rtl="1"/>
          <a:endParaRPr lang="fa-IR"/>
        </a:p>
      </dgm:t>
    </dgm:pt>
    <dgm:pt modelId="{8A0253DA-C241-4101-B809-6597FD160FCC}" type="pres">
      <dgm:prSet presAssocID="{8872C959-28F2-4EAE-8E47-4BD3AE866E9D}" presName="root2" presStyleCnt="0"/>
      <dgm:spPr/>
    </dgm:pt>
    <dgm:pt modelId="{7CBA5386-5324-4938-9E57-DEECA5862369}" type="pres">
      <dgm:prSet presAssocID="{8872C959-28F2-4EAE-8E47-4BD3AE866E9D}" presName="LevelTwoTextNode" presStyleLbl="node4" presStyleIdx="5" presStyleCnt="13">
        <dgm:presLayoutVars>
          <dgm:chPref val="3"/>
        </dgm:presLayoutVars>
      </dgm:prSet>
      <dgm:spPr/>
      <dgm:t>
        <a:bodyPr/>
        <a:lstStyle/>
        <a:p>
          <a:pPr rtl="1"/>
          <a:endParaRPr lang="fa-IR"/>
        </a:p>
      </dgm:t>
    </dgm:pt>
    <dgm:pt modelId="{C5658FA4-8BFF-4A1B-8BCD-574A1A0C5748}" type="pres">
      <dgm:prSet presAssocID="{8872C959-28F2-4EAE-8E47-4BD3AE866E9D}" presName="level3hierChild" presStyleCnt="0"/>
      <dgm:spPr/>
    </dgm:pt>
    <dgm:pt modelId="{DC4781F3-582D-43F1-8533-E8BB25D738A4}" type="pres">
      <dgm:prSet presAssocID="{60A5783D-3202-4E4E-BBBE-49B6FE3CD87D}" presName="conn2-1" presStyleLbl="parChTrans1D4" presStyleIdx="6" presStyleCnt="13"/>
      <dgm:spPr/>
      <dgm:t>
        <a:bodyPr/>
        <a:lstStyle/>
        <a:p>
          <a:pPr rtl="1"/>
          <a:endParaRPr lang="fa-IR"/>
        </a:p>
      </dgm:t>
    </dgm:pt>
    <dgm:pt modelId="{8BB3A888-D329-4385-82AC-A20F59D7ECAC}" type="pres">
      <dgm:prSet presAssocID="{60A5783D-3202-4E4E-BBBE-49B6FE3CD87D}" presName="connTx" presStyleLbl="parChTrans1D4" presStyleIdx="6" presStyleCnt="13"/>
      <dgm:spPr/>
      <dgm:t>
        <a:bodyPr/>
        <a:lstStyle/>
        <a:p>
          <a:pPr rtl="1"/>
          <a:endParaRPr lang="fa-IR"/>
        </a:p>
      </dgm:t>
    </dgm:pt>
    <dgm:pt modelId="{220F443D-F0DA-46E7-A8A0-5A56620D7092}" type="pres">
      <dgm:prSet presAssocID="{0687E3EE-6A45-4C6E-8AD7-CCC6F79177D1}" presName="root2" presStyleCnt="0"/>
      <dgm:spPr/>
    </dgm:pt>
    <dgm:pt modelId="{DA5897E8-67EF-4479-B235-890820751BE8}" type="pres">
      <dgm:prSet presAssocID="{0687E3EE-6A45-4C6E-8AD7-CCC6F79177D1}" presName="LevelTwoTextNode" presStyleLbl="node4" presStyleIdx="6" presStyleCnt="13" custScaleY="150033">
        <dgm:presLayoutVars>
          <dgm:chPref val="3"/>
        </dgm:presLayoutVars>
      </dgm:prSet>
      <dgm:spPr/>
      <dgm:t>
        <a:bodyPr/>
        <a:lstStyle/>
        <a:p>
          <a:pPr rtl="1"/>
          <a:endParaRPr lang="fa-IR"/>
        </a:p>
      </dgm:t>
    </dgm:pt>
    <dgm:pt modelId="{C7EC519D-1224-4387-8877-9399C074B7FA}" type="pres">
      <dgm:prSet presAssocID="{0687E3EE-6A45-4C6E-8AD7-CCC6F79177D1}" presName="level3hierChild" presStyleCnt="0"/>
      <dgm:spPr/>
    </dgm:pt>
    <dgm:pt modelId="{50511A74-7E91-47B0-9CE2-32341300462E}" type="pres">
      <dgm:prSet presAssocID="{AD20EBBC-C911-494A-9A1D-C1814319E210}" presName="conn2-1" presStyleLbl="parChTrans1D4" presStyleIdx="7" presStyleCnt="13"/>
      <dgm:spPr/>
      <dgm:t>
        <a:bodyPr/>
        <a:lstStyle/>
        <a:p>
          <a:pPr rtl="1"/>
          <a:endParaRPr lang="fa-IR"/>
        </a:p>
      </dgm:t>
    </dgm:pt>
    <dgm:pt modelId="{E5673CC9-CCFA-4614-B868-CC0AF078A7F7}" type="pres">
      <dgm:prSet presAssocID="{AD20EBBC-C911-494A-9A1D-C1814319E210}" presName="connTx" presStyleLbl="parChTrans1D4" presStyleIdx="7" presStyleCnt="13"/>
      <dgm:spPr/>
      <dgm:t>
        <a:bodyPr/>
        <a:lstStyle/>
        <a:p>
          <a:pPr rtl="1"/>
          <a:endParaRPr lang="fa-IR"/>
        </a:p>
      </dgm:t>
    </dgm:pt>
    <dgm:pt modelId="{A5B35254-82D4-45F9-98DC-5A21E434C7CF}" type="pres">
      <dgm:prSet presAssocID="{CB8C6687-8CF9-4012-9DE3-8E9CA598F744}" presName="root2" presStyleCnt="0"/>
      <dgm:spPr/>
    </dgm:pt>
    <dgm:pt modelId="{C795A815-EF0A-4EC3-89A9-07B98643976B}" type="pres">
      <dgm:prSet presAssocID="{CB8C6687-8CF9-4012-9DE3-8E9CA598F744}" presName="LevelTwoTextNode" presStyleLbl="node4" presStyleIdx="7" presStyleCnt="13">
        <dgm:presLayoutVars>
          <dgm:chPref val="3"/>
        </dgm:presLayoutVars>
      </dgm:prSet>
      <dgm:spPr/>
      <dgm:t>
        <a:bodyPr/>
        <a:lstStyle/>
        <a:p>
          <a:pPr rtl="1"/>
          <a:endParaRPr lang="fa-IR"/>
        </a:p>
      </dgm:t>
    </dgm:pt>
    <dgm:pt modelId="{C7E8E1FB-CE3B-4AAF-8F83-9262AE733C44}" type="pres">
      <dgm:prSet presAssocID="{CB8C6687-8CF9-4012-9DE3-8E9CA598F744}" presName="level3hierChild" presStyleCnt="0"/>
      <dgm:spPr/>
    </dgm:pt>
    <dgm:pt modelId="{0AB32963-7F60-4C85-8100-3E767A10D4D5}" type="pres">
      <dgm:prSet presAssocID="{0C1DC830-94A6-4F8A-8B43-72321BE4E6BF}" presName="conn2-1" presStyleLbl="parChTrans1D4" presStyleIdx="8" presStyleCnt="13"/>
      <dgm:spPr/>
      <dgm:t>
        <a:bodyPr/>
        <a:lstStyle/>
        <a:p>
          <a:pPr rtl="1"/>
          <a:endParaRPr lang="fa-IR"/>
        </a:p>
      </dgm:t>
    </dgm:pt>
    <dgm:pt modelId="{3E6775D8-BDC8-45C0-BECF-5FEBF35BF97D}" type="pres">
      <dgm:prSet presAssocID="{0C1DC830-94A6-4F8A-8B43-72321BE4E6BF}" presName="connTx" presStyleLbl="parChTrans1D4" presStyleIdx="8" presStyleCnt="13"/>
      <dgm:spPr/>
      <dgm:t>
        <a:bodyPr/>
        <a:lstStyle/>
        <a:p>
          <a:pPr rtl="1"/>
          <a:endParaRPr lang="fa-IR"/>
        </a:p>
      </dgm:t>
    </dgm:pt>
    <dgm:pt modelId="{0FC274C9-ADD1-457A-8A1A-042164D82B91}" type="pres">
      <dgm:prSet presAssocID="{14F67318-ED5E-4ECC-865D-3CEDCBB08CC7}" presName="root2" presStyleCnt="0"/>
      <dgm:spPr/>
    </dgm:pt>
    <dgm:pt modelId="{8DEE4BA1-5D28-4FE9-85DC-BC0DB0AC07D5}" type="pres">
      <dgm:prSet presAssocID="{14F67318-ED5E-4ECC-865D-3CEDCBB08CC7}" presName="LevelTwoTextNode" presStyleLbl="node4" presStyleIdx="8" presStyleCnt="13" custScaleY="297596">
        <dgm:presLayoutVars>
          <dgm:chPref val="3"/>
        </dgm:presLayoutVars>
      </dgm:prSet>
      <dgm:spPr/>
      <dgm:t>
        <a:bodyPr/>
        <a:lstStyle/>
        <a:p>
          <a:pPr rtl="1"/>
          <a:endParaRPr lang="fa-IR"/>
        </a:p>
      </dgm:t>
    </dgm:pt>
    <dgm:pt modelId="{CFDE90BF-D107-4F61-8D0C-8377B4857FF9}" type="pres">
      <dgm:prSet presAssocID="{14F67318-ED5E-4ECC-865D-3CEDCBB08CC7}" presName="level3hierChild" presStyleCnt="0"/>
      <dgm:spPr/>
    </dgm:pt>
    <dgm:pt modelId="{9ABEE4FA-5B67-42A5-8742-A4D5F48A51D6}" type="pres">
      <dgm:prSet presAssocID="{381C2230-0ADC-46E4-8A23-A9C85C75BDDA}" presName="conn2-1" presStyleLbl="parChTrans1D4" presStyleIdx="9" presStyleCnt="13"/>
      <dgm:spPr/>
      <dgm:t>
        <a:bodyPr/>
        <a:lstStyle/>
        <a:p>
          <a:pPr rtl="1"/>
          <a:endParaRPr lang="fa-IR"/>
        </a:p>
      </dgm:t>
    </dgm:pt>
    <dgm:pt modelId="{5C49B30D-8480-4DFC-AB9B-E14A2B6C9B65}" type="pres">
      <dgm:prSet presAssocID="{381C2230-0ADC-46E4-8A23-A9C85C75BDDA}" presName="connTx" presStyleLbl="parChTrans1D4" presStyleIdx="9" presStyleCnt="13"/>
      <dgm:spPr/>
      <dgm:t>
        <a:bodyPr/>
        <a:lstStyle/>
        <a:p>
          <a:pPr rtl="1"/>
          <a:endParaRPr lang="fa-IR"/>
        </a:p>
      </dgm:t>
    </dgm:pt>
    <dgm:pt modelId="{83EFDF67-7539-4CE1-81CC-1B629630751C}" type="pres">
      <dgm:prSet presAssocID="{228F5D33-9DBB-4814-9C6D-0DC7127AF038}" presName="root2" presStyleCnt="0"/>
      <dgm:spPr/>
    </dgm:pt>
    <dgm:pt modelId="{A6F0D39A-51F0-4F8C-B4A8-574246A9841C}" type="pres">
      <dgm:prSet presAssocID="{228F5D33-9DBB-4814-9C6D-0DC7127AF038}" presName="LevelTwoTextNode" presStyleLbl="node4" presStyleIdx="9" presStyleCnt="13">
        <dgm:presLayoutVars>
          <dgm:chPref val="3"/>
        </dgm:presLayoutVars>
      </dgm:prSet>
      <dgm:spPr/>
      <dgm:t>
        <a:bodyPr/>
        <a:lstStyle/>
        <a:p>
          <a:pPr rtl="1"/>
          <a:endParaRPr lang="fa-IR"/>
        </a:p>
      </dgm:t>
    </dgm:pt>
    <dgm:pt modelId="{2DF8ECC5-FDFA-4748-B348-BB52EF528EA3}" type="pres">
      <dgm:prSet presAssocID="{228F5D33-9DBB-4814-9C6D-0DC7127AF038}" presName="level3hierChild" presStyleCnt="0"/>
      <dgm:spPr/>
    </dgm:pt>
    <dgm:pt modelId="{93A72815-4C93-4741-984C-F57ECE5EF334}" type="pres">
      <dgm:prSet presAssocID="{D81EF2B1-7677-4F9B-8524-3E2F5D53DC4D}" presName="conn2-1" presStyleLbl="parChTrans1D4" presStyleIdx="10" presStyleCnt="13"/>
      <dgm:spPr/>
      <dgm:t>
        <a:bodyPr/>
        <a:lstStyle/>
        <a:p>
          <a:pPr rtl="1"/>
          <a:endParaRPr lang="fa-IR"/>
        </a:p>
      </dgm:t>
    </dgm:pt>
    <dgm:pt modelId="{AFD416CD-0566-4014-9AA9-AC0D5A708642}" type="pres">
      <dgm:prSet presAssocID="{D81EF2B1-7677-4F9B-8524-3E2F5D53DC4D}" presName="connTx" presStyleLbl="parChTrans1D4" presStyleIdx="10" presStyleCnt="13"/>
      <dgm:spPr/>
      <dgm:t>
        <a:bodyPr/>
        <a:lstStyle/>
        <a:p>
          <a:pPr rtl="1"/>
          <a:endParaRPr lang="fa-IR"/>
        </a:p>
      </dgm:t>
    </dgm:pt>
    <dgm:pt modelId="{40C7A67E-5E76-4078-AA29-9B93BFBF5323}" type="pres">
      <dgm:prSet presAssocID="{5D62E5B0-7EFE-4382-AF65-236F687EACA0}" presName="root2" presStyleCnt="0"/>
      <dgm:spPr/>
    </dgm:pt>
    <dgm:pt modelId="{2A6CC9AF-88D5-40A8-9429-DC8DEEEBB845}" type="pres">
      <dgm:prSet presAssocID="{5D62E5B0-7EFE-4382-AF65-236F687EACA0}" presName="LevelTwoTextNode" presStyleLbl="node4" presStyleIdx="10" presStyleCnt="13" custScaleY="341951">
        <dgm:presLayoutVars>
          <dgm:chPref val="3"/>
        </dgm:presLayoutVars>
      </dgm:prSet>
      <dgm:spPr/>
      <dgm:t>
        <a:bodyPr/>
        <a:lstStyle/>
        <a:p>
          <a:pPr rtl="1"/>
          <a:endParaRPr lang="fa-IR"/>
        </a:p>
      </dgm:t>
    </dgm:pt>
    <dgm:pt modelId="{68D2AB5B-4239-41B7-8BCE-8F25DDF61D3D}" type="pres">
      <dgm:prSet presAssocID="{5D62E5B0-7EFE-4382-AF65-236F687EACA0}" presName="level3hierChild" presStyleCnt="0"/>
      <dgm:spPr/>
    </dgm:pt>
    <dgm:pt modelId="{428D2320-8FCC-43D2-8B89-828EC42DD991}" type="pres">
      <dgm:prSet presAssocID="{25F33820-15FA-4386-AF0D-F816F7D8B4B1}" presName="conn2-1" presStyleLbl="parChTrans1D3" presStyleIdx="1" presStyleCnt="6"/>
      <dgm:spPr/>
      <dgm:t>
        <a:bodyPr/>
        <a:lstStyle/>
        <a:p>
          <a:pPr rtl="1"/>
          <a:endParaRPr lang="fa-IR"/>
        </a:p>
      </dgm:t>
    </dgm:pt>
    <dgm:pt modelId="{FF7184B6-8983-4CB0-B70D-67E291F87B57}" type="pres">
      <dgm:prSet presAssocID="{25F33820-15FA-4386-AF0D-F816F7D8B4B1}" presName="connTx" presStyleLbl="parChTrans1D3" presStyleIdx="1" presStyleCnt="6"/>
      <dgm:spPr/>
      <dgm:t>
        <a:bodyPr/>
        <a:lstStyle/>
        <a:p>
          <a:pPr rtl="1"/>
          <a:endParaRPr lang="fa-IR"/>
        </a:p>
      </dgm:t>
    </dgm:pt>
    <dgm:pt modelId="{2CC8ED74-05E6-444A-89F7-1523533D3445}" type="pres">
      <dgm:prSet presAssocID="{30A39AFA-7227-4B2B-9B4A-623A9E7ABAC0}" presName="root2" presStyleCnt="0"/>
      <dgm:spPr/>
    </dgm:pt>
    <dgm:pt modelId="{E1BB566C-21BE-462B-ACB4-3F95CF1FF311}" type="pres">
      <dgm:prSet presAssocID="{30A39AFA-7227-4B2B-9B4A-623A9E7ABAC0}" presName="LevelTwoTextNode" presStyleLbl="node3" presStyleIdx="1" presStyleCnt="6" custScaleX="46294">
        <dgm:presLayoutVars>
          <dgm:chPref val="3"/>
        </dgm:presLayoutVars>
      </dgm:prSet>
      <dgm:spPr/>
      <dgm:t>
        <a:bodyPr/>
        <a:lstStyle/>
        <a:p>
          <a:pPr rtl="1"/>
          <a:endParaRPr lang="fa-IR"/>
        </a:p>
      </dgm:t>
    </dgm:pt>
    <dgm:pt modelId="{004CB256-DDB3-4E96-A269-4C897D25C625}" type="pres">
      <dgm:prSet presAssocID="{30A39AFA-7227-4B2B-9B4A-623A9E7ABAC0}" presName="level3hierChild" presStyleCnt="0"/>
      <dgm:spPr/>
    </dgm:pt>
    <dgm:pt modelId="{9794497E-5D6B-40F6-8695-B076167515BC}" type="pres">
      <dgm:prSet presAssocID="{44242C86-E3A3-4B88-A402-B0D8AAC2CDFC}" presName="conn2-1" presStyleLbl="parChTrans1D4" presStyleIdx="11" presStyleCnt="13"/>
      <dgm:spPr/>
      <dgm:t>
        <a:bodyPr/>
        <a:lstStyle/>
        <a:p>
          <a:pPr rtl="1"/>
          <a:endParaRPr lang="fa-IR"/>
        </a:p>
      </dgm:t>
    </dgm:pt>
    <dgm:pt modelId="{94D07404-1D9D-4443-9ED4-A206D0AAB1D1}" type="pres">
      <dgm:prSet presAssocID="{44242C86-E3A3-4B88-A402-B0D8AAC2CDFC}" presName="connTx" presStyleLbl="parChTrans1D4" presStyleIdx="11" presStyleCnt="13"/>
      <dgm:spPr/>
      <dgm:t>
        <a:bodyPr/>
        <a:lstStyle/>
        <a:p>
          <a:pPr rtl="1"/>
          <a:endParaRPr lang="fa-IR"/>
        </a:p>
      </dgm:t>
    </dgm:pt>
    <dgm:pt modelId="{BD794F6E-A951-4556-9BA6-F98FD001C7C8}" type="pres">
      <dgm:prSet presAssocID="{EFBDF8E6-9033-446B-878B-8EC45887719F}" presName="root2" presStyleCnt="0"/>
      <dgm:spPr/>
    </dgm:pt>
    <dgm:pt modelId="{4F124DFF-F873-4EEA-88FE-DBD549E71126}" type="pres">
      <dgm:prSet presAssocID="{EFBDF8E6-9033-446B-878B-8EC45887719F}" presName="LevelTwoTextNode" presStyleLbl="node4" presStyleIdx="11" presStyleCnt="13" custScaleX="131580" custScaleY="125864">
        <dgm:presLayoutVars>
          <dgm:chPref val="3"/>
        </dgm:presLayoutVars>
      </dgm:prSet>
      <dgm:spPr/>
      <dgm:t>
        <a:bodyPr/>
        <a:lstStyle/>
        <a:p>
          <a:pPr rtl="1"/>
          <a:endParaRPr lang="fa-IR"/>
        </a:p>
      </dgm:t>
    </dgm:pt>
    <dgm:pt modelId="{C86DBF22-6A1D-4301-BD5E-0D2B6924D52D}" type="pres">
      <dgm:prSet presAssocID="{EFBDF8E6-9033-446B-878B-8EC45887719F}" presName="level3hierChild" presStyleCnt="0"/>
      <dgm:spPr/>
    </dgm:pt>
    <dgm:pt modelId="{0A4C04CE-A735-470A-BCB3-7F0DC716B189}" type="pres">
      <dgm:prSet presAssocID="{BA2F94D1-0673-4219-B39D-0B88717F5CE8}" presName="conn2-1" presStyleLbl="parChTrans1D3" presStyleIdx="2" presStyleCnt="6"/>
      <dgm:spPr/>
      <dgm:t>
        <a:bodyPr/>
        <a:lstStyle/>
        <a:p>
          <a:pPr rtl="1"/>
          <a:endParaRPr lang="fa-IR"/>
        </a:p>
      </dgm:t>
    </dgm:pt>
    <dgm:pt modelId="{DEFD0F78-8ECD-45F4-A502-25DC4F0E3AEF}" type="pres">
      <dgm:prSet presAssocID="{BA2F94D1-0673-4219-B39D-0B88717F5CE8}" presName="connTx" presStyleLbl="parChTrans1D3" presStyleIdx="2" presStyleCnt="6"/>
      <dgm:spPr/>
      <dgm:t>
        <a:bodyPr/>
        <a:lstStyle/>
        <a:p>
          <a:pPr rtl="1"/>
          <a:endParaRPr lang="fa-IR"/>
        </a:p>
      </dgm:t>
    </dgm:pt>
    <dgm:pt modelId="{80A8C583-ED15-491D-8255-3708F1C1CF89}" type="pres">
      <dgm:prSet presAssocID="{ABA4A72A-3194-4F54-B0B4-5F6627D11114}" presName="root2" presStyleCnt="0"/>
      <dgm:spPr/>
    </dgm:pt>
    <dgm:pt modelId="{CAAEB200-68B3-466D-A6E7-B0C8190B1C7A}" type="pres">
      <dgm:prSet presAssocID="{ABA4A72A-3194-4F54-B0B4-5F6627D11114}" presName="LevelTwoTextNode" presStyleLbl="node3" presStyleIdx="2" presStyleCnt="6" custScaleX="195979" custScaleY="88658">
        <dgm:presLayoutVars>
          <dgm:chPref val="3"/>
        </dgm:presLayoutVars>
      </dgm:prSet>
      <dgm:spPr/>
      <dgm:t>
        <a:bodyPr/>
        <a:lstStyle/>
        <a:p>
          <a:pPr rtl="1"/>
          <a:endParaRPr lang="fa-IR"/>
        </a:p>
      </dgm:t>
    </dgm:pt>
    <dgm:pt modelId="{7EC4627D-3679-4823-9D7F-F2919070D1B6}" type="pres">
      <dgm:prSet presAssocID="{ABA4A72A-3194-4F54-B0B4-5F6627D11114}" presName="level3hierChild" presStyleCnt="0"/>
      <dgm:spPr/>
    </dgm:pt>
    <dgm:pt modelId="{327A94F7-8D18-40BA-9667-96ACFBDCB560}" type="pres">
      <dgm:prSet presAssocID="{D7963848-A932-4D51-91FE-DB4BD3DB6E97}" presName="conn2-1" presStyleLbl="parChTrans1D4" presStyleIdx="12" presStyleCnt="13"/>
      <dgm:spPr/>
      <dgm:t>
        <a:bodyPr/>
        <a:lstStyle/>
        <a:p>
          <a:pPr rtl="1"/>
          <a:endParaRPr lang="fa-IR"/>
        </a:p>
      </dgm:t>
    </dgm:pt>
    <dgm:pt modelId="{33489E5B-F495-495A-B763-F5678350711A}" type="pres">
      <dgm:prSet presAssocID="{D7963848-A932-4D51-91FE-DB4BD3DB6E97}" presName="connTx" presStyleLbl="parChTrans1D4" presStyleIdx="12" presStyleCnt="13"/>
      <dgm:spPr/>
      <dgm:t>
        <a:bodyPr/>
        <a:lstStyle/>
        <a:p>
          <a:pPr rtl="1"/>
          <a:endParaRPr lang="fa-IR"/>
        </a:p>
      </dgm:t>
    </dgm:pt>
    <dgm:pt modelId="{8489BFF8-C5DC-4615-9EDF-08DC55572915}" type="pres">
      <dgm:prSet presAssocID="{9A0542E7-A273-4BDD-8A78-D49110C94DF6}" presName="root2" presStyleCnt="0"/>
      <dgm:spPr/>
    </dgm:pt>
    <dgm:pt modelId="{0E679FA9-D492-4765-AE06-2BD17FDE7DBB}" type="pres">
      <dgm:prSet presAssocID="{9A0542E7-A273-4BDD-8A78-D49110C94DF6}" presName="LevelTwoTextNode" presStyleLbl="node4" presStyleIdx="12" presStyleCnt="13" custScaleX="102558">
        <dgm:presLayoutVars>
          <dgm:chPref val="3"/>
        </dgm:presLayoutVars>
      </dgm:prSet>
      <dgm:spPr/>
      <dgm:t>
        <a:bodyPr/>
        <a:lstStyle/>
        <a:p>
          <a:pPr rtl="1"/>
          <a:endParaRPr lang="fa-IR"/>
        </a:p>
      </dgm:t>
    </dgm:pt>
    <dgm:pt modelId="{5787CC09-37C4-4428-8B83-FDFE7FBC8B9E}" type="pres">
      <dgm:prSet presAssocID="{9A0542E7-A273-4BDD-8A78-D49110C94DF6}" presName="level3hierChild" presStyleCnt="0"/>
      <dgm:spPr/>
    </dgm:pt>
    <dgm:pt modelId="{ECFFC061-5B76-4B43-A147-F9A1E562471F}" type="pres">
      <dgm:prSet presAssocID="{D365717F-2BBE-42C9-89DC-B9F45311B0EC}" presName="conn2-1" presStyleLbl="parChTrans1D2" presStyleIdx="1" presStyleCnt="2"/>
      <dgm:spPr/>
      <dgm:t>
        <a:bodyPr/>
        <a:lstStyle/>
        <a:p>
          <a:pPr rtl="1"/>
          <a:endParaRPr lang="fa-IR"/>
        </a:p>
      </dgm:t>
    </dgm:pt>
    <dgm:pt modelId="{5416E370-3E9A-4F41-BC05-84FF4C9E7F9A}" type="pres">
      <dgm:prSet presAssocID="{D365717F-2BBE-42C9-89DC-B9F45311B0EC}" presName="connTx" presStyleLbl="parChTrans1D2" presStyleIdx="1" presStyleCnt="2"/>
      <dgm:spPr/>
      <dgm:t>
        <a:bodyPr/>
        <a:lstStyle/>
        <a:p>
          <a:pPr rtl="1"/>
          <a:endParaRPr lang="fa-IR"/>
        </a:p>
      </dgm:t>
    </dgm:pt>
    <dgm:pt modelId="{6FD89178-0CF3-44EE-BB61-7E695B581A6C}" type="pres">
      <dgm:prSet presAssocID="{D24CF2EA-156B-4A0F-BD5E-C385F09BFD99}" presName="root2" presStyleCnt="0"/>
      <dgm:spPr/>
    </dgm:pt>
    <dgm:pt modelId="{F2449F15-9061-415E-918A-AFF9B9293D86}" type="pres">
      <dgm:prSet presAssocID="{D24CF2EA-156B-4A0F-BD5E-C385F09BFD99}" presName="LevelTwoTextNode" presStyleLbl="node2" presStyleIdx="1" presStyleCnt="2" custScaleX="51093">
        <dgm:presLayoutVars>
          <dgm:chPref val="3"/>
        </dgm:presLayoutVars>
      </dgm:prSet>
      <dgm:spPr/>
      <dgm:t>
        <a:bodyPr/>
        <a:lstStyle/>
        <a:p>
          <a:pPr rtl="1"/>
          <a:endParaRPr lang="fa-IR"/>
        </a:p>
      </dgm:t>
    </dgm:pt>
    <dgm:pt modelId="{F7D0D988-43D7-4CEF-86E9-B555927FB647}" type="pres">
      <dgm:prSet presAssocID="{D24CF2EA-156B-4A0F-BD5E-C385F09BFD99}" presName="level3hierChild" presStyleCnt="0"/>
      <dgm:spPr/>
    </dgm:pt>
    <dgm:pt modelId="{C8C9CA8E-422F-4278-A2F2-8A9030ED46EA}" type="pres">
      <dgm:prSet presAssocID="{AB5B2399-0CD2-4112-A71B-F69797BE75A0}" presName="conn2-1" presStyleLbl="parChTrans1D3" presStyleIdx="3" presStyleCnt="6"/>
      <dgm:spPr/>
      <dgm:t>
        <a:bodyPr/>
        <a:lstStyle/>
        <a:p>
          <a:pPr rtl="1"/>
          <a:endParaRPr lang="fa-IR"/>
        </a:p>
      </dgm:t>
    </dgm:pt>
    <dgm:pt modelId="{01FEF004-4A6E-4CED-8E64-11334C9FCE7A}" type="pres">
      <dgm:prSet presAssocID="{AB5B2399-0CD2-4112-A71B-F69797BE75A0}" presName="connTx" presStyleLbl="parChTrans1D3" presStyleIdx="3" presStyleCnt="6"/>
      <dgm:spPr/>
      <dgm:t>
        <a:bodyPr/>
        <a:lstStyle/>
        <a:p>
          <a:pPr rtl="1"/>
          <a:endParaRPr lang="fa-IR"/>
        </a:p>
      </dgm:t>
    </dgm:pt>
    <dgm:pt modelId="{33780AB9-C3E6-4D99-BDCE-F1D03CE6D7C9}" type="pres">
      <dgm:prSet presAssocID="{097D4A75-5498-40B5-B1C3-EF746C9CE83D}" presName="root2" presStyleCnt="0"/>
      <dgm:spPr/>
    </dgm:pt>
    <dgm:pt modelId="{991A7F67-51F0-4436-A05B-9D387F8E7639}" type="pres">
      <dgm:prSet presAssocID="{097D4A75-5498-40B5-B1C3-EF746C9CE83D}" presName="LevelTwoTextNode" presStyleLbl="node3" presStyleIdx="3" presStyleCnt="6" custScaleX="82840" custScaleY="160629">
        <dgm:presLayoutVars>
          <dgm:chPref val="3"/>
        </dgm:presLayoutVars>
      </dgm:prSet>
      <dgm:spPr/>
      <dgm:t>
        <a:bodyPr/>
        <a:lstStyle/>
        <a:p>
          <a:pPr rtl="1"/>
          <a:endParaRPr lang="fa-IR"/>
        </a:p>
      </dgm:t>
    </dgm:pt>
    <dgm:pt modelId="{159317F3-5D37-4448-865F-601C71D12D16}" type="pres">
      <dgm:prSet presAssocID="{097D4A75-5498-40B5-B1C3-EF746C9CE83D}" presName="level3hierChild" presStyleCnt="0"/>
      <dgm:spPr/>
    </dgm:pt>
    <dgm:pt modelId="{5292BA09-BE3F-469E-9988-B72E746E8D3A}" type="pres">
      <dgm:prSet presAssocID="{372E8834-E9BD-4707-8696-3440DB76237B}" presName="conn2-1" presStyleLbl="parChTrans1D3" presStyleIdx="4" presStyleCnt="6"/>
      <dgm:spPr/>
      <dgm:t>
        <a:bodyPr/>
        <a:lstStyle/>
        <a:p>
          <a:pPr rtl="1"/>
          <a:endParaRPr lang="fa-IR"/>
        </a:p>
      </dgm:t>
    </dgm:pt>
    <dgm:pt modelId="{8460C5F2-9727-41B5-A8A8-DA15F911A67A}" type="pres">
      <dgm:prSet presAssocID="{372E8834-E9BD-4707-8696-3440DB76237B}" presName="connTx" presStyleLbl="parChTrans1D3" presStyleIdx="4" presStyleCnt="6"/>
      <dgm:spPr/>
      <dgm:t>
        <a:bodyPr/>
        <a:lstStyle/>
        <a:p>
          <a:pPr rtl="1"/>
          <a:endParaRPr lang="fa-IR"/>
        </a:p>
      </dgm:t>
    </dgm:pt>
    <dgm:pt modelId="{A2DB72C3-EE1C-4A7E-9546-BF9D57FB0A41}" type="pres">
      <dgm:prSet presAssocID="{42E3AE56-FE54-436E-B0C4-CDF3E6C52535}" presName="root2" presStyleCnt="0"/>
      <dgm:spPr/>
    </dgm:pt>
    <dgm:pt modelId="{A9334ADE-A0A5-44DB-BFCE-BF7E4281CB39}" type="pres">
      <dgm:prSet presAssocID="{42E3AE56-FE54-436E-B0C4-CDF3E6C52535}" presName="LevelTwoTextNode" presStyleLbl="node3" presStyleIdx="4" presStyleCnt="6" custScaleX="82840" custScaleY="160629">
        <dgm:presLayoutVars>
          <dgm:chPref val="3"/>
        </dgm:presLayoutVars>
      </dgm:prSet>
      <dgm:spPr/>
      <dgm:t>
        <a:bodyPr/>
        <a:lstStyle/>
        <a:p>
          <a:pPr rtl="1"/>
          <a:endParaRPr lang="fa-IR"/>
        </a:p>
      </dgm:t>
    </dgm:pt>
    <dgm:pt modelId="{DDCC44EB-609F-4B12-B337-021AAE491CBD}" type="pres">
      <dgm:prSet presAssocID="{42E3AE56-FE54-436E-B0C4-CDF3E6C52535}" presName="level3hierChild" presStyleCnt="0"/>
      <dgm:spPr/>
    </dgm:pt>
    <dgm:pt modelId="{3B677DB7-138E-4E12-91A3-D39E2F8C1770}" type="pres">
      <dgm:prSet presAssocID="{AB29276C-A268-4D7F-A40D-4EB558B52F34}" presName="conn2-1" presStyleLbl="parChTrans1D3" presStyleIdx="5" presStyleCnt="6"/>
      <dgm:spPr/>
      <dgm:t>
        <a:bodyPr/>
        <a:lstStyle/>
        <a:p>
          <a:pPr rtl="1"/>
          <a:endParaRPr lang="fa-IR"/>
        </a:p>
      </dgm:t>
    </dgm:pt>
    <dgm:pt modelId="{46CD169A-288C-497D-89AC-E8A2BECFD00F}" type="pres">
      <dgm:prSet presAssocID="{AB29276C-A268-4D7F-A40D-4EB558B52F34}" presName="connTx" presStyleLbl="parChTrans1D3" presStyleIdx="5" presStyleCnt="6"/>
      <dgm:spPr/>
      <dgm:t>
        <a:bodyPr/>
        <a:lstStyle/>
        <a:p>
          <a:pPr rtl="1"/>
          <a:endParaRPr lang="fa-IR"/>
        </a:p>
      </dgm:t>
    </dgm:pt>
    <dgm:pt modelId="{317F9FFA-0015-4CCC-B9CC-A3957001A190}" type="pres">
      <dgm:prSet presAssocID="{9C38A887-9420-47A9-ADFF-5F9B6F1B0CDA}" presName="root2" presStyleCnt="0"/>
      <dgm:spPr/>
    </dgm:pt>
    <dgm:pt modelId="{EF1A282F-9BAD-4BEA-8AA0-17DD2D7CE18E}" type="pres">
      <dgm:prSet presAssocID="{9C38A887-9420-47A9-ADFF-5F9B6F1B0CDA}" presName="LevelTwoTextNode" presStyleLbl="node3" presStyleIdx="5" presStyleCnt="6" custScaleX="82840" custScaleY="160629">
        <dgm:presLayoutVars>
          <dgm:chPref val="3"/>
        </dgm:presLayoutVars>
      </dgm:prSet>
      <dgm:spPr/>
      <dgm:t>
        <a:bodyPr/>
        <a:lstStyle/>
        <a:p>
          <a:pPr rtl="1"/>
          <a:endParaRPr lang="fa-IR"/>
        </a:p>
      </dgm:t>
    </dgm:pt>
    <dgm:pt modelId="{56346049-9778-4807-8FDC-1FE80014F452}" type="pres">
      <dgm:prSet presAssocID="{9C38A887-9420-47A9-ADFF-5F9B6F1B0CDA}" presName="level3hierChild" presStyleCnt="0"/>
      <dgm:spPr/>
    </dgm:pt>
  </dgm:ptLst>
  <dgm:cxnLst>
    <dgm:cxn modelId="{BC56E75E-D942-4705-9A67-B19213653179}" type="presOf" srcId="{2517212F-81B6-483D-AEBA-50648024CFD8}" destId="{CF11F860-E866-48A7-9815-A2553DF4192C}" srcOrd="0" destOrd="0" presId="urn:microsoft.com/office/officeart/2008/layout/HorizontalMultiLevelHierarchy"/>
    <dgm:cxn modelId="{8A8096C1-209A-4821-8BBC-BEBB86F614A4}" type="presOf" srcId="{D7963848-A932-4D51-91FE-DB4BD3DB6E97}" destId="{327A94F7-8D18-40BA-9667-96ACFBDCB560}" srcOrd="0" destOrd="0" presId="urn:microsoft.com/office/officeart/2008/layout/HorizontalMultiLevelHierarchy"/>
    <dgm:cxn modelId="{74C1A5A3-38B4-43A4-B606-3473AAAE972C}" type="presOf" srcId="{5D62E5B0-7EFE-4382-AF65-236F687EACA0}" destId="{2A6CC9AF-88D5-40A8-9429-DC8DEEEBB845}" srcOrd="0" destOrd="0" presId="urn:microsoft.com/office/officeart/2008/layout/HorizontalMultiLevelHierarchy"/>
    <dgm:cxn modelId="{74BE7030-C375-49DA-BB24-CE5882F22B53}" type="presOf" srcId="{D24CF2EA-156B-4A0F-BD5E-C385F09BFD99}" destId="{F2449F15-9061-415E-918A-AFF9B9293D86}" srcOrd="0" destOrd="0" presId="urn:microsoft.com/office/officeart/2008/layout/HorizontalMultiLevelHierarchy"/>
    <dgm:cxn modelId="{E53BF8AC-CC12-4544-843F-882B59907AA6}" type="presOf" srcId="{44242C86-E3A3-4B88-A402-B0D8AAC2CDFC}" destId="{9794497E-5D6B-40F6-8695-B076167515BC}" srcOrd="0" destOrd="0" presId="urn:microsoft.com/office/officeart/2008/layout/HorizontalMultiLevelHierarchy"/>
    <dgm:cxn modelId="{4C872D9E-24C0-40A1-8F27-DAFCDBC3110E}" type="presOf" srcId="{43E85162-02F2-4064-81DD-87E65D5F24B2}" destId="{00708769-818A-42D8-BB59-F0B49B1B99CF}" srcOrd="0" destOrd="0" presId="urn:microsoft.com/office/officeart/2008/layout/HorizontalMultiLevelHierarchy"/>
    <dgm:cxn modelId="{954DE613-4961-4385-80ED-3EBECC02E1CE}" type="presOf" srcId="{D365717F-2BBE-42C9-89DC-B9F45311B0EC}" destId="{5416E370-3E9A-4F41-BC05-84FF4C9E7F9A}" srcOrd="1" destOrd="0" presId="urn:microsoft.com/office/officeart/2008/layout/HorizontalMultiLevelHierarchy"/>
    <dgm:cxn modelId="{1ACCCF8E-F957-4706-B7B9-80FEA4F4EEE1}" type="presOf" srcId="{43E85162-02F2-4064-81DD-87E65D5F24B2}" destId="{6286E662-18AB-4EE1-9A08-A6BB45907B9F}" srcOrd="1" destOrd="0" presId="urn:microsoft.com/office/officeart/2008/layout/HorizontalMultiLevelHierarchy"/>
    <dgm:cxn modelId="{7DC2DC12-551F-440D-90C5-B96F88ACC374}" type="presOf" srcId="{228F5D33-9DBB-4814-9C6D-0DC7127AF038}" destId="{A6F0D39A-51F0-4F8C-B4A8-574246A9841C}" srcOrd="0" destOrd="0" presId="urn:microsoft.com/office/officeart/2008/layout/HorizontalMultiLevelHierarchy"/>
    <dgm:cxn modelId="{D5842E37-DC98-458C-8567-B2E120DE5111}" type="presOf" srcId="{25F33820-15FA-4386-AF0D-F816F7D8B4B1}" destId="{428D2320-8FCC-43D2-8B89-828EC42DD991}" srcOrd="0" destOrd="0" presId="urn:microsoft.com/office/officeart/2008/layout/HorizontalMultiLevelHierarchy"/>
    <dgm:cxn modelId="{718D821B-D4C7-4D82-9110-243B7FBAACBB}" type="presOf" srcId="{381C2230-0ADC-46E4-8A23-A9C85C75BDDA}" destId="{5C49B30D-8480-4DFC-AB9B-E14A2B6C9B65}" srcOrd="1" destOrd="0" presId="urn:microsoft.com/office/officeart/2008/layout/HorizontalMultiLevelHierarchy"/>
    <dgm:cxn modelId="{5A573125-AAC5-4A71-8433-7E55059BA65A}" type="presOf" srcId="{2EEF3BD8-3C51-4BDF-8851-B671D32271F7}" destId="{ABBC86EB-57FF-476C-BC0F-682D4A21193F}" srcOrd="0" destOrd="0" presId="urn:microsoft.com/office/officeart/2008/layout/HorizontalMultiLevelHierarchy"/>
    <dgm:cxn modelId="{62D5F4DD-525B-4948-AFBE-CA8621E1245C}" type="presOf" srcId="{56A9D857-EA93-4F17-BF53-23CA7D1C8495}" destId="{FBADFCFA-EAE8-4449-88A2-3C1BD397BD45}" srcOrd="1" destOrd="0" presId="urn:microsoft.com/office/officeart/2008/layout/HorizontalMultiLevelHierarchy"/>
    <dgm:cxn modelId="{75C06F44-BDC4-4131-A4C9-E22BBBF24EE0}" type="presOf" srcId="{2EEF3BD8-3C51-4BDF-8851-B671D32271F7}" destId="{67EED135-772E-4F2A-9B36-507E63300C8B}" srcOrd="1" destOrd="0" presId="urn:microsoft.com/office/officeart/2008/layout/HorizontalMultiLevelHierarchy"/>
    <dgm:cxn modelId="{EDF6B882-B599-4C98-9ED1-28595947312C}" type="presOf" srcId="{9A0542E7-A273-4BDD-8A78-D49110C94DF6}" destId="{0E679FA9-D492-4765-AE06-2BD17FDE7DBB}" srcOrd="0" destOrd="0" presId="urn:microsoft.com/office/officeart/2008/layout/HorizontalMultiLevelHierarchy"/>
    <dgm:cxn modelId="{D18BCE2F-8847-421C-B071-5A265FBD361A}" type="presOf" srcId="{FB6BE362-A138-494A-AA77-1293C67966EF}" destId="{7B49004F-4F6C-4E42-8E78-3169C65DCE7A}" srcOrd="0" destOrd="0" presId="urn:microsoft.com/office/officeart/2008/layout/HorizontalMultiLevelHierarchy"/>
    <dgm:cxn modelId="{D40BA2AF-F608-419F-8915-11DF659187E8}" type="presOf" srcId="{42E3AE56-FE54-436E-B0C4-CDF3E6C52535}" destId="{A9334ADE-A0A5-44DB-BFCE-BF7E4281CB39}" srcOrd="0" destOrd="0" presId="urn:microsoft.com/office/officeart/2008/layout/HorizontalMultiLevelHierarchy"/>
    <dgm:cxn modelId="{3504E03C-4943-411D-A75C-F185A4765AE9}" type="presOf" srcId="{0C1DC830-94A6-4F8A-8B43-72321BE4E6BF}" destId="{3E6775D8-BDC8-45C0-BECF-5FEBF35BF97D}" srcOrd="1" destOrd="0" presId="urn:microsoft.com/office/officeart/2008/layout/HorizontalMultiLevelHierarchy"/>
    <dgm:cxn modelId="{253A28E1-E4D4-4E5B-8664-D3A8A4641399}" srcId="{228F5D33-9DBB-4814-9C6D-0DC7127AF038}" destId="{5D62E5B0-7EFE-4382-AF65-236F687EACA0}" srcOrd="0" destOrd="0" parTransId="{D81EF2B1-7677-4F9B-8524-3E2F5D53DC4D}" sibTransId="{73ED44A8-D69B-4D5B-BF5F-E184223A8815}"/>
    <dgm:cxn modelId="{5505ABE7-70EF-4576-999B-2FA9DF464620}" type="presOf" srcId="{C6B8A423-0ED7-4698-A944-91C8F585A005}" destId="{017EF303-4D12-4DC8-BDE9-4879C3AA11DC}" srcOrd="0" destOrd="0" presId="urn:microsoft.com/office/officeart/2008/layout/HorizontalMultiLevelHierarchy"/>
    <dgm:cxn modelId="{85A461B4-57C8-4599-A05C-EC2AC0ABDD80}" type="presOf" srcId="{44242C86-E3A3-4B88-A402-B0D8AAC2CDFC}" destId="{94D07404-1D9D-4443-9ED4-A206D0AAB1D1}" srcOrd="1" destOrd="0" presId="urn:microsoft.com/office/officeart/2008/layout/HorizontalMultiLevelHierarchy"/>
    <dgm:cxn modelId="{103DE27C-9D26-4B53-8531-83015B9C76E7}" type="presOf" srcId="{0687E3EE-6A45-4C6E-8AD7-CCC6F79177D1}" destId="{DA5897E8-67EF-4479-B235-890820751BE8}" srcOrd="0" destOrd="0" presId="urn:microsoft.com/office/officeart/2008/layout/HorizontalMultiLevelHierarchy"/>
    <dgm:cxn modelId="{9C28C396-B2C1-4F69-B5F7-406FB439E29E}" type="presOf" srcId="{C3356B32-528C-42A5-AA40-C1CD6DC709D0}" destId="{FFFFB643-7C59-45F9-9507-38DFFAE0158A}" srcOrd="0" destOrd="0" presId="urn:microsoft.com/office/officeart/2008/layout/HorizontalMultiLevelHierarchy"/>
    <dgm:cxn modelId="{121FC020-619F-4003-A93C-FE741A30D813}" type="presOf" srcId="{AB29276C-A268-4D7F-A40D-4EB558B52F34}" destId="{46CD169A-288C-497D-89AC-E8A2BECFD00F}" srcOrd="1" destOrd="0" presId="urn:microsoft.com/office/officeart/2008/layout/HorizontalMultiLevelHierarchy"/>
    <dgm:cxn modelId="{4DE1FDF7-A917-4B6D-B9A1-B484C0E1247A}" srcId="{30A39AFA-7227-4B2B-9B4A-623A9E7ABAC0}" destId="{EFBDF8E6-9033-446B-878B-8EC45887719F}" srcOrd="0" destOrd="0" parTransId="{44242C86-E3A3-4B88-A402-B0D8AAC2CDFC}" sibTransId="{31541DD3-0A57-4ACA-970F-925E7F99706E}"/>
    <dgm:cxn modelId="{4C7EEF2E-98BF-4A50-9B8A-4C8A3E52C0C0}" type="presOf" srcId="{AD20EBBC-C911-494A-9A1D-C1814319E210}" destId="{E5673CC9-CCFA-4614-B868-CC0AF078A7F7}" srcOrd="1" destOrd="0" presId="urn:microsoft.com/office/officeart/2008/layout/HorizontalMultiLevelHierarchy"/>
    <dgm:cxn modelId="{8BE5F50F-F66A-4F22-9ADC-6C61066D7DDA}" srcId="{FC7E5BAC-9891-40F0-B4D5-5370D1130469}" destId="{D24CF2EA-156B-4A0F-BD5E-C385F09BFD99}" srcOrd="1" destOrd="0" parTransId="{D365717F-2BBE-42C9-89DC-B9F45311B0EC}" sibTransId="{89C0CEB7-6801-41C2-8A65-8D4CF5AAEDDC}"/>
    <dgm:cxn modelId="{A13C1351-5B49-4BF9-98C2-2F10C59ED270}" type="presOf" srcId="{D81EF2B1-7677-4F9B-8524-3E2F5D53DC4D}" destId="{93A72815-4C93-4741-984C-F57ECE5EF334}" srcOrd="0" destOrd="0" presId="urn:microsoft.com/office/officeart/2008/layout/HorizontalMultiLevelHierarchy"/>
    <dgm:cxn modelId="{6FE5B9C5-1C37-4D12-B729-138FFFE5BECD}" srcId="{8EA17060-33E3-40D1-8A0C-E0C2F431B57A}" destId="{0687E3EE-6A45-4C6E-8AD7-CCC6F79177D1}" srcOrd="3" destOrd="0" parTransId="{60A5783D-3202-4E4E-BBBE-49B6FE3CD87D}" sibTransId="{2F1D79F2-8A19-44E7-BA0A-85E7288E1871}"/>
    <dgm:cxn modelId="{65F187F3-CCBF-477B-B83D-6FF2827AED2F}" type="presOf" srcId="{61E72974-7EBD-45E1-BBEC-64CCA25898DA}" destId="{A1DD6242-4C29-432D-A02C-15C15B1E94AA}" srcOrd="0" destOrd="0" presId="urn:microsoft.com/office/officeart/2008/layout/HorizontalMultiLevelHierarchy"/>
    <dgm:cxn modelId="{C2DFDCC0-8DD8-4B13-9789-94614644A615}" srcId="{9F761554-4148-4E7C-8652-D20E56E8BB47}" destId="{8EA17060-33E3-40D1-8A0C-E0C2F431B57A}" srcOrd="0" destOrd="0" parTransId="{2EEF3BD8-3C51-4BDF-8851-B671D32271F7}" sibTransId="{6EB87179-EE25-479A-80B9-BB5A126ED0FC}"/>
    <dgm:cxn modelId="{0C60AF2A-1CCF-4DB0-9FD6-D9C8470E50DA}" type="presOf" srcId="{372E8834-E9BD-4707-8696-3440DB76237B}" destId="{5292BA09-BE3F-469E-9988-B72E746E8D3A}" srcOrd="0" destOrd="0" presId="urn:microsoft.com/office/officeart/2008/layout/HorizontalMultiLevelHierarchy"/>
    <dgm:cxn modelId="{BFAEB9D8-8844-4815-984F-7E5E2EDD53A2}" type="presOf" srcId="{ABA4A72A-3194-4F54-B0B4-5F6627D11114}" destId="{CAAEB200-68B3-466D-A6E7-B0C8190B1C7A}" srcOrd="0" destOrd="0" presId="urn:microsoft.com/office/officeart/2008/layout/HorizontalMultiLevelHierarchy"/>
    <dgm:cxn modelId="{490623F6-F5E0-4FB0-BF49-51F928F8B0FA}" type="presOf" srcId="{6FB676C9-3D74-42E3-84D3-D7BE8E703BDD}" destId="{FE07E82F-3420-436B-A331-38BC9EB6F58F}" srcOrd="1" destOrd="0" presId="urn:microsoft.com/office/officeart/2008/layout/HorizontalMultiLevelHierarchy"/>
    <dgm:cxn modelId="{869ECEF2-8C12-41C5-A374-6D617C40A66C}" srcId="{FC7E5BAC-9891-40F0-B4D5-5370D1130469}" destId="{9F761554-4148-4E7C-8652-D20E56E8BB47}" srcOrd="0" destOrd="0" parTransId="{43E85162-02F2-4064-81DD-87E65D5F24B2}" sibTransId="{E85B5031-D393-4D55-BCD4-62B8045BE07D}"/>
    <dgm:cxn modelId="{0CDED29D-5573-4626-B91E-9CC08C640C2D}" type="presOf" srcId="{381C2230-0ADC-46E4-8A23-A9C85C75BDDA}" destId="{9ABEE4FA-5B67-42A5-8742-A4D5F48A51D6}" srcOrd="0" destOrd="0" presId="urn:microsoft.com/office/officeart/2008/layout/HorizontalMultiLevelHierarchy"/>
    <dgm:cxn modelId="{4B7B1F17-6976-4FEB-A5D9-3E22C4221287}" type="presOf" srcId="{AB29276C-A268-4D7F-A40D-4EB558B52F34}" destId="{3B677DB7-138E-4E12-91A3-D39E2F8C1770}" srcOrd="0" destOrd="0" presId="urn:microsoft.com/office/officeart/2008/layout/HorizontalMultiLevelHierarchy"/>
    <dgm:cxn modelId="{7D3F8385-38C0-4BCA-8425-1AE7F1836671}" type="presOf" srcId="{8EA17060-33E3-40D1-8A0C-E0C2F431B57A}" destId="{66359F31-8181-403D-981D-C4B895C42682}" srcOrd="0" destOrd="0" presId="urn:microsoft.com/office/officeart/2008/layout/HorizontalMultiLevelHierarchy"/>
    <dgm:cxn modelId="{F2C984DE-D840-400F-BA18-50A7ECB7BA64}" srcId="{9F761554-4148-4E7C-8652-D20E56E8BB47}" destId="{30A39AFA-7227-4B2B-9B4A-623A9E7ABAC0}" srcOrd="1" destOrd="0" parTransId="{25F33820-15FA-4386-AF0D-F816F7D8B4B1}" sibTransId="{A673C895-1F74-42EB-BD14-348A436D567D}"/>
    <dgm:cxn modelId="{F9E5BB53-C873-4DB8-B668-E1677A9DAC67}" srcId="{8EA17060-33E3-40D1-8A0C-E0C2F431B57A}" destId="{2517212F-81B6-483D-AEBA-50648024CFD8}" srcOrd="2" destOrd="0" parTransId="{0E09335A-353A-4EAB-B6D6-B75AD9FB2695}" sibTransId="{FE721F21-87C9-45C1-B92B-64B17F265EEE}"/>
    <dgm:cxn modelId="{2EF71F01-4343-4F3A-A256-6352C726C27E}" srcId="{C3356B32-528C-42A5-AA40-C1CD6DC709D0}" destId="{796B6631-33EC-470B-85C3-A438CB52EA7D}" srcOrd="0" destOrd="0" parTransId="{C6B8A423-0ED7-4698-A944-91C8F585A005}" sibTransId="{5F5EE115-8B81-45A6-A816-2571BF5028F7}"/>
    <dgm:cxn modelId="{AE110E1A-0C37-435C-BCAD-FB2272705795}" type="presOf" srcId="{FC7E5BAC-9891-40F0-B4D5-5370D1130469}" destId="{B35CF846-1868-4F7C-802F-011C1DD8D6F9}" srcOrd="0" destOrd="0" presId="urn:microsoft.com/office/officeart/2008/layout/HorizontalMultiLevelHierarchy"/>
    <dgm:cxn modelId="{59B28B66-33F0-46B9-B192-4C675BA954DA}" type="presOf" srcId="{23EA9A91-EE6E-42FC-B23D-A1D167E36FE6}" destId="{70A123B5-1970-4C9C-B597-11D4CA077BC1}" srcOrd="0" destOrd="0" presId="urn:microsoft.com/office/officeart/2008/layout/HorizontalMultiLevelHierarchy"/>
    <dgm:cxn modelId="{872522AD-C5CB-4CA6-8F50-A4379F5BF475}" srcId="{9F761554-4148-4E7C-8652-D20E56E8BB47}" destId="{ABA4A72A-3194-4F54-B0B4-5F6627D11114}" srcOrd="2" destOrd="0" parTransId="{BA2F94D1-0673-4219-B39D-0B88717F5CE8}" sibTransId="{B6F70E1D-0983-407A-AD48-F195453BD877}"/>
    <dgm:cxn modelId="{4F66DF67-2329-426F-AEE6-0C63454929E4}" srcId="{CB8C6687-8CF9-4012-9DE3-8E9CA598F744}" destId="{14F67318-ED5E-4ECC-865D-3CEDCBB08CC7}" srcOrd="0" destOrd="0" parTransId="{0C1DC830-94A6-4F8A-8B43-72321BE4E6BF}" sibTransId="{B3CAF0CF-ED29-4C5F-9A26-C2B732AE9D9F}"/>
    <dgm:cxn modelId="{BD90614E-C338-49C0-822A-E395B4E6AE7E}" type="presOf" srcId="{0C1DC830-94A6-4F8A-8B43-72321BE4E6BF}" destId="{0AB32963-7F60-4C85-8100-3E767A10D4D5}" srcOrd="0" destOrd="0" presId="urn:microsoft.com/office/officeart/2008/layout/HorizontalMultiLevelHierarchy"/>
    <dgm:cxn modelId="{A0B50625-44D2-40B4-8B55-1F8F08FC3741}" type="presOf" srcId="{E6D4863D-0D66-4D50-9297-3B65B61053D7}" destId="{0ECAC1C1-11BE-4C8B-84B9-6CB048322AFA}" srcOrd="0" destOrd="0" presId="urn:microsoft.com/office/officeart/2008/layout/HorizontalMultiLevelHierarchy"/>
    <dgm:cxn modelId="{AB1C1E68-AD62-471C-A93C-DE01E4BF1135}" type="presOf" srcId="{BA2F94D1-0673-4219-B39D-0B88717F5CE8}" destId="{DEFD0F78-8ECD-45F4-A502-25DC4F0E3AEF}" srcOrd="1" destOrd="0" presId="urn:microsoft.com/office/officeart/2008/layout/HorizontalMultiLevelHierarchy"/>
    <dgm:cxn modelId="{258BAE12-BC59-4010-B065-E8F9EE85BB97}" type="presOf" srcId="{796B6631-33EC-470B-85C3-A438CB52EA7D}" destId="{64404389-0889-4F03-A921-03FF35F42BDF}" srcOrd="0" destOrd="0" presId="urn:microsoft.com/office/officeart/2008/layout/HorizontalMultiLevelHierarchy"/>
    <dgm:cxn modelId="{FF2DCB8B-2684-486B-96F6-BB784483BBF6}" type="presOf" srcId="{AD20EBBC-C911-494A-9A1D-C1814319E210}" destId="{50511A74-7E91-47B0-9CE2-32341300462E}" srcOrd="0" destOrd="0" presId="urn:microsoft.com/office/officeart/2008/layout/HorizontalMultiLevelHierarchy"/>
    <dgm:cxn modelId="{520F8725-B1FE-466F-AA9E-798C5D78BB71}" srcId="{ABA4A72A-3194-4F54-B0B4-5F6627D11114}" destId="{9A0542E7-A273-4BDD-8A78-D49110C94DF6}" srcOrd="0" destOrd="0" parTransId="{D7963848-A932-4D51-91FE-DB4BD3DB6E97}" sibTransId="{010E3D94-14BD-4388-BCEE-678BF69D6047}"/>
    <dgm:cxn modelId="{6AA9CACF-EE85-4255-BAE1-192E0F766EB2}" type="presOf" srcId="{9C38A887-9420-47A9-ADFF-5F9B6F1B0CDA}" destId="{EF1A282F-9BAD-4BEA-8AA0-17DD2D7CE18E}" srcOrd="0" destOrd="0" presId="urn:microsoft.com/office/officeart/2008/layout/HorizontalMultiLevelHierarchy"/>
    <dgm:cxn modelId="{CF4031E7-F1E0-4296-ADFA-8D8DEA221B79}" type="presOf" srcId="{AB5B2399-0CD2-4112-A71B-F69797BE75A0}" destId="{01FEF004-4A6E-4CED-8E64-11334C9FCE7A}" srcOrd="1" destOrd="0" presId="urn:microsoft.com/office/officeart/2008/layout/HorizontalMultiLevelHierarchy"/>
    <dgm:cxn modelId="{1BC24004-1A9B-4A66-B540-3E7AFF5BB148}" srcId="{FB6BE362-A138-494A-AA77-1293C67966EF}" destId="{FC7E5BAC-9891-40F0-B4D5-5370D1130469}" srcOrd="0" destOrd="0" parTransId="{0507C5E7-FC12-40A8-960F-C113FB8D5B29}" sibTransId="{346A56DC-E451-4B87-96DF-091E605DEE5B}"/>
    <dgm:cxn modelId="{0DC23758-1829-4F4C-A755-10219E073734}" type="presOf" srcId="{61E72974-7EBD-45E1-BBEC-64CCA25898DA}" destId="{985833E7-7B78-4D0E-B602-9B20D5E7BBEE}" srcOrd="1" destOrd="0" presId="urn:microsoft.com/office/officeart/2008/layout/HorizontalMultiLevelHierarchy"/>
    <dgm:cxn modelId="{9B934090-7248-4099-80BA-95FE1CA18569}" type="presOf" srcId="{D81EF2B1-7677-4F9B-8524-3E2F5D53DC4D}" destId="{AFD416CD-0566-4014-9AA9-AC0D5A708642}" srcOrd="1" destOrd="0" presId="urn:microsoft.com/office/officeart/2008/layout/HorizontalMultiLevelHierarchy"/>
    <dgm:cxn modelId="{7922E8EB-112C-4991-A90F-3D0C7A0D78CB}" type="presOf" srcId="{14F67318-ED5E-4ECC-865D-3CEDCBB08CC7}" destId="{8DEE4BA1-5D28-4FE9-85DC-BC0DB0AC07D5}" srcOrd="0" destOrd="0" presId="urn:microsoft.com/office/officeart/2008/layout/HorizontalMultiLevelHierarchy"/>
    <dgm:cxn modelId="{0CD06EE9-2C34-4401-BF3F-9E8B514ED9E1}" type="presOf" srcId="{BA2F94D1-0673-4219-B39D-0B88717F5CE8}" destId="{0A4C04CE-A735-470A-BCB3-7F0DC716B189}" srcOrd="0" destOrd="0" presId="urn:microsoft.com/office/officeart/2008/layout/HorizontalMultiLevelHierarchy"/>
    <dgm:cxn modelId="{998321E3-B5C2-44F6-892C-CDE2B0A896BC}" type="presOf" srcId="{8872C959-28F2-4EAE-8E47-4BD3AE866E9D}" destId="{7CBA5386-5324-4938-9E57-DEECA5862369}" srcOrd="0" destOrd="0" presId="urn:microsoft.com/office/officeart/2008/layout/HorizontalMultiLevelHierarchy"/>
    <dgm:cxn modelId="{A8D0F27E-469A-4D62-8F1D-5B94ECE4FDF3}" type="presOf" srcId="{9F761554-4148-4E7C-8652-D20E56E8BB47}" destId="{5EF772CD-AABC-4A5C-B99E-9BCB788561BA}" srcOrd="0" destOrd="0" presId="urn:microsoft.com/office/officeart/2008/layout/HorizontalMultiLevelHierarchy"/>
    <dgm:cxn modelId="{27A9D49B-D1B4-472B-9A36-41722E5C5CED}" srcId="{D24CF2EA-156B-4A0F-BD5E-C385F09BFD99}" destId="{42E3AE56-FE54-436E-B0C4-CDF3E6C52535}" srcOrd="1" destOrd="0" parTransId="{372E8834-E9BD-4707-8696-3440DB76237B}" sibTransId="{27289EA0-224D-4121-B942-6C8165CBA105}"/>
    <dgm:cxn modelId="{8E1E9BE7-78AB-4417-A8A4-8E76382DBEAA}" type="presOf" srcId="{56A9D857-EA93-4F17-BF53-23CA7D1C8495}" destId="{87597023-8735-4048-89F1-8A6EA5F3C68C}" srcOrd="0" destOrd="0" presId="urn:microsoft.com/office/officeart/2008/layout/HorizontalMultiLevelHierarchy"/>
    <dgm:cxn modelId="{53A5D926-498E-4485-9FE8-5F4E72515F97}" type="presOf" srcId="{60A5783D-3202-4E4E-BBBE-49B6FE3CD87D}" destId="{DC4781F3-582D-43F1-8533-E8BB25D738A4}" srcOrd="0" destOrd="0" presId="urn:microsoft.com/office/officeart/2008/layout/HorizontalMultiLevelHierarchy"/>
    <dgm:cxn modelId="{F17851D3-B9AB-44A9-97E0-B9E962DD5B96}" type="presOf" srcId="{CB8C6687-8CF9-4012-9DE3-8E9CA598F744}" destId="{C795A815-EF0A-4EC3-89A9-07B98643976B}" srcOrd="0" destOrd="0" presId="urn:microsoft.com/office/officeart/2008/layout/HorizontalMultiLevelHierarchy"/>
    <dgm:cxn modelId="{98BC9173-B811-4EC0-AC5D-901BCB7A6DDB}" srcId="{23EA9A91-EE6E-42FC-B23D-A1D167E36FE6}" destId="{E6D4863D-0D66-4D50-9297-3B65B61053D7}" srcOrd="0" destOrd="0" parTransId="{56A9D857-EA93-4F17-BF53-23CA7D1C8495}" sibTransId="{08B64B6A-F699-4E6F-8208-3D773C964DF0}"/>
    <dgm:cxn modelId="{A739B5AD-5095-43C3-B61A-C855FF93881D}" srcId="{D24CF2EA-156B-4A0F-BD5E-C385F09BFD99}" destId="{097D4A75-5498-40B5-B1C3-EF746C9CE83D}" srcOrd="0" destOrd="0" parTransId="{AB5B2399-0CD2-4112-A71B-F69797BE75A0}" sibTransId="{0023C6ED-2ED7-4083-BE93-652C08004631}"/>
    <dgm:cxn modelId="{DC8EDF14-DEC4-4A0A-984D-D7AA04CAB11E}" srcId="{D24CF2EA-156B-4A0F-BD5E-C385F09BFD99}" destId="{9C38A887-9420-47A9-ADFF-5F9B6F1B0CDA}" srcOrd="2" destOrd="0" parTransId="{AB29276C-A268-4D7F-A40D-4EB558B52F34}" sibTransId="{506C4DB4-5E1A-492C-9715-EDF39B0847EF}"/>
    <dgm:cxn modelId="{00BA0AAE-D94A-4208-B421-FF0BA92800FD}" srcId="{8EA17060-33E3-40D1-8A0C-E0C2F431B57A}" destId="{C3356B32-528C-42A5-AA40-C1CD6DC709D0}" srcOrd="0" destOrd="0" parTransId="{406828D1-FC35-48E7-BF62-73C874915F10}" sibTransId="{4FBA2264-8303-465E-A886-81BE3AA3AC21}"/>
    <dgm:cxn modelId="{3E474663-2DCA-4999-B427-326A8645E000}" type="presOf" srcId="{097D4A75-5498-40B5-B1C3-EF746C9CE83D}" destId="{991A7F67-51F0-4436-A05B-9D387F8E7639}" srcOrd="0" destOrd="0" presId="urn:microsoft.com/office/officeart/2008/layout/HorizontalMultiLevelHierarchy"/>
    <dgm:cxn modelId="{D4B6E202-E4F2-49BD-99AB-61068635C1B0}" type="presOf" srcId="{6FB676C9-3D74-42E3-84D3-D7BE8E703BDD}" destId="{6287E789-BF9E-4568-B801-E0AC64086D23}" srcOrd="0" destOrd="0" presId="urn:microsoft.com/office/officeart/2008/layout/HorizontalMultiLevelHierarchy"/>
    <dgm:cxn modelId="{68C626E2-F879-49CC-A6E8-527D72379D1B}" type="presOf" srcId="{EFBDF8E6-9033-446B-878B-8EC45887719F}" destId="{4F124DFF-F873-4EEA-88FE-DBD549E71126}" srcOrd="0" destOrd="0" presId="urn:microsoft.com/office/officeart/2008/layout/HorizontalMultiLevelHierarchy"/>
    <dgm:cxn modelId="{9AF6D93E-6E30-43EF-8CDB-6EF125038375}" type="presOf" srcId="{D7963848-A932-4D51-91FE-DB4BD3DB6E97}" destId="{33489E5B-F495-495A-B763-F5678350711A}" srcOrd="1" destOrd="0" presId="urn:microsoft.com/office/officeart/2008/layout/HorizontalMultiLevelHierarchy"/>
    <dgm:cxn modelId="{60353C39-170B-42B4-8659-908E08AF4EED}" type="presOf" srcId="{406828D1-FC35-48E7-BF62-73C874915F10}" destId="{635B0304-A696-4A68-A5E2-2DA02BC448A0}" srcOrd="1" destOrd="0" presId="urn:microsoft.com/office/officeart/2008/layout/HorizontalMultiLevelHierarchy"/>
    <dgm:cxn modelId="{8A369ED7-AFB5-48CA-9938-1297ED33727F}" type="presOf" srcId="{0E09335A-353A-4EAB-B6D6-B75AD9FB2695}" destId="{2C4A5BE3-6FE1-47B7-BA4F-19E1FF60CD21}" srcOrd="1" destOrd="0" presId="urn:microsoft.com/office/officeart/2008/layout/HorizontalMultiLevelHierarchy"/>
    <dgm:cxn modelId="{30603469-B2C9-47DB-AF3F-0192DBBE0120}" srcId="{2517212F-81B6-483D-AEBA-50648024CFD8}" destId="{8872C959-28F2-4EAE-8E47-4BD3AE866E9D}" srcOrd="0" destOrd="0" parTransId="{6FB676C9-3D74-42E3-84D3-D7BE8E703BDD}" sibTransId="{BBDF37E5-603B-40D8-910A-A2175F99903D}"/>
    <dgm:cxn modelId="{66CF1939-B0DA-41C2-A61B-84901D0EC690}" type="presOf" srcId="{D365717F-2BBE-42C9-89DC-B9F45311B0EC}" destId="{ECFFC061-5B76-4B43-A147-F9A1E562471F}" srcOrd="0" destOrd="0" presId="urn:microsoft.com/office/officeart/2008/layout/HorizontalMultiLevelHierarchy"/>
    <dgm:cxn modelId="{658F7A8A-4701-4299-9D71-E8C20D976811}" srcId="{0687E3EE-6A45-4C6E-8AD7-CCC6F79177D1}" destId="{CB8C6687-8CF9-4012-9DE3-8E9CA598F744}" srcOrd="0" destOrd="0" parTransId="{AD20EBBC-C911-494A-9A1D-C1814319E210}" sibTransId="{1347F615-0924-4B74-8A61-3F9A21B66F83}"/>
    <dgm:cxn modelId="{61E3C019-3A32-4990-891B-1981218DFC82}" type="presOf" srcId="{60A5783D-3202-4E4E-BBBE-49B6FE3CD87D}" destId="{8BB3A888-D329-4385-82AC-A20F59D7ECAC}" srcOrd="1" destOrd="0" presId="urn:microsoft.com/office/officeart/2008/layout/HorizontalMultiLevelHierarchy"/>
    <dgm:cxn modelId="{00C02901-5850-4E57-84F0-433BB2B7D5AF}" srcId="{0687E3EE-6A45-4C6E-8AD7-CCC6F79177D1}" destId="{228F5D33-9DBB-4814-9C6D-0DC7127AF038}" srcOrd="1" destOrd="0" parTransId="{381C2230-0ADC-46E4-8A23-A9C85C75BDDA}" sibTransId="{9930EC3B-2AE2-4E4B-9995-E936785F75FD}"/>
    <dgm:cxn modelId="{328B5251-248C-4914-B5AC-61FB84F02A49}" type="presOf" srcId="{0E09335A-353A-4EAB-B6D6-B75AD9FB2695}" destId="{5BDA7362-9F96-4807-97CA-430DD7C393F7}" srcOrd="0" destOrd="0" presId="urn:microsoft.com/office/officeart/2008/layout/HorizontalMultiLevelHierarchy"/>
    <dgm:cxn modelId="{3C7377C4-99A0-45CF-995F-B8309CAB9A14}" type="presOf" srcId="{25F33820-15FA-4386-AF0D-F816F7D8B4B1}" destId="{FF7184B6-8983-4CB0-B70D-67E291F87B57}" srcOrd="1" destOrd="0" presId="urn:microsoft.com/office/officeart/2008/layout/HorizontalMultiLevelHierarchy"/>
    <dgm:cxn modelId="{A72F1C18-99E0-40E0-BAE8-95EDE4881635}" type="presOf" srcId="{C6B8A423-0ED7-4698-A944-91C8F585A005}" destId="{BD37ED57-C11A-46D6-98A5-03DFA6D9FEF2}" srcOrd="1" destOrd="0" presId="urn:microsoft.com/office/officeart/2008/layout/HorizontalMultiLevelHierarchy"/>
    <dgm:cxn modelId="{9CD56734-5A70-41BA-90DE-9D7E604AF286}" type="presOf" srcId="{30A39AFA-7227-4B2B-9B4A-623A9E7ABAC0}" destId="{E1BB566C-21BE-462B-ACB4-3F95CF1FF311}" srcOrd="0" destOrd="0" presId="urn:microsoft.com/office/officeart/2008/layout/HorizontalMultiLevelHierarchy"/>
    <dgm:cxn modelId="{DCE26564-412E-474E-B10B-44416B342021}" type="presOf" srcId="{AB5B2399-0CD2-4112-A71B-F69797BE75A0}" destId="{C8C9CA8E-422F-4278-A2F2-8A9030ED46EA}" srcOrd="0" destOrd="0" presId="urn:microsoft.com/office/officeart/2008/layout/HorizontalMultiLevelHierarchy"/>
    <dgm:cxn modelId="{F0C117DC-046A-466B-854F-DE3F3DE1CC8A}" type="presOf" srcId="{406828D1-FC35-48E7-BF62-73C874915F10}" destId="{2FC19455-5231-4000-9F74-211574740E50}" srcOrd="0" destOrd="0" presId="urn:microsoft.com/office/officeart/2008/layout/HorizontalMultiLevelHierarchy"/>
    <dgm:cxn modelId="{3948EE98-99D8-49FE-9E74-0053B4450EF2}" type="presOf" srcId="{372E8834-E9BD-4707-8696-3440DB76237B}" destId="{8460C5F2-9727-41B5-A8A8-DA15F911A67A}" srcOrd="1" destOrd="0" presId="urn:microsoft.com/office/officeart/2008/layout/HorizontalMultiLevelHierarchy"/>
    <dgm:cxn modelId="{FA0A7AA0-7340-4049-BC6C-3E5B31F6741B}" srcId="{8EA17060-33E3-40D1-8A0C-E0C2F431B57A}" destId="{23EA9A91-EE6E-42FC-B23D-A1D167E36FE6}" srcOrd="1" destOrd="0" parTransId="{61E72974-7EBD-45E1-BBEC-64CCA25898DA}" sibTransId="{8DC987A3-C239-4EDD-944B-0B040CF68BF1}"/>
    <dgm:cxn modelId="{1A55D8B8-9E3F-4DFB-8F1D-7B8B420709A7}" type="presParOf" srcId="{7B49004F-4F6C-4E42-8E78-3169C65DCE7A}" destId="{926C763B-F496-4F76-B0CD-A6A059A63AEA}" srcOrd="0" destOrd="0" presId="urn:microsoft.com/office/officeart/2008/layout/HorizontalMultiLevelHierarchy"/>
    <dgm:cxn modelId="{4639F216-300A-41AC-AF7D-ACAC1A961841}" type="presParOf" srcId="{926C763B-F496-4F76-B0CD-A6A059A63AEA}" destId="{B35CF846-1868-4F7C-802F-011C1DD8D6F9}" srcOrd="0" destOrd="0" presId="urn:microsoft.com/office/officeart/2008/layout/HorizontalMultiLevelHierarchy"/>
    <dgm:cxn modelId="{240B7180-4D52-45C3-A671-44F2E8A72A06}" type="presParOf" srcId="{926C763B-F496-4F76-B0CD-A6A059A63AEA}" destId="{54A07DDE-22E0-4F4F-BCAC-56A296B2A4A9}" srcOrd="1" destOrd="0" presId="urn:microsoft.com/office/officeart/2008/layout/HorizontalMultiLevelHierarchy"/>
    <dgm:cxn modelId="{0055D352-0F9B-403F-AEA4-A88078B09EA1}" type="presParOf" srcId="{54A07DDE-22E0-4F4F-BCAC-56A296B2A4A9}" destId="{00708769-818A-42D8-BB59-F0B49B1B99CF}" srcOrd="0" destOrd="0" presId="urn:microsoft.com/office/officeart/2008/layout/HorizontalMultiLevelHierarchy"/>
    <dgm:cxn modelId="{96E99D30-9816-4E0C-870B-A0CBE0BF74AD}" type="presParOf" srcId="{00708769-818A-42D8-BB59-F0B49B1B99CF}" destId="{6286E662-18AB-4EE1-9A08-A6BB45907B9F}" srcOrd="0" destOrd="0" presId="urn:microsoft.com/office/officeart/2008/layout/HorizontalMultiLevelHierarchy"/>
    <dgm:cxn modelId="{28F400CD-63CD-41D1-A5C7-F4181FBA1096}" type="presParOf" srcId="{54A07DDE-22E0-4F4F-BCAC-56A296B2A4A9}" destId="{F18DF5FD-FA87-460A-BED9-8B80AC8642DA}" srcOrd="1" destOrd="0" presId="urn:microsoft.com/office/officeart/2008/layout/HorizontalMultiLevelHierarchy"/>
    <dgm:cxn modelId="{296D6491-EFAD-40CD-AC74-512BEFA49E2E}" type="presParOf" srcId="{F18DF5FD-FA87-460A-BED9-8B80AC8642DA}" destId="{5EF772CD-AABC-4A5C-B99E-9BCB788561BA}" srcOrd="0" destOrd="0" presId="urn:microsoft.com/office/officeart/2008/layout/HorizontalMultiLevelHierarchy"/>
    <dgm:cxn modelId="{11340A0B-7918-45D2-A44C-B73CF76FBB34}" type="presParOf" srcId="{F18DF5FD-FA87-460A-BED9-8B80AC8642DA}" destId="{A4618C59-A8AD-44BF-B5A6-A63A1383371E}" srcOrd="1" destOrd="0" presId="urn:microsoft.com/office/officeart/2008/layout/HorizontalMultiLevelHierarchy"/>
    <dgm:cxn modelId="{950E94F3-9349-4EAA-8091-1A355B96A67D}" type="presParOf" srcId="{A4618C59-A8AD-44BF-B5A6-A63A1383371E}" destId="{ABBC86EB-57FF-476C-BC0F-682D4A21193F}" srcOrd="0" destOrd="0" presId="urn:microsoft.com/office/officeart/2008/layout/HorizontalMultiLevelHierarchy"/>
    <dgm:cxn modelId="{F59752A8-BCBE-4033-B07A-3522EFB973F0}" type="presParOf" srcId="{ABBC86EB-57FF-476C-BC0F-682D4A21193F}" destId="{67EED135-772E-4F2A-9B36-507E63300C8B}" srcOrd="0" destOrd="0" presId="urn:microsoft.com/office/officeart/2008/layout/HorizontalMultiLevelHierarchy"/>
    <dgm:cxn modelId="{17D3D2A9-20A4-4013-BDF4-8AFC2737C99E}" type="presParOf" srcId="{A4618C59-A8AD-44BF-B5A6-A63A1383371E}" destId="{28A2B3CF-0981-4071-9D2D-FCAD77222D6E}" srcOrd="1" destOrd="0" presId="urn:microsoft.com/office/officeart/2008/layout/HorizontalMultiLevelHierarchy"/>
    <dgm:cxn modelId="{9BF58A52-F98A-47A6-A443-6CE6733DFCC4}" type="presParOf" srcId="{28A2B3CF-0981-4071-9D2D-FCAD77222D6E}" destId="{66359F31-8181-403D-981D-C4B895C42682}" srcOrd="0" destOrd="0" presId="urn:microsoft.com/office/officeart/2008/layout/HorizontalMultiLevelHierarchy"/>
    <dgm:cxn modelId="{059F59B2-4ED7-418D-80E6-24C38F11C134}" type="presParOf" srcId="{28A2B3CF-0981-4071-9D2D-FCAD77222D6E}" destId="{338FFB97-B1B9-43F0-9DCD-D75BAA9BB407}" srcOrd="1" destOrd="0" presId="urn:microsoft.com/office/officeart/2008/layout/HorizontalMultiLevelHierarchy"/>
    <dgm:cxn modelId="{D291388D-DFA3-4769-9392-3D606C61CAA6}" type="presParOf" srcId="{338FFB97-B1B9-43F0-9DCD-D75BAA9BB407}" destId="{2FC19455-5231-4000-9F74-211574740E50}" srcOrd="0" destOrd="0" presId="urn:microsoft.com/office/officeart/2008/layout/HorizontalMultiLevelHierarchy"/>
    <dgm:cxn modelId="{031223D4-4AC9-499F-B2DC-6802E5B6C853}" type="presParOf" srcId="{2FC19455-5231-4000-9F74-211574740E50}" destId="{635B0304-A696-4A68-A5E2-2DA02BC448A0}" srcOrd="0" destOrd="0" presId="urn:microsoft.com/office/officeart/2008/layout/HorizontalMultiLevelHierarchy"/>
    <dgm:cxn modelId="{B9853B8E-31C4-45EC-B5BB-C01A7D3BCD55}" type="presParOf" srcId="{338FFB97-B1B9-43F0-9DCD-D75BAA9BB407}" destId="{0FB65241-4D54-4BF3-A9EA-FD15CF5C2440}" srcOrd="1" destOrd="0" presId="urn:microsoft.com/office/officeart/2008/layout/HorizontalMultiLevelHierarchy"/>
    <dgm:cxn modelId="{0036A358-6630-4C61-8166-857D1D2153A1}" type="presParOf" srcId="{0FB65241-4D54-4BF3-A9EA-FD15CF5C2440}" destId="{FFFFB643-7C59-45F9-9507-38DFFAE0158A}" srcOrd="0" destOrd="0" presId="urn:microsoft.com/office/officeart/2008/layout/HorizontalMultiLevelHierarchy"/>
    <dgm:cxn modelId="{C01F8C3D-AF71-4BB8-9251-86E63B699DA5}" type="presParOf" srcId="{0FB65241-4D54-4BF3-A9EA-FD15CF5C2440}" destId="{7C9655CB-A60C-4791-B6AA-DC51508FF4E2}" srcOrd="1" destOrd="0" presId="urn:microsoft.com/office/officeart/2008/layout/HorizontalMultiLevelHierarchy"/>
    <dgm:cxn modelId="{026D0A39-59B9-4A5C-9167-21222445D116}" type="presParOf" srcId="{7C9655CB-A60C-4791-B6AA-DC51508FF4E2}" destId="{017EF303-4D12-4DC8-BDE9-4879C3AA11DC}" srcOrd="0" destOrd="0" presId="urn:microsoft.com/office/officeart/2008/layout/HorizontalMultiLevelHierarchy"/>
    <dgm:cxn modelId="{DB919745-D0A2-4E91-95B0-903BECB2B5EB}" type="presParOf" srcId="{017EF303-4D12-4DC8-BDE9-4879C3AA11DC}" destId="{BD37ED57-C11A-46D6-98A5-03DFA6D9FEF2}" srcOrd="0" destOrd="0" presId="urn:microsoft.com/office/officeart/2008/layout/HorizontalMultiLevelHierarchy"/>
    <dgm:cxn modelId="{5E803E06-D498-4A5D-B216-9850280444A5}" type="presParOf" srcId="{7C9655CB-A60C-4791-B6AA-DC51508FF4E2}" destId="{597EE1D7-D9F3-4137-AE17-1CF3DD1ADB60}" srcOrd="1" destOrd="0" presId="urn:microsoft.com/office/officeart/2008/layout/HorizontalMultiLevelHierarchy"/>
    <dgm:cxn modelId="{9AF14B73-A004-47EC-81FF-29A4DE2C2A1E}" type="presParOf" srcId="{597EE1D7-D9F3-4137-AE17-1CF3DD1ADB60}" destId="{64404389-0889-4F03-A921-03FF35F42BDF}" srcOrd="0" destOrd="0" presId="urn:microsoft.com/office/officeart/2008/layout/HorizontalMultiLevelHierarchy"/>
    <dgm:cxn modelId="{7CE0B5D6-69CE-451A-893A-A6E82B657A15}" type="presParOf" srcId="{597EE1D7-D9F3-4137-AE17-1CF3DD1ADB60}" destId="{E509FDF3-AEE1-4F5C-A9D3-DE03F8EC1216}" srcOrd="1" destOrd="0" presId="urn:microsoft.com/office/officeart/2008/layout/HorizontalMultiLevelHierarchy"/>
    <dgm:cxn modelId="{F0564096-2D2D-49AE-B02C-18FD966FFA0F}" type="presParOf" srcId="{338FFB97-B1B9-43F0-9DCD-D75BAA9BB407}" destId="{A1DD6242-4C29-432D-A02C-15C15B1E94AA}" srcOrd="2" destOrd="0" presId="urn:microsoft.com/office/officeart/2008/layout/HorizontalMultiLevelHierarchy"/>
    <dgm:cxn modelId="{6C3896B3-CA85-4366-80C4-73824930436D}" type="presParOf" srcId="{A1DD6242-4C29-432D-A02C-15C15B1E94AA}" destId="{985833E7-7B78-4D0E-B602-9B20D5E7BBEE}" srcOrd="0" destOrd="0" presId="urn:microsoft.com/office/officeart/2008/layout/HorizontalMultiLevelHierarchy"/>
    <dgm:cxn modelId="{58F49426-736D-4EE1-A374-00094793CBD8}" type="presParOf" srcId="{338FFB97-B1B9-43F0-9DCD-D75BAA9BB407}" destId="{6DF9866E-43F8-49BC-8551-B7484AE1CBA5}" srcOrd="3" destOrd="0" presId="urn:microsoft.com/office/officeart/2008/layout/HorizontalMultiLevelHierarchy"/>
    <dgm:cxn modelId="{2D354750-A95C-4415-852C-628E1CC5813D}" type="presParOf" srcId="{6DF9866E-43F8-49BC-8551-B7484AE1CBA5}" destId="{70A123B5-1970-4C9C-B597-11D4CA077BC1}" srcOrd="0" destOrd="0" presId="urn:microsoft.com/office/officeart/2008/layout/HorizontalMultiLevelHierarchy"/>
    <dgm:cxn modelId="{F47A8E22-D6B6-4D20-9F81-A823F7CA3C36}" type="presParOf" srcId="{6DF9866E-43F8-49BC-8551-B7484AE1CBA5}" destId="{BF0DC7B2-A8E7-465C-9727-A22A01530BEA}" srcOrd="1" destOrd="0" presId="urn:microsoft.com/office/officeart/2008/layout/HorizontalMultiLevelHierarchy"/>
    <dgm:cxn modelId="{57A36FB7-6C08-4E9A-85C9-0873803C3514}" type="presParOf" srcId="{BF0DC7B2-A8E7-465C-9727-A22A01530BEA}" destId="{87597023-8735-4048-89F1-8A6EA5F3C68C}" srcOrd="0" destOrd="0" presId="urn:microsoft.com/office/officeart/2008/layout/HorizontalMultiLevelHierarchy"/>
    <dgm:cxn modelId="{A180605F-2FDD-4B44-95DF-53725F24FEC8}" type="presParOf" srcId="{87597023-8735-4048-89F1-8A6EA5F3C68C}" destId="{FBADFCFA-EAE8-4449-88A2-3C1BD397BD45}" srcOrd="0" destOrd="0" presId="urn:microsoft.com/office/officeart/2008/layout/HorizontalMultiLevelHierarchy"/>
    <dgm:cxn modelId="{68E11B68-6234-4421-B32D-C29F812E2305}" type="presParOf" srcId="{BF0DC7B2-A8E7-465C-9727-A22A01530BEA}" destId="{5AF07376-B62A-4D6B-B2D1-E437BD395AA8}" srcOrd="1" destOrd="0" presId="urn:microsoft.com/office/officeart/2008/layout/HorizontalMultiLevelHierarchy"/>
    <dgm:cxn modelId="{34A3E292-60C5-4BAA-83F7-13A9CB7D5B9D}" type="presParOf" srcId="{5AF07376-B62A-4D6B-B2D1-E437BD395AA8}" destId="{0ECAC1C1-11BE-4C8B-84B9-6CB048322AFA}" srcOrd="0" destOrd="0" presId="urn:microsoft.com/office/officeart/2008/layout/HorizontalMultiLevelHierarchy"/>
    <dgm:cxn modelId="{335752BE-F80E-447E-94F8-D5EE2086DE5D}" type="presParOf" srcId="{5AF07376-B62A-4D6B-B2D1-E437BD395AA8}" destId="{B6F1481C-99E2-4F7A-A1D2-6CD069EBD6AC}" srcOrd="1" destOrd="0" presId="urn:microsoft.com/office/officeart/2008/layout/HorizontalMultiLevelHierarchy"/>
    <dgm:cxn modelId="{069E8009-9DF0-4E55-B858-CD37EC3F637D}" type="presParOf" srcId="{338FFB97-B1B9-43F0-9DCD-D75BAA9BB407}" destId="{5BDA7362-9F96-4807-97CA-430DD7C393F7}" srcOrd="4" destOrd="0" presId="urn:microsoft.com/office/officeart/2008/layout/HorizontalMultiLevelHierarchy"/>
    <dgm:cxn modelId="{5325F8CD-B758-45E9-B97D-E6C3DABEDD80}" type="presParOf" srcId="{5BDA7362-9F96-4807-97CA-430DD7C393F7}" destId="{2C4A5BE3-6FE1-47B7-BA4F-19E1FF60CD21}" srcOrd="0" destOrd="0" presId="urn:microsoft.com/office/officeart/2008/layout/HorizontalMultiLevelHierarchy"/>
    <dgm:cxn modelId="{DE23FB1D-05F7-4659-8254-750A36B90551}" type="presParOf" srcId="{338FFB97-B1B9-43F0-9DCD-D75BAA9BB407}" destId="{968647E5-F805-4E4F-9DC2-68CA7FB8D4B5}" srcOrd="5" destOrd="0" presId="urn:microsoft.com/office/officeart/2008/layout/HorizontalMultiLevelHierarchy"/>
    <dgm:cxn modelId="{C22A30C5-DFC7-4C54-9AD9-46394192B622}" type="presParOf" srcId="{968647E5-F805-4E4F-9DC2-68CA7FB8D4B5}" destId="{CF11F860-E866-48A7-9815-A2553DF4192C}" srcOrd="0" destOrd="0" presId="urn:microsoft.com/office/officeart/2008/layout/HorizontalMultiLevelHierarchy"/>
    <dgm:cxn modelId="{8A73DCC8-5513-41B7-809D-158909B79F4B}" type="presParOf" srcId="{968647E5-F805-4E4F-9DC2-68CA7FB8D4B5}" destId="{5E65DD6A-2304-4E98-ACE4-EC61CF34F33D}" srcOrd="1" destOrd="0" presId="urn:microsoft.com/office/officeart/2008/layout/HorizontalMultiLevelHierarchy"/>
    <dgm:cxn modelId="{29CCFF84-1183-433B-B7F9-174DBF0BB8CE}" type="presParOf" srcId="{5E65DD6A-2304-4E98-ACE4-EC61CF34F33D}" destId="{6287E789-BF9E-4568-B801-E0AC64086D23}" srcOrd="0" destOrd="0" presId="urn:microsoft.com/office/officeart/2008/layout/HorizontalMultiLevelHierarchy"/>
    <dgm:cxn modelId="{40C2895B-C2BA-4DB1-BA33-0FD1CCF47CA3}" type="presParOf" srcId="{6287E789-BF9E-4568-B801-E0AC64086D23}" destId="{FE07E82F-3420-436B-A331-38BC9EB6F58F}" srcOrd="0" destOrd="0" presId="urn:microsoft.com/office/officeart/2008/layout/HorizontalMultiLevelHierarchy"/>
    <dgm:cxn modelId="{EB8BB7EB-196C-4D3E-AC02-A0E31ABFF145}" type="presParOf" srcId="{5E65DD6A-2304-4E98-ACE4-EC61CF34F33D}" destId="{8A0253DA-C241-4101-B809-6597FD160FCC}" srcOrd="1" destOrd="0" presId="urn:microsoft.com/office/officeart/2008/layout/HorizontalMultiLevelHierarchy"/>
    <dgm:cxn modelId="{BA7B9B70-EA6F-4BAC-927A-7CF580D92EF7}" type="presParOf" srcId="{8A0253DA-C241-4101-B809-6597FD160FCC}" destId="{7CBA5386-5324-4938-9E57-DEECA5862369}" srcOrd="0" destOrd="0" presId="urn:microsoft.com/office/officeart/2008/layout/HorizontalMultiLevelHierarchy"/>
    <dgm:cxn modelId="{C888AD5A-35F6-4095-ABEC-36F98300E876}" type="presParOf" srcId="{8A0253DA-C241-4101-B809-6597FD160FCC}" destId="{C5658FA4-8BFF-4A1B-8BCD-574A1A0C5748}" srcOrd="1" destOrd="0" presId="urn:microsoft.com/office/officeart/2008/layout/HorizontalMultiLevelHierarchy"/>
    <dgm:cxn modelId="{0D85DF7A-2C29-4295-8E51-D1FF030F890B}" type="presParOf" srcId="{338FFB97-B1B9-43F0-9DCD-D75BAA9BB407}" destId="{DC4781F3-582D-43F1-8533-E8BB25D738A4}" srcOrd="6" destOrd="0" presId="urn:microsoft.com/office/officeart/2008/layout/HorizontalMultiLevelHierarchy"/>
    <dgm:cxn modelId="{64DEE257-8761-4EF6-A0F5-561DBDD55D2B}" type="presParOf" srcId="{DC4781F3-582D-43F1-8533-E8BB25D738A4}" destId="{8BB3A888-D329-4385-82AC-A20F59D7ECAC}" srcOrd="0" destOrd="0" presId="urn:microsoft.com/office/officeart/2008/layout/HorizontalMultiLevelHierarchy"/>
    <dgm:cxn modelId="{8B705E4A-6084-4CD3-A549-F7A6F454B350}" type="presParOf" srcId="{338FFB97-B1B9-43F0-9DCD-D75BAA9BB407}" destId="{220F443D-F0DA-46E7-A8A0-5A56620D7092}" srcOrd="7" destOrd="0" presId="urn:microsoft.com/office/officeart/2008/layout/HorizontalMultiLevelHierarchy"/>
    <dgm:cxn modelId="{AD02FE10-0B38-4A44-BDC8-E21F3553BADB}" type="presParOf" srcId="{220F443D-F0DA-46E7-A8A0-5A56620D7092}" destId="{DA5897E8-67EF-4479-B235-890820751BE8}" srcOrd="0" destOrd="0" presId="urn:microsoft.com/office/officeart/2008/layout/HorizontalMultiLevelHierarchy"/>
    <dgm:cxn modelId="{1B50CF5F-1C5E-496F-9EE4-FA7AE4956E7F}" type="presParOf" srcId="{220F443D-F0DA-46E7-A8A0-5A56620D7092}" destId="{C7EC519D-1224-4387-8877-9399C074B7FA}" srcOrd="1" destOrd="0" presId="urn:microsoft.com/office/officeart/2008/layout/HorizontalMultiLevelHierarchy"/>
    <dgm:cxn modelId="{92F11095-7536-416A-9645-DC5479B401B3}" type="presParOf" srcId="{C7EC519D-1224-4387-8877-9399C074B7FA}" destId="{50511A74-7E91-47B0-9CE2-32341300462E}" srcOrd="0" destOrd="0" presId="urn:microsoft.com/office/officeart/2008/layout/HorizontalMultiLevelHierarchy"/>
    <dgm:cxn modelId="{C45FD440-A1D8-40D5-90B4-F7F25AE58DCA}" type="presParOf" srcId="{50511A74-7E91-47B0-9CE2-32341300462E}" destId="{E5673CC9-CCFA-4614-B868-CC0AF078A7F7}" srcOrd="0" destOrd="0" presId="urn:microsoft.com/office/officeart/2008/layout/HorizontalMultiLevelHierarchy"/>
    <dgm:cxn modelId="{8DA4C0D8-589B-40F5-B004-5D37C27D1013}" type="presParOf" srcId="{C7EC519D-1224-4387-8877-9399C074B7FA}" destId="{A5B35254-82D4-45F9-98DC-5A21E434C7CF}" srcOrd="1" destOrd="0" presId="urn:microsoft.com/office/officeart/2008/layout/HorizontalMultiLevelHierarchy"/>
    <dgm:cxn modelId="{1E125950-A84C-41AB-9E28-8E496990A544}" type="presParOf" srcId="{A5B35254-82D4-45F9-98DC-5A21E434C7CF}" destId="{C795A815-EF0A-4EC3-89A9-07B98643976B}" srcOrd="0" destOrd="0" presId="urn:microsoft.com/office/officeart/2008/layout/HorizontalMultiLevelHierarchy"/>
    <dgm:cxn modelId="{7C7254B2-5582-402B-A848-42853C6CF163}" type="presParOf" srcId="{A5B35254-82D4-45F9-98DC-5A21E434C7CF}" destId="{C7E8E1FB-CE3B-4AAF-8F83-9262AE733C44}" srcOrd="1" destOrd="0" presId="urn:microsoft.com/office/officeart/2008/layout/HorizontalMultiLevelHierarchy"/>
    <dgm:cxn modelId="{B8BF4D81-7FE1-468C-AD3D-ECEA683BF349}" type="presParOf" srcId="{C7E8E1FB-CE3B-4AAF-8F83-9262AE733C44}" destId="{0AB32963-7F60-4C85-8100-3E767A10D4D5}" srcOrd="0" destOrd="0" presId="urn:microsoft.com/office/officeart/2008/layout/HorizontalMultiLevelHierarchy"/>
    <dgm:cxn modelId="{6DE98054-A3C6-4AD3-9100-A3B9E97E0885}" type="presParOf" srcId="{0AB32963-7F60-4C85-8100-3E767A10D4D5}" destId="{3E6775D8-BDC8-45C0-BECF-5FEBF35BF97D}" srcOrd="0" destOrd="0" presId="urn:microsoft.com/office/officeart/2008/layout/HorizontalMultiLevelHierarchy"/>
    <dgm:cxn modelId="{7C50A0F5-5D9B-4DA3-9F2B-0574E2FA6E77}" type="presParOf" srcId="{C7E8E1FB-CE3B-4AAF-8F83-9262AE733C44}" destId="{0FC274C9-ADD1-457A-8A1A-042164D82B91}" srcOrd="1" destOrd="0" presId="urn:microsoft.com/office/officeart/2008/layout/HorizontalMultiLevelHierarchy"/>
    <dgm:cxn modelId="{CBFEEC5A-C619-4EC8-83F0-A9577098E577}" type="presParOf" srcId="{0FC274C9-ADD1-457A-8A1A-042164D82B91}" destId="{8DEE4BA1-5D28-4FE9-85DC-BC0DB0AC07D5}" srcOrd="0" destOrd="0" presId="urn:microsoft.com/office/officeart/2008/layout/HorizontalMultiLevelHierarchy"/>
    <dgm:cxn modelId="{F7C1025D-378C-4B97-B01A-AF1F93F6C3A4}" type="presParOf" srcId="{0FC274C9-ADD1-457A-8A1A-042164D82B91}" destId="{CFDE90BF-D107-4F61-8D0C-8377B4857FF9}" srcOrd="1" destOrd="0" presId="urn:microsoft.com/office/officeart/2008/layout/HorizontalMultiLevelHierarchy"/>
    <dgm:cxn modelId="{B6228C82-4984-4533-B84A-FC6ACA5B50C7}" type="presParOf" srcId="{C7EC519D-1224-4387-8877-9399C074B7FA}" destId="{9ABEE4FA-5B67-42A5-8742-A4D5F48A51D6}" srcOrd="2" destOrd="0" presId="urn:microsoft.com/office/officeart/2008/layout/HorizontalMultiLevelHierarchy"/>
    <dgm:cxn modelId="{D0AB4EB3-75E6-45FF-83B2-6630D4582857}" type="presParOf" srcId="{9ABEE4FA-5B67-42A5-8742-A4D5F48A51D6}" destId="{5C49B30D-8480-4DFC-AB9B-E14A2B6C9B65}" srcOrd="0" destOrd="0" presId="urn:microsoft.com/office/officeart/2008/layout/HorizontalMultiLevelHierarchy"/>
    <dgm:cxn modelId="{D508E8C8-64F4-4FBB-9CAE-C951108B1A27}" type="presParOf" srcId="{C7EC519D-1224-4387-8877-9399C074B7FA}" destId="{83EFDF67-7539-4CE1-81CC-1B629630751C}" srcOrd="3" destOrd="0" presId="urn:microsoft.com/office/officeart/2008/layout/HorizontalMultiLevelHierarchy"/>
    <dgm:cxn modelId="{9C3A1DE1-28F5-4C88-957D-1ECECCDB8CE8}" type="presParOf" srcId="{83EFDF67-7539-4CE1-81CC-1B629630751C}" destId="{A6F0D39A-51F0-4F8C-B4A8-574246A9841C}" srcOrd="0" destOrd="0" presId="urn:microsoft.com/office/officeart/2008/layout/HorizontalMultiLevelHierarchy"/>
    <dgm:cxn modelId="{B4273087-0DFE-4B8C-B06E-D32A343B912A}" type="presParOf" srcId="{83EFDF67-7539-4CE1-81CC-1B629630751C}" destId="{2DF8ECC5-FDFA-4748-B348-BB52EF528EA3}" srcOrd="1" destOrd="0" presId="urn:microsoft.com/office/officeart/2008/layout/HorizontalMultiLevelHierarchy"/>
    <dgm:cxn modelId="{9CBC6F56-D299-49F2-A97C-E6B51A314DF7}" type="presParOf" srcId="{2DF8ECC5-FDFA-4748-B348-BB52EF528EA3}" destId="{93A72815-4C93-4741-984C-F57ECE5EF334}" srcOrd="0" destOrd="0" presId="urn:microsoft.com/office/officeart/2008/layout/HorizontalMultiLevelHierarchy"/>
    <dgm:cxn modelId="{823914C2-2C29-48C6-AB66-EFD7E9E8C9B7}" type="presParOf" srcId="{93A72815-4C93-4741-984C-F57ECE5EF334}" destId="{AFD416CD-0566-4014-9AA9-AC0D5A708642}" srcOrd="0" destOrd="0" presId="urn:microsoft.com/office/officeart/2008/layout/HorizontalMultiLevelHierarchy"/>
    <dgm:cxn modelId="{C7DFF9B4-87D6-4041-98F9-DF37BA292CA3}" type="presParOf" srcId="{2DF8ECC5-FDFA-4748-B348-BB52EF528EA3}" destId="{40C7A67E-5E76-4078-AA29-9B93BFBF5323}" srcOrd="1" destOrd="0" presId="urn:microsoft.com/office/officeart/2008/layout/HorizontalMultiLevelHierarchy"/>
    <dgm:cxn modelId="{3C319431-628C-4F1D-8DDD-5D307036EFD0}" type="presParOf" srcId="{40C7A67E-5E76-4078-AA29-9B93BFBF5323}" destId="{2A6CC9AF-88D5-40A8-9429-DC8DEEEBB845}" srcOrd="0" destOrd="0" presId="urn:microsoft.com/office/officeart/2008/layout/HorizontalMultiLevelHierarchy"/>
    <dgm:cxn modelId="{8835FC0D-5717-408A-B7DC-7D2346A146A9}" type="presParOf" srcId="{40C7A67E-5E76-4078-AA29-9B93BFBF5323}" destId="{68D2AB5B-4239-41B7-8BCE-8F25DDF61D3D}" srcOrd="1" destOrd="0" presId="urn:microsoft.com/office/officeart/2008/layout/HorizontalMultiLevelHierarchy"/>
    <dgm:cxn modelId="{6218CF1C-AFB3-4D82-BEF5-F0F5C6388A67}" type="presParOf" srcId="{A4618C59-A8AD-44BF-B5A6-A63A1383371E}" destId="{428D2320-8FCC-43D2-8B89-828EC42DD991}" srcOrd="2" destOrd="0" presId="urn:microsoft.com/office/officeart/2008/layout/HorizontalMultiLevelHierarchy"/>
    <dgm:cxn modelId="{84BF291E-0491-4759-836D-A2E94322DAEB}" type="presParOf" srcId="{428D2320-8FCC-43D2-8B89-828EC42DD991}" destId="{FF7184B6-8983-4CB0-B70D-67E291F87B57}" srcOrd="0" destOrd="0" presId="urn:microsoft.com/office/officeart/2008/layout/HorizontalMultiLevelHierarchy"/>
    <dgm:cxn modelId="{7EB7E8EB-AEA6-4088-A831-E0592C67742F}" type="presParOf" srcId="{A4618C59-A8AD-44BF-B5A6-A63A1383371E}" destId="{2CC8ED74-05E6-444A-89F7-1523533D3445}" srcOrd="3" destOrd="0" presId="urn:microsoft.com/office/officeart/2008/layout/HorizontalMultiLevelHierarchy"/>
    <dgm:cxn modelId="{B752E687-B339-4525-8AD0-32BB49D09C7A}" type="presParOf" srcId="{2CC8ED74-05E6-444A-89F7-1523533D3445}" destId="{E1BB566C-21BE-462B-ACB4-3F95CF1FF311}" srcOrd="0" destOrd="0" presId="urn:microsoft.com/office/officeart/2008/layout/HorizontalMultiLevelHierarchy"/>
    <dgm:cxn modelId="{25CCE20C-CB6F-4DA8-B2FE-87956715B8A3}" type="presParOf" srcId="{2CC8ED74-05E6-444A-89F7-1523533D3445}" destId="{004CB256-DDB3-4E96-A269-4C897D25C625}" srcOrd="1" destOrd="0" presId="urn:microsoft.com/office/officeart/2008/layout/HorizontalMultiLevelHierarchy"/>
    <dgm:cxn modelId="{3DDDA09D-19E3-4EE2-993E-2BC9C9386663}" type="presParOf" srcId="{004CB256-DDB3-4E96-A269-4C897D25C625}" destId="{9794497E-5D6B-40F6-8695-B076167515BC}" srcOrd="0" destOrd="0" presId="urn:microsoft.com/office/officeart/2008/layout/HorizontalMultiLevelHierarchy"/>
    <dgm:cxn modelId="{D82B0138-6449-458D-ACAE-17B532CFFD76}" type="presParOf" srcId="{9794497E-5D6B-40F6-8695-B076167515BC}" destId="{94D07404-1D9D-4443-9ED4-A206D0AAB1D1}" srcOrd="0" destOrd="0" presId="urn:microsoft.com/office/officeart/2008/layout/HorizontalMultiLevelHierarchy"/>
    <dgm:cxn modelId="{57905805-00AB-4286-B083-6A5D18054735}" type="presParOf" srcId="{004CB256-DDB3-4E96-A269-4C897D25C625}" destId="{BD794F6E-A951-4556-9BA6-F98FD001C7C8}" srcOrd="1" destOrd="0" presId="urn:microsoft.com/office/officeart/2008/layout/HorizontalMultiLevelHierarchy"/>
    <dgm:cxn modelId="{97925192-BA37-44D8-970C-130FB6666FD2}" type="presParOf" srcId="{BD794F6E-A951-4556-9BA6-F98FD001C7C8}" destId="{4F124DFF-F873-4EEA-88FE-DBD549E71126}" srcOrd="0" destOrd="0" presId="urn:microsoft.com/office/officeart/2008/layout/HorizontalMultiLevelHierarchy"/>
    <dgm:cxn modelId="{5013BF25-A1B7-42F2-A1AC-5146D6199175}" type="presParOf" srcId="{BD794F6E-A951-4556-9BA6-F98FD001C7C8}" destId="{C86DBF22-6A1D-4301-BD5E-0D2B6924D52D}" srcOrd="1" destOrd="0" presId="urn:microsoft.com/office/officeart/2008/layout/HorizontalMultiLevelHierarchy"/>
    <dgm:cxn modelId="{CEAC4511-A37F-4E94-ADAF-666C2FEFFB86}" type="presParOf" srcId="{A4618C59-A8AD-44BF-B5A6-A63A1383371E}" destId="{0A4C04CE-A735-470A-BCB3-7F0DC716B189}" srcOrd="4" destOrd="0" presId="urn:microsoft.com/office/officeart/2008/layout/HorizontalMultiLevelHierarchy"/>
    <dgm:cxn modelId="{B901586F-93BC-49F3-9CF1-AE5C4738F1D0}" type="presParOf" srcId="{0A4C04CE-A735-470A-BCB3-7F0DC716B189}" destId="{DEFD0F78-8ECD-45F4-A502-25DC4F0E3AEF}" srcOrd="0" destOrd="0" presId="urn:microsoft.com/office/officeart/2008/layout/HorizontalMultiLevelHierarchy"/>
    <dgm:cxn modelId="{A477E3F6-6832-486D-A3CC-2725B3F063C8}" type="presParOf" srcId="{A4618C59-A8AD-44BF-B5A6-A63A1383371E}" destId="{80A8C583-ED15-491D-8255-3708F1C1CF89}" srcOrd="5" destOrd="0" presId="urn:microsoft.com/office/officeart/2008/layout/HorizontalMultiLevelHierarchy"/>
    <dgm:cxn modelId="{2B4DC856-6BC6-4F43-8A91-235C3B1621A3}" type="presParOf" srcId="{80A8C583-ED15-491D-8255-3708F1C1CF89}" destId="{CAAEB200-68B3-466D-A6E7-B0C8190B1C7A}" srcOrd="0" destOrd="0" presId="urn:microsoft.com/office/officeart/2008/layout/HorizontalMultiLevelHierarchy"/>
    <dgm:cxn modelId="{BB2490A2-6320-42A9-B049-13397D216548}" type="presParOf" srcId="{80A8C583-ED15-491D-8255-3708F1C1CF89}" destId="{7EC4627D-3679-4823-9D7F-F2919070D1B6}" srcOrd="1" destOrd="0" presId="urn:microsoft.com/office/officeart/2008/layout/HorizontalMultiLevelHierarchy"/>
    <dgm:cxn modelId="{211499F4-AAD6-46E5-9C16-8A1A794B1F51}" type="presParOf" srcId="{7EC4627D-3679-4823-9D7F-F2919070D1B6}" destId="{327A94F7-8D18-40BA-9667-96ACFBDCB560}" srcOrd="0" destOrd="0" presId="urn:microsoft.com/office/officeart/2008/layout/HorizontalMultiLevelHierarchy"/>
    <dgm:cxn modelId="{8F07F2BF-F063-48AA-9199-4B3E9F98FFC7}" type="presParOf" srcId="{327A94F7-8D18-40BA-9667-96ACFBDCB560}" destId="{33489E5B-F495-495A-B763-F5678350711A}" srcOrd="0" destOrd="0" presId="urn:microsoft.com/office/officeart/2008/layout/HorizontalMultiLevelHierarchy"/>
    <dgm:cxn modelId="{62096511-FE47-46BF-8E5F-0C924AE16FE0}" type="presParOf" srcId="{7EC4627D-3679-4823-9D7F-F2919070D1B6}" destId="{8489BFF8-C5DC-4615-9EDF-08DC55572915}" srcOrd="1" destOrd="0" presId="urn:microsoft.com/office/officeart/2008/layout/HorizontalMultiLevelHierarchy"/>
    <dgm:cxn modelId="{B4D52E2F-E86A-407E-AA4C-52EC069642D7}" type="presParOf" srcId="{8489BFF8-C5DC-4615-9EDF-08DC55572915}" destId="{0E679FA9-D492-4765-AE06-2BD17FDE7DBB}" srcOrd="0" destOrd="0" presId="urn:microsoft.com/office/officeart/2008/layout/HorizontalMultiLevelHierarchy"/>
    <dgm:cxn modelId="{D2C0E5C8-04E7-4F80-9D05-CFB369552868}" type="presParOf" srcId="{8489BFF8-C5DC-4615-9EDF-08DC55572915}" destId="{5787CC09-37C4-4428-8B83-FDFE7FBC8B9E}" srcOrd="1" destOrd="0" presId="urn:microsoft.com/office/officeart/2008/layout/HorizontalMultiLevelHierarchy"/>
    <dgm:cxn modelId="{6D65DEB1-0D3E-4150-A8A7-54C6EA9DD597}" type="presParOf" srcId="{54A07DDE-22E0-4F4F-BCAC-56A296B2A4A9}" destId="{ECFFC061-5B76-4B43-A147-F9A1E562471F}" srcOrd="2" destOrd="0" presId="urn:microsoft.com/office/officeart/2008/layout/HorizontalMultiLevelHierarchy"/>
    <dgm:cxn modelId="{0105A573-8779-4186-A40E-8185336C1643}" type="presParOf" srcId="{ECFFC061-5B76-4B43-A147-F9A1E562471F}" destId="{5416E370-3E9A-4F41-BC05-84FF4C9E7F9A}" srcOrd="0" destOrd="0" presId="urn:microsoft.com/office/officeart/2008/layout/HorizontalMultiLevelHierarchy"/>
    <dgm:cxn modelId="{FB5A46C4-3B2B-403C-A150-A85758203714}" type="presParOf" srcId="{54A07DDE-22E0-4F4F-BCAC-56A296B2A4A9}" destId="{6FD89178-0CF3-44EE-BB61-7E695B581A6C}" srcOrd="3" destOrd="0" presId="urn:microsoft.com/office/officeart/2008/layout/HorizontalMultiLevelHierarchy"/>
    <dgm:cxn modelId="{383FCFC2-EBC7-478A-B221-EED6D2A67725}" type="presParOf" srcId="{6FD89178-0CF3-44EE-BB61-7E695B581A6C}" destId="{F2449F15-9061-415E-918A-AFF9B9293D86}" srcOrd="0" destOrd="0" presId="urn:microsoft.com/office/officeart/2008/layout/HorizontalMultiLevelHierarchy"/>
    <dgm:cxn modelId="{EC4B2492-8620-4A56-8172-51112CE28396}" type="presParOf" srcId="{6FD89178-0CF3-44EE-BB61-7E695B581A6C}" destId="{F7D0D988-43D7-4CEF-86E9-B555927FB647}" srcOrd="1" destOrd="0" presId="urn:microsoft.com/office/officeart/2008/layout/HorizontalMultiLevelHierarchy"/>
    <dgm:cxn modelId="{0DE2C831-7362-4BFA-8E92-BD45F262448E}" type="presParOf" srcId="{F7D0D988-43D7-4CEF-86E9-B555927FB647}" destId="{C8C9CA8E-422F-4278-A2F2-8A9030ED46EA}" srcOrd="0" destOrd="0" presId="urn:microsoft.com/office/officeart/2008/layout/HorizontalMultiLevelHierarchy"/>
    <dgm:cxn modelId="{AFF8D4FB-B8C9-4495-8614-A9D2837900CD}" type="presParOf" srcId="{C8C9CA8E-422F-4278-A2F2-8A9030ED46EA}" destId="{01FEF004-4A6E-4CED-8E64-11334C9FCE7A}" srcOrd="0" destOrd="0" presId="urn:microsoft.com/office/officeart/2008/layout/HorizontalMultiLevelHierarchy"/>
    <dgm:cxn modelId="{4046C5B8-F72E-4972-9B08-6F727F93F85C}" type="presParOf" srcId="{F7D0D988-43D7-4CEF-86E9-B555927FB647}" destId="{33780AB9-C3E6-4D99-BDCE-F1D03CE6D7C9}" srcOrd="1" destOrd="0" presId="urn:microsoft.com/office/officeart/2008/layout/HorizontalMultiLevelHierarchy"/>
    <dgm:cxn modelId="{149BA061-2855-434B-B043-60D56FD2A404}" type="presParOf" srcId="{33780AB9-C3E6-4D99-BDCE-F1D03CE6D7C9}" destId="{991A7F67-51F0-4436-A05B-9D387F8E7639}" srcOrd="0" destOrd="0" presId="urn:microsoft.com/office/officeart/2008/layout/HorizontalMultiLevelHierarchy"/>
    <dgm:cxn modelId="{53A783D6-6AEF-4362-A736-D94E352B946D}" type="presParOf" srcId="{33780AB9-C3E6-4D99-BDCE-F1D03CE6D7C9}" destId="{159317F3-5D37-4448-865F-601C71D12D16}" srcOrd="1" destOrd="0" presId="urn:microsoft.com/office/officeart/2008/layout/HorizontalMultiLevelHierarchy"/>
    <dgm:cxn modelId="{C4F60B43-C1FC-4452-B9BD-A6D114106CEF}" type="presParOf" srcId="{F7D0D988-43D7-4CEF-86E9-B555927FB647}" destId="{5292BA09-BE3F-469E-9988-B72E746E8D3A}" srcOrd="2" destOrd="0" presId="urn:microsoft.com/office/officeart/2008/layout/HorizontalMultiLevelHierarchy"/>
    <dgm:cxn modelId="{8D785C05-6BBE-4874-8830-E1CC81289D93}" type="presParOf" srcId="{5292BA09-BE3F-469E-9988-B72E746E8D3A}" destId="{8460C5F2-9727-41B5-A8A8-DA15F911A67A}" srcOrd="0" destOrd="0" presId="urn:microsoft.com/office/officeart/2008/layout/HorizontalMultiLevelHierarchy"/>
    <dgm:cxn modelId="{5CB93CE4-E379-4978-8D97-1C98F85AC234}" type="presParOf" srcId="{F7D0D988-43D7-4CEF-86E9-B555927FB647}" destId="{A2DB72C3-EE1C-4A7E-9546-BF9D57FB0A41}" srcOrd="3" destOrd="0" presId="urn:microsoft.com/office/officeart/2008/layout/HorizontalMultiLevelHierarchy"/>
    <dgm:cxn modelId="{699E8191-E5A4-4A2A-89FC-CD130CC287CE}" type="presParOf" srcId="{A2DB72C3-EE1C-4A7E-9546-BF9D57FB0A41}" destId="{A9334ADE-A0A5-44DB-BFCE-BF7E4281CB39}" srcOrd="0" destOrd="0" presId="urn:microsoft.com/office/officeart/2008/layout/HorizontalMultiLevelHierarchy"/>
    <dgm:cxn modelId="{84013DB4-333A-476D-ACD9-EEC29151E8EF}" type="presParOf" srcId="{A2DB72C3-EE1C-4A7E-9546-BF9D57FB0A41}" destId="{DDCC44EB-609F-4B12-B337-021AAE491CBD}" srcOrd="1" destOrd="0" presId="urn:microsoft.com/office/officeart/2008/layout/HorizontalMultiLevelHierarchy"/>
    <dgm:cxn modelId="{A5A1D64B-1DE8-432B-B81E-7D3341B12127}" type="presParOf" srcId="{F7D0D988-43D7-4CEF-86E9-B555927FB647}" destId="{3B677DB7-138E-4E12-91A3-D39E2F8C1770}" srcOrd="4" destOrd="0" presId="urn:microsoft.com/office/officeart/2008/layout/HorizontalMultiLevelHierarchy"/>
    <dgm:cxn modelId="{5EF0BA7D-05B2-466C-868F-7420D3C0A7EB}" type="presParOf" srcId="{3B677DB7-138E-4E12-91A3-D39E2F8C1770}" destId="{46CD169A-288C-497D-89AC-E8A2BECFD00F}" srcOrd="0" destOrd="0" presId="urn:microsoft.com/office/officeart/2008/layout/HorizontalMultiLevelHierarchy"/>
    <dgm:cxn modelId="{7EEC0D3F-5FBF-43D2-B517-E9F76ED8AE71}" type="presParOf" srcId="{F7D0D988-43D7-4CEF-86E9-B555927FB647}" destId="{317F9FFA-0015-4CCC-B9CC-A3957001A190}" srcOrd="5" destOrd="0" presId="urn:microsoft.com/office/officeart/2008/layout/HorizontalMultiLevelHierarchy"/>
    <dgm:cxn modelId="{3658B7DC-CD04-4B4C-9413-008F48845D0F}" type="presParOf" srcId="{317F9FFA-0015-4CCC-B9CC-A3957001A190}" destId="{EF1A282F-9BAD-4BEA-8AA0-17DD2D7CE18E}" srcOrd="0" destOrd="0" presId="urn:microsoft.com/office/officeart/2008/layout/HorizontalMultiLevelHierarchy"/>
    <dgm:cxn modelId="{51E37390-FC1C-4829-BCBD-BB2165ECE36C}" type="presParOf" srcId="{317F9FFA-0015-4CCC-B9CC-A3957001A190}" destId="{56346049-9778-4807-8FDC-1FE80014F4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FC7E5BAC-9891-40F0-B4D5-5370D1130469}">
      <dgm:prSet custT="1"/>
      <dgm:spPr/>
      <dgm:t>
        <a:bodyPr/>
        <a:lstStyle/>
        <a:p>
          <a:pPr rtl="1"/>
          <a:r>
            <a:rPr lang="fa-IR" sz="2000" smtClean="0">
              <a:cs typeface="B Badr" panose="00000400000000000000" pitchFamily="2" charset="-78"/>
            </a:rPr>
            <a:t>و اعلم: أنه قد ينتزع الشبه من نفس التضاد؛ لاشتراك الضدين فيه ثم ينزل منزلة التناسب بواسطة </a:t>
          </a:r>
          <a:endParaRPr lang="fa-IR" sz="2000">
            <a:cs typeface="B Badr" panose="00000400000000000000" pitchFamily="2" charset="-78"/>
          </a:endParaRPr>
        </a:p>
      </dgm:t>
    </dgm:pt>
    <dgm:pt modelId="{0507C5E7-FC12-40A8-960F-C113FB8D5B29}" type="parTrans" cxnId="{1BC24004-1A9B-4A66-B540-3E7AFF5BB148}">
      <dgm:prSet/>
      <dgm:spPr/>
      <dgm:t>
        <a:bodyPr/>
        <a:lstStyle/>
        <a:p>
          <a:pPr rtl="1"/>
          <a:endParaRPr lang="fa-IR" sz="3200">
            <a:cs typeface="B Badr" panose="00000400000000000000" pitchFamily="2" charset="-78"/>
          </a:endParaRPr>
        </a:p>
      </dgm:t>
    </dgm:pt>
    <dgm:pt modelId="{346A56DC-E451-4B87-96DF-091E605DEE5B}" type="sibTrans" cxnId="{1BC24004-1A9B-4A66-B540-3E7AFF5BB148}">
      <dgm:prSet/>
      <dgm:spPr/>
      <dgm:t>
        <a:bodyPr/>
        <a:lstStyle/>
        <a:p>
          <a:pPr rtl="1"/>
          <a:endParaRPr lang="fa-IR" sz="3200">
            <a:cs typeface="B Badr" panose="00000400000000000000" pitchFamily="2" charset="-78"/>
          </a:endParaRPr>
        </a:p>
      </dgm:t>
    </dgm:pt>
    <dgm:pt modelId="{1E5249A3-6A33-47F3-B2E9-FC7EB3C3B1F7}">
      <dgm:prSet custT="1"/>
      <dgm:spPr/>
      <dgm:t>
        <a:bodyPr/>
        <a:lstStyle/>
        <a:p>
          <a:pPr rtl="1"/>
          <a:r>
            <a:rPr lang="fa-IR" sz="2800" smtClean="0">
              <a:cs typeface="B Badr" panose="00000400000000000000" pitchFamily="2" charset="-78"/>
            </a:rPr>
            <a:t>تلميح، أو تهكم؛ فيقال </a:t>
          </a:r>
          <a:endParaRPr lang="fa-IR" sz="2800">
            <a:cs typeface="B Badr" panose="00000400000000000000" pitchFamily="2" charset="-78"/>
          </a:endParaRPr>
        </a:p>
      </dgm:t>
    </dgm:pt>
    <dgm:pt modelId="{7324660F-58F1-4C8B-A4A6-065543A491F1}" type="parTrans" cxnId="{01BA0991-8AC4-42E7-81B3-FE7260A9FF17}">
      <dgm:prSet/>
      <dgm:spPr/>
      <dgm:t>
        <a:bodyPr/>
        <a:lstStyle/>
        <a:p>
          <a:pPr rtl="1"/>
          <a:endParaRPr lang="fa-IR"/>
        </a:p>
      </dgm:t>
    </dgm:pt>
    <dgm:pt modelId="{68502EF8-AE21-49B8-9CD5-F9CC712463B8}" type="sibTrans" cxnId="{01BA0991-8AC4-42E7-81B3-FE7260A9FF17}">
      <dgm:prSet/>
      <dgm:spPr/>
      <dgm:t>
        <a:bodyPr/>
        <a:lstStyle/>
        <a:p>
          <a:pPr rtl="1"/>
          <a:endParaRPr lang="fa-IR"/>
        </a:p>
      </dgm:t>
    </dgm:pt>
    <dgm:pt modelId="{ADE26EE0-5CA9-41CA-9623-D423514EE2E5}">
      <dgm:prSet custT="1"/>
      <dgm:spPr/>
      <dgm:t>
        <a:bodyPr/>
        <a:lstStyle/>
        <a:p>
          <a:pPr rtl="1"/>
          <a:r>
            <a:rPr lang="fa-IR" sz="2800" smtClean="0">
              <a:cs typeface="B Badr" panose="00000400000000000000" pitchFamily="2" charset="-78"/>
            </a:rPr>
            <a:t>للجبان: ما أشبهه بالأسد، </a:t>
          </a:r>
          <a:endParaRPr lang="fa-IR" sz="2800">
            <a:cs typeface="B Badr" panose="00000400000000000000" pitchFamily="2" charset="-78"/>
          </a:endParaRPr>
        </a:p>
      </dgm:t>
    </dgm:pt>
    <dgm:pt modelId="{83CD22A5-F8D3-4165-BEFE-09A016F33014}" type="parTrans" cxnId="{1121F18E-5C9B-4C90-9F80-7D92837D27FD}">
      <dgm:prSet custT="1"/>
      <dgm:spPr/>
      <dgm:t>
        <a:bodyPr/>
        <a:lstStyle/>
        <a:p>
          <a:pPr rtl="1"/>
          <a:endParaRPr lang="fa-IR" sz="200"/>
        </a:p>
      </dgm:t>
    </dgm:pt>
    <dgm:pt modelId="{D0849F31-4B34-4F51-8364-F7180105470C}" type="sibTrans" cxnId="{1121F18E-5C9B-4C90-9F80-7D92837D27FD}">
      <dgm:prSet/>
      <dgm:spPr/>
      <dgm:t>
        <a:bodyPr/>
        <a:lstStyle/>
        <a:p>
          <a:pPr rtl="1"/>
          <a:endParaRPr lang="fa-IR"/>
        </a:p>
      </dgm:t>
    </dgm:pt>
    <dgm:pt modelId="{FEF4DCDE-F297-4AE6-9BB2-BE1475BB64CE}">
      <dgm:prSet custT="1"/>
      <dgm:spPr/>
      <dgm:t>
        <a:bodyPr/>
        <a:lstStyle/>
        <a:p>
          <a:pPr rtl="1"/>
          <a:r>
            <a:rPr lang="fa-IR" sz="2800" smtClean="0">
              <a:cs typeface="B Badr" panose="00000400000000000000" pitchFamily="2" charset="-78"/>
            </a:rPr>
            <a:t>و للبخيل: هو حاتم.</a:t>
          </a:r>
          <a:endParaRPr lang="fa-IR" sz="2800">
            <a:cs typeface="B Badr" panose="00000400000000000000" pitchFamily="2" charset="-78"/>
          </a:endParaRPr>
        </a:p>
      </dgm:t>
    </dgm:pt>
    <dgm:pt modelId="{D804F6AA-7EF8-48B6-973A-4C00632BBFAC}" type="parTrans" cxnId="{B32EA6B6-2D06-4901-8CFE-8AD6277C28D6}">
      <dgm:prSet custT="1"/>
      <dgm:spPr/>
      <dgm:t>
        <a:bodyPr/>
        <a:lstStyle/>
        <a:p>
          <a:pPr rtl="1"/>
          <a:endParaRPr lang="fa-IR" sz="200"/>
        </a:p>
      </dgm:t>
    </dgm:pt>
    <dgm:pt modelId="{E5325E53-2750-49DD-9042-4C10AC5E8F65}" type="sibTrans" cxnId="{B32EA6B6-2D06-4901-8CFE-8AD6277C28D6}">
      <dgm:prSet/>
      <dgm:spPr/>
      <dgm:t>
        <a:bodyPr/>
        <a:lstStyle/>
        <a:p>
          <a:pPr rtl="1"/>
          <a:endParaRPr lang="fa-I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926C763B-F496-4F76-B0CD-A6A059A63AEA}" type="pres">
      <dgm:prSet presAssocID="{FC7E5BAC-9891-40F0-B4D5-5370D1130469}" presName="root1" presStyleCnt="0"/>
      <dgm:spPr/>
    </dgm:pt>
    <dgm:pt modelId="{B35CF846-1868-4F7C-802F-011C1DD8D6F9}" type="pres">
      <dgm:prSet presAssocID="{FC7E5BAC-9891-40F0-B4D5-5370D1130469}" presName="LevelOneTextNode" presStyleLbl="node0" presStyleIdx="0" presStyleCnt="1" custScaleX="95739" custScaleY="63170" custLinFactNeighborX="-11392" custLinFactNeighborY="-89">
        <dgm:presLayoutVars>
          <dgm:chPref val="3"/>
        </dgm:presLayoutVars>
      </dgm:prSet>
      <dgm:spPr/>
      <dgm:t>
        <a:bodyPr/>
        <a:lstStyle/>
        <a:p>
          <a:pPr rtl="1"/>
          <a:endParaRPr lang="fa-IR"/>
        </a:p>
      </dgm:t>
    </dgm:pt>
    <dgm:pt modelId="{54A07DDE-22E0-4F4F-BCAC-56A296B2A4A9}" type="pres">
      <dgm:prSet presAssocID="{FC7E5BAC-9891-40F0-B4D5-5370D1130469}" presName="level2hierChild" presStyleCnt="0"/>
      <dgm:spPr/>
    </dgm:pt>
    <dgm:pt modelId="{77607869-6F3B-4096-959D-81379CD64288}" type="pres">
      <dgm:prSet presAssocID="{7324660F-58F1-4C8B-A4A6-065543A491F1}" presName="conn2-1" presStyleLbl="parChTrans1D2" presStyleIdx="0" presStyleCnt="1"/>
      <dgm:spPr/>
      <dgm:t>
        <a:bodyPr/>
        <a:lstStyle/>
        <a:p>
          <a:pPr rtl="1"/>
          <a:endParaRPr lang="fa-IR"/>
        </a:p>
      </dgm:t>
    </dgm:pt>
    <dgm:pt modelId="{F8288A52-B48C-4C86-945D-17E4AA1871A2}" type="pres">
      <dgm:prSet presAssocID="{7324660F-58F1-4C8B-A4A6-065543A491F1}" presName="connTx" presStyleLbl="parChTrans1D2" presStyleIdx="0" presStyleCnt="1"/>
      <dgm:spPr/>
      <dgm:t>
        <a:bodyPr/>
        <a:lstStyle/>
        <a:p>
          <a:pPr rtl="1"/>
          <a:endParaRPr lang="fa-IR"/>
        </a:p>
      </dgm:t>
    </dgm:pt>
    <dgm:pt modelId="{45B5A532-03DD-4F74-A2CF-F1ECE329A457}" type="pres">
      <dgm:prSet presAssocID="{1E5249A3-6A33-47F3-B2E9-FC7EB3C3B1F7}" presName="root2" presStyleCnt="0"/>
      <dgm:spPr/>
    </dgm:pt>
    <dgm:pt modelId="{112539DF-1F03-4923-BD91-03C5C061CFA4}" type="pres">
      <dgm:prSet presAssocID="{1E5249A3-6A33-47F3-B2E9-FC7EB3C3B1F7}" presName="LevelTwoTextNode" presStyleLbl="node2" presStyleIdx="0" presStyleCnt="1">
        <dgm:presLayoutVars>
          <dgm:chPref val="3"/>
        </dgm:presLayoutVars>
      </dgm:prSet>
      <dgm:spPr/>
      <dgm:t>
        <a:bodyPr/>
        <a:lstStyle/>
        <a:p>
          <a:pPr rtl="1"/>
          <a:endParaRPr lang="fa-IR"/>
        </a:p>
      </dgm:t>
    </dgm:pt>
    <dgm:pt modelId="{DDA15F7E-A807-4BD2-898D-79F264E0EB04}" type="pres">
      <dgm:prSet presAssocID="{1E5249A3-6A33-47F3-B2E9-FC7EB3C3B1F7}" presName="level3hierChild" presStyleCnt="0"/>
      <dgm:spPr/>
    </dgm:pt>
    <dgm:pt modelId="{36088FC3-FBAF-4EBC-AE3A-745C140A78F4}" type="pres">
      <dgm:prSet presAssocID="{83CD22A5-F8D3-4165-BEFE-09A016F33014}" presName="conn2-1" presStyleLbl="parChTrans1D3" presStyleIdx="0" presStyleCnt="2"/>
      <dgm:spPr/>
      <dgm:t>
        <a:bodyPr/>
        <a:lstStyle/>
        <a:p>
          <a:pPr rtl="1"/>
          <a:endParaRPr lang="fa-IR"/>
        </a:p>
      </dgm:t>
    </dgm:pt>
    <dgm:pt modelId="{7E610EE6-F8EE-4FAC-9601-594EA278EEB3}" type="pres">
      <dgm:prSet presAssocID="{83CD22A5-F8D3-4165-BEFE-09A016F33014}" presName="connTx" presStyleLbl="parChTrans1D3" presStyleIdx="0" presStyleCnt="2"/>
      <dgm:spPr/>
      <dgm:t>
        <a:bodyPr/>
        <a:lstStyle/>
        <a:p>
          <a:pPr rtl="1"/>
          <a:endParaRPr lang="fa-IR"/>
        </a:p>
      </dgm:t>
    </dgm:pt>
    <dgm:pt modelId="{5D60D895-0793-4128-BC76-D7AA1E822B98}" type="pres">
      <dgm:prSet presAssocID="{ADE26EE0-5CA9-41CA-9623-D423514EE2E5}" presName="root2" presStyleCnt="0"/>
      <dgm:spPr/>
    </dgm:pt>
    <dgm:pt modelId="{70ACE15B-3C87-4977-BEBC-4586EE9DF52E}" type="pres">
      <dgm:prSet presAssocID="{ADE26EE0-5CA9-41CA-9623-D423514EE2E5}" presName="LevelTwoTextNode" presStyleLbl="node3" presStyleIdx="0" presStyleCnt="2" custScaleX="88293">
        <dgm:presLayoutVars>
          <dgm:chPref val="3"/>
        </dgm:presLayoutVars>
      </dgm:prSet>
      <dgm:spPr/>
      <dgm:t>
        <a:bodyPr/>
        <a:lstStyle/>
        <a:p>
          <a:pPr rtl="1"/>
          <a:endParaRPr lang="fa-IR"/>
        </a:p>
      </dgm:t>
    </dgm:pt>
    <dgm:pt modelId="{993809D2-51D5-49C7-BB79-DB2DCD833666}" type="pres">
      <dgm:prSet presAssocID="{ADE26EE0-5CA9-41CA-9623-D423514EE2E5}" presName="level3hierChild" presStyleCnt="0"/>
      <dgm:spPr/>
    </dgm:pt>
    <dgm:pt modelId="{969C2AD2-8A22-4022-AB0C-066B44308EE0}" type="pres">
      <dgm:prSet presAssocID="{D804F6AA-7EF8-48B6-973A-4C00632BBFAC}" presName="conn2-1" presStyleLbl="parChTrans1D3" presStyleIdx="1" presStyleCnt="2"/>
      <dgm:spPr/>
      <dgm:t>
        <a:bodyPr/>
        <a:lstStyle/>
        <a:p>
          <a:pPr rtl="1"/>
          <a:endParaRPr lang="fa-IR"/>
        </a:p>
      </dgm:t>
    </dgm:pt>
    <dgm:pt modelId="{956C7F7B-03B0-491B-BB49-1B11C5512C0E}" type="pres">
      <dgm:prSet presAssocID="{D804F6AA-7EF8-48B6-973A-4C00632BBFAC}" presName="connTx" presStyleLbl="parChTrans1D3" presStyleIdx="1" presStyleCnt="2"/>
      <dgm:spPr/>
      <dgm:t>
        <a:bodyPr/>
        <a:lstStyle/>
        <a:p>
          <a:pPr rtl="1"/>
          <a:endParaRPr lang="fa-IR"/>
        </a:p>
      </dgm:t>
    </dgm:pt>
    <dgm:pt modelId="{27F0C1AB-1663-499C-9DBD-1FD3C19D631B}" type="pres">
      <dgm:prSet presAssocID="{FEF4DCDE-F297-4AE6-9BB2-BE1475BB64CE}" presName="root2" presStyleCnt="0"/>
      <dgm:spPr/>
    </dgm:pt>
    <dgm:pt modelId="{0D9C9089-9498-4214-BE4E-2383AA407F66}" type="pres">
      <dgm:prSet presAssocID="{FEF4DCDE-F297-4AE6-9BB2-BE1475BB64CE}" presName="LevelTwoTextNode" presStyleLbl="node3" presStyleIdx="1" presStyleCnt="2" custScaleX="88293">
        <dgm:presLayoutVars>
          <dgm:chPref val="3"/>
        </dgm:presLayoutVars>
      </dgm:prSet>
      <dgm:spPr/>
      <dgm:t>
        <a:bodyPr/>
        <a:lstStyle/>
        <a:p>
          <a:pPr rtl="1"/>
          <a:endParaRPr lang="fa-IR"/>
        </a:p>
      </dgm:t>
    </dgm:pt>
    <dgm:pt modelId="{CD815FF3-EA66-4250-8249-3CBC21BB7E0F}" type="pres">
      <dgm:prSet presAssocID="{FEF4DCDE-F297-4AE6-9BB2-BE1475BB64CE}" presName="level3hierChild" presStyleCnt="0"/>
      <dgm:spPr/>
    </dgm:pt>
  </dgm:ptLst>
  <dgm:cxnLst>
    <dgm:cxn modelId="{1121F18E-5C9B-4C90-9F80-7D92837D27FD}" srcId="{1E5249A3-6A33-47F3-B2E9-FC7EB3C3B1F7}" destId="{ADE26EE0-5CA9-41CA-9623-D423514EE2E5}" srcOrd="0" destOrd="0" parTransId="{83CD22A5-F8D3-4165-BEFE-09A016F33014}" sibTransId="{D0849F31-4B34-4F51-8364-F7180105470C}"/>
    <dgm:cxn modelId="{46F7D908-2D56-4D20-BB2B-BBCFCE050168}" type="presOf" srcId="{ADE26EE0-5CA9-41CA-9623-D423514EE2E5}" destId="{70ACE15B-3C87-4977-BEBC-4586EE9DF52E}" srcOrd="0" destOrd="0" presId="urn:microsoft.com/office/officeart/2008/layout/HorizontalMultiLevelHierarchy"/>
    <dgm:cxn modelId="{01BA0991-8AC4-42E7-81B3-FE7260A9FF17}" srcId="{FC7E5BAC-9891-40F0-B4D5-5370D1130469}" destId="{1E5249A3-6A33-47F3-B2E9-FC7EB3C3B1F7}" srcOrd="0" destOrd="0" parTransId="{7324660F-58F1-4C8B-A4A6-065543A491F1}" sibTransId="{68502EF8-AE21-49B8-9CD5-F9CC712463B8}"/>
    <dgm:cxn modelId="{4DCB4B02-5E24-4130-A841-8725A459974A}" type="presOf" srcId="{FB6BE362-A138-494A-AA77-1293C67966EF}" destId="{7B49004F-4F6C-4E42-8E78-3169C65DCE7A}" srcOrd="0" destOrd="0" presId="urn:microsoft.com/office/officeart/2008/layout/HorizontalMultiLevelHierarchy"/>
    <dgm:cxn modelId="{1BC24004-1A9B-4A66-B540-3E7AFF5BB148}" srcId="{FB6BE362-A138-494A-AA77-1293C67966EF}" destId="{FC7E5BAC-9891-40F0-B4D5-5370D1130469}" srcOrd="0" destOrd="0" parTransId="{0507C5E7-FC12-40A8-960F-C113FB8D5B29}" sibTransId="{346A56DC-E451-4B87-96DF-091E605DEE5B}"/>
    <dgm:cxn modelId="{20892AE6-B936-47C1-894E-0B2719BC6252}" type="presOf" srcId="{83CD22A5-F8D3-4165-BEFE-09A016F33014}" destId="{36088FC3-FBAF-4EBC-AE3A-745C140A78F4}" srcOrd="0" destOrd="0" presId="urn:microsoft.com/office/officeart/2008/layout/HorizontalMultiLevelHierarchy"/>
    <dgm:cxn modelId="{9538F40B-3AE9-4B31-9181-F7AE806D3D60}" type="presOf" srcId="{FC7E5BAC-9891-40F0-B4D5-5370D1130469}" destId="{B35CF846-1868-4F7C-802F-011C1DD8D6F9}" srcOrd="0" destOrd="0" presId="urn:microsoft.com/office/officeart/2008/layout/HorizontalMultiLevelHierarchy"/>
    <dgm:cxn modelId="{B32EA6B6-2D06-4901-8CFE-8AD6277C28D6}" srcId="{1E5249A3-6A33-47F3-B2E9-FC7EB3C3B1F7}" destId="{FEF4DCDE-F297-4AE6-9BB2-BE1475BB64CE}" srcOrd="1" destOrd="0" parTransId="{D804F6AA-7EF8-48B6-973A-4C00632BBFAC}" sibTransId="{E5325E53-2750-49DD-9042-4C10AC5E8F65}"/>
    <dgm:cxn modelId="{4DA4A99E-0DB3-4C2D-95C6-B7D295A8D676}" type="presOf" srcId="{7324660F-58F1-4C8B-A4A6-065543A491F1}" destId="{77607869-6F3B-4096-959D-81379CD64288}" srcOrd="0" destOrd="0" presId="urn:microsoft.com/office/officeart/2008/layout/HorizontalMultiLevelHierarchy"/>
    <dgm:cxn modelId="{60FF9E0B-DC85-4407-A50C-7E95BCEA93A5}" type="presOf" srcId="{FEF4DCDE-F297-4AE6-9BB2-BE1475BB64CE}" destId="{0D9C9089-9498-4214-BE4E-2383AA407F66}" srcOrd="0" destOrd="0" presId="urn:microsoft.com/office/officeart/2008/layout/HorizontalMultiLevelHierarchy"/>
    <dgm:cxn modelId="{0A297EA4-DC68-4B50-86D9-D9BA52A31039}" type="presOf" srcId="{83CD22A5-F8D3-4165-BEFE-09A016F33014}" destId="{7E610EE6-F8EE-4FAC-9601-594EA278EEB3}" srcOrd="1" destOrd="0" presId="urn:microsoft.com/office/officeart/2008/layout/HorizontalMultiLevelHierarchy"/>
    <dgm:cxn modelId="{A1E3437C-52D6-488C-88CA-7E5A99499FBE}" type="presOf" srcId="{D804F6AA-7EF8-48B6-973A-4C00632BBFAC}" destId="{969C2AD2-8A22-4022-AB0C-066B44308EE0}" srcOrd="0" destOrd="0" presId="urn:microsoft.com/office/officeart/2008/layout/HorizontalMultiLevelHierarchy"/>
    <dgm:cxn modelId="{1A353232-F793-41F1-B504-6324425A7289}" type="presOf" srcId="{D804F6AA-7EF8-48B6-973A-4C00632BBFAC}" destId="{956C7F7B-03B0-491B-BB49-1B11C5512C0E}" srcOrd="1" destOrd="0" presId="urn:microsoft.com/office/officeart/2008/layout/HorizontalMultiLevelHierarchy"/>
    <dgm:cxn modelId="{18D2D44C-F193-493B-BA5D-DAA2D92F510C}" type="presOf" srcId="{7324660F-58F1-4C8B-A4A6-065543A491F1}" destId="{F8288A52-B48C-4C86-945D-17E4AA1871A2}" srcOrd="1" destOrd="0" presId="urn:microsoft.com/office/officeart/2008/layout/HorizontalMultiLevelHierarchy"/>
    <dgm:cxn modelId="{F41CC8AF-1ABB-4DCF-A4BD-E7B7346E9055}" type="presOf" srcId="{1E5249A3-6A33-47F3-B2E9-FC7EB3C3B1F7}" destId="{112539DF-1F03-4923-BD91-03C5C061CFA4}" srcOrd="0" destOrd="0" presId="urn:microsoft.com/office/officeart/2008/layout/HorizontalMultiLevelHierarchy"/>
    <dgm:cxn modelId="{6120528E-26C1-439E-838B-8570A634D8B7}" type="presParOf" srcId="{7B49004F-4F6C-4E42-8E78-3169C65DCE7A}" destId="{926C763B-F496-4F76-B0CD-A6A059A63AEA}" srcOrd="0" destOrd="0" presId="urn:microsoft.com/office/officeart/2008/layout/HorizontalMultiLevelHierarchy"/>
    <dgm:cxn modelId="{F9989BB8-EF2D-4360-943C-54C71632C35A}" type="presParOf" srcId="{926C763B-F496-4F76-B0CD-A6A059A63AEA}" destId="{B35CF846-1868-4F7C-802F-011C1DD8D6F9}" srcOrd="0" destOrd="0" presId="urn:microsoft.com/office/officeart/2008/layout/HorizontalMultiLevelHierarchy"/>
    <dgm:cxn modelId="{6384B6D1-EFAC-4F4C-9901-585A63AA2276}" type="presParOf" srcId="{926C763B-F496-4F76-B0CD-A6A059A63AEA}" destId="{54A07DDE-22E0-4F4F-BCAC-56A296B2A4A9}" srcOrd="1" destOrd="0" presId="urn:microsoft.com/office/officeart/2008/layout/HorizontalMultiLevelHierarchy"/>
    <dgm:cxn modelId="{4455EDB3-E057-446E-A5EE-765F3AB40D21}" type="presParOf" srcId="{54A07DDE-22E0-4F4F-BCAC-56A296B2A4A9}" destId="{77607869-6F3B-4096-959D-81379CD64288}" srcOrd="0" destOrd="0" presId="urn:microsoft.com/office/officeart/2008/layout/HorizontalMultiLevelHierarchy"/>
    <dgm:cxn modelId="{B0D34C9E-C918-4A8B-AA66-D3C1C3DC0CC7}" type="presParOf" srcId="{77607869-6F3B-4096-959D-81379CD64288}" destId="{F8288A52-B48C-4C86-945D-17E4AA1871A2}" srcOrd="0" destOrd="0" presId="urn:microsoft.com/office/officeart/2008/layout/HorizontalMultiLevelHierarchy"/>
    <dgm:cxn modelId="{781E021C-232E-43D5-AAEA-79F043B56A68}" type="presParOf" srcId="{54A07DDE-22E0-4F4F-BCAC-56A296B2A4A9}" destId="{45B5A532-03DD-4F74-A2CF-F1ECE329A457}" srcOrd="1" destOrd="0" presId="urn:microsoft.com/office/officeart/2008/layout/HorizontalMultiLevelHierarchy"/>
    <dgm:cxn modelId="{51570E89-0FFF-45CB-BD35-6A8E058D4259}" type="presParOf" srcId="{45B5A532-03DD-4F74-A2CF-F1ECE329A457}" destId="{112539DF-1F03-4923-BD91-03C5C061CFA4}" srcOrd="0" destOrd="0" presId="urn:microsoft.com/office/officeart/2008/layout/HorizontalMultiLevelHierarchy"/>
    <dgm:cxn modelId="{57A787AE-B1B6-4E76-AE87-4AB06054FBD9}" type="presParOf" srcId="{45B5A532-03DD-4F74-A2CF-F1ECE329A457}" destId="{DDA15F7E-A807-4BD2-898D-79F264E0EB04}" srcOrd="1" destOrd="0" presId="urn:microsoft.com/office/officeart/2008/layout/HorizontalMultiLevelHierarchy"/>
    <dgm:cxn modelId="{7BCE17A2-83C8-4CC2-B97B-2158A0607415}" type="presParOf" srcId="{DDA15F7E-A807-4BD2-898D-79F264E0EB04}" destId="{36088FC3-FBAF-4EBC-AE3A-745C140A78F4}" srcOrd="0" destOrd="0" presId="urn:microsoft.com/office/officeart/2008/layout/HorizontalMultiLevelHierarchy"/>
    <dgm:cxn modelId="{76E501F4-980B-41B4-A49A-6C1DA459BDEA}" type="presParOf" srcId="{36088FC3-FBAF-4EBC-AE3A-745C140A78F4}" destId="{7E610EE6-F8EE-4FAC-9601-594EA278EEB3}" srcOrd="0" destOrd="0" presId="urn:microsoft.com/office/officeart/2008/layout/HorizontalMultiLevelHierarchy"/>
    <dgm:cxn modelId="{BDD6A0A5-6220-4C36-A9C0-F9A1FCE91D15}" type="presParOf" srcId="{DDA15F7E-A807-4BD2-898D-79F264E0EB04}" destId="{5D60D895-0793-4128-BC76-D7AA1E822B98}" srcOrd="1" destOrd="0" presId="urn:microsoft.com/office/officeart/2008/layout/HorizontalMultiLevelHierarchy"/>
    <dgm:cxn modelId="{FE7A87E4-A65E-42A2-8E11-11F2F4E24C6A}" type="presParOf" srcId="{5D60D895-0793-4128-BC76-D7AA1E822B98}" destId="{70ACE15B-3C87-4977-BEBC-4586EE9DF52E}" srcOrd="0" destOrd="0" presId="urn:microsoft.com/office/officeart/2008/layout/HorizontalMultiLevelHierarchy"/>
    <dgm:cxn modelId="{D6D7DFEC-3C1E-4E09-AAA1-0A786C981433}" type="presParOf" srcId="{5D60D895-0793-4128-BC76-D7AA1E822B98}" destId="{993809D2-51D5-49C7-BB79-DB2DCD833666}" srcOrd="1" destOrd="0" presId="urn:microsoft.com/office/officeart/2008/layout/HorizontalMultiLevelHierarchy"/>
    <dgm:cxn modelId="{409A5B8D-2B3F-42E5-BA88-8BDEB27E5132}" type="presParOf" srcId="{DDA15F7E-A807-4BD2-898D-79F264E0EB04}" destId="{969C2AD2-8A22-4022-AB0C-066B44308EE0}" srcOrd="2" destOrd="0" presId="urn:microsoft.com/office/officeart/2008/layout/HorizontalMultiLevelHierarchy"/>
    <dgm:cxn modelId="{65C7CFE4-4425-4C1B-A2FC-597A3AD10FDA}" type="presParOf" srcId="{969C2AD2-8A22-4022-AB0C-066B44308EE0}" destId="{956C7F7B-03B0-491B-BB49-1B11C5512C0E}" srcOrd="0" destOrd="0" presId="urn:microsoft.com/office/officeart/2008/layout/HorizontalMultiLevelHierarchy"/>
    <dgm:cxn modelId="{941F0DC9-CD4A-4B29-9842-43D1CEAF58BB}" type="presParOf" srcId="{DDA15F7E-A807-4BD2-898D-79F264E0EB04}" destId="{27F0C1AB-1663-499C-9DBD-1FD3C19D631B}" srcOrd="3" destOrd="0" presId="urn:microsoft.com/office/officeart/2008/layout/HorizontalMultiLevelHierarchy"/>
    <dgm:cxn modelId="{B4C5F181-B9AD-4ACA-950B-6A09555C10D7}" type="presParOf" srcId="{27F0C1AB-1663-499C-9DBD-1FD3C19D631B}" destId="{0D9C9089-9498-4214-BE4E-2383AA407F66}" srcOrd="0" destOrd="0" presId="urn:microsoft.com/office/officeart/2008/layout/HorizontalMultiLevelHierarchy"/>
    <dgm:cxn modelId="{7526139C-D33C-4838-B362-A2483C35E25F}" type="presParOf" srcId="{27F0C1AB-1663-499C-9DBD-1FD3C19D631B}" destId="{CD815FF3-EA66-4250-8249-3CBC21BB7E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97670CD6-AC4C-4640-972E-51ECB0F47A5E}">
      <dgm:prSet custT="1"/>
      <dgm:spPr/>
      <dgm:t>
        <a:bodyPr/>
        <a:lstStyle/>
        <a:p>
          <a:pPr rtl="1"/>
          <a:r>
            <a:rPr lang="fa-IR" sz="3200" smtClean="0">
              <a:cs typeface="B Badr" panose="00000400000000000000" pitchFamily="2" charset="-78"/>
            </a:rPr>
            <a:t>و أداته (ادات تشبیه) </a:t>
          </a:r>
          <a:endParaRPr lang="fa-IR" sz="3200">
            <a:cs typeface="B Badr" panose="00000400000000000000" pitchFamily="2" charset="-78"/>
          </a:endParaRPr>
        </a:p>
      </dgm:t>
    </dgm:pt>
    <dgm:pt modelId="{417BA862-9E2D-417E-9A92-B3E1185BAA5B}" type="parTrans" cxnId="{9FD093BD-5605-4950-8E30-8630803DAED4}">
      <dgm:prSet/>
      <dgm:spPr/>
      <dgm:t>
        <a:bodyPr/>
        <a:lstStyle/>
        <a:p>
          <a:pPr rtl="1"/>
          <a:endParaRPr lang="fa-IR" sz="2000">
            <a:cs typeface="B Badr" panose="00000400000000000000" pitchFamily="2" charset="-78"/>
          </a:endParaRPr>
        </a:p>
      </dgm:t>
    </dgm:pt>
    <dgm:pt modelId="{69B0942B-E918-4F3A-8AE0-72F98ADC1FB5}" type="sibTrans" cxnId="{9FD093BD-5605-4950-8E30-8630803DAED4}">
      <dgm:prSet/>
      <dgm:spPr/>
      <dgm:t>
        <a:bodyPr/>
        <a:lstStyle/>
        <a:p>
          <a:pPr rtl="1"/>
          <a:endParaRPr lang="fa-IR" sz="2000">
            <a:cs typeface="B Badr" panose="00000400000000000000" pitchFamily="2" charset="-78"/>
          </a:endParaRPr>
        </a:p>
      </dgm:t>
    </dgm:pt>
    <dgm:pt modelId="{C3A474BC-78EE-4054-908B-712732E5DD4D}">
      <dgm:prSet custT="1"/>
      <dgm:spPr/>
      <dgm:t>
        <a:bodyPr/>
        <a:lstStyle/>
        <a:p>
          <a:pPr rtl="1"/>
          <a:r>
            <a:rPr lang="fa-IR" sz="1600" smtClean="0">
              <a:cs typeface="B Badr" panose="00000400000000000000" pitchFamily="2" charset="-78"/>
            </a:rPr>
            <a:t>(انواع)</a:t>
          </a:r>
          <a:endParaRPr lang="fa-IR" sz="1600">
            <a:cs typeface="B Badr" panose="00000400000000000000" pitchFamily="2" charset="-78"/>
          </a:endParaRPr>
        </a:p>
      </dgm:t>
    </dgm:pt>
    <dgm:pt modelId="{48C2E960-FFD4-4486-9DFF-0A8E900C24BD}" type="parTrans" cxnId="{4394BAC5-8C4C-402C-A7F4-229D68F003BA}">
      <dgm:prSet custT="1"/>
      <dgm:spPr/>
      <dgm:t>
        <a:bodyPr/>
        <a:lstStyle/>
        <a:p>
          <a:pPr rtl="1"/>
          <a:endParaRPr lang="fa-IR" sz="600">
            <a:cs typeface="B Badr" panose="00000400000000000000" pitchFamily="2" charset="-78"/>
          </a:endParaRPr>
        </a:p>
      </dgm:t>
    </dgm:pt>
    <dgm:pt modelId="{3E1F735A-12E5-42AD-91C0-4628B1768828}" type="sibTrans" cxnId="{4394BAC5-8C4C-402C-A7F4-229D68F003BA}">
      <dgm:prSet/>
      <dgm:spPr/>
      <dgm:t>
        <a:bodyPr/>
        <a:lstStyle/>
        <a:p>
          <a:pPr rtl="1"/>
          <a:endParaRPr lang="fa-IR" sz="2000">
            <a:cs typeface="B Badr" panose="00000400000000000000" pitchFamily="2" charset="-78"/>
          </a:endParaRPr>
        </a:p>
      </dgm:t>
    </dgm:pt>
    <dgm:pt modelId="{78FE821F-95FC-47ED-994A-934B62C82EE7}">
      <dgm:prSet custT="1"/>
      <dgm:spPr/>
      <dgm:t>
        <a:bodyPr/>
        <a:lstStyle/>
        <a:p>
          <a:pPr rtl="1"/>
          <a:r>
            <a:rPr lang="fa-IR" sz="1600" smtClean="0">
              <a:cs typeface="B Badr" panose="00000400000000000000" pitchFamily="2" charset="-78"/>
            </a:rPr>
            <a:t>الكاف</a:t>
          </a:r>
          <a:endParaRPr lang="fa-IR" sz="1600">
            <a:cs typeface="B Badr" panose="00000400000000000000" pitchFamily="2" charset="-78"/>
          </a:endParaRPr>
        </a:p>
      </dgm:t>
    </dgm:pt>
    <dgm:pt modelId="{B4A8351B-BF7C-482D-BAF1-94CAD5820C78}" type="parTrans" cxnId="{863D827D-07B8-4048-93D9-93CB6AFE47E2}">
      <dgm:prSet custT="1"/>
      <dgm:spPr/>
      <dgm:t>
        <a:bodyPr/>
        <a:lstStyle/>
        <a:p>
          <a:pPr rtl="1"/>
          <a:endParaRPr lang="fa-IR" sz="600">
            <a:cs typeface="B Badr" panose="00000400000000000000" pitchFamily="2" charset="-78"/>
          </a:endParaRPr>
        </a:p>
      </dgm:t>
    </dgm:pt>
    <dgm:pt modelId="{B67826DA-F929-42A1-B07D-F733B6C59FBE}" type="sibTrans" cxnId="{863D827D-07B8-4048-93D9-93CB6AFE47E2}">
      <dgm:prSet/>
      <dgm:spPr/>
      <dgm:t>
        <a:bodyPr/>
        <a:lstStyle/>
        <a:p>
          <a:pPr rtl="1"/>
          <a:endParaRPr lang="fa-IR" sz="2000">
            <a:cs typeface="B Badr" panose="00000400000000000000" pitchFamily="2" charset="-78"/>
          </a:endParaRPr>
        </a:p>
      </dgm:t>
    </dgm:pt>
    <dgm:pt modelId="{E4CA9E18-5471-40F8-8F6E-047C4685D3B5}">
      <dgm:prSet custT="1"/>
      <dgm:spPr/>
      <dgm:t>
        <a:bodyPr/>
        <a:lstStyle/>
        <a:p>
          <a:pPr rtl="1"/>
          <a:r>
            <a:rPr lang="fa-IR" sz="1600" smtClean="0">
              <a:cs typeface="B Badr" panose="00000400000000000000" pitchFamily="2" charset="-78"/>
            </a:rPr>
            <a:t>و كأن</a:t>
          </a:r>
          <a:endParaRPr lang="fa-IR" sz="1600">
            <a:cs typeface="B Badr" panose="00000400000000000000" pitchFamily="2" charset="-78"/>
          </a:endParaRPr>
        </a:p>
      </dgm:t>
    </dgm:pt>
    <dgm:pt modelId="{75B5006D-30C5-4372-A861-931DDD36147A}" type="parTrans" cxnId="{8BFE96FA-43A9-4BDC-A5EB-7CE86968823D}">
      <dgm:prSet custT="1"/>
      <dgm:spPr/>
      <dgm:t>
        <a:bodyPr/>
        <a:lstStyle/>
        <a:p>
          <a:pPr rtl="1"/>
          <a:endParaRPr lang="fa-IR" sz="600">
            <a:cs typeface="B Badr" panose="00000400000000000000" pitchFamily="2" charset="-78"/>
          </a:endParaRPr>
        </a:p>
      </dgm:t>
    </dgm:pt>
    <dgm:pt modelId="{4C9EA922-C45B-4117-AD94-A28A20DA35AA}" type="sibTrans" cxnId="{8BFE96FA-43A9-4BDC-A5EB-7CE86968823D}">
      <dgm:prSet/>
      <dgm:spPr/>
      <dgm:t>
        <a:bodyPr/>
        <a:lstStyle/>
        <a:p>
          <a:pPr rtl="1"/>
          <a:endParaRPr lang="fa-IR" sz="2000">
            <a:cs typeface="B Badr" panose="00000400000000000000" pitchFamily="2" charset="-78"/>
          </a:endParaRPr>
        </a:p>
      </dgm:t>
    </dgm:pt>
    <dgm:pt modelId="{7135F34F-E29C-4F4F-BA2D-1D345F090AB3}">
      <dgm:prSet custT="1"/>
      <dgm:spPr/>
      <dgm:t>
        <a:bodyPr/>
        <a:lstStyle/>
        <a:p>
          <a:pPr rtl="1"/>
          <a:r>
            <a:rPr lang="fa-IR" sz="1600" smtClean="0">
              <a:cs typeface="B Badr" panose="00000400000000000000" pitchFamily="2" charset="-78"/>
            </a:rPr>
            <a:t>و مثل</a:t>
          </a:r>
          <a:endParaRPr lang="fa-IR" sz="1600">
            <a:cs typeface="B Badr" panose="00000400000000000000" pitchFamily="2" charset="-78"/>
          </a:endParaRPr>
        </a:p>
      </dgm:t>
    </dgm:pt>
    <dgm:pt modelId="{30F4681D-062C-4708-ADE9-609BA2C4100E}" type="parTrans" cxnId="{65271EE2-5F35-4BFA-8169-233E59A22CC4}">
      <dgm:prSet custT="1"/>
      <dgm:spPr/>
      <dgm:t>
        <a:bodyPr/>
        <a:lstStyle/>
        <a:p>
          <a:pPr rtl="1"/>
          <a:endParaRPr lang="fa-IR" sz="600">
            <a:cs typeface="B Badr" panose="00000400000000000000" pitchFamily="2" charset="-78"/>
          </a:endParaRPr>
        </a:p>
      </dgm:t>
    </dgm:pt>
    <dgm:pt modelId="{B59FF11E-DEB4-4FB2-982D-4E7FF236252B}" type="sibTrans" cxnId="{65271EE2-5F35-4BFA-8169-233E59A22CC4}">
      <dgm:prSet/>
      <dgm:spPr/>
      <dgm:t>
        <a:bodyPr/>
        <a:lstStyle/>
        <a:p>
          <a:pPr rtl="1"/>
          <a:endParaRPr lang="fa-IR" sz="2000">
            <a:cs typeface="B Badr" panose="00000400000000000000" pitchFamily="2" charset="-78"/>
          </a:endParaRPr>
        </a:p>
      </dgm:t>
    </dgm:pt>
    <dgm:pt modelId="{2A46C8C0-5A88-48D5-AFDB-EB6FC1536CBE}">
      <dgm:prSet custT="1"/>
      <dgm:spPr/>
      <dgm:t>
        <a:bodyPr/>
        <a:lstStyle/>
        <a:p>
          <a:pPr rtl="1"/>
          <a:r>
            <a:rPr lang="fa-IR" sz="1600" smtClean="0">
              <a:cs typeface="B Badr" panose="00000400000000000000" pitchFamily="2" charset="-78"/>
            </a:rPr>
            <a:t>و ما فى معناها.</a:t>
          </a:r>
          <a:endParaRPr lang="fa-IR" sz="1600">
            <a:cs typeface="B Badr" panose="00000400000000000000" pitchFamily="2" charset="-78"/>
          </a:endParaRPr>
        </a:p>
      </dgm:t>
    </dgm:pt>
    <dgm:pt modelId="{869A14A0-3E99-4524-ACE9-A4C262F5E103}" type="parTrans" cxnId="{49929369-81C3-4824-8940-461D51A9BFD5}">
      <dgm:prSet custT="1"/>
      <dgm:spPr/>
      <dgm:t>
        <a:bodyPr/>
        <a:lstStyle/>
        <a:p>
          <a:pPr rtl="1"/>
          <a:endParaRPr lang="fa-IR" sz="600">
            <a:cs typeface="B Badr" panose="00000400000000000000" pitchFamily="2" charset="-78"/>
          </a:endParaRPr>
        </a:p>
      </dgm:t>
    </dgm:pt>
    <dgm:pt modelId="{C508B2E0-B207-42D6-B6AD-F310DA7B0920}" type="sibTrans" cxnId="{49929369-81C3-4824-8940-461D51A9BFD5}">
      <dgm:prSet/>
      <dgm:spPr/>
      <dgm:t>
        <a:bodyPr/>
        <a:lstStyle/>
        <a:p>
          <a:pPr rtl="1"/>
          <a:endParaRPr lang="fa-IR" sz="2000">
            <a:cs typeface="B Badr" panose="00000400000000000000" pitchFamily="2" charset="-78"/>
          </a:endParaRPr>
        </a:p>
      </dgm:t>
    </dgm:pt>
    <dgm:pt modelId="{2BB7655E-68F7-4401-AF36-E2E3D405BA39}">
      <dgm:prSet custT="1"/>
      <dgm:spPr/>
      <dgm:t>
        <a:bodyPr/>
        <a:lstStyle/>
        <a:p>
          <a:pPr rtl="1"/>
          <a:r>
            <a:rPr lang="fa-IR" sz="1600" smtClean="0">
              <a:cs typeface="B Badr" panose="00000400000000000000" pitchFamily="2" charset="-78"/>
            </a:rPr>
            <a:t>و الأصل فى نحو الكاف (مجرور حرف تشبیه)</a:t>
          </a:r>
          <a:endParaRPr lang="fa-IR" sz="1600">
            <a:cs typeface="B Badr" panose="00000400000000000000" pitchFamily="2" charset="-78"/>
          </a:endParaRPr>
        </a:p>
      </dgm:t>
    </dgm:pt>
    <dgm:pt modelId="{53539838-C9C9-4221-B77D-6DDFE605F689}" type="parTrans" cxnId="{13BAABBA-B0D0-4ACC-B9D1-488C7452D9EF}">
      <dgm:prSet custT="1"/>
      <dgm:spPr/>
      <dgm:t>
        <a:bodyPr/>
        <a:lstStyle/>
        <a:p>
          <a:pPr rtl="1"/>
          <a:endParaRPr lang="fa-IR" sz="600">
            <a:cs typeface="B Badr" panose="00000400000000000000" pitchFamily="2" charset="-78"/>
          </a:endParaRPr>
        </a:p>
      </dgm:t>
    </dgm:pt>
    <dgm:pt modelId="{D54C1E27-BA18-4422-917E-54CE30DC5B30}" type="sibTrans" cxnId="{13BAABBA-B0D0-4ACC-B9D1-488C7452D9EF}">
      <dgm:prSet/>
      <dgm:spPr/>
      <dgm:t>
        <a:bodyPr/>
        <a:lstStyle/>
        <a:p>
          <a:pPr rtl="1"/>
          <a:endParaRPr lang="fa-IR" sz="2000">
            <a:cs typeface="B Badr" panose="00000400000000000000" pitchFamily="2" charset="-78"/>
          </a:endParaRPr>
        </a:p>
      </dgm:t>
    </dgm:pt>
    <dgm:pt modelId="{11792EA0-4CBC-426A-8059-B7FF07DC2302}">
      <dgm:prSet custT="1"/>
      <dgm:spPr/>
      <dgm:t>
        <a:bodyPr/>
        <a:lstStyle/>
        <a:p>
          <a:pPr rtl="1"/>
          <a:r>
            <a:rPr lang="fa-IR" sz="1600" smtClean="0">
              <a:cs typeface="B Badr" panose="00000400000000000000" pitchFamily="2" charset="-78"/>
            </a:rPr>
            <a:t>(اصل اوّلی)</a:t>
          </a:r>
          <a:endParaRPr lang="fa-IR" sz="1600">
            <a:cs typeface="B Badr" panose="00000400000000000000" pitchFamily="2" charset="-78"/>
          </a:endParaRPr>
        </a:p>
      </dgm:t>
    </dgm:pt>
    <dgm:pt modelId="{6EBBB5D6-3631-4A7E-993E-687E98E990D3}" type="parTrans" cxnId="{67AB2746-852E-4B31-B014-D388361D104E}">
      <dgm:prSet custT="1"/>
      <dgm:spPr/>
      <dgm:t>
        <a:bodyPr/>
        <a:lstStyle/>
        <a:p>
          <a:pPr rtl="1"/>
          <a:endParaRPr lang="fa-IR" sz="600">
            <a:cs typeface="B Badr" panose="00000400000000000000" pitchFamily="2" charset="-78"/>
          </a:endParaRPr>
        </a:p>
      </dgm:t>
    </dgm:pt>
    <dgm:pt modelId="{ECDE52CD-6D6A-4B9B-8EB9-11FC47D561EC}" type="sibTrans" cxnId="{67AB2746-852E-4B31-B014-D388361D104E}">
      <dgm:prSet/>
      <dgm:spPr/>
      <dgm:t>
        <a:bodyPr/>
        <a:lstStyle/>
        <a:p>
          <a:pPr rtl="1"/>
          <a:endParaRPr lang="fa-IR" sz="2000">
            <a:cs typeface="B Badr" panose="00000400000000000000" pitchFamily="2" charset="-78"/>
          </a:endParaRPr>
        </a:p>
      </dgm:t>
    </dgm:pt>
    <dgm:pt modelId="{6ACF5DD5-B7D5-485D-A5F6-838630AB7E2C}">
      <dgm:prSet custT="1"/>
      <dgm:spPr/>
      <dgm:t>
        <a:bodyPr/>
        <a:lstStyle/>
        <a:p>
          <a:pPr rtl="1"/>
          <a:r>
            <a:rPr lang="fa-IR" sz="1400" smtClean="0">
              <a:cs typeface="B Badr" panose="00000400000000000000" pitchFamily="2" charset="-78"/>
            </a:rPr>
            <a:t>أن يليه المشبه به (نحو: )</a:t>
          </a:r>
          <a:endParaRPr lang="fa-IR" sz="1400">
            <a:cs typeface="B Badr" panose="00000400000000000000" pitchFamily="2" charset="-78"/>
          </a:endParaRPr>
        </a:p>
      </dgm:t>
    </dgm:pt>
    <dgm:pt modelId="{93E6D947-3B93-4AF8-A7DC-866382233F4F}" type="parTrans" cxnId="{5EB9EFBB-D637-4EBB-9970-39E9178483EE}">
      <dgm:prSet custT="1"/>
      <dgm:spPr/>
      <dgm:t>
        <a:bodyPr/>
        <a:lstStyle/>
        <a:p>
          <a:pPr rtl="1"/>
          <a:endParaRPr lang="fa-IR" sz="600">
            <a:cs typeface="B Badr" panose="00000400000000000000" pitchFamily="2" charset="-78"/>
          </a:endParaRPr>
        </a:p>
      </dgm:t>
    </dgm:pt>
    <dgm:pt modelId="{B97CA4B7-C7F1-4E9A-86AD-175323AF71B9}" type="sibTrans" cxnId="{5EB9EFBB-D637-4EBB-9970-39E9178483EE}">
      <dgm:prSet/>
      <dgm:spPr/>
      <dgm:t>
        <a:bodyPr/>
        <a:lstStyle/>
        <a:p>
          <a:pPr rtl="1"/>
          <a:endParaRPr lang="fa-IR" sz="2000">
            <a:cs typeface="B Badr" panose="00000400000000000000" pitchFamily="2" charset="-78"/>
          </a:endParaRPr>
        </a:p>
      </dgm:t>
    </dgm:pt>
    <dgm:pt modelId="{F68B3831-C0CC-4ADA-AFB8-1EE8D410BE20}">
      <dgm:prSet custT="1"/>
      <dgm:spPr/>
      <dgm:t>
        <a:bodyPr/>
        <a:lstStyle/>
        <a:p>
          <a:pPr rtl="1"/>
          <a:r>
            <a:rPr lang="fa-IR" sz="1600" smtClean="0">
              <a:cs typeface="B Badr" panose="00000400000000000000" pitchFamily="2" charset="-78"/>
            </a:rPr>
            <a:t>و قد يليه غيره نحو: </a:t>
          </a:r>
          <a:endParaRPr lang="fa-IR" sz="1600">
            <a:cs typeface="B Badr" panose="00000400000000000000" pitchFamily="2" charset="-78"/>
          </a:endParaRPr>
        </a:p>
      </dgm:t>
    </dgm:pt>
    <dgm:pt modelId="{B5FDE6DB-794E-4679-B887-61C8F41A5D84}" type="parTrans" cxnId="{F78C4BF4-DAC9-4551-8224-4C0D22E1AD06}">
      <dgm:prSet custT="1"/>
      <dgm:spPr/>
      <dgm:t>
        <a:bodyPr/>
        <a:lstStyle/>
        <a:p>
          <a:pPr rtl="1"/>
          <a:endParaRPr lang="fa-IR" sz="600">
            <a:cs typeface="B Badr" panose="00000400000000000000" pitchFamily="2" charset="-78"/>
          </a:endParaRPr>
        </a:p>
      </dgm:t>
    </dgm:pt>
    <dgm:pt modelId="{DF3FED33-0AA9-4D41-8BB1-12EF32D76197}" type="sibTrans" cxnId="{F78C4BF4-DAC9-4551-8224-4C0D22E1AD06}">
      <dgm:prSet/>
      <dgm:spPr/>
      <dgm:t>
        <a:bodyPr/>
        <a:lstStyle/>
        <a:p>
          <a:pPr rtl="1"/>
          <a:endParaRPr lang="fa-IR" sz="2000">
            <a:cs typeface="B Badr" panose="00000400000000000000" pitchFamily="2" charset="-78"/>
          </a:endParaRPr>
        </a:p>
      </dgm:t>
    </dgm:pt>
    <dgm:pt modelId="{DFF84C8D-6342-402C-B500-89BD636C4BBF}">
      <dgm:prSet custT="1"/>
      <dgm:spPr/>
      <dgm:t>
        <a:bodyPr/>
        <a:lstStyle/>
        <a:p>
          <a:pPr rtl="1"/>
          <a:r>
            <a:rPr lang="fa-IR" sz="1200" smtClean="0">
              <a:cs typeface="B Badr" panose="00000400000000000000" pitchFamily="2" charset="-78"/>
            </a:rPr>
            <a:t>وَ اضْرِبْ لَهُمْ مَثَلَ الْحَياةِ الدُّنْيا كَماءٍ أَنْزَلْناهُ مِنَ السَّماءِ فَاخْتَلَطَ بِهِ نَباتُ الْأَرْضِ فَأَصْبَحَ هَشيماً تَذْرُوهُ الرِّياح‏ (کهف 45)</a:t>
          </a:r>
          <a:endParaRPr lang="fa-IR" sz="1200">
            <a:cs typeface="B Badr" panose="00000400000000000000" pitchFamily="2" charset="-78"/>
          </a:endParaRPr>
        </a:p>
      </dgm:t>
    </dgm:pt>
    <dgm:pt modelId="{5D311079-B6BD-4F4E-96B7-375FB9E5EA76}" type="parTrans" cxnId="{D457CD7D-60D3-49E7-876A-75E652F8C329}">
      <dgm:prSet custT="1"/>
      <dgm:spPr/>
      <dgm:t>
        <a:bodyPr/>
        <a:lstStyle/>
        <a:p>
          <a:pPr rtl="1"/>
          <a:endParaRPr lang="fa-IR" sz="600">
            <a:cs typeface="B Badr" panose="00000400000000000000" pitchFamily="2" charset="-78"/>
          </a:endParaRPr>
        </a:p>
      </dgm:t>
    </dgm:pt>
    <dgm:pt modelId="{9B423663-C06D-469C-982A-CC196CDF758A}" type="sibTrans" cxnId="{D457CD7D-60D3-49E7-876A-75E652F8C329}">
      <dgm:prSet/>
      <dgm:spPr/>
      <dgm:t>
        <a:bodyPr/>
        <a:lstStyle/>
        <a:p>
          <a:pPr rtl="1"/>
          <a:endParaRPr lang="fa-IR" sz="2000">
            <a:cs typeface="B Badr" panose="00000400000000000000" pitchFamily="2" charset="-78"/>
          </a:endParaRPr>
        </a:p>
      </dgm:t>
    </dgm:pt>
    <dgm:pt modelId="{23054ECD-D114-406F-9008-F4E273E9F00F}">
      <dgm:prSet custT="1"/>
      <dgm:spPr/>
      <dgm:t>
        <a:bodyPr/>
        <a:lstStyle/>
        <a:p>
          <a:pPr rtl="1"/>
          <a:r>
            <a:rPr lang="fa-IR" sz="1600" smtClean="0">
              <a:cs typeface="B Badr" panose="00000400000000000000" pitchFamily="2" charset="-78"/>
            </a:rPr>
            <a:t>و قد يذكر فعل ينبئ عنه؛ كما فى </a:t>
          </a:r>
          <a:endParaRPr lang="fa-IR" sz="1600">
            <a:cs typeface="B Badr" panose="00000400000000000000" pitchFamily="2" charset="-78"/>
          </a:endParaRPr>
        </a:p>
      </dgm:t>
    </dgm:pt>
    <dgm:pt modelId="{40EADE85-B61D-42BC-A0CF-0FCA8A977CC8}" type="parTrans" cxnId="{1E152285-D929-4F6E-907E-637D68E82C39}">
      <dgm:prSet custT="1"/>
      <dgm:spPr/>
      <dgm:t>
        <a:bodyPr/>
        <a:lstStyle/>
        <a:p>
          <a:pPr rtl="1"/>
          <a:endParaRPr lang="fa-IR" sz="600">
            <a:cs typeface="B Badr" panose="00000400000000000000" pitchFamily="2" charset="-78"/>
          </a:endParaRPr>
        </a:p>
      </dgm:t>
    </dgm:pt>
    <dgm:pt modelId="{658F0A39-ECFA-46C1-A824-2D4D19573ACC}" type="sibTrans" cxnId="{1E152285-D929-4F6E-907E-637D68E82C39}">
      <dgm:prSet/>
      <dgm:spPr/>
      <dgm:t>
        <a:bodyPr/>
        <a:lstStyle/>
        <a:p>
          <a:pPr rtl="1"/>
          <a:endParaRPr lang="fa-IR" sz="2000">
            <a:cs typeface="B Badr" panose="00000400000000000000" pitchFamily="2" charset="-78"/>
          </a:endParaRPr>
        </a:p>
      </dgm:t>
    </dgm:pt>
    <dgm:pt modelId="{90294A20-57D9-4932-BADD-2AF496BD2F05}">
      <dgm:prSet custT="1"/>
      <dgm:spPr/>
      <dgm:t>
        <a:bodyPr/>
        <a:lstStyle/>
        <a:p>
          <a:pPr rtl="1"/>
          <a:r>
            <a:rPr lang="fa-IR" sz="1600" smtClean="0">
              <a:cs typeface="B Badr" panose="00000400000000000000" pitchFamily="2" charset="-78"/>
            </a:rPr>
            <a:t>علمت زيدا أسدا</a:t>
          </a:r>
          <a:endParaRPr lang="fa-IR" sz="1600">
            <a:cs typeface="B Badr" panose="00000400000000000000" pitchFamily="2" charset="-78"/>
          </a:endParaRPr>
        </a:p>
      </dgm:t>
    </dgm:pt>
    <dgm:pt modelId="{7665A1AB-4448-4E23-8DBA-1561D4FE7797}" type="parTrans" cxnId="{EEC9A886-B1B9-446C-92D1-5F72EECD7795}">
      <dgm:prSet custT="1"/>
      <dgm:spPr/>
      <dgm:t>
        <a:bodyPr/>
        <a:lstStyle/>
        <a:p>
          <a:pPr rtl="1"/>
          <a:endParaRPr lang="fa-IR" sz="600">
            <a:cs typeface="B Badr" panose="00000400000000000000" pitchFamily="2" charset="-78"/>
          </a:endParaRPr>
        </a:p>
      </dgm:t>
    </dgm:pt>
    <dgm:pt modelId="{A0657E31-8D96-47DA-B708-B9FFF1E24E88}" type="sibTrans" cxnId="{EEC9A886-B1B9-446C-92D1-5F72EECD7795}">
      <dgm:prSet/>
      <dgm:spPr/>
      <dgm:t>
        <a:bodyPr/>
        <a:lstStyle/>
        <a:p>
          <a:pPr rtl="1"/>
          <a:endParaRPr lang="fa-IR" sz="2000">
            <a:cs typeface="B Badr" panose="00000400000000000000" pitchFamily="2" charset="-78"/>
          </a:endParaRPr>
        </a:p>
      </dgm:t>
    </dgm:pt>
    <dgm:pt modelId="{A737E499-8208-43BE-99F9-29E7E48CB4F2}">
      <dgm:prSet custT="1"/>
      <dgm:spPr/>
      <dgm:t>
        <a:bodyPr/>
        <a:lstStyle/>
        <a:p>
          <a:pPr rtl="1"/>
          <a:r>
            <a:rPr lang="fa-IR" sz="1600" smtClean="0">
              <a:cs typeface="B Badr" panose="00000400000000000000" pitchFamily="2" charset="-78"/>
            </a:rPr>
            <a:t>إن قرب</a:t>
          </a:r>
          <a:endParaRPr lang="fa-IR" sz="1600">
            <a:cs typeface="B Badr" panose="00000400000000000000" pitchFamily="2" charset="-78"/>
          </a:endParaRPr>
        </a:p>
      </dgm:t>
    </dgm:pt>
    <dgm:pt modelId="{489C9BA2-865C-4452-86B7-B71297CC216E}" type="parTrans" cxnId="{070EF321-67C7-4A21-84E4-94C11D4CA54A}">
      <dgm:prSet custT="1"/>
      <dgm:spPr/>
      <dgm:t>
        <a:bodyPr/>
        <a:lstStyle/>
        <a:p>
          <a:pPr rtl="1"/>
          <a:endParaRPr lang="fa-IR" sz="600">
            <a:cs typeface="B Badr" panose="00000400000000000000" pitchFamily="2" charset="-78"/>
          </a:endParaRPr>
        </a:p>
      </dgm:t>
    </dgm:pt>
    <dgm:pt modelId="{81110BF8-5D74-41DA-B861-9858A4B2A7AF}" type="sibTrans" cxnId="{070EF321-67C7-4A21-84E4-94C11D4CA54A}">
      <dgm:prSet/>
      <dgm:spPr/>
      <dgm:t>
        <a:bodyPr/>
        <a:lstStyle/>
        <a:p>
          <a:pPr rtl="1"/>
          <a:endParaRPr lang="fa-IR" sz="2000">
            <a:cs typeface="B Badr" panose="00000400000000000000" pitchFamily="2" charset="-78"/>
          </a:endParaRPr>
        </a:p>
      </dgm:t>
    </dgm:pt>
    <dgm:pt modelId="{34617073-FEA2-48A4-B343-80A3E55965E3}">
      <dgm:prSet custT="1"/>
      <dgm:spPr/>
      <dgm:t>
        <a:bodyPr/>
        <a:lstStyle/>
        <a:p>
          <a:pPr rtl="1"/>
          <a:r>
            <a:rPr lang="fa-IR" sz="1600" smtClean="0">
              <a:cs typeface="B Badr" panose="00000400000000000000" pitchFamily="2" charset="-78"/>
            </a:rPr>
            <a:t>و حسبت </a:t>
          </a:r>
          <a:endParaRPr lang="fa-IR" sz="1600">
            <a:cs typeface="B Badr" panose="00000400000000000000" pitchFamily="2" charset="-78"/>
          </a:endParaRPr>
        </a:p>
      </dgm:t>
    </dgm:pt>
    <dgm:pt modelId="{24A37467-2EAD-4732-B220-DB5719A390F3}" type="parTrans" cxnId="{70378B96-E7D8-4091-AEDE-BD8CA1107B0B}">
      <dgm:prSet custT="1"/>
      <dgm:spPr/>
      <dgm:t>
        <a:bodyPr/>
        <a:lstStyle/>
        <a:p>
          <a:pPr rtl="1"/>
          <a:endParaRPr lang="fa-IR" sz="600">
            <a:cs typeface="B Badr" panose="00000400000000000000" pitchFamily="2" charset="-78"/>
          </a:endParaRPr>
        </a:p>
      </dgm:t>
    </dgm:pt>
    <dgm:pt modelId="{9F668CFE-D9B1-429B-8511-EB25865277E0}" type="sibTrans" cxnId="{70378B96-E7D8-4091-AEDE-BD8CA1107B0B}">
      <dgm:prSet/>
      <dgm:spPr/>
      <dgm:t>
        <a:bodyPr/>
        <a:lstStyle/>
        <a:p>
          <a:pPr rtl="1"/>
          <a:endParaRPr lang="fa-IR" sz="2000">
            <a:cs typeface="B Badr" panose="00000400000000000000" pitchFamily="2" charset="-78"/>
          </a:endParaRPr>
        </a:p>
      </dgm:t>
    </dgm:pt>
    <dgm:pt modelId="{C659AE0B-4981-4743-90A6-6008B505FD01}">
      <dgm:prSet custT="1"/>
      <dgm:spPr/>
      <dgm:t>
        <a:bodyPr/>
        <a:lstStyle/>
        <a:p>
          <a:pPr rtl="1"/>
          <a:r>
            <a:rPr lang="fa-IR" sz="1600" smtClean="0">
              <a:cs typeface="B Badr" panose="00000400000000000000" pitchFamily="2" charset="-78"/>
            </a:rPr>
            <a:t>إن بعد.</a:t>
          </a:r>
          <a:endParaRPr lang="fa-IR" sz="1600">
            <a:cs typeface="B Badr" panose="00000400000000000000" pitchFamily="2" charset="-78"/>
          </a:endParaRPr>
        </a:p>
      </dgm:t>
    </dgm:pt>
    <dgm:pt modelId="{320ABC72-47B9-461E-9DC2-9544EDF5442C}" type="parTrans" cxnId="{C96975A0-A2D6-4663-A55F-DB1E25A44D7C}">
      <dgm:prSet custT="1"/>
      <dgm:spPr/>
      <dgm:t>
        <a:bodyPr/>
        <a:lstStyle/>
        <a:p>
          <a:pPr rtl="1"/>
          <a:endParaRPr lang="fa-IR" sz="600">
            <a:cs typeface="B Badr" panose="00000400000000000000" pitchFamily="2" charset="-78"/>
          </a:endParaRPr>
        </a:p>
      </dgm:t>
    </dgm:pt>
    <dgm:pt modelId="{5F9E0E3C-0294-4CDE-BE3B-71BB6E6C76A6}" type="sibTrans" cxnId="{C96975A0-A2D6-4663-A55F-DB1E25A44D7C}">
      <dgm:prSet/>
      <dgm:spPr/>
      <dgm:t>
        <a:bodyPr/>
        <a:lstStyle/>
        <a:p>
          <a:pPr rtl="1"/>
          <a:endParaRPr lang="fa-IR" sz="2000">
            <a:cs typeface="B Badr" panose="00000400000000000000" pitchFamily="2" charset="-78"/>
          </a:endParaRPr>
        </a:p>
      </dgm:t>
    </dgm:pt>
    <dgm:pt modelId="{9B3FF6FB-F416-4488-9428-D15170D83437}">
      <dgm:prSet custT="1"/>
      <dgm:spPr/>
      <dgm:t>
        <a:bodyPr/>
        <a:lstStyle/>
        <a:p>
          <a:pPr rtl="1"/>
          <a:r>
            <a:rPr lang="fa-IR" sz="1600" smtClean="0">
              <a:cs typeface="B Badr" panose="00000400000000000000" pitchFamily="2" charset="-78"/>
            </a:rPr>
            <a:t>(خروج از اصل)</a:t>
          </a:r>
          <a:endParaRPr lang="fa-IR" sz="1600">
            <a:cs typeface="B Badr" panose="00000400000000000000" pitchFamily="2" charset="-78"/>
          </a:endParaRPr>
        </a:p>
      </dgm:t>
    </dgm:pt>
    <dgm:pt modelId="{17E8E0CE-2AD6-482F-A9EF-005B6CFEEB06}" type="parTrans" cxnId="{52D007D4-3AB1-4A30-A1A8-24831A192C97}">
      <dgm:prSet custT="1"/>
      <dgm:spPr/>
      <dgm:t>
        <a:bodyPr/>
        <a:lstStyle/>
        <a:p>
          <a:pPr rtl="1"/>
          <a:endParaRPr lang="fa-IR" sz="500"/>
        </a:p>
      </dgm:t>
    </dgm:pt>
    <dgm:pt modelId="{7277DA27-A37B-4C2C-82C2-A0C0F507D8CB}" type="sibTrans" cxnId="{52D007D4-3AB1-4A30-A1A8-24831A192C97}">
      <dgm:prSet/>
      <dgm:spPr/>
      <dgm:t>
        <a:bodyPr/>
        <a:lstStyle/>
        <a:p>
          <a:pPr rtl="1"/>
          <a:endParaRPr lang="fa-IR" sz="1800"/>
        </a:p>
      </dgm:t>
    </dgm:pt>
    <dgm:pt modelId="{E14A7A69-DD52-4209-9175-53EF53488165}">
      <dgm:prSet custT="1"/>
      <dgm:spPr/>
      <dgm:t>
        <a:bodyPr/>
        <a:lstStyle/>
        <a:p>
          <a:pPr rtl="1"/>
          <a:r>
            <a:rPr lang="fa-IR" sz="1400" smtClean="0">
              <a:cs typeface="B Badr" panose="00000400000000000000" pitchFamily="2" charset="-78"/>
            </a:rPr>
            <a:t>مَثَلُ الَّذينَ كَفَرُوا كَمَثَلِ الَّذي يَنْعِقُ بِما لا يَسْمَعُ إِلاَّ دُعاءً وَ نِداء (بقره 175)</a:t>
          </a:r>
          <a:endParaRPr lang="fa-IR" sz="1400">
            <a:cs typeface="B Badr" panose="00000400000000000000" pitchFamily="2" charset="-78"/>
          </a:endParaRPr>
        </a:p>
      </dgm:t>
    </dgm:pt>
    <dgm:pt modelId="{225E15A7-89C5-42DC-B292-6691AB3BF21F}" type="parTrans" cxnId="{8082AD3D-ED18-4514-B018-92163E9785D0}">
      <dgm:prSet custT="1"/>
      <dgm:spPr/>
      <dgm:t>
        <a:bodyPr/>
        <a:lstStyle/>
        <a:p>
          <a:pPr rtl="1"/>
          <a:endParaRPr lang="fa-IR" sz="400"/>
        </a:p>
      </dgm:t>
    </dgm:pt>
    <dgm:pt modelId="{EFD0C0FD-30E8-471F-9025-938CA32C34B0}" type="sibTrans" cxnId="{8082AD3D-ED18-4514-B018-92163E9785D0}">
      <dgm:prSet/>
      <dgm:spPr/>
      <dgm:t>
        <a:bodyPr/>
        <a:lstStyle/>
        <a:p>
          <a:pPr rtl="1"/>
          <a:endParaRPr lang="fa-IR" sz="1600"/>
        </a:p>
      </dgm:t>
    </dgm:pt>
    <dgm:pt modelId="{03822056-57E7-41B1-B489-C9E4203B5F14}">
      <dgm:prSet custT="1"/>
      <dgm:spPr/>
      <dgm:t>
        <a:bodyPr/>
        <a:lstStyle/>
        <a:p>
          <a:pPr rtl="1"/>
          <a:r>
            <a:rPr lang="fa-IR" sz="1400" smtClean="0">
              <a:cs typeface="B Badr" panose="00000400000000000000" pitchFamily="2" charset="-78"/>
            </a:rPr>
            <a:t>مَثَلُ الَّذينَ اتَّخَذُوا مِنْ دُونِ اللَّهِ أَوْلِياءَ كَمَثَلِ الْعَنْكَبُوتِ اتَّخَذَتْ بَيْتاً وَ إِنَّ أَوْهَنَ الْبُيُوتِ لَبَيْتُ الْعَنْكَبُوت (عنکبوت 41)</a:t>
          </a:r>
          <a:endParaRPr lang="fa-IR" sz="1400">
            <a:cs typeface="B Badr" panose="00000400000000000000" pitchFamily="2" charset="-78"/>
          </a:endParaRPr>
        </a:p>
      </dgm:t>
    </dgm:pt>
    <dgm:pt modelId="{89D0A858-8578-4FFB-9ACB-55D7218D0554}" type="parTrans" cxnId="{F77BCAF4-F47D-44CC-867B-4EE1E4B82174}">
      <dgm:prSet custT="1"/>
      <dgm:spPr/>
      <dgm:t>
        <a:bodyPr/>
        <a:lstStyle/>
        <a:p>
          <a:pPr rtl="1"/>
          <a:endParaRPr lang="fa-IR" sz="400"/>
        </a:p>
      </dgm:t>
    </dgm:pt>
    <dgm:pt modelId="{8CEF1FAB-0EE4-4EA3-B9EE-94F4DC0A6C96}" type="sibTrans" cxnId="{F77BCAF4-F47D-44CC-867B-4EE1E4B82174}">
      <dgm:prSet/>
      <dgm:spPr/>
      <dgm:t>
        <a:bodyPr/>
        <a:lstStyle/>
        <a:p>
          <a:pPr rtl="1"/>
          <a:endParaRPr lang="fa-IR" sz="1600"/>
        </a:p>
      </dgm:t>
    </dgm:pt>
    <dgm:pt modelId="{C9BEFF9C-03B7-4844-AA94-4243326729BD}">
      <dgm:prSet custT="1"/>
      <dgm:spPr/>
      <dgm:t>
        <a:bodyPr/>
        <a:lstStyle/>
        <a:p>
          <a:pPr rtl="1"/>
          <a:r>
            <a:rPr lang="fa-IR" sz="1600" smtClean="0">
              <a:solidFill>
                <a:srgbClr val="FF0000"/>
              </a:solidFill>
              <a:cs typeface="B Badr" panose="00000400000000000000" pitchFamily="2" charset="-78"/>
            </a:rPr>
            <a:t>طَلْعُها كَأَنَّهُ رُؤُسُ الشَّياطين‏ (صافات 65)</a:t>
          </a:r>
          <a:endParaRPr lang="fa-IR" sz="1600">
            <a:solidFill>
              <a:srgbClr val="FF0000"/>
            </a:solidFill>
            <a:cs typeface="B Badr" panose="00000400000000000000" pitchFamily="2" charset="-78"/>
          </a:endParaRPr>
        </a:p>
      </dgm:t>
    </dgm:pt>
    <dgm:pt modelId="{C344774D-7274-4B5D-9455-FE16FB05D808}" type="parTrans" cxnId="{938F21BC-8AC4-4108-9C9D-DF88693EE3F7}">
      <dgm:prSet custT="1"/>
      <dgm:spPr/>
      <dgm:t>
        <a:bodyPr/>
        <a:lstStyle/>
        <a:p>
          <a:pPr rtl="1"/>
          <a:endParaRPr lang="fa-IR" sz="400"/>
        </a:p>
      </dgm:t>
    </dgm:pt>
    <dgm:pt modelId="{90FE94B8-88D7-46B4-B7CD-37D801C4EA7C}" type="sibTrans" cxnId="{938F21BC-8AC4-4108-9C9D-DF88693EE3F7}">
      <dgm:prSet/>
      <dgm:spPr/>
      <dgm:t>
        <a:bodyPr/>
        <a:lstStyle/>
        <a:p>
          <a:pPr rtl="1"/>
          <a:endParaRPr lang="fa-IR" sz="1600"/>
        </a:p>
      </dgm:t>
    </dgm:pt>
    <dgm:pt modelId="{03E20FFD-89B8-49F5-9951-9A0BC0AD191F}">
      <dgm:prSet custT="1"/>
      <dgm:spPr/>
      <dgm:t>
        <a:bodyPr/>
        <a:lstStyle/>
        <a:p>
          <a:pPr rtl="1"/>
          <a:r>
            <a:rPr lang="fa-IR" sz="1600" smtClean="0">
              <a:solidFill>
                <a:srgbClr val="FF0000"/>
              </a:solidFill>
              <a:cs typeface="B Badr" panose="00000400000000000000" pitchFamily="2" charset="-78"/>
            </a:rPr>
            <a:t>ثُمَّ قَسَتْ قُلُوبُكُمْ مِنْ بَعْدِ ذلِكَ فَهِيَ كَالْحِجارَةِ أَوْ أَشَدُّ قَسْوَة (بقره 74)</a:t>
          </a:r>
          <a:endParaRPr lang="fa-IR" sz="1600">
            <a:solidFill>
              <a:srgbClr val="FF0000"/>
            </a:solidFill>
            <a:cs typeface="B Badr" panose="00000400000000000000" pitchFamily="2" charset="-78"/>
          </a:endParaRPr>
        </a:p>
      </dgm:t>
    </dgm:pt>
    <dgm:pt modelId="{B8584451-5810-46DC-82C1-A04474A19565}" type="parTrans" cxnId="{A21867EC-2458-4771-A7BF-190B085F3DF1}">
      <dgm:prSet custT="1"/>
      <dgm:spPr/>
      <dgm:t>
        <a:bodyPr/>
        <a:lstStyle/>
        <a:p>
          <a:pPr rtl="1"/>
          <a:endParaRPr lang="fa-IR" sz="400"/>
        </a:p>
      </dgm:t>
    </dgm:pt>
    <dgm:pt modelId="{DFD1452C-896B-4DE0-9AB5-46FDC4A9732E}" type="sibTrans" cxnId="{A21867EC-2458-4771-A7BF-190B085F3DF1}">
      <dgm:prSet/>
      <dgm:spPr/>
      <dgm:t>
        <a:bodyPr/>
        <a:lstStyle/>
        <a:p>
          <a:pPr rtl="1"/>
          <a:endParaRPr lang="fa-IR" sz="1600"/>
        </a:p>
      </dgm:t>
    </dgm:pt>
    <dgm:pt modelId="{BABC3477-AF43-4FED-9F8E-1D81D15BF39B}">
      <dgm:prSet custT="1"/>
      <dgm:spPr/>
      <dgm:t>
        <a:bodyPr/>
        <a:lstStyle/>
        <a:p>
          <a:pPr rtl="1"/>
          <a:r>
            <a:rPr lang="fa-IR" sz="1600" smtClean="0">
              <a:solidFill>
                <a:srgbClr val="FF0000"/>
              </a:solidFill>
              <a:cs typeface="B Badr" panose="00000400000000000000" pitchFamily="2" charset="-78"/>
            </a:rPr>
            <a:t>ضَرَبَ اللَّهُ مَثَلاً عَبْداً مَمْلُوكاً لا يَقْدِرُ عَلى‏ شَيْ‏ءٍ وَ مَنْ رَزَقْناهُ مِنَّا رِزْقاً حَسَناً فَهُوَ يُنْفِقُ مِنْهُ سِرًّا وَ جَهْراً هَلْ يَسْتَوُون (نحل 75)</a:t>
          </a:r>
          <a:endParaRPr lang="fa-IR" sz="1600">
            <a:solidFill>
              <a:srgbClr val="FF0000"/>
            </a:solidFill>
            <a:cs typeface="B Badr" panose="00000400000000000000" pitchFamily="2" charset="-78"/>
          </a:endParaRPr>
        </a:p>
      </dgm:t>
    </dgm:pt>
    <dgm:pt modelId="{CDAB5514-8834-4F94-9549-C29D3F82EABA}" type="parTrans" cxnId="{40497275-25C6-467F-967A-7584696EE8DF}">
      <dgm:prSet custT="1"/>
      <dgm:spPr/>
      <dgm:t>
        <a:bodyPr/>
        <a:lstStyle/>
        <a:p>
          <a:pPr rtl="1"/>
          <a:endParaRPr lang="fa-IR" sz="400"/>
        </a:p>
      </dgm:t>
    </dgm:pt>
    <dgm:pt modelId="{43EF9DE0-69B2-452F-97CC-C5B35E0C0731}" type="sibTrans" cxnId="{40497275-25C6-467F-967A-7584696EE8DF}">
      <dgm:prSet/>
      <dgm:spPr/>
      <dgm:t>
        <a:bodyPr/>
        <a:lstStyle/>
        <a:p>
          <a:pPr rtl="1"/>
          <a:endParaRPr lang="fa-IR" sz="1600"/>
        </a:p>
      </dgm:t>
    </dgm:pt>
    <dgm:pt modelId="{18263727-1BBC-4CE1-ACAE-D26808E7CE47}">
      <dgm:prSet custT="1"/>
      <dgm:spPr/>
      <dgm:t>
        <a:bodyPr/>
        <a:lstStyle/>
        <a:p>
          <a:pPr rtl="1"/>
          <a:r>
            <a:rPr lang="fa-IR" sz="1400" smtClean="0">
              <a:solidFill>
                <a:srgbClr val="FF0000"/>
              </a:solidFill>
              <a:cs typeface="B Badr" panose="00000400000000000000" pitchFamily="2" charset="-78"/>
            </a:rPr>
            <a:t>ضَرَبَ اللَّهُ مَثَلاً رَجُلَيْنِ أَحَدُهُما أَبْكَمُ لا يَقْدِرُ عَلى‏ شَيْ‏ءٍ وَ هُوَ كَلٌّ عَلى‏ مَوْلاهُ أَيْنَما يُوَجِّهْهُ لا يَأْتِ بِخَيْرٍ هَلْ يَسْتَوي هُوَ وَ مَنْ يَأْمُرُ بِالْعَدْلِ وَ هُوَ عَلى‏ صِراطٍ مُسْتَقيمٍ (نحل76)</a:t>
          </a:r>
          <a:endParaRPr lang="fa-IR" sz="1400">
            <a:solidFill>
              <a:srgbClr val="FF0000"/>
            </a:solidFill>
            <a:cs typeface="B Badr" panose="00000400000000000000" pitchFamily="2" charset="-78"/>
          </a:endParaRPr>
        </a:p>
      </dgm:t>
    </dgm:pt>
    <dgm:pt modelId="{D247596C-45FE-45D7-AC68-95089E541A51}" type="parTrans" cxnId="{4E0D42A7-CB91-4087-B2B8-09030E03879D}">
      <dgm:prSet custT="1"/>
      <dgm:spPr/>
      <dgm:t>
        <a:bodyPr/>
        <a:lstStyle/>
        <a:p>
          <a:pPr rtl="1"/>
          <a:endParaRPr lang="fa-IR" sz="400"/>
        </a:p>
      </dgm:t>
    </dgm:pt>
    <dgm:pt modelId="{4B80CFED-66EA-4D91-87A3-6A4833E24590}" type="sibTrans" cxnId="{4E0D42A7-CB91-4087-B2B8-09030E03879D}">
      <dgm:prSet/>
      <dgm:spPr/>
      <dgm:t>
        <a:bodyPr/>
        <a:lstStyle/>
        <a:p>
          <a:pPr rtl="1"/>
          <a:endParaRPr lang="fa-IR" sz="1600"/>
        </a:p>
      </dgm:t>
    </dgm:pt>
    <dgm:pt modelId="{D4102088-E505-4331-89AD-01BA2F5B83F8}">
      <dgm:prSet custT="1"/>
      <dgm:spPr/>
      <dgm:t>
        <a:bodyPr/>
        <a:lstStyle/>
        <a:p>
          <a:pPr rtl="1"/>
          <a:r>
            <a:rPr lang="fa-IR" sz="1400" smtClean="0">
              <a:solidFill>
                <a:srgbClr val="FF0000"/>
              </a:solidFill>
              <a:cs typeface="B Badr" panose="00000400000000000000" pitchFamily="2" charset="-78"/>
            </a:rPr>
            <a:t>يا أَيُّهَا النَّاسُ ضُرِبَ مَثَلٌ فَاسْتَمِعُوا لَهُ إِنَّ الَّذينَ تَدْعُونَ مِنْ دُونِ اللَّهِ لَنْ يَخْلُقُوا ذُباباً وَ لَوِ اجْتَمَعُوا لَهُ وَ إِنْ يَسْلُبْهُمُ الذُّبابُ شَيْئاً لا يَسْتَنْقِذُوهُ مِنْهُ ضَعُفَ الطَّالِبُ وَ الْمَطْلُوبُ (حج73)</a:t>
          </a:r>
          <a:endParaRPr lang="fa-IR" sz="1400">
            <a:solidFill>
              <a:srgbClr val="FF0000"/>
            </a:solidFill>
            <a:cs typeface="B Badr" panose="00000400000000000000" pitchFamily="2" charset="-78"/>
          </a:endParaRPr>
        </a:p>
      </dgm:t>
    </dgm:pt>
    <dgm:pt modelId="{C288FD00-1EDE-46E0-9EF1-AF02CFF68AF7}" type="parTrans" cxnId="{5E5A1EB4-B093-4E7D-A782-B7F6DE3E7C8C}">
      <dgm:prSet custT="1"/>
      <dgm:spPr/>
      <dgm:t>
        <a:bodyPr/>
        <a:lstStyle/>
        <a:p>
          <a:pPr rtl="1"/>
          <a:endParaRPr lang="fa-IR" sz="400"/>
        </a:p>
      </dgm:t>
    </dgm:pt>
    <dgm:pt modelId="{35310C5F-C46E-4C62-8071-FB1D90CD838C}" type="sibTrans" cxnId="{5E5A1EB4-B093-4E7D-A782-B7F6DE3E7C8C}">
      <dgm:prSet/>
      <dgm:spPr/>
      <dgm:t>
        <a:bodyPr/>
        <a:lstStyle/>
        <a:p>
          <a:pPr rtl="1"/>
          <a:endParaRPr lang="fa-IR" sz="1600"/>
        </a:p>
      </dgm:t>
    </dgm:pt>
    <dgm:pt modelId="{053A014F-467C-4465-ADBD-D6EFDEBF3E32}">
      <dgm:prSet custT="1"/>
      <dgm:spPr/>
      <dgm:t>
        <a:bodyPr/>
        <a:lstStyle/>
        <a:p>
          <a:pPr rtl="1"/>
          <a:r>
            <a:rPr lang="fa-IR" sz="1600" smtClean="0">
              <a:solidFill>
                <a:srgbClr val="FF0000"/>
              </a:solidFill>
              <a:cs typeface="B Badr" panose="00000400000000000000" pitchFamily="2" charset="-78"/>
            </a:rPr>
            <a:t>فَوَ رَبِّ السَّماءِ وَ الْأَرْضِ إِنَّهُ لَحَقٌّ مِثْلَ ما أَنَّكُمْ تَنْطِقُون‏ (ذاریات 23)</a:t>
          </a:r>
          <a:endParaRPr lang="fa-IR" sz="1600">
            <a:solidFill>
              <a:srgbClr val="FF0000"/>
            </a:solidFill>
            <a:cs typeface="B Badr" panose="00000400000000000000" pitchFamily="2" charset="-78"/>
          </a:endParaRPr>
        </a:p>
      </dgm:t>
    </dgm:pt>
    <dgm:pt modelId="{56558144-69C5-4BB8-AD62-B4C6A60E2BF5}" type="parTrans" cxnId="{8C651CC4-13B3-49E1-B356-FF61619BA628}">
      <dgm:prSet custT="1"/>
      <dgm:spPr/>
      <dgm:t>
        <a:bodyPr/>
        <a:lstStyle/>
        <a:p>
          <a:pPr rtl="1"/>
          <a:endParaRPr lang="fa-IR" sz="400"/>
        </a:p>
      </dgm:t>
    </dgm:pt>
    <dgm:pt modelId="{442EA554-3F3F-4D7A-B8D0-A6D5F2886157}" type="sibTrans" cxnId="{8C651CC4-13B3-49E1-B356-FF61619BA628}">
      <dgm:prSet/>
      <dgm:spPr/>
      <dgm:t>
        <a:bodyPr/>
        <a:lstStyle/>
        <a:p>
          <a:pPr rtl="1"/>
          <a:endParaRPr lang="fa-IR" sz="1600"/>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6EE7FE0-9B3D-4D42-B14D-BE9B57D38C25}" type="pres">
      <dgm:prSet presAssocID="{97670CD6-AC4C-4640-972E-51ECB0F47A5E}" presName="root1" presStyleCnt="0"/>
      <dgm:spPr/>
    </dgm:pt>
    <dgm:pt modelId="{E8582099-ADE1-457F-9EAC-A103F9D3B92B}" type="pres">
      <dgm:prSet presAssocID="{97670CD6-AC4C-4640-972E-51ECB0F47A5E}" presName="LevelOneTextNode" presStyleLbl="node0" presStyleIdx="0" presStyleCnt="1" custScaleX="174413" custScaleY="117159">
        <dgm:presLayoutVars>
          <dgm:chPref val="3"/>
        </dgm:presLayoutVars>
      </dgm:prSet>
      <dgm:spPr/>
      <dgm:t>
        <a:bodyPr/>
        <a:lstStyle/>
        <a:p>
          <a:pPr rtl="1"/>
          <a:endParaRPr lang="fa-IR"/>
        </a:p>
      </dgm:t>
    </dgm:pt>
    <dgm:pt modelId="{DE1E747B-2413-4637-80BF-9C70C37624F9}" type="pres">
      <dgm:prSet presAssocID="{97670CD6-AC4C-4640-972E-51ECB0F47A5E}" presName="level2hierChild" presStyleCnt="0"/>
      <dgm:spPr/>
    </dgm:pt>
    <dgm:pt modelId="{1C9CD894-B5DE-4E81-8DD8-599AD272E7F2}" type="pres">
      <dgm:prSet presAssocID="{48C2E960-FFD4-4486-9DFF-0A8E900C24BD}" presName="conn2-1" presStyleLbl="parChTrans1D2" presStyleIdx="0" presStyleCnt="3"/>
      <dgm:spPr/>
      <dgm:t>
        <a:bodyPr/>
        <a:lstStyle/>
        <a:p>
          <a:pPr rtl="1"/>
          <a:endParaRPr lang="fa-IR"/>
        </a:p>
      </dgm:t>
    </dgm:pt>
    <dgm:pt modelId="{050603CA-0F1C-4EF2-A6B6-9395365F865A}" type="pres">
      <dgm:prSet presAssocID="{48C2E960-FFD4-4486-9DFF-0A8E900C24BD}" presName="connTx" presStyleLbl="parChTrans1D2" presStyleIdx="0" presStyleCnt="3"/>
      <dgm:spPr/>
      <dgm:t>
        <a:bodyPr/>
        <a:lstStyle/>
        <a:p>
          <a:pPr rtl="1"/>
          <a:endParaRPr lang="fa-IR"/>
        </a:p>
      </dgm:t>
    </dgm:pt>
    <dgm:pt modelId="{B280F2C9-2261-4D06-9667-A91935C009AD}" type="pres">
      <dgm:prSet presAssocID="{C3A474BC-78EE-4054-908B-712732E5DD4D}" presName="root2" presStyleCnt="0"/>
      <dgm:spPr/>
    </dgm:pt>
    <dgm:pt modelId="{3312F9AC-96CF-4E72-8003-11FD8CFCD813}" type="pres">
      <dgm:prSet presAssocID="{C3A474BC-78EE-4054-908B-712732E5DD4D}" presName="LevelTwoTextNode" presStyleLbl="node2" presStyleIdx="0" presStyleCnt="3" custScaleX="155943">
        <dgm:presLayoutVars>
          <dgm:chPref val="3"/>
        </dgm:presLayoutVars>
      </dgm:prSet>
      <dgm:spPr/>
      <dgm:t>
        <a:bodyPr/>
        <a:lstStyle/>
        <a:p>
          <a:pPr rtl="1"/>
          <a:endParaRPr lang="fa-IR"/>
        </a:p>
      </dgm:t>
    </dgm:pt>
    <dgm:pt modelId="{9C510B03-22D2-47B1-AFF1-02CEF7F2E721}" type="pres">
      <dgm:prSet presAssocID="{C3A474BC-78EE-4054-908B-712732E5DD4D}" presName="level3hierChild" presStyleCnt="0"/>
      <dgm:spPr/>
    </dgm:pt>
    <dgm:pt modelId="{90A2B9E8-4AF2-49E6-83C4-672A6028FA00}" type="pres">
      <dgm:prSet presAssocID="{B4A8351B-BF7C-482D-BAF1-94CAD5820C78}" presName="conn2-1" presStyleLbl="parChTrans1D3" presStyleIdx="0" presStyleCnt="8"/>
      <dgm:spPr/>
      <dgm:t>
        <a:bodyPr/>
        <a:lstStyle/>
        <a:p>
          <a:pPr rtl="1"/>
          <a:endParaRPr lang="fa-IR"/>
        </a:p>
      </dgm:t>
    </dgm:pt>
    <dgm:pt modelId="{0C43D5E8-F418-4DFB-BAC6-013A0E80DE14}" type="pres">
      <dgm:prSet presAssocID="{B4A8351B-BF7C-482D-BAF1-94CAD5820C78}" presName="connTx" presStyleLbl="parChTrans1D3" presStyleIdx="0" presStyleCnt="8"/>
      <dgm:spPr/>
      <dgm:t>
        <a:bodyPr/>
        <a:lstStyle/>
        <a:p>
          <a:pPr rtl="1"/>
          <a:endParaRPr lang="fa-IR"/>
        </a:p>
      </dgm:t>
    </dgm:pt>
    <dgm:pt modelId="{1F4CCC99-FE41-4468-8550-3180BDE63142}" type="pres">
      <dgm:prSet presAssocID="{78FE821F-95FC-47ED-994A-934B62C82EE7}" presName="root2" presStyleCnt="0"/>
      <dgm:spPr/>
    </dgm:pt>
    <dgm:pt modelId="{269E0FF1-D30C-4539-A947-310F1E7DC936}" type="pres">
      <dgm:prSet presAssocID="{78FE821F-95FC-47ED-994A-934B62C82EE7}" presName="LevelTwoTextNode" presStyleLbl="node3" presStyleIdx="0" presStyleCnt="8">
        <dgm:presLayoutVars>
          <dgm:chPref val="3"/>
        </dgm:presLayoutVars>
      </dgm:prSet>
      <dgm:spPr/>
      <dgm:t>
        <a:bodyPr/>
        <a:lstStyle/>
        <a:p>
          <a:pPr rtl="1"/>
          <a:endParaRPr lang="fa-IR"/>
        </a:p>
      </dgm:t>
    </dgm:pt>
    <dgm:pt modelId="{14B9C349-547B-4050-897C-BE9CB3699F4E}" type="pres">
      <dgm:prSet presAssocID="{78FE821F-95FC-47ED-994A-934B62C82EE7}" presName="level3hierChild" presStyleCnt="0"/>
      <dgm:spPr/>
    </dgm:pt>
    <dgm:pt modelId="{52A8B7A7-C5FB-4285-8CDE-B689DB839172}" type="pres">
      <dgm:prSet presAssocID="{B8584451-5810-46DC-82C1-A04474A19565}" presName="conn2-1" presStyleLbl="parChTrans1D4" presStyleIdx="0" presStyleCnt="13"/>
      <dgm:spPr/>
      <dgm:t>
        <a:bodyPr/>
        <a:lstStyle/>
        <a:p>
          <a:pPr rtl="1"/>
          <a:endParaRPr lang="fa-IR"/>
        </a:p>
      </dgm:t>
    </dgm:pt>
    <dgm:pt modelId="{BB88BCBB-8E1F-4C99-AD4C-C04D7C9E2642}" type="pres">
      <dgm:prSet presAssocID="{B8584451-5810-46DC-82C1-A04474A19565}" presName="connTx" presStyleLbl="parChTrans1D4" presStyleIdx="0" presStyleCnt="13"/>
      <dgm:spPr/>
      <dgm:t>
        <a:bodyPr/>
        <a:lstStyle/>
        <a:p>
          <a:pPr rtl="1"/>
          <a:endParaRPr lang="fa-IR"/>
        </a:p>
      </dgm:t>
    </dgm:pt>
    <dgm:pt modelId="{06689A42-16C4-4A5D-B23D-B06AAFB29FD4}" type="pres">
      <dgm:prSet presAssocID="{03E20FFD-89B8-49F5-9951-9A0BC0AD191F}" presName="root2" presStyleCnt="0"/>
      <dgm:spPr/>
    </dgm:pt>
    <dgm:pt modelId="{E6B7F6AB-4E08-47C9-9794-DCB3CE4D1A06}" type="pres">
      <dgm:prSet presAssocID="{03E20FFD-89B8-49F5-9951-9A0BC0AD191F}" presName="LevelTwoTextNode" presStyleLbl="node4" presStyleIdx="0" presStyleCnt="13" custScaleX="364088" custScaleY="82769">
        <dgm:presLayoutVars>
          <dgm:chPref val="3"/>
        </dgm:presLayoutVars>
      </dgm:prSet>
      <dgm:spPr/>
      <dgm:t>
        <a:bodyPr/>
        <a:lstStyle/>
        <a:p>
          <a:pPr rtl="1"/>
          <a:endParaRPr lang="fa-IR"/>
        </a:p>
      </dgm:t>
    </dgm:pt>
    <dgm:pt modelId="{D863F0E1-8F8D-4764-9224-E89E4593E94C}" type="pres">
      <dgm:prSet presAssocID="{03E20FFD-89B8-49F5-9951-9A0BC0AD191F}" presName="level3hierChild" presStyleCnt="0"/>
      <dgm:spPr/>
    </dgm:pt>
    <dgm:pt modelId="{409A96FE-B075-43A9-B8C4-CFF5C958E36A}" type="pres">
      <dgm:prSet presAssocID="{75B5006D-30C5-4372-A861-931DDD36147A}" presName="conn2-1" presStyleLbl="parChTrans1D3" presStyleIdx="1" presStyleCnt="8"/>
      <dgm:spPr/>
      <dgm:t>
        <a:bodyPr/>
        <a:lstStyle/>
        <a:p>
          <a:pPr rtl="1"/>
          <a:endParaRPr lang="fa-IR"/>
        </a:p>
      </dgm:t>
    </dgm:pt>
    <dgm:pt modelId="{824275FE-5330-4343-91E3-00338AD3E4E3}" type="pres">
      <dgm:prSet presAssocID="{75B5006D-30C5-4372-A861-931DDD36147A}" presName="connTx" presStyleLbl="parChTrans1D3" presStyleIdx="1" presStyleCnt="8"/>
      <dgm:spPr/>
      <dgm:t>
        <a:bodyPr/>
        <a:lstStyle/>
        <a:p>
          <a:pPr rtl="1"/>
          <a:endParaRPr lang="fa-IR"/>
        </a:p>
      </dgm:t>
    </dgm:pt>
    <dgm:pt modelId="{277436A2-E252-4FF9-96AB-2E2F0ECA2D8A}" type="pres">
      <dgm:prSet presAssocID="{E4CA9E18-5471-40F8-8F6E-047C4685D3B5}" presName="root2" presStyleCnt="0"/>
      <dgm:spPr/>
    </dgm:pt>
    <dgm:pt modelId="{E8AF0ACF-E79C-4C26-8631-E958438AB2A6}" type="pres">
      <dgm:prSet presAssocID="{E4CA9E18-5471-40F8-8F6E-047C4685D3B5}" presName="LevelTwoTextNode" presStyleLbl="node3" presStyleIdx="1" presStyleCnt="8">
        <dgm:presLayoutVars>
          <dgm:chPref val="3"/>
        </dgm:presLayoutVars>
      </dgm:prSet>
      <dgm:spPr/>
      <dgm:t>
        <a:bodyPr/>
        <a:lstStyle/>
        <a:p>
          <a:pPr rtl="1"/>
          <a:endParaRPr lang="fa-IR"/>
        </a:p>
      </dgm:t>
    </dgm:pt>
    <dgm:pt modelId="{FB967683-3D3D-4E5F-9633-E49112DD9972}" type="pres">
      <dgm:prSet presAssocID="{E4CA9E18-5471-40F8-8F6E-047C4685D3B5}" presName="level3hierChild" presStyleCnt="0"/>
      <dgm:spPr/>
    </dgm:pt>
    <dgm:pt modelId="{7EFA6374-AD5E-4079-B18E-FBE8B1A98D6B}" type="pres">
      <dgm:prSet presAssocID="{C344774D-7274-4B5D-9455-FE16FB05D808}" presName="conn2-1" presStyleLbl="parChTrans1D4" presStyleIdx="1" presStyleCnt="13"/>
      <dgm:spPr/>
      <dgm:t>
        <a:bodyPr/>
        <a:lstStyle/>
        <a:p>
          <a:pPr rtl="1"/>
          <a:endParaRPr lang="fa-IR"/>
        </a:p>
      </dgm:t>
    </dgm:pt>
    <dgm:pt modelId="{E5D7BB23-A730-4CD0-9B89-2B1630231EC8}" type="pres">
      <dgm:prSet presAssocID="{C344774D-7274-4B5D-9455-FE16FB05D808}" presName="connTx" presStyleLbl="parChTrans1D4" presStyleIdx="1" presStyleCnt="13"/>
      <dgm:spPr/>
      <dgm:t>
        <a:bodyPr/>
        <a:lstStyle/>
        <a:p>
          <a:pPr rtl="1"/>
          <a:endParaRPr lang="fa-IR"/>
        </a:p>
      </dgm:t>
    </dgm:pt>
    <dgm:pt modelId="{3FF06F5D-7292-4562-9480-A9F8D2816A0D}" type="pres">
      <dgm:prSet presAssocID="{C9BEFF9C-03B7-4844-AA94-4243326729BD}" presName="root2" presStyleCnt="0"/>
      <dgm:spPr/>
    </dgm:pt>
    <dgm:pt modelId="{5BB07472-57E1-4887-A483-8AAA421D3874}" type="pres">
      <dgm:prSet presAssocID="{C9BEFF9C-03B7-4844-AA94-4243326729BD}" presName="LevelTwoTextNode" presStyleLbl="node4" presStyleIdx="1" presStyleCnt="13" custScaleX="364088" custScaleY="90559">
        <dgm:presLayoutVars>
          <dgm:chPref val="3"/>
        </dgm:presLayoutVars>
      </dgm:prSet>
      <dgm:spPr/>
      <dgm:t>
        <a:bodyPr/>
        <a:lstStyle/>
        <a:p>
          <a:pPr rtl="1"/>
          <a:endParaRPr lang="fa-IR"/>
        </a:p>
      </dgm:t>
    </dgm:pt>
    <dgm:pt modelId="{34F703BE-20FD-4D1D-B729-FD0F173D3897}" type="pres">
      <dgm:prSet presAssocID="{C9BEFF9C-03B7-4844-AA94-4243326729BD}" presName="level3hierChild" presStyleCnt="0"/>
      <dgm:spPr/>
    </dgm:pt>
    <dgm:pt modelId="{4F49D4EE-3DA6-481D-B408-967F334C9823}" type="pres">
      <dgm:prSet presAssocID="{30F4681D-062C-4708-ADE9-609BA2C4100E}" presName="conn2-1" presStyleLbl="parChTrans1D3" presStyleIdx="2" presStyleCnt="8"/>
      <dgm:spPr/>
      <dgm:t>
        <a:bodyPr/>
        <a:lstStyle/>
        <a:p>
          <a:pPr rtl="1"/>
          <a:endParaRPr lang="fa-IR"/>
        </a:p>
      </dgm:t>
    </dgm:pt>
    <dgm:pt modelId="{8AA6509B-8F62-424E-865F-D517375FA04D}" type="pres">
      <dgm:prSet presAssocID="{30F4681D-062C-4708-ADE9-609BA2C4100E}" presName="connTx" presStyleLbl="parChTrans1D3" presStyleIdx="2" presStyleCnt="8"/>
      <dgm:spPr/>
      <dgm:t>
        <a:bodyPr/>
        <a:lstStyle/>
        <a:p>
          <a:pPr rtl="1"/>
          <a:endParaRPr lang="fa-IR"/>
        </a:p>
      </dgm:t>
    </dgm:pt>
    <dgm:pt modelId="{BF812184-80EE-4E3A-945E-9070A7291DB1}" type="pres">
      <dgm:prSet presAssocID="{7135F34F-E29C-4F4F-BA2D-1D345F090AB3}" presName="root2" presStyleCnt="0"/>
      <dgm:spPr/>
    </dgm:pt>
    <dgm:pt modelId="{EEB434E7-57F7-4B57-9930-E887B5CB9FCA}" type="pres">
      <dgm:prSet presAssocID="{7135F34F-E29C-4F4F-BA2D-1D345F090AB3}" presName="LevelTwoTextNode" presStyleLbl="node3" presStyleIdx="2" presStyleCnt="8">
        <dgm:presLayoutVars>
          <dgm:chPref val="3"/>
        </dgm:presLayoutVars>
      </dgm:prSet>
      <dgm:spPr/>
      <dgm:t>
        <a:bodyPr/>
        <a:lstStyle/>
        <a:p>
          <a:pPr rtl="1"/>
          <a:endParaRPr lang="fa-IR"/>
        </a:p>
      </dgm:t>
    </dgm:pt>
    <dgm:pt modelId="{AE0E628F-B9DD-4A63-A22C-20C083F9EB37}" type="pres">
      <dgm:prSet presAssocID="{7135F34F-E29C-4F4F-BA2D-1D345F090AB3}" presName="level3hierChild" presStyleCnt="0"/>
      <dgm:spPr/>
    </dgm:pt>
    <dgm:pt modelId="{54220865-8D3F-4289-9DA5-6C5B041ACD78}" type="pres">
      <dgm:prSet presAssocID="{56558144-69C5-4BB8-AD62-B4C6A60E2BF5}" presName="conn2-1" presStyleLbl="parChTrans1D4" presStyleIdx="2" presStyleCnt="13"/>
      <dgm:spPr/>
      <dgm:t>
        <a:bodyPr/>
        <a:lstStyle/>
        <a:p>
          <a:pPr rtl="1"/>
          <a:endParaRPr lang="fa-IR"/>
        </a:p>
      </dgm:t>
    </dgm:pt>
    <dgm:pt modelId="{40847748-65F7-44A0-A253-5E86CE68F2D7}" type="pres">
      <dgm:prSet presAssocID="{56558144-69C5-4BB8-AD62-B4C6A60E2BF5}" presName="connTx" presStyleLbl="parChTrans1D4" presStyleIdx="2" presStyleCnt="13"/>
      <dgm:spPr/>
      <dgm:t>
        <a:bodyPr/>
        <a:lstStyle/>
        <a:p>
          <a:pPr rtl="1"/>
          <a:endParaRPr lang="fa-IR"/>
        </a:p>
      </dgm:t>
    </dgm:pt>
    <dgm:pt modelId="{EA8D0859-EB61-435B-9624-11E5974E169E}" type="pres">
      <dgm:prSet presAssocID="{053A014F-467C-4465-ADBD-D6EFDEBF3E32}" presName="root2" presStyleCnt="0"/>
      <dgm:spPr/>
    </dgm:pt>
    <dgm:pt modelId="{BE7F9372-DB9B-49AE-93F3-52155504D4B4}" type="pres">
      <dgm:prSet presAssocID="{053A014F-467C-4465-ADBD-D6EFDEBF3E32}" presName="LevelTwoTextNode" presStyleLbl="node4" presStyleIdx="2" presStyleCnt="13" custScaleX="362949">
        <dgm:presLayoutVars>
          <dgm:chPref val="3"/>
        </dgm:presLayoutVars>
      </dgm:prSet>
      <dgm:spPr/>
      <dgm:t>
        <a:bodyPr/>
        <a:lstStyle/>
        <a:p>
          <a:pPr rtl="1"/>
          <a:endParaRPr lang="fa-IR"/>
        </a:p>
      </dgm:t>
    </dgm:pt>
    <dgm:pt modelId="{D1750D08-C833-4FA4-8089-6BADEE6948AC}" type="pres">
      <dgm:prSet presAssocID="{053A014F-467C-4465-ADBD-D6EFDEBF3E32}" presName="level3hierChild" presStyleCnt="0"/>
      <dgm:spPr/>
    </dgm:pt>
    <dgm:pt modelId="{D2B6C7DF-20D7-4CAA-9E1F-DB39867C51AB}" type="pres">
      <dgm:prSet presAssocID="{869A14A0-3E99-4524-ACE9-A4C262F5E103}" presName="conn2-1" presStyleLbl="parChTrans1D3" presStyleIdx="3" presStyleCnt="8"/>
      <dgm:spPr/>
      <dgm:t>
        <a:bodyPr/>
        <a:lstStyle/>
        <a:p>
          <a:pPr rtl="1"/>
          <a:endParaRPr lang="fa-IR"/>
        </a:p>
      </dgm:t>
    </dgm:pt>
    <dgm:pt modelId="{9483772C-FC1E-433E-AE63-7ADE41B275FB}" type="pres">
      <dgm:prSet presAssocID="{869A14A0-3E99-4524-ACE9-A4C262F5E103}" presName="connTx" presStyleLbl="parChTrans1D3" presStyleIdx="3" presStyleCnt="8"/>
      <dgm:spPr/>
      <dgm:t>
        <a:bodyPr/>
        <a:lstStyle/>
        <a:p>
          <a:pPr rtl="1"/>
          <a:endParaRPr lang="fa-IR"/>
        </a:p>
      </dgm:t>
    </dgm:pt>
    <dgm:pt modelId="{B22D8DEE-39E2-4DCF-8213-E47B797E369B}" type="pres">
      <dgm:prSet presAssocID="{2A46C8C0-5A88-48D5-AFDB-EB6FC1536CBE}" presName="root2" presStyleCnt="0"/>
      <dgm:spPr/>
    </dgm:pt>
    <dgm:pt modelId="{EC1DF08C-F412-4F33-B44E-0ED4D2893B85}" type="pres">
      <dgm:prSet presAssocID="{2A46C8C0-5A88-48D5-AFDB-EB6FC1536CBE}" presName="LevelTwoTextNode" presStyleLbl="node3" presStyleIdx="3" presStyleCnt="8">
        <dgm:presLayoutVars>
          <dgm:chPref val="3"/>
        </dgm:presLayoutVars>
      </dgm:prSet>
      <dgm:spPr/>
      <dgm:t>
        <a:bodyPr/>
        <a:lstStyle/>
        <a:p>
          <a:pPr rtl="1"/>
          <a:endParaRPr lang="fa-IR"/>
        </a:p>
      </dgm:t>
    </dgm:pt>
    <dgm:pt modelId="{FA9C7967-8393-4CB7-9333-CFFB8AA4FF94}" type="pres">
      <dgm:prSet presAssocID="{2A46C8C0-5A88-48D5-AFDB-EB6FC1536CBE}" presName="level3hierChild" presStyleCnt="0"/>
      <dgm:spPr/>
    </dgm:pt>
    <dgm:pt modelId="{AC82958B-2BEC-443C-BE6C-26F9E01C9B50}" type="pres">
      <dgm:prSet presAssocID="{CDAB5514-8834-4F94-9549-C29D3F82EABA}" presName="conn2-1" presStyleLbl="parChTrans1D4" presStyleIdx="3" presStyleCnt="13"/>
      <dgm:spPr/>
      <dgm:t>
        <a:bodyPr/>
        <a:lstStyle/>
        <a:p>
          <a:pPr rtl="1"/>
          <a:endParaRPr lang="fa-IR"/>
        </a:p>
      </dgm:t>
    </dgm:pt>
    <dgm:pt modelId="{3DAFE63E-1260-4B10-933B-181F6E6D37E7}" type="pres">
      <dgm:prSet presAssocID="{CDAB5514-8834-4F94-9549-C29D3F82EABA}" presName="connTx" presStyleLbl="parChTrans1D4" presStyleIdx="3" presStyleCnt="13"/>
      <dgm:spPr/>
      <dgm:t>
        <a:bodyPr/>
        <a:lstStyle/>
        <a:p>
          <a:pPr rtl="1"/>
          <a:endParaRPr lang="fa-IR"/>
        </a:p>
      </dgm:t>
    </dgm:pt>
    <dgm:pt modelId="{5305230F-A3DF-462B-A377-972094CE7706}" type="pres">
      <dgm:prSet presAssocID="{BABC3477-AF43-4FED-9F8E-1D81D15BF39B}" presName="root2" presStyleCnt="0"/>
      <dgm:spPr/>
    </dgm:pt>
    <dgm:pt modelId="{7C281DF4-8FCB-46BC-B3B4-B660100B28EA}" type="pres">
      <dgm:prSet presAssocID="{BABC3477-AF43-4FED-9F8E-1D81D15BF39B}" presName="LevelTwoTextNode" presStyleLbl="node4" presStyleIdx="3" presStyleCnt="13" custScaleX="364088" custScaleY="176061">
        <dgm:presLayoutVars>
          <dgm:chPref val="3"/>
        </dgm:presLayoutVars>
      </dgm:prSet>
      <dgm:spPr/>
      <dgm:t>
        <a:bodyPr/>
        <a:lstStyle/>
        <a:p>
          <a:pPr rtl="1"/>
          <a:endParaRPr lang="fa-IR"/>
        </a:p>
      </dgm:t>
    </dgm:pt>
    <dgm:pt modelId="{9E68F373-FD92-443F-A773-4C012AE28E23}" type="pres">
      <dgm:prSet presAssocID="{BABC3477-AF43-4FED-9F8E-1D81D15BF39B}" presName="level3hierChild" presStyleCnt="0"/>
      <dgm:spPr/>
    </dgm:pt>
    <dgm:pt modelId="{98FCBEA3-1D72-4A39-A42E-E01922BFEFFD}" type="pres">
      <dgm:prSet presAssocID="{D247596C-45FE-45D7-AC68-95089E541A51}" presName="conn2-1" presStyleLbl="parChTrans1D4" presStyleIdx="4" presStyleCnt="13"/>
      <dgm:spPr/>
      <dgm:t>
        <a:bodyPr/>
        <a:lstStyle/>
        <a:p>
          <a:pPr rtl="1"/>
          <a:endParaRPr lang="fa-IR"/>
        </a:p>
      </dgm:t>
    </dgm:pt>
    <dgm:pt modelId="{A9708296-382B-4451-9B66-57696DAF01A3}" type="pres">
      <dgm:prSet presAssocID="{D247596C-45FE-45D7-AC68-95089E541A51}" presName="connTx" presStyleLbl="parChTrans1D4" presStyleIdx="4" presStyleCnt="13"/>
      <dgm:spPr/>
      <dgm:t>
        <a:bodyPr/>
        <a:lstStyle/>
        <a:p>
          <a:pPr rtl="1"/>
          <a:endParaRPr lang="fa-IR"/>
        </a:p>
      </dgm:t>
    </dgm:pt>
    <dgm:pt modelId="{FA5B6374-B5CF-4A5E-A897-2A1F9E29FD52}" type="pres">
      <dgm:prSet presAssocID="{18263727-1BBC-4CE1-ACAE-D26808E7CE47}" presName="root2" presStyleCnt="0"/>
      <dgm:spPr/>
    </dgm:pt>
    <dgm:pt modelId="{752000FD-F08E-473F-852C-0E9C3B58F595}" type="pres">
      <dgm:prSet presAssocID="{18263727-1BBC-4CE1-ACAE-D26808E7CE47}" presName="LevelTwoTextNode" presStyleLbl="node4" presStyleIdx="4" presStyleCnt="13" custScaleX="364465" custScaleY="149961">
        <dgm:presLayoutVars>
          <dgm:chPref val="3"/>
        </dgm:presLayoutVars>
      </dgm:prSet>
      <dgm:spPr/>
      <dgm:t>
        <a:bodyPr/>
        <a:lstStyle/>
        <a:p>
          <a:pPr rtl="1"/>
          <a:endParaRPr lang="fa-IR"/>
        </a:p>
      </dgm:t>
    </dgm:pt>
    <dgm:pt modelId="{6BB3E8EC-18F7-4FCC-BCD0-0B8449E58D29}" type="pres">
      <dgm:prSet presAssocID="{18263727-1BBC-4CE1-ACAE-D26808E7CE47}" presName="level3hierChild" presStyleCnt="0"/>
      <dgm:spPr/>
    </dgm:pt>
    <dgm:pt modelId="{DF8DA779-3252-4178-8A38-285A753BD21E}" type="pres">
      <dgm:prSet presAssocID="{C288FD00-1EDE-46E0-9EF1-AF02CFF68AF7}" presName="conn2-1" presStyleLbl="parChTrans1D4" presStyleIdx="5" presStyleCnt="13"/>
      <dgm:spPr/>
      <dgm:t>
        <a:bodyPr/>
        <a:lstStyle/>
        <a:p>
          <a:pPr rtl="1"/>
          <a:endParaRPr lang="fa-IR"/>
        </a:p>
      </dgm:t>
    </dgm:pt>
    <dgm:pt modelId="{B82FB216-C5D4-46A2-848D-933EA0C32763}" type="pres">
      <dgm:prSet presAssocID="{C288FD00-1EDE-46E0-9EF1-AF02CFF68AF7}" presName="connTx" presStyleLbl="parChTrans1D4" presStyleIdx="5" presStyleCnt="13"/>
      <dgm:spPr/>
      <dgm:t>
        <a:bodyPr/>
        <a:lstStyle/>
        <a:p>
          <a:pPr rtl="1"/>
          <a:endParaRPr lang="fa-IR"/>
        </a:p>
      </dgm:t>
    </dgm:pt>
    <dgm:pt modelId="{A7397BCC-5E45-4712-A4E6-550887D96C0D}" type="pres">
      <dgm:prSet presAssocID="{D4102088-E505-4331-89AD-01BA2F5B83F8}" presName="root2" presStyleCnt="0"/>
      <dgm:spPr/>
    </dgm:pt>
    <dgm:pt modelId="{0844E4BD-A1E0-4B76-8676-536FD38BD371}" type="pres">
      <dgm:prSet presAssocID="{D4102088-E505-4331-89AD-01BA2F5B83F8}" presName="LevelTwoTextNode" presStyleLbl="node4" presStyleIdx="5" presStyleCnt="13" custScaleX="363395" custScaleY="153503">
        <dgm:presLayoutVars>
          <dgm:chPref val="3"/>
        </dgm:presLayoutVars>
      </dgm:prSet>
      <dgm:spPr/>
      <dgm:t>
        <a:bodyPr/>
        <a:lstStyle/>
        <a:p>
          <a:pPr rtl="1"/>
          <a:endParaRPr lang="fa-IR"/>
        </a:p>
      </dgm:t>
    </dgm:pt>
    <dgm:pt modelId="{23D2178F-B503-483E-8D8E-3AFB98948640}" type="pres">
      <dgm:prSet presAssocID="{D4102088-E505-4331-89AD-01BA2F5B83F8}" presName="level3hierChild" presStyleCnt="0"/>
      <dgm:spPr/>
    </dgm:pt>
    <dgm:pt modelId="{FF70053F-023D-4EAB-8A80-76AF2FA5993D}" type="pres">
      <dgm:prSet presAssocID="{53539838-C9C9-4221-B77D-6DDFE605F689}" presName="conn2-1" presStyleLbl="parChTrans1D2" presStyleIdx="1" presStyleCnt="3"/>
      <dgm:spPr/>
      <dgm:t>
        <a:bodyPr/>
        <a:lstStyle/>
        <a:p>
          <a:pPr rtl="1"/>
          <a:endParaRPr lang="fa-IR"/>
        </a:p>
      </dgm:t>
    </dgm:pt>
    <dgm:pt modelId="{1EC1B858-2B17-4A2F-B539-2EFC06D99618}" type="pres">
      <dgm:prSet presAssocID="{53539838-C9C9-4221-B77D-6DDFE605F689}" presName="connTx" presStyleLbl="parChTrans1D2" presStyleIdx="1" presStyleCnt="3"/>
      <dgm:spPr/>
      <dgm:t>
        <a:bodyPr/>
        <a:lstStyle/>
        <a:p>
          <a:pPr rtl="1"/>
          <a:endParaRPr lang="fa-IR"/>
        </a:p>
      </dgm:t>
    </dgm:pt>
    <dgm:pt modelId="{7900C288-BCB4-4B74-A9EC-28AB91E232BB}" type="pres">
      <dgm:prSet presAssocID="{2BB7655E-68F7-4401-AF36-E2E3D405BA39}" presName="root2" presStyleCnt="0"/>
      <dgm:spPr/>
    </dgm:pt>
    <dgm:pt modelId="{2880BBCD-5E23-45E0-9900-1E7FCF293CEA}" type="pres">
      <dgm:prSet presAssocID="{2BB7655E-68F7-4401-AF36-E2E3D405BA39}" presName="LevelTwoTextNode" presStyleLbl="node2" presStyleIdx="1" presStyleCnt="3" custScaleX="155943" custScaleY="136603">
        <dgm:presLayoutVars>
          <dgm:chPref val="3"/>
        </dgm:presLayoutVars>
      </dgm:prSet>
      <dgm:spPr/>
      <dgm:t>
        <a:bodyPr/>
        <a:lstStyle/>
        <a:p>
          <a:pPr rtl="1"/>
          <a:endParaRPr lang="fa-IR"/>
        </a:p>
      </dgm:t>
    </dgm:pt>
    <dgm:pt modelId="{3D6DBA5C-6C93-4C89-AAD7-D20ECEB40D66}" type="pres">
      <dgm:prSet presAssocID="{2BB7655E-68F7-4401-AF36-E2E3D405BA39}" presName="level3hierChild" presStyleCnt="0"/>
      <dgm:spPr/>
    </dgm:pt>
    <dgm:pt modelId="{F1572FF1-2F47-4EE2-9DB9-BB3DBE7C96A8}" type="pres">
      <dgm:prSet presAssocID="{6EBBB5D6-3631-4A7E-993E-687E98E990D3}" presName="conn2-1" presStyleLbl="parChTrans1D3" presStyleIdx="4" presStyleCnt="8"/>
      <dgm:spPr/>
      <dgm:t>
        <a:bodyPr/>
        <a:lstStyle/>
        <a:p>
          <a:pPr rtl="1"/>
          <a:endParaRPr lang="fa-IR"/>
        </a:p>
      </dgm:t>
    </dgm:pt>
    <dgm:pt modelId="{2329A797-A1F1-4CD3-9F7A-5590D2E15635}" type="pres">
      <dgm:prSet presAssocID="{6EBBB5D6-3631-4A7E-993E-687E98E990D3}" presName="connTx" presStyleLbl="parChTrans1D3" presStyleIdx="4" presStyleCnt="8"/>
      <dgm:spPr/>
      <dgm:t>
        <a:bodyPr/>
        <a:lstStyle/>
        <a:p>
          <a:pPr rtl="1"/>
          <a:endParaRPr lang="fa-IR"/>
        </a:p>
      </dgm:t>
    </dgm:pt>
    <dgm:pt modelId="{ADD6ECEA-657B-4FBB-AD07-7E220E15ECD1}" type="pres">
      <dgm:prSet presAssocID="{11792EA0-4CBC-426A-8059-B7FF07DC2302}" presName="root2" presStyleCnt="0"/>
      <dgm:spPr/>
    </dgm:pt>
    <dgm:pt modelId="{7E5E26E6-60DB-49E5-9D52-8938341C7854}" type="pres">
      <dgm:prSet presAssocID="{11792EA0-4CBC-426A-8059-B7FF07DC2302}" presName="LevelTwoTextNode" presStyleLbl="node3" presStyleIdx="4" presStyleCnt="8">
        <dgm:presLayoutVars>
          <dgm:chPref val="3"/>
        </dgm:presLayoutVars>
      </dgm:prSet>
      <dgm:spPr/>
      <dgm:t>
        <a:bodyPr/>
        <a:lstStyle/>
        <a:p>
          <a:pPr rtl="1"/>
          <a:endParaRPr lang="fa-IR"/>
        </a:p>
      </dgm:t>
    </dgm:pt>
    <dgm:pt modelId="{F2961EB7-A690-448A-90B4-4DF23A75E75E}" type="pres">
      <dgm:prSet presAssocID="{11792EA0-4CBC-426A-8059-B7FF07DC2302}" presName="level3hierChild" presStyleCnt="0"/>
      <dgm:spPr/>
    </dgm:pt>
    <dgm:pt modelId="{C3C74E2D-E8E2-4EBC-BA2C-F22AA2CCE309}" type="pres">
      <dgm:prSet presAssocID="{93E6D947-3B93-4AF8-A7DC-866382233F4F}" presName="conn2-1" presStyleLbl="parChTrans1D4" presStyleIdx="6" presStyleCnt="13"/>
      <dgm:spPr/>
      <dgm:t>
        <a:bodyPr/>
        <a:lstStyle/>
        <a:p>
          <a:pPr rtl="1"/>
          <a:endParaRPr lang="fa-IR"/>
        </a:p>
      </dgm:t>
    </dgm:pt>
    <dgm:pt modelId="{54441061-5000-461C-930F-8D064B35FFC2}" type="pres">
      <dgm:prSet presAssocID="{93E6D947-3B93-4AF8-A7DC-866382233F4F}" presName="connTx" presStyleLbl="parChTrans1D4" presStyleIdx="6" presStyleCnt="13"/>
      <dgm:spPr/>
      <dgm:t>
        <a:bodyPr/>
        <a:lstStyle/>
        <a:p>
          <a:pPr rtl="1"/>
          <a:endParaRPr lang="fa-IR"/>
        </a:p>
      </dgm:t>
    </dgm:pt>
    <dgm:pt modelId="{57FFEFE3-617C-43DD-B260-0E1AC7B9602B}" type="pres">
      <dgm:prSet presAssocID="{6ACF5DD5-B7D5-485D-A5F6-838630AB7E2C}" presName="root2" presStyleCnt="0"/>
      <dgm:spPr/>
    </dgm:pt>
    <dgm:pt modelId="{A759BDF1-C610-4BB9-8E6C-7BA4F35FC790}" type="pres">
      <dgm:prSet presAssocID="{6ACF5DD5-B7D5-485D-A5F6-838630AB7E2C}" presName="LevelTwoTextNode" presStyleLbl="node4" presStyleIdx="6" presStyleCnt="13">
        <dgm:presLayoutVars>
          <dgm:chPref val="3"/>
        </dgm:presLayoutVars>
      </dgm:prSet>
      <dgm:spPr/>
      <dgm:t>
        <a:bodyPr/>
        <a:lstStyle/>
        <a:p>
          <a:pPr rtl="1"/>
          <a:endParaRPr lang="fa-IR"/>
        </a:p>
      </dgm:t>
    </dgm:pt>
    <dgm:pt modelId="{0FD0CA3F-49A3-4A85-8D2B-2D4E1C75049F}" type="pres">
      <dgm:prSet presAssocID="{6ACF5DD5-B7D5-485D-A5F6-838630AB7E2C}" presName="level3hierChild" presStyleCnt="0"/>
      <dgm:spPr/>
    </dgm:pt>
    <dgm:pt modelId="{03FC7CAD-B681-4F72-BB8C-36F20ADB0820}" type="pres">
      <dgm:prSet presAssocID="{89D0A858-8578-4FFB-9ACB-55D7218D0554}" presName="conn2-1" presStyleLbl="parChTrans1D4" presStyleIdx="7" presStyleCnt="13"/>
      <dgm:spPr/>
      <dgm:t>
        <a:bodyPr/>
        <a:lstStyle/>
        <a:p>
          <a:pPr rtl="1"/>
          <a:endParaRPr lang="fa-IR"/>
        </a:p>
      </dgm:t>
    </dgm:pt>
    <dgm:pt modelId="{BB7085AF-E013-45E6-910B-9AD3949F7B36}" type="pres">
      <dgm:prSet presAssocID="{89D0A858-8578-4FFB-9ACB-55D7218D0554}" presName="connTx" presStyleLbl="parChTrans1D4" presStyleIdx="7" presStyleCnt="13"/>
      <dgm:spPr/>
      <dgm:t>
        <a:bodyPr/>
        <a:lstStyle/>
        <a:p>
          <a:pPr rtl="1"/>
          <a:endParaRPr lang="fa-IR"/>
        </a:p>
      </dgm:t>
    </dgm:pt>
    <dgm:pt modelId="{4BA40455-432A-41DE-98F0-A4044C66C1D8}" type="pres">
      <dgm:prSet presAssocID="{03822056-57E7-41B1-B489-C9E4203B5F14}" presName="root2" presStyleCnt="0"/>
      <dgm:spPr/>
    </dgm:pt>
    <dgm:pt modelId="{AF572E64-6B40-4497-AEB5-D77415E8ADB8}" type="pres">
      <dgm:prSet presAssocID="{03822056-57E7-41B1-B489-C9E4203B5F14}" presName="LevelTwoTextNode" presStyleLbl="node4" presStyleIdx="7" presStyleCnt="13" custScaleX="239976" custScaleY="142191">
        <dgm:presLayoutVars>
          <dgm:chPref val="3"/>
        </dgm:presLayoutVars>
      </dgm:prSet>
      <dgm:spPr/>
      <dgm:t>
        <a:bodyPr/>
        <a:lstStyle/>
        <a:p>
          <a:pPr rtl="1"/>
          <a:endParaRPr lang="fa-IR"/>
        </a:p>
      </dgm:t>
    </dgm:pt>
    <dgm:pt modelId="{06D0D5D4-37B1-42F2-B748-9B140561ECC0}" type="pres">
      <dgm:prSet presAssocID="{03822056-57E7-41B1-B489-C9E4203B5F14}" presName="level3hierChild" presStyleCnt="0"/>
      <dgm:spPr/>
    </dgm:pt>
    <dgm:pt modelId="{928EF3F0-95D7-4E8B-BD15-D95DD72C87B6}" type="pres">
      <dgm:prSet presAssocID="{17E8E0CE-2AD6-482F-A9EF-005B6CFEEB06}" presName="conn2-1" presStyleLbl="parChTrans1D3" presStyleIdx="5" presStyleCnt="8"/>
      <dgm:spPr/>
      <dgm:t>
        <a:bodyPr/>
        <a:lstStyle/>
        <a:p>
          <a:pPr rtl="1"/>
          <a:endParaRPr lang="fa-IR"/>
        </a:p>
      </dgm:t>
    </dgm:pt>
    <dgm:pt modelId="{851317E9-3CA0-45B1-AA8D-D701F9645698}" type="pres">
      <dgm:prSet presAssocID="{17E8E0CE-2AD6-482F-A9EF-005B6CFEEB06}" presName="connTx" presStyleLbl="parChTrans1D3" presStyleIdx="5" presStyleCnt="8"/>
      <dgm:spPr/>
      <dgm:t>
        <a:bodyPr/>
        <a:lstStyle/>
        <a:p>
          <a:pPr rtl="1"/>
          <a:endParaRPr lang="fa-IR"/>
        </a:p>
      </dgm:t>
    </dgm:pt>
    <dgm:pt modelId="{BA1E556F-121E-4285-826E-3DF84CEFA0BD}" type="pres">
      <dgm:prSet presAssocID="{9B3FF6FB-F416-4488-9428-D15170D83437}" presName="root2" presStyleCnt="0"/>
      <dgm:spPr/>
    </dgm:pt>
    <dgm:pt modelId="{0ABFE7F5-E6BB-488D-9EE6-4904F32FE71C}" type="pres">
      <dgm:prSet presAssocID="{9B3FF6FB-F416-4488-9428-D15170D83437}" presName="LevelTwoTextNode" presStyleLbl="node3" presStyleIdx="5" presStyleCnt="8">
        <dgm:presLayoutVars>
          <dgm:chPref val="3"/>
        </dgm:presLayoutVars>
      </dgm:prSet>
      <dgm:spPr/>
      <dgm:t>
        <a:bodyPr/>
        <a:lstStyle/>
        <a:p>
          <a:pPr rtl="1"/>
          <a:endParaRPr lang="fa-IR"/>
        </a:p>
      </dgm:t>
    </dgm:pt>
    <dgm:pt modelId="{1B973D4C-A1DC-44E5-B7A1-2904834DBBB3}" type="pres">
      <dgm:prSet presAssocID="{9B3FF6FB-F416-4488-9428-D15170D83437}" presName="level3hierChild" presStyleCnt="0"/>
      <dgm:spPr/>
    </dgm:pt>
    <dgm:pt modelId="{EEED08C6-D7DC-4123-BF67-CCFEA637A848}" type="pres">
      <dgm:prSet presAssocID="{B5FDE6DB-794E-4679-B887-61C8F41A5D84}" presName="conn2-1" presStyleLbl="parChTrans1D4" presStyleIdx="8" presStyleCnt="13"/>
      <dgm:spPr/>
      <dgm:t>
        <a:bodyPr/>
        <a:lstStyle/>
        <a:p>
          <a:pPr rtl="1"/>
          <a:endParaRPr lang="fa-IR"/>
        </a:p>
      </dgm:t>
    </dgm:pt>
    <dgm:pt modelId="{D4F60671-2854-4427-9671-9332F5301FD6}" type="pres">
      <dgm:prSet presAssocID="{B5FDE6DB-794E-4679-B887-61C8F41A5D84}" presName="connTx" presStyleLbl="parChTrans1D4" presStyleIdx="8" presStyleCnt="13"/>
      <dgm:spPr/>
      <dgm:t>
        <a:bodyPr/>
        <a:lstStyle/>
        <a:p>
          <a:pPr rtl="1"/>
          <a:endParaRPr lang="fa-IR"/>
        </a:p>
      </dgm:t>
    </dgm:pt>
    <dgm:pt modelId="{7A127768-6BD2-414D-9BF3-1B8F2A517F34}" type="pres">
      <dgm:prSet presAssocID="{F68B3831-C0CC-4ADA-AFB8-1EE8D410BE20}" presName="root2" presStyleCnt="0"/>
      <dgm:spPr/>
    </dgm:pt>
    <dgm:pt modelId="{D8E3075B-F977-45B8-8678-F35D077DD09F}" type="pres">
      <dgm:prSet presAssocID="{F68B3831-C0CC-4ADA-AFB8-1EE8D410BE20}" presName="LevelTwoTextNode" presStyleLbl="node4" presStyleIdx="8" presStyleCnt="13">
        <dgm:presLayoutVars>
          <dgm:chPref val="3"/>
        </dgm:presLayoutVars>
      </dgm:prSet>
      <dgm:spPr/>
      <dgm:t>
        <a:bodyPr/>
        <a:lstStyle/>
        <a:p>
          <a:pPr rtl="1"/>
          <a:endParaRPr lang="fa-IR"/>
        </a:p>
      </dgm:t>
    </dgm:pt>
    <dgm:pt modelId="{502B6B6C-32E4-49DB-8972-B940DAE7671B}" type="pres">
      <dgm:prSet presAssocID="{F68B3831-C0CC-4ADA-AFB8-1EE8D410BE20}" presName="level3hierChild" presStyleCnt="0"/>
      <dgm:spPr/>
    </dgm:pt>
    <dgm:pt modelId="{4F66A040-4D6F-4454-987D-2024BE955A0A}" type="pres">
      <dgm:prSet presAssocID="{225E15A7-89C5-42DC-B292-6691AB3BF21F}" presName="conn2-1" presStyleLbl="parChTrans1D4" presStyleIdx="9" presStyleCnt="13"/>
      <dgm:spPr/>
      <dgm:t>
        <a:bodyPr/>
        <a:lstStyle/>
        <a:p>
          <a:pPr rtl="1"/>
          <a:endParaRPr lang="fa-IR"/>
        </a:p>
      </dgm:t>
    </dgm:pt>
    <dgm:pt modelId="{DFA3B175-BE88-470F-B64B-7F8E6AAB68A2}" type="pres">
      <dgm:prSet presAssocID="{225E15A7-89C5-42DC-B292-6691AB3BF21F}" presName="connTx" presStyleLbl="parChTrans1D4" presStyleIdx="9" presStyleCnt="13"/>
      <dgm:spPr/>
      <dgm:t>
        <a:bodyPr/>
        <a:lstStyle/>
        <a:p>
          <a:pPr rtl="1"/>
          <a:endParaRPr lang="fa-IR"/>
        </a:p>
      </dgm:t>
    </dgm:pt>
    <dgm:pt modelId="{20FF866D-5DA3-4908-8369-4DC5108E4126}" type="pres">
      <dgm:prSet presAssocID="{E14A7A69-DD52-4209-9175-53EF53488165}" presName="root2" presStyleCnt="0"/>
      <dgm:spPr/>
    </dgm:pt>
    <dgm:pt modelId="{E26ADA9A-561F-4D75-80D7-40D81D223D95}" type="pres">
      <dgm:prSet presAssocID="{E14A7A69-DD52-4209-9175-53EF53488165}" presName="LevelTwoTextNode" presStyleLbl="node4" presStyleIdx="9" presStyleCnt="13" custScaleX="239976" custScaleY="139000">
        <dgm:presLayoutVars>
          <dgm:chPref val="3"/>
        </dgm:presLayoutVars>
      </dgm:prSet>
      <dgm:spPr/>
      <dgm:t>
        <a:bodyPr/>
        <a:lstStyle/>
        <a:p>
          <a:pPr rtl="1"/>
          <a:endParaRPr lang="fa-IR"/>
        </a:p>
      </dgm:t>
    </dgm:pt>
    <dgm:pt modelId="{3BBB123B-3132-4D66-90C1-F66BCAC4425F}" type="pres">
      <dgm:prSet presAssocID="{E14A7A69-DD52-4209-9175-53EF53488165}" presName="level3hierChild" presStyleCnt="0"/>
      <dgm:spPr/>
    </dgm:pt>
    <dgm:pt modelId="{D561E836-05BF-4EA3-9AB5-AE99FE45DF0B}" type="pres">
      <dgm:prSet presAssocID="{5D311079-B6BD-4F4E-96B7-375FB9E5EA76}" presName="conn2-1" presStyleLbl="parChTrans1D4" presStyleIdx="10" presStyleCnt="13"/>
      <dgm:spPr/>
      <dgm:t>
        <a:bodyPr/>
        <a:lstStyle/>
        <a:p>
          <a:pPr rtl="1"/>
          <a:endParaRPr lang="fa-IR"/>
        </a:p>
      </dgm:t>
    </dgm:pt>
    <dgm:pt modelId="{908134C8-8F91-4AF1-A221-B7BB0D60DD45}" type="pres">
      <dgm:prSet presAssocID="{5D311079-B6BD-4F4E-96B7-375FB9E5EA76}" presName="connTx" presStyleLbl="parChTrans1D4" presStyleIdx="10" presStyleCnt="13"/>
      <dgm:spPr/>
      <dgm:t>
        <a:bodyPr/>
        <a:lstStyle/>
        <a:p>
          <a:pPr rtl="1"/>
          <a:endParaRPr lang="fa-IR"/>
        </a:p>
      </dgm:t>
    </dgm:pt>
    <dgm:pt modelId="{35F0CE62-3C4E-4EEC-B4AF-EB9283D56B38}" type="pres">
      <dgm:prSet presAssocID="{DFF84C8D-6342-402C-B500-89BD636C4BBF}" presName="root2" presStyleCnt="0"/>
      <dgm:spPr/>
    </dgm:pt>
    <dgm:pt modelId="{8A40A00A-76C2-46CC-80D8-9363554F1DEA}" type="pres">
      <dgm:prSet presAssocID="{DFF84C8D-6342-402C-B500-89BD636C4BBF}" presName="LevelTwoTextNode" presStyleLbl="node4" presStyleIdx="10" presStyleCnt="13" custScaleX="239976" custScaleY="133094">
        <dgm:presLayoutVars>
          <dgm:chPref val="3"/>
        </dgm:presLayoutVars>
      </dgm:prSet>
      <dgm:spPr/>
      <dgm:t>
        <a:bodyPr/>
        <a:lstStyle/>
        <a:p>
          <a:pPr rtl="1"/>
          <a:endParaRPr lang="fa-IR"/>
        </a:p>
      </dgm:t>
    </dgm:pt>
    <dgm:pt modelId="{A7522760-2B0A-4DE4-A391-91130DB60809}" type="pres">
      <dgm:prSet presAssocID="{DFF84C8D-6342-402C-B500-89BD636C4BBF}" presName="level3hierChild" presStyleCnt="0"/>
      <dgm:spPr/>
    </dgm:pt>
    <dgm:pt modelId="{92011290-7017-4394-A92D-F9ADB89F1D9B}" type="pres">
      <dgm:prSet presAssocID="{40EADE85-B61D-42BC-A0CF-0FCA8A977CC8}" presName="conn2-1" presStyleLbl="parChTrans1D2" presStyleIdx="2" presStyleCnt="3"/>
      <dgm:spPr/>
      <dgm:t>
        <a:bodyPr/>
        <a:lstStyle/>
        <a:p>
          <a:pPr rtl="1"/>
          <a:endParaRPr lang="fa-IR"/>
        </a:p>
      </dgm:t>
    </dgm:pt>
    <dgm:pt modelId="{4E160C2E-68F9-4116-95F4-EBB5205B446F}" type="pres">
      <dgm:prSet presAssocID="{40EADE85-B61D-42BC-A0CF-0FCA8A977CC8}" presName="connTx" presStyleLbl="parChTrans1D2" presStyleIdx="2" presStyleCnt="3"/>
      <dgm:spPr/>
      <dgm:t>
        <a:bodyPr/>
        <a:lstStyle/>
        <a:p>
          <a:pPr rtl="1"/>
          <a:endParaRPr lang="fa-IR"/>
        </a:p>
      </dgm:t>
    </dgm:pt>
    <dgm:pt modelId="{51B37388-F53E-4162-852B-E4D9E6BA04E8}" type="pres">
      <dgm:prSet presAssocID="{23054ECD-D114-406F-9008-F4E273E9F00F}" presName="root2" presStyleCnt="0"/>
      <dgm:spPr/>
    </dgm:pt>
    <dgm:pt modelId="{B03B1D13-18C6-4D63-BA79-1117EF5B8C28}" type="pres">
      <dgm:prSet presAssocID="{23054ECD-D114-406F-9008-F4E273E9F00F}" presName="LevelTwoTextNode" presStyleLbl="node2" presStyleIdx="2" presStyleCnt="3" custScaleX="155943">
        <dgm:presLayoutVars>
          <dgm:chPref val="3"/>
        </dgm:presLayoutVars>
      </dgm:prSet>
      <dgm:spPr/>
      <dgm:t>
        <a:bodyPr/>
        <a:lstStyle/>
        <a:p>
          <a:pPr rtl="1"/>
          <a:endParaRPr lang="fa-IR"/>
        </a:p>
      </dgm:t>
    </dgm:pt>
    <dgm:pt modelId="{BDA7DC81-1D5B-427D-A341-7C9CE15D81EF}" type="pres">
      <dgm:prSet presAssocID="{23054ECD-D114-406F-9008-F4E273E9F00F}" presName="level3hierChild" presStyleCnt="0"/>
      <dgm:spPr/>
    </dgm:pt>
    <dgm:pt modelId="{48B47063-F003-4644-B75B-2C0207B8B8D7}" type="pres">
      <dgm:prSet presAssocID="{7665A1AB-4448-4E23-8DBA-1561D4FE7797}" presName="conn2-1" presStyleLbl="parChTrans1D3" presStyleIdx="6" presStyleCnt="8"/>
      <dgm:spPr/>
      <dgm:t>
        <a:bodyPr/>
        <a:lstStyle/>
        <a:p>
          <a:pPr rtl="1"/>
          <a:endParaRPr lang="fa-IR"/>
        </a:p>
      </dgm:t>
    </dgm:pt>
    <dgm:pt modelId="{8184D268-D3BB-4339-BF2B-AB45A8710FD2}" type="pres">
      <dgm:prSet presAssocID="{7665A1AB-4448-4E23-8DBA-1561D4FE7797}" presName="connTx" presStyleLbl="parChTrans1D3" presStyleIdx="6" presStyleCnt="8"/>
      <dgm:spPr/>
      <dgm:t>
        <a:bodyPr/>
        <a:lstStyle/>
        <a:p>
          <a:pPr rtl="1"/>
          <a:endParaRPr lang="fa-IR"/>
        </a:p>
      </dgm:t>
    </dgm:pt>
    <dgm:pt modelId="{19268390-DDDE-47A0-B36B-EADE2CE46738}" type="pres">
      <dgm:prSet presAssocID="{90294A20-57D9-4932-BADD-2AF496BD2F05}" presName="root2" presStyleCnt="0"/>
      <dgm:spPr/>
    </dgm:pt>
    <dgm:pt modelId="{4A661C6F-F6D3-46AA-AD5C-D923F79DD209}" type="pres">
      <dgm:prSet presAssocID="{90294A20-57D9-4932-BADD-2AF496BD2F05}" presName="LevelTwoTextNode" presStyleLbl="node3" presStyleIdx="6" presStyleCnt="8">
        <dgm:presLayoutVars>
          <dgm:chPref val="3"/>
        </dgm:presLayoutVars>
      </dgm:prSet>
      <dgm:spPr/>
      <dgm:t>
        <a:bodyPr/>
        <a:lstStyle/>
        <a:p>
          <a:pPr rtl="1"/>
          <a:endParaRPr lang="fa-IR"/>
        </a:p>
      </dgm:t>
    </dgm:pt>
    <dgm:pt modelId="{39F01A76-D24B-4EAF-A314-CFC43BEC2F03}" type="pres">
      <dgm:prSet presAssocID="{90294A20-57D9-4932-BADD-2AF496BD2F05}" presName="level3hierChild" presStyleCnt="0"/>
      <dgm:spPr/>
    </dgm:pt>
    <dgm:pt modelId="{DECD6F89-05BB-47C5-9BF4-EC0556598079}" type="pres">
      <dgm:prSet presAssocID="{489C9BA2-865C-4452-86B7-B71297CC216E}" presName="conn2-1" presStyleLbl="parChTrans1D4" presStyleIdx="11" presStyleCnt="13"/>
      <dgm:spPr/>
      <dgm:t>
        <a:bodyPr/>
        <a:lstStyle/>
        <a:p>
          <a:pPr rtl="1"/>
          <a:endParaRPr lang="fa-IR"/>
        </a:p>
      </dgm:t>
    </dgm:pt>
    <dgm:pt modelId="{7F19B7AD-6B19-4400-AA74-E21263CEF0CC}" type="pres">
      <dgm:prSet presAssocID="{489C9BA2-865C-4452-86B7-B71297CC216E}" presName="connTx" presStyleLbl="parChTrans1D4" presStyleIdx="11" presStyleCnt="13"/>
      <dgm:spPr/>
      <dgm:t>
        <a:bodyPr/>
        <a:lstStyle/>
        <a:p>
          <a:pPr rtl="1"/>
          <a:endParaRPr lang="fa-IR"/>
        </a:p>
      </dgm:t>
    </dgm:pt>
    <dgm:pt modelId="{920119E4-C367-4A52-AC45-832F91F97698}" type="pres">
      <dgm:prSet presAssocID="{A737E499-8208-43BE-99F9-29E7E48CB4F2}" presName="root2" presStyleCnt="0"/>
      <dgm:spPr/>
    </dgm:pt>
    <dgm:pt modelId="{3145BF3C-EBEF-49E1-9093-96BB94FDA015}" type="pres">
      <dgm:prSet presAssocID="{A737E499-8208-43BE-99F9-29E7E48CB4F2}" presName="LevelTwoTextNode" presStyleLbl="node4" presStyleIdx="11" presStyleCnt="13">
        <dgm:presLayoutVars>
          <dgm:chPref val="3"/>
        </dgm:presLayoutVars>
      </dgm:prSet>
      <dgm:spPr/>
      <dgm:t>
        <a:bodyPr/>
        <a:lstStyle/>
        <a:p>
          <a:pPr rtl="1"/>
          <a:endParaRPr lang="fa-IR"/>
        </a:p>
      </dgm:t>
    </dgm:pt>
    <dgm:pt modelId="{B326DDFD-D8AF-462B-B9C0-6D8960AD2417}" type="pres">
      <dgm:prSet presAssocID="{A737E499-8208-43BE-99F9-29E7E48CB4F2}" presName="level3hierChild" presStyleCnt="0"/>
      <dgm:spPr/>
    </dgm:pt>
    <dgm:pt modelId="{E1CC5DE8-738F-440A-B3D9-923412927BB3}" type="pres">
      <dgm:prSet presAssocID="{24A37467-2EAD-4732-B220-DB5719A390F3}" presName="conn2-1" presStyleLbl="parChTrans1D3" presStyleIdx="7" presStyleCnt="8"/>
      <dgm:spPr/>
      <dgm:t>
        <a:bodyPr/>
        <a:lstStyle/>
        <a:p>
          <a:pPr rtl="1"/>
          <a:endParaRPr lang="fa-IR"/>
        </a:p>
      </dgm:t>
    </dgm:pt>
    <dgm:pt modelId="{09F6D0FE-CCA9-4EF5-A9EE-67721B7E24DA}" type="pres">
      <dgm:prSet presAssocID="{24A37467-2EAD-4732-B220-DB5719A390F3}" presName="connTx" presStyleLbl="parChTrans1D3" presStyleIdx="7" presStyleCnt="8"/>
      <dgm:spPr/>
      <dgm:t>
        <a:bodyPr/>
        <a:lstStyle/>
        <a:p>
          <a:pPr rtl="1"/>
          <a:endParaRPr lang="fa-IR"/>
        </a:p>
      </dgm:t>
    </dgm:pt>
    <dgm:pt modelId="{AECD6482-4421-4BA0-AE52-749A8C2E17D6}" type="pres">
      <dgm:prSet presAssocID="{34617073-FEA2-48A4-B343-80A3E55965E3}" presName="root2" presStyleCnt="0"/>
      <dgm:spPr/>
    </dgm:pt>
    <dgm:pt modelId="{0E9EFDAC-409E-4FDB-82D0-7896905F6AB8}" type="pres">
      <dgm:prSet presAssocID="{34617073-FEA2-48A4-B343-80A3E55965E3}" presName="LevelTwoTextNode" presStyleLbl="node3" presStyleIdx="7" presStyleCnt="8" custScaleY="71235" custLinFactNeighborY="15736">
        <dgm:presLayoutVars>
          <dgm:chPref val="3"/>
        </dgm:presLayoutVars>
      </dgm:prSet>
      <dgm:spPr/>
      <dgm:t>
        <a:bodyPr/>
        <a:lstStyle/>
        <a:p>
          <a:pPr rtl="1"/>
          <a:endParaRPr lang="fa-IR"/>
        </a:p>
      </dgm:t>
    </dgm:pt>
    <dgm:pt modelId="{9C08B951-1944-4B8F-8DC9-467127449E29}" type="pres">
      <dgm:prSet presAssocID="{34617073-FEA2-48A4-B343-80A3E55965E3}" presName="level3hierChild" presStyleCnt="0"/>
      <dgm:spPr/>
    </dgm:pt>
    <dgm:pt modelId="{5124FE73-8A28-4F7E-871E-8AAD781A5AD1}" type="pres">
      <dgm:prSet presAssocID="{320ABC72-47B9-461E-9DC2-9544EDF5442C}" presName="conn2-1" presStyleLbl="parChTrans1D4" presStyleIdx="12" presStyleCnt="13"/>
      <dgm:spPr/>
      <dgm:t>
        <a:bodyPr/>
        <a:lstStyle/>
        <a:p>
          <a:pPr rtl="1"/>
          <a:endParaRPr lang="fa-IR"/>
        </a:p>
      </dgm:t>
    </dgm:pt>
    <dgm:pt modelId="{6B702468-DBBB-4A9D-8F3E-B2AA99F98AEA}" type="pres">
      <dgm:prSet presAssocID="{320ABC72-47B9-461E-9DC2-9544EDF5442C}" presName="connTx" presStyleLbl="parChTrans1D4" presStyleIdx="12" presStyleCnt="13"/>
      <dgm:spPr/>
      <dgm:t>
        <a:bodyPr/>
        <a:lstStyle/>
        <a:p>
          <a:pPr rtl="1"/>
          <a:endParaRPr lang="fa-IR"/>
        </a:p>
      </dgm:t>
    </dgm:pt>
    <dgm:pt modelId="{5E715CFB-B057-406D-8C56-DCAC6D6A2DB7}" type="pres">
      <dgm:prSet presAssocID="{C659AE0B-4981-4743-90A6-6008B505FD01}" presName="root2" presStyleCnt="0"/>
      <dgm:spPr/>
    </dgm:pt>
    <dgm:pt modelId="{579561A8-EE0B-40BE-AE66-9F3DE7DE800C}" type="pres">
      <dgm:prSet presAssocID="{C659AE0B-4981-4743-90A6-6008B505FD01}" presName="LevelTwoTextNode" presStyleLbl="node4" presStyleIdx="12" presStyleCnt="13" custScaleY="71235" custLinFactNeighborY="15736">
        <dgm:presLayoutVars>
          <dgm:chPref val="3"/>
        </dgm:presLayoutVars>
      </dgm:prSet>
      <dgm:spPr/>
      <dgm:t>
        <a:bodyPr/>
        <a:lstStyle/>
        <a:p>
          <a:pPr rtl="1"/>
          <a:endParaRPr lang="fa-IR"/>
        </a:p>
      </dgm:t>
    </dgm:pt>
    <dgm:pt modelId="{AF554C51-92A4-47CF-81DB-2D3F7D46E436}" type="pres">
      <dgm:prSet presAssocID="{C659AE0B-4981-4743-90A6-6008B505FD01}" presName="level3hierChild" presStyleCnt="0"/>
      <dgm:spPr/>
    </dgm:pt>
  </dgm:ptLst>
  <dgm:cxnLst>
    <dgm:cxn modelId="{1D7C3816-8A2C-4067-A1BD-1FE6A4701805}" type="presOf" srcId="{C659AE0B-4981-4743-90A6-6008B505FD01}" destId="{579561A8-EE0B-40BE-AE66-9F3DE7DE800C}" srcOrd="0" destOrd="0" presId="urn:microsoft.com/office/officeart/2008/layout/HorizontalMultiLevelHierarchy"/>
    <dgm:cxn modelId="{904818B3-A93B-4D5D-869A-84246B754E46}" type="presOf" srcId="{E14A7A69-DD52-4209-9175-53EF53488165}" destId="{E26ADA9A-561F-4D75-80D7-40D81D223D95}" srcOrd="0" destOrd="0" presId="urn:microsoft.com/office/officeart/2008/layout/HorizontalMultiLevelHierarchy"/>
    <dgm:cxn modelId="{FBDB472F-76E2-4E43-8D95-662B8EF892AF}" type="presOf" srcId="{869A14A0-3E99-4524-ACE9-A4C262F5E103}" destId="{9483772C-FC1E-433E-AE63-7ADE41B275FB}" srcOrd="1" destOrd="0" presId="urn:microsoft.com/office/officeart/2008/layout/HorizontalMultiLevelHierarchy"/>
    <dgm:cxn modelId="{67AB2746-852E-4B31-B014-D388361D104E}" srcId="{2BB7655E-68F7-4401-AF36-E2E3D405BA39}" destId="{11792EA0-4CBC-426A-8059-B7FF07DC2302}" srcOrd="0" destOrd="0" parTransId="{6EBBB5D6-3631-4A7E-993E-687E98E990D3}" sibTransId="{ECDE52CD-6D6A-4B9B-8EB9-11FC47D561EC}"/>
    <dgm:cxn modelId="{03A90076-9E12-4F7A-9A52-43EFA39A895B}" type="presOf" srcId="{56558144-69C5-4BB8-AD62-B4C6A60E2BF5}" destId="{54220865-8D3F-4289-9DA5-6C5B041ACD78}" srcOrd="0" destOrd="0" presId="urn:microsoft.com/office/officeart/2008/layout/HorizontalMultiLevelHierarchy"/>
    <dgm:cxn modelId="{8C8365EE-DA34-4424-AFF8-4A042B5456F9}" type="presOf" srcId="{30F4681D-062C-4708-ADE9-609BA2C4100E}" destId="{4F49D4EE-3DA6-481D-B408-967F334C9823}" srcOrd="0" destOrd="0" presId="urn:microsoft.com/office/officeart/2008/layout/HorizontalMultiLevelHierarchy"/>
    <dgm:cxn modelId="{A21867EC-2458-4771-A7BF-190B085F3DF1}" srcId="{78FE821F-95FC-47ED-994A-934B62C82EE7}" destId="{03E20FFD-89B8-49F5-9951-9A0BC0AD191F}" srcOrd="0" destOrd="0" parTransId="{B8584451-5810-46DC-82C1-A04474A19565}" sibTransId="{DFD1452C-896B-4DE0-9AB5-46FDC4A9732E}"/>
    <dgm:cxn modelId="{7059D1F0-1B25-413F-A694-3B45B3905C96}" type="presOf" srcId="{B5FDE6DB-794E-4679-B887-61C8F41A5D84}" destId="{EEED08C6-D7DC-4123-BF67-CCFEA637A848}" srcOrd="0" destOrd="0" presId="urn:microsoft.com/office/officeart/2008/layout/HorizontalMultiLevelHierarchy"/>
    <dgm:cxn modelId="{6E68131A-EBE3-4643-AC5D-14978656DD55}" type="presOf" srcId="{C288FD00-1EDE-46E0-9EF1-AF02CFF68AF7}" destId="{DF8DA779-3252-4178-8A38-285A753BD21E}" srcOrd="0" destOrd="0" presId="urn:microsoft.com/office/officeart/2008/layout/HorizontalMultiLevelHierarchy"/>
    <dgm:cxn modelId="{12EDA6BB-0283-4ABB-BA8C-E600A9F97F67}" type="presOf" srcId="{B4A8351B-BF7C-482D-BAF1-94CAD5820C78}" destId="{90A2B9E8-4AF2-49E6-83C4-672A6028FA00}" srcOrd="0" destOrd="0" presId="urn:microsoft.com/office/officeart/2008/layout/HorizontalMultiLevelHierarchy"/>
    <dgm:cxn modelId="{4FD847B8-A9EF-4846-AA44-C1B5FF80ACFD}" type="presOf" srcId="{489C9BA2-865C-4452-86B7-B71297CC216E}" destId="{DECD6F89-05BB-47C5-9BF4-EC0556598079}" srcOrd="0" destOrd="0" presId="urn:microsoft.com/office/officeart/2008/layout/HorizontalMultiLevelHierarchy"/>
    <dgm:cxn modelId="{99D329C5-6A19-455F-AA29-CC94C7D9F56A}" type="presOf" srcId="{F68B3831-C0CC-4ADA-AFB8-1EE8D410BE20}" destId="{D8E3075B-F977-45B8-8678-F35D077DD09F}" srcOrd="0" destOrd="0" presId="urn:microsoft.com/office/officeart/2008/layout/HorizontalMultiLevelHierarchy"/>
    <dgm:cxn modelId="{70378B96-E7D8-4091-AEDE-BD8CA1107B0B}" srcId="{23054ECD-D114-406F-9008-F4E273E9F00F}" destId="{34617073-FEA2-48A4-B343-80A3E55965E3}" srcOrd="1" destOrd="0" parTransId="{24A37467-2EAD-4732-B220-DB5719A390F3}" sibTransId="{9F668CFE-D9B1-429B-8511-EB25865277E0}"/>
    <dgm:cxn modelId="{D457CD7D-60D3-49E7-876A-75E652F8C329}" srcId="{F68B3831-C0CC-4ADA-AFB8-1EE8D410BE20}" destId="{DFF84C8D-6342-402C-B500-89BD636C4BBF}" srcOrd="1" destOrd="0" parTransId="{5D311079-B6BD-4F4E-96B7-375FB9E5EA76}" sibTransId="{9B423663-C06D-469C-982A-CC196CDF758A}"/>
    <dgm:cxn modelId="{DBB539E9-5F76-423D-AFA9-14633CC72051}" type="presOf" srcId="{320ABC72-47B9-461E-9DC2-9544EDF5442C}" destId="{5124FE73-8A28-4F7E-871E-8AAD781A5AD1}" srcOrd="0" destOrd="0" presId="urn:microsoft.com/office/officeart/2008/layout/HorizontalMultiLevelHierarchy"/>
    <dgm:cxn modelId="{4394BAC5-8C4C-402C-A7F4-229D68F003BA}" srcId="{97670CD6-AC4C-4640-972E-51ECB0F47A5E}" destId="{C3A474BC-78EE-4054-908B-712732E5DD4D}" srcOrd="0" destOrd="0" parTransId="{48C2E960-FFD4-4486-9DFF-0A8E900C24BD}" sibTransId="{3E1F735A-12E5-42AD-91C0-4628B1768828}"/>
    <dgm:cxn modelId="{E4148D0A-7D07-4542-A9F6-BAD8F4F6B31A}" type="presOf" srcId="{489C9BA2-865C-4452-86B7-B71297CC216E}" destId="{7F19B7AD-6B19-4400-AA74-E21263CEF0CC}" srcOrd="1" destOrd="0" presId="urn:microsoft.com/office/officeart/2008/layout/HorizontalMultiLevelHierarchy"/>
    <dgm:cxn modelId="{91E5F6C3-899A-477C-B36C-79FDBAD50649}" type="presOf" srcId="{17E8E0CE-2AD6-482F-A9EF-005B6CFEEB06}" destId="{851317E9-3CA0-45B1-AA8D-D701F9645698}" srcOrd="1" destOrd="0" presId="urn:microsoft.com/office/officeart/2008/layout/HorizontalMultiLevelHierarchy"/>
    <dgm:cxn modelId="{4E0D42A7-CB91-4087-B2B8-09030E03879D}" srcId="{2A46C8C0-5A88-48D5-AFDB-EB6FC1536CBE}" destId="{18263727-1BBC-4CE1-ACAE-D26808E7CE47}" srcOrd="1" destOrd="0" parTransId="{D247596C-45FE-45D7-AC68-95089E541A51}" sibTransId="{4B80CFED-66EA-4D91-87A3-6A4833E24590}"/>
    <dgm:cxn modelId="{9E3E4405-C1E2-4F3B-9A22-7563666BD099}" type="presOf" srcId="{6EBBB5D6-3631-4A7E-993E-687E98E990D3}" destId="{2329A797-A1F1-4CD3-9F7A-5590D2E15635}" srcOrd="1" destOrd="0" presId="urn:microsoft.com/office/officeart/2008/layout/HorizontalMultiLevelHierarchy"/>
    <dgm:cxn modelId="{BA218862-9287-487B-9A1D-1DED23DED3B1}" type="presOf" srcId="{053A014F-467C-4465-ADBD-D6EFDEBF3E32}" destId="{BE7F9372-DB9B-49AE-93F3-52155504D4B4}" srcOrd="0" destOrd="0" presId="urn:microsoft.com/office/officeart/2008/layout/HorizontalMultiLevelHierarchy"/>
    <dgm:cxn modelId="{192E1B39-678F-4E6B-8872-B26598D8FEEB}" type="presOf" srcId="{24A37467-2EAD-4732-B220-DB5719A390F3}" destId="{09F6D0FE-CCA9-4EF5-A9EE-67721B7E24DA}" srcOrd="1" destOrd="0" presId="urn:microsoft.com/office/officeart/2008/layout/HorizontalMultiLevelHierarchy"/>
    <dgm:cxn modelId="{8082AD3D-ED18-4514-B018-92163E9785D0}" srcId="{F68B3831-C0CC-4ADA-AFB8-1EE8D410BE20}" destId="{E14A7A69-DD52-4209-9175-53EF53488165}" srcOrd="0" destOrd="0" parTransId="{225E15A7-89C5-42DC-B292-6691AB3BF21F}" sibTransId="{EFD0C0FD-30E8-471F-9025-938CA32C34B0}"/>
    <dgm:cxn modelId="{32B4CFC7-E505-4F18-81D9-F2175DA1164D}" type="presOf" srcId="{34617073-FEA2-48A4-B343-80A3E55965E3}" destId="{0E9EFDAC-409E-4FDB-82D0-7896905F6AB8}" srcOrd="0" destOrd="0" presId="urn:microsoft.com/office/officeart/2008/layout/HorizontalMultiLevelHierarchy"/>
    <dgm:cxn modelId="{ADCDCFD7-8F3E-43A3-8091-97FFB3648068}" type="presOf" srcId="{C288FD00-1EDE-46E0-9EF1-AF02CFF68AF7}" destId="{B82FB216-C5D4-46A2-848D-933EA0C32763}" srcOrd="1" destOrd="0" presId="urn:microsoft.com/office/officeart/2008/layout/HorizontalMultiLevelHierarchy"/>
    <dgm:cxn modelId="{EB258A3E-9BA6-49DC-AB55-8FAFC047D622}" type="presOf" srcId="{DFF84C8D-6342-402C-B500-89BD636C4BBF}" destId="{8A40A00A-76C2-46CC-80D8-9363554F1DEA}" srcOrd="0" destOrd="0" presId="urn:microsoft.com/office/officeart/2008/layout/HorizontalMultiLevelHierarchy"/>
    <dgm:cxn modelId="{7BC8FE0D-F176-4341-937C-82B01C34F52A}" type="presOf" srcId="{CDAB5514-8834-4F94-9549-C29D3F82EABA}" destId="{3DAFE63E-1260-4B10-933B-181F6E6D37E7}" srcOrd="1" destOrd="0" presId="urn:microsoft.com/office/officeart/2008/layout/HorizontalMultiLevelHierarchy"/>
    <dgm:cxn modelId="{9C025846-184F-47A6-80ED-1A56FB031A89}" type="presOf" srcId="{48C2E960-FFD4-4486-9DFF-0A8E900C24BD}" destId="{1C9CD894-B5DE-4E81-8DD8-599AD272E7F2}" srcOrd="0" destOrd="0" presId="urn:microsoft.com/office/officeart/2008/layout/HorizontalMultiLevelHierarchy"/>
    <dgm:cxn modelId="{9FD093BD-5605-4950-8E30-8630803DAED4}" srcId="{FB6BE362-A138-494A-AA77-1293C67966EF}" destId="{97670CD6-AC4C-4640-972E-51ECB0F47A5E}" srcOrd="0" destOrd="0" parTransId="{417BA862-9E2D-417E-9A92-B3E1185BAA5B}" sibTransId="{69B0942B-E918-4F3A-8AE0-72F98ADC1FB5}"/>
    <dgm:cxn modelId="{A8307CB9-8F23-4C11-B397-F597CFB6E99F}" type="presOf" srcId="{7135F34F-E29C-4F4F-BA2D-1D345F090AB3}" destId="{EEB434E7-57F7-4B57-9930-E887B5CB9FCA}" srcOrd="0" destOrd="0" presId="urn:microsoft.com/office/officeart/2008/layout/HorizontalMultiLevelHierarchy"/>
    <dgm:cxn modelId="{F18DA898-4D03-4117-AD7F-81ED75BB59C0}" type="presOf" srcId="{75B5006D-30C5-4372-A861-931DDD36147A}" destId="{409A96FE-B075-43A9-B8C4-CFF5C958E36A}" srcOrd="0" destOrd="0" presId="urn:microsoft.com/office/officeart/2008/layout/HorizontalMultiLevelHierarchy"/>
    <dgm:cxn modelId="{80E4D0EF-B1BD-4AF5-9404-84BED7F130D4}" type="presOf" srcId="{89D0A858-8578-4FFB-9ACB-55D7218D0554}" destId="{03FC7CAD-B681-4F72-BB8C-36F20ADB0820}" srcOrd="0" destOrd="0" presId="urn:microsoft.com/office/officeart/2008/layout/HorizontalMultiLevelHierarchy"/>
    <dgm:cxn modelId="{115517B4-D63D-40CF-AB88-307991E3463A}" type="presOf" srcId="{7665A1AB-4448-4E23-8DBA-1561D4FE7797}" destId="{8184D268-D3BB-4339-BF2B-AB45A8710FD2}" srcOrd="1" destOrd="0" presId="urn:microsoft.com/office/officeart/2008/layout/HorizontalMultiLevelHierarchy"/>
    <dgm:cxn modelId="{289915CD-E02D-44CD-8DC4-AD90D0D33EB0}" type="presOf" srcId="{5D311079-B6BD-4F4E-96B7-375FB9E5EA76}" destId="{908134C8-8F91-4AF1-A221-B7BB0D60DD45}" srcOrd="1" destOrd="0" presId="urn:microsoft.com/office/officeart/2008/layout/HorizontalMultiLevelHierarchy"/>
    <dgm:cxn modelId="{8B44D3F3-53CF-4283-90CB-9ACF76D18355}" type="presOf" srcId="{2BB7655E-68F7-4401-AF36-E2E3D405BA39}" destId="{2880BBCD-5E23-45E0-9900-1E7FCF293CEA}" srcOrd="0" destOrd="0" presId="urn:microsoft.com/office/officeart/2008/layout/HorizontalMultiLevelHierarchy"/>
    <dgm:cxn modelId="{FDEF6704-C76E-4014-818E-A76DBA779C03}" type="presOf" srcId="{90294A20-57D9-4932-BADD-2AF496BD2F05}" destId="{4A661C6F-F6D3-46AA-AD5C-D923F79DD209}" srcOrd="0" destOrd="0" presId="urn:microsoft.com/office/officeart/2008/layout/HorizontalMultiLevelHierarchy"/>
    <dgm:cxn modelId="{A5EC13B3-26EB-418A-9FD4-B3F8E61CED18}" type="presOf" srcId="{B8584451-5810-46DC-82C1-A04474A19565}" destId="{52A8B7A7-C5FB-4285-8CDE-B689DB839172}" srcOrd="0" destOrd="0" presId="urn:microsoft.com/office/officeart/2008/layout/HorizontalMultiLevelHierarchy"/>
    <dgm:cxn modelId="{14A33EC2-341C-4373-9F5F-0CC92965C8E1}" type="presOf" srcId="{30F4681D-062C-4708-ADE9-609BA2C4100E}" destId="{8AA6509B-8F62-424E-865F-D517375FA04D}" srcOrd="1" destOrd="0" presId="urn:microsoft.com/office/officeart/2008/layout/HorizontalMultiLevelHierarchy"/>
    <dgm:cxn modelId="{13BAABBA-B0D0-4ACC-B9D1-488C7452D9EF}" srcId="{97670CD6-AC4C-4640-972E-51ECB0F47A5E}" destId="{2BB7655E-68F7-4401-AF36-E2E3D405BA39}" srcOrd="1" destOrd="0" parTransId="{53539838-C9C9-4221-B77D-6DDFE605F689}" sibTransId="{D54C1E27-BA18-4422-917E-54CE30DC5B30}"/>
    <dgm:cxn modelId="{FA0EE7D1-2607-4293-9706-3EE3BA8BE3A4}" type="presOf" srcId="{C9BEFF9C-03B7-4844-AA94-4243326729BD}" destId="{5BB07472-57E1-4887-A483-8AAA421D3874}" srcOrd="0" destOrd="0" presId="urn:microsoft.com/office/officeart/2008/layout/HorizontalMultiLevelHierarchy"/>
    <dgm:cxn modelId="{8BFE96FA-43A9-4BDC-A5EB-7CE86968823D}" srcId="{C3A474BC-78EE-4054-908B-712732E5DD4D}" destId="{E4CA9E18-5471-40F8-8F6E-047C4685D3B5}" srcOrd="1" destOrd="0" parTransId="{75B5006D-30C5-4372-A861-931DDD36147A}" sibTransId="{4C9EA922-C45B-4117-AD94-A28A20DA35AA}"/>
    <dgm:cxn modelId="{070EF321-67C7-4A21-84E4-94C11D4CA54A}" srcId="{90294A20-57D9-4932-BADD-2AF496BD2F05}" destId="{A737E499-8208-43BE-99F9-29E7E48CB4F2}" srcOrd="0" destOrd="0" parTransId="{489C9BA2-865C-4452-86B7-B71297CC216E}" sibTransId="{81110BF8-5D74-41DA-B861-9858A4B2A7AF}"/>
    <dgm:cxn modelId="{6473762D-5A35-4907-AAEF-78EFBE2B1C43}" type="presOf" srcId="{24A37467-2EAD-4732-B220-DB5719A390F3}" destId="{E1CC5DE8-738F-440A-B3D9-923412927BB3}" srcOrd="0" destOrd="0" presId="urn:microsoft.com/office/officeart/2008/layout/HorizontalMultiLevelHierarchy"/>
    <dgm:cxn modelId="{5EB9EFBB-D637-4EBB-9970-39E9178483EE}" srcId="{11792EA0-4CBC-426A-8059-B7FF07DC2302}" destId="{6ACF5DD5-B7D5-485D-A5F6-838630AB7E2C}" srcOrd="0" destOrd="0" parTransId="{93E6D947-3B93-4AF8-A7DC-866382233F4F}" sibTransId="{B97CA4B7-C7F1-4E9A-86AD-175323AF71B9}"/>
    <dgm:cxn modelId="{40497275-25C6-467F-967A-7584696EE8DF}" srcId="{2A46C8C0-5A88-48D5-AFDB-EB6FC1536CBE}" destId="{BABC3477-AF43-4FED-9F8E-1D81D15BF39B}" srcOrd="0" destOrd="0" parTransId="{CDAB5514-8834-4F94-9549-C29D3F82EABA}" sibTransId="{43EF9DE0-69B2-452F-97CC-C5B35E0C0731}"/>
    <dgm:cxn modelId="{1E152285-D929-4F6E-907E-637D68E82C39}" srcId="{97670CD6-AC4C-4640-972E-51ECB0F47A5E}" destId="{23054ECD-D114-406F-9008-F4E273E9F00F}" srcOrd="2" destOrd="0" parTransId="{40EADE85-B61D-42BC-A0CF-0FCA8A977CC8}" sibTransId="{658F0A39-ECFA-46C1-A824-2D4D19573ACC}"/>
    <dgm:cxn modelId="{E8A672A3-460B-4BEF-9F84-18E691E626ED}" type="presOf" srcId="{320ABC72-47B9-461E-9DC2-9544EDF5442C}" destId="{6B702468-DBBB-4A9D-8F3E-B2AA99F98AEA}" srcOrd="1" destOrd="0" presId="urn:microsoft.com/office/officeart/2008/layout/HorizontalMultiLevelHierarchy"/>
    <dgm:cxn modelId="{FB4DFD9F-16A1-43A5-B455-CC693D2BDA80}" type="presOf" srcId="{D247596C-45FE-45D7-AC68-95089E541A51}" destId="{A9708296-382B-4451-9B66-57696DAF01A3}" srcOrd="1" destOrd="0" presId="urn:microsoft.com/office/officeart/2008/layout/HorizontalMultiLevelHierarchy"/>
    <dgm:cxn modelId="{B104FE98-9583-4A33-86FC-4801EA12DB8A}" type="presOf" srcId="{97670CD6-AC4C-4640-972E-51ECB0F47A5E}" destId="{E8582099-ADE1-457F-9EAC-A103F9D3B92B}" srcOrd="0" destOrd="0" presId="urn:microsoft.com/office/officeart/2008/layout/HorizontalMultiLevelHierarchy"/>
    <dgm:cxn modelId="{58DE9113-E8C8-4F31-808F-43AC9DA19843}" type="presOf" srcId="{E4CA9E18-5471-40F8-8F6E-047C4685D3B5}" destId="{E8AF0ACF-E79C-4C26-8631-E958438AB2A6}" srcOrd="0" destOrd="0" presId="urn:microsoft.com/office/officeart/2008/layout/HorizontalMultiLevelHierarchy"/>
    <dgm:cxn modelId="{52D007D4-3AB1-4A30-A1A8-24831A192C97}" srcId="{2BB7655E-68F7-4401-AF36-E2E3D405BA39}" destId="{9B3FF6FB-F416-4488-9428-D15170D83437}" srcOrd="1" destOrd="0" parTransId="{17E8E0CE-2AD6-482F-A9EF-005B6CFEEB06}" sibTransId="{7277DA27-A37B-4C2C-82C2-A0C0F507D8CB}"/>
    <dgm:cxn modelId="{BF34F22E-6801-4E1C-92F7-CC1DC0D437BF}" type="presOf" srcId="{40EADE85-B61D-42BC-A0CF-0FCA8A977CC8}" destId="{4E160C2E-68F9-4116-95F4-EBB5205B446F}" srcOrd="1" destOrd="0" presId="urn:microsoft.com/office/officeart/2008/layout/HorizontalMultiLevelHierarchy"/>
    <dgm:cxn modelId="{B376F35A-8736-40D1-8229-C8AEA4F94816}" type="presOf" srcId="{48C2E960-FFD4-4486-9DFF-0A8E900C24BD}" destId="{050603CA-0F1C-4EF2-A6B6-9395365F865A}" srcOrd="1" destOrd="0" presId="urn:microsoft.com/office/officeart/2008/layout/HorizontalMultiLevelHierarchy"/>
    <dgm:cxn modelId="{148383C7-8D46-4444-8B46-E005D6A428D1}" type="presOf" srcId="{11792EA0-4CBC-426A-8059-B7FF07DC2302}" destId="{7E5E26E6-60DB-49E5-9D52-8938341C7854}" srcOrd="0" destOrd="0" presId="urn:microsoft.com/office/officeart/2008/layout/HorizontalMultiLevelHierarchy"/>
    <dgm:cxn modelId="{D2B75AF0-33B9-408E-AB71-69DC8951145B}" type="presOf" srcId="{93E6D947-3B93-4AF8-A7DC-866382233F4F}" destId="{54441061-5000-461C-930F-8D064B35FFC2}" srcOrd="1" destOrd="0" presId="urn:microsoft.com/office/officeart/2008/layout/HorizontalMultiLevelHierarchy"/>
    <dgm:cxn modelId="{9E143E44-77D0-4999-AF46-2A9F34C5C59A}" type="presOf" srcId="{78FE821F-95FC-47ED-994A-934B62C82EE7}" destId="{269E0FF1-D30C-4539-A947-310F1E7DC936}" srcOrd="0" destOrd="0" presId="urn:microsoft.com/office/officeart/2008/layout/HorizontalMultiLevelHierarchy"/>
    <dgm:cxn modelId="{5E5A1EB4-B093-4E7D-A782-B7F6DE3E7C8C}" srcId="{2A46C8C0-5A88-48D5-AFDB-EB6FC1536CBE}" destId="{D4102088-E505-4331-89AD-01BA2F5B83F8}" srcOrd="2" destOrd="0" parTransId="{C288FD00-1EDE-46E0-9EF1-AF02CFF68AF7}" sibTransId="{35310C5F-C46E-4C62-8071-FB1D90CD838C}"/>
    <dgm:cxn modelId="{8BABAC7A-DA34-4F68-BF75-7B91CF8ADDEA}" type="presOf" srcId="{CDAB5514-8834-4F94-9549-C29D3F82EABA}" destId="{AC82958B-2BEC-443C-BE6C-26F9E01C9B50}" srcOrd="0" destOrd="0" presId="urn:microsoft.com/office/officeart/2008/layout/HorizontalMultiLevelHierarchy"/>
    <dgm:cxn modelId="{3EBDCFD4-C2EF-44A6-8591-4461328CCB82}" type="presOf" srcId="{23054ECD-D114-406F-9008-F4E273E9F00F}" destId="{B03B1D13-18C6-4D63-BA79-1117EF5B8C28}" srcOrd="0" destOrd="0" presId="urn:microsoft.com/office/officeart/2008/layout/HorizontalMultiLevelHierarchy"/>
    <dgm:cxn modelId="{CF33B985-9ECA-452E-9ED8-3C4D915BA584}" type="presOf" srcId="{89D0A858-8578-4FFB-9ACB-55D7218D0554}" destId="{BB7085AF-E013-45E6-910B-9AD3949F7B36}" srcOrd="1" destOrd="0" presId="urn:microsoft.com/office/officeart/2008/layout/HorizontalMultiLevelHierarchy"/>
    <dgm:cxn modelId="{863D827D-07B8-4048-93D9-93CB6AFE47E2}" srcId="{C3A474BC-78EE-4054-908B-712732E5DD4D}" destId="{78FE821F-95FC-47ED-994A-934B62C82EE7}" srcOrd="0" destOrd="0" parTransId="{B4A8351B-BF7C-482D-BAF1-94CAD5820C78}" sibTransId="{B67826DA-F929-42A1-B07D-F733B6C59FBE}"/>
    <dgm:cxn modelId="{16F67042-B6A5-4E5B-BE11-DFB0A1BCE469}" type="presOf" srcId="{40EADE85-B61D-42BC-A0CF-0FCA8A977CC8}" destId="{92011290-7017-4394-A92D-F9ADB89F1D9B}" srcOrd="0" destOrd="0" presId="urn:microsoft.com/office/officeart/2008/layout/HorizontalMultiLevelHierarchy"/>
    <dgm:cxn modelId="{038953AF-148D-49C3-88C9-F9A809197BF9}" type="presOf" srcId="{9B3FF6FB-F416-4488-9428-D15170D83437}" destId="{0ABFE7F5-E6BB-488D-9EE6-4904F32FE71C}" srcOrd="0" destOrd="0" presId="urn:microsoft.com/office/officeart/2008/layout/HorizontalMultiLevelHierarchy"/>
    <dgm:cxn modelId="{938F21BC-8AC4-4108-9C9D-DF88693EE3F7}" srcId="{E4CA9E18-5471-40F8-8F6E-047C4685D3B5}" destId="{C9BEFF9C-03B7-4844-AA94-4243326729BD}" srcOrd="0" destOrd="0" parTransId="{C344774D-7274-4B5D-9455-FE16FB05D808}" sibTransId="{90FE94B8-88D7-46B4-B7CD-37D801C4EA7C}"/>
    <dgm:cxn modelId="{8641EBD6-12EE-42F2-96EE-71E920EBF7BC}" type="presOf" srcId="{C344774D-7274-4B5D-9455-FE16FB05D808}" destId="{7EFA6374-AD5E-4079-B18E-FBE8B1A98D6B}" srcOrd="0" destOrd="0" presId="urn:microsoft.com/office/officeart/2008/layout/HorizontalMultiLevelHierarchy"/>
    <dgm:cxn modelId="{8DEDDC07-EF40-458A-82A9-E4BC8EC6EA77}" type="presOf" srcId="{B4A8351B-BF7C-482D-BAF1-94CAD5820C78}" destId="{0C43D5E8-F418-4DFB-BAC6-013A0E80DE14}" srcOrd="1" destOrd="0" presId="urn:microsoft.com/office/officeart/2008/layout/HorizontalMultiLevelHierarchy"/>
    <dgm:cxn modelId="{B7DB37EF-9D73-4AC0-ACF2-1B817DD29F15}" type="presOf" srcId="{B5FDE6DB-794E-4679-B887-61C8F41A5D84}" destId="{D4F60671-2854-4427-9671-9332F5301FD6}" srcOrd="1" destOrd="0" presId="urn:microsoft.com/office/officeart/2008/layout/HorizontalMultiLevelHierarchy"/>
    <dgm:cxn modelId="{F403536A-6C5E-49E2-AD13-8C0FB7CE30BE}" type="presOf" srcId="{D4102088-E505-4331-89AD-01BA2F5B83F8}" destId="{0844E4BD-A1E0-4B76-8676-536FD38BD371}" srcOrd="0" destOrd="0" presId="urn:microsoft.com/office/officeart/2008/layout/HorizontalMultiLevelHierarchy"/>
    <dgm:cxn modelId="{F979383A-EDD4-49AA-AC69-4D543E2EC146}" type="presOf" srcId="{6EBBB5D6-3631-4A7E-993E-687E98E990D3}" destId="{F1572FF1-2F47-4EE2-9DB9-BB3DBE7C96A8}" srcOrd="0" destOrd="0" presId="urn:microsoft.com/office/officeart/2008/layout/HorizontalMultiLevelHierarchy"/>
    <dgm:cxn modelId="{F72E515F-81C9-449A-A069-EE67687592C9}" type="presOf" srcId="{6ACF5DD5-B7D5-485D-A5F6-838630AB7E2C}" destId="{A759BDF1-C610-4BB9-8E6C-7BA4F35FC790}" srcOrd="0" destOrd="0" presId="urn:microsoft.com/office/officeart/2008/layout/HorizontalMultiLevelHierarchy"/>
    <dgm:cxn modelId="{7346D05A-8455-4EF9-8608-65730DB8E87D}" type="presOf" srcId="{56558144-69C5-4BB8-AD62-B4C6A60E2BF5}" destId="{40847748-65F7-44A0-A253-5E86CE68F2D7}" srcOrd="1" destOrd="0" presId="urn:microsoft.com/office/officeart/2008/layout/HorizontalMultiLevelHierarchy"/>
    <dgm:cxn modelId="{B727A605-9506-4052-9714-730338F23F8D}" type="presOf" srcId="{B8584451-5810-46DC-82C1-A04474A19565}" destId="{BB88BCBB-8E1F-4C99-AD4C-C04D7C9E2642}" srcOrd="1" destOrd="0" presId="urn:microsoft.com/office/officeart/2008/layout/HorizontalMultiLevelHierarchy"/>
    <dgm:cxn modelId="{F78C4BF4-DAC9-4551-8224-4C0D22E1AD06}" srcId="{9B3FF6FB-F416-4488-9428-D15170D83437}" destId="{F68B3831-C0CC-4ADA-AFB8-1EE8D410BE20}" srcOrd="0" destOrd="0" parTransId="{B5FDE6DB-794E-4679-B887-61C8F41A5D84}" sibTransId="{DF3FED33-0AA9-4D41-8BB1-12EF32D76197}"/>
    <dgm:cxn modelId="{52295F06-A561-441E-8C94-FA622293A3C3}" type="presOf" srcId="{18263727-1BBC-4CE1-ACAE-D26808E7CE47}" destId="{752000FD-F08E-473F-852C-0E9C3B58F595}" srcOrd="0" destOrd="0" presId="urn:microsoft.com/office/officeart/2008/layout/HorizontalMultiLevelHierarchy"/>
    <dgm:cxn modelId="{E70633C6-E18C-4C75-BCF4-D1A93C4E4185}" type="presOf" srcId="{7665A1AB-4448-4E23-8DBA-1561D4FE7797}" destId="{48B47063-F003-4644-B75B-2C0207B8B8D7}" srcOrd="0" destOrd="0" presId="urn:microsoft.com/office/officeart/2008/layout/HorizontalMultiLevelHierarchy"/>
    <dgm:cxn modelId="{F77BCAF4-F47D-44CC-867B-4EE1E4B82174}" srcId="{6ACF5DD5-B7D5-485D-A5F6-838630AB7E2C}" destId="{03822056-57E7-41B1-B489-C9E4203B5F14}" srcOrd="0" destOrd="0" parTransId="{89D0A858-8578-4FFB-9ACB-55D7218D0554}" sibTransId="{8CEF1FAB-0EE4-4EA3-B9EE-94F4DC0A6C96}"/>
    <dgm:cxn modelId="{9963C9C7-937D-444C-B164-E0B222EB744A}" type="presOf" srcId="{869A14A0-3E99-4524-ACE9-A4C262F5E103}" destId="{D2B6C7DF-20D7-4CAA-9E1F-DB39867C51AB}" srcOrd="0" destOrd="0" presId="urn:microsoft.com/office/officeart/2008/layout/HorizontalMultiLevelHierarchy"/>
    <dgm:cxn modelId="{10413435-B854-4206-ADD2-57228E7DCDBE}" type="presOf" srcId="{75B5006D-30C5-4372-A861-931DDD36147A}" destId="{824275FE-5330-4343-91E3-00338AD3E4E3}" srcOrd="1" destOrd="0" presId="urn:microsoft.com/office/officeart/2008/layout/HorizontalMultiLevelHierarchy"/>
    <dgm:cxn modelId="{0319A29F-1418-48E5-A84A-DEDC717F0728}" type="presOf" srcId="{03822056-57E7-41B1-B489-C9E4203B5F14}" destId="{AF572E64-6B40-4497-AEB5-D77415E8ADB8}" srcOrd="0" destOrd="0" presId="urn:microsoft.com/office/officeart/2008/layout/HorizontalMultiLevelHierarchy"/>
    <dgm:cxn modelId="{EEC9A886-B1B9-446C-92D1-5F72EECD7795}" srcId="{23054ECD-D114-406F-9008-F4E273E9F00F}" destId="{90294A20-57D9-4932-BADD-2AF496BD2F05}" srcOrd="0" destOrd="0" parTransId="{7665A1AB-4448-4E23-8DBA-1561D4FE7797}" sibTransId="{A0657E31-8D96-47DA-B708-B9FFF1E24E88}"/>
    <dgm:cxn modelId="{7FE05B9F-99F0-4FD8-BBE6-E874EDA5D7F9}" type="presOf" srcId="{225E15A7-89C5-42DC-B292-6691AB3BF21F}" destId="{4F66A040-4D6F-4454-987D-2024BE955A0A}" srcOrd="0" destOrd="0" presId="urn:microsoft.com/office/officeart/2008/layout/HorizontalMultiLevelHierarchy"/>
    <dgm:cxn modelId="{49929369-81C3-4824-8940-461D51A9BFD5}" srcId="{C3A474BC-78EE-4054-908B-712732E5DD4D}" destId="{2A46C8C0-5A88-48D5-AFDB-EB6FC1536CBE}" srcOrd="3" destOrd="0" parTransId="{869A14A0-3E99-4524-ACE9-A4C262F5E103}" sibTransId="{C508B2E0-B207-42D6-B6AD-F310DA7B0920}"/>
    <dgm:cxn modelId="{0859F6C7-AFAE-480B-B115-BA9E6E86905C}" type="presOf" srcId="{53539838-C9C9-4221-B77D-6DDFE605F689}" destId="{1EC1B858-2B17-4A2F-B539-2EFC06D99618}" srcOrd="1" destOrd="0" presId="urn:microsoft.com/office/officeart/2008/layout/HorizontalMultiLevelHierarchy"/>
    <dgm:cxn modelId="{35B4FBE3-D504-4D51-82D7-42119450E6D1}" type="presOf" srcId="{93E6D947-3B93-4AF8-A7DC-866382233F4F}" destId="{C3C74E2D-E8E2-4EBC-BA2C-F22AA2CCE309}" srcOrd="0" destOrd="0" presId="urn:microsoft.com/office/officeart/2008/layout/HorizontalMultiLevelHierarchy"/>
    <dgm:cxn modelId="{C96975A0-A2D6-4663-A55F-DB1E25A44D7C}" srcId="{34617073-FEA2-48A4-B343-80A3E55965E3}" destId="{C659AE0B-4981-4743-90A6-6008B505FD01}" srcOrd="0" destOrd="0" parTransId="{320ABC72-47B9-461E-9DC2-9544EDF5442C}" sibTransId="{5F9E0E3C-0294-4CDE-BE3B-71BB6E6C76A6}"/>
    <dgm:cxn modelId="{AC68BC1B-C40E-4B08-B6F6-FD54B2CE6217}" type="presOf" srcId="{A737E499-8208-43BE-99F9-29E7E48CB4F2}" destId="{3145BF3C-EBEF-49E1-9093-96BB94FDA015}" srcOrd="0" destOrd="0" presId="urn:microsoft.com/office/officeart/2008/layout/HorizontalMultiLevelHierarchy"/>
    <dgm:cxn modelId="{3CA469D0-E4E3-4ABF-9E9F-ABC8C46B0EEB}" type="presOf" srcId="{03E20FFD-89B8-49F5-9951-9A0BC0AD191F}" destId="{E6B7F6AB-4E08-47C9-9794-DCB3CE4D1A06}" srcOrd="0" destOrd="0" presId="urn:microsoft.com/office/officeart/2008/layout/HorizontalMultiLevelHierarchy"/>
    <dgm:cxn modelId="{8C651CC4-13B3-49E1-B356-FF61619BA628}" srcId="{7135F34F-E29C-4F4F-BA2D-1D345F090AB3}" destId="{053A014F-467C-4465-ADBD-D6EFDEBF3E32}" srcOrd="0" destOrd="0" parTransId="{56558144-69C5-4BB8-AD62-B4C6A60E2BF5}" sibTransId="{442EA554-3F3F-4D7A-B8D0-A6D5F2886157}"/>
    <dgm:cxn modelId="{C1ED1A70-AA5D-49B7-9FA1-E81FB029A8C0}" type="presOf" srcId="{BABC3477-AF43-4FED-9F8E-1D81D15BF39B}" destId="{7C281DF4-8FCB-46BC-B3B4-B660100B28EA}" srcOrd="0" destOrd="0" presId="urn:microsoft.com/office/officeart/2008/layout/HorizontalMultiLevelHierarchy"/>
    <dgm:cxn modelId="{01C9C6BA-7B78-4883-8E7D-46BF24A67860}" type="presOf" srcId="{D247596C-45FE-45D7-AC68-95089E541A51}" destId="{98FCBEA3-1D72-4A39-A42E-E01922BFEFFD}" srcOrd="0" destOrd="0" presId="urn:microsoft.com/office/officeart/2008/layout/HorizontalMultiLevelHierarchy"/>
    <dgm:cxn modelId="{70B6602E-0972-4CC9-9A97-58070EB09887}" type="presOf" srcId="{FB6BE362-A138-494A-AA77-1293C67966EF}" destId="{7B49004F-4F6C-4E42-8E78-3169C65DCE7A}" srcOrd="0" destOrd="0" presId="urn:microsoft.com/office/officeart/2008/layout/HorizontalMultiLevelHierarchy"/>
    <dgm:cxn modelId="{F12FDC6C-3BB2-4FC7-AA6F-DD4B2A200F12}" type="presOf" srcId="{5D311079-B6BD-4F4E-96B7-375FB9E5EA76}" destId="{D561E836-05BF-4EA3-9AB5-AE99FE45DF0B}" srcOrd="0" destOrd="0" presId="urn:microsoft.com/office/officeart/2008/layout/HorizontalMultiLevelHierarchy"/>
    <dgm:cxn modelId="{65271EE2-5F35-4BFA-8169-233E59A22CC4}" srcId="{C3A474BC-78EE-4054-908B-712732E5DD4D}" destId="{7135F34F-E29C-4F4F-BA2D-1D345F090AB3}" srcOrd="2" destOrd="0" parTransId="{30F4681D-062C-4708-ADE9-609BA2C4100E}" sibTransId="{B59FF11E-DEB4-4FB2-982D-4E7FF236252B}"/>
    <dgm:cxn modelId="{CA823609-B477-4D4E-8A0A-C9970F237C95}" type="presOf" srcId="{C3A474BC-78EE-4054-908B-712732E5DD4D}" destId="{3312F9AC-96CF-4E72-8003-11FD8CFCD813}" srcOrd="0" destOrd="0" presId="urn:microsoft.com/office/officeart/2008/layout/HorizontalMultiLevelHierarchy"/>
    <dgm:cxn modelId="{6FB0BED4-64C6-4866-9810-67D8374F9649}" type="presOf" srcId="{C344774D-7274-4B5D-9455-FE16FB05D808}" destId="{E5D7BB23-A730-4CD0-9B89-2B1630231EC8}" srcOrd="1" destOrd="0" presId="urn:microsoft.com/office/officeart/2008/layout/HorizontalMultiLevelHierarchy"/>
    <dgm:cxn modelId="{23E76609-5A15-41E8-BFB6-A025BA2277D4}" type="presOf" srcId="{17E8E0CE-2AD6-482F-A9EF-005B6CFEEB06}" destId="{928EF3F0-95D7-4E8B-BD15-D95DD72C87B6}" srcOrd="0" destOrd="0" presId="urn:microsoft.com/office/officeart/2008/layout/HorizontalMultiLevelHierarchy"/>
    <dgm:cxn modelId="{D4D4044E-2FB9-43EE-BC6F-FAA534756833}" type="presOf" srcId="{2A46C8C0-5A88-48D5-AFDB-EB6FC1536CBE}" destId="{EC1DF08C-F412-4F33-B44E-0ED4D2893B85}" srcOrd="0" destOrd="0" presId="urn:microsoft.com/office/officeart/2008/layout/HorizontalMultiLevelHierarchy"/>
    <dgm:cxn modelId="{6952D57D-EE38-4317-B10C-A7930B87E9F1}" type="presOf" srcId="{53539838-C9C9-4221-B77D-6DDFE605F689}" destId="{FF70053F-023D-4EAB-8A80-76AF2FA5993D}" srcOrd="0" destOrd="0" presId="urn:microsoft.com/office/officeart/2008/layout/HorizontalMultiLevelHierarchy"/>
    <dgm:cxn modelId="{54505713-4309-48DC-AE3B-1D78AAF713B1}" type="presOf" srcId="{225E15A7-89C5-42DC-B292-6691AB3BF21F}" destId="{DFA3B175-BE88-470F-B64B-7F8E6AAB68A2}" srcOrd="1" destOrd="0" presId="urn:microsoft.com/office/officeart/2008/layout/HorizontalMultiLevelHierarchy"/>
    <dgm:cxn modelId="{C42278F1-361E-4FD5-8B63-07E080DC4530}" type="presParOf" srcId="{7B49004F-4F6C-4E42-8E78-3169C65DCE7A}" destId="{46EE7FE0-9B3D-4D42-B14D-BE9B57D38C25}" srcOrd="0" destOrd="0" presId="urn:microsoft.com/office/officeart/2008/layout/HorizontalMultiLevelHierarchy"/>
    <dgm:cxn modelId="{DA57A405-D5A6-455B-BDE2-96CABCB13125}" type="presParOf" srcId="{46EE7FE0-9B3D-4D42-B14D-BE9B57D38C25}" destId="{E8582099-ADE1-457F-9EAC-A103F9D3B92B}" srcOrd="0" destOrd="0" presId="urn:microsoft.com/office/officeart/2008/layout/HorizontalMultiLevelHierarchy"/>
    <dgm:cxn modelId="{E1A77A98-83F9-47EB-8263-E4F3EA67C6A9}" type="presParOf" srcId="{46EE7FE0-9B3D-4D42-B14D-BE9B57D38C25}" destId="{DE1E747B-2413-4637-80BF-9C70C37624F9}" srcOrd="1" destOrd="0" presId="urn:microsoft.com/office/officeart/2008/layout/HorizontalMultiLevelHierarchy"/>
    <dgm:cxn modelId="{0CE85309-F424-4B51-AE80-527DB55CC2E1}" type="presParOf" srcId="{DE1E747B-2413-4637-80BF-9C70C37624F9}" destId="{1C9CD894-B5DE-4E81-8DD8-599AD272E7F2}" srcOrd="0" destOrd="0" presId="urn:microsoft.com/office/officeart/2008/layout/HorizontalMultiLevelHierarchy"/>
    <dgm:cxn modelId="{483DA819-C191-4BBB-A527-AF90555FDDE2}" type="presParOf" srcId="{1C9CD894-B5DE-4E81-8DD8-599AD272E7F2}" destId="{050603CA-0F1C-4EF2-A6B6-9395365F865A}" srcOrd="0" destOrd="0" presId="urn:microsoft.com/office/officeart/2008/layout/HorizontalMultiLevelHierarchy"/>
    <dgm:cxn modelId="{AC0A87D6-21BB-4F68-8F23-F5B79DB8ED82}" type="presParOf" srcId="{DE1E747B-2413-4637-80BF-9C70C37624F9}" destId="{B280F2C9-2261-4D06-9667-A91935C009AD}" srcOrd="1" destOrd="0" presId="urn:microsoft.com/office/officeart/2008/layout/HorizontalMultiLevelHierarchy"/>
    <dgm:cxn modelId="{5370810E-B315-4FE9-8024-C63DF876E61C}" type="presParOf" srcId="{B280F2C9-2261-4D06-9667-A91935C009AD}" destId="{3312F9AC-96CF-4E72-8003-11FD8CFCD813}" srcOrd="0" destOrd="0" presId="urn:microsoft.com/office/officeart/2008/layout/HorizontalMultiLevelHierarchy"/>
    <dgm:cxn modelId="{0AB60501-1368-481C-8C2A-6FB8B97E6705}" type="presParOf" srcId="{B280F2C9-2261-4D06-9667-A91935C009AD}" destId="{9C510B03-22D2-47B1-AFF1-02CEF7F2E721}" srcOrd="1" destOrd="0" presId="urn:microsoft.com/office/officeart/2008/layout/HorizontalMultiLevelHierarchy"/>
    <dgm:cxn modelId="{6275F147-A8F7-41B0-96F2-B62373C7F19C}" type="presParOf" srcId="{9C510B03-22D2-47B1-AFF1-02CEF7F2E721}" destId="{90A2B9E8-4AF2-49E6-83C4-672A6028FA00}" srcOrd="0" destOrd="0" presId="urn:microsoft.com/office/officeart/2008/layout/HorizontalMultiLevelHierarchy"/>
    <dgm:cxn modelId="{B843962A-A9CA-4399-8316-F48F65D59934}" type="presParOf" srcId="{90A2B9E8-4AF2-49E6-83C4-672A6028FA00}" destId="{0C43D5E8-F418-4DFB-BAC6-013A0E80DE14}" srcOrd="0" destOrd="0" presId="urn:microsoft.com/office/officeart/2008/layout/HorizontalMultiLevelHierarchy"/>
    <dgm:cxn modelId="{87AE3392-BC03-4A5D-A002-CD0046AC4551}" type="presParOf" srcId="{9C510B03-22D2-47B1-AFF1-02CEF7F2E721}" destId="{1F4CCC99-FE41-4468-8550-3180BDE63142}" srcOrd="1" destOrd="0" presId="urn:microsoft.com/office/officeart/2008/layout/HorizontalMultiLevelHierarchy"/>
    <dgm:cxn modelId="{5B8F724D-997B-4432-AEA9-7776E6199B51}" type="presParOf" srcId="{1F4CCC99-FE41-4468-8550-3180BDE63142}" destId="{269E0FF1-D30C-4539-A947-310F1E7DC936}" srcOrd="0" destOrd="0" presId="urn:microsoft.com/office/officeart/2008/layout/HorizontalMultiLevelHierarchy"/>
    <dgm:cxn modelId="{41E50394-91CB-4654-94CF-FF3C4E3AA142}" type="presParOf" srcId="{1F4CCC99-FE41-4468-8550-3180BDE63142}" destId="{14B9C349-547B-4050-897C-BE9CB3699F4E}" srcOrd="1" destOrd="0" presId="urn:microsoft.com/office/officeart/2008/layout/HorizontalMultiLevelHierarchy"/>
    <dgm:cxn modelId="{4671D7A5-CA80-4B99-A9EC-F008CD517AEC}" type="presParOf" srcId="{14B9C349-547B-4050-897C-BE9CB3699F4E}" destId="{52A8B7A7-C5FB-4285-8CDE-B689DB839172}" srcOrd="0" destOrd="0" presId="urn:microsoft.com/office/officeart/2008/layout/HorizontalMultiLevelHierarchy"/>
    <dgm:cxn modelId="{F9CB6594-89CB-4846-9E78-C9EC9657AEA4}" type="presParOf" srcId="{52A8B7A7-C5FB-4285-8CDE-B689DB839172}" destId="{BB88BCBB-8E1F-4C99-AD4C-C04D7C9E2642}" srcOrd="0" destOrd="0" presId="urn:microsoft.com/office/officeart/2008/layout/HorizontalMultiLevelHierarchy"/>
    <dgm:cxn modelId="{5AFF6376-8613-48A3-B9C4-FFFFCDE2FCB5}" type="presParOf" srcId="{14B9C349-547B-4050-897C-BE9CB3699F4E}" destId="{06689A42-16C4-4A5D-B23D-B06AAFB29FD4}" srcOrd="1" destOrd="0" presId="urn:microsoft.com/office/officeart/2008/layout/HorizontalMultiLevelHierarchy"/>
    <dgm:cxn modelId="{13012A20-0A64-4E67-8CFE-2FB1A4713961}" type="presParOf" srcId="{06689A42-16C4-4A5D-B23D-B06AAFB29FD4}" destId="{E6B7F6AB-4E08-47C9-9794-DCB3CE4D1A06}" srcOrd="0" destOrd="0" presId="urn:microsoft.com/office/officeart/2008/layout/HorizontalMultiLevelHierarchy"/>
    <dgm:cxn modelId="{67DB5228-735D-441A-A942-800CE4A736DC}" type="presParOf" srcId="{06689A42-16C4-4A5D-B23D-B06AAFB29FD4}" destId="{D863F0E1-8F8D-4764-9224-E89E4593E94C}" srcOrd="1" destOrd="0" presId="urn:microsoft.com/office/officeart/2008/layout/HorizontalMultiLevelHierarchy"/>
    <dgm:cxn modelId="{A701A4B8-BC1A-489A-AE84-0000C7C0C58A}" type="presParOf" srcId="{9C510B03-22D2-47B1-AFF1-02CEF7F2E721}" destId="{409A96FE-B075-43A9-B8C4-CFF5C958E36A}" srcOrd="2" destOrd="0" presId="urn:microsoft.com/office/officeart/2008/layout/HorizontalMultiLevelHierarchy"/>
    <dgm:cxn modelId="{CE1E1826-1039-4009-9E95-0D3D039CC5D0}" type="presParOf" srcId="{409A96FE-B075-43A9-B8C4-CFF5C958E36A}" destId="{824275FE-5330-4343-91E3-00338AD3E4E3}" srcOrd="0" destOrd="0" presId="urn:microsoft.com/office/officeart/2008/layout/HorizontalMultiLevelHierarchy"/>
    <dgm:cxn modelId="{EEAFF9E9-3058-4A1C-97E0-C22B37EA76BF}" type="presParOf" srcId="{9C510B03-22D2-47B1-AFF1-02CEF7F2E721}" destId="{277436A2-E252-4FF9-96AB-2E2F0ECA2D8A}" srcOrd="3" destOrd="0" presId="urn:microsoft.com/office/officeart/2008/layout/HorizontalMultiLevelHierarchy"/>
    <dgm:cxn modelId="{E0577BB7-68D0-4E43-BC10-6B4C528FC63D}" type="presParOf" srcId="{277436A2-E252-4FF9-96AB-2E2F0ECA2D8A}" destId="{E8AF0ACF-E79C-4C26-8631-E958438AB2A6}" srcOrd="0" destOrd="0" presId="urn:microsoft.com/office/officeart/2008/layout/HorizontalMultiLevelHierarchy"/>
    <dgm:cxn modelId="{89F6C34E-2EDF-436C-9C09-57D4405BA9BE}" type="presParOf" srcId="{277436A2-E252-4FF9-96AB-2E2F0ECA2D8A}" destId="{FB967683-3D3D-4E5F-9633-E49112DD9972}" srcOrd="1" destOrd="0" presId="urn:microsoft.com/office/officeart/2008/layout/HorizontalMultiLevelHierarchy"/>
    <dgm:cxn modelId="{CDEF5634-3215-4896-9C8B-AD8E3A9DC099}" type="presParOf" srcId="{FB967683-3D3D-4E5F-9633-E49112DD9972}" destId="{7EFA6374-AD5E-4079-B18E-FBE8B1A98D6B}" srcOrd="0" destOrd="0" presId="urn:microsoft.com/office/officeart/2008/layout/HorizontalMultiLevelHierarchy"/>
    <dgm:cxn modelId="{54BCA3D5-6A8F-49B9-8B20-65F922F34B56}" type="presParOf" srcId="{7EFA6374-AD5E-4079-B18E-FBE8B1A98D6B}" destId="{E5D7BB23-A730-4CD0-9B89-2B1630231EC8}" srcOrd="0" destOrd="0" presId="urn:microsoft.com/office/officeart/2008/layout/HorizontalMultiLevelHierarchy"/>
    <dgm:cxn modelId="{F7A247E7-1A28-4F0A-A7D7-C0C0A693F226}" type="presParOf" srcId="{FB967683-3D3D-4E5F-9633-E49112DD9972}" destId="{3FF06F5D-7292-4562-9480-A9F8D2816A0D}" srcOrd="1" destOrd="0" presId="urn:microsoft.com/office/officeart/2008/layout/HorizontalMultiLevelHierarchy"/>
    <dgm:cxn modelId="{C155FD09-AC82-4464-B450-51B0E6D7B3C0}" type="presParOf" srcId="{3FF06F5D-7292-4562-9480-A9F8D2816A0D}" destId="{5BB07472-57E1-4887-A483-8AAA421D3874}" srcOrd="0" destOrd="0" presId="urn:microsoft.com/office/officeart/2008/layout/HorizontalMultiLevelHierarchy"/>
    <dgm:cxn modelId="{856A20D0-D844-461D-B351-2B73CE4EA21C}" type="presParOf" srcId="{3FF06F5D-7292-4562-9480-A9F8D2816A0D}" destId="{34F703BE-20FD-4D1D-B729-FD0F173D3897}" srcOrd="1" destOrd="0" presId="urn:microsoft.com/office/officeart/2008/layout/HorizontalMultiLevelHierarchy"/>
    <dgm:cxn modelId="{F1C56D2A-C8EC-494C-B505-00BF78D17A75}" type="presParOf" srcId="{9C510B03-22D2-47B1-AFF1-02CEF7F2E721}" destId="{4F49D4EE-3DA6-481D-B408-967F334C9823}" srcOrd="4" destOrd="0" presId="urn:microsoft.com/office/officeart/2008/layout/HorizontalMultiLevelHierarchy"/>
    <dgm:cxn modelId="{C02157C5-597C-4CB9-9E5F-E223C4CDE903}" type="presParOf" srcId="{4F49D4EE-3DA6-481D-B408-967F334C9823}" destId="{8AA6509B-8F62-424E-865F-D517375FA04D}" srcOrd="0" destOrd="0" presId="urn:microsoft.com/office/officeart/2008/layout/HorizontalMultiLevelHierarchy"/>
    <dgm:cxn modelId="{63A2AAB5-0158-47EC-9E9E-1884E71C85F2}" type="presParOf" srcId="{9C510B03-22D2-47B1-AFF1-02CEF7F2E721}" destId="{BF812184-80EE-4E3A-945E-9070A7291DB1}" srcOrd="5" destOrd="0" presId="urn:microsoft.com/office/officeart/2008/layout/HorizontalMultiLevelHierarchy"/>
    <dgm:cxn modelId="{0C358BE2-6A18-4788-9F68-FEE8A3237D0F}" type="presParOf" srcId="{BF812184-80EE-4E3A-945E-9070A7291DB1}" destId="{EEB434E7-57F7-4B57-9930-E887B5CB9FCA}" srcOrd="0" destOrd="0" presId="urn:microsoft.com/office/officeart/2008/layout/HorizontalMultiLevelHierarchy"/>
    <dgm:cxn modelId="{A61623F6-CA0A-4932-AE37-2220258BB39E}" type="presParOf" srcId="{BF812184-80EE-4E3A-945E-9070A7291DB1}" destId="{AE0E628F-B9DD-4A63-A22C-20C083F9EB37}" srcOrd="1" destOrd="0" presId="urn:microsoft.com/office/officeart/2008/layout/HorizontalMultiLevelHierarchy"/>
    <dgm:cxn modelId="{1B55A829-B97B-4F13-BB29-48ACB1BA4CEE}" type="presParOf" srcId="{AE0E628F-B9DD-4A63-A22C-20C083F9EB37}" destId="{54220865-8D3F-4289-9DA5-6C5B041ACD78}" srcOrd="0" destOrd="0" presId="urn:microsoft.com/office/officeart/2008/layout/HorizontalMultiLevelHierarchy"/>
    <dgm:cxn modelId="{59819B80-FAAC-4218-80F8-967B9F826314}" type="presParOf" srcId="{54220865-8D3F-4289-9DA5-6C5B041ACD78}" destId="{40847748-65F7-44A0-A253-5E86CE68F2D7}" srcOrd="0" destOrd="0" presId="urn:microsoft.com/office/officeart/2008/layout/HorizontalMultiLevelHierarchy"/>
    <dgm:cxn modelId="{8A4B5674-AE1D-4359-9931-E4B1E842F7C2}" type="presParOf" srcId="{AE0E628F-B9DD-4A63-A22C-20C083F9EB37}" destId="{EA8D0859-EB61-435B-9624-11E5974E169E}" srcOrd="1" destOrd="0" presId="urn:microsoft.com/office/officeart/2008/layout/HorizontalMultiLevelHierarchy"/>
    <dgm:cxn modelId="{60B19813-CD73-4FAA-8E85-B6CA5605946E}" type="presParOf" srcId="{EA8D0859-EB61-435B-9624-11E5974E169E}" destId="{BE7F9372-DB9B-49AE-93F3-52155504D4B4}" srcOrd="0" destOrd="0" presId="urn:microsoft.com/office/officeart/2008/layout/HorizontalMultiLevelHierarchy"/>
    <dgm:cxn modelId="{7E68C14E-C872-438C-A665-A059D1A791A8}" type="presParOf" srcId="{EA8D0859-EB61-435B-9624-11E5974E169E}" destId="{D1750D08-C833-4FA4-8089-6BADEE6948AC}" srcOrd="1" destOrd="0" presId="urn:microsoft.com/office/officeart/2008/layout/HorizontalMultiLevelHierarchy"/>
    <dgm:cxn modelId="{EE9A2747-4472-4516-AF9C-E16C57493BE3}" type="presParOf" srcId="{9C510B03-22D2-47B1-AFF1-02CEF7F2E721}" destId="{D2B6C7DF-20D7-4CAA-9E1F-DB39867C51AB}" srcOrd="6" destOrd="0" presId="urn:microsoft.com/office/officeart/2008/layout/HorizontalMultiLevelHierarchy"/>
    <dgm:cxn modelId="{62082431-DFFF-41E6-A64B-FD7941F7D6A7}" type="presParOf" srcId="{D2B6C7DF-20D7-4CAA-9E1F-DB39867C51AB}" destId="{9483772C-FC1E-433E-AE63-7ADE41B275FB}" srcOrd="0" destOrd="0" presId="urn:microsoft.com/office/officeart/2008/layout/HorizontalMultiLevelHierarchy"/>
    <dgm:cxn modelId="{C47AC1A3-63CA-473D-9EB4-E027A26D5D2E}" type="presParOf" srcId="{9C510B03-22D2-47B1-AFF1-02CEF7F2E721}" destId="{B22D8DEE-39E2-4DCF-8213-E47B797E369B}" srcOrd="7" destOrd="0" presId="urn:microsoft.com/office/officeart/2008/layout/HorizontalMultiLevelHierarchy"/>
    <dgm:cxn modelId="{3F57509B-48AE-43CE-A941-8A0C1695F841}" type="presParOf" srcId="{B22D8DEE-39E2-4DCF-8213-E47B797E369B}" destId="{EC1DF08C-F412-4F33-B44E-0ED4D2893B85}" srcOrd="0" destOrd="0" presId="urn:microsoft.com/office/officeart/2008/layout/HorizontalMultiLevelHierarchy"/>
    <dgm:cxn modelId="{90180CE8-E3AB-4053-BC39-2DA54EF9789A}" type="presParOf" srcId="{B22D8DEE-39E2-4DCF-8213-E47B797E369B}" destId="{FA9C7967-8393-4CB7-9333-CFFB8AA4FF94}" srcOrd="1" destOrd="0" presId="urn:microsoft.com/office/officeart/2008/layout/HorizontalMultiLevelHierarchy"/>
    <dgm:cxn modelId="{EA9220BD-F381-4B75-A73B-4D810FE22D11}" type="presParOf" srcId="{FA9C7967-8393-4CB7-9333-CFFB8AA4FF94}" destId="{AC82958B-2BEC-443C-BE6C-26F9E01C9B50}" srcOrd="0" destOrd="0" presId="urn:microsoft.com/office/officeart/2008/layout/HorizontalMultiLevelHierarchy"/>
    <dgm:cxn modelId="{05D2ECDA-CF96-4F11-97F0-14ED64503ABD}" type="presParOf" srcId="{AC82958B-2BEC-443C-BE6C-26F9E01C9B50}" destId="{3DAFE63E-1260-4B10-933B-181F6E6D37E7}" srcOrd="0" destOrd="0" presId="urn:microsoft.com/office/officeart/2008/layout/HorizontalMultiLevelHierarchy"/>
    <dgm:cxn modelId="{C48B92DB-6465-4E0D-84D0-98785E73E282}" type="presParOf" srcId="{FA9C7967-8393-4CB7-9333-CFFB8AA4FF94}" destId="{5305230F-A3DF-462B-A377-972094CE7706}" srcOrd="1" destOrd="0" presId="urn:microsoft.com/office/officeart/2008/layout/HorizontalMultiLevelHierarchy"/>
    <dgm:cxn modelId="{42062DC2-B4E1-4462-8304-330CC1C8ECF1}" type="presParOf" srcId="{5305230F-A3DF-462B-A377-972094CE7706}" destId="{7C281DF4-8FCB-46BC-B3B4-B660100B28EA}" srcOrd="0" destOrd="0" presId="urn:microsoft.com/office/officeart/2008/layout/HorizontalMultiLevelHierarchy"/>
    <dgm:cxn modelId="{AF53C630-B55E-426D-B9BA-58CF3FD3DADA}" type="presParOf" srcId="{5305230F-A3DF-462B-A377-972094CE7706}" destId="{9E68F373-FD92-443F-A773-4C012AE28E23}" srcOrd="1" destOrd="0" presId="urn:microsoft.com/office/officeart/2008/layout/HorizontalMultiLevelHierarchy"/>
    <dgm:cxn modelId="{92D7A489-B573-41BE-9F08-C5E237D9DA1B}" type="presParOf" srcId="{FA9C7967-8393-4CB7-9333-CFFB8AA4FF94}" destId="{98FCBEA3-1D72-4A39-A42E-E01922BFEFFD}" srcOrd="2" destOrd="0" presId="urn:microsoft.com/office/officeart/2008/layout/HorizontalMultiLevelHierarchy"/>
    <dgm:cxn modelId="{4007ABA1-446F-45DE-8987-D772C897F365}" type="presParOf" srcId="{98FCBEA3-1D72-4A39-A42E-E01922BFEFFD}" destId="{A9708296-382B-4451-9B66-57696DAF01A3}" srcOrd="0" destOrd="0" presId="urn:microsoft.com/office/officeart/2008/layout/HorizontalMultiLevelHierarchy"/>
    <dgm:cxn modelId="{338ED6A2-909C-434B-9EAA-DF15BACC8DFA}" type="presParOf" srcId="{FA9C7967-8393-4CB7-9333-CFFB8AA4FF94}" destId="{FA5B6374-B5CF-4A5E-A897-2A1F9E29FD52}" srcOrd="3" destOrd="0" presId="urn:microsoft.com/office/officeart/2008/layout/HorizontalMultiLevelHierarchy"/>
    <dgm:cxn modelId="{EB06E33A-85DB-4D86-96F1-2B9739536BC9}" type="presParOf" srcId="{FA5B6374-B5CF-4A5E-A897-2A1F9E29FD52}" destId="{752000FD-F08E-473F-852C-0E9C3B58F595}" srcOrd="0" destOrd="0" presId="urn:microsoft.com/office/officeart/2008/layout/HorizontalMultiLevelHierarchy"/>
    <dgm:cxn modelId="{6428D0C9-7CB9-4DF8-BF97-322C064998FE}" type="presParOf" srcId="{FA5B6374-B5CF-4A5E-A897-2A1F9E29FD52}" destId="{6BB3E8EC-18F7-4FCC-BCD0-0B8449E58D29}" srcOrd="1" destOrd="0" presId="urn:microsoft.com/office/officeart/2008/layout/HorizontalMultiLevelHierarchy"/>
    <dgm:cxn modelId="{043D1F30-B5E2-439F-93E6-4510DCB27E72}" type="presParOf" srcId="{FA9C7967-8393-4CB7-9333-CFFB8AA4FF94}" destId="{DF8DA779-3252-4178-8A38-285A753BD21E}" srcOrd="4" destOrd="0" presId="urn:microsoft.com/office/officeart/2008/layout/HorizontalMultiLevelHierarchy"/>
    <dgm:cxn modelId="{B7903501-41B9-40AD-BD67-E7B68223FFA2}" type="presParOf" srcId="{DF8DA779-3252-4178-8A38-285A753BD21E}" destId="{B82FB216-C5D4-46A2-848D-933EA0C32763}" srcOrd="0" destOrd="0" presId="urn:microsoft.com/office/officeart/2008/layout/HorizontalMultiLevelHierarchy"/>
    <dgm:cxn modelId="{E9D7176A-B129-4F86-A62E-1B2CD8850D33}" type="presParOf" srcId="{FA9C7967-8393-4CB7-9333-CFFB8AA4FF94}" destId="{A7397BCC-5E45-4712-A4E6-550887D96C0D}" srcOrd="5" destOrd="0" presId="urn:microsoft.com/office/officeart/2008/layout/HorizontalMultiLevelHierarchy"/>
    <dgm:cxn modelId="{D0224C27-90BD-40C0-A006-66413F97C3E4}" type="presParOf" srcId="{A7397BCC-5E45-4712-A4E6-550887D96C0D}" destId="{0844E4BD-A1E0-4B76-8676-536FD38BD371}" srcOrd="0" destOrd="0" presId="urn:microsoft.com/office/officeart/2008/layout/HorizontalMultiLevelHierarchy"/>
    <dgm:cxn modelId="{FCD53913-0DAB-4FD5-A65F-0E04B374F30D}" type="presParOf" srcId="{A7397BCC-5E45-4712-A4E6-550887D96C0D}" destId="{23D2178F-B503-483E-8D8E-3AFB98948640}" srcOrd="1" destOrd="0" presId="urn:microsoft.com/office/officeart/2008/layout/HorizontalMultiLevelHierarchy"/>
    <dgm:cxn modelId="{EEC9DFA4-6226-4F96-99CF-E20FA03E6305}" type="presParOf" srcId="{DE1E747B-2413-4637-80BF-9C70C37624F9}" destId="{FF70053F-023D-4EAB-8A80-76AF2FA5993D}" srcOrd="2" destOrd="0" presId="urn:microsoft.com/office/officeart/2008/layout/HorizontalMultiLevelHierarchy"/>
    <dgm:cxn modelId="{1AB81F23-3F25-43DB-8219-193E10228977}" type="presParOf" srcId="{FF70053F-023D-4EAB-8A80-76AF2FA5993D}" destId="{1EC1B858-2B17-4A2F-B539-2EFC06D99618}" srcOrd="0" destOrd="0" presId="urn:microsoft.com/office/officeart/2008/layout/HorizontalMultiLevelHierarchy"/>
    <dgm:cxn modelId="{AF066DE7-D217-4970-A36B-7129CF5B0239}" type="presParOf" srcId="{DE1E747B-2413-4637-80BF-9C70C37624F9}" destId="{7900C288-BCB4-4B74-A9EC-28AB91E232BB}" srcOrd="3" destOrd="0" presId="urn:microsoft.com/office/officeart/2008/layout/HorizontalMultiLevelHierarchy"/>
    <dgm:cxn modelId="{9CA526C3-493B-4C9E-9485-85102D21AFC8}" type="presParOf" srcId="{7900C288-BCB4-4B74-A9EC-28AB91E232BB}" destId="{2880BBCD-5E23-45E0-9900-1E7FCF293CEA}" srcOrd="0" destOrd="0" presId="urn:microsoft.com/office/officeart/2008/layout/HorizontalMultiLevelHierarchy"/>
    <dgm:cxn modelId="{16D17204-6006-4BE5-89E9-D7070B2D3ACC}" type="presParOf" srcId="{7900C288-BCB4-4B74-A9EC-28AB91E232BB}" destId="{3D6DBA5C-6C93-4C89-AAD7-D20ECEB40D66}" srcOrd="1" destOrd="0" presId="urn:microsoft.com/office/officeart/2008/layout/HorizontalMultiLevelHierarchy"/>
    <dgm:cxn modelId="{6C60F3F1-A38C-4D68-B478-78F671E75C35}" type="presParOf" srcId="{3D6DBA5C-6C93-4C89-AAD7-D20ECEB40D66}" destId="{F1572FF1-2F47-4EE2-9DB9-BB3DBE7C96A8}" srcOrd="0" destOrd="0" presId="urn:microsoft.com/office/officeart/2008/layout/HorizontalMultiLevelHierarchy"/>
    <dgm:cxn modelId="{2371F922-56B6-48C2-A412-8E413E25C9EE}" type="presParOf" srcId="{F1572FF1-2F47-4EE2-9DB9-BB3DBE7C96A8}" destId="{2329A797-A1F1-4CD3-9F7A-5590D2E15635}" srcOrd="0" destOrd="0" presId="urn:microsoft.com/office/officeart/2008/layout/HorizontalMultiLevelHierarchy"/>
    <dgm:cxn modelId="{CF5AA9BC-F6BC-46A3-8354-223D95FFA867}" type="presParOf" srcId="{3D6DBA5C-6C93-4C89-AAD7-D20ECEB40D66}" destId="{ADD6ECEA-657B-4FBB-AD07-7E220E15ECD1}" srcOrd="1" destOrd="0" presId="urn:microsoft.com/office/officeart/2008/layout/HorizontalMultiLevelHierarchy"/>
    <dgm:cxn modelId="{1B7B4AF8-465C-4CC3-8A0E-414F9B74B720}" type="presParOf" srcId="{ADD6ECEA-657B-4FBB-AD07-7E220E15ECD1}" destId="{7E5E26E6-60DB-49E5-9D52-8938341C7854}" srcOrd="0" destOrd="0" presId="urn:microsoft.com/office/officeart/2008/layout/HorizontalMultiLevelHierarchy"/>
    <dgm:cxn modelId="{22C66E7F-1D0F-4A56-BFC2-CBAE968A5FE6}" type="presParOf" srcId="{ADD6ECEA-657B-4FBB-AD07-7E220E15ECD1}" destId="{F2961EB7-A690-448A-90B4-4DF23A75E75E}" srcOrd="1" destOrd="0" presId="urn:microsoft.com/office/officeart/2008/layout/HorizontalMultiLevelHierarchy"/>
    <dgm:cxn modelId="{B49DE4F9-DAD1-4C87-B7B4-067EE21EECAD}" type="presParOf" srcId="{F2961EB7-A690-448A-90B4-4DF23A75E75E}" destId="{C3C74E2D-E8E2-4EBC-BA2C-F22AA2CCE309}" srcOrd="0" destOrd="0" presId="urn:microsoft.com/office/officeart/2008/layout/HorizontalMultiLevelHierarchy"/>
    <dgm:cxn modelId="{E4CC0968-827D-4CFD-8603-DEF132E254E5}" type="presParOf" srcId="{C3C74E2D-E8E2-4EBC-BA2C-F22AA2CCE309}" destId="{54441061-5000-461C-930F-8D064B35FFC2}" srcOrd="0" destOrd="0" presId="urn:microsoft.com/office/officeart/2008/layout/HorizontalMultiLevelHierarchy"/>
    <dgm:cxn modelId="{D0513C1D-1105-48E7-98A8-81951906D8B3}" type="presParOf" srcId="{F2961EB7-A690-448A-90B4-4DF23A75E75E}" destId="{57FFEFE3-617C-43DD-B260-0E1AC7B9602B}" srcOrd="1" destOrd="0" presId="urn:microsoft.com/office/officeart/2008/layout/HorizontalMultiLevelHierarchy"/>
    <dgm:cxn modelId="{2FD586B5-ED6E-4D26-8F23-05AAC2E2032D}" type="presParOf" srcId="{57FFEFE3-617C-43DD-B260-0E1AC7B9602B}" destId="{A759BDF1-C610-4BB9-8E6C-7BA4F35FC790}" srcOrd="0" destOrd="0" presId="urn:microsoft.com/office/officeart/2008/layout/HorizontalMultiLevelHierarchy"/>
    <dgm:cxn modelId="{CEC16913-77A6-4556-9B43-27F2D31E5510}" type="presParOf" srcId="{57FFEFE3-617C-43DD-B260-0E1AC7B9602B}" destId="{0FD0CA3F-49A3-4A85-8D2B-2D4E1C75049F}" srcOrd="1" destOrd="0" presId="urn:microsoft.com/office/officeart/2008/layout/HorizontalMultiLevelHierarchy"/>
    <dgm:cxn modelId="{C582AA50-39CD-471E-B09B-5263800E402E}" type="presParOf" srcId="{0FD0CA3F-49A3-4A85-8D2B-2D4E1C75049F}" destId="{03FC7CAD-B681-4F72-BB8C-36F20ADB0820}" srcOrd="0" destOrd="0" presId="urn:microsoft.com/office/officeart/2008/layout/HorizontalMultiLevelHierarchy"/>
    <dgm:cxn modelId="{D7D94F1C-6C83-4BF5-AFED-23A4A50B6A3A}" type="presParOf" srcId="{03FC7CAD-B681-4F72-BB8C-36F20ADB0820}" destId="{BB7085AF-E013-45E6-910B-9AD3949F7B36}" srcOrd="0" destOrd="0" presId="urn:microsoft.com/office/officeart/2008/layout/HorizontalMultiLevelHierarchy"/>
    <dgm:cxn modelId="{BCEE4327-356A-443C-AFCB-8ACB513F8906}" type="presParOf" srcId="{0FD0CA3F-49A3-4A85-8D2B-2D4E1C75049F}" destId="{4BA40455-432A-41DE-98F0-A4044C66C1D8}" srcOrd="1" destOrd="0" presId="urn:microsoft.com/office/officeart/2008/layout/HorizontalMultiLevelHierarchy"/>
    <dgm:cxn modelId="{B1783EDC-CD57-4C24-B3FC-DCBB4F6A131D}" type="presParOf" srcId="{4BA40455-432A-41DE-98F0-A4044C66C1D8}" destId="{AF572E64-6B40-4497-AEB5-D77415E8ADB8}" srcOrd="0" destOrd="0" presId="urn:microsoft.com/office/officeart/2008/layout/HorizontalMultiLevelHierarchy"/>
    <dgm:cxn modelId="{84D3398E-3A38-4489-9330-62D89AE8BA95}" type="presParOf" srcId="{4BA40455-432A-41DE-98F0-A4044C66C1D8}" destId="{06D0D5D4-37B1-42F2-B748-9B140561ECC0}" srcOrd="1" destOrd="0" presId="urn:microsoft.com/office/officeart/2008/layout/HorizontalMultiLevelHierarchy"/>
    <dgm:cxn modelId="{DD44FF76-BB8A-4196-9B21-90FF9A77D69E}" type="presParOf" srcId="{3D6DBA5C-6C93-4C89-AAD7-D20ECEB40D66}" destId="{928EF3F0-95D7-4E8B-BD15-D95DD72C87B6}" srcOrd="2" destOrd="0" presId="urn:microsoft.com/office/officeart/2008/layout/HorizontalMultiLevelHierarchy"/>
    <dgm:cxn modelId="{A51249ED-0426-4518-AF84-CDD1C66FD8F6}" type="presParOf" srcId="{928EF3F0-95D7-4E8B-BD15-D95DD72C87B6}" destId="{851317E9-3CA0-45B1-AA8D-D701F9645698}" srcOrd="0" destOrd="0" presId="urn:microsoft.com/office/officeart/2008/layout/HorizontalMultiLevelHierarchy"/>
    <dgm:cxn modelId="{5CEA6E20-00D1-4E28-8AAE-CC6E88098D66}" type="presParOf" srcId="{3D6DBA5C-6C93-4C89-AAD7-D20ECEB40D66}" destId="{BA1E556F-121E-4285-826E-3DF84CEFA0BD}" srcOrd="3" destOrd="0" presId="urn:microsoft.com/office/officeart/2008/layout/HorizontalMultiLevelHierarchy"/>
    <dgm:cxn modelId="{BD142E06-C7D1-47D8-BF87-1CAF37D40542}" type="presParOf" srcId="{BA1E556F-121E-4285-826E-3DF84CEFA0BD}" destId="{0ABFE7F5-E6BB-488D-9EE6-4904F32FE71C}" srcOrd="0" destOrd="0" presId="urn:microsoft.com/office/officeart/2008/layout/HorizontalMultiLevelHierarchy"/>
    <dgm:cxn modelId="{48E8459C-4033-4692-AB03-3157CD9C2C59}" type="presParOf" srcId="{BA1E556F-121E-4285-826E-3DF84CEFA0BD}" destId="{1B973D4C-A1DC-44E5-B7A1-2904834DBBB3}" srcOrd="1" destOrd="0" presId="urn:microsoft.com/office/officeart/2008/layout/HorizontalMultiLevelHierarchy"/>
    <dgm:cxn modelId="{26485EA3-609C-444A-9F55-6AF3E743CA70}" type="presParOf" srcId="{1B973D4C-A1DC-44E5-B7A1-2904834DBBB3}" destId="{EEED08C6-D7DC-4123-BF67-CCFEA637A848}" srcOrd="0" destOrd="0" presId="urn:microsoft.com/office/officeart/2008/layout/HorizontalMultiLevelHierarchy"/>
    <dgm:cxn modelId="{24ED08DD-E164-43EA-96D2-E018D1DC86B7}" type="presParOf" srcId="{EEED08C6-D7DC-4123-BF67-CCFEA637A848}" destId="{D4F60671-2854-4427-9671-9332F5301FD6}" srcOrd="0" destOrd="0" presId="urn:microsoft.com/office/officeart/2008/layout/HorizontalMultiLevelHierarchy"/>
    <dgm:cxn modelId="{BF036826-5F56-45B6-81C7-A0A90604B792}" type="presParOf" srcId="{1B973D4C-A1DC-44E5-B7A1-2904834DBBB3}" destId="{7A127768-6BD2-414D-9BF3-1B8F2A517F34}" srcOrd="1" destOrd="0" presId="urn:microsoft.com/office/officeart/2008/layout/HorizontalMultiLevelHierarchy"/>
    <dgm:cxn modelId="{89F8D58A-D2ED-446E-A7A2-ACE8FA14489D}" type="presParOf" srcId="{7A127768-6BD2-414D-9BF3-1B8F2A517F34}" destId="{D8E3075B-F977-45B8-8678-F35D077DD09F}" srcOrd="0" destOrd="0" presId="urn:microsoft.com/office/officeart/2008/layout/HorizontalMultiLevelHierarchy"/>
    <dgm:cxn modelId="{A83BC963-F4C4-4784-99B8-6B813EBCCD5A}" type="presParOf" srcId="{7A127768-6BD2-414D-9BF3-1B8F2A517F34}" destId="{502B6B6C-32E4-49DB-8972-B940DAE7671B}" srcOrd="1" destOrd="0" presId="urn:microsoft.com/office/officeart/2008/layout/HorizontalMultiLevelHierarchy"/>
    <dgm:cxn modelId="{B965134F-9D42-46C8-AA5D-873029413C9A}" type="presParOf" srcId="{502B6B6C-32E4-49DB-8972-B940DAE7671B}" destId="{4F66A040-4D6F-4454-987D-2024BE955A0A}" srcOrd="0" destOrd="0" presId="urn:microsoft.com/office/officeart/2008/layout/HorizontalMultiLevelHierarchy"/>
    <dgm:cxn modelId="{A220E8E5-291D-4050-AEE8-0BE904CE3675}" type="presParOf" srcId="{4F66A040-4D6F-4454-987D-2024BE955A0A}" destId="{DFA3B175-BE88-470F-B64B-7F8E6AAB68A2}" srcOrd="0" destOrd="0" presId="urn:microsoft.com/office/officeart/2008/layout/HorizontalMultiLevelHierarchy"/>
    <dgm:cxn modelId="{8880A4F8-F483-42CA-AEF2-A5C0302AC659}" type="presParOf" srcId="{502B6B6C-32E4-49DB-8972-B940DAE7671B}" destId="{20FF866D-5DA3-4908-8369-4DC5108E4126}" srcOrd="1" destOrd="0" presId="urn:microsoft.com/office/officeart/2008/layout/HorizontalMultiLevelHierarchy"/>
    <dgm:cxn modelId="{DD9CB4FE-2E8C-49FA-A3A8-2B320F8849EB}" type="presParOf" srcId="{20FF866D-5DA3-4908-8369-4DC5108E4126}" destId="{E26ADA9A-561F-4D75-80D7-40D81D223D95}" srcOrd="0" destOrd="0" presId="urn:microsoft.com/office/officeart/2008/layout/HorizontalMultiLevelHierarchy"/>
    <dgm:cxn modelId="{085245C2-BB16-4A52-9D34-F5837C075D68}" type="presParOf" srcId="{20FF866D-5DA3-4908-8369-4DC5108E4126}" destId="{3BBB123B-3132-4D66-90C1-F66BCAC4425F}" srcOrd="1" destOrd="0" presId="urn:microsoft.com/office/officeart/2008/layout/HorizontalMultiLevelHierarchy"/>
    <dgm:cxn modelId="{722A819D-2021-4E86-AE33-CC57C4E51185}" type="presParOf" srcId="{502B6B6C-32E4-49DB-8972-B940DAE7671B}" destId="{D561E836-05BF-4EA3-9AB5-AE99FE45DF0B}" srcOrd="2" destOrd="0" presId="urn:microsoft.com/office/officeart/2008/layout/HorizontalMultiLevelHierarchy"/>
    <dgm:cxn modelId="{B4FC9A55-E0F5-42E6-80AC-4CF2D316BFE8}" type="presParOf" srcId="{D561E836-05BF-4EA3-9AB5-AE99FE45DF0B}" destId="{908134C8-8F91-4AF1-A221-B7BB0D60DD45}" srcOrd="0" destOrd="0" presId="urn:microsoft.com/office/officeart/2008/layout/HorizontalMultiLevelHierarchy"/>
    <dgm:cxn modelId="{66534AF1-90D1-4031-979D-342A16D8A743}" type="presParOf" srcId="{502B6B6C-32E4-49DB-8972-B940DAE7671B}" destId="{35F0CE62-3C4E-4EEC-B4AF-EB9283D56B38}" srcOrd="3" destOrd="0" presId="urn:microsoft.com/office/officeart/2008/layout/HorizontalMultiLevelHierarchy"/>
    <dgm:cxn modelId="{40947E00-5052-4312-AFC4-01EC301627EB}" type="presParOf" srcId="{35F0CE62-3C4E-4EEC-B4AF-EB9283D56B38}" destId="{8A40A00A-76C2-46CC-80D8-9363554F1DEA}" srcOrd="0" destOrd="0" presId="urn:microsoft.com/office/officeart/2008/layout/HorizontalMultiLevelHierarchy"/>
    <dgm:cxn modelId="{03FBA24B-FB58-447A-9847-AB1068BDD8AF}" type="presParOf" srcId="{35F0CE62-3C4E-4EEC-B4AF-EB9283D56B38}" destId="{A7522760-2B0A-4DE4-A391-91130DB60809}" srcOrd="1" destOrd="0" presId="urn:microsoft.com/office/officeart/2008/layout/HorizontalMultiLevelHierarchy"/>
    <dgm:cxn modelId="{6AD4D8B6-E0DC-4D05-9775-B5F3CF31FF9D}" type="presParOf" srcId="{DE1E747B-2413-4637-80BF-9C70C37624F9}" destId="{92011290-7017-4394-A92D-F9ADB89F1D9B}" srcOrd="4" destOrd="0" presId="urn:microsoft.com/office/officeart/2008/layout/HorizontalMultiLevelHierarchy"/>
    <dgm:cxn modelId="{89A6A69A-B304-44BF-8B80-C2F517DAA134}" type="presParOf" srcId="{92011290-7017-4394-A92D-F9ADB89F1D9B}" destId="{4E160C2E-68F9-4116-95F4-EBB5205B446F}" srcOrd="0" destOrd="0" presId="urn:microsoft.com/office/officeart/2008/layout/HorizontalMultiLevelHierarchy"/>
    <dgm:cxn modelId="{EEB14FF7-5A87-4AFE-99E7-9F48BE8F8564}" type="presParOf" srcId="{DE1E747B-2413-4637-80BF-9C70C37624F9}" destId="{51B37388-F53E-4162-852B-E4D9E6BA04E8}" srcOrd="5" destOrd="0" presId="urn:microsoft.com/office/officeart/2008/layout/HorizontalMultiLevelHierarchy"/>
    <dgm:cxn modelId="{96055679-63DB-4DA7-8E56-9E021949DBD9}" type="presParOf" srcId="{51B37388-F53E-4162-852B-E4D9E6BA04E8}" destId="{B03B1D13-18C6-4D63-BA79-1117EF5B8C28}" srcOrd="0" destOrd="0" presId="urn:microsoft.com/office/officeart/2008/layout/HorizontalMultiLevelHierarchy"/>
    <dgm:cxn modelId="{F25F3C44-FDD7-4FAC-9684-2BC18421D0A8}" type="presParOf" srcId="{51B37388-F53E-4162-852B-E4D9E6BA04E8}" destId="{BDA7DC81-1D5B-427D-A341-7C9CE15D81EF}" srcOrd="1" destOrd="0" presId="urn:microsoft.com/office/officeart/2008/layout/HorizontalMultiLevelHierarchy"/>
    <dgm:cxn modelId="{1E08C155-7999-4741-9F1B-EC68B8F35651}" type="presParOf" srcId="{BDA7DC81-1D5B-427D-A341-7C9CE15D81EF}" destId="{48B47063-F003-4644-B75B-2C0207B8B8D7}" srcOrd="0" destOrd="0" presId="urn:microsoft.com/office/officeart/2008/layout/HorizontalMultiLevelHierarchy"/>
    <dgm:cxn modelId="{3A0F5DD6-D6B5-469B-A013-A5851DE1AAF9}" type="presParOf" srcId="{48B47063-F003-4644-B75B-2C0207B8B8D7}" destId="{8184D268-D3BB-4339-BF2B-AB45A8710FD2}" srcOrd="0" destOrd="0" presId="urn:microsoft.com/office/officeart/2008/layout/HorizontalMultiLevelHierarchy"/>
    <dgm:cxn modelId="{A3E9708F-BE8F-4C50-A151-1E6713630F3A}" type="presParOf" srcId="{BDA7DC81-1D5B-427D-A341-7C9CE15D81EF}" destId="{19268390-DDDE-47A0-B36B-EADE2CE46738}" srcOrd="1" destOrd="0" presId="urn:microsoft.com/office/officeart/2008/layout/HorizontalMultiLevelHierarchy"/>
    <dgm:cxn modelId="{31E193A0-7880-4932-BAF5-A74FFBA82614}" type="presParOf" srcId="{19268390-DDDE-47A0-B36B-EADE2CE46738}" destId="{4A661C6F-F6D3-46AA-AD5C-D923F79DD209}" srcOrd="0" destOrd="0" presId="urn:microsoft.com/office/officeart/2008/layout/HorizontalMultiLevelHierarchy"/>
    <dgm:cxn modelId="{BC731250-7BFD-4A56-9C36-2FC977ED0760}" type="presParOf" srcId="{19268390-DDDE-47A0-B36B-EADE2CE46738}" destId="{39F01A76-D24B-4EAF-A314-CFC43BEC2F03}" srcOrd="1" destOrd="0" presId="urn:microsoft.com/office/officeart/2008/layout/HorizontalMultiLevelHierarchy"/>
    <dgm:cxn modelId="{A83E19C0-47F9-4B39-8C75-3751331166A2}" type="presParOf" srcId="{39F01A76-D24B-4EAF-A314-CFC43BEC2F03}" destId="{DECD6F89-05BB-47C5-9BF4-EC0556598079}" srcOrd="0" destOrd="0" presId="urn:microsoft.com/office/officeart/2008/layout/HorizontalMultiLevelHierarchy"/>
    <dgm:cxn modelId="{07144104-743D-4A27-AABD-8A63D332F730}" type="presParOf" srcId="{DECD6F89-05BB-47C5-9BF4-EC0556598079}" destId="{7F19B7AD-6B19-4400-AA74-E21263CEF0CC}" srcOrd="0" destOrd="0" presId="urn:microsoft.com/office/officeart/2008/layout/HorizontalMultiLevelHierarchy"/>
    <dgm:cxn modelId="{9BF23C2D-FC2E-4011-9CCA-788EE5544271}" type="presParOf" srcId="{39F01A76-D24B-4EAF-A314-CFC43BEC2F03}" destId="{920119E4-C367-4A52-AC45-832F91F97698}" srcOrd="1" destOrd="0" presId="urn:microsoft.com/office/officeart/2008/layout/HorizontalMultiLevelHierarchy"/>
    <dgm:cxn modelId="{A3E5749A-D363-41E3-9E29-0F65B91166EA}" type="presParOf" srcId="{920119E4-C367-4A52-AC45-832F91F97698}" destId="{3145BF3C-EBEF-49E1-9093-96BB94FDA015}" srcOrd="0" destOrd="0" presId="urn:microsoft.com/office/officeart/2008/layout/HorizontalMultiLevelHierarchy"/>
    <dgm:cxn modelId="{3C5085D1-6FD1-4916-A9A1-187D5C3B7267}" type="presParOf" srcId="{920119E4-C367-4A52-AC45-832F91F97698}" destId="{B326DDFD-D8AF-462B-B9C0-6D8960AD2417}" srcOrd="1" destOrd="0" presId="urn:microsoft.com/office/officeart/2008/layout/HorizontalMultiLevelHierarchy"/>
    <dgm:cxn modelId="{12B6BEDB-9EF0-4970-8C7C-014FDE99D452}" type="presParOf" srcId="{BDA7DC81-1D5B-427D-A341-7C9CE15D81EF}" destId="{E1CC5DE8-738F-440A-B3D9-923412927BB3}" srcOrd="2" destOrd="0" presId="urn:microsoft.com/office/officeart/2008/layout/HorizontalMultiLevelHierarchy"/>
    <dgm:cxn modelId="{24FF9095-AEDB-41C3-98FC-F5C7ACEE42CE}" type="presParOf" srcId="{E1CC5DE8-738F-440A-B3D9-923412927BB3}" destId="{09F6D0FE-CCA9-4EF5-A9EE-67721B7E24DA}" srcOrd="0" destOrd="0" presId="urn:microsoft.com/office/officeart/2008/layout/HorizontalMultiLevelHierarchy"/>
    <dgm:cxn modelId="{33402271-59C8-4A63-BFE1-C3664B03BAEF}" type="presParOf" srcId="{BDA7DC81-1D5B-427D-A341-7C9CE15D81EF}" destId="{AECD6482-4421-4BA0-AE52-749A8C2E17D6}" srcOrd="3" destOrd="0" presId="urn:microsoft.com/office/officeart/2008/layout/HorizontalMultiLevelHierarchy"/>
    <dgm:cxn modelId="{DE3F1DD1-027F-4D5F-AE05-C72E7D9441B0}" type="presParOf" srcId="{AECD6482-4421-4BA0-AE52-749A8C2E17D6}" destId="{0E9EFDAC-409E-4FDB-82D0-7896905F6AB8}" srcOrd="0" destOrd="0" presId="urn:microsoft.com/office/officeart/2008/layout/HorizontalMultiLevelHierarchy"/>
    <dgm:cxn modelId="{D20DD2B3-3447-4590-8046-549E305BAE81}" type="presParOf" srcId="{AECD6482-4421-4BA0-AE52-749A8C2E17D6}" destId="{9C08B951-1944-4B8F-8DC9-467127449E29}" srcOrd="1" destOrd="0" presId="urn:microsoft.com/office/officeart/2008/layout/HorizontalMultiLevelHierarchy"/>
    <dgm:cxn modelId="{C849DE68-F641-4F1C-B1D9-5A632BFCD57E}" type="presParOf" srcId="{9C08B951-1944-4B8F-8DC9-467127449E29}" destId="{5124FE73-8A28-4F7E-871E-8AAD781A5AD1}" srcOrd="0" destOrd="0" presId="urn:microsoft.com/office/officeart/2008/layout/HorizontalMultiLevelHierarchy"/>
    <dgm:cxn modelId="{19F5E0A3-3D9D-4870-BF9B-CBA7E106FBDB}" type="presParOf" srcId="{5124FE73-8A28-4F7E-871E-8AAD781A5AD1}" destId="{6B702468-DBBB-4A9D-8F3E-B2AA99F98AEA}" srcOrd="0" destOrd="0" presId="urn:microsoft.com/office/officeart/2008/layout/HorizontalMultiLevelHierarchy"/>
    <dgm:cxn modelId="{1C152722-B3C2-4609-BD6F-55736203E0F4}" type="presParOf" srcId="{9C08B951-1944-4B8F-8DC9-467127449E29}" destId="{5E715CFB-B057-406D-8C56-DCAC6D6A2DB7}" srcOrd="1" destOrd="0" presId="urn:microsoft.com/office/officeart/2008/layout/HorizontalMultiLevelHierarchy"/>
    <dgm:cxn modelId="{6B8D9EA1-C665-41F3-918B-9E9FD3D1F54F}" type="presParOf" srcId="{5E715CFB-B057-406D-8C56-DCAC6D6A2DB7}" destId="{579561A8-EE0B-40BE-AE66-9F3DE7DE800C}" srcOrd="0" destOrd="0" presId="urn:microsoft.com/office/officeart/2008/layout/HorizontalMultiLevelHierarchy"/>
    <dgm:cxn modelId="{BFA2BDCC-59E7-443F-8F72-AE99D8F72C98}" type="presParOf" srcId="{5E715CFB-B057-406D-8C56-DCAC6D6A2DB7}" destId="{AF554C51-92A4-47CF-81DB-2D3F7D46E43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6BE362-A138-494A-AA77-1293C67966EF}" type="doc">
      <dgm:prSet loTypeId="urn:microsoft.com/office/officeart/2008/layout/HorizontalMultiLevelHierarchy" loCatId="hierarchy" qsTypeId="urn:microsoft.com/office/officeart/2005/8/quickstyle/simple5" qsCatId="simple" csTypeId="urn:microsoft.com/office/officeart/2005/8/colors/accent0_1" csCatId="mainScheme" phldr="1"/>
      <dgm:spPr/>
      <dgm:t>
        <a:bodyPr/>
        <a:lstStyle/>
        <a:p>
          <a:pPr rtl="1"/>
          <a:endParaRPr lang="fa-IR"/>
        </a:p>
      </dgm:t>
    </dgm:pt>
    <dgm:pt modelId="{D1045584-9FEE-4BD6-85C5-3ECB7AE54D4A}">
      <dgm:prSet custT="1"/>
      <dgm:spPr/>
      <dgm:t>
        <a:bodyPr/>
        <a:lstStyle/>
        <a:p>
          <a:pPr rtl="1"/>
          <a:r>
            <a:rPr lang="fa-IR" sz="4000" smtClean="0">
              <a:cs typeface="B Badr" panose="00000400000000000000" pitchFamily="2" charset="-78"/>
            </a:rPr>
            <a:t>(الغرض من التشبيه)</a:t>
          </a:r>
          <a:endParaRPr lang="fa-IR" sz="4000">
            <a:cs typeface="B Badr" panose="00000400000000000000" pitchFamily="2" charset="-78"/>
          </a:endParaRPr>
        </a:p>
      </dgm:t>
    </dgm:pt>
    <dgm:pt modelId="{051D42BF-3836-4F07-A1DB-C0CD9F2F9B8B}" type="parTrans" cxnId="{1F8AE495-C218-4F58-905E-28D189198858}">
      <dgm:prSet/>
      <dgm:spPr/>
      <dgm:t>
        <a:bodyPr/>
        <a:lstStyle/>
        <a:p>
          <a:pPr rtl="1"/>
          <a:endParaRPr lang="fa-IR" sz="3600">
            <a:cs typeface="B Badr" panose="00000400000000000000" pitchFamily="2" charset="-78"/>
          </a:endParaRPr>
        </a:p>
      </dgm:t>
    </dgm:pt>
    <dgm:pt modelId="{47B4AEF5-AE8E-4CAF-86E8-FCE678645250}" type="sibTrans" cxnId="{1F8AE495-C218-4F58-905E-28D189198858}">
      <dgm:prSet/>
      <dgm:spPr/>
      <dgm:t>
        <a:bodyPr/>
        <a:lstStyle/>
        <a:p>
          <a:pPr rtl="1"/>
          <a:endParaRPr lang="fa-IR" sz="3600">
            <a:cs typeface="B Badr" panose="00000400000000000000" pitchFamily="2" charset="-78"/>
          </a:endParaRPr>
        </a:p>
      </dgm:t>
    </dgm:pt>
    <dgm:pt modelId="{6B0041DF-6C19-4498-B5AC-CBA52F552974}">
      <dgm:prSet custT="1"/>
      <dgm:spPr/>
      <dgm:t>
        <a:bodyPr/>
        <a:lstStyle/>
        <a:p>
          <a:pPr rtl="1"/>
          <a:r>
            <a:rPr lang="fa-IR" sz="1100" smtClean="0">
              <a:cs typeface="B Badr" panose="00000400000000000000" pitchFamily="2" charset="-78"/>
            </a:rPr>
            <a:t>و الغرض من التشبيه</a:t>
          </a:r>
          <a:endParaRPr lang="fa-IR" sz="1100">
            <a:cs typeface="B Badr" panose="00000400000000000000" pitchFamily="2" charset="-78"/>
          </a:endParaRPr>
        </a:p>
      </dgm:t>
    </dgm:pt>
    <dgm:pt modelId="{3D382973-8FF9-4A3A-93D4-7C204B908AE5}" type="parTrans" cxnId="{504339F1-B6A9-415C-9711-C1C290FD1353}">
      <dgm:prSet custT="1"/>
      <dgm:spPr/>
      <dgm:t>
        <a:bodyPr/>
        <a:lstStyle/>
        <a:p>
          <a:pPr rtl="1"/>
          <a:endParaRPr lang="fa-IR" sz="1000">
            <a:cs typeface="B Badr" panose="00000400000000000000" pitchFamily="2" charset="-78"/>
          </a:endParaRPr>
        </a:p>
      </dgm:t>
    </dgm:pt>
    <dgm:pt modelId="{83DBC086-6C56-4C18-9267-C3A9701FE25C}" type="sibTrans" cxnId="{504339F1-B6A9-415C-9711-C1C290FD1353}">
      <dgm:prSet/>
      <dgm:spPr/>
      <dgm:t>
        <a:bodyPr/>
        <a:lstStyle/>
        <a:p>
          <a:pPr rtl="1"/>
          <a:endParaRPr lang="fa-IR" sz="3600">
            <a:cs typeface="B Badr" panose="00000400000000000000" pitchFamily="2" charset="-78"/>
          </a:endParaRPr>
        </a:p>
      </dgm:t>
    </dgm:pt>
    <dgm:pt modelId="{63887DCE-C6F4-45CE-94CC-3B7326CA4F96}">
      <dgm:prSet custT="1"/>
      <dgm:spPr/>
      <dgm:t>
        <a:bodyPr/>
        <a:lstStyle/>
        <a:p>
          <a:pPr rtl="1"/>
          <a:r>
            <a:rPr lang="fa-IR" sz="1100" smtClean="0">
              <a:cs typeface="B Badr" panose="00000400000000000000" pitchFamily="2" charset="-78"/>
            </a:rPr>
            <a:t>- فى الأغلب- أن يعود إلى المشبه و هو: </a:t>
          </a:r>
          <a:endParaRPr lang="fa-IR" sz="1100">
            <a:cs typeface="B Badr" panose="00000400000000000000" pitchFamily="2" charset="-78"/>
          </a:endParaRPr>
        </a:p>
      </dgm:t>
    </dgm:pt>
    <dgm:pt modelId="{A503DA06-1B96-41B2-A81C-3CC33B66DD8E}" type="parTrans" cxnId="{7B7784E7-4566-4B91-98AC-8690963DFC5D}">
      <dgm:prSet custT="1"/>
      <dgm:spPr/>
      <dgm:t>
        <a:bodyPr/>
        <a:lstStyle/>
        <a:p>
          <a:pPr rtl="1"/>
          <a:endParaRPr lang="fa-IR" sz="1000">
            <a:cs typeface="B Badr" panose="00000400000000000000" pitchFamily="2" charset="-78"/>
          </a:endParaRPr>
        </a:p>
      </dgm:t>
    </dgm:pt>
    <dgm:pt modelId="{DAF69896-2B7F-4DEE-9F93-AA17FC6EF5C0}" type="sibTrans" cxnId="{7B7784E7-4566-4B91-98AC-8690963DFC5D}">
      <dgm:prSet/>
      <dgm:spPr/>
      <dgm:t>
        <a:bodyPr/>
        <a:lstStyle/>
        <a:p>
          <a:pPr rtl="1"/>
          <a:endParaRPr lang="fa-IR" sz="3600">
            <a:cs typeface="B Badr" panose="00000400000000000000" pitchFamily="2" charset="-78"/>
          </a:endParaRPr>
        </a:p>
      </dgm:t>
    </dgm:pt>
    <dgm:pt modelId="{7F4DEDD7-1527-4D93-8CB5-AFB88CDE0F77}">
      <dgm:prSet custT="1"/>
      <dgm:spPr/>
      <dgm:t>
        <a:bodyPr/>
        <a:lstStyle/>
        <a:p>
          <a:pPr rtl="1"/>
          <a:r>
            <a:rPr lang="fa-IR" sz="1100" smtClean="0">
              <a:cs typeface="B Badr" panose="00000400000000000000" pitchFamily="2" charset="-78"/>
            </a:rPr>
            <a:t>بيان </a:t>
          </a:r>
          <a:endParaRPr lang="fa-IR" sz="1100">
            <a:cs typeface="B Badr" panose="00000400000000000000" pitchFamily="2" charset="-78"/>
          </a:endParaRPr>
        </a:p>
      </dgm:t>
    </dgm:pt>
    <dgm:pt modelId="{A5074075-BD02-418A-A115-B11DA5E5E047}" type="parTrans" cxnId="{D96A084F-9A5C-4DF0-938A-351589C847D0}">
      <dgm:prSet custT="1"/>
      <dgm:spPr/>
      <dgm:t>
        <a:bodyPr/>
        <a:lstStyle/>
        <a:p>
          <a:pPr rtl="1"/>
          <a:endParaRPr lang="fa-IR" sz="1000">
            <a:cs typeface="B Badr" panose="00000400000000000000" pitchFamily="2" charset="-78"/>
          </a:endParaRPr>
        </a:p>
      </dgm:t>
    </dgm:pt>
    <dgm:pt modelId="{D3AFC2D4-1BDD-4560-ACEC-40E9EEA10AA7}" type="sibTrans" cxnId="{D96A084F-9A5C-4DF0-938A-351589C847D0}">
      <dgm:prSet/>
      <dgm:spPr/>
      <dgm:t>
        <a:bodyPr/>
        <a:lstStyle/>
        <a:p>
          <a:pPr rtl="1"/>
          <a:endParaRPr lang="fa-IR" sz="3600">
            <a:cs typeface="B Badr" panose="00000400000000000000" pitchFamily="2" charset="-78"/>
          </a:endParaRPr>
        </a:p>
      </dgm:t>
    </dgm:pt>
    <dgm:pt modelId="{8D04F6F2-2800-407C-A45D-370F295655D6}">
      <dgm:prSet custT="1"/>
      <dgm:spPr/>
      <dgm:t>
        <a:bodyPr/>
        <a:lstStyle/>
        <a:p>
          <a:pPr rtl="1"/>
          <a:r>
            <a:rPr lang="fa-IR" sz="1100" smtClean="0">
              <a:cs typeface="B Badr" panose="00000400000000000000" pitchFamily="2" charset="-78"/>
            </a:rPr>
            <a:t>إمكانه (المشبه)؛ كما فى قوله </a:t>
          </a:r>
          <a:r>
            <a:rPr lang="en-US" sz="1100" smtClean="0">
              <a:cs typeface="B Badr" panose="00000400000000000000" pitchFamily="2" charset="-78"/>
            </a:rPr>
            <a:t>:</a:t>
          </a:r>
          <a:r>
            <a:rPr lang="fa-IR" sz="1100" smtClean="0">
              <a:cs typeface="B Badr" panose="00000400000000000000" pitchFamily="2" charset="-78"/>
            </a:rPr>
            <a:t> فإن تفق الأنام و أنت منهم *** فإن المسك بعض دم الغزال‏</a:t>
          </a:r>
          <a:endParaRPr lang="fa-IR" sz="1100">
            <a:cs typeface="B Badr" panose="00000400000000000000" pitchFamily="2" charset="-78"/>
          </a:endParaRPr>
        </a:p>
      </dgm:t>
    </dgm:pt>
    <dgm:pt modelId="{23035214-7F9C-488B-920D-C6FA0CD4A23F}" type="parTrans" cxnId="{4F6BA05A-7278-4C31-A9A6-AFDC73F67BAA}">
      <dgm:prSet custT="1"/>
      <dgm:spPr/>
      <dgm:t>
        <a:bodyPr/>
        <a:lstStyle/>
        <a:p>
          <a:pPr rtl="1"/>
          <a:endParaRPr lang="fa-IR" sz="1000">
            <a:cs typeface="B Badr" panose="00000400000000000000" pitchFamily="2" charset="-78"/>
          </a:endParaRPr>
        </a:p>
      </dgm:t>
    </dgm:pt>
    <dgm:pt modelId="{68040E07-83D8-4490-8E94-646DC407B285}" type="sibTrans" cxnId="{4F6BA05A-7278-4C31-A9A6-AFDC73F67BAA}">
      <dgm:prSet/>
      <dgm:spPr/>
      <dgm:t>
        <a:bodyPr/>
        <a:lstStyle/>
        <a:p>
          <a:pPr rtl="1"/>
          <a:endParaRPr lang="fa-IR" sz="3600">
            <a:cs typeface="B Badr" panose="00000400000000000000" pitchFamily="2" charset="-78"/>
          </a:endParaRPr>
        </a:p>
      </dgm:t>
    </dgm:pt>
    <dgm:pt modelId="{899C69CC-1ED9-4F84-970B-F0FAE7C481DA}">
      <dgm:prSet custT="1"/>
      <dgm:spPr/>
      <dgm:t>
        <a:bodyPr/>
        <a:lstStyle/>
        <a:p>
          <a:pPr rtl="1"/>
          <a:r>
            <a:rPr lang="fa-IR" sz="1100" smtClean="0">
              <a:cs typeface="B Badr" panose="00000400000000000000" pitchFamily="2" charset="-78"/>
            </a:rPr>
            <a:t>أو حاله؛ كما فى تشبيه ثوب بآخر فى السواد </a:t>
          </a:r>
          <a:endParaRPr lang="fa-IR" sz="1100">
            <a:cs typeface="B Badr" panose="00000400000000000000" pitchFamily="2" charset="-78"/>
          </a:endParaRPr>
        </a:p>
      </dgm:t>
    </dgm:pt>
    <dgm:pt modelId="{085E6028-A7C9-4F16-BCD8-A97650239432}" type="parTrans" cxnId="{CDD7B201-8B06-4C8A-BDB0-A9C43ECF6552}">
      <dgm:prSet custT="1"/>
      <dgm:spPr/>
      <dgm:t>
        <a:bodyPr/>
        <a:lstStyle/>
        <a:p>
          <a:pPr rtl="1"/>
          <a:endParaRPr lang="fa-IR" sz="1000">
            <a:cs typeface="B Badr" panose="00000400000000000000" pitchFamily="2" charset="-78"/>
          </a:endParaRPr>
        </a:p>
      </dgm:t>
    </dgm:pt>
    <dgm:pt modelId="{6082370D-0118-4E40-B26F-6D678B0E1182}" type="sibTrans" cxnId="{CDD7B201-8B06-4C8A-BDB0-A9C43ECF6552}">
      <dgm:prSet/>
      <dgm:spPr/>
      <dgm:t>
        <a:bodyPr/>
        <a:lstStyle/>
        <a:p>
          <a:pPr rtl="1"/>
          <a:endParaRPr lang="fa-IR" sz="3600">
            <a:cs typeface="B Badr" panose="00000400000000000000" pitchFamily="2" charset="-78"/>
          </a:endParaRPr>
        </a:p>
      </dgm:t>
    </dgm:pt>
    <dgm:pt modelId="{4DC0BCFE-13D9-4075-A949-43DF090A8B78}">
      <dgm:prSet custT="1"/>
      <dgm:spPr/>
      <dgm:t>
        <a:bodyPr/>
        <a:lstStyle/>
        <a:p>
          <a:pPr rtl="1"/>
          <a:r>
            <a:rPr lang="fa-IR" sz="1100" smtClean="0">
              <a:cs typeface="B Badr" panose="00000400000000000000" pitchFamily="2" charset="-78"/>
            </a:rPr>
            <a:t>أو مقدارها (حال المشبه فى القوة و الضعف و الزيادة و النقصان) ؛ كما فى تشبيهه بالغراب فى شدته، </a:t>
          </a:r>
          <a:endParaRPr lang="fa-IR" sz="1100">
            <a:cs typeface="B Badr" panose="00000400000000000000" pitchFamily="2" charset="-78"/>
          </a:endParaRPr>
        </a:p>
      </dgm:t>
    </dgm:pt>
    <dgm:pt modelId="{E4BE49D2-F692-4A05-88BF-56CF6AF63F9A}" type="parTrans" cxnId="{AEE1BB00-9532-4504-8614-95D51D03188D}">
      <dgm:prSet custT="1"/>
      <dgm:spPr/>
      <dgm:t>
        <a:bodyPr/>
        <a:lstStyle/>
        <a:p>
          <a:pPr rtl="1"/>
          <a:endParaRPr lang="fa-IR" sz="1000">
            <a:cs typeface="B Badr" panose="00000400000000000000" pitchFamily="2" charset="-78"/>
          </a:endParaRPr>
        </a:p>
      </dgm:t>
    </dgm:pt>
    <dgm:pt modelId="{9133FEE3-4DF4-4F89-91F3-41ECDAED2DCC}" type="sibTrans" cxnId="{AEE1BB00-9532-4504-8614-95D51D03188D}">
      <dgm:prSet/>
      <dgm:spPr/>
      <dgm:t>
        <a:bodyPr/>
        <a:lstStyle/>
        <a:p>
          <a:pPr rtl="1"/>
          <a:endParaRPr lang="fa-IR" sz="3600">
            <a:cs typeface="B Badr" panose="00000400000000000000" pitchFamily="2" charset="-78"/>
          </a:endParaRPr>
        </a:p>
      </dgm:t>
    </dgm:pt>
    <dgm:pt modelId="{C4954DF0-6B91-4E72-BB65-C75D94D8A849}">
      <dgm:prSet custT="1"/>
      <dgm:spPr/>
      <dgm:t>
        <a:bodyPr/>
        <a:lstStyle/>
        <a:p>
          <a:pPr rtl="1"/>
          <a:r>
            <a:rPr lang="fa-IR" sz="1100" smtClean="0">
              <a:cs typeface="B Badr" panose="00000400000000000000" pitchFamily="2" charset="-78"/>
            </a:rPr>
            <a:t>أو تقريرها؛ كما فى تشبيه من لا يحصل من سعيه على طائل بمن يرقم على الماء.</a:t>
          </a:r>
          <a:endParaRPr lang="fa-IR" sz="1100">
            <a:cs typeface="B Badr" panose="00000400000000000000" pitchFamily="2" charset="-78"/>
          </a:endParaRPr>
        </a:p>
      </dgm:t>
    </dgm:pt>
    <dgm:pt modelId="{DD0755BE-FD96-48C4-838A-FC7854B4FFC2}" type="parTrans" cxnId="{4FA8EA70-A347-440F-9D77-759B56F80FFE}">
      <dgm:prSet custT="1"/>
      <dgm:spPr/>
      <dgm:t>
        <a:bodyPr/>
        <a:lstStyle/>
        <a:p>
          <a:pPr rtl="1"/>
          <a:endParaRPr lang="fa-IR" sz="1000">
            <a:cs typeface="B Badr" panose="00000400000000000000" pitchFamily="2" charset="-78"/>
          </a:endParaRPr>
        </a:p>
      </dgm:t>
    </dgm:pt>
    <dgm:pt modelId="{0686382D-B0E5-4737-A00F-3B85264C80DA}" type="sibTrans" cxnId="{4FA8EA70-A347-440F-9D77-759B56F80FFE}">
      <dgm:prSet/>
      <dgm:spPr/>
      <dgm:t>
        <a:bodyPr/>
        <a:lstStyle/>
        <a:p>
          <a:pPr rtl="1"/>
          <a:endParaRPr lang="fa-IR" sz="3600">
            <a:cs typeface="B Badr" panose="00000400000000000000" pitchFamily="2" charset="-78"/>
          </a:endParaRPr>
        </a:p>
      </dgm:t>
    </dgm:pt>
    <dgm:pt modelId="{4BD92954-CA31-4679-9D8E-19B2E4E19DD0}">
      <dgm:prSet custT="1"/>
      <dgm:spPr/>
      <dgm:t>
        <a:bodyPr/>
        <a:lstStyle/>
        <a:p>
          <a:pPr rtl="1"/>
          <a:r>
            <a:rPr lang="fa-IR" sz="1100" smtClean="0">
              <a:cs typeface="B Badr" panose="00000400000000000000" pitchFamily="2" charset="-78"/>
            </a:rPr>
            <a:t>- و هذه الأربعة تقتضى أن يكون وجه الشبه فى المشبه به أتم، و هو به أشهر.</a:t>
          </a:r>
          <a:endParaRPr lang="fa-IR" sz="1100">
            <a:cs typeface="B Badr" panose="00000400000000000000" pitchFamily="2" charset="-78"/>
          </a:endParaRPr>
        </a:p>
      </dgm:t>
    </dgm:pt>
    <dgm:pt modelId="{8373AB1A-E7E4-4F6D-B9CA-BE0EAB0BBE31}" type="parTrans" cxnId="{79F05019-E990-4D77-A71F-C133CA746882}">
      <dgm:prSet custT="1"/>
      <dgm:spPr/>
      <dgm:t>
        <a:bodyPr/>
        <a:lstStyle/>
        <a:p>
          <a:pPr rtl="1"/>
          <a:endParaRPr lang="fa-IR" sz="1000">
            <a:cs typeface="B Badr" panose="00000400000000000000" pitchFamily="2" charset="-78"/>
          </a:endParaRPr>
        </a:p>
      </dgm:t>
    </dgm:pt>
    <dgm:pt modelId="{58E1A08E-7FB8-400E-9983-AE0C869F4756}" type="sibTrans" cxnId="{79F05019-E990-4D77-A71F-C133CA746882}">
      <dgm:prSet/>
      <dgm:spPr/>
      <dgm:t>
        <a:bodyPr/>
        <a:lstStyle/>
        <a:p>
          <a:pPr rtl="1"/>
          <a:endParaRPr lang="fa-IR" sz="3600">
            <a:cs typeface="B Badr" panose="00000400000000000000" pitchFamily="2" charset="-78"/>
          </a:endParaRPr>
        </a:p>
      </dgm:t>
    </dgm:pt>
    <dgm:pt modelId="{6911468F-F502-4CBE-89A0-DBD7470B40B5}">
      <dgm:prSet custT="1"/>
      <dgm:spPr/>
      <dgm:t>
        <a:bodyPr/>
        <a:lstStyle/>
        <a:p>
          <a:pPr rtl="1"/>
          <a:r>
            <a:rPr lang="fa-IR" sz="1100" smtClean="0">
              <a:cs typeface="B Badr" panose="00000400000000000000" pitchFamily="2" charset="-78"/>
            </a:rPr>
            <a:t>أو تزيينه؛ كما فى تشبيه وجه أسود بمقلة الظبى</a:t>
          </a:r>
          <a:endParaRPr lang="fa-IR" sz="1100">
            <a:cs typeface="B Badr" panose="00000400000000000000" pitchFamily="2" charset="-78"/>
          </a:endParaRPr>
        </a:p>
      </dgm:t>
    </dgm:pt>
    <dgm:pt modelId="{5652832B-D5A2-4BEE-8865-26B089075A43}" type="parTrans" cxnId="{65DBFDF0-AE5F-40AF-BFDE-634D75EB3528}">
      <dgm:prSet custT="1"/>
      <dgm:spPr/>
      <dgm:t>
        <a:bodyPr/>
        <a:lstStyle/>
        <a:p>
          <a:pPr rtl="1"/>
          <a:endParaRPr lang="fa-IR" sz="1000">
            <a:cs typeface="B Badr" panose="00000400000000000000" pitchFamily="2" charset="-78"/>
          </a:endParaRPr>
        </a:p>
      </dgm:t>
    </dgm:pt>
    <dgm:pt modelId="{26C3DE9E-366C-4637-AD1E-70595E2FCBD7}" type="sibTrans" cxnId="{65DBFDF0-AE5F-40AF-BFDE-634D75EB3528}">
      <dgm:prSet/>
      <dgm:spPr/>
      <dgm:t>
        <a:bodyPr/>
        <a:lstStyle/>
        <a:p>
          <a:pPr rtl="1"/>
          <a:endParaRPr lang="fa-IR" sz="3600">
            <a:cs typeface="B Badr" panose="00000400000000000000" pitchFamily="2" charset="-78"/>
          </a:endParaRPr>
        </a:p>
      </dgm:t>
    </dgm:pt>
    <dgm:pt modelId="{F0D27FE3-9199-4F79-B9BD-07143514F695}">
      <dgm:prSet custT="1"/>
      <dgm:spPr/>
      <dgm:t>
        <a:bodyPr/>
        <a:lstStyle/>
        <a:p>
          <a:pPr rtl="1"/>
          <a:r>
            <a:rPr lang="fa-IR" sz="1100" smtClean="0">
              <a:cs typeface="B Badr" panose="00000400000000000000" pitchFamily="2" charset="-78"/>
            </a:rPr>
            <a:t>أو تشويهه؛ كما فى تشبيه وجه مجدور بسلحة جامدة قد نقرتها الديكة.</a:t>
          </a:r>
          <a:endParaRPr lang="fa-IR" sz="1100">
            <a:cs typeface="B Badr" panose="00000400000000000000" pitchFamily="2" charset="-78"/>
          </a:endParaRPr>
        </a:p>
      </dgm:t>
    </dgm:pt>
    <dgm:pt modelId="{D19EE92E-B214-4500-B3B2-93BCD2B5414E}" type="parTrans" cxnId="{182D030A-7E51-4F13-AAD3-85B37FF63706}">
      <dgm:prSet custT="1"/>
      <dgm:spPr/>
      <dgm:t>
        <a:bodyPr/>
        <a:lstStyle/>
        <a:p>
          <a:pPr rtl="1"/>
          <a:endParaRPr lang="fa-IR" sz="1000">
            <a:cs typeface="B Badr" panose="00000400000000000000" pitchFamily="2" charset="-78"/>
          </a:endParaRPr>
        </a:p>
      </dgm:t>
    </dgm:pt>
    <dgm:pt modelId="{7B82D962-67FF-4ED4-93CB-1553A8B81F80}" type="sibTrans" cxnId="{182D030A-7E51-4F13-AAD3-85B37FF63706}">
      <dgm:prSet/>
      <dgm:spPr/>
      <dgm:t>
        <a:bodyPr/>
        <a:lstStyle/>
        <a:p>
          <a:pPr rtl="1"/>
          <a:endParaRPr lang="fa-IR" sz="3600">
            <a:cs typeface="B Badr" panose="00000400000000000000" pitchFamily="2" charset="-78"/>
          </a:endParaRPr>
        </a:p>
      </dgm:t>
    </dgm:pt>
    <dgm:pt modelId="{AAAEF818-156E-4C61-9C38-B0CF06D20480}">
      <dgm:prSet custT="1"/>
      <dgm:spPr/>
      <dgm:t>
        <a:bodyPr/>
        <a:lstStyle/>
        <a:p>
          <a:pPr rtl="1"/>
          <a:r>
            <a:rPr lang="fa-IR" sz="1100" smtClean="0">
              <a:cs typeface="B Badr" panose="00000400000000000000" pitchFamily="2" charset="-78"/>
            </a:rPr>
            <a:t>أو استظرافه؛ كما فى تشبيه فحم فيه جمر موقد، ببحر من المسك موجه الذهب، لإبرازه فى صورة الممتنع عادة.</a:t>
          </a:r>
          <a:endParaRPr lang="fa-IR" sz="1100">
            <a:cs typeface="B Badr" panose="00000400000000000000" pitchFamily="2" charset="-78"/>
          </a:endParaRPr>
        </a:p>
      </dgm:t>
    </dgm:pt>
    <dgm:pt modelId="{E67A5A8B-A3AD-461A-BAEC-E57608BE26D6}" type="parTrans" cxnId="{58BCAF63-E03C-414C-9952-9C16716EA9C0}">
      <dgm:prSet custT="1"/>
      <dgm:spPr/>
      <dgm:t>
        <a:bodyPr/>
        <a:lstStyle/>
        <a:p>
          <a:pPr rtl="1"/>
          <a:endParaRPr lang="fa-IR" sz="1000">
            <a:cs typeface="B Badr" panose="00000400000000000000" pitchFamily="2" charset="-78"/>
          </a:endParaRPr>
        </a:p>
      </dgm:t>
    </dgm:pt>
    <dgm:pt modelId="{0A6BBD12-0F36-4981-AD36-799B40C87827}" type="sibTrans" cxnId="{58BCAF63-E03C-414C-9952-9C16716EA9C0}">
      <dgm:prSet/>
      <dgm:spPr/>
      <dgm:t>
        <a:bodyPr/>
        <a:lstStyle/>
        <a:p>
          <a:pPr rtl="1"/>
          <a:endParaRPr lang="fa-IR" sz="3600">
            <a:cs typeface="B Badr" panose="00000400000000000000" pitchFamily="2" charset="-78"/>
          </a:endParaRPr>
        </a:p>
      </dgm:t>
    </dgm:pt>
    <dgm:pt modelId="{441F2FFF-24DB-4B2E-916D-712A7430D6AB}">
      <dgm:prSet custT="1"/>
      <dgm:spPr/>
      <dgm:t>
        <a:bodyPr/>
        <a:lstStyle/>
        <a:p>
          <a:pPr rtl="1"/>
          <a:r>
            <a:rPr lang="fa-IR" sz="1100" smtClean="0">
              <a:cs typeface="B Badr" panose="00000400000000000000" pitchFamily="2" charset="-78"/>
            </a:rPr>
            <a:t>و للاستظراف وجه آخر، و هو: أن يكون المشبه به نادر الحضور فى الذهن: </a:t>
          </a:r>
          <a:endParaRPr lang="fa-IR" sz="1100">
            <a:cs typeface="B Badr" panose="00000400000000000000" pitchFamily="2" charset="-78"/>
          </a:endParaRPr>
        </a:p>
      </dgm:t>
    </dgm:pt>
    <dgm:pt modelId="{772728D5-F7D2-4EEB-9D7A-C5728FC842CB}" type="parTrans" cxnId="{665B8492-59A2-4605-BE81-B3EE9FE190E5}">
      <dgm:prSet custT="1"/>
      <dgm:spPr/>
      <dgm:t>
        <a:bodyPr/>
        <a:lstStyle/>
        <a:p>
          <a:pPr rtl="1"/>
          <a:endParaRPr lang="fa-IR" sz="1000">
            <a:cs typeface="B Badr" panose="00000400000000000000" pitchFamily="2" charset="-78"/>
          </a:endParaRPr>
        </a:p>
      </dgm:t>
    </dgm:pt>
    <dgm:pt modelId="{F999E099-D797-418C-B7E5-70E4260BAA49}" type="sibTrans" cxnId="{665B8492-59A2-4605-BE81-B3EE9FE190E5}">
      <dgm:prSet/>
      <dgm:spPr/>
      <dgm:t>
        <a:bodyPr/>
        <a:lstStyle/>
        <a:p>
          <a:pPr rtl="1"/>
          <a:endParaRPr lang="fa-IR" sz="3600">
            <a:cs typeface="B Badr" panose="00000400000000000000" pitchFamily="2" charset="-78"/>
          </a:endParaRPr>
        </a:p>
      </dgm:t>
    </dgm:pt>
    <dgm:pt modelId="{DFE015D3-C777-4E7A-AF29-DA70773C204A}">
      <dgm:prSet custT="1"/>
      <dgm:spPr/>
      <dgm:t>
        <a:bodyPr/>
        <a:lstStyle/>
        <a:p>
          <a:pPr rtl="1"/>
          <a:r>
            <a:rPr lang="fa-IR" sz="1100" smtClean="0">
              <a:cs typeface="B Badr" panose="00000400000000000000" pitchFamily="2" charset="-78"/>
            </a:rPr>
            <a:t>إما مطلقا</a:t>
          </a:r>
          <a:endParaRPr lang="fa-IR" sz="1100">
            <a:cs typeface="B Badr" panose="00000400000000000000" pitchFamily="2" charset="-78"/>
          </a:endParaRPr>
        </a:p>
      </dgm:t>
    </dgm:pt>
    <dgm:pt modelId="{7AFE74D9-FED8-43F8-97E1-473E5FAAB215}" type="parTrans" cxnId="{D69735B9-9E10-4EFA-B7C5-41D7ADE8E9EF}">
      <dgm:prSet custT="1"/>
      <dgm:spPr/>
      <dgm:t>
        <a:bodyPr/>
        <a:lstStyle/>
        <a:p>
          <a:pPr rtl="1"/>
          <a:endParaRPr lang="fa-IR" sz="1000">
            <a:cs typeface="B Badr" panose="00000400000000000000" pitchFamily="2" charset="-78"/>
          </a:endParaRPr>
        </a:p>
      </dgm:t>
    </dgm:pt>
    <dgm:pt modelId="{336993DE-E4B7-428E-9CD9-C6706634966B}" type="sibTrans" cxnId="{D69735B9-9E10-4EFA-B7C5-41D7ADE8E9EF}">
      <dgm:prSet/>
      <dgm:spPr/>
      <dgm:t>
        <a:bodyPr/>
        <a:lstStyle/>
        <a:p>
          <a:pPr rtl="1"/>
          <a:endParaRPr lang="fa-IR" sz="3600">
            <a:cs typeface="B Badr" panose="00000400000000000000" pitchFamily="2" charset="-78"/>
          </a:endParaRPr>
        </a:p>
      </dgm:t>
    </dgm:pt>
    <dgm:pt modelId="{E8631FCB-AEBD-4A92-94ED-2D8D5956A59B}">
      <dgm:prSet custT="1"/>
      <dgm:spPr/>
      <dgm:t>
        <a:bodyPr/>
        <a:lstStyle/>
        <a:p>
          <a:pPr rtl="1"/>
          <a:r>
            <a:rPr lang="fa-IR" sz="1100" smtClean="0">
              <a:cs typeface="B Badr" panose="00000400000000000000" pitchFamily="2" charset="-78"/>
            </a:rPr>
            <a:t>كما مر.</a:t>
          </a:r>
          <a:endParaRPr lang="fa-IR" sz="1100">
            <a:cs typeface="B Badr" panose="00000400000000000000" pitchFamily="2" charset="-78"/>
          </a:endParaRPr>
        </a:p>
      </dgm:t>
    </dgm:pt>
    <dgm:pt modelId="{82DA6165-7420-43FC-A004-54A85D47E926}" type="parTrans" cxnId="{2DE94825-D597-4762-A819-038E900B35EE}">
      <dgm:prSet custT="1"/>
      <dgm:spPr/>
      <dgm:t>
        <a:bodyPr/>
        <a:lstStyle/>
        <a:p>
          <a:pPr rtl="1"/>
          <a:endParaRPr lang="fa-IR" sz="1000">
            <a:cs typeface="B Badr" panose="00000400000000000000" pitchFamily="2" charset="-78"/>
          </a:endParaRPr>
        </a:p>
      </dgm:t>
    </dgm:pt>
    <dgm:pt modelId="{94A5638E-09B7-429A-A644-C043F50740DC}" type="sibTrans" cxnId="{2DE94825-D597-4762-A819-038E900B35EE}">
      <dgm:prSet/>
      <dgm:spPr/>
      <dgm:t>
        <a:bodyPr/>
        <a:lstStyle/>
        <a:p>
          <a:pPr rtl="1"/>
          <a:endParaRPr lang="fa-IR" sz="3600">
            <a:cs typeface="B Badr" panose="00000400000000000000" pitchFamily="2" charset="-78"/>
          </a:endParaRPr>
        </a:p>
      </dgm:t>
    </dgm:pt>
    <dgm:pt modelId="{185FC50C-E768-4EA2-9658-5747D9948D96}">
      <dgm:prSet custT="1"/>
      <dgm:spPr/>
      <dgm:t>
        <a:bodyPr/>
        <a:lstStyle/>
        <a:p>
          <a:pPr rtl="1"/>
          <a:r>
            <a:rPr lang="fa-IR" sz="1100" smtClean="0">
              <a:cs typeface="B Badr" panose="00000400000000000000" pitchFamily="2" charset="-78"/>
            </a:rPr>
            <a:t>و إما عند حضور المشبه</a:t>
          </a:r>
          <a:endParaRPr lang="fa-IR" sz="1100">
            <a:cs typeface="B Badr" panose="00000400000000000000" pitchFamily="2" charset="-78"/>
          </a:endParaRPr>
        </a:p>
      </dgm:t>
    </dgm:pt>
    <dgm:pt modelId="{C62AB16D-70B5-4ABA-B776-C8063B8321DF}" type="parTrans" cxnId="{F2574A5F-C6C0-477E-923B-B990773EB725}">
      <dgm:prSet custT="1"/>
      <dgm:spPr/>
      <dgm:t>
        <a:bodyPr/>
        <a:lstStyle/>
        <a:p>
          <a:pPr rtl="1"/>
          <a:endParaRPr lang="fa-IR" sz="1000">
            <a:cs typeface="B Badr" panose="00000400000000000000" pitchFamily="2" charset="-78"/>
          </a:endParaRPr>
        </a:p>
      </dgm:t>
    </dgm:pt>
    <dgm:pt modelId="{B708FE49-4B3F-4DFC-8AAD-5AB738311551}" type="sibTrans" cxnId="{F2574A5F-C6C0-477E-923B-B990773EB725}">
      <dgm:prSet/>
      <dgm:spPr/>
      <dgm:t>
        <a:bodyPr/>
        <a:lstStyle/>
        <a:p>
          <a:pPr rtl="1"/>
          <a:endParaRPr lang="fa-IR" sz="3600">
            <a:cs typeface="B Badr" panose="00000400000000000000" pitchFamily="2" charset="-78"/>
          </a:endParaRPr>
        </a:p>
      </dgm:t>
    </dgm:pt>
    <dgm:pt modelId="{249C82DF-300B-4236-A568-3B00D886E455}">
      <dgm:prSet custT="1"/>
      <dgm:spPr/>
      <dgm:t>
        <a:bodyPr/>
        <a:lstStyle/>
        <a:p>
          <a:pPr rtl="1"/>
          <a:r>
            <a:rPr lang="fa-IR" sz="1100" smtClean="0">
              <a:cs typeface="B Badr" panose="00000400000000000000" pitchFamily="2" charset="-78"/>
            </a:rPr>
            <a:t>كما فى قوله</a:t>
          </a:r>
          <a:endParaRPr lang="fa-IR" sz="1100">
            <a:cs typeface="B Badr" panose="00000400000000000000" pitchFamily="2" charset="-78"/>
          </a:endParaRPr>
        </a:p>
      </dgm:t>
    </dgm:pt>
    <dgm:pt modelId="{4C15069F-93CF-4332-9EE1-B4F91A48CC68}" type="parTrans" cxnId="{D097617D-05A0-4570-BBFF-57F2362B2A8B}">
      <dgm:prSet custT="1"/>
      <dgm:spPr/>
      <dgm:t>
        <a:bodyPr/>
        <a:lstStyle/>
        <a:p>
          <a:pPr rtl="1"/>
          <a:endParaRPr lang="fa-IR" sz="1000">
            <a:cs typeface="B Badr" panose="00000400000000000000" pitchFamily="2" charset="-78"/>
          </a:endParaRPr>
        </a:p>
      </dgm:t>
    </dgm:pt>
    <dgm:pt modelId="{9E4B3259-416A-4020-9F88-6B43DAAF17C8}" type="sibTrans" cxnId="{D097617D-05A0-4570-BBFF-57F2362B2A8B}">
      <dgm:prSet/>
      <dgm:spPr/>
      <dgm:t>
        <a:bodyPr/>
        <a:lstStyle/>
        <a:p>
          <a:pPr rtl="1"/>
          <a:endParaRPr lang="fa-IR" sz="3600">
            <a:cs typeface="B Badr" panose="00000400000000000000" pitchFamily="2" charset="-78"/>
          </a:endParaRPr>
        </a:p>
      </dgm:t>
    </dgm:pt>
    <dgm:pt modelId="{CC2F75CF-3EB0-49D7-A52D-12B6559E8165}">
      <dgm:prSet custT="1"/>
      <dgm:spPr/>
      <dgm:t>
        <a:bodyPr/>
        <a:lstStyle/>
        <a:p>
          <a:pPr rtl="1"/>
          <a:r>
            <a:rPr lang="fa-IR" sz="1100" smtClean="0">
              <a:cs typeface="B Badr" panose="00000400000000000000" pitchFamily="2" charset="-78"/>
            </a:rPr>
            <a:t>و لا زوردية تزهو بزرقتها *** بين الرياض على حمر اليواقيت‏</a:t>
          </a:r>
          <a:endParaRPr lang="fa-IR" sz="1100">
            <a:cs typeface="B Badr" panose="00000400000000000000" pitchFamily="2" charset="-78"/>
          </a:endParaRPr>
        </a:p>
      </dgm:t>
    </dgm:pt>
    <dgm:pt modelId="{E650D322-82FE-44F3-9EE6-3AC3793E7DF4}" type="parTrans" cxnId="{2459400F-5823-4968-BA60-F0DB74933487}">
      <dgm:prSet custT="1"/>
      <dgm:spPr/>
      <dgm:t>
        <a:bodyPr/>
        <a:lstStyle/>
        <a:p>
          <a:pPr rtl="1"/>
          <a:endParaRPr lang="fa-IR" sz="1000">
            <a:cs typeface="B Badr" panose="00000400000000000000" pitchFamily="2" charset="-78"/>
          </a:endParaRPr>
        </a:p>
      </dgm:t>
    </dgm:pt>
    <dgm:pt modelId="{993F3A9C-276B-46B5-9F3D-02816C663870}" type="sibTrans" cxnId="{2459400F-5823-4968-BA60-F0DB74933487}">
      <dgm:prSet/>
      <dgm:spPr/>
      <dgm:t>
        <a:bodyPr/>
        <a:lstStyle/>
        <a:p>
          <a:pPr rtl="1"/>
          <a:endParaRPr lang="fa-IR" sz="3600">
            <a:cs typeface="B Badr" panose="00000400000000000000" pitchFamily="2" charset="-78"/>
          </a:endParaRPr>
        </a:p>
      </dgm:t>
    </dgm:pt>
    <dgm:pt modelId="{48A0C030-E165-4386-BDB2-E7CD6B3A2CF6}">
      <dgm:prSet custT="1"/>
      <dgm:spPr/>
      <dgm:t>
        <a:bodyPr/>
        <a:lstStyle/>
        <a:p>
          <a:pPr rtl="1"/>
          <a:r>
            <a:rPr lang="fa-IR" sz="1100" smtClean="0">
              <a:cs typeface="B Badr" panose="00000400000000000000" pitchFamily="2" charset="-78"/>
            </a:rPr>
            <a:t>كأنها فوق قامات ضعفن بها *** أوائل النار فى أطراف كبريت‏</a:t>
          </a:r>
          <a:endParaRPr lang="fa-IR" sz="1100">
            <a:cs typeface="B Badr" panose="00000400000000000000" pitchFamily="2" charset="-78"/>
          </a:endParaRPr>
        </a:p>
      </dgm:t>
    </dgm:pt>
    <dgm:pt modelId="{2A7E72FA-F69C-49FB-8B93-0C6E1987B25C}" type="parTrans" cxnId="{716CEB6D-5356-476E-872B-C626CEDA744F}">
      <dgm:prSet custT="1"/>
      <dgm:spPr/>
      <dgm:t>
        <a:bodyPr/>
        <a:lstStyle/>
        <a:p>
          <a:pPr rtl="1"/>
          <a:endParaRPr lang="fa-IR" sz="1000">
            <a:cs typeface="B Badr" panose="00000400000000000000" pitchFamily="2" charset="-78"/>
          </a:endParaRPr>
        </a:p>
      </dgm:t>
    </dgm:pt>
    <dgm:pt modelId="{7654BA85-BA28-4C6E-8272-1D744A9BFB06}" type="sibTrans" cxnId="{716CEB6D-5356-476E-872B-C626CEDA744F}">
      <dgm:prSet/>
      <dgm:spPr/>
      <dgm:t>
        <a:bodyPr/>
        <a:lstStyle/>
        <a:p>
          <a:pPr rtl="1"/>
          <a:endParaRPr lang="fa-IR" sz="3600">
            <a:cs typeface="B Badr" panose="00000400000000000000" pitchFamily="2" charset="-78"/>
          </a:endParaRPr>
        </a:p>
      </dgm:t>
    </dgm:pt>
    <dgm:pt modelId="{D2C97BF8-C7E4-407B-9F22-DA3BE7F01D07}">
      <dgm:prSet custT="1"/>
      <dgm:spPr/>
      <dgm:t>
        <a:bodyPr/>
        <a:lstStyle/>
        <a:p>
          <a:pPr rtl="1"/>
          <a:r>
            <a:rPr lang="fa-IR" sz="1100" smtClean="0">
              <a:cs typeface="B Badr" panose="00000400000000000000" pitchFamily="2" charset="-78"/>
            </a:rPr>
            <a:t>و قد يعود إلى المشبه به، و هو ضربان</a:t>
          </a:r>
          <a:endParaRPr lang="fa-IR" sz="1100">
            <a:cs typeface="B Badr" panose="00000400000000000000" pitchFamily="2" charset="-78"/>
          </a:endParaRPr>
        </a:p>
      </dgm:t>
    </dgm:pt>
    <dgm:pt modelId="{7222A69E-1323-42E8-B654-5624EC783EC2}" type="parTrans" cxnId="{EDA99A1A-1E80-4BCC-9EB6-98856864125F}">
      <dgm:prSet custT="1"/>
      <dgm:spPr/>
      <dgm:t>
        <a:bodyPr/>
        <a:lstStyle/>
        <a:p>
          <a:pPr rtl="1"/>
          <a:endParaRPr lang="fa-IR" sz="1000">
            <a:cs typeface="B Badr" panose="00000400000000000000" pitchFamily="2" charset="-78"/>
          </a:endParaRPr>
        </a:p>
      </dgm:t>
    </dgm:pt>
    <dgm:pt modelId="{C2B72BA6-BC7B-4020-8FC4-3530BCCA29AA}" type="sibTrans" cxnId="{EDA99A1A-1E80-4BCC-9EB6-98856864125F}">
      <dgm:prSet/>
      <dgm:spPr/>
      <dgm:t>
        <a:bodyPr/>
        <a:lstStyle/>
        <a:p>
          <a:pPr rtl="1"/>
          <a:endParaRPr lang="fa-IR" sz="3600">
            <a:cs typeface="B Badr" panose="00000400000000000000" pitchFamily="2" charset="-78"/>
          </a:endParaRPr>
        </a:p>
      </dgm:t>
    </dgm:pt>
    <dgm:pt modelId="{D5E16607-86F0-4652-B1E2-F56250D3DD41}">
      <dgm:prSet custT="1"/>
      <dgm:spPr/>
      <dgm:t>
        <a:bodyPr/>
        <a:lstStyle/>
        <a:p>
          <a:pPr rtl="1"/>
          <a:r>
            <a:rPr lang="fa-IR" sz="1100" smtClean="0">
              <a:cs typeface="B Badr" panose="00000400000000000000" pitchFamily="2" charset="-78"/>
            </a:rPr>
            <a:t>أحدهما: إيهام أنه أتم من المشبه؛ </a:t>
          </a:r>
          <a:endParaRPr lang="fa-IR" sz="1100">
            <a:cs typeface="B Badr" panose="00000400000000000000" pitchFamily="2" charset="-78"/>
          </a:endParaRPr>
        </a:p>
      </dgm:t>
    </dgm:pt>
    <dgm:pt modelId="{D21F45E6-D52F-4047-8AA4-DE074A8EA8FD}" type="parTrans" cxnId="{A414C1CF-F695-4CC9-8C38-8AD3E22A403C}">
      <dgm:prSet custT="1"/>
      <dgm:spPr/>
      <dgm:t>
        <a:bodyPr/>
        <a:lstStyle/>
        <a:p>
          <a:pPr rtl="1"/>
          <a:endParaRPr lang="fa-IR" sz="1000">
            <a:cs typeface="B Badr" panose="00000400000000000000" pitchFamily="2" charset="-78"/>
          </a:endParaRPr>
        </a:p>
      </dgm:t>
    </dgm:pt>
    <dgm:pt modelId="{77B2C693-228E-4CF4-88F8-B7C7AA2AFC05}" type="sibTrans" cxnId="{A414C1CF-F695-4CC9-8C38-8AD3E22A403C}">
      <dgm:prSet/>
      <dgm:spPr/>
      <dgm:t>
        <a:bodyPr/>
        <a:lstStyle/>
        <a:p>
          <a:pPr rtl="1"/>
          <a:endParaRPr lang="fa-IR" sz="3600">
            <a:cs typeface="B Badr" panose="00000400000000000000" pitchFamily="2" charset="-78"/>
          </a:endParaRPr>
        </a:p>
      </dgm:t>
    </dgm:pt>
    <dgm:pt modelId="{6E1C4D56-E4F0-45A8-95AB-37B85138364A}">
      <dgm:prSet custT="1"/>
      <dgm:spPr/>
      <dgm:t>
        <a:bodyPr/>
        <a:lstStyle/>
        <a:p>
          <a:pPr rtl="1"/>
          <a:r>
            <a:rPr lang="fa-IR" sz="900" smtClean="0">
              <a:cs typeface="B Badr" panose="00000400000000000000" pitchFamily="2" charset="-78"/>
            </a:rPr>
            <a:t>و ذلك فى التشبيه المقلوب؛ كقوله </a:t>
          </a:r>
          <a:r>
            <a:rPr lang="en-US" sz="900" smtClean="0">
              <a:cs typeface="B Badr" panose="00000400000000000000" pitchFamily="2" charset="-78"/>
            </a:rPr>
            <a:t>:</a:t>
          </a:r>
          <a:r>
            <a:rPr lang="fa-IR" sz="900" smtClean="0">
              <a:cs typeface="B Badr" panose="00000400000000000000" pitchFamily="2" charset="-78"/>
            </a:rPr>
            <a:t> و بدا الصباح كأن غرته </a:t>
          </a:r>
          <a:r>
            <a:rPr lang="en-US" sz="900" smtClean="0">
              <a:cs typeface="B Badr" panose="00000400000000000000" pitchFamily="2" charset="-78"/>
            </a:rPr>
            <a:t> ***</a:t>
          </a:r>
          <a:r>
            <a:rPr lang="fa-IR" sz="900" smtClean="0">
              <a:cs typeface="B Badr" panose="00000400000000000000" pitchFamily="2" charset="-78"/>
            </a:rPr>
            <a:t>وجه الخليفة حين يمتدح‏</a:t>
          </a:r>
          <a:endParaRPr lang="fa-IR" sz="900">
            <a:cs typeface="B Badr" panose="00000400000000000000" pitchFamily="2" charset="-78"/>
          </a:endParaRPr>
        </a:p>
      </dgm:t>
    </dgm:pt>
    <dgm:pt modelId="{DB1F4E61-2454-4D06-AF49-E6E652DC3796}" type="parTrans" cxnId="{7179597D-B601-4F77-8C05-EB4E7E289E23}">
      <dgm:prSet custT="1"/>
      <dgm:spPr/>
      <dgm:t>
        <a:bodyPr/>
        <a:lstStyle/>
        <a:p>
          <a:pPr rtl="1"/>
          <a:endParaRPr lang="fa-IR" sz="1000">
            <a:cs typeface="B Badr" panose="00000400000000000000" pitchFamily="2" charset="-78"/>
          </a:endParaRPr>
        </a:p>
      </dgm:t>
    </dgm:pt>
    <dgm:pt modelId="{008EBD1E-6575-4806-B8F1-5C3DE89ED6FA}" type="sibTrans" cxnId="{7179597D-B601-4F77-8C05-EB4E7E289E23}">
      <dgm:prSet/>
      <dgm:spPr/>
      <dgm:t>
        <a:bodyPr/>
        <a:lstStyle/>
        <a:p>
          <a:pPr rtl="1"/>
          <a:endParaRPr lang="fa-IR" sz="3600">
            <a:cs typeface="B Badr" panose="00000400000000000000" pitchFamily="2" charset="-78"/>
          </a:endParaRPr>
        </a:p>
      </dgm:t>
    </dgm:pt>
    <dgm:pt modelId="{A62FA78B-599E-4E7A-8DE9-924509BC4548}">
      <dgm:prSet custT="1"/>
      <dgm:spPr/>
      <dgm:t>
        <a:bodyPr/>
        <a:lstStyle/>
        <a:p>
          <a:pPr rtl="1"/>
          <a:r>
            <a:rPr lang="fa-IR" sz="1100" smtClean="0">
              <a:cs typeface="B Badr" panose="00000400000000000000" pitchFamily="2" charset="-78"/>
            </a:rPr>
            <a:t>و الثانى: بيان الاهتمام به؛ </a:t>
          </a:r>
          <a:endParaRPr lang="fa-IR" sz="1100">
            <a:cs typeface="B Badr" panose="00000400000000000000" pitchFamily="2" charset="-78"/>
          </a:endParaRPr>
        </a:p>
      </dgm:t>
    </dgm:pt>
    <dgm:pt modelId="{E5F3D298-2F68-412F-A6A0-5222221B580B}" type="parTrans" cxnId="{C4238B82-B7EE-4B82-B023-81D3E45E53E0}">
      <dgm:prSet custT="1"/>
      <dgm:spPr/>
      <dgm:t>
        <a:bodyPr/>
        <a:lstStyle/>
        <a:p>
          <a:pPr rtl="1"/>
          <a:endParaRPr lang="fa-IR" sz="1000">
            <a:cs typeface="B Badr" panose="00000400000000000000" pitchFamily="2" charset="-78"/>
          </a:endParaRPr>
        </a:p>
      </dgm:t>
    </dgm:pt>
    <dgm:pt modelId="{68325458-E785-4B7B-849C-1D4A3B3D9C30}" type="sibTrans" cxnId="{C4238B82-B7EE-4B82-B023-81D3E45E53E0}">
      <dgm:prSet/>
      <dgm:spPr/>
      <dgm:t>
        <a:bodyPr/>
        <a:lstStyle/>
        <a:p>
          <a:pPr rtl="1"/>
          <a:endParaRPr lang="fa-IR" sz="3600">
            <a:cs typeface="B Badr" panose="00000400000000000000" pitchFamily="2" charset="-78"/>
          </a:endParaRPr>
        </a:p>
      </dgm:t>
    </dgm:pt>
    <dgm:pt modelId="{CEFE7606-73EA-40E9-848C-C5FE1A54B15C}">
      <dgm:prSet custT="1"/>
      <dgm:spPr/>
      <dgm:t>
        <a:bodyPr/>
        <a:lstStyle/>
        <a:p>
          <a:pPr rtl="1"/>
          <a:r>
            <a:rPr lang="fa-IR" sz="1100" smtClean="0">
              <a:cs typeface="B Badr" panose="00000400000000000000" pitchFamily="2" charset="-78"/>
            </a:rPr>
            <a:t>كتشبيه الجائع وجها كالبدر فى الإشراق، و الاستدارة بالرغيف؛ </a:t>
          </a:r>
          <a:endParaRPr lang="fa-IR" sz="1100">
            <a:cs typeface="B Badr" panose="00000400000000000000" pitchFamily="2" charset="-78"/>
          </a:endParaRPr>
        </a:p>
      </dgm:t>
    </dgm:pt>
    <dgm:pt modelId="{077B6D8D-DE88-4882-97C8-FB1644F95F03}" type="parTrans" cxnId="{34AC93A7-3ACD-4437-B394-165ED41DFF2D}">
      <dgm:prSet custT="1"/>
      <dgm:spPr/>
      <dgm:t>
        <a:bodyPr/>
        <a:lstStyle/>
        <a:p>
          <a:pPr rtl="1"/>
          <a:endParaRPr lang="fa-IR" sz="1000">
            <a:cs typeface="B Badr" panose="00000400000000000000" pitchFamily="2" charset="-78"/>
          </a:endParaRPr>
        </a:p>
      </dgm:t>
    </dgm:pt>
    <dgm:pt modelId="{ADC37CAC-2018-405A-9A95-23C6345967B4}" type="sibTrans" cxnId="{34AC93A7-3ACD-4437-B394-165ED41DFF2D}">
      <dgm:prSet/>
      <dgm:spPr/>
      <dgm:t>
        <a:bodyPr/>
        <a:lstStyle/>
        <a:p>
          <a:pPr rtl="1"/>
          <a:endParaRPr lang="fa-IR" sz="3600">
            <a:cs typeface="B Badr" panose="00000400000000000000" pitchFamily="2" charset="-78"/>
          </a:endParaRPr>
        </a:p>
      </dgm:t>
    </dgm:pt>
    <dgm:pt modelId="{1289CF70-0560-43BB-BA54-47338CE618E4}">
      <dgm:prSet custT="1"/>
      <dgm:spPr/>
      <dgm:t>
        <a:bodyPr/>
        <a:lstStyle/>
        <a:p>
          <a:pPr rtl="1"/>
          <a:r>
            <a:rPr lang="fa-IR" sz="1100" smtClean="0">
              <a:cs typeface="B Badr" panose="00000400000000000000" pitchFamily="2" charset="-78"/>
            </a:rPr>
            <a:t>و يسمى هذا إظهار المطلوب.</a:t>
          </a:r>
          <a:endParaRPr lang="fa-IR" sz="1100">
            <a:cs typeface="B Badr" panose="00000400000000000000" pitchFamily="2" charset="-78"/>
          </a:endParaRPr>
        </a:p>
      </dgm:t>
    </dgm:pt>
    <dgm:pt modelId="{CACA62F5-5F6C-4FA6-B0F8-78D5C34163E4}" type="parTrans" cxnId="{0BB63D65-21C2-4297-9B4C-A51B218F74DB}">
      <dgm:prSet custT="1"/>
      <dgm:spPr/>
      <dgm:t>
        <a:bodyPr/>
        <a:lstStyle/>
        <a:p>
          <a:pPr rtl="1"/>
          <a:endParaRPr lang="fa-IR" sz="1000">
            <a:cs typeface="B Badr" panose="00000400000000000000" pitchFamily="2" charset="-78"/>
          </a:endParaRPr>
        </a:p>
      </dgm:t>
    </dgm:pt>
    <dgm:pt modelId="{C2FDBBC1-3DA6-4684-9FFB-4D14DB44D95B}" type="sibTrans" cxnId="{0BB63D65-21C2-4297-9B4C-A51B218F74DB}">
      <dgm:prSet/>
      <dgm:spPr/>
      <dgm:t>
        <a:bodyPr/>
        <a:lstStyle/>
        <a:p>
          <a:pPr rtl="1"/>
          <a:endParaRPr lang="fa-IR" sz="3600">
            <a:cs typeface="B Badr" panose="00000400000000000000" pitchFamily="2" charset="-78"/>
          </a:endParaRPr>
        </a:p>
      </dgm:t>
    </dgm:pt>
    <dgm:pt modelId="{52CE1B09-E957-41AF-BAA8-B1AB783FB4F5}">
      <dgm:prSet custT="1"/>
      <dgm:spPr/>
      <dgm:t>
        <a:bodyPr/>
        <a:lstStyle/>
        <a:p>
          <a:pPr rtl="1"/>
          <a:r>
            <a:rPr lang="fa-IR" sz="1100" smtClean="0">
              <a:cs typeface="B Badr" panose="00000400000000000000" pitchFamily="2" charset="-78"/>
            </a:rPr>
            <a:t>هذا إذا أريد إلحاق الناقص- حقيقة أو ادعاء- بالزائد، فإن أريد الجمع بين شيئين فى أمر: فالأحسن ترك التشبيه إلى الحكم بالتشابه؛ احترازا من ترجيح أحد المتساويين؛ كقوله:</a:t>
          </a:r>
          <a:endParaRPr lang="fa-IR" sz="1100">
            <a:cs typeface="B Badr" panose="00000400000000000000" pitchFamily="2" charset="-78"/>
          </a:endParaRPr>
        </a:p>
      </dgm:t>
    </dgm:pt>
    <dgm:pt modelId="{8F90A7D6-2619-4A40-BD77-80E5D4382A2B}" type="parTrans" cxnId="{7EA59E91-3C4C-409E-B0E4-4B1D9CD693A0}">
      <dgm:prSet custT="1"/>
      <dgm:spPr/>
      <dgm:t>
        <a:bodyPr/>
        <a:lstStyle/>
        <a:p>
          <a:pPr rtl="1"/>
          <a:endParaRPr lang="fa-IR" sz="1000">
            <a:cs typeface="B Badr" panose="00000400000000000000" pitchFamily="2" charset="-78"/>
          </a:endParaRPr>
        </a:p>
      </dgm:t>
    </dgm:pt>
    <dgm:pt modelId="{48D48944-6600-4A87-A131-365344AFFDF6}" type="sibTrans" cxnId="{7EA59E91-3C4C-409E-B0E4-4B1D9CD693A0}">
      <dgm:prSet/>
      <dgm:spPr/>
      <dgm:t>
        <a:bodyPr/>
        <a:lstStyle/>
        <a:p>
          <a:pPr rtl="1"/>
          <a:endParaRPr lang="fa-IR" sz="3600">
            <a:cs typeface="B Badr" panose="00000400000000000000" pitchFamily="2" charset="-78"/>
          </a:endParaRPr>
        </a:p>
      </dgm:t>
    </dgm:pt>
    <dgm:pt modelId="{8D11AB39-026C-40B8-B8B6-88C7E4D0774D}">
      <dgm:prSet custT="1"/>
      <dgm:spPr/>
      <dgm:t>
        <a:bodyPr/>
        <a:lstStyle/>
        <a:p>
          <a:pPr rtl="1"/>
          <a:r>
            <a:rPr lang="fa-IR" sz="1100" smtClean="0">
              <a:cs typeface="B Badr" panose="00000400000000000000" pitchFamily="2" charset="-78"/>
            </a:rPr>
            <a:t>تشابه دمعى إذ جرى و مدامتى *** فمن مثل ما فى الكأس عينى تسكب‏</a:t>
          </a:r>
          <a:endParaRPr lang="fa-IR" sz="1100">
            <a:cs typeface="B Badr" panose="00000400000000000000" pitchFamily="2" charset="-78"/>
          </a:endParaRPr>
        </a:p>
      </dgm:t>
    </dgm:pt>
    <dgm:pt modelId="{854EA89B-F16A-494A-B2B4-DF59B3DD502E}" type="parTrans" cxnId="{0EEDB85C-7C73-4132-9917-C84AFB62A37A}">
      <dgm:prSet custT="1"/>
      <dgm:spPr/>
      <dgm:t>
        <a:bodyPr/>
        <a:lstStyle/>
        <a:p>
          <a:pPr rtl="1"/>
          <a:endParaRPr lang="fa-IR" sz="1000">
            <a:cs typeface="B Badr" panose="00000400000000000000" pitchFamily="2" charset="-78"/>
          </a:endParaRPr>
        </a:p>
      </dgm:t>
    </dgm:pt>
    <dgm:pt modelId="{7429C719-88A7-41B1-BCB2-E9903E598A27}" type="sibTrans" cxnId="{0EEDB85C-7C73-4132-9917-C84AFB62A37A}">
      <dgm:prSet/>
      <dgm:spPr/>
      <dgm:t>
        <a:bodyPr/>
        <a:lstStyle/>
        <a:p>
          <a:pPr rtl="1"/>
          <a:endParaRPr lang="fa-IR" sz="3600">
            <a:cs typeface="B Badr" panose="00000400000000000000" pitchFamily="2" charset="-78"/>
          </a:endParaRPr>
        </a:p>
      </dgm:t>
    </dgm:pt>
    <dgm:pt modelId="{F8B8C744-693B-4D2B-94F4-B9BCED74FC9E}">
      <dgm:prSet custT="1"/>
      <dgm:spPr/>
      <dgm:t>
        <a:bodyPr/>
        <a:lstStyle/>
        <a:p>
          <a:pPr rtl="1"/>
          <a:r>
            <a:rPr lang="fa-IR" sz="1100" smtClean="0">
              <a:cs typeface="B Badr" panose="00000400000000000000" pitchFamily="2" charset="-78"/>
            </a:rPr>
            <a:t>فو الله، ما أدرى أ بالخمر أسبلت *** جفونى أم من عبرتى كنت أشرب </a:t>
          </a:r>
          <a:endParaRPr lang="fa-IR" sz="1100">
            <a:cs typeface="B Badr" panose="00000400000000000000" pitchFamily="2" charset="-78"/>
          </a:endParaRPr>
        </a:p>
      </dgm:t>
    </dgm:pt>
    <dgm:pt modelId="{FA24CE1C-6980-4811-ACAD-D7F662722B16}" type="parTrans" cxnId="{7153E859-67B3-4DFC-A1F0-8063DDB7F7FA}">
      <dgm:prSet custT="1"/>
      <dgm:spPr/>
      <dgm:t>
        <a:bodyPr/>
        <a:lstStyle/>
        <a:p>
          <a:pPr rtl="1"/>
          <a:endParaRPr lang="fa-IR" sz="1000">
            <a:cs typeface="B Badr" panose="00000400000000000000" pitchFamily="2" charset="-78"/>
          </a:endParaRPr>
        </a:p>
      </dgm:t>
    </dgm:pt>
    <dgm:pt modelId="{CAB3DD1B-AAD9-4793-AE8D-AE24F748EC0B}" type="sibTrans" cxnId="{7153E859-67B3-4DFC-A1F0-8063DDB7F7FA}">
      <dgm:prSet/>
      <dgm:spPr/>
      <dgm:t>
        <a:bodyPr/>
        <a:lstStyle/>
        <a:p>
          <a:pPr rtl="1"/>
          <a:endParaRPr lang="fa-IR" sz="3600">
            <a:cs typeface="B Badr" panose="00000400000000000000" pitchFamily="2" charset="-78"/>
          </a:endParaRPr>
        </a:p>
      </dgm:t>
    </dgm:pt>
    <dgm:pt modelId="{A429F02E-F2CE-4C09-B8E4-3F80E616F0DA}">
      <dgm:prSet custT="1"/>
      <dgm:spPr/>
      <dgm:t>
        <a:bodyPr/>
        <a:lstStyle/>
        <a:p>
          <a:pPr rtl="1"/>
          <a:r>
            <a:rPr lang="fa-IR" sz="1100" smtClean="0">
              <a:cs typeface="B Badr" panose="00000400000000000000" pitchFamily="2" charset="-78"/>
            </a:rPr>
            <a:t>و يجوز التشبيه- أيضا- كتشبيه غرة الفرس بالصبح، و عكسه، متى أريد ظهور منير فى مظلم أكثر منه.</a:t>
          </a:r>
          <a:endParaRPr lang="fa-IR" sz="1100">
            <a:cs typeface="B Badr" panose="00000400000000000000" pitchFamily="2" charset="-78"/>
          </a:endParaRPr>
        </a:p>
      </dgm:t>
    </dgm:pt>
    <dgm:pt modelId="{C79AD4F6-ADBA-4226-A887-BDEEB58CF848}" type="parTrans" cxnId="{6E9E40B8-0F6E-4A8F-A4B3-F660C2FCD6E2}">
      <dgm:prSet custT="1"/>
      <dgm:spPr/>
      <dgm:t>
        <a:bodyPr/>
        <a:lstStyle/>
        <a:p>
          <a:pPr rtl="1"/>
          <a:endParaRPr lang="fa-IR" sz="1000">
            <a:cs typeface="B Badr" panose="00000400000000000000" pitchFamily="2" charset="-78"/>
          </a:endParaRPr>
        </a:p>
      </dgm:t>
    </dgm:pt>
    <dgm:pt modelId="{27EA88BB-5E5E-42E3-9620-FDA17294B3FA}" type="sibTrans" cxnId="{6E9E40B8-0F6E-4A8F-A4B3-F660C2FCD6E2}">
      <dgm:prSet/>
      <dgm:spPr/>
      <dgm:t>
        <a:bodyPr/>
        <a:lstStyle/>
        <a:p>
          <a:pPr rtl="1"/>
          <a:endParaRPr lang="fa-IR" sz="3600">
            <a:cs typeface="B Badr" panose="00000400000000000000" pitchFamily="2" charset="-78"/>
          </a:endParaRPr>
        </a:p>
      </dgm:t>
    </dgm:pt>
    <dgm:pt modelId="{7B49004F-4F6C-4E42-8E78-3169C65DCE7A}" type="pres">
      <dgm:prSet presAssocID="{FB6BE362-A138-494A-AA77-1293C67966EF}" presName="Name0" presStyleCnt="0">
        <dgm:presLayoutVars>
          <dgm:chPref val="1"/>
          <dgm:dir val="rev"/>
          <dgm:animOne val="branch"/>
          <dgm:animLvl val="lvl"/>
          <dgm:resizeHandles val="exact"/>
        </dgm:presLayoutVars>
      </dgm:prSet>
      <dgm:spPr/>
      <dgm:t>
        <a:bodyPr/>
        <a:lstStyle/>
        <a:p>
          <a:pPr rtl="1"/>
          <a:endParaRPr lang="fa-IR"/>
        </a:p>
      </dgm:t>
    </dgm:pt>
    <dgm:pt modelId="{4EE4C654-34A5-4BD7-A357-4D843C9DB4E3}" type="pres">
      <dgm:prSet presAssocID="{D1045584-9FEE-4BD6-85C5-3ECB7AE54D4A}" presName="root1" presStyleCnt="0"/>
      <dgm:spPr/>
    </dgm:pt>
    <dgm:pt modelId="{0E16061E-BD9C-4503-8098-6E73B478161A}" type="pres">
      <dgm:prSet presAssocID="{D1045584-9FEE-4BD6-85C5-3ECB7AE54D4A}" presName="LevelOneTextNode" presStyleLbl="node0" presStyleIdx="0" presStyleCnt="1" custScaleX="126154" custScaleY="146326">
        <dgm:presLayoutVars>
          <dgm:chPref val="3"/>
        </dgm:presLayoutVars>
      </dgm:prSet>
      <dgm:spPr/>
      <dgm:t>
        <a:bodyPr/>
        <a:lstStyle/>
        <a:p>
          <a:pPr rtl="1"/>
          <a:endParaRPr lang="fa-IR"/>
        </a:p>
      </dgm:t>
    </dgm:pt>
    <dgm:pt modelId="{D55E2CCE-E72F-48CA-8A57-62228F27B317}" type="pres">
      <dgm:prSet presAssocID="{D1045584-9FEE-4BD6-85C5-3ECB7AE54D4A}" presName="level2hierChild" presStyleCnt="0"/>
      <dgm:spPr/>
    </dgm:pt>
    <dgm:pt modelId="{9BB49DA1-3397-42EB-8B0A-D7DAB5BB74B4}" type="pres">
      <dgm:prSet presAssocID="{3D382973-8FF9-4A3A-93D4-7C204B908AE5}" presName="conn2-1" presStyleLbl="parChTrans1D2" presStyleIdx="0" presStyleCnt="4"/>
      <dgm:spPr/>
      <dgm:t>
        <a:bodyPr/>
        <a:lstStyle/>
        <a:p>
          <a:pPr rtl="1"/>
          <a:endParaRPr lang="fa-IR"/>
        </a:p>
      </dgm:t>
    </dgm:pt>
    <dgm:pt modelId="{EFA23148-7966-4D93-BC24-C2C2829AC78E}" type="pres">
      <dgm:prSet presAssocID="{3D382973-8FF9-4A3A-93D4-7C204B908AE5}" presName="connTx" presStyleLbl="parChTrans1D2" presStyleIdx="0" presStyleCnt="4"/>
      <dgm:spPr/>
      <dgm:t>
        <a:bodyPr/>
        <a:lstStyle/>
        <a:p>
          <a:pPr rtl="1"/>
          <a:endParaRPr lang="fa-IR"/>
        </a:p>
      </dgm:t>
    </dgm:pt>
    <dgm:pt modelId="{292DF047-F69C-4303-819F-30710EE3EC4A}" type="pres">
      <dgm:prSet presAssocID="{6B0041DF-6C19-4498-B5AC-CBA52F552974}" presName="root2" presStyleCnt="0"/>
      <dgm:spPr/>
    </dgm:pt>
    <dgm:pt modelId="{A697BE6F-D695-475E-A7FB-EAC2A9FB448D}" type="pres">
      <dgm:prSet presAssocID="{6B0041DF-6C19-4498-B5AC-CBA52F552974}" presName="LevelTwoTextNode" presStyleLbl="node2" presStyleIdx="0" presStyleCnt="4">
        <dgm:presLayoutVars>
          <dgm:chPref val="3"/>
        </dgm:presLayoutVars>
      </dgm:prSet>
      <dgm:spPr/>
      <dgm:t>
        <a:bodyPr/>
        <a:lstStyle/>
        <a:p>
          <a:pPr rtl="1"/>
          <a:endParaRPr lang="fa-IR"/>
        </a:p>
      </dgm:t>
    </dgm:pt>
    <dgm:pt modelId="{18174C32-3C96-4E1F-A255-56ABF7A5DD14}" type="pres">
      <dgm:prSet presAssocID="{6B0041DF-6C19-4498-B5AC-CBA52F552974}" presName="level3hierChild" presStyleCnt="0"/>
      <dgm:spPr/>
    </dgm:pt>
    <dgm:pt modelId="{EAF25727-B923-4A02-AFFD-3217BF57E77D}" type="pres">
      <dgm:prSet presAssocID="{A503DA06-1B96-41B2-A81C-3CC33B66DD8E}" presName="conn2-1" presStyleLbl="parChTrans1D3" presStyleIdx="0" presStyleCnt="5"/>
      <dgm:spPr/>
      <dgm:t>
        <a:bodyPr/>
        <a:lstStyle/>
        <a:p>
          <a:pPr rtl="1"/>
          <a:endParaRPr lang="fa-IR"/>
        </a:p>
      </dgm:t>
    </dgm:pt>
    <dgm:pt modelId="{1C948C2D-1A8A-4566-9A4F-012B5649F3BE}" type="pres">
      <dgm:prSet presAssocID="{A503DA06-1B96-41B2-A81C-3CC33B66DD8E}" presName="connTx" presStyleLbl="parChTrans1D3" presStyleIdx="0" presStyleCnt="5"/>
      <dgm:spPr/>
      <dgm:t>
        <a:bodyPr/>
        <a:lstStyle/>
        <a:p>
          <a:pPr rtl="1"/>
          <a:endParaRPr lang="fa-IR"/>
        </a:p>
      </dgm:t>
    </dgm:pt>
    <dgm:pt modelId="{60B8E04C-820C-4AB7-9E86-DA2A751C364E}" type="pres">
      <dgm:prSet presAssocID="{63887DCE-C6F4-45CE-94CC-3B7326CA4F96}" presName="root2" presStyleCnt="0"/>
      <dgm:spPr/>
    </dgm:pt>
    <dgm:pt modelId="{1DAD8982-8D07-47B2-BBA2-318AF297D7A1}" type="pres">
      <dgm:prSet presAssocID="{63887DCE-C6F4-45CE-94CC-3B7326CA4F96}" presName="LevelTwoTextNode" presStyleLbl="node3" presStyleIdx="0" presStyleCnt="5" custScaleX="149722">
        <dgm:presLayoutVars>
          <dgm:chPref val="3"/>
        </dgm:presLayoutVars>
      </dgm:prSet>
      <dgm:spPr/>
      <dgm:t>
        <a:bodyPr/>
        <a:lstStyle/>
        <a:p>
          <a:pPr rtl="1"/>
          <a:endParaRPr lang="fa-IR"/>
        </a:p>
      </dgm:t>
    </dgm:pt>
    <dgm:pt modelId="{6ECE0E66-D84E-4CAB-973E-4FDA144EEFC3}" type="pres">
      <dgm:prSet presAssocID="{63887DCE-C6F4-45CE-94CC-3B7326CA4F96}" presName="level3hierChild" presStyleCnt="0"/>
      <dgm:spPr/>
    </dgm:pt>
    <dgm:pt modelId="{25AFEC85-15DE-4CC8-B9FF-074B61DF60DD}" type="pres">
      <dgm:prSet presAssocID="{A5074075-BD02-418A-A115-B11DA5E5E047}" presName="conn2-1" presStyleLbl="parChTrans1D4" presStyleIdx="0" presStyleCnt="19"/>
      <dgm:spPr/>
      <dgm:t>
        <a:bodyPr/>
        <a:lstStyle/>
        <a:p>
          <a:pPr rtl="1"/>
          <a:endParaRPr lang="fa-IR"/>
        </a:p>
      </dgm:t>
    </dgm:pt>
    <dgm:pt modelId="{1FB94F9B-CB06-48AC-8780-84A33CEFD67E}" type="pres">
      <dgm:prSet presAssocID="{A5074075-BD02-418A-A115-B11DA5E5E047}" presName="connTx" presStyleLbl="parChTrans1D4" presStyleIdx="0" presStyleCnt="19"/>
      <dgm:spPr/>
      <dgm:t>
        <a:bodyPr/>
        <a:lstStyle/>
        <a:p>
          <a:pPr rtl="1"/>
          <a:endParaRPr lang="fa-IR"/>
        </a:p>
      </dgm:t>
    </dgm:pt>
    <dgm:pt modelId="{BA5490F5-BC4E-45B0-AEFC-43AFE1DFD2B2}" type="pres">
      <dgm:prSet presAssocID="{7F4DEDD7-1527-4D93-8CB5-AFB88CDE0F77}" presName="root2" presStyleCnt="0"/>
      <dgm:spPr/>
    </dgm:pt>
    <dgm:pt modelId="{C96B1C4C-F077-4387-99D1-B79D2B669ADA}" type="pres">
      <dgm:prSet presAssocID="{7F4DEDD7-1527-4D93-8CB5-AFB88CDE0F77}" presName="LevelTwoTextNode" presStyleLbl="node4" presStyleIdx="0" presStyleCnt="19">
        <dgm:presLayoutVars>
          <dgm:chPref val="3"/>
        </dgm:presLayoutVars>
      </dgm:prSet>
      <dgm:spPr/>
      <dgm:t>
        <a:bodyPr/>
        <a:lstStyle/>
        <a:p>
          <a:pPr rtl="1"/>
          <a:endParaRPr lang="fa-IR"/>
        </a:p>
      </dgm:t>
    </dgm:pt>
    <dgm:pt modelId="{9634E4B4-586A-468D-B8CE-F943C8377618}" type="pres">
      <dgm:prSet presAssocID="{7F4DEDD7-1527-4D93-8CB5-AFB88CDE0F77}" presName="level3hierChild" presStyleCnt="0"/>
      <dgm:spPr/>
    </dgm:pt>
    <dgm:pt modelId="{FCA8E4B3-A1C8-4824-A652-07A187E445EF}" type="pres">
      <dgm:prSet presAssocID="{23035214-7F9C-488B-920D-C6FA0CD4A23F}" presName="conn2-1" presStyleLbl="parChTrans1D4" presStyleIdx="1" presStyleCnt="19"/>
      <dgm:spPr/>
      <dgm:t>
        <a:bodyPr/>
        <a:lstStyle/>
        <a:p>
          <a:pPr rtl="1"/>
          <a:endParaRPr lang="fa-IR"/>
        </a:p>
      </dgm:t>
    </dgm:pt>
    <dgm:pt modelId="{9D95F182-0465-4580-A943-C8FE28748FFF}" type="pres">
      <dgm:prSet presAssocID="{23035214-7F9C-488B-920D-C6FA0CD4A23F}" presName="connTx" presStyleLbl="parChTrans1D4" presStyleIdx="1" presStyleCnt="19"/>
      <dgm:spPr/>
      <dgm:t>
        <a:bodyPr/>
        <a:lstStyle/>
        <a:p>
          <a:pPr rtl="1"/>
          <a:endParaRPr lang="fa-IR"/>
        </a:p>
      </dgm:t>
    </dgm:pt>
    <dgm:pt modelId="{DFA84BBD-717C-4570-B803-FE9C37D298E6}" type="pres">
      <dgm:prSet presAssocID="{8D04F6F2-2800-407C-A45D-370F295655D6}" presName="root2" presStyleCnt="0"/>
      <dgm:spPr/>
    </dgm:pt>
    <dgm:pt modelId="{2F49EDDE-96E8-4D82-8AB4-C0F24F610FF6}" type="pres">
      <dgm:prSet presAssocID="{8D04F6F2-2800-407C-A45D-370F295655D6}" presName="LevelTwoTextNode" presStyleLbl="node4" presStyleIdx="1" presStyleCnt="19" custScaleX="148843">
        <dgm:presLayoutVars>
          <dgm:chPref val="3"/>
        </dgm:presLayoutVars>
      </dgm:prSet>
      <dgm:spPr/>
      <dgm:t>
        <a:bodyPr/>
        <a:lstStyle/>
        <a:p>
          <a:pPr rtl="1"/>
          <a:endParaRPr lang="fa-IR"/>
        </a:p>
      </dgm:t>
    </dgm:pt>
    <dgm:pt modelId="{566BD4AE-8DC9-4483-AA72-14E737A4781F}" type="pres">
      <dgm:prSet presAssocID="{8D04F6F2-2800-407C-A45D-370F295655D6}" presName="level3hierChild" presStyleCnt="0"/>
      <dgm:spPr/>
    </dgm:pt>
    <dgm:pt modelId="{12DE397C-BE07-446D-89A8-1B5EB3379ED2}" type="pres">
      <dgm:prSet presAssocID="{085E6028-A7C9-4F16-BCD8-A97650239432}" presName="conn2-1" presStyleLbl="parChTrans1D4" presStyleIdx="2" presStyleCnt="19"/>
      <dgm:spPr/>
      <dgm:t>
        <a:bodyPr/>
        <a:lstStyle/>
        <a:p>
          <a:pPr rtl="1"/>
          <a:endParaRPr lang="fa-IR"/>
        </a:p>
      </dgm:t>
    </dgm:pt>
    <dgm:pt modelId="{C0457220-6A97-4722-A9C7-94D6D1C7C319}" type="pres">
      <dgm:prSet presAssocID="{085E6028-A7C9-4F16-BCD8-A97650239432}" presName="connTx" presStyleLbl="parChTrans1D4" presStyleIdx="2" presStyleCnt="19"/>
      <dgm:spPr/>
      <dgm:t>
        <a:bodyPr/>
        <a:lstStyle/>
        <a:p>
          <a:pPr rtl="1"/>
          <a:endParaRPr lang="fa-IR"/>
        </a:p>
      </dgm:t>
    </dgm:pt>
    <dgm:pt modelId="{AD02BE18-8723-4C45-A73C-8B0451CDBE51}" type="pres">
      <dgm:prSet presAssocID="{899C69CC-1ED9-4F84-970B-F0FAE7C481DA}" presName="root2" presStyleCnt="0"/>
      <dgm:spPr/>
    </dgm:pt>
    <dgm:pt modelId="{7B7A83B7-B0E5-4001-81E4-DECB71743E67}" type="pres">
      <dgm:prSet presAssocID="{899C69CC-1ED9-4F84-970B-F0FAE7C481DA}" presName="LevelTwoTextNode" presStyleLbl="node4" presStyleIdx="2" presStyleCnt="19" custScaleX="148843">
        <dgm:presLayoutVars>
          <dgm:chPref val="3"/>
        </dgm:presLayoutVars>
      </dgm:prSet>
      <dgm:spPr/>
      <dgm:t>
        <a:bodyPr/>
        <a:lstStyle/>
        <a:p>
          <a:pPr rtl="1"/>
          <a:endParaRPr lang="fa-IR"/>
        </a:p>
      </dgm:t>
    </dgm:pt>
    <dgm:pt modelId="{750AEE62-6E90-46D7-88A8-34C9169271C9}" type="pres">
      <dgm:prSet presAssocID="{899C69CC-1ED9-4F84-970B-F0FAE7C481DA}" presName="level3hierChild" presStyleCnt="0"/>
      <dgm:spPr/>
    </dgm:pt>
    <dgm:pt modelId="{CD295BED-F15D-4361-8259-A699FF38184C}" type="pres">
      <dgm:prSet presAssocID="{E4BE49D2-F692-4A05-88BF-56CF6AF63F9A}" presName="conn2-1" presStyleLbl="parChTrans1D4" presStyleIdx="3" presStyleCnt="19"/>
      <dgm:spPr/>
      <dgm:t>
        <a:bodyPr/>
        <a:lstStyle/>
        <a:p>
          <a:pPr rtl="1"/>
          <a:endParaRPr lang="fa-IR"/>
        </a:p>
      </dgm:t>
    </dgm:pt>
    <dgm:pt modelId="{332D75AF-732D-4529-B6A5-86AFF6079646}" type="pres">
      <dgm:prSet presAssocID="{E4BE49D2-F692-4A05-88BF-56CF6AF63F9A}" presName="connTx" presStyleLbl="parChTrans1D4" presStyleIdx="3" presStyleCnt="19"/>
      <dgm:spPr/>
      <dgm:t>
        <a:bodyPr/>
        <a:lstStyle/>
        <a:p>
          <a:pPr rtl="1"/>
          <a:endParaRPr lang="fa-IR"/>
        </a:p>
      </dgm:t>
    </dgm:pt>
    <dgm:pt modelId="{BF43AC7A-521C-4B13-B4F3-45C2E4CDBFE4}" type="pres">
      <dgm:prSet presAssocID="{4DC0BCFE-13D9-4075-A949-43DF090A8B78}" presName="root2" presStyleCnt="0"/>
      <dgm:spPr/>
    </dgm:pt>
    <dgm:pt modelId="{E623D5AC-0BD4-4662-9F17-89D89F85F7C1}" type="pres">
      <dgm:prSet presAssocID="{4DC0BCFE-13D9-4075-A949-43DF090A8B78}" presName="LevelTwoTextNode" presStyleLbl="node4" presStyleIdx="3" presStyleCnt="19" custScaleX="148843">
        <dgm:presLayoutVars>
          <dgm:chPref val="3"/>
        </dgm:presLayoutVars>
      </dgm:prSet>
      <dgm:spPr/>
      <dgm:t>
        <a:bodyPr/>
        <a:lstStyle/>
        <a:p>
          <a:pPr rtl="1"/>
          <a:endParaRPr lang="fa-IR"/>
        </a:p>
      </dgm:t>
    </dgm:pt>
    <dgm:pt modelId="{5501FC8C-7B6A-41B1-8AC4-EB85801BE21B}" type="pres">
      <dgm:prSet presAssocID="{4DC0BCFE-13D9-4075-A949-43DF090A8B78}" presName="level3hierChild" presStyleCnt="0"/>
      <dgm:spPr/>
    </dgm:pt>
    <dgm:pt modelId="{4DD07CD5-FA35-4C47-AD51-A50E89DA076B}" type="pres">
      <dgm:prSet presAssocID="{DD0755BE-FD96-48C4-838A-FC7854B4FFC2}" presName="conn2-1" presStyleLbl="parChTrans1D4" presStyleIdx="4" presStyleCnt="19"/>
      <dgm:spPr/>
      <dgm:t>
        <a:bodyPr/>
        <a:lstStyle/>
        <a:p>
          <a:pPr rtl="1"/>
          <a:endParaRPr lang="fa-IR"/>
        </a:p>
      </dgm:t>
    </dgm:pt>
    <dgm:pt modelId="{916F533E-48A8-4A6D-8795-59FDD637E3AC}" type="pres">
      <dgm:prSet presAssocID="{DD0755BE-FD96-48C4-838A-FC7854B4FFC2}" presName="connTx" presStyleLbl="parChTrans1D4" presStyleIdx="4" presStyleCnt="19"/>
      <dgm:spPr/>
      <dgm:t>
        <a:bodyPr/>
        <a:lstStyle/>
        <a:p>
          <a:pPr rtl="1"/>
          <a:endParaRPr lang="fa-IR"/>
        </a:p>
      </dgm:t>
    </dgm:pt>
    <dgm:pt modelId="{69ED37EB-0C9F-4BD1-BEBF-EA9A06E1C861}" type="pres">
      <dgm:prSet presAssocID="{C4954DF0-6B91-4E72-BB65-C75D94D8A849}" presName="root2" presStyleCnt="0"/>
      <dgm:spPr/>
    </dgm:pt>
    <dgm:pt modelId="{E9C2596E-00C8-43EC-A97E-4787B1E42395}" type="pres">
      <dgm:prSet presAssocID="{C4954DF0-6B91-4E72-BB65-C75D94D8A849}" presName="LevelTwoTextNode" presStyleLbl="node4" presStyleIdx="4" presStyleCnt="19">
        <dgm:presLayoutVars>
          <dgm:chPref val="3"/>
        </dgm:presLayoutVars>
      </dgm:prSet>
      <dgm:spPr/>
      <dgm:t>
        <a:bodyPr/>
        <a:lstStyle/>
        <a:p>
          <a:pPr rtl="1"/>
          <a:endParaRPr lang="fa-IR"/>
        </a:p>
      </dgm:t>
    </dgm:pt>
    <dgm:pt modelId="{46656076-9C40-40C4-832D-C72AD8D02CE1}" type="pres">
      <dgm:prSet presAssocID="{C4954DF0-6B91-4E72-BB65-C75D94D8A849}" presName="level3hierChild" presStyleCnt="0"/>
      <dgm:spPr/>
    </dgm:pt>
    <dgm:pt modelId="{22208638-6242-4ED2-969A-E4D328FEFD81}" type="pres">
      <dgm:prSet presAssocID="{8373AB1A-E7E4-4F6D-B9CA-BE0EAB0BBE31}" presName="conn2-1" presStyleLbl="parChTrans1D4" presStyleIdx="5" presStyleCnt="19"/>
      <dgm:spPr/>
      <dgm:t>
        <a:bodyPr/>
        <a:lstStyle/>
        <a:p>
          <a:pPr rtl="1"/>
          <a:endParaRPr lang="fa-IR"/>
        </a:p>
      </dgm:t>
    </dgm:pt>
    <dgm:pt modelId="{0808F14F-AAF4-470E-97BC-199437483220}" type="pres">
      <dgm:prSet presAssocID="{8373AB1A-E7E4-4F6D-B9CA-BE0EAB0BBE31}" presName="connTx" presStyleLbl="parChTrans1D4" presStyleIdx="5" presStyleCnt="19"/>
      <dgm:spPr/>
      <dgm:t>
        <a:bodyPr/>
        <a:lstStyle/>
        <a:p>
          <a:pPr rtl="1"/>
          <a:endParaRPr lang="fa-IR"/>
        </a:p>
      </dgm:t>
    </dgm:pt>
    <dgm:pt modelId="{67640C41-8F56-42E2-AF04-2D250E1EBE61}" type="pres">
      <dgm:prSet presAssocID="{4BD92954-CA31-4679-9D8E-19B2E4E19DD0}" presName="root2" presStyleCnt="0"/>
      <dgm:spPr/>
    </dgm:pt>
    <dgm:pt modelId="{8747CBF4-DB13-475A-85A7-2EC64D1013CA}" type="pres">
      <dgm:prSet presAssocID="{4BD92954-CA31-4679-9D8E-19B2E4E19DD0}" presName="LevelTwoTextNode" presStyleLbl="node4" presStyleIdx="5" presStyleCnt="19">
        <dgm:presLayoutVars>
          <dgm:chPref val="3"/>
        </dgm:presLayoutVars>
      </dgm:prSet>
      <dgm:spPr/>
      <dgm:t>
        <a:bodyPr/>
        <a:lstStyle/>
        <a:p>
          <a:pPr rtl="1"/>
          <a:endParaRPr lang="fa-IR"/>
        </a:p>
      </dgm:t>
    </dgm:pt>
    <dgm:pt modelId="{6977FA4D-9F50-4F0E-A080-9072E983E0FD}" type="pres">
      <dgm:prSet presAssocID="{4BD92954-CA31-4679-9D8E-19B2E4E19DD0}" presName="level3hierChild" presStyleCnt="0"/>
      <dgm:spPr/>
    </dgm:pt>
    <dgm:pt modelId="{2D563432-D83F-403A-BED5-1B59EEC8D788}" type="pres">
      <dgm:prSet presAssocID="{5652832B-D5A2-4BEE-8865-26B089075A43}" presName="conn2-1" presStyleLbl="parChTrans1D4" presStyleIdx="6" presStyleCnt="19"/>
      <dgm:spPr/>
      <dgm:t>
        <a:bodyPr/>
        <a:lstStyle/>
        <a:p>
          <a:pPr rtl="1"/>
          <a:endParaRPr lang="fa-IR"/>
        </a:p>
      </dgm:t>
    </dgm:pt>
    <dgm:pt modelId="{FE672A43-BDC3-4A31-AA6C-BD742E178B46}" type="pres">
      <dgm:prSet presAssocID="{5652832B-D5A2-4BEE-8865-26B089075A43}" presName="connTx" presStyleLbl="parChTrans1D4" presStyleIdx="6" presStyleCnt="19"/>
      <dgm:spPr/>
      <dgm:t>
        <a:bodyPr/>
        <a:lstStyle/>
        <a:p>
          <a:pPr rtl="1"/>
          <a:endParaRPr lang="fa-IR"/>
        </a:p>
      </dgm:t>
    </dgm:pt>
    <dgm:pt modelId="{815E17E3-A46E-4DD0-A885-C9C70EABDED9}" type="pres">
      <dgm:prSet presAssocID="{6911468F-F502-4CBE-89A0-DBD7470B40B5}" presName="root2" presStyleCnt="0"/>
      <dgm:spPr/>
    </dgm:pt>
    <dgm:pt modelId="{246986EA-5ED4-41D9-9D77-9C4F992525B4}" type="pres">
      <dgm:prSet presAssocID="{6911468F-F502-4CBE-89A0-DBD7470B40B5}" presName="LevelTwoTextNode" presStyleLbl="node4" presStyleIdx="6" presStyleCnt="19">
        <dgm:presLayoutVars>
          <dgm:chPref val="3"/>
        </dgm:presLayoutVars>
      </dgm:prSet>
      <dgm:spPr/>
      <dgm:t>
        <a:bodyPr/>
        <a:lstStyle/>
        <a:p>
          <a:pPr rtl="1"/>
          <a:endParaRPr lang="fa-IR"/>
        </a:p>
      </dgm:t>
    </dgm:pt>
    <dgm:pt modelId="{BE8EFBA3-A6E9-4DDB-87CE-953748924FEC}" type="pres">
      <dgm:prSet presAssocID="{6911468F-F502-4CBE-89A0-DBD7470B40B5}" presName="level3hierChild" presStyleCnt="0"/>
      <dgm:spPr/>
    </dgm:pt>
    <dgm:pt modelId="{20A28CA2-9E5F-4218-9B4C-97C054A728A3}" type="pres">
      <dgm:prSet presAssocID="{D19EE92E-B214-4500-B3B2-93BCD2B5414E}" presName="conn2-1" presStyleLbl="parChTrans1D4" presStyleIdx="7" presStyleCnt="19"/>
      <dgm:spPr/>
      <dgm:t>
        <a:bodyPr/>
        <a:lstStyle/>
        <a:p>
          <a:pPr rtl="1"/>
          <a:endParaRPr lang="fa-IR"/>
        </a:p>
      </dgm:t>
    </dgm:pt>
    <dgm:pt modelId="{1DBA667F-B5B3-42B7-ADE3-2672F2E4F5D0}" type="pres">
      <dgm:prSet presAssocID="{D19EE92E-B214-4500-B3B2-93BCD2B5414E}" presName="connTx" presStyleLbl="parChTrans1D4" presStyleIdx="7" presStyleCnt="19"/>
      <dgm:spPr/>
      <dgm:t>
        <a:bodyPr/>
        <a:lstStyle/>
        <a:p>
          <a:pPr rtl="1"/>
          <a:endParaRPr lang="fa-IR"/>
        </a:p>
      </dgm:t>
    </dgm:pt>
    <dgm:pt modelId="{3EC7E8BA-6A3D-40D7-8557-497E11167C03}" type="pres">
      <dgm:prSet presAssocID="{F0D27FE3-9199-4F79-B9BD-07143514F695}" presName="root2" presStyleCnt="0"/>
      <dgm:spPr/>
    </dgm:pt>
    <dgm:pt modelId="{97743F53-73E5-47C6-86AB-35059B28EB00}" type="pres">
      <dgm:prSet presAssocID="{F0D27FE3-9199-4F79-B9BD-07143514F695}" presName="LevelTwoTextNode" presStyleLbl="node4" presStyleIdx="7" presStyleCnt="19">
        <dgm:presLayoutVars>
          <dgm:chPref val="3"/>
        </dgm:presLayoutVars>
      </dgm:prSet>
      <dgm:spPr/>
      <dgm:t>
        <a:bodyPr/>
        <a:lstStyle/>
        <a:p>
          <a:pPr rtl="1"/>
          <a:endParaRPr lang="fa-IR"/>
        </a:p>
      </dgm:t>
    </dgm:pt>
    <dgm:pt modelId="{B21E2A05-07D0-4BA9-BD83-2C9AD8B24D8D}" type="pres">
      <dgm:prSet presAssocID="{F0D27FE3-9199-4F79-B9BD-07143514F695}" presName="level3hierChild" presStyleCnt="0"/>
      <dgm:spPr/>
    </dgm:pt>
    <dgm:pt modelId="{6851B7DD-E331-4159-A514-4EE653EACAD3}" type="pres">
      <dgm:prSet presAssocID="{E67A5A8B-A3AD-461A-BAEC-E57608BE26D6}" presName="conn2-1" presStyleLbl="parChTrans1D4" presStyleIdx="8" presStyleCnt="19"/>
      <dgm:spPr/>
      <dgm:t>
        <a:bodyPr/>
        <a:lstStyle/>
        <a:p>
          <a:pPr rtl="1"/>
          <a:endParaRPr lang="fa-IR"/>
        </a:p>
      </dgm:t>
    </dgm:pt>
    <dgm:pt modelId="{570BDD96-7AEE-4397-8FB1-8E5D79572E81}" type="pres">
      <dgm:prSet presAssocID="{E67A5A8B-A3AD-461A-BAEC-E57608BE26D6}" presName="connTx" presStyleLbl="parChTrans1D4" presStyleIdx="8" presStyleCnt="19"/>
      <dgm:spPr/>
      <dgm:t>
        <a:bodyPr/>
        <a:lstStyle/>
        <a:p>
          <a:pPr rtl="1"/>
          <a:endParaRPr lang="fa-IR"/>
        </a:p>
      </dgm:t>
    </dgm:pt>
    <dgm:pt modelId="{10B3A323-8393-456A-9218-B11B414540C0}" type="pres">
      <dgm:prSet presAssocID="{AAAEF818-156E-4C61-9C38-B0CF06D20480}" presName="root2" presStyleCnt="0"/>
      <dgm:spPr/>
    </dgm:pt>
    <dgm:pt modelId="{4C4D0A56-C967-4CC5-A2F0-7031AAD1E1E1}" type="pres">
      <dgm:prSet presAssocID="{AAAEF818-156E-4C61-9C38-B0CF06D20480}" presName="LevelTwoTextNode" presStyleLbl="node4" presStyleIdx="8" presStyleCnt="19" custScaleY="150957">
        <dgm:presLayoutVars>
          <dgm:chPref val="3"/>
        </dgm:presLayoutVars>
      </dgm:prSet>
      <dgm:spPr/>
      <dgm:t>
        <a:bodyPr/>
        <a:lstStyle/>
        <a:p>
          <a:pPr rtl="1"/>
          <a:endParaRPr lang="fa-IR"/>
        </a:p>
      </dgm:t>
    </dgm:pt>
    <dgm:pt modelId="{0BA18F37-5486-4AE7-B2FA-C89E01D8EA52}" type="pres">
      <dgm:prSet presAssocID="{AAAEF818-156E-4C61-9C38-B0CF06D20480}" presName="level3hierChild" presStyleCnt="0"/>
      <dgm:spPr/>
    </dgm:pt>
    <dgm:pt modelId="{AD14A847-0DA0-4E4D-A889-E108980E0EB6}" type="pres">
      <dgm:prSet presAssocID="{772728D5-F7D2-4EEB-9D7A-C5728FC842CB}" presName="conn2-1" presStyleLbl="parChTrans1D4" presStyleIdx="9" presStyleCnt="19"/>
      <dgm:spPr/>
      <dgm:t>
        <a:bodyPr/>
        <a:lstStyle/>
        <a:p>
          <a:pPr rtl="1"/>
          <a:endParaRPr lang="fa-IR"/>
        </a:p>
      </dgm:t>
    </dgm:pt>
    <dgm:pt modelId="{B80628DD-6EA7-4E1D-8F1E-B5A60A2A20F9}" type="pres">
      <dgm:prSet presAssocID="{772728D5-F7D2-4EEB-9D7A-C5728FC842CB}" presName="connTx" presStyleLbl="parChTrans1D4" presStyleIdx="9" presStyleCnt="19"/>
      <dgm:spPr/>
      <dgm:t>
        <a:bodyPr/>
        <a:lstStyle/>
        <a:p>
          <a:pPr rtl="1"/>
          <a:endParaRPr lang="fa-IR"/>
        </a:p>
      </dgm:t>
    </dgm:pt>
    <dgm:pt modelId="{55C5BF66-3B85-4E27-AAEF-D358F3E15FEB}" type="pres">
      <dgm:prSet presAssocID="{441F2FFF-24DB-4B2E-916D-712A7430D6AB}" presName="root2" presStyleCnt="0"/>
      <dgm:spPr/>
    </dgm:pt>
    <dgm:pt modelId="{0F46247E-AA02-414F-8010-FFA6C322846E}" type="pres">
      <dgm:prSet presAssocID="{441F2FFF-24DB-4B2E-916D-712A7430D6AB}" presName="LevelTwoTextNode" presStyleLbl="node4" presStyleIdx="9" presStyleCnt="19" custScaleX="48515" custScaleY="233099">
        <dgm:presLayoutVars>
          <dgm:chPref val="3"/>
        </dgm:presLayoutVars>
      </dgm:prSet>
      <dgm:spPr/>
      <dgm:t>
        <a:bodyPr/>
        <a:lstStyle/>
        <a:p>
          <a:pPr rtl="1"/>
          <a:endParaRPr lang="fa-IR"/>
        </a:p>
      </dgm:t>
    </dgm:pt>
    <dgm:pt modelId="{A37713B7-7E08-4393-81AF-D31894C3CD3C}" type="pres">
      <dgm:prSet presAssocID="{441F2FFF-24DB-4B2E-916D-712A7430D6AB}" presName="level3hierChild" presStyleCnt="0"/>
      <dgm:spPr/>
    </dgm:pt>
    <dgm:pt modelId="{A6FB60F0-83C1-4B51-BC87-2B5E76B26930}" type="pres">
      <dgm:prSet presAssocID="{7AFE74D9-FED8-43F8-97E1-473E5FAAB215}" presName="conn2-1" presStyleLbl="parChTrans1D4" presStyleIdx="10" presStyleCnt="19"/>
      <dgm:spPr/>
      <dgm:t>
        <a:bodyPr/>
        <a:lstStyle/>
        <a:p>
          <a:pPr rtl="1"/>
          <a:endParaRPr lang="fa-IR"/>
        </a:p>
      </dgm:t>
    </dgm:pt>
    <dgm:pt modelId="{CD2145E2-A50E-45B6-9505-8B3F56C091A2}" type="pres">
      <dgm:prSet presAssocID="{7AFE74D9-FED8-43F8-97E1-473E5FAAB215}" presName="connTx" presStyleLbl="parChTrans1D4" presStyleIdx="10" presStyleCnt="19"/>
      <dgm:spPr/>
      <dgm:t>
        <a:bodyPr/>
        <a:lstStyle/>
        <a:p>
          <a:pPr rtl="1"/>
          <a:endParaRPr lang="fa-IR"/>
        </a:p>
      </dgm:t>
    </dgm:pt>
    <dgm:pt modelId="{DE30C096-AD8A-4CDA-A0BA-1EE35441FBB3}" type="pres">
      <dgm:prSet presAssocID="{DFE015D3-C777-4E7A-AF29-DA70773C204A}" presName="root2" presStyleCnt="0"/>
      <dgm:spPr/>
    </dgm:pt>
    <dgm:pt modelId="{315651BA-D0F0-4522-B8C6-2A323FEC2167}" type="pres">
      <dgm:prSet presAssocID="{DFE015D3-C777-4E7A-AF29-DA70773C204A}" presName="LevelTwoTextNode" presStyleLbl="node4" presStyleIdx="10" presStyleCnt="19" custScaleX="39074">
        <dgm:presLayoutVars>
          <dgm:chPref val="3"/>
        </dgm:presLayoutVars>
      </dgm:prSet>
      <dgm:spPr/>
      <dgm:t>
        <a:bodyPr/>
        <a:lstStyle/>
        <a:p>
          <a:pPr rtl="1"/>
          <a:endParaRPr lang="fa-IR"/>
        </a:p>
      </dgm:t>
    </dgm:pt>
    <dgm:pt modelId="{309E4E4F-74B3-4055-B0F4-4A59736D576E}" type="pres">
      <dgm:prSet presAssocID="{DFE015D3-C777-4E7A-AF29-DA70773C204A}" presName="level3hierChild" presStyleCnt="0"/>
      <dgm:spPr/>
    </dgm:pt>
    <dgm:pt modelId="{0A55CB0E-64EE-4418-8188-902209B89322}" type="pres">
      <dgm:prSet presAssocID="{82DA6165-7420-43FC-A004-54A85D47E926}" presName="conn2-1" presStyleLbl="parChTrans1D4" presStyleIdx="11" presStyleCnt="19"/>
      <dgm:spPr/>
      <dgm:t>
        <a:bodyPr/>
        <a:lstStyle/>
        <a:p>
          <a:pPr rtl="1"/>
          <a:endParaRPr lang="fa-IR"/>
        </a:p>
      </dgm:t>
    </dgm:pt>
    <dgm:pt modelId="{D9D0EF21-ECFE-471C-9789-9D1DF7581E05}" type="pres">
      <dgm:prSet presAssocID="{82DA6165-7420-43FC-A004-54A85D47E926}" presName="connTx" presStyleLbl="parChTrans1D4" presStyleIdx="11" presStyleCnt="19"/>
      <dgm:spPr/>
      <dgm:t>
        <a:bodyPr/>
        <a:lstStyle/>
        <a:p>
          <a:pPr rtl="1"/>
          <a:endParaRPr lang="fa-IR"/>
        </a:p>
      </dgm:t>
    </dgm:pt>
    <dgm:pt modelId="{70D3866F-1BE4-47FB-A08A-C11AD37E337D}" type="pres">
      <dgm:prSet presAssocID="{E8631FCB-AEBD-4A92-94ED-2D8D5956A59B}" presName="root2" presStyleCnt="0"/>
      <dgm:spPr/>
    </dgm:pt>
    <dgm:pt modelId="{4D17668F-5C28-458D-A50A-BAE38FB78EFD}" type="pres">
      <dgm:prSet presAssocID="{E8631FCB-AEBD-4A92-94ED-2D8D5956A59B}" presName="LevelTwoTextNode" presStyleLbl="node4" presStyleIdx="11" presStyleCnt="19" custScaleX="25815">
        <dgm:presLayoutVars>
          <dgm:chPref val="3"/>
        </dgm:presLayoutVars>
      </dgm:prSet>
      <dgm:spPr/>
      <dgm:t>
        <a:bodyPr/>
        <a:lstStyle/>
        <a:p>
          <a:pPr rtl="1"/>
          <a:endParaRPr lang="fa-IR"/>
        </a:p>
      </dgm:t>
    </dgm:pt>
    <dgm:pt modelId="{DF7F7D64-75B4-4057-9E80-1EFB15ADA931}" type="pres">
      <dgm:prSet presAssocID="{E8631FCB-AEBD-4A92-94ED-2D8D5956A59B}" presName="level3hierChild" presStyleCnt="0"/>
      <dgm:spPr/>
    </dgm:pt>
    <dgm:pt modelId="{F69CACBB-BDE2-4B26-B071-99FCC2981CDA}" type="pres">
      <dgm:prSet presAssocID="{C62AB16D-70B5-4ABA-B776-C8063B8321DF}" presName="conn2-1" presStyleLbl="parChTrans1D4" presStyleIdx="12" presStyleCnt="19"/>
      <dgm:spPr/>
      <dgm:t>
        <a:bodyPr/>
        <a:lstStyle/>
        <a:p>
          <a:pPr rtl="1"/>
          <a:endParaRPr lang="fa-IR"/>
        </a:p>
      </dgm:t>
    </dgm:pt>
    <dgm:pt modelId="{7D5B7D25-6E8D-4DAA-955E-FB556DAC68BA}" type="pres">
      <dgm:prSet presAssocID="{C62AB16D-70B5-4ABA-B776-C8063B8321DF}" presName="connTx" presStyleLbl="parChTrans1D4" presStyleIdx="12" presStyleCnt="19"/>
      <dgm:spPr/>
      <dgm:t>
        <a:bodyPr/>
        <a:lstStyle/>
        <a:p>
          <a:pPr rtl="1"/>
          <a:endParaRPr lang="fa-IR"/>
        </a:p>
      </dgm:t>
    </dgm:pt>
    <dgm:pt modelId="{6E92592C-ECA5-459A-A806-D3C54516B159}" type="pres">
      <dgm:prSet presAssocID="{185FC50C-E768-4EA2-9658-5747D9948D96}" presName="root2" presStyleCnt="0"/>
      <dgm:spPr/>
    </dgm:pt>
    <dgm:pt modelId="{55B9EAD8-0B93-4F6D-846E-F3D05383B38D}" type="pres">
      <dgm:prSet presAssocID="{185FC50C-E768-4EA2-9658-5747D9948D96}" presName="LevelTwoTextNode" presStyleLbl="node4" presStyleIdx="12" presStyleCnt="19" custScaleX="39074">
        <dgm:presLayoutVars>
          <dgm:chPref val="3"/>
        </dgm:presLayoutVars>
      </dgm:prSet>
      <dgm:spPr/>
      <dgm:t>
        <a:bodyPr/>
        <a:lstStyle/>
        <a:p>
          <a:pPr rtl="1"/>
          <a:endParaRPr lang="fa-IR"/>
        </a:p>
      </dgm:t>
    </dgm:pt>
    <dgm:pt modelId="{C1742EF0-FF52-4827-91A4-74CD9701CFB7}" type="pres">
      <dgm:prSet presAssocID="{185FC50C-E768-4EA2-9658-5747D9948D96}" presName="level3hierChild" presStyleCnt="0"/>
      <dgm:spPr/>
    </dgm:pt>
    <dgm:pt modelId="{A6067F1A-043D-4331-B524-182C8350D3E0}" type="pres">
      <dgm:prSet presAssocID="{4C15069F-93CF-4332-9EE1-B4F91A48CC68}" presName="conn2-1" presStyleLbl="parChTrans1D4" presStyleIdx="13" presStyleCnt="19"/>
      <dgm:spPr/>
      <dgm:t>
        <a:bodyPr/>
        <a:lstStyle/>
        <a:p>
          <a:pPr rtl="1"/>
          <a:endParaRPr lang="fa-IR"/>
        </a:p>
      </dgm:t>
    </dgm:pt>
    <dgm:pt modelId="{33F57083-25FD-473B-8906-DF0AA4D64FA2}" type="pres">
      <dgm:prSet presAssocID="{4C15069F-93CF-4332-9EE1-B4F91A48CC68}" presName="connTx" presStyleLbl="parChTrans1D4" presStyleIdx="13" presStyleCnt="19"/>
      <dgm:spPr/>
      <dgm:t>
        <a:bodyPr/>
        <a:lstStyle/>
        <a:p>
          <a:pPr rtl="1"/>
          <a:endParaRPr lang="fa-IR"/>
        </a:p>
      </dgm:t>
    </dgm:pt>
    <dgm:pt modelId="{FD722E26-9F88-44A9-B434-6623C2C57A4A}" type="pres">
      <dgm:prSet presAssocID="{249C82DF-300B-4236-A568-3B00D886E455}" presName="root2" presStyleCnt="0"/>
      <dgm:spPr/>
    </dgm:pt>
    <dgm:pt modelId="{0B8DA2DF-79DA-413D-A9FD-413081E930B3}" type="pres">
      <dgm:prSet presAssocID="{249C82DF-300B-4236-A568-3B00D886E455}" presName="LevelTwoTextNode" presStyleLbl="node4" presStyleIdx="13" presStyleCnt="19" custScaleX="25815">
        <dgm:presLayoutVars>
          <dgm:chPref val="3"/>
        </dgm:presLayoutVars>
      </dgm:prSet>
      <dgm:spPr/>
      <dgm:t>
        <a:bodyPr/>
        <a:lstStyle/>
        <a:p>
          <a:pPr rtl="1"/>
          <a:endParaRPr lang="fa-IR"/>
        </a:p>
      </dgm:t>
    </dgm:pt>
    <dgm:pt modelId="{C3B0AEB4-4726-4A8D-811E-98B79CE0E2E3}" type="pres">
      <dgm:prSet presAssocID="{249C82DF-300B-4236-A568-3B00D886E455}" presName="level3hierChild" presStyleCnt="0"/>
      <dgm:spPr/>
    </dgm:pt>
    <dgm:pt modelId="{D9584DF1-AEC1-4321-ABBD-0541C4FF66A4}" type="pres">
      <dgm:prSet presAssocID="{E650D322-82FE-44F3-9EE6-3AC3793E7DF4}" presName="conn2-1" presStyleLbl="parChTrans1D4" presStyleIdx="14" presStyleCnt="19"/>
      <dgm:spPr/>
      <dgm:t>
        <a:bodyPr/>
        <a:lstStyle/>
        <a:p>
          <a:pPr rtl="1"/>
          <a:endParaRPr lang="fa-IR"/>
        </a:p>
      </dgm:t>
    </dgm:pt>
    <dgm:pt modelId="{10488B94-FAFB-44D1-A23C-13600562859D}" type="pres">
      <dgm:prSet presAssocID="{E650D322-82FE-44F3-9EE6-3AC3793E7DF4}" presName="connTx" presStyleLbl="parChTrans1D4" presStyleIdx="14" presStyleCnt="19"/>
      <dgm:spPr/>
      <dgm:t>
        <a:bodyPr/>
        <a:lstStyle/>
        <a:p>
          <a:pPr rtl="1"/>
          <a:endParaRPr lang="fa-IR"/>
        </a:p>
      </dgm:t>
    </dgm:pt>
    <dgm:pt modelId="{F6355180-E4F0-4D88-B471-2E74345CD006}" type="pres">
      <dgm:prSet presAssocID="{CC2F75CF-3EB0-49D7-A52D-12B6559E8165}" presName="root2" presStyleCnt="0"/>
      <dgm:spPr/>
    </dgm:pt>
    <dgm:pt modelId="{250F646E-79FB-475C-B65A-D352579ECE3D}" type="pres">
      <dgm:prSet presAssocID="{CC2F75CF-3EB0-49D7-A52D-12B6559E8165}" presName="LevelTwoTextNode" presStyleLbl="node4" presStyleIdx="14" presStyleCnt="19" custScaleX="59303" custScaleY="182706">
        <dgm:presLayoutVars>
          <dgm:chPref val="3"/>
        </dgm:presLayoutVars>
      </dgm:prSet>
      <dgm:spPr/>
      <dgm:t>
        <a:bodyPr/>
        <a:lstStyle/>
        <a:p>
          <a:pPr rtl="1"/>
          <a:endParaRPr lang="fa-IR"/>
        </a:p>
      </dgm:t>
    </dgm:pt>
    <dgm:pt modelId="{DF405092-DF9A-4E3D-A570-5E54E5DEE07D}" type="pres">
      <dgm:prSet presAssocID="{CC2F75CF-3EB0-49D7-A52D-12B6559E8165}" presName="level3hierChild" presStyleCnt="0"/>
      <dgm:spPr/>
    </dgm:pt>
    <dgm:pt modelId="{2EB2202D-3F18-43E6-8C60-20E4DECD43DC}" type="pres">
      <dgm:prSet presAssocID="{2A7E72FA-F69C-49FB-8B93-0C6E1987B25C}" presName="conn2-1" presStyleLbl="parChTrans1D4" presStyleIdx="15" presStyleCnt="19"/>
      <dgm:spPr/>
      <dgm:t>
        <a:bodyPr/>
        <a:lstStyle/>
        <a:p>
          <a:pPr rtl="1"/>
          <a:endParaRPr lang="fa-IR"/>
        </a:p>
      </dgm:t>
    </dgm:pt>
    <dgm:pt modelId="{6C809B16-59ED-4130-B97D-62FBB94D5C4C}" type="pres">
      <dgm:prSet presAssocID="{2A7E72FA-F69C-49FB-8B93-0C6E1987B25C}" presName="connTx" presStyleLbl="parChTrans1D4" presStyleIdx="15" presStyleCnt="19"/>
      <dgm:spPr/>
      <dgm:t>
        <a:bodyPr/>
        <a:lstStyle/>
        <a:p>
          <a:pPr rtl="1"/>
          <a:endParaRPr lang="fa-IR"/>
        </a:p>
      </dgm:t>
    </dgm:pt>
    <dgm:pt modelId="{503CC027-A4C6-416F-8C5F-86EA5E4DF5A6}" type="pres">
      <dgm:prSet presAssocID="{48A0C030-E165-4386-BDB2-E7CD6B3A2CF6}" presName="root2" presStyleCnt="0"/>
      <dgm:spPr/>
    </dgm:pt>
    <dgm:pt modelId="{BD2F3AB9-510D-4C58-901C-735933D5E5A3}" type="pres">
      <dgm:prSet presAssocID="{48A0C030-E165-4386-BDB2-E7CD6B3A2CF6}" presName="LevelTwoTextNode" presStyleLbl="node4" presStyleIdx="15" presStyleCnt="19" custScaleX="59303" custScaleY="147465">
        <dgm:presLayoutVars>
          <dgm:chPref val="3"/>
        </dgm:presLayoutVars>
      </dgm:prSet>
      <dgm:spPr/>
      <dgm:t>
        <a:bodyPr/>
        <a:lstStyle/>
        <a:p>
          <a:pPr rtl="1"/>
          <a:endParaRPr lang="fa-IR"/>
        </a:p>
      </dgm:t>
    </dgm:pt>
    <dgm:pt modelId="{E45462A4-3837-49DC-A6F8-9DC0F3E5024F}" type="pres">
      <dgm:prSet presAssocID="{48A0C030-E165-4386-BDB2-E7CD6B3A2CF6}" presName="level3hierChild" presStyleCnt="0"/>
      <dgm:spPr/>
    </dgm:pt>
    <dgm:pt modelId="{B85DBA22-7053-46C6-BB91-F44401EBBAED}" type="pres">
      <dgm:prSet presAssocID="{7222A69E-1323-42E8-B654-5624EC783EC2}" presName="conn2-1" presStyleLbl="parChTrans1D2" presStyleIdx="1" presStyleCnt="4"/>
      <dgm:spPr/>
      <dgm:t>
        <a:bodyPr/>
        <a:lstStyle/>
        <a:p>
          <a:pPr rtl="1"/>
          <a:endParaRPr lang="fa-IR"/>
        </a:p>
      </dgm:t>
    </dgm:pt>
    <dgm:pt modelId="{12EB9857-4A2D-40F9-8560-F66D35EDA3A6}" type="pres">
      <dgm:prSet presAssocID="{7222A69E-1323-42E8-B654-5624EC783EC2}" presName="connTx" presStyleLbl="parChTrans1D2" presStyleIdx="1" presStyleCnt="4"/>
      <dgm:spPr/>
      <dgm:t>
        <a:bodyPr/>
        <a:lstStyle/>
        <a:p>
          <a:pPr rtl="1"/>
          <a:endParaRPr lang="fa-IR"/>
        </a:p>
      </dgm:t>
    </dgm:pt>
    <dgm:pt modelId="{3821B11F-2857-4B13-A4B4-FC2135CD4FD2}" type="pres">
      <dgm:prSet presAssocID="{D2C97BF8-C7E4-407B-9F22-DA3BE7F01D07}" presName="root2" presStyleCnt="0"/>
      <dgm:spPr/>
    </dgm:pt>
    <dgm:pt modelId="{601BC288-155C-43A9-A4F4-E097CD7E25EE}" type="pres">
      <dgm:prSet presAssocID="{D2C97BF8-C7E4-407B-9F22-DA3BE7F01D07}" presName="LevelTwoTextNode" presStyleLbl="node2" presStyleIdx="1" presStyleCnt="4" custScaleX="61691">
        <dgm:presLayoutVars>
          <dgm:chPref val="3"/>
        </dgm:presLayoutVars>
      </dgm:prSet>
      <dgm:spPr/>
      <dgm:t>
        <a:bodyPr/>
        <a:lstStyle/>
        <a:p>
          <a:pPr rtl="1"/>
          <a:endParaRPr lang="fa-IR"/>
        </a:p>
      </dgm:t>
    </dgm:pt>
    <dgm:pt modelId="{38FE6129-306B-4259-B79F-1B152A0F17F0}" type="pres">
      <dgm:prSet presAssocID="{D2C97BF8-C7E4-407B-9F22-DA3BE7F01D07}" presName="level3hierChild" presStyleCnt="0"/>
      <dgm:spPr/>
    </dgm:pt>
    <dgm:pt modelId="{D8678F31-73AB-433F-A3FD-C301D57A978C}" type="pres">
      <dgm:prSet presAssocID="{D21F45E6-D52F-4047-8AA4-DE074A8EA8FD}" presName="conn2-1" presStyleLbl="parChTrans1D3" presStyleIdx="1" presStyleCnt="5"/>
      <dgm:spPr/>
      <dgm:t>
        <a:bodyPr/>
        <a:lstStyle/>
        <a:p>
          <a:pPr rtl="1"/>
          <a:endParaRPr lang="fa-IR"/>
        </a:p>
      </dgm:t>
    </dgm:pt>
    <dgm:pt modelId="{FF920125-EB89-4501-8D45-70ED3D1BAA1E}" type="pres">
      <dgm:prSet presAssocID="{D21F45E6-D52F-4047-8AA4-DE074A8EA8FD}" presName="connTx" presStyleLbl="parChTrans1D3" presStyleIdx="1" presStyleCnt="5"/>
      <dgm:spPr/>
      <dgm:t>
        <a:bodyPr/>
        <a:lstStyle/>
        <a:p>
          <a:pPr rtl="1"/>
          <a:endParaRPr lang="fa-IR"/>
        </a:p>
      </dgm:t>
    </dgm:pt>
    <dgm:pt modelId="{8E252A62-AF34-4B87-B808-C98C7A60FDF2}" type="pres">
      <dgm:prSet presAssocID="{D5E16607-86F0-4652-B1E2-F56250D3DD41}" presName="root2" presStyleCnt="0"/>
      <dgm:spPr/>
    </dgm:pt>
    <dgm:pt modelId="{737D854A-27B9-48E5-86EA-822527BC4F50}" type="pres">
      <dgm:prSet presAssocID="{D5E16607-86F0-4652-B1E2-F56250D3DD41}" presName="LevelTwoTextNode" presStyleLbl="node3" presStyleIdx="1" presStyleCnt="5" custScaleX="65052">
        <dgm:presLayoutVars>
          <dgm:chPref val="3"/>
        </dgm:presLayoutVars>
      </dgm:prSet>
      <dgm:spPr/>
      <dgm:t>
        <a:bodyPr/>
        <a:lstStyle/>
        <a:p>
          <a:pPr rtl="1"/>
          <a:endParaRPr lang="fa-IR"/>
        </a:p>
      </dgm:t>
    </dgm:pt>
    <dgm:pt modelId="{E2981AC0-73FB-4EC6-B003-AE60F8DA047E}" type="pres">
      <dgm:prSet presAssocID="{D5E16607-86F0-4652-B1E2-F56250D3DD41}" presName="level3hierChild" presStyleCnt="0"/>
      <dgm:spPr/>
    </dgm:pt>
    <dgm:pt modelId="{FDEE7E31-E919-4E49-96D9-75A465241EF8}" type="pres">
      <dgm:prSet presAssocID="{DB1F4E61-2454-4D06-AF49-E6E652DC3796}" presName="conn2-1" presStyleLbl="parChTrans1D4" presStyleIdx="16" presStyleCnt="19"/>
      <dgm:spPr/>
      <dgm:t>
        <a:bodyPr/>
        <a:lstStyle/>
        <a:p>
          <a:pPr rtl="1"/>
          <a:endParaRPr lang="fa-IR"/>
        </a:p>
      </dgm:t>
    </dgm:pt>
    <dgm:pt modelId="{D26B8C1F-5435-4461-B09B-B25D99166BFF}" type="pres">
      <dgm:prSet presAssocID="{DB1F4E61-2454-4D06-AF49-E6E652DC3796}" presName="connTx" presStyleLbl="parChTrans1D4" presStyleIdx="16" presStyleCnt="19"/>
      <dgm:spPr/>
      <dgm:t>
        <a:bodyPr/>
        <a:lstStyle/>
        <a:p>
          <a:pPr rtl="1"/>
          <a:endParaRPr lang="fa-IR"/>
        </a:p>
      </dgm:t>
    </dgm:pt>
    <dgm:pt modelId="{401AB3AA-ADE5-4C1B-9674-AD339BDC42EB}" type="pres">
      <dgm:prSet presAssocID="{6E1C4D56-E4F0-45A8-95AB-37B85138364A}" presName="root2" presStyleCnt="0"/>
      <dgm:spPr/>
    </dgm:pt>
    <dgm:pt modelId="{E2230006-5741-41D8-8F12-AAB735CC7368}" type="pres">
      <dgm:prSet presAssocID="{6E1C4D56-E4F0-45A8-95AB-37B85138364A}" presName="LevelTwoTextNode" presStyleLbl="node4" presStyleIdx="16" presStyleCnt="19">
        <dgm:presLayoutVars>
          <dgm:chPref val="3"/>
        </dgm:presLayoutVars>
      </dgm:prSet>
      <dgm:spPr/>
      <dgm:t>
        <a:bodyPr/>
        <a:lstStyle/>
        <a:p>
          <a:pPr rtl="1"/>
          <a:endParaRPr lang="fa-IR"/>
        </a:p>
      </dgm:t>
    </dgm:pt>
    <dgm:pt modelId="{71490B0D-A2CE-43F3-996E-481A0B8E936E}" type="pres">
      <dgm:prSet presAssocID="{6E1C4D56-E4F0-45A8-95AB-37B85138364A}" presName="level3hierChild" presStyleCnt="0"/>
      <dgm:spPr/>
    </dgm:pt>
    <dgm:pt modelId="{774B2A56-DE5E-4EC9-A98A-BE5A5DC99E6C}" type="pres">
      <dgm:prSet presAssocID="{E5F3D298-2F68-412F-A6A0-5222221B580B}" presName="conn2-1" presStyleLbl="parChTrans1D3" presStyleIdx="2" presStyleCnt="5"/>
      <dgm:spPr/>
      <dgm:t>
        <a:bodyPr/>
        <a:lstStyle/>
        <a:p>
          <a:pPr rtl="1"/>
          <a:endParaRPr lang="fa-IR"/>
        </a:p>
      </dgm:t>
    </dgm:pt>
    <dgm:pt modelId="{ECF8D4CE-50F3-44AF-8E3E-E51F8F7E6170}" type="pres">
      <dgm:prSet presAssocID="{E5F3D298-2F68-412F-A6A0-5222221B580B}" presName="connTx" presStyleLbl="parChTrans1D3" presStyleIdx="2" presStyleCnt="5"/>
      <dgm:spPr/>
      <dgm:t>
        <a:bodyPr/>
        <a:lstStyle/>
        <a:p>
          <a:pPr rtl="1"/>
          <a:endParaRPr lang="fa-IR"/>
        </a:p>
      </dgm:t>
    </dgm:pt>
    <dgm:pt modelId="{D50A409E-40FE-410B-B2DC-5AF6C7559EF8}" type="pres">
      <dgm:prSet presAssocID="{A62FA78B-599E-4E7A-8DE9-924509BC4548}" presName="root2" presStyleCnt="0"/>
      <dgm:spPr/>
    </dgm:pt>
    <dgm:pt modelId="{73439425-179A-4C7A-AF4E-CB8B1B5029F6}" type="pres">
      <dgm:prSet presAssocID="{A62FA78B-599E-4E7A-8DE9-924509BC4548}" presName="LevelTwoTextNode" presStyleLbl="node3" presStyleIdx="2" presStyleCnt="5" custScaleX="65052">
        <dgm:presLayoutVars>
          <dgm:chPref val="3"/>
        </dgm:presLayoutVars>
      </dgm:prSet>
      <dgm:spPr/>
      <dgm:t>
        <a:bodyPr/>
        <a:lstStyle/>
        <a:p>
          <a:pPr rtl="1"/>
          <a:endParaRPr lang="fa-IR"/>
        </a:p>
      </dgm:t>
    </dgm:pt>
    <dgm:pt modelId="{FC9AACB8-E897-4B6F-BEA7-AFAB31C7D842}" type="pres">
      <dgm:prSet presAssocID="{A62FA78B-599E-4E7A-8DE9-924509BC4548}" presName="level3hierChild" presStyleCnt="0"/>
      <dgm:spPr/>
    </dgm:pt>
    <dgm:pt modelId="{C3C47184-B00C-4A31-8DA0-F57B1C7BA1CA}" type="pres">
      <dgm:prSet presAssocID="{077B6D8D-DE88-4882-97C8-FB1644F95F03}" presName="conn2-1" presStyleLbl="parChTrans1D4" presStyleIdx="17" presStyleCnt="19"/>
      <dgm:spPr/>
      <dgm:t>
        <a:bodyPr/>
        <a:lstStyle/>
        <a:p>
          <a:pPr rtl="1"/>
          <a:endParaRPr lang="fa-IR"/>
        </a:p>
      </dgm:t>
    </dgm:pt>
    <dgm:pt modelId="{97314D12-A2E3-4CBC-B671-E15E9BC54721}" type="pres">
      <dgm:prSet presAssocID="{077B6D8D-DE88-4882-97C8-FB1644F95F03}" presName="connTx" presStyleLbl="parChTrans1D4" presStyleIdx="17" presStyleCnt="19"/>
      <dgm:spPr/>
      <dgm:t>
        <a:bodyPr/>
        <a:lstStyle/>
        <a:p>
          <a:pPr rtl="1"/>
          <a:endParaRPr lang="fa-IR"/>
        </a:p>
      </dgm:t>
    </dgm:pt>
    <dgm:pt modelId="{690077E2-63A1-4446-BA8C-7EEAFF2C48A8}" type="pres">
      <dgm:prSet presAssocID="{CEFE7606-73EA-40E9-848C-C5FE1A54B15C}" presName="root2" presStyleCnt="0"/>
      <dgm:spPr/>
    </dgm:pt>
    <dgm:pt modelId="{BF791878-C40E-4FA6-9D47-0EB1DB6F6920}" type="pres">
      <dgm:prSet presAssocID="{CEFE7606-73EA-40E9-848C-C5FE1A54B15C}" presName="LevelTwoTextNode" presStyleLbl="node4" presStyleIdx="17" presStyleCnt="19">
        <dgm:presLayoutVars>
          <dgm:chPref val="3"/>
        </dgm:presLayoutVars>
      </dgm:prSet>
      <dgm:spPr/>
      <dgm:t>
        <a:bodyPr/>
        <a:lstStyle/>
        <a:p>
          <a:pPr rtl="1"/>
          <a:endParaRPr lang="fa-IR"/>
        </a:p>
      </dgm:t>
    </dgm:pt>
    <dgm:pt modelId="{615C6AEC-5FDC-440E-B022-00E954502B68}" type="pres">
      <dgm:prSet presAssocID="{CEFE7606-73EA-40E9-848C-C5FE1A54B15C}" presName="level3hierChild" presStyleCnt="0"/>
      <dgm:spPr/>
    </dgm:pt>
    <dgm:pt modelId="{2FB963C7-094C-4193-9FAA-7EF5FA1F225C}" type="pres">
      <dgm:prSet presAssocID="{CACA62F5-5F6C-4FA6-B0F8-78D5C34163E4}" presName="conn2-1" presStyleLbl="parChTrans1D4" presStyleIdx="18" presStyleCnt="19"/>
      <dgm:spPr/>
      <dgm:t>
        <a:bodyPr/>
        <a:lstStyle/>
        <a:p>
          <a:pPr rtl="1"/>
          <a:endParaRPr lang="fa-IR"/>
        </a:p>
      </dgm:t>
    </dgm:pt>
    <dgm:pt modelId="{94F070D3-97ED-437C-B7DC-692922F1BB84}" type="pres">
      <dgm:prSet presAssocID="{CACA62F5-5F6C-4FA6-B0F8-78D5C34163E4}" presName="connTx" presStyleLbl="parChTrans1D4" presStyleIdx="18" presStyleCnt="19"/>
      <dgm:spPr/>
      <dgm:t>
        <a:bodyPr/>
        <a:lstStyle/>
        <a:p>
          <a:pPr rtl="1"/>
          <a:endParaRPr lang="fa-IR"/>
        </a:p>
      </dgm:t>
    </dgm:pt>
    <dgm:pt modelId="{CE0327E5-5B97-4EE4-BDC5-5145991E1385}" type="pres">
      <dgm:prSet presAssocID="{1289CF70-0560-43BB-BA54-47338CE618E4}" presName="root2" presStyleCnt="0"/>
      <dgm:spPr/>
    </dgm:pt>
    <dgm:pt modelId="{BFE679C9-723D-4F50-B126-40C94B4709D5}" type="pres">
      <dgm:prSet presAssocID="{1289CF70-0560-43BB-BA54-47338CE618E4}" presName="LevelTwoTextNode" presStyleLbl="node4" presStyleIdx="18" presStyleCnt="19">
        <dgm:presLayoutVars>
          <dgm:chPref val="3"/>
        </dgm:presLayoutVars>
      </dgm:prSet>
      <dgm:spPr/>
      <dgm:t>
        <a:bodyPr/>
        <a:lstStyle/>
        <a:p>
          <a:pPr rtl="1"/>
          <a:endParaRPr lang="fa-IR"/>
        </a:p>
      </dgm:t>
    </dgm:pt>
    <dgm:pt modelId="{8FAADE2A-F2BE-4E37-A82A-D571EC6CE9A4}" type="pres">
      <dgm:prSet presAssocID="{1289CF70-0560-43BB-BA54-47338CE618E4}" presName="level3hierChild" presStyleCnt="0"/>
      <dgm:spPr/>
    </dgm:pt>
    <dgm:pt modelId="{473B03A5-F0FC-4C0E-BCCB-3EDFA35D3E6F}" type="pres">
      <dgm:prSet presAssocID="{8F90A7D6-2619-4A40-BD77-80E5D4382A2B}" presName="conn2-1" presStyleLbl="parChTrans1D2" presStyleIdx="2" presStyleCnt="4"/>
      <dgm:spPr/>
      <dgm:t>
        <a:bodyPr/>
        <a:lstStyle/>
        <a:p>
          <a:pPr rtl="1"/>
          <a:endParaRPr lang="fa-IR"/>
        </a:p>
      </dgm:t>
    </dgm:pt>
    <dgm:pt modelId="{931E0CA0-AEE5-433D-AF44-248344E92A0C}" type="pres">
      <dgm:prSet presAssocID="{8F90A7D6-2619-4A40-BD77-80E5D4382A2B}" presName="connTx" presStyleLbl="parChTrans1D2" presStyleIdx="2" presStyleCnt="4"/>
      <dgm:spPr/>
      <dgm:t>
        <a:bodyPr/>
        <a:lstStyle/>
        <a:p>
          <a:pPr rtl="1"/>
          <a:endParaRPr lang="fa-IR"/>
        </a:p>
      </dgm:t>
    </dgm:pt>
    <dgm:pt modelId="{F0B1FDCC-552F-4FAC-967E-E5F52699B21E}" type="pres">
      <dgm:prSet presAssocID="{52CE1B09-E957-41AF-BAA8-B1AB783FB4F5}" presName="root2" presStyleCnt="0"/>
      <dgm:spPr/>
    </dgm:pt>
    <dgm:pt modelId="{D93C8F7E-9BEB-4D35-9995-4B015B067A65}" type="pres">
      <dgm:prSet presAssocID="{52CE1B09-E957-41AF-BAA8-B1AB783FB4F5}" presName="LevelTwoTextNode" presStyleLbl="node2" presStyleIdx="2" presStyleCnt="4" custScaleX="134535" custScaleY="186759">
        <dgm:presLayoutVars>
          <dgm:chPref val="3"/>
        </dgm:presLayoutVars>
      </dgm:prSet>
      <dgm:spPr/>
      <dgm:t>
        <a:bodyPr/>
        <a:lstStyle/>
        <a:p>
          <a:pPr rtl="1"/>
          <a:endParaRPr lang="fa-IR"/>
        </a:p>
      </dgm:t>
    </dgm:pt>
    <dgm:pt modelId="{B260D6E1-0A29-43A5-A293-1B282BEEA3F2}" type="pres">
      <dgm:prSet presAssocID="{52CE1B09-E957-41AF-BAA8-B1AB783FB4F5}" presName="level3hierChild" presStyleCnt="0"/>
      <dgm:spPr/>
    </dgm:pt>
    <dgm:pt modelId="{E32C432A-11D3-45EC-91E9-C13F7DA2FFEC}" type="pres">
      <dgm:prSet presAssocID="{854EA89B-F16A-494A-B2B4-DF59B3DD502E}" presName="conn2-1" presStyleLbl="parChTrans1D3" presStyleIdx="3" presStyleCnt="5"/>
      <dgm:spPr/>
      <dgm:t>
        <a:bodyPr/>
        <a:lstStyle/>
        <a:p>
          <a:pPr rtl="1"/>
          <a:endParaRPr lang="fa-IR"/>
        </a:p>
      </dgm:t>
    </dgm:pt>
    <dgm:pt modelId="{C48E941D-BAE8-43A9-89B4-2E2DABD3A47C}" type="pres">
      <dgm:prSet presAssocID="{854EA89B-F16A-494A-B2B4-DF59B3DD502E}" presName="connTx" presStyleLbl="parChTrans1D3" presStyleIdx="3" presStyleCnt="5"/>
      <dgm:spPr/>
      <dgm:t>
        <a:bodyPr/>
        <a:lstStyle/>
        <a:p>
          <a:pPr rtl="1"/>
          <a:endParaRPr lang="fa-IR"/>
        </a:p>
      </dgm:t>
    </dgm:pt>
    <dgm:pt modelId="{D239B48D-0A7B-4E68-8AE1-BB951467D2A3}" type="pres">
      <dgm:prSet presAssocID="{8D11AB39-026C-40B8-B8B6-88C7E4D0774D}" presName="root2" presStyleCnt="0"/>
      <dgm:spPr/>
    </dgm:pt>
    <dgm:pt modelId="{B72DD5CB-455C-4858-B2E2-AB21C9C80C9C}" type="pres">
      <dgm:prSet presAssocID="{8D11AB39-026C-40B8-B8B6-88C7E4D0774D}" presName="LevelTwoTextNode" presStyleLbl="node3" presStyleIdx="3" presStyleCnt="5" custScaleX="111589">
        <dgm:presLayoutVars>
          <dgm:chPref val="3"/>
        </dgm:presLayoutVars>
      </dgm:prSet>
      <dgm:spPr/>
      <dgm:t>
        <a:bodyPr/>
        <a:lstStyle/>
        <a:p>
          <a:pPr rtl="1"/>
          <a:endParaRPr lang="fa-IR"/>
        </a:p>
      </dgm:t>
    </dgm:pt>
    <dgm:pt modelId="{BB55D1BE-4A7E-4A2F-993D-836DE6DA8C12}" type="pres">
      <dgm:prSet presAssocID="{8D11AB39-026C-40B8-B8B6-88C7E4D0774D}" presName="level3hierChild" presStyleCnt="0"/>
      <dgm:spPr/>
    </dgm:pt>
    <dgm:pt modelId="{9471A7F9-EF63-43DE-AE99-EC8E79A800C7}" type="pres">
      <dgm:prSet presAssocID="{FA24CE1C-6980-4811-ACAD-D7F662722B16}" presName="conn2-1" presStyleLbl="parChTrans1D3" presStyleIdx="4" presStyleCnt="5"/>
      <dgm:spPr/>
      <dgm:t>
        <a:bodyPr/>
        <a:lstStyle/>
        <a:p>
          <a:pPr rtl="1"/>
          <a:endParaRPr lang="fa-IR"/>
        </a:p>
      </dgm:t>
    </dgm:pt>
    <dgm:pt modelId="{DFD0DD1A-593B-4D7E-B4BE-3613DD5AB36F}" type="pres">
      <dgm:prSet presAssocID="{FA24CE1C-6980-4811-ACAD-D7F662722B16}" presName="connTx" presStyleLbl="parChTrans1D3" presStyleIdx="4" presStyleCnt="5"/>
      <dgm:spPr/>
      <dgm:t>
        <a:bodyPr/>
        <a:lstStyle/>
        <a:p>
          <a:pPr rtl="1"/>
          <a:endParaRPr lang="fa-IR"/>
        </a:p>
      </dgm:t>
    </dgm:pt>
    <dgm:pt modelId="{12324FC2-4A0B-4209-BAB8-381DB6B6E77A}" type="pres">
      <dgm:prSet presAssocID="{F8B8C744-693B-4D2B-94F4-B9BCED74FC9E}" presName="root2" presStyleCnt="0"/>
      <dgm:spPr/>
    </dgm:pt>
    <dgm:pt modelId="{C55E93FF-F047-4553-A431-87A70B21427E}" type="pres">
      <dgm:prSet presAssocID="{F8B8C744-693B-4D2B-94F4-B9BCED74FC9E}" presName="LevelTwoTextNode" presStyleLbl="node3" presStyleIdx="4" presStyleCnt="5" custScaleX="111589">
        <dgm:presLayoutVars>
          <dgm:chPref val="3"/>
        </dgm:presLayoutVars>
      </dgm:prSet>
      <dgm:spPr/>
      <dgm:t>
        <a:bodyPr/>
        <a:lstStyle/>
        <a:p>
          <a:pPr rtl="1"/>
          <a:endParaRPr lang="fa-IR"/>
        </a:p>
      </dgm:t>
    </dgm:pt>
    <dgm:pt modelId="{0DAB4EE9-EE6A-476D-A6EB-A3B536D274A6}" type="pres">
      <dgm:prSet presAssocID="{F8B8C744-693B-4D2B-94F4-B9BCED74FC9E}" presName="level3hierChild" presStyleCnt="0"/>
      <dgm:spPr/>
    </dgm:pt>
    <dgm:pt modelId="{C5B7A4EA-2441-41CD-AEED-4A4FD7F6E8F8}" type="pres">
      <dgm:prSet presAssocID="{C79AD4F6-ADBA-4226-A887-BDEEB58CF848}" presName="conn2-1" presStyleLbl="parChTrans1D2" presStyleIdx="3" presStyleCnt="4"/>
      <dgm:spPr/>
      <dgm:t>
        <a:bodyPr/>
        <a:lstStyle/>
        <a:p>
          <a:pPr rtl="1"/>
          <a:endParaRPr lang="fa-IR"/>
        </a:p>
      </dgm:t>
    </dgm:pt>
    <dgm:pt modelId="{60F83264-AC4B-4C3A-96C6-76D6F9B72B27}" type="pres">
      <dgm:prSet presAssocID="{C79AD4F6-ADBA-4226-A887-BDEEB58CF848}" presName="connTx" presStyleLbl="parChTrans1D2" presStyleIdx="3" presStyleCnt="4"/>
      <dgm:spPr/>
      <dgm:t>
        <a:bodyPr/>
        <a:lstStyle/>
        <a:p>
          <a:pPr rtl="1"/>
          <a:endParaRPr lang="fa-IR"/>
        </a:p>
      </dgm:t>
    </dgm:pt>
    <dgm:pt modelId="{13C13842-621C-4CAB-86AE-B5FAEA2D5434}" type="pres">
      <dgm:prSet presAssocID="{A429F02E-F2CE-4C09-B8E4-3F80E616F0DA}" presName="root2" presStyleCnt="0"/>
      <dgm:spPr/>
    </dgm:pt>
    <dgm:pt modelId="{6D6A42C2-49EA-4422-951B-6D6589C06F9A}" type="pres">
      <dgm:prSet presAssocID="{A429F02E-F2CE-4C09-B8E4-3F80E616F0DA}" presName="LevelTwoTextNode" presStyleLbl="node2" presStyleIdx="3" presStyleCnt="4" custScaleX="134535">
        <dgm:presLayoutVars>
          <dgm:chPref val="3"/>
        </dgm:presLayoutVars>
      </dgm:prSet>
      <dgm:spPr/>
      <dgm:t>
        <a:bodyPr/>
        <a:lstStyle/>
        <a:p>
          <a:pPr rtl="1"/>
          <a:endParaRPr lang="fa-IR"/>
        </a:p>
      </dgm:t>
    </dgm:pt>
    <dgm:pt modelId="{1FB0BF85-6718-4DCF-9CFA-A0CA92C36DC1}" type="pres">
      <dgm:prSet presAssocID="{A429F02E-F2CE-4C09-B8E4-3F80E616F0DA}" presName="level3hierChild" presStyleCnt="0"/>
      <dgm:spPr/>
    </dgm:pt>
  </dgm:ptLst>
  <dgm:cxnLst>
    <dgm:cxn modelId="{7153E859-67B3-4DFC-A1F0-8063DDB7F7FA}" srcId="{52CE1B09-E957-41AF-BAA8-B1AB783FB4F5}" destId="{F8B8C744-693B-4D2B-94F4-B9BCED74FC9E}" srcOrd="1" destOrd="0" parTransId="{FA24CE1C-6980-4811-ACAD-D7F662722B16}" sibTransId="{CAB3DD1B-AAD9-4793-AE8D-AE24F748EC0B}"/>
    <dgm:cxn modelId="{AF9E155D-9E52-46BD-BAFB-7DBD69F9E082}" type="presOf" srcId="{6B0041DF-6C19-4498-B5AC-CBA52F552974}" destId="{A697BE6F-D695-475E-A7FB-EAC2A9FB448D}" srcOrd="0" destOrd="0" presId="urn:microsoft.com/office/officeart/2008/layout/HorizontalMultiLevelHierarchy"/>
    <dgm:cxn modelId="{396F2ABC-4018-49D6-A7CF-ECC82688E905}" type="presOf" srcId="{899C69CC-1ED9-4F84-970B-F0FAE7C481DA}" destId="{7B7A83B7-B0E5-4001-81E4-DECB71743E67}" srcOrd="0" destOrd="0" presId="urn:microsoft.com/office/officeart/2008/layout/HorizontalMultiLevelHierarchy"/>
    <dgm:cxn modelId="{CE04497D-060B-4230-AD9A-3F4D9860DBB0}" type="presOf" srcId="{8373AB1A-E7E4-4F6D-B9CA-BE0EAB0BBE31}" destId="{0808F14F-AAF4-470E-97BC-199437483220}" srcOrd="1" destOrd="0" presId="urn:microsoft.com/office/officeart/2008/layout/HorizontalMultiLevelHierarchy"/>
    <dgm:cxn modelId="{1F8AE495-C218-4F58-905E-28D189198858}" srcId="{FB6BE362-A138-494A-AA77-1293C67966EF}" destId="{D1045584-9FEE-4BD6-85C5-3ECB7AE54D4A}" srcOrd="0" destOrd="0" parTransId="{051D42BF-3836-4F07-A1DB-C0CD9F2F9B8B}" sibTransId="{47B4AEF5-AE8E-4CAF-86E8-FCE678645250}"/>
    <dgm:cxn modelId="{398CC704-DDD7-4B08-8D05-BE4BBBAC3CAD}" type="presOf" srcId="{D2C97BF8-C7E4-407B-9F22-DA3BE7F01D07}" destId="{601BC288-155C-43A9-A4F4-E097CD7E25EE}" srcOrd="0" destOrd="0" presId="urn:microsoft.com/office/officeart/2008/layout/HorizontalMultiLevelHierarchy"/>
    <dgm:cxn modelId="{36CA127C-CDC2-42F6-9701-A37BF81F3113}" type="presOf" srcId="{DFE015D3-C777-4E7A-AF29-DA70773C204A}" destId="{315651BA-D0F0-4522-B8C6-2A323FEC2167}" srcOrd="0" destOrd="0" presId="urn:microsoft.com/office/officeart/2008/layout/HorizontalMultiLevelHierarchy"/>
    <dgm:cxn modelId="{7EA59E91-3C4C-409E-B0E4-4B1D9CD693A0}" srcId="{D1045584-9FEE-4BD6-85C5-3ECB7AE54D4A}" destId="{52CE1B09-E957-41AF-BAA8-B1AB783FB4F5}" srcOrd="2" destOrd="0" parTransId="{8F90A7D6-2619-4A40-BD77-80E5D4382A2B}" sibTransId="{48D48944-6600-4A87-A131-365344AFFDF6}"/>
    <dgm:cxn modelId="{A297B2B4-D423-404C-B14A-6943B42E1442}" type="presOf" srcId="{085E6028-A7C9-4F16-BCD8-A97650239432}" destId="{C0457220-6A97-4722-A9C7-94D6D1C7C319}" srcOrd="1" destOrd="0" presId="urn:microsoft.com/office/officeart/2008/layout/HorizontalMultiLevelHierarchy"/>
    <dgm:cxn modelId="{00DF5D47-5D70-44AF-AFFD-C9CB89517A57}" type="presOf" srcId="{854EA89B-F16A-494A-B2B4-DF59B3DD502E}" destId="{E32C432A-11D3-45EC-91E9-C13F7DA2FFEC}" srcOrd="0" destOrd="0" presId="urn:microsoft.com/office/officeart/2008/layout/HorizontalMultiLevelHierarchy"/>
    <dgm:cxn modelId="{FAC09C76-D625-43EE-A28F-D1E10992AFF5}" type="presOf" srcId="{F8B8C744-693B-4D2B-94F4-B9BCED74FC9E}" destId="{C55E93FF-F047-4553-A431-87A70B21427E}" srcOrd="0" destOrd="0" presId="urn:microsoft.com/office/officeart/2008/layout/HorizontalMultiLevelHierarchy"/>
    <dgm:cxn modelId="{5B5E7541-FBA7-4DAB-96B8-D2E53FDBC64F}" type="presOf" srcId="{E67A5A8B-A3AD-461A-BAEC-E57608BE26D6}" destId="{570BDD96-7AEE-4397-8FB1-8E5D79572E81}" srcOrd="1" destOrd="0" presId="urn:microsoft.com/office/officeart/2008/layout/HorizontalMultiLevelHierarchy"/>
    <dgm:cxn modelId="{98B9615A-2DD5-4F12-AA53-FA32F59E305F}" type="presOf" srcId="{A503DA06-1B96-41B2-A81C-3CC33B66DD8E}" destId="{1C948C2D-1A8A-4566-9A4F-012B5649F3BE}" srcOrd="1" destOrd="0" presId="urn:microsoft.com/office/officeart/2008/layout/HorizontalMultiLevelHierarchy"/>
    <dgm:cxn modelId="{0BB63D65-21C2-4297-9B4C-A51B218F74DB}" srcId="{A62FA78B-599E-4E7A-8DE9-924509BC4548}" destId="{1289CF70-0560-43BB-BA54-47338CE618E4}" srcOrd="1" destOrd="0" parTransId="{CACA62F5-5F6C-4FA6-B0F8-78D5C34163E4}" sibTransId="{C2FDBBC1-3DA6-4684-9FFB-4D14DB44D95B}"/>
    <dgm:cxn modelId="{A82E3510-8A52-475F-83D7-B5E6AEBA20C2}" type="presOf" srcId="{2A7E72FA-F69C-49FB-8B93-0C6E1987B25C}" destId="{2EB2202D-3F18-43E6-8C60-20E4DECD43DC}" srcOrd="0" destOrd="0" presId="urn:microsoft.com/office/officeart/2008/layout/HorizontalMultiLevelHierarchy"/>
    <dgm:cxn modelId="{7FB0EB57-389F-43FB-B2A7-F7482CB7CB63}" type="presOf" srcId="{DD0755BE-FD96-48C4-838A-FC7854B4FFC2}" destId="{916F533E-48A8-4A6D-8795-59FDD637E3AC}" srcOrd="1" destOrd="0" presId="urn:microsoft.com/office/officeart/2008/layout/HorizontalMultiLevelHierarchy"/>
    <dgm:cxn modelId="{5ADDBD2A-61A2-4757-93BD-C5002F9BCC55}" type="presOf" srcId="{23035214-7F9C-488B-920D-C6FA0CD4A23F}" destId="{9D95F182-0465-4580-A943-C8FE28748FFF}" srcOrd="1" destOrd="0" presId="urn:microsoft.com/office/officeart/2008/layout/HorizontalMultiLevelHierarchy"/>
    <dgm:cxn modelId="{8F53523E-0F3C-4410-A6A3-EE3D21FE011F}" type="presOf" srcId="{DB1F4E61-2454-4D06-AF49-E6E652DC3796}" destId="{FDEE7E31-E919-4E49-96D9-75A465241EF8}" srcOrd="0" destOrd="0" presId="urn:microsoft.com/office/officeart/2008/layout/HorizontalMultiLevelHierarchy"/>
    <dgm:cxn modelId="{76993D8C-81E7-4472-B0FB-7086702EC222}" type="presOf" srcId="{085E6028-A7C9-4F16-BCD8-A97650239432}" destId="{12DE397C-BE07-446D-89A8-1B5EB3379ED2}" srcOrd="0" destOrd="0" presId="urn:microsoft.com/office/officeart/2008/layout/HorizontalMultiLevelHierarchy"/>
    <dgm:cxn modelId="{7B7784E7-4566-4B91-98AC-8690963DFC5D}" srcId="{6B0041DF-6C19-4498-B5AC-CBA52F552974}" destId="{63887DCE-C6F4-45CE-94CC-3B7326CA4F96}" srcOrd="0" destOrd="0" parTransId="{A503DA06-1B96-41B2-A81C-3CC33B66DD8E}" sibTransId="{DAF69896-2B7F-4DEE-9F93-AA17FC6EF5C0}"/>
    <dgm:cxn modelId="{667D0E9A-8FBA-41BC-B088-B6ACCB264EBF}" type="presOf" srcId="{8F90A7D6-2619-4A40-BD77-80E5D4382A2B}" destId="{931E0CA0-AEE5-433D-AF44-248344E92A0C}" srcOrd="1" destOrd="0" presId="urn:microsoft.com/office/officeart/2008/layout/HorizontalMultiLevelHierarchy"/>
    <dgm:cxn modelId="{2DE94825-D597-4762-A819-038E900B35EE}" srcId="{DFE015D3-C777-4E7A-AF29-DA70773C204A}" destId="{E8631FCB-AEBD-4A92-94ED-2D8D5956A59B}" srcOrd="0" destOrd="0" parTransId="{82DA6165-7420-43FC-A004-54A85D47E926}" sibTransId="{94A5638E-09B7-429A-A644-C043F50740DC}"/>
    <dgm:cxn modelId="{2C65D729-BBC2-4EEF-B25A-5DFE670B383F}" type="presOf" srcId="{CACA62F5-5F6C-4FA6-B0F8-78D5C34163E4}" destId="{2FB963C7-094C-4193-9FAA-7EF5FA1F225C}" srcOrd="0" destOrd="0" presId="urn:microsoft.com/office/officeart/2008/layout/HorizontalMultiLevelHierarchy"/>
    <dgm:cxn modelId="{8DEE4AA9-886A-4031-8315-7424E728C840}" type="presOf" srcId="{772728D5-F7D2-4EEB-9D7A-C5728FC842CB}" destId="{AD14A847-0DA0-4E4D-A889-E108980E0EB6}" srcOrd="0" destOrd="0" presId="urn:microsoft.com/office/officeart/2008/layout/HorizontalMultiLevelHierarchy"/>
    <dgm:cxn modelId="{98A4AF4C-1A2D-4043-BFBB-9E2CCCA1C84A}" type="presOf" srcId="{FA24CE1C-6980-4811-ACAD-D7F662722B16}" destId="{DFD0DD1A-593B-4D7E-B4BE-3613DD5AB36F}" srcOrd="1" destOrd="0" presId="urn:microsoft.com/office/officeart/2008/layout/HorizontalMultiLevelHierarchy"/>
    <dgm:cxn modelId="{2459400F-5823-4968-BA60-F0DB74933487}" srcId="{249C82DF-300B-4236-A568-3B00D886E455}" destId="{CC2F75CF-3EB0-49D7-A52D-12B6559E8165}" srcOrd="0" destOrd="0" parTransId="{E650D322-82FE-44F3-9EE6-3AC3793E7DF4}" sibTransId="{993F3A9C-276B-46B5-9F3D-02816C663870}"/>
    <dgm:cxn modelId="{D69735B9-9E10-4EFA-B7C5-41D7ADE8E9EF}" srcId="{441F2FFF-24DB-4B2E-916D-712A7430D6AB}" destId="{DFE015D3-C777-4E7A-AF29-DA70773C204A}" srcOrd="0" destOrd="0" parTransId="{7AFE74D9-FED8-43F8-97E1-473E5FAAB215}" sibTransId="{336993DE-E4B7-428E-9CD9-C6706634966B}"/>
    <dgm:cxn modelId="{0286482D-1E36-43ED-8864-C56D6F507683}" type="presOf" srcId="{2A7E72FA-F69C-49FB-8B93-0C6E1987B25C}" destId="{6C809B16-59ED-4130-B97D-62FBB94D5C4C}" srcOrd="1" destOrd="0" presId="urn:microsoft.com/office/officeart/2008/layout/HorizontalMultiLevelHierarchy"/>
    <dgm:cxn modelId="{A677E116-9781-4B4B-AF3A-357AE894EC02}" type="presOf" srcId="{8373AB1A-E7E4-4F6D-B9CA-BE0EAB0BBE31}" destId="{22208638-6242-4ED2-969A-E4D328FEFD81}" srcOrd="0" destOrd="0" presId="urn:microsoft.com/office/officeart/2008/layout/HorizontalMultiLevelHierarchy"/>
    <dgm:cxn modelId="{4F6BA05A-7278-4C31-A9A6-AFDC73F67BAA}" srcId="{7F4DEDD7-1527-4D93-8CB5-AFB88CDE0F77}" destId="{8D04F6F2-2800-407C-A45D-370F295655D6}" srcOrd="0" destOrd="0" parTransId="{23035214-7F9C-488B-920D-C6FA0CD4A23F}" sibTransId="{68040E07-83D8-4490-8E94-646DC407B285}"/>
    <dgm:cxn modelId="{65DBFDF0-AE5F-40AF-BFDE-634D75EB3528}" srcId="{63887DCE-C6F4-45CE-94CC-3B7326CA4F96}" destId="{6911468F-F502-4CBE-89A0-DBD7470B40B5}" srcOrd="3" destOrd="0" parTransId="{5652832B-D5A2-4BEE-8865-26B089075A43}" sibTransId="{26C3DE9E-366C-4637-AD1E-70595E2FCBD7}"/>
    <dgm:cxn modelId="{58BCAF63-E03C-414C-9952-9C16716EA9C0}" srcId="{63887DCE-C6F4-45CE-94CC-3B7326CA4F96}" destId="{AAAEF818-156E-4C61-9C38-B0CF06D20480}" srcOrd="5" destOrd="0" parTransId="{E67A5A8B-A3AD-461A-BAEC-E57608BE26D6}" sibTransId="{0A6BBD12-0F36-4981-AD36-799B40C87827}"/>
    <dgm:cxn modelId="{D097617D-05A0-4570-BBFF-57F2362B2A8B}" srcId="{185FC50C-E768-4EA2-9658-5747D9948D96}" destId="{249C82DF-300B-4236-A568-3B00D886E455}" srcOrd="0" destOrd="0" parTransId="{4C15069F-93CF-4332-9EE1-B4F91A48CC68}" sibTransId="{9E4B3259-416A-4020-9F88-6B43DAAF17C8}"/>
    <dgm:cxn modelId="{E1F64B77-363D-4FB8-B953-86AA2DC55D0B}" type="presOf" srcId="{4C15069F-93CF-4332-9EE1-B4F91A48CC68}" destId="{33F57083-25FD-473B-8906-DF0AA4D64FA2}" srcOrd="1" destOrd="0" presId="urn:microsoft.com/office/officeart/2008/layout/HorizontalMultiLevelHierarchy"/>
    <dgm:cxn modelId="{B16C7098-4102-4429-BD13-01DD56C0D3E8}" type="presOf" srcId="{CC2F75CF-3EB0-49D7-A52D-12B6559E8165}" destId="{250F646E-79FB-475C-B65A-D352579ECE3D}" srcOrd="0" destOrd="0" presId="urn:microsoft.com/office/officeart/2008/layout/HorizontalMultiLevelHierarchy"/>
    <dgm:cxn modelId="{2DF35E2A-3A91-4DFD-B31A-2695773A635C}" type="presOf" srcId="{854EA89B-F16A-494A-B2B4-DF59B3DD502E}" destId="{C48E941D-BAE8-43A9-89B4-2E2DABD3A47C}" srcOrd="1" destOrd="0" presId="urn:microsoft.com/office/officeart/2008/layout/HorizontalMultiLevelHierarchy"/>
    <dgm:cxn modelId="{E4C036DD-37EB-4DDE-AA58-6C2CCA588B9B}" type="presOf" srcId="{A429F02E-F2CE-4C09-B8E4-3F80E616F0DA}" destId="{6D6A42C2-49EA-4422-951B-6D6589C06F9A}" srcOrd="0" destOrd="0" presId="urn:microsoft.com/office/officeart/2008/layout/HorizontalMultiLevelHierarchy"/>
    <dgm:cxn modelId="{716CEB6D-5356-476E-872B-C626CEDA744F}" srcId="{249C82DF-300B-4236-A568-3B00D886E455}" destId="{48A0C030-E165-4386-BDB2-E7CD6B3A2CF6}" srcOrd="1" destOrd="0" parTransId="{2A7E72FA-F69C-49FB-8B93-0C6E1987B25C}" sibTransId="{7654BA85-BA28-4C6E-8272-1D744A9BFB06}"/>
    <dgm:cxn modelId="{C5478B54-B699-46A9-959A-AABD968E938A}" type="presOf" srcId="{A503DA06-1B96-41B2-A81C-3CC33B66DD8E}" destId="{EAF25727-B923-4A02-AFFD-3217BF57E77D}" srcOrd="0" destOrd="0" presId="urn:microsoft.com/office/officeart/2008/layout/HorizontalMultiLevelHierarchy"/>
    <dgm:cxn modelId="{5E0CB647-BBD9-400F-884D-4473C50AB252}" type="presOf" srcId="{7222A69E-1323-42E8-B654-5624EC783EC2}" destId="{B85DBA22-7053-46C6-BB91-F44401EBBAED}" srcOrd="0" destOrd="0" presId="urn:microsoft.com/office/officeart/2008/layout/HorizontalMultiLevelHierarchy"/>
    <dgm:cxn modelId="{2C3593CE-FAEB-4B1C-AB84-E73A582897E0}" type="presOf" srcId="{8D04F6F2-2800-407C-A45D-370F295655D6}" destId="{2F49EDDE-96E8-4D82-8AB4-C0F24F610FF6}" srcOrd="0" destOrd="0" presId="urn:microsoft.com/office/officeart/2008/layout/HorizontalMultiLevelHierarchy"/>
    <dgm:cxn modelId="{F402E15F-E6AB-4AEB-B804-2D712E1A0901}" type="presOf" srcId="{A62FA78B-599E-4E7A-8DE9-924509BC4548}" destId="{73439425-179A-4C7A-AF4E-CB8B1B5029F6}" srcOrd="0" destOrd="0" presId="urn:microsoft.com/office/officeart/2008/layout/HorizontalMultiLevelHierarchy"/>
    <dgm:cxn modelId="{64E54206-7D89-45AB-B887-DAF62AF160DA}" type="presOf" srcId="{D21F45E6-D52F-4047-8AA4-DE074A8EA8FD}" destId="{FF920125-EB89-4501-8D45-70ED3D1BAA1E}" srcOrd="1" destOrd="0" presId="urn:microsoft.com/office/officeart/2008/layout/HorizontalMultiLevelHierarchy"/>
    <dgm:cxn modelId="{4775F2BA-B5A3-4477-B80E-6C79D7CE7856}" type="presOf" srcId="{6911468F-F502-4CBE-89A0-DBD7470B40B5}" destId="{246986EA-5ED4-41D9-9D77-9C4F992525B4}" srcOrd="0" destOrd="0" presId="urn:microsoft.com/office/officeart/2008/layout/HorizontalMultiLevelHierarchy"/>
    <dgm:cxn modelId="{5D778B96-4854-404F-B0FE-BDFA032B4F85}" type="presOf" srcId="{C79AD4F6-ADBA-4226-A887-BDEEB58CF848}" destId="{60F83264-AC4B-4C3A-96C6-76D6F9B72B27}" srcOrd="1" destOrd="0" presId="urn:microsoft.com/office/officeart/2008/layout/HorizontalMultiLevelHierarchy"/>
    <dgm:cxn modelId="{0EEDB85C-7C73-4132-9917-C84AFB62A37A}" srcId="{52CE1B09-E957-41AF-BAA8-B1AB783FB4F5}" destId="{8D11AB39-026C-40B8-B8B6-88C7E4D0774D}" srcOrd="0" destOrd="0" parTransId="{854EA89B-F16A-494A-B2B4-DF59B3DD502E}" sibTransId="{7429C719-88A7-41B1-BCB2-E9903E598A27}"/>
    <dgm:cxn modelId="{D5FE51CB-A490-4263-B286-7A5821F244DD}" type="presOf" srcId="{7AFE74D9-FED8-43F8-97E1-473E5FAAB215}" destId="{CD2145E2-A50E-45B6-9505-8B3F56C091A2}" srcOrd="1" destOrd="0" presId="urn:microsoft.com/office/officeart/2008/layout/HorizontalMultiLevelHierarchy"/>
    <dgm:cxn modelId="{631F3693-4DCA-4920-84CD-F11A83ED5E63}" type="presOf" srcId="{5652832B-D5A2-4BEE-8865-26B089075A43}" destId="{2D563432-D83F-403A-BED5-1B59EEC8D788}" srcOrd="0" destOrd="0" presId="urn:microsoft.com/office/officeart/2008/layout/HorizontalMultiLevelHierarchy"/>
    <dgm:cxn modelId="{E0F9EE17-AF69-413C-ABA0-4C8B58FA9105}" type="presOf" srcId="{CACA62F5-5F6C-4FA6-B0F8-78D5C34163E4}" destId="{94F070D3-97ED-437C-B7DC-692922F1BB84}" srcOrd="1" destOrd="0" presId="urn:microsoft.com/office/officeart/2008/layout/HorizontalMultiLevelHierarchy"/>
    <dgm:cxn modelId="{148E7218-CFEB-4203-A55A-F81C693C02C1}" type="presOf" srcId="{C62AB16D-70B5-4ABA-B776-C8063B8321DF}" destId="{7D5B7D25-6E8D-4DAA-955E-FB556DAC68BA}" srcOrd="1" destOrd="0" presId="urn:microsoft.com/office/officeart/2008/layout/HorizontalMultiLevelHierarchy"/>
    <dgm:cxn modelId="{E9C58298-22C4-42E0-AB8B-E06BB9268D4A}" type="presOf" srcId="{D5E16607-86F0-4652-B1E2-F56250D3DD41}" destId="{737D854A-27B9-48E5-86EA-822527BC4F50}" srcOrd="0" destOrd="0" presId="urn:microsoft.com/office/officeart/2008/layout/HorizontalMultiLevelHierarchy"/>
    <dgm:cxn modelId="{266304D8-60C4-41D3-8BDF-4AD06F23AAA6}" type="presOf" srcId="{8D11AB39-026C-40B8-B8B6-88C7E4D0774D}" destId="{B72DD5CB-455C-4858-B2E2-AB21C9C80C9C}" srcOrd="0" destOrd="0" presId="urn:microsoft.com/office/officeart/2008/layout/HorizontalMultiLevelHierarchy"/>
    <dgm:cxn modelId="{F871922F-93D9-4BB2-8EA0-A72956C28310}" type="presOf" srcId="{FA24CE1C-6980-4811-ACAD-D7F662722B16}" destId="{9471A7F9-EF63-43DE-AE99-EC8E79A800C7}" srcOrd="0" destOrd="0" presId="urn:microsoft.com/office/officeart/2008/layout/HorizontalMultiLevelHierarchy"/>
    <dgm:cxn modelId="{D99D546C-9099-4A26-B667-6037CAADABA1}" type="presOf" srcId="{CEFE7606-73EA-40E9-848C-C5FE1A54B15C}" destId="{BF791878-C40E-4FA6-9D47-0EB1DB6F6920}" srcOrd="0" destOrd="0" presId="urn:microsoft.com/office/officeart/2008/layout/HorizontalMultiLevelHierarchy"/>
    <dgm:cxn modelId="{39B61635-A5DF-479D-8D35-9134606C2273}" type="presOf" srcId="{E8631FCB-AEBD-4A92-94ED-2D8D5956A59B}" destId="{4D17668F-5C28-458D-A50A-BAE38FB78EFD}" srcOrd="0" destOrd="0" presId="urn:microsoft.com/office/officeart/2008/layout/HorizontalMultiLevelHierarchy"/>
    <dgm:cxn modelId="{CE5D3928-2854-477C-AC40-EDC57A652BF3}" type="presOf" srcId="{AAAEF818-156E-4C61-9C38-B0CF06D20480}" destId="{4C4D0A56-C967-4CC5-A2F0-7031AAD1E1E1}" srcOrd="0" destOrd="0" presId="urn:microsoft.com/office/officeart/2008/layout/HorizontalMultiLevelHierarchy"/>
    <dgm:cxn modelId="{A1C32704-703F-436A-90D2-1B8CB993E273}" type="presOf" srcId="{1289CF70-0560-43BB-BA54-47338CE618E4}" destId="{BFE679C9-723D-4F50-B126-40C94B4709D5}" srcOrd="0" destOrd="0" presId="urn:microsoft.com/office/officeart/2008/layout/HorizontalMultiLevelHierarchy"/>
    <dgm:cxn modelId="{EDA99A1A-1E80-4BCC-9EB6-98856864125F}" srcId="{D1045584-9FEE-4BD6-85C5-3ECB7AE54D4A}" destId="{D2C97BF8-C7E4-407B-9F22-DA3BE7F01D07}" srcOrd="1" destOrd="0" parTransId="{7222A69E-1323-42E8-B654-5624EC783EC2}" sibTransId="{C2B72BA6-BC7B-4020-8FC4-3530BCCA29AA}"/>
    <dgm:cxn modelId="{4E54DFDF-596B-4CBD-A9A9-34687DFBEF34}" type="presOf" srcId="{82DA6165-7420-43FC-A004-54A85D47E926}" destId="{0A55CB0E-64EE-4418-8188-902209B89322}" srcOrd="0" destOrd="0" presId="urn:microsoft.com/office/officeart/2008/layout/HorizontalMultiLevelHierarchy"/>
    <dgm:cxn modelId="{F8E7F87C-4A54-479A-B632-08535C560746}" type="presOf" srcId="{077B6D8D-DE88-4882-97C8-FB1644F95F03}" destId="{97314D12-A2E3-4CBC-B671-E15E9BC54721}" srcOrd="1" destOrd="0" presId="urn:microsoft.com/office/officeart/2008/layout/HorizontalMultiLevelHierarchy"/>
    <dgm:cxn modelId="{79F05019-E990-4D77-A71F-C133CA746882}" srcId="{63887DCE-C6F4-45CE-94CC-3B7326CA4F96}" destId="{4BD92954-CA31-4679-9D8E-19B2E4E19DD0}" srcOrd="2" destOrd="0" parTransId="{8373AB1A-E7E4-4F6D-B9CA-BE0EAB0BBE31}" sibTransId="{58E1A08E-7FB8-400E-9983-AE0C869F4756}"/>
    <dgm:cxn modelId="{ED3A4A4E-B3E0-4104-91DA-691BE3E248C0}" type="presOf" srcId="{3D382973-8FF9-4A3A-93D4-7C204B908AE5}" destId="{9BB49DA1-3397-42EB-8B0A-D7DAB5BB74B4}" srcOrd="0" destOrd="0" presId="urn:microsoft.com/office/officeart/2008/layout/HorizontalMultiLevelHierarchy"/>
    <dgm:cxn modelId="{CB69B86C-D76D-4847-A3C1-5C92EDDC8695}" type="presOf" srcId="{077B6D8D-DE88-4882-97C8-FB1644F95F03}" destId="{C3C47184-B00C-4A31-8DA0-F57B1C7BA1CA}" srcOrd="0" destOrd="0" presId="urn:microsoft.com/office/officeart/2008/layout/HorizontalMultiLevelHierarchy"/>
    <dgm:cxn modelId="{35B87110-A69C-4C44-ABC6-4238D710B66C}" type="presOf" srcId="{4BD92954-CA31-4679-9D8E-19B2E4E19DD0}" destId="{8747CBF4-DB13-475A-85A7-2EC64D1013CA}" srcOrd="0" destOrd="0" presId="urn:microsoft.com/office/officeart/2008/layout/HorizontalMultiLevelHierarchy"/>
    <dgm:cxn modelId="{192563D6-CC7F-488D-9CBD-D8D90160E4C5}" type="presOf" srcId="{185FC50C-E768-4EA2-9658-5747D9948D96}" destId="{55B9EAD8-0B93-4F6D-846E-F3D05383B38D}" srcOrd="0" destOrd="0" presId="urn:microsoft.com/office/officeart/2008/layout/HorizontalMultiLevelHierarchy"/>
    <dgm:cxn modelId="{E32987AA-C569-4D1D-BC57-C0FC9C1685A1}" type="presOf" srcId="{E650D322-82FE-44F3-9EE6-3AC3793E7DF4}" destId="{D9584DF1-AEC1-4321-ABBD-0541C4FF66A4}" srcOrd="0" destOrd="0" presId="urn:microsoft.com/office/officeart/2008/layout/HorizontalMultiLevelHierarchy"/>
    <dgm:cxn modelId="{665B8492-59A2-4605-BE81-B3EE9FE190E5}" srcId="{AAAEF818-156E-4C61-9C38-B0CF06D20480}" destId="{441F2FFF-24DB-4B2E-916D-712A7430D6AB}" srcOrd="0" destOrd="0" parTransId="{772728D5-F7D2-4EEB-9D7A-C5728FC842CB}" sibTransId="{F999E099-D797-418C-B7E5-70E4260BAA49}"/>
    <dgm:cxn modelId="{A9A20985-5B5D-49B4-97A7-E63A1D1B7B04}" type="presOf" srcId="{7F4DEDD7-1527-4D93-8CB5-AFB88CDE0F77}" destId="{C96B1C4C-F077-4387-99D1-B79D2B669ADA}" srcOrd="0" destOrd="0" presId="urn:microsoft.com/office/officeart/2008/layout/HorizontalMultiLevelHierarchy"/>
    <dgm:cxn modelId="{C1550680-BC30-47F0-AA04-412CD252D30C}" type="presOf" srcId="{D19EE92E-B214-4500-B3B2-93BCD2B5414E}" destId="{1DBA667F-B5B3-42B7-ADE3-2672F2E4F5D0}" srcOrd="1" destOrd="0" presId="urn:microsoft.com/office/officeart/2008/layout/HorizontalMultiLevelHierarchy"/>
    <dgm:cxn modelId="{A50E1E94-79BD-45FE-BC35-A6E54D448A8E}" type="presOf" srcId="{E4BE49D2-F692-4A05-88BF-56CF6AF63F9A}" destId="{CD295BED-F15D-4361-8259-A699FF38184C}" srcOrd="0" destOrd="0" presId="urn:microsoft.com/office/officeart/2008/layout/HorizontalMultiLevelHierarchy"/>
    <dgm:cxn modelId="{1F32539A-D5A8-47DC-942A-820C0BACE9C7}" type="presOf" srcId="{DB1F4E61-2454-4D06-AF49-E6E652DC3796}" destId="{D26B8C1F-5435-4461-B09B-B25D99166BFF}" srcOrd="1" destOrd="0" presId="urn:microsoft.com/office/officeart/2008/layout/HorizontalMultiLevelHierarchy"/>
    <dgm:cxn modelId="{28917517-A93A-43A3-9070-DCCE34940C94}" type="presOf" srcId="{8F90A7D6-2619-4A40-BD77-80E5D4382A2B}" destId="{473B03A5-F0FC-4C0E-BCCB-3EDFA35D3E6F}" srcOrd="0" destOrd="0" presId="urn:microsoft.com/office/officeart/2008/layout/HorizontalMultiLevelHierarchy"/>
    <dgm:cxn modelId="{B6A5F312-DC57-4597-B386-9A4192C5A425}" type="presOf" srcId="{FB6BE362-A138-494A-AA77-1293C67966EF}" destId="{7B49004F-4F6C-4E42-8E78-3169C65DCE7A}" srcOrd="0" destOrd="0" presId="urn:microsoft.com/office/officeart/2008/layout/HorizontalMultiLevelHierarchy"/>
    <dgm:cxn modelId="{C4238B82-B7EE-4B82-B023-81D3E45E53E0}" srcId="{D2C97BF8-C7E4-407B-9F22-DA3BE7F01D07}" destId="{A62FA78B-599E-4E7A-8DE9-924509BC4548}" srcOrd="1" destOrd="0" parTransId="{E5F3D298-2F68-412F-A6A0-5222221B580B}" sibTransId="{68325458-E785-4B7B-849C-1D4A3B3D9C30}"/>
    <dgm:cxn modelId="{6BA424AD-75EB-4E26-AC44-DA54B926BE21}" type="presOf" srcId="{772728D5-F7D2-4EEB-9D7A-C5728FC842CB}" destId="{B80628DD-6EA7-4E1D-8F1E-B5A60A2A20F9}" srcOrd="1" destOrd="0" presId="urn:microsoft.com/office/officeart/2008/layout/HorizontalMultiLevelHierarchy"/>
    <dgm:cxn modelId="{A414C1CF-F695-4CC9-8C38-8AD3E22A403C}" srcId="{D2C97BF8-C7E4-407B-9F22-DA3BE7F01D07}" destId="{D5E16607-86F0-4652-B1E2-F56250D3DD41}" srcOrd="0" destOrd="0" parTransId="{D21F45E6-D52F-4047-8AA4-DE074A8EA8FD}" sibTransId="{77B2C693-228E-4CF4-88F8-B7C7AA2AFC05}"/>
    <dgm:cxn modelId="{EECA974D-4FC3-47C8-9F4F-8C2EC4D37E14}" type="presOf" srcId="{E67A5A8B-A3AD-461A-BAEC-E57608BE26D6}" destId="{6851B7DD-E331-4159-A514-4EE653EACAD3}" srcOrd="0" destOrd="0" presId="urn:microsoft.com/office/officeart/2008/layout/HorizontalMultiLevelHierarchy"/>
    <dgm:cxn modelId="{E16F7322-820C-482F-9DC3-5FD9A2A74A5D}" type="presOf" srcId="{4C15069F-93CF-4332-9EE1-B4F91A48CC68}" destId="{A6067F1A-043D-4331-B524-182C8350D3E0}" srcOrd="0" destOrd="0" presId="urn:microsoft.com/office/officeart/2008/layout/HorizontalMultiLevelHierarchy"/>
    <dgm:cxn modelId="{182D030A-7E51-4F13-AAD3-85B37FF63706}" srcId="{63887DCE-C6F4-45CE-94CC-3B7326CA4F96}" destId="{F0D27FE3-9199-4F79-B9BD-07143514F695}" srcOrd="4" destOrd="0" parTransId="{D19EE92E-B214-4500-B3B2-93BCD2B5414E}" sibTransId="{7B82D962-67FF-4ED4-93CB-1553A8B81F80}"/>
    <dgm:cxn modelId="{FB0F5E62-F3EE-4551-9B50-AB5EFAF70EB7}" type="presOf" srcId="{A5074075-BD02-418A-A115-B11DA5E5E047}" destId="{25AFEC85-15DE-4CC8-B9FF-074B61DF60DD}" srcOrd="0" destOrd="0" presId="urn:microsoft.com/office/officeart/2008/layout/HorizontalMultiLevelHierarchy"/>
    <dgm:cxn modelId="{2C475407-73B2-46CE-8707-A236B35A6B2A}" type="presOf" srcId="{F0D27FE3-9199-4F79-B9BD-07143514F695}" destId="{97743F53-73E5-47C6-86AB-35059B28EB00}" srcOrd="0" destOrd="0" presId="urn:microsoft.com/office/officeart/2008/layout/HorizontalMultiLevelHierarchy"/>
    <dgm:cxn modelId="{B7FBB308-B495-433C-8CDF-AC9E531738CF}" type="presOf" srcId="{6E1C4D56-E4F0-45A8-95AB-37B85138364A}" destId="{E2230006-5741-41D8-8F12-AAB735CC7368}" srcOrd="0" destOrd="0" presId="urn:microsoft.com/office/officeart/2008/layout/HorizontalMultiLevelHierarchy"/>
    <dgm:cxn modelId="{D0D23497-72ED-48E0-B0E9-FF4E22B136F5}" type="presOf" srcId="{D19EE92E-B214-4500-B3B2-93BCD2B5414E}" destId="{20A28CA2-9E5F-4218-9B4C-97C054A728A3}" srcOrd="0" destOrd="0" presId="urn:microsoft.com/office/officeart/2008/layout/HorizontalMultiLevelHierarchy"/>
    <dgm:cxn modelId="{5BFBF749-78D7-44D2-A962-3E590BBD1695}" type="presOf" srcId="{441F2FFF-24DB-4B2E-916D-712A7430D6AB}" destId="{0F46247E-AA02-414F-8010-FFA6C322846E}" srcOrd="0" destOrd="0" presId="urn:microsoft.com/office/officeart/2008/layout/HorizontalMultiLevelHierarchy"/>
    <dgm:cxn modelId="{F73FBF8B-8D99-4924-9071-E69F46B1EB32}" type="presOf" srcId="{C4954DF0-6B91-4E72-BB65-C75D94D8A849}" destId="{E9C2596E-00C8-43EC-A97E-4787B1E42395}" srcOrd="0" destOrd="0" presId="urn:microsoft.com/office/officeart/2008/layout/HorizontalMultiLevelHierarchy"/>
    <dgm:cxn modelId="{6A9BF948-E6FC-451A-9B3F-00B2174BB5B5}" type="presOf" srcId="{5652832B-D5A2-4BEE-8865-26B089075A43}" destId="{FE672A43-BDC3-4A31-AA6C-BD742E178B46}" srcOrd="1" destOrd="0" presId="urn:microsoft.com/office/officeart/2008/layout/HorizontalMultiLevelHierarchy"/>
    <dgm:cxn modelId="{F17B5C2D-6301-4D75-9435-4B8D938B53CE}" type="presOf" srcId="{C62AB16D-70B5-4ABA-B776-C8063B8321DF}" destId="{F69CACBB-BDE2-4B26-B071-99FCC2981CDA}" srcOrd="0" destOrd="0" presId="urn:microsoft.com/office/officeart/2008/layout/HorizontalMultiLevelHierarchy"/>
    <dgm:cxn modelId="{DB1799B5-8C9C-48FB-9589-232EA074A616}" type="presOf" srcId="{3D382973-8FF9-4A3A-93D4-7C204B908AE5}" destId="{EFA23148-7966-4D93-BC24-C2C2829AC78E}" srcOrd="1" destOrd="0" presId="urn:microsoft.com/office/officeart/2008/layout/HorizontalMultiLevelHierarchy"/>
    <dgm:cxn modelId="{C11607A3-61D6-4818-9397-E004C20F0333}" type="presOf" srcId="{52CE1B09-E957-41AF-BAA8-B1AB783FB4F5}" destId="{D93C8F7E-9BEB-4D35-9995-4B015B067A65}" srcOrd="0" destOrd="0" presId="urn:microsoft.com/office/officeart/2008/layout/HorizontalMultiLevelHierarchy"/>
    <dgm:cxn modelId="{34AC93A7-3ACD-4437-B394-165ED41DFF2D}" srcId="{A62FA78B-599E-4E7A-8DE9-924509BC4548}" destId="{CEFE7606-73EA-40E9-848C-C5FE1A54B15C}" srcOrd="0" destOrd="0" parTransId="{077B6D8D-DE88-4882-97C8-FB1644F95F03}" sibTransId="{ADC37CAC-2018-405A-9A95-23C6345967B4}"/>
    <dgm:cxn modelId="{606918C0-70C5-497F-B440-D35CC1F0D293}" type="presOf" srcId="{E650D322-82FE-44F3-9EE6-3AC3793E7DF4}" destId="{10488B94-FAFB-44D1-A23C-13600562859D}" srcOrd="1" destOrd="0" presId="urn:microsoft.com/office/officeart/2008/layout/HorizontalMultiLevelHierarchy"/>
    <dgm:cxn modelId="{BD949687-9EDA-466F-989D-FE0D1FA24603}" type="presOf" srcId="{DD0755BE-FD96-48C4-838A-FC7854B4FFC2}" destId="{4DD07CD5-FA35-4C47-AD51-A50E89DA076B}" srcOrd="0" destOrd="0" presId="urn:microsoft.com/office/officeart/2008/layout/HorizontalMultiLevelHierarchy"/>
    <dgm:cxn modelId="{BB040A09-4C63-4369-B4F4-73E0E6A903FA}" type="presOf" srcId="{7AFE74D9-FED8-43F8-97E1-473E5FAAB215}" destId="{A6FB60F0-83C1-4B51-BC87-2B5E76B26930}" srcOrd="0" destOrd="0" presId="urn:microsoft.com/office/officeart/2008/layout/HorizontalMultiLevelHierarchy"/>
    <dgm:cxn modelId="{DD158CB4-77C9-4D8A-9625-6EB291BEC860}" type="presOf" srcId="{D1045584-9FEE-4BD6-85C5-3ECB7AE54D4A}" destId="{0E16061E-BD9C-4503-8098-6E73B478161A}" srcOrd="0" destOrd="0" presId="urn:microsoft.com/office/officeart/2008/layout/HorizontalMultiLevelHierarchy"/>
    <dgm:cxn modelId="{F2574A5F-C6C0-477E-923B-B990773EB725}" srcId="{441F2FFF-24DB-4B2E-916D-712A7430D6AB}" destId="{185FC50C-E768-4EA2-9658-5747D9948D96}" srcOrd="1" destOrd="0" parTransId="{C62AB16D-70B5-4ABA-B776-C8063B8321DF}" sibTransId="{B708FE49-4B3F-4DFC-8AAD-5AB738311551}"/>
    <dgm:cxn modelId="{51921462-991C-452D-941E-4D397ADD6F65}" type="presOf" srcId="{249C82DF-300B-4236-A568-3B00D886E455}" destId="{0B8DA2DF-79DA-413D-A9FD-413081E930B3}" srcOrd="0" destOrd="0" presId="urn:microsoft.com/office/officeart/2008/layout/HorizontalMultiLevelHierarchy"/>
    <dgm:cxn modelId="{7179597D-B601-4F77-8C05-EB4E7E289E23}" srcId="{D5E16607-86F0-4652-B1E2-F56250D3DD41}" destId="{6E1C4D56-E4F0-45A8-95AB-37B85138364A}" srcOrd="0" destOrd="0" parTransId="{DB1F4E61-2454-4D06-AF49-E6E652DC3796}" sibTransId="{008EBD1E-6575-4806-B8F1-5C3DE89ED6FA}"/>
    <dgm:cxn modelId="{EC9DA13E-D4E9-438C-BEC3-7C575100B640}" type="presOf" srcId="{E4BE49D2-F692-4A05-88BF-56CF6AF63F9A}" destId="{332D75AF-732D-4529-B6A5-86AFF6079646}" srcOrd="1" destOrd="0" presId="urn:microsoft.com/office/officeart/2008/layout/HorizontalMultiLevelHierarchy"/>
    <dgm:cxn modelId="{BFA3E70F-0906-49C3-922E-F1892B7F7B5B}" type="presOf" srcId="{48A0C030-E165-4386-BDB2-E7CD6B3A2CF6}" destId="{BD2F3AB9-510D-4C58-901C-735933D5E5A3}" srcOrd="0" destOrd="0" presId="urn:microsoft.com/office/officeart/2008/layout/HorizontalMultiLevelHierarchy"/>
    <dgm:cxn modelId="{07D35C22-1226-4815-904E-D30A28E9FDB7}" type="presOf" srcId="{E5F3D298-2F68-412F-A6A0-5222221B580B}" destId="{774B2A56-DE5E-4EC9-A98A-BE5A5DC99E6C}" srcOrd="0" destOrd="0" presId="urn:microsoft.com/office/officeart/2008/layout/HorizontalMultiLevelHierarchy"/>
    <dgm:cxn modelId="{4FA8EA70-A347-440F-9D77-759B56F80FFE}" srcId="{63887DCE-C6F4-45CE-94CC-3B7326CA4F96}" destId="{C4954DF0-6B91-4E72-BB65-C75D94D8A849}" srcOrd="1" destOrd="0" parTransId="{DD0755BE-FD96-48C4-838A-FC7854B4FFC2}" sibTransId="{0686382D-B0E5-4737-A00F-3B85264C80DA}"/>
    <dgm:cxn modelId="{91B4A3DB-9B3E-4BEE-BE91-D8C289BD48F2}" type="presOf" srcId="{E5F3D298-2F68-412F-A6A0-5222221B580B}" destId="{ECF8D4CE-50F3-44AF-8E3E-E51F8F7E6170}" srcOrd="1" destOrd="0" presId="urn:microsoft.com/office/officeart/2008/layout/HorizontalMultiLevelHierarchy"/>
    <dgm:cxn modelId="{C6417044-331E-458A-99DB-FCD5AE536B02}" type="presOf" srcId="{D21F45E6-D52F-4047-8AA4-DE074A8EA8FD}" destId="{D8678F31-73AB-433F-A3FD-C301D57A978C}" srcOrd="0" destOrd="0" presId="urn:microsoft.com/office/officeart/2008/layout/HorizontalMultiLevelHierarchy"/>
    <dgm:cxn modelId="{AEE1BB00-9532-4504-8614-95D51D03188D}" srcId="{7F4DEDD7-1527-4D93-8CB5-AFB88CDE0F77}" destId="{4DC0BCFE-13D9-4075-A949-43DF090A8B78}" srcOrd="2" destOrd="0" parTransId="{E4BE49D2-F692-4A05-88BF-56CF6AF63F9A}" sibTransId="{9133FEE3-4DF4-4F89-91F3-41ECDAED2DCC}"/>
    <dgm:cxn modelId="{DD0F5CA6-2CED-4708-9817-D65FF2C0428E}" type="presOf" srcId="{82DA6165-7420-43FC-A004-54A85D47E926}" destId="{D9D0EF21-ECFE-471C-9789-9D1DF7581E05}" srcOrd="1" destOrd="0" presId="urn:microsoft.com/office/officeart/2008/layout/HorizontalMultiLevelHierarchy"/>
    <dgm:cxn modelId="{D96A084F-9A5C-4DF0-938A-351589C847D0}" srcId="{63887DCE-C6F4-45CE-94CC-3B7326CA4F96}" destId="{7F4DEDD7-1527-4D93-8CB5-AFB88CDE0F77}" srcOrd="0" destOrd="0" parTransId="{A5074075-BD02-418A-A115-B11DA5E5E047}" sibTransId="{D3AFC2D4-1BDD-4560-ACEC-40E9EEA10AA7}"/>
    <dgm:cxn modelId="{06C09205-4B47-4050-9B0B-88AC5C3DB00A}" type="presOf" srcId="{63887DCE-C6F4-45CE-94CC-3B7326CA4F96}" destId="{1DAD8982-8D07-47B2-BBA2-318AF297D7A1}" srcOrd="0" destOrd="0" presId="urn:microsoft.com/office/officeart/2008/layout/HorizontalMultiLevelHierarchy"/>
    <dgm:cxn modelId="{6E9E40B8-0F6E-4A8F-A4B3-F660C2FCD6E2}" srcId="{D1045584-9FEE-4BD6-85C5-3ECB7AE54D4A}" destId="{A429F02E-F2CE-4C09-B8E4-3F80E616F0DA}" srcOrd="3" destOrd="0" parTransId="{C79AD4F6-ADBA-4226-A887-BDEEB58CF848}" sibTransId="{27EA88BB-5E5E-42E3-9620-FDA17294B3FA}"/>
    <dgm:cxn modelId="{504339F1-B6A9-415C-9711-C1C290FD1353}" srcId="{D1045584-9FEE-4BD6-85C5-3ECB7AE54D4A}" destId="{6B0041DF-6C19-4498-B5AC-CBA52F552974}" srcOrd="0" destOrd="0" parTransId="{3D382973-8FF9-4A3A-93D4-7C204B908AE5}" sibTransId="{83DBC086-6C56-4C18-9267-C3A9701FE25C}"/>
    <dgm:cxn modelId="{984C5E0B-E959-4E47-9C8E-5D1A41311AD6}" type="presOf" srcId="{A5074075-BD02-418A-A115-B11DA5E5E047}" destId="{1FB94F9B-CB06-48AC-8780-84A33CEFD67E}" srcOrd="1" destOrd="0" presId="urn:microsoft.com/office/officeart/2008/layout/HorizontalMultiLevelHierarchy"/>
    <dgm:cxn modelId="{20CDC833-687E-4A77-949C-9F7ED23950FC}" type="presOf" srcId="{4DC0BCFE-13D9-4075-A949-43DF090A8B78}" destId="{E623D5AC-0BD4-4662-9F17-89D89F85F7C1}" srcOrd="0" destOrd="0" presId="urn:microsoft.com/office/officeart/2008/layout/HorizontalMultiLevelHierarchy"/>
    <dgm:cxn modelId="{CDD7B201-8B06-4C8A-BDB0-A9C43ECF6552}" srcId="{7F4DEDD7-1527-4D93-8CB5-AFB88CDE0F77}" destId="{899C69CC-1ED9-4F84-970B-F0FAE7C481DA}" srcOrd="1" destOrd="0" parTransId="{085E6028-A7C9-4F16-BCD8-A97650239432}" sibTransId="{6082370D-0118-4E40-B26F-6D678B0E1182}"/>
    <dgm:cxn modelId="{BBCE0023-5A6D-4AF4-8365-CF9EBA49D3F7}" type="presOf" srcId="{23035214-7F9C-488B-920D-C6FA0CD4A23F}" destId="{FCA8E4B3-A1C8-4824-A652-07A187E445EF}" srcOrd="0" destOrd="0" presId="urn:microsoft.com/office/officeart/2008/layout/HorizontalMultiLevelHierarchy"/>
    <dgm:cxn modelId="{1D40EB66-4199-4E48-AD51-E97B74D9F515}" type="presOf" srcId="{7222A69E-1323-42E8-B654-5624EC783EC2}" destId="{12EB9857-4A2D-40F9-8560-F66D35EDA3A6}" srcOrd="1" destOrd="0" presId="urn:microsoft.com/office/officeart/2008/layout/HorizontalMultiLevelHierarchy"/>
    <dgm:cxn modelId="{59C35BFD-8A80-45C5-AF18-1A104F3B316C}" type="presOf" srcId="{C79AD4F6-ADBA-4226-A887-BDEEB58CF848}" destId="{C5B7A4EA-2441-41CD-AEED-4A4FD7F6E8F8}" srcOrd="0" destOrd="0" presId="urn:microsoft.com/office/officeart/2008/layout/HorizontalMultiLevelHierarchy"/>
    <dgm:cxn modelId="{9726780C-8037-424C-8CD2-F91DE128F027}" type="presParOf" srcId="{7B49004F-4F6C-4E42-8E78-3169C65DCE7A}" destId="{4EE4C654-34A5-4BD7-A357-4D843C9DB4E3}" srcOrd="0" destOrd="0" presId="urn:microsoft.com/office/officeart/2008/layout/HorizontalMultiLevelHierarchy"/>
    <dgm:cxn modelId="{2D74CDED-5A4B-48B1-90E5-C17031243A3F}" type="presParOf" srcId="{4EE4C654-34A5-4BD7-A357-4D843C9DB4E3}" destId="{0E16061E-BD9C-4503-8098-6E73B478161A}" srcOrd="0" destOrd="0" presId="urn:microsoft.com/office/officeart/2008/layout/HorizontalMultiLevelHierarchy"/>
    <dgm:cxn modelId="{F3BC3743-74A5-49DE-9832-495C47F2B840}" type="presParOf" srcId="{4EE4C654-34A5-4BD7-A357-4D843C9DB4E3}" destId="{D55E2CCE-E72F-48CA-8A57-62228F27B317}" srcOrd="1" destOrd="0" presId="urn:microsoft.com/office/officeart/2008/layout/HorizontalMultiLevelHierarchy"/>
    <dgm:cxn modelId="{B5DDFCC4-531D-4036-876F-C4214C7D04C9}" type="presParOf" srcId="{D55E2CCE-E72F-48CA-8A57-62228F27B317}" destId="{9BB49DA1-3397-42EB-8B0A-D7DAB5BB74B4}" srcOrd="0" destOrd="0" presId="urn:microsoft.com/office/officeart/2008/layout/HorizontalMultiLevelHierarchy"/>
    <dgm:cxn modelId="{3E37BDFD-47E3-451B-87F7-D36D0EF73937}" type="presParOf" srcId="{9BB49DA1-3397-42EB-8B0A-D7DAB5BB74B4}" destId="{EFA23148-7966-4D93-BC24-C2C2829AC78E}" srcOrd="0" destOrd="0" presId="urn:microsoft.com/office/officeart/2008/layout/HorizontalMultiLevelHierarchy"/>
    <dgm:cxn modelId="{340FFA6E-D0E6-4851-98F3-3BCD68919B0E}" type="presParOf" srcId="{D55E2CCE-E72F-48CA-8A57-62228F27B317}" destId="{292DF047-F69C-4303-819F-30710EE3EC4A}" srcOrd="1" destOrd="0" presId="urn:microsoft.com/office/officeart/2008/layout/HorizontalMultiLevelHierarchy"/>
    <dgm:cxn modelId="{10E17A5A-C1DB-422A-94D7-162E56DA58D5}" type="presParOf" srcId="{292DF047-F69C-4303-819F-30710EE3EC4A}" destId="{A697BE6F-D695-475E-A7FB-EAC2A9FB448D}" srcOrd="0" destOrd="0" presId="urn:microsoft.com/office/officeart/2008/layout/HorizontalMultiLevelHierarchy"/>
    <dgm:cxn modelId="{397D62A4-3DD3-4BE8-8E47-C9AA4A82F051}" type="presParOf" srcId="{292DF047-F69C-4303-819F-30710EE3EC4A}" destId="{18174C32-3C96-4E1F-A255-56ABF7A5DD14}" srcOrd="1" destOrd="0" presId="urn:microsoft.com/office/officeart/2008/layout/HorizontalMultiLevelHierarchy"/>
    <dgm:cxn modelId="{8E68D977-5CF1-487C-9967-E42136072D05}" type="presParOf" srcId="{18174C32-3C96-4E1F-A255-56ABF7A5DD14}" destId="{EAF25727-B923-4A02-AFFD-3217BF57E77D}" srcOrd="0" destOrd="0" presId="urn:microsoft.com/office/officeart/2008/layout/HorizontalMultiLevelHierarchy"/>
    <dgm:cxn modelId="{C235DD72-D4EC-4CD1-B2C6-FE5326EDB67F}" type="presParOf" srcId="{EAF25727-B923-4A02-AFFD-3217BF57E77D}" destId="{1C948C2D-1A8A-4566-9A4F-012B5649F3BE}" srcOrd="0" destOrd="0" presId="urn:microsoft.com/office/officeart/2008/layout/HorizontalMultiLevelHierarchy"/>
    <dgm:cxn modelId="{2869276E-2E7F-4DE8-818C-D65F1C43E84C}" type="presParOf" srcId="{18174C32-3C96-4E1F-A255-56ABF7A5DD14}" destId="{60B8E04C-820C-4AB7-9E86-DA2A751C364E}" srcOrd="1" destOrd="0" presId="urn:microsoft.com/office/officeart/2008/layout/HorizontalMultiLevelHierarchy"/>
    <dgm:cxn modelId="{068C3ADF-2D0C-4516-9DCB-FF513DD64AF3}" type="presParOf" srcId="{60B8E04C-820C-4AB7-9E86-DA2A751C364E}" destId="{1DAD8982-8D07-47B2-BBA2-318AF297D7A1}" srcOrd="0" destOrd="0" presId="urn:microsoft.com/office/officeart/2008/layout/HorizontalMultiLevelHierarchy"/>
    <dgm:cxn modelId="{3E952E99-46D8-472B-90FC-BE6F02D7E52E}" type="presParOf" srcId="{60B8E04C-820C-4AB7-9E86-DA2A751C364E}" destId="{6ECE0E66-D84E-4CAB-973E-4FDA144EEFC3}" srcOrd="1" destOrd="0" presId="urn:microsoft.com/office/officeart/2008/layout/HorizontalMultiLevelHierarchy"/>
    <dgm:cxn modelId="{7BB08D7C-F1D3-4DC2-9582-3EE6110B8E6C}" type="presParOf" srcId="{6ECE0E66-D84E-4CAB-973E-4FDA144EEFC3}" destId="{25AFEC85-15DE-4CC8-B9FF-074B61DF60DD}" srcOrd="0" destOrd="0" presId="urn:microsoft.com/office/officeart/2008/layout/HorizontalMultiLevelHierarchy"/>
    <dgm:cxn modelId="{844F374C-EAD6-4B30-AA4D-A8D3301ECB58}" type="presParOf" srcId="{25AFEC85-15DE-4CC8-B9FF-074B61DF60DD}" destId="{1FB94F9B-CB06-48AC-8780-84A33CEFD67E}" srcOrd="0" destOrd="0" presId="urn:microsoft.com/office/officeart/2008/layout/HorizontalMultiLevelHierarchy"/>
    <dgm:cxn modelId="{9A0280ED-2431-460B-8C8B-B598FBA1333A}" type="presParOf" srcId="{6ECE0E66-D84E-4CAB-973E-4FDA144EEFC3}" destId="{BA5490F5-BC4E-45B0-AEFC-43AFE1DFD2B2}" srcOrd="1" destOrd="0" presId="urn:microsoft.com/office/officeart/2008/layout/HorizontalMultiLevelHierarchy"/>
    <dgm:cxn modelId="{88764980-94C1-4684-B299-E2026E9CE511}" type="presParOf" srcId="{BA5490F5-BC4E-45B0-AEFC-43AFE1DFD2B2}" destId="{C96B1C4C-F077-4387-99D1-B79D2B669ADA}" srcOrd="0" destOrd="0" presId="urn:microsoft.com/office/officeart/2008/layout/HorizontalMultiLevelHierarchy"/>
    <dgm:cxn modelId="{E1AF2900-9CBE-4095-95BE-3A597F9BAEF0}" type="presParOf" srcId="{BA5490F5-BC4E-45B0-AEFC-43AFE1DFD2B2}" destId="{9634E4B4-586A-468D-B8CE-F943C8377618}" srcOrd="1" destOrd="0" presId="urn:microsoft.com/office/officeart/2008/layout/HorizontalMultiLevelHierarchy"/>
    <dgm:cxn modelId="{85A13687-D09D-484B-AB07-8F16C8658100}" type="presParOf" srcId="{9634E4B4-586A-468D-B8CE-F943C8377618}" destId="{FCA8E4B3-A1C8-4824-A652-07A187E445EF}" srcOrd="0" destOrd="0" presId="urn:microsoft.com/office/officeart/2008/layout/HorizontalMultiLevelHierarchy"/>
    <dgm:cxn modelId="{A793B2DA-E785-40D9-8F11-07615E95AC09}" type="presParOf" srcId="{FCA8E4B3-A1C8-4824-A652-07A187E445EF}" destId="{9D95F182-0465-4580-A943-C8FE28748FFF}" srcOrd="0" destOrd="0" presId="urn:microsoft.com/office/officeart/2008/layout/HorizontalMultiLevelHierarchy"/>
    <dgm:cxn modelId="{C1C0556A-88CE-4B7E-8960-FB674F7064F2}" type="presParOf" srcId="{9634E4B4-586A-468D-B8CE-F943C8377618}" destId="{DFA84BBD-717C-4570-B803-FE9C37D298E6}" srcOrd="1" destOrd="0" presId="urn:microsoft.com/office/officeart/2008/layout/HorizontalMultiLevelHierarchy"/>
    <dgm:cxn modelId="{B43CFFC8-E7EA-4F2B-B7F0-521FCAB2FCF3}" type="presParOf" srcId="{DFA84BBD-717C-4570-B803-FE9C37D298E6}" destId="{2F49EDDE-96E8-4D82-8AB4-C0F24F610FF6}" srcOrd="0" destOrd="0" presId="urn:microsoft.com/office/officeart/2008/layout/HorizontalMultiLevelHierarchy"/>
    <dgm:cxn modelId="{BBD69BB1-AE96-4312-9B0A-83E860F4F300}" type="presParOf" srcId="{DFA84BBD-717C-4570-B803-FE9C37D298E6}" destId="{566BD4AE-8DC9-4483-AA72-14E737A4781F}" srcOrd="1" destOrd="0" presId="urn:microsoft.com/office/officeart/2008/layout/HorizontalMultiLevelHierarchy"/>
    <dgm:cxn modelId="{73638C71-EA79-4E2E-8705-19AA87C00C10}" type="presParOf" srcId="{9634E4B4-586A-468D-B8CE-F943C8377618}" destId="{12DE397C-BE07-446D-89A8-1B5EB3379ED2}" srcOrd="2" destOrd="0" presId="urn:microsoft.com/office/officeart/2008/layout/HorizontalMultiLevelHierarchy"/>
    <dgm:cxn modelId="{425E9E43-4DEC-49CE-9867-D8BA58CB02A8}" type="presParOf" srcId="{12DE397C-BE07-446D-89A8-1B5EB3379ED2}" destId="{C0457220-6A97-4722-A9C7-94D6D1C7C319}" srcOrd="0" destOrd="0" presId="urn:microsoft.com/office/officeart/2008/layout/HorizontalMultiLevelHierarchy"/>
    <dgm:cxn modelId="{F2A05994-4DB7-41A8-A901-B357B9AFD17B}" type="presParOf" srcId="{9634E4B4-586A-468D-B8CE-F943C8377618}" destId="{AD02BE18-8723-4C45-A73C-8B0451CDBE51}" srcOrd="3" destOrd="0" presId="urn:microsoft.com/office/officeart/2008/layout/HorizontalMultiLevelHierarchy"/>
    <dgm:cxn modelId="{157E87E0-BD23-4C32-B844-9BBA5571C940}" type="presParOf" srcId="{AD02BE18-8723-4C45-A73C-8B0451CDBE51}" destId="{7B7A83B7-B0E5-4001-81E4-DECB71743E67}" srcOrd="0" destOrd="0" presId="urn:microsoft.com/office/officeart/2008/layout/HorizontalMultiLevelHierarchy"/>
    <dgm:cxn modelId="{1497CF90-CF6E-40B8-9F8F-D059CC0D6F79}" type="presParOf" srcId="{AD02BE18-8723-4C45-A73C-8B0451CDBE51}" destId="{750AEE62-6E90-46D7-88A8-34C9169271C9}" srcOrd="1" destOrd="0" presId="urn:microsoft.com/office/officeart/2008/layout/HorizontalMultiLevelHierarchy"/>
    <dgm:cxn modelId="{A7E40CC5-E130-42AB-ADB4-E8CD003B61E5}" type="presParOf" srcId="{9634E4B4-586A-468D-B8CE-F943C8377618}" destId="{CD295BED-F15D-4361-8259-A699FF38184C}" srcOrd="4" destOrd="0" presId="urn:microsoft.com/office/officeart/2008/layout/HorizontalMultiLevelHierarchy"/>
    <dgm:cxn modelId="{1D56D453-040A-46AE-9F20-8336EFFA08EF}" type="presParOf" srcId="{CD295BED-F15D-4361-8259-A699FF38184C}" destId="{332D75AF-732D-4529-B6A5-86AFF6079646}" srcOrd="0" destOrd="0" presId="urn:microsoft.com/office/officeart/2008/layout/HorizontalMultiLevelHierarchy"/>
    <dgm:cxn modelId="{4AE5827C-0DD2-43FE-9290-E342C45BECBE}" type="presParOf" srcId="{9634E4B4-586A-468D-B8CE-F943C8377618}" destId="{BF43AC7A-521C-4B13-B4F3-45C2E4CDBFE4}" srcOrd="5" destOrd="0" presId="urn:microsoft.com/office/officeart/2008/layout/HorizontalMultiLevelHierarchy"/>
    <dgm:cxn modelId="{F3991E81-E9D5-4399-BB60-6FFDCFF5471C}" type="presParOf" srcId="{BF43AC7A-521C-4B13-B4F3-45C2E4CDBFE4}" destId="{E623D5AC-0BD4-4662-9F17-89D89F85F7C1}" srcOrd="0" destOrd="0" presId="urn:microsoft.com/office/officeart/2008/layout/HorizontalMultiLevelHierarchy"/>
    <dgm:cxn modelId="{DDED022D-D415-42E0-A34B-3922375877AE}" type="presParOf" srcId="{BF43AC7A-521C-4B13-B4F3-45C2E4CDBFE4}" destId="{5501FC8C-7B6A-41B1-8AC4-EB85801BE21B}" srcOrd="1" destOrd="0" presId="urn:microsoft.com/office/officeart/2008/layout/HorizontalMultiLevelHierarchy"/>
    <dgm:cxn modelId="{0F84BB42-F001-4B67-A870-59D4A4B59C5D}" type="presParOf" srcId="{6ECE0E66-D84E-4CAB-973E-4FDA144EEFC3}" destId="{4DD07CD5-FA35-4C47-AD51-A50E89DA076B}" srcOrd="2" destOrd="0" presId="urn:microsoft.com/office/officeart/2008/layout/HorizontalMultiLevelHierarchy"/>
    <dgm:cxn modelId="{DB278A10-64FF-4A1F-BAAB-E837C9FA94A1}" type="presParOf" srcId="{4DD07CD5-FA35-4C47-AD51-A50E89DA076B}" destId="{916F533E-48A8-4A6D-8795-59FDD637E3AC}" srcOrd="0" destOrd="0" presId="urn:microsoft.com/office/officeart/2008/layout/HorizontalMultiLevelHierarchy"/>
    <dgm:cxn modelId="{D76C1F44-584C-4473-802A-65E1E963181B}" type="presParOf" srcId="{6ECE0E66-D84E-4CAB-973E-4FDA144EEFC3}" destId="{69ED37EB-0C9F-4BD1-BEBF-EA9A06E1C861}" srcOrd="3" destOrd="0" presId="urn:microsoft.com/office/officeart/2008/layout/HorizontalMultiLevelHierarchy"/>
    <dgm:cxn modelId="{1961DC85-F62F-4A9B-BF54-635FF08E41BD}" type="presParOf" srcId="{69ED37EB-0C9F-4BD1-BEBF-EA9A06E1C861}" destId="{E9C2596E-00C8-43EC-A97E-4787B1E42395}" srcOrd="0" destOrd="0" presId="urn:microsoft.com/office/officeart/2008/layout/HorizontalMultiLevelHierarchy"/>
    <dgm:cxn modelId="{091906B1-5FB5-4485-B6C2-65FC644E6D60}" type="presParOf" srcId="{69ED37EB-0C9F-4BD1-BEBF-EA9A06E1C861}" destId="{46656076-9C40-40C4-832D-C72AD8D02CE1}" srcOrd="1" destOrd="0" presId="urn:microsoft.com/office/officeart/2008/layout/HorizontalMultiLevelHierarchy"/>
    <dgm:cxn modelId="{2DDC71D5-2CFB-4F86-B349-AF08F12C98DC}" type="presParOf" srcId="{6ECE0E66-D84E-4CAB-973E-4FDA144EEFC3}" destId="{22208638-6242-4ED2-969A-E4D328FEFD81}" srcOrd="4" destOrd="0" presId="urn:microsoft.com/office/officeart/2008/layout/HorizontalMultiLevelHierarchy"/>
    <dgm:cxn modelId="{FE127ED4-C0CE-4137-99CF-71F773723268}" type="presParOf" srcId="{22208638-6242-4ED2-969A-E4D328FEFD81}" destId="{0808F14F-AAF4-470E-97BC-199437483220}" srcOrd="0" destOrd="0" presId="urn:microsoft.com/office/officeart/2008/layout/HorizontalMultiLevelHierarchy"/>
    <dgm:cxn modelId="{1BAC8E3C-7F0E-457E-8509-BF6DE270D9E8}" type="presParOf" srcId="{6ECE0E66-D84E-4CAB-973E-4FDA144EEFC3}" destId="{67640C41-8F56-42E2-AF04-2D250E1EBE61}" srcOrd="5" destOrd="0" presId="urn:microsoft.com/office/officeart/2008/layout/HorizontalMultiLevelHierarchy"/>
    <dgm:cxn modelId="{1E47C92E-B3DF-4685-AB3F-526BE2BA4B4A}" type="presParOf" srcId="{67640C41-8F56-42E2-AF04-2D250E1EBE61}" destId="{8747CBF4-DB13-475A-85A7-2EC64D1013CA}" srcOrd="0" destOrd="0" presId="urn:microsoft.com/office/officeart/2008/layout/HorizontalMultiLevelHierarchy"/>
    <dgm:cxn modelId="{BCB12349-22E6-4719-B8FE-74FA67971EAF}" type="presParOf" srcId="{67640C41-8F56-42E2-AF04-2D250E1EBE61}" destId="{6977FA4D-9F50-4F0E-A080-9072E983E0FD}" srcOrd="1" destOrd="0" presId="urn:microsoft.com/office/officeart/2008/layout/HorizontalMultiLevelHierarchy"/>
    <dgm:cxn modelId="{0098C5B5-2220-4B07-B8CC-63A88C4DA9F2}" type="presParOf" srcId="{6ECE0E66-D84E-4CAB-973E-4FDA144EEFC3}" destId="{2D563432-D83F-403A-BED5-1B59EEC8D788}" srcOrd="6" destOrd="0" presId="urn:microsoft.com/office/officeart/2008/layout/HorizontalMultiLevelHierarchy"/>
    <dgm:cxn modelId="{E7F74B24-EE0C-41BC-9833-584A99163414}" type="presParOf" srcId="{2D563432-D83F-403A-BED5-1B59EEC8D788}" destId="{FE672A43-BDC3-4A31-AA6C-BD742E178B46}" srcOrd="0" destOrd="0" presId="urn:microsoft.com/office/officeart/2008/layout/HorizontalMultiLevelHierarchy"/>
    <dgm:cxn modelId="{850C63D7-7EB1-41A2-91C7-847889197ABD}" type="presParOf" srcId="{6ECE0E66-D84E-4CAB-973E-4FDA144EEFC3}" destId="{815E17E3-A46E-4DD0-A885-C9C70EABDED9}" srcOrd="7" destOrd="0" presId="urn:microsoft.com/office/officeart/2008/layout/HorizontalMultiLevelHierarchy"/>
    <dgm:cxn modelId="{CECB3E8A-3DB8-431B-8C75-0643D6F0D66D}" type="presParOf" srcId="{815E17E3-A46E-4DD0-A885-C9C70EABDED9}" destId="{246986EA-5ED4-41D9-9D77-9C4F992525B4}" srcOrd="0" destOrd="0" presId="urn:microsoft.com/office/officeart/2008/layout/HorizontalMultiLevelHierarchy"/>
    <dgm:cxn modelId="{763D8DEF-DE55-4D41-B2D5-C57213828FC8}" type="presParOf" srcId="{815E17E3-A46E-4DD0-A885-C9C70EABDED9}" destId="{BE8EFBA3-A6E9-4DDB-87CE-953748924FEC}" srcOrd="1" destOrd="0" presId="urn:microsoft.com/office/officeart/2008/layout/HorizontalMultiLevelHierarchy"/>
    <dgm:cxn modelId="{6D4D8D06-1135-4A70-9A3C-3576B89390C2}" type="presParOf" srcId="{6ECE0E66-D84E-4CAB-973E-4FDA144EEFC3}" destId="{20A28CA2-9E5F-4218-9B4C-97C054A728A3}" srcOrd="8" destOrd="0" presId="urn:microsoft.com/office/officeart/2008/layout/HorizontalMultiLevelHierarchy"/>
    <dgm:cxn modelId="{248A6FF7-2E3E-4B08-9820-7963C384C319}" type="presParOf" srcId="{20A28CA2-9E5F-4218-9B4C-97C054A728A3}" destId="{1DBA667F-B5B3-42B7-ADE3-2672F2E4F5D0}" srcOrd="0" destOrd="0" presId="urn:microsoft.com/office/officeart/2008/layout/HorizontalMultiLevelHierarchy"/>
    <dgm:cxn modelId="{1CA0AD14-40E9-4055-B1CE-7F2EA9FB7CFB}" type="presParOf" srcId="{6ECE0E66-D84E-4CAB-973E-4FDA144EEFC3}" destId="{3EC7E8BA-6A3D-40D7-8557-497E11167C03}" srcOrd="9" destOrd="0" presId="urn:microsoft.com/office/officeart/2008/layout/HorizontalMultiLevelHierarchy"/>
    <dgm:cxn modelId="{BAF904CC-3326-4694-9E4B-4563143B50D0}" type="presParOf" srcId="{3EC7E8BA-6A3D-40D7-8557-497E11167C03}" destId="{97743F53-73E5-47C6-86AB-35059B28EB00}" srcOrd="0" destOrd="0" presId="urn:microsoft.com/office/officeart/2008/layout/HorizontalMultiLevelHierarchy"/>
    <dgm:cxn modelId="{203E9008-D96D-4A64-8415-35617D322D3D}" type="presParOf" srcId="{3EC7E8BA-6A3D-40D7-8557-497E11167C03}" destId="{B21E2A05-07D0-4BA9-BD83-2C9AD8B24D8D}" srcOrd="1" destOrd="0" presId="urn:microsoft.com/office/officeart/2008/layout/HorizontalMultiLevelHierarchy"/>
    <dgm:cxn modelId="{42B1C74C-2DE7-4B7D-9897-90B4BF5819B0}" type="presParOf" srcId="{6ECE0E66-D84E-4CAB-973E-4FDA144EEFC3}" destId="{6851B7DD-E331-4159-A514-4EE653EACAD3}" srcOrd="10" destOrd="0" presId="urn:microsoft.com/office/officeart/2008/layout/HorizontalMultiLevelHierarchy"/>
    <dgm:cxn modelId="{63C74818-7C24-4B14-99C9-8E241C035A6E}" type="presParOf" srcId="{6851B7DD-E331-4159-A514-4EE653EACAD3}" destId="{570BDD96-7AEE-4397-8FB1-8E5D79572E81}" srcOrd="0" destOrd="0" presId="urn:microsoft.com/office/officeart/2008/layout/HorizontalMultiLevelHierarchy"/>
    <dgm:cxn modelId="{80B1F677-E7B9-4BA8-9DB8-EC25B0208915}" type="presParOf" srcId="{6ECE0E66-D84E-4CAB-973E-4FDA144EEFC3}" destId="{10B3A323-8393-456A-9218-B11B414540C0}" srcOrd="11" destOrd="0" presId="urn:microsoft.com/office/officeart/2008/layout/HorizontalMultiLevelHierarchy"/>
    <dgm:cxn modelId="{7A963EAA-CEA8-4D3A-9D1C-FF9890EB7B1E}" type="presParOf" srcId="{10B3A323-8393-456A-9218-B11B414540C0}" destId="{4C4D0A56-C967-4CC5-A2F0-7031AAD1E1E1}" srcOrd="0" destOrd="0" presId="urn:microsoft.com/office/officeart/2008/layout/HorizontalMultiLevelHierarchy"/>
    <dgm:cxn modelId="{7A19D300-7EE8-4D59-BE7D-BB62E1D2B028}" type="presParOf" srcId="{10B3A323-8393-456A-9218-B11B414540C0}" destId="{0BA18F37-5486-4AE7-B2FA-C89E01D8EA52}" srcOrd="1" destOrd="0" presId="urn:microsoft.com/office/officeart/2008/layout/HorizontalMultiLevelHierarchy"/>
    <dgm:cxn modelId="{B03D8280-85BA-41AF-B47F-9066797BE8E8}" type="presParOf" srcId="{0BA18F37-5486-4AE7-B2FA-C89E01D8EA52}" destId="{AD14A847-0DA0-4E4D-A889-E108980E0EB6}" srcOrd="0" destOrd="0" presId="urn:microsoft.com/office/officeart/2008/layout/HorizontalMultiLevelHierarchy"/>
    <dgm:cxn modelId="{026DF140-71DB-409D-BFD8-EEC01AA50520}" type="presParOf" srcId="{AD14A847-0DA0-4E4D-A889-E108980E0EB6}" destId="{B80628DD-6EA7-4E1D-8F1E-B5A60A2A20F9}" srcOrd="0" destOrd="0" presId="urn:microsoft.com/office/officeart/2008/layout/HorizontalMultiLevelHierarchy"/>
    <dgm:cxn modelId="{5ECC77D2-2D07-4C09-858F-F2FED094ED1C}" type="presParOf" srcId="{0BA18F37-5486-4AE7-B2FA-C89E01D8EA52}" destId="{55C5BF66-3B85-4E27-AAEF-D358F3E15FEB}" srcOrd="1" destOrd="0" presId="urn:microsoft.com/office/officeart/2008/layout/HorizontalMultiLevelHierarchy"/>
    <dgm:cxn modelId="{54AA2034-00A6-4608-8A8E-FD6A930E4D24}" type="presParOf" srcId="{55C5BF66-3B85-4E27-AAEF-D358F3E15FEB}" destId="{0F46247E-AA02-414F-8010-FFA6C322846E}" srcOrd="0" destOrd="0" presId="urn:microsoft.com/office/officeart/2008/layout/HorizontalMultiLevelHierarchy"/>
    <dgm:cxn modelId="{F506E1FB-8AD1-4F0A-BA09-A17830985CB5}" type="presParOf" srcId="{55C5BF66-3B85-4E27-AAEF-D358F3E15FEB}" destId="{A37713B7-7E08-4393-81AF-D31894C3CD3C}" srcOrd="1" destOrd="0" presId="urn:microsoft.com/office/officeart/2008/layout/HorizontalMultiLevelHierarchy"/>
    <dgm:cxn modelId="{1C1A32DF-71B9-4DBF-9A7B-355776AAA398}" type="presParOf" srcId="{A37713B7-7E08-4393-81AF-D31894C3CD3C}" destId="{A6FB60F0-83C1-4B51-BC87-2B5E76B26930}" srcOrd="0" destOrd="0" presId="urn:microsoft.com/office/officeart/2008/layout/HorizontalMultiLevelHierarchy"/>
    <dgm:cxn modelId="{2D128D6D-3CA6-4B66-88F2-6952190D065B}" type="presParOf" srcId="{A6FB60F0-83C1-4B51-BC87-2B5E76B26930}" destId="{CD2145E2-A50E-45B6-9505-8B3F56C091A2}" srcOrd="0" destOrd="0" presId="urn:microsoft.com/office/officeart/2008/layout/HorizontalMultiLevelHierarchy"/>
    <dgm:cxn modelId="{6440EA8B-14F3-4AB9-81D3-A4DCFB6A4CBC}" type="presParOf" srcId="{A37713B7-7E08-4393-81AF-D31894C3CD3C}" destId="{DE30C096-AD8A-4CDA-A0BA-1EE35441FBB3}" srcOrd="1" destOrd="0" presId="urn:microsoft.com/office/officeart/2008/layout/HorizontalMultiLevelHierarchy"/>
    <dgm:cxn modelId="{E311BC34-93B3-42EC-8037-E4703975C410}" type="presParOf" srcId="{DE30C096-AD8A-4CDA-A0BA-1EE35441FBB3}" destId="{315651BA-D0F0-4522-B8C6-2A323FEC2167}" srcOrd="0" destOrd="0" presId="urn:microsoft.com/office/officeart/2008/layout/HorizontalMultiLevelHierarchy"/>
    <dgm:cxn modelId="{45C1B6F5-2772-470D-85EB-89708D57C2B2}" type="presParOf" srcId="{DE30C096-AD8A-4CDA-A0BA-1EE35441FBB3}" destId="{309E4E4F-74B3-4055-B0F4-4A59736D576E}" srcOrd="1" destOrd="0" presId="urn:microsoft.com/office/officeart/2008/layout/HorizontalMultiLevelHierarchy"/>
    <dgm:cxn modelId="{6E1DAD4C-D171-4248-AD2D-FC25011503C6}" type="presParOf" srcId="{309E4E4F-74B3-4055-B0F4-4A59736D576E}" destId="{0A55CB0E-64EE-4418-8188-902209B89322}" srcOrd="0" destOrd="0" presId="urn:microsoft.com/office/officeart/2008/layout/HorizontalMultiLevelHierarchy"/>
    <dgm:cxn modelId="{04C6A6F2-A354-4536-8576-94FF72351F95}" type="presParOf" srcId="{0A55CB0E-64EE-4418-8188-902209B89322}" destId="{D9D0EF21-ECFE-471C-9789-9D1DF7581E05}" srcOrd="0" destOrd="0" presId="urn:microsoft.com/office/officeart/2008/layout/HorizontalMultiLevelHierarchy"/>
    <dgm:cxn modelId="{0E298871-3F73-4515-AB5B-3E901791F434}" type="presParOf" srcId="{309E4E4F-74B3-4055-B0F4-4A59736D576E}" destId="{70D3866F-1BE4-47FB-A08A-C11AD37E337D}" srcOrd="1" destOrd="0" presId="urn:microsoft.com/office/officeart/2008/layout/HorizontalMultiLevelHierarchy"/>
    <dgm:cxn modelId="{03CFBF97-ED47-41B5-AC49-EA17D1FAE42C}" type="presParOf" srcId="{70D3866F-1BE4-47FB-A08A-C11AD37E337D}" destId="{4D17668F-5C28-458D-A50A-BAE38FB78EFD}" srcOrd="0" destOrd="0" presId="urn:microsoft.com/office/officeart/2008/layout/HorizontalMultiLevelHierarchy"/>
    <dgm:cxn modelId="{DDDDF47E-B3E0-46EB-9BCC-D9E0E73990F0}" type="presParOf" srcId="{70D3866F-1BE4-47FB-A08A-C11AD37E337D}" destId="{DF7F7D64-75B4-4057-9E80-1EFB15ADA931}" srcOrd="1" destOrd="0" presId="urn:microsoft.com/office/officeart/2008/layout/HorizontalMultiLevelHierarchy"/>
    <dgm:cxn modelId="{9CB353CD-C3B2-47A1-8805-AC05F1A58851}" type="presParOf" srcId="{A37713B7-7E08-4393-81AF-D31894C3CD3C}" destId="{F69CACBB-BDE2-4B26-B071-99FCC2981CDA}" srcOrd="2" destOrd="0" presId="urn:microsoft.com/office/officeart/2008/layout/HorizontalMultiLevelHierarchy"/>
    <dgm:cxn modelId="{37EDDF1A-4EE4-45B0-9A4F-009A3B836B4C}" type="presParOf" srcId="{F69CACBB-BDE2-4B26-B071-99FCC2981CDA}" destId="{7D5B7D25-6E8D-4DAA-955E-FB556DAC68BA}" srcOrd="0" destOrd="0" presId="urn:microsoft.com/office/officeart/2008/layout/HorizontalMultiLevelHierarchy"/>
    <dgm:cxn modelId="{EA636389-5671-4795-9339-3EE3C73356F9}" type="presParOf" srcId="{A37713B7-7E08-4393-81AF-D31894C3CD3C}" destId="{6E92592C-ECA5-459A-A806-D3C54516B159}" srcOrd="3" destOrd="0" presId="urn:microsoft.com/office/officeart/2008/layout/HorizontalMultiLevelHierarchy"/>
    <dgm:cxn modelId="{9CA2946A-0646-412E-8338-B5D828BC5B43}" type="presParOf" srcId="{6E92592C-ECA5-459A-A806-D3C54516B159}" destId="{55B9EAD8-0B93-4F6D-846E-F3D05383B38D}" srcOrd="0" destOrd="0" presId="urn:microsoft.com/office/officeart/2008/layout/HorizontalMultiLevelHierarchy"/>
    <dgm:cxn modelId="{E87A8DF2-2A2A-417C-ADD6-B6FA7576F5C3}" type="presParOf" srcId="{6E92592C-ECA5-459A-A806-D3C54516B159}" destId="{C1742EF0-FF52-4827-91A4-74CD9701CFB7}" srcOrd="1" destOrd="0" presId="urn:microsoft.com/office/officeart/2008/layout/HorizontalMultiLevelHierarchy"/>
    <dgm:cxn modelId="{EC2D5FA7-50DE-4115-8367-DC289B049769}" type="presParOf" srcId="{C1742EF0-FF52-4827-91A4-74CD9701CFB7}" destId="{A6067F1A-043D-4331-B524-182C8350D3E0}" srcOrd="0" destOrd="0" presId="urn:microsoft.com/office/officeart/2008/layout/HorizontalMultiLevelHierarchy"/>
    <dgm:cxn modelId="{05730564-B50E-40F2-A8B1-1510E7F8F8BE}" type="presParOf" srcId="{A6067F1A-043D-4331-B524-182C8350D3E0}" destId="{33F57083-25FD-473B-8906-DF0AA4D64FA2}" srcOrd="0" destOrd="0" presId="urn:microsoft.com/office/officeart/2008/layout/HorizontalMultiLevelHierarchy"/>
    <dgm:cxn modelId="{3E76176D-AA10-45CC-B9F2-663C59DC329D}" type="presParOf" srcId="{C1742EF0-FF52-4827-91A4-74CD9701CFB7}" destId="{FD722E26-9F88-44A9-B434-6623C2C57A4A}" srcOrd="1" destOrd="0" presId="urn:microsoft.com/office/officeart/2008/layout/HorizontalMultiLevelHierarchy"/>
    <dgm:cxn modelId="{7BA1E679-CBCB-4819-9F22-195AA16CB24C}" type="presParOf" srcId="{FD722E26-9F88-44A9-B434-6623C2C57A4A}" destId="{0B8DA2DF-79DA-413D-A9FD-413081E930B3}" srcOrd="0" destOrd="0" presId="urn:microsoft.com/office/officeart/2008/layout/HorizontalMultiLevelHierarchy"/>
    <dgm:cxn modelId="{EBE0F786-AAD5-49CE-80A0-442581F1A440}" type="presParOf" srcId="{FD722E26-9F88-44A9-B434-6623C2C57A4A}" destId="{C3B0AEB4-4726-4A8D-811E-98B79CE0E2E3}" srcOrd="1" destOrd="0" presId="urn:microsoft.com/office/officeart/2008/layout/HorizontalMultiLevelHierarchy"/>
    <dgm:cxn modelId="{0E9B7721-2ED6-4D01-BF2B-5929CA02C514}" type="presParOf" srcId="{C3B0AEB4-4726-4A8D-811E-98B79CE0E2E3}" destId="{D9584DF1-AEC1-4321-ABBD-0541C4FF66A4}" srcOrd="0" destOrd="0" presId="urn:microsoft.com/office/officeart/2008/layout/HorizontalMultiLevelHierarchy"/>
    <dgm:cxn modelId="{30532BCD-0BE9-4AC3-A1E8-565D88040C05}" type="presParOf" srcId="{D9584DF1-AEC1-4321-ABBD-0541C4FF66A4}" destId="{10488B94-FAFB-44D1-A23C-13600562859D}" srcOrd="0" destOrd="0" presId="urn:microsoft.com/office/officeart/2008/layout/HorizontalMultiLevelHierarchy"/>
    <dgm:cxn modelId="{FE334944-B27F-4A38-91B2-166D55397866}" type="presParOf" srcId="{C3B0AEB4-4726-4A8D-811E-98B79CE0E2E3}" destId="{F6355180-E4F0-4D88-B471-2E74345CD006}" srcOrd="1" destOrd="0" presId="urn:microsoft.com/office/officeart/2008/layout/HorizontalMultiLevelHierarchy"/>
    <dgm:cxn modelId="{1A4BB069-3965-4F45-85F8-4681A1E02155}" type="presParOf" srcId="{F6355180-E4F0-4D88-B471-2E74345CD006}" destId="{250F646E-79FB-475C-B65A-D352579ECE3D}" srcOrd="0" destOrd="0" presId="urn:microsoft.com/office/officeart/2008/layout/HorizontalMultiLevelHierarchy"/>
    <dgm:cxn modelId="{CC35F0C9-0341-45F1-90DC-BCB2CCD8B7FD}" type="presParOf" srcId="{F6355180-E4F0-4D88-B471-2E74345CD006}" destId="{DF405092-DF9A-4E3D-A570-5E54E5DEE07D}" srcOrd="1" destOrd="0" presId="urn:microsoft.com/office/officeart/2008/layout/HorizontalMultiLevelHierarchy"/>
    <dgm:cxn modelId="{C1E6CC17-B530-499C-A717-65E0248CCBB8}" type="presParOf" srcId="{C3B0AEB4-4726-4A8D-811E-98B79CE0E2E3}" destId="{2EB2202D-3F18-43E6-8C60-20E4DECD43DC}" srcOrd="2" destOrd="0" presId="urn:microsoft.com/office/officeart/2008/layout/HorizontalMultiLevelHierarchy"/>
    <dgm:cxn modelId="{A136D810-48AE-4BA2-94E0-063CB9B2E86A}" type="presParOf" srcId="{2EB2202D-3F18-43E6-8C60-20E4DECD43DC}" destId="{6C809B16-59ED-4130-B97D-62FBB94D5C4C}" srcOrd="0" destOrd="0" presId="urn:microsoft.com/office/officeart/2008/layout/HorizontalMultiLevelHierarchy"/>
    <dgm:cxn modelId="{59C8271A-4F79-46FA-BFAC-2DB2ED80B306}" type="presParOf" srcId="{C3B0AEB4-4726-4A8D-811E-98B79CE0E2E3}" destId="{503CC027-A4C6-416F-8C5F-86EA5E4DF5A6}" srcOrd="3" destOrd="0" presId="urn:microsoft.com/office/officeart/2008/layout/HorizontalMultiLevelHierarchy"/>
    <dgm:cxn modelId="{F8B409D4-ACC9-4567-8BCC-C1376A7B3EA1}" type="presParOf" srcId="{503CC027-A4C6-416F-8C5F-86EA5E4DF5A6}" destId="{BD2F3AB9-510D-4C58-901C-735933D5E5A3}" srcOrd="0" destOrd="0" presId="urn:microsoft.com/office/officeart/2008/layout/HorizontalMultiLevelHierarchy"/>
    <dgm:cxn modelId="{F50F9425-4C8B-492C-9AC7-F34ABABE7E97}" type="presParOf" srcId="{503CC027-A4C6-416F-8C5F-86EA5E4DF5A6}" destId="{E45462A4-3837-49DC-A6F8-9DC0F3E5024F}" srcOrd="1" destOrd="0" presId="urn:microsoft.com/office/officeart/2008/layout/HorizontalMultiLevelHierarchy"/>
    <dgm:cxn modelId="{1806EA80-6577-437B-B6C8-D5321227EC24}" type="presParOf" srcId="{D55E2CCE-E72F-48CA-8A57-62228F27B317}" destId="{B85DBA22-7053-46C6-BB91-F44401EBBAED}" srcOrd="2" destOrd="0" presId="urn:microsoft.com/office/officeart/2008/layout/HorizontalMultiLevelHierarchy"/>
    <dgm:cxn modelId="{61EEBA1B-2E79-4FCA-8A1B-598F7CDFFBB6}" type="presParOf" srcId="{B85DBA22-7053-46C6-BB91-F44401EBBAED}" destId="{12EB9857-4A2D-40F9-8560-F66D35EDA3A6}" srcOrd="0" destOrd="0" presId="urn:microsoft.com/office/officeart/2008/layout/HorizontalMultiLevelHierarchy"/>
    <dgm:cxn modelId="{C1426C7F-1B58-4DD0-8378-BC75FF97E373}" type="presParOf" srcId="{D55E2CCE-E72F-48CA-8A57-62228F27B317}" destId="{3821B11F-2857-4B13-A4B4-FC2135CD4FD2}" srcOrd="3" destOrd="0" presId="urn:microsoft.com/office/officeart/2008/layout/HorizontalMultiLevelHierarchy"/>
    <dgm:cxn modelId="{2E098791-2F79-416D-9A7A-E4D6C24A5719}" type="presParOf" srcId="{3821B11F-2857-4B13-A4B4-FC2135CD4FD2}" destId="{601BC288-155C-43A9-A4F4-E097CD7E25EE}" srcOrd="0" destOrd="0" presId="urn:microsoft.com/office/officeart/2008/layout/HorizontalMultiLevelHierarchy"/>
    <dgm:cxn modelId="{F389033F-C6F6-4F71-BB1F-C3A17DA5FC03}" type="presParOf" srcId="{3821B11F-2857-4B13-A4B4-FC2135CD4FD2}" destId="{38FE6129-306B-4259-B79F-1B152A0F17F0}" srcOrd="1" destOrd="0" presId="urn:microsoft.com/office/officeart/2008/layout/HorizontalMultiLevelHierarchy"/>
    <dgm:cxn modelId="{0AC33FA2-BB5C-496C-B167-2854E31E54C1}" type="presParOf" srcId="{38FE6129-306B-4259-B79F-1B152A0F17F0}" destId="{D8678F31-73AB-433F-A3FD-C301D57A978C}" srcOrd="0" destOrd="0" presId="urn:microsoft.com/office/officeart/2008/layout/HorizontalMultiLevelHierarchy"/>
    <dgm:cxn modelId="{135997F6-5033-400B-9E3D-24477A74BB02}" type="presParOf" srcId="{D8678F31-73AB-433F-A3FD-C301D57A978C}" destId="{FF920125-EB89-4501-8D45-70ED3D1BAA1E}" srcOrd="0" destOrd="0" presId="urn:microsoft.com/office/officeart/2008/layout/HorizontalMultiLevelHierarchy"/>
    <dgm:cxn modelId="{0CD7DFAC-8622-42C4-A179-C24F8BA9B197}" type="presParOf" srcId="{38FE6129-306B-4259-B79F-1B152A0F17F0}" destId="{8E252A62-AF34-4B87-B808-C98C7A60FDF2}" srcOrd="1" destOrd="0" presId="urn:microsoft.com/office/officeart/2008/layout/HorizontalMultiLevelHierarchy"/>
    <dgm:cxn modelId="{D3EF2CF1-4DF7-40BD-AA8C-04BABA300C59}" type="presParOf" srcId="{8E252A62-AF34-4B87-B808-C98C7A60FDF2}" destId="{737D854A-27B9-48E5-86EA-822527BC4F50}" srcOrd="0" destOrd="0" presId="urn:microsoft.com/office/officeart/2008/layout/HorizontalMultiLevelHierarchy"/>
    <dgm:cxn modelId="{1D3F365B-392F-4B82-A473-7B31CC65409D}" type="presParOf" srcId="{8E252A62-AF34-4B87-B808-C98C7A60FDF2}" destId="{E2981AC0-73FB-4EC6-B003-AE60F8DA047E}" srcOrd="1" destOrd="0" presId="urn:microsoft.com/office/officeart/2008/layout/HorizontalMultiLevelHierarchy"/>
    <dgm:cxn modelId="{D1B8734B-3DFD-4273-9B5C-9AB6450A1466}" type="presParOf" srcId="{E2981AC0-73FB-4EC6-B003-AE60F8DA047E}" destId="{FDEE7E31-E919-4E49-96D9-75A465241EF8}" srcOrd="0" destOrd="0" presId="urn:microsoft.com/office/officeart/2008/layout/HorizontalMultiLevelHierarchy"/>
    <dgm:cxn modelId="{E107C32B-3445-4F9A-B4F8-4B9C2505463F}" type="presParOf" srcId="{FDEE7E31-E919-4E49-96D9-75A465241EF8}" destId="{D26B8C1F-5435-4461-B09B-B25D99166BFF}" srcOrd="0" destOrd="0" presId="urn:microsoft.com/office/officeart/2008/layout/HorizontalMultiLevelHierarchy"/>
    <dgm:cxn modelId="{FF043904-5E27-48D7-8EC6-18E79C6E6262}" type="presParOf" srcId="{E2981AC0-73FB-4EC6-B003-AE60F8DA047E}" destId="{401AB3AA-ADE5-4C1B-9674-AD339BDC42EB}" srcOrd="1" destOrd="0" presId="urn:microsoft.com/office/officeart/2008/layout/HorizontalMultiLevelHierarchy"/>
    <dgm:cxn modelId="{759949CF-4BEA-4B02-85AC-388EFA3FB69D}" type="presParOf" srcId="{401AB3AA-ADE5-4C1B-9674-AD339BDC42EB}" destId="{E2230006-5741-41D8-8F12-AAB735CC7368}" srcOrd="0" destOrd="0" presId="urn:microsoft.com/office/officeart/2008/layout/HorizontalMultiLevelHierarchy"/>
    <dgm:cxn modelId="{BED186F9-4959-4E45-B1D3-0B5010FF153B}" type="presParOf" srcId="{401AB3AA-ADE5-4C1B-9674-AD339BDC42EB}" destId="{71490B0D-A2CE-43F3-996E-481A0B8E936E}" srcOrd="1" destOrd="0" presId="urn:microsoft.com/office/officeart/2008/layout/HorizontalMultiLevelHierarchy"/>
    <dgm:cxn modelId="{45570837-1C87-4711-B6A2-E88FC62695C6}" type="presParOf" srcId="{38FE6129-306B-4259-B79F-1B152A0F17F0}" destId="{774B2A56-DE5E-4EC9-A98A-BE5A5DC99E6C}" srcOrd="2" destOrd="0" presId="urn:microsoft.com/office/officeart/2008/layout/HorizontalMultiLevelHierarchy"/>
    <dgm:cxn modelId="{616930C4-EA8F-4E0A-99E7-B36BD1D89274}" type="presParOf" srcId="{774B2A56-DE5E-4EC9-A98A-BE5A5DC99E6C}" destId="{ECF8D4CE-50F3-44AF-8E3E-E51F8F7E6170}" srcOrd="0" destOrd="0" presId="urn:microsoft.com/office/officeart/2008/layout/HorizontalMultiLevelHierarchy"/>
    <dgm:cxn modelId="{9CC2342D-9137-44BE-966E-E26FB8B93F94}" type="presParOf" srcId="{38FE6129-306B-4259-B79F-1B152A0F17F0}" destId="{D50A409E-40FE-410B-B2DC-5AF6C7559EF8}" srcOrd="3" destOrd="0" presId="urn:microsoft.com/office/officeart/2008/layout/HorizontalMultiLevelHierarchy"/>
    <dgm:cxn modelId="{F91CACC0-3106-40BC-80CC-25F5BEB1C439}" type="presParOf" srcId="{D50A409E-40FE-410B-B2DC-5AF6C7559EF8}" destId="{73439425-179A-4C7A-AF4E-CB8B1B5029F6}" srcOrd="0" destOrd="0" presId="urn:microsoft.com/office/officeart/2008/layout/HorizontalMultiLevelHierarchy"/>
    <dgm:cxn modelId="{DED2677F-5564-466F-B455-0248B19DCD9B}" type="presParOf" srcId="{D50A409E-40FE-410B-B2DC-5AF6C7559EF8}" destId="{FC9AACB8-E897-4B6F-BEA7-AFAB31C7D842}" srcOrd="1" destOrd="0" presId="urn:microsoft.com/office/officeart/2008/layout/HorizontalMultiLevelHierarchy"/>
    <dgm:cxn modelId="{C4F35F5F-53D4-4059-A7D8-3647899C85D3}" type="presParOf" srcId="{FC9AACB8-E897-4B6F-BEA7-AFAB31C7D842}" destId="{C3C47184-B00C-4A31-8DA0-F57B1C7BA1CA}" srcOrd="0" destOrd="0" presId="urn:microsoft.com/office/officeart/2008/layout/HorizontalMultiLevelHierarchy"/>
    <dgm:cxn modelId="{1BDB4BB0-3AD5-4492-8B63-98FDD10FB550}" type="presParOf" srcId="{C3C47184-B00C-4A31-8DA0-F57B1C7BA1CA}" destId="{97314D12-A2E3-4CBC-B671-E15E9BC54721}" srcOrd="0" destOrd="0" presId="urn:microsoft.com/office/officeart/2008/layout/HorizontalMultiLevelHierarchy"/>
    <dgm:cxn modelId="{DBC3D545-D35B-4BA5-8CC9-9E7B9A1187F2}" type="presParOf" srcId="{FC9AACB8-E897-4B6F-BEA7-AFAB31C7D842}" destId="{690077E2-63A1-4446-BA8C-7EEAFF2C48A8}" srcOrd="1" destOrd="0" presId="urn:microsoft.com/office/officeart/2008/layout/HorizontalMultiLevelHierarchy"/>
    <dgm:cxn modelId="{1127B29E-BD48-4F0A-95E2-1207ECF3B75A}" type="presParOf" srcId="{690077E2-63A1-4446-BA8C-7EEAFF2C48A8}" destId="{BF791878-C40E-4FA6-9D47-0EB1DB6F6920}" srcOrd="0" destOrd="0" presId="urn:microsoft.com/office/officeart/2008/layout/HorizontalMultiLevelHierarchy"/>
    <dgm:cxn modelId="{E2B07370-D6FE-4E08-A537-115550B39A37}" type="presParOf" srcId="{690077E2-63A1-4446-BA8C-7EEAFF2C48A8}" destId="{615C6AEC-5FDC-440E-B022-00E954502B68}" srcOrd="1" destOrd="0" presId="urn:microsoft.com/office/officeart/2008/layout/HorizontalMultiLevelHierarchy"/>
    <dgm:cxn modelId="{9940B33E-A604-47C2-9F49-3A5F0B358539}" type="presParOf" srcId="{FC9AACB8-E897-4B6F-BEA7-AFAB31C7D842}" destId="{2FB963C7-094C-4193-9FAA-7EF5FA1F225C}" srcOrd="2" destOrd="0" presId="urn:microsoft.com/office/officeart/2008/layout/HorizontalMultiLevelHierarchy"/>
    <dgm:cxn modelId="{D65F2CD6-4DF1-4709-AD2D-DEB15463ED6D}" type="presParOf" srcId="{2FB963C7-094C-4193-9FAA-7EF5FA1F225C}" destId="{94F070D3-97ED-437C-B7DC-692922F1BB84}" srcOrd="0" destOrd="0" presId="urn:microsoft.com/office/officeart/2008/layout/HorizontalMultiLevelHierarchy"/>
    <dgm:cxn modelId="{C06F85EC-59CC-4705-95FB-C66CB65CF60D}" type="presParOf" srcId="{FC9AACB8-E897-4B6F-BEA7-AFAB31C7D842}" destId="{CE0327E5-5B97-4EE4-BDC5-5145991E1385}" srcOrd="3" destOrd="0" presId="urn:microsoft.com/office/officeart/2008/layout/HorizontalMultiLevelHierarchy"/>
    <dgm:cxn modelId="{A025F399-3931-4A81-AE27-759034344348}" type="presParOf" srcId="{CE0327E5-5B97-4EE4-BDC5-5145991E1385}" destId="{BFE679C9-723D-4F50-B126-40C94B4709D5}" srcOrd="0" destOrd="0" presId="urn:microsoft.com/office/officeart/2008/layout/HorizontalMultiLevelHierarchy"/>
    <dgm:cxn modelId="{4B4D4BB6-1334-49B9-9C54-69F6BEF0F8FC}" type="presParOf" srcId="{CE0327E5-5B97-4EE4-BDC5-5145991E1385}" destId="{8FAADE2A-F2BE-4E37-A82A-D571EC6CE9A4}" srcOrd="1" destOrd="0" presId="urn:microsoft.com/office/officeart/2008/layout/HorizontalMultiLevelHierarchy"/>
    <dgm:cxn modelId="{948F307A-D4D9-4394-93AA-621C38995259}" type="presParOf" srcId="{D55E2CCE-E72F-48CA-8A57-62228F27B317}" destId="{473B03A5-F0FC-4C0E-BCCB-3EDFA35D3E6F}" srcOrd="4" destOrd="0" presId="urn:microsoft.com/office/officeart/2008/layout/HorizontalMultiLevelHierarchy"/>
    <dgm:cxn modelId="{73676047-CE46-42F2-8EFE-E40E24F59621}" type="presParOf" srcId="{473B03A5-F0FC-4C0E-BCCB-3EDFA35D3E6F}" destId="{931E0CA0-AEE5-433D-AF44-248344E92A0C}" srcOrd="0" destOrd="0" presId="urn:microsoft.com/office/officeart/2008/layout/HorizontalMultiLevelHierarchy"/>
    <dgm:cxn modelId="{8FE48E58-0A66-49A6-91AA-7E7BCBF295F7}" type="presParOf" srcId="{D55E2CCE-E72F-48CA-8A57-62228F27B317}" destId="{F0B1FDCC-552F-4FAC-967E-E5F52699B21E}" srcOrd="5" destOrd="0" presId="urn:microsoft.com/office/officeart/2008/layout/HorizontalMultiLevelHierarchy"/>
    <dgm:cxn modelId="{5F25B54B-8969-4007-A12C-DCD9517FFE6C}" type="presParOf" srcId="{F0B1FDCC-552F-4FAC-967E-E5F52699B21E}" destId="{D93C8F7E-9BEB-4D35-9995-4B015B067A65}" srcOrd="0" destOrd="0" presId="urn:microsoft.com/office/officeart/2008/layout/HorizontalMultiLevelHierarchy"/>
    <dgm:cxn modelId="{30FE6D9E-AE67-43D2-B5FA-7E8CFDCA836C}" type="presParOf" srcId="{F0B1FDCC-552F-4FAC-967E-E5F52699B21E}" destId="{B260D6E1-0A29-43A5-A293-1B282BEEA3F2}" srcOrd="1" destOrd="0" presId="urn:microsoft.com/office/officeart/2008/layout/HorizontalMultiLevelHierarchy"/>
    <dgm:cxn modelId="{A2067A40-2E63-42A1-9EEE-FE4F7AFFEA1C}" type="presParOf" srcId="{B260D6E1-0A29-43A5-A293-1B282BEEA3F2}" destId="{E32C432A-11D3-45EC-91E9-C13F7DA2FFEC}" srcOrd="0" destOrd="0" presId="urn:microsoft.com/office/officeart/2008/layout/HorizontalMultiLevelHierarchy"/>
    <dgm:cxn modelId="{06031867-7418-4D6F-9FC5-BCF48AE6F4BF}" type="presParOf" srcId="{E32C432A-11D3-45EC-91E9-C13F7DA2FFEC}" destId="{C48E941D-BAE8-43A9-89B4-2E2DABD3A47C}" srcOrd="0" destOrd="0" presId="urn:microsoft.com/office/officeart/2008/layout/HorizontalMultiLevelHierarchy"/>
    <dgm:cxn modelId="{DC191754-CC1E-4C77-AF54-B5820B475D7E}" type="presParOf" srcId="{B260D6E1-0A29-43A5-A293-1B282BEEA3F2}" destId="{D239B48D-0A7B-4E68-8AE1-BB951467D2A3}" srcOrd="1" destOrd="0" presId="urn:microsoft.com/office/officeart/2008/layout/HorizontalMultiLevelHierarchy"/>
    <dgm:cxn modelId="{7CE9D5BB-1BA8-41E2-94DC-15D49A5BE82E}" type="presParOf" srcId="{D239B48D-0A7B-4E68-8AE1-BB951467D2A3}" destId="{B72DD5CB-455C-4858-B2E2-AB21C9C80C9C}" srcOrd="0" destOrd="0" presId="urn:microsoft.com/office/officeart/2008/layout/HorizontalMultiLevelHierarchy"/>
    <dgm:cxn modelId="{BC3DE8D6-1924-420F-9E33-B83D3A3F5D41}" type="presParOf" srcId="{D239B48D-0A7B-4E68-8AE1-BB951467D2A3}" destId="{BB55D1BE-4A7E-4A2F-993D-836DE6DA8C12}" srcOrd="1" destOrd="0" presId="urn:microsoft.com/office/officeart/2008/layout/HorizontalMultiLevelHierarchy"/>
    <dgm:cxn modelId="{E83BAE16-1E63-409E-9D46-90FDEE8C6A78}" type="presParOf" srcId="{B260D6E1-0A29-43A5-A293-1B282BEEA3F2}" destId="{9471A7F9-EF63-43DE-AE99-EC8E79A800C7}" srcOrd="2" destOrd="0" presId="urn:microsoft.com/office/officeart/2008/layout/HorizontalMultiLevelHierarchy"/>
    <dgm:cxn modelId="{B26DAEF1-AA7D-4334-AA9F-67DA9FC0BF91}" type="presParOf" srcId="{9471A7F9-EF63-43DE-AE99-EC8E79A800C7}" destId="{DFD0DD1A-593B-4D7E-B4BE-3613DD5AB36F}" srcOrd="0" destOrd="0" presId="urn:microsoft.com/office/officeart/2008/layout/HorizontalMultiLevelHierarchy"/>
    <dgm:cxn modelId="{36F4C602-DF41-4C71-9997-05B789BC76AD}" type="presParOf" srcId="{B260D6E1-0A29-43A5-A293-1B282BEEA3F2}" destId="{12324FC2-4A0B-4209-BAB8-381DB6B6E77A}" srcOrd="3" destOrd="0" presId="urn:microsoft.com/office/officeart/2008/layout/HorizontalMultiLevelHierarchy"/>
    <dgm:cxn modelId="{1DDF7FB6-5523-4592-A755-541288717AE1}" type="presParOf" srcId="{12324FC2-4A0B-4209-BAB8-381DB6B6E77A}" destId="{C55E93FF-F047-4553-A431-87A70B21427E}" srcOrd="0" destOrd="0" presId="urn:microsoft.com/office/officeart/2008/layout/HorizontalMultiLevelHierarchy"/>
    <dgm:cxn modelId="{BDF9FF43-5CFA-4A2A-9500-92A3DA7A88C2}" type="presParOf" srcId="{12324FC2-4A0B-4209-BAB8-381DB6B6E77A}" destId="{0DAB4EE9-EE6A-476D-A6EB-A3B536D274A6}" srcOrd="1" destOrd="0" presId="urn:microsoft.com/office/officeart/2008/layout/HorizontalMultiLevelHierarchy"/>
    <dgm:cxn modelId="{9EF8F260-7DF6-46DE-A24B-45247FD95CE7}" type="presParOf" srcId="{D55E2CCE-E72F-48CA-8A57-62228F27B317}" destId="{C5B7A4EA-2441-41CD-AEED-4A4FD7F6E8F8}" srcOrd="6" destOrd="0" presId="urn:microsoft.com/office/officeart/2008/layout/HorizontalMultiLevelHierarchy"/>
    <dgm:cxn modelId="{C42FB3E5-71E0-42AE-A23A-B62950DAC1E9}" type="presParOf" srcId="{C5B7A4EA-2441-41CD-AEED-4A4FD7F6E8F8}" destId="{60F83264-AC4B-4C3A-96C6-76D6F9B72B27}" srcOrd="0" destOrd="0" presId="urn:microsoft.com/office/officeart/2008/layout/HorizontalMultiLevelHierarchy"/>
    <dgm:cxn modelId="{F12C8115-364D-4671-AFC0-7AE603C3B4DE}" type="presParOf" srcId="{D55E2CCE-E72F-48CA-8A57-62228F27B317}" destId="{13C13842-621C-4CAB-86AE-B5FAEA2D5434}" srcOrd="7" destOrd="0" presId="urn:microsoft.com/office/officeart/2008/layout/HorizontalMultiLevelHierarchy"/>
    <dgm:cxn modelId="{49538193-0297-43E5-87A4-FBFED14EAC12}" type="presParOf" srcId="{13C13842-621C-4CAB-86AE-B5FAEA2D5434}" destId="{6D6A42C2-49EA-4422-951B-6D6589C06F9A}" srcOrd="0" destOrd="0" presId="urn:microsoft.com/office/officeart/2008/layout/HorizontalMultiLevelHierarchy"/>
    <dgm:cxn modelId="{40107C6F-627F-42D4-AD35-DB719D4CA757}" type="presParOf" srcId="{13C13842-621C-4CAB-86AE-B5FAEA2D5434}" destId="{1FB0BF85-6718-4DCF-9CFA-A0CA92C36D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D189F-B23B-4537-8E5E-EB093D0DCCE7}">
      <dsp:nvSpPr>
        <dsp:cNvPr id="0" name=""/>
        <dsp:cNvSpPr/>
      </dsp:nvSpPr>
      <dsp:spPr>
        <a:xfrm>
          <a:off x="4396070" y="4225371"/>
          <a:ext cx="398720" cy="495537"/>
        </a:xfrm>
        <a:custGeom>
          <a:avLst/>
          <a:gdLst/>
          <a:ahLst/>
          <a:cxnLst/>
          <a:rect l="0" t="0" r="0" b="0"/>
          <a:pathLst>
            <a:path>
              <a:moveTo>
                <a:pt x="398720" y="0"/>
              </a:moveTo>
              <a:lnTo>
                <a:pt x="199360" y="0"/>
              </a:lnTo>
              <a:lnTo>
                <a:pt x="199360" y="495537"/>
              </a:lnTo>
              <a:lnTo>
                <a:pt x="0" y="49553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579529" y="4457239"/>
        <a:ext cx="31801" cy="31801"/>
      </dsp:txXfrm>
    </dsp:sp>
    <dsp:sp modelId="{C74FE6EB-BE02-47F5-9C99-74B374B61B53}">
      <dsp:nvSpPr>
        <dsp:cNvPr id="0" name=""/>
        <dsp:cNvSpPr/>
      </dsp:nvSpPr>
      <dsp:spPr>
        <a:xfrm>
          <a:off x="4396070" y="3729834"/>
          <a:ext cx="398720" cy="495537"/>
        </a:xfrm>
        <a:custGeom>
          <a:avLst/>
          <a:gdLst/>
          <a:ahLst/>
          <a:cxnLst/>
          <a:rect l="0" t="0" r="0" b="0"/>
          <a:pathLst>
            <a:path>
              <a:moveTo>
                <a:pt x="398720" y="495537"/>
              </a:moveTo>
              <a:lnTo>
                <a:pt x="199360" y="495537"/>
              </a:lnTo>
              <a:lnTo>
                <a:pt x="19936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579529" y="3961701"/>
        <a:ext cx="31801" cy="31801"/>
      </dsp:txXfrm>
    </dsp:sp>
    <dsp:sp modelId="{045C9F7B-2283-4877-8819-55C470823D72}">
      <dsp:nvSpPr>
        <dsp:cNvPr id="0" name=""/>
        <dsp:cNvSpPr/>
      </dsp:nvSpPr>
      <dsp:spPr>
        <a:xfrm>
          <a:off x="6788391" y="2970077"/>
          <a:ext cx="398720" cy="1255293"/>
        </a:xfrm>
        <a:custGeom>
          <a:avLst/>
          <a:gdLst/>
          <a:ahLst/>
          <a:cxnLst/>
          <a:rect l="0" t="0" r="0" b="0"/>
          <a:pathLst>
            <a:path>
              <a:moveTo>
                <a:pt x="398720" y="0"/>
              </a:moveTo>
              <a:lnTo>
                <a:pt x="199360" y="0"/>
              </a:lnTo>
              <a:lnTo>
                <a:pt x="199360" y="1255293"/>
              </a:lnTo>
              <a:lnTo>
                <a:pt x="0" y="1255293"/>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54824" y="3564797"/>
        <a:ext cx="65854" cy="65854"/>
      </dsp:txXfrm>
    </dsp:sp>
    <dsp:sp modelId="{908A7B49-0BE5-43FE-815B-74BA37B0CDA5}">
      <dsp:nvSpPr>
        <dsp:cNvPr id="0" name=""/>
        <dsp:cNvSpPr/>
      </dsp:nvSpPr>
      <dsp:spPr>
        <a:xfrm>
          <a:off x="2003749" y="2854418"/>
          <a:ext cx="398720" cy="379878"/>
        </a:xfrm>
        <a:custGeom>
          <a:avLst/>
          <a:gdLst/>
          <a:ahLst/>
          <a:cxnLst/>
          <a:rect l="0" t="0" r="0" b="0"/>
          <a:pathLst>
            <a:path>
              <a:moveTo>
                <a:pt x="398720" y="0"/>
              </a:moveTo>
              <a:lnTo>
                <a:pt x="199360" y="0"/>
              </a:lnTo>
              <a:lnTo>
                <a:pt x="199360" y="379878"/>
              </a:lnTo>
              <a:lnTo>
                <a:pt x="0" y="37987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189342" y="3030589"/>
        <a:ext cx="27535" cy="27535"/>
      </dsp:txXfrm>
    </dsp:sp>
    <dsp:sp modelId="{2E91789C-3722-41E7-A6D8-CD06B63682ED}">
      <dsp:nvSpPr>
        <dsp:cNvPr id="0" name=""/>
        <dsp:cNvSpPr/>
      </dsp:nvSpPr>
      <dsp:spPr>
        <a:xfrm>
          <a:off x="2003749" y="2474540"/>
          <a:ext cx="398720" cy="379878"/>
        </a:xfrm>
        <a:custGeom>
          <a:avLst/>
          <a:gdLst/>
          <a:ahLst/>
          <a:cxnLst/>
          <a:rect l="0" t="0" r="0" b="0"/>
          <a:pathLst>
            <a:path>
              <a:moveTo>
                <a:pt x="398720" y="379878"/>
              </a:moveTo>
              <a:lnTo>
                <a:pt x="199360" y="379878"/>
              </a:lnTo>
              <a:lnTo>
                <a:pt x="19936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2189342" y="2650711"/>
        <a:ext cx="27535" cy="27535"/>
      </dsp:txXfrm>
    </dsp:sp>
    <dsp:sp modelId="{0998EF7F-32EA-4C00-B0AC-C6DD3DE5FA3A}">
      <dsp:nvSpPr>
        <dsp:cNvPr id="0" name=""/>
        <dsp:cNvSpPr/>
      </dsp:nvSpPr>
      <dsp:spPr>
        <a:xfrm>
          <a:off x="4396070" y="2474540"/>
          <a:ext cx="398720" cy="379878"/>
        </a:xfrm>
        <a:custGeom>
          <a:avLst/>
          <a:gdLst/>
          <a:ahLst/>
          <a:cxnLst/>
          <a:rect l="0" t="0" r="0" b="0"/>
          <a:pathLst>
            <a:path>
              <a:moveTo>
                <a:pt x="398720" y="0"/>
              </a:moveTo>
              <a:lnTo>
                <a:pt x="199360" y="0"/>
              </a:lnTo>
              <a:lnTo>
                <a:pt x="199360" y="379878"/>
              </a:lnTo>
              <a:lnTo>
                <a:pt x="0" y="37987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581662" y="2650711"/>
        <a:ext cx="27535" cy="27535"/>
      </dsp:txXfrm>
    </dsp:sp>
    <dsp:sp modelId="{C9970448-EBB6-4DF4-A7C7-276720802EE1}">
      <dsp:nvSpPr>
        <dsp:cNvPr id="0" name=""/>
        <dsp:cNvSpPr/>
      </dsp:nvSpPr>
      <dsp:spPr>
        <a:xfrm>
          <a:off x="4396070" y="2094662"/>
          <a:ext cx="398720" cy="379878"/>
        </a:xfrm>
        <a:custGeom>
          <a:avLst/>
          <a:gdLst/>
          <a:ahLst/>
          <a:cxnLst/>
          <a:rect l="0" t="0" r="0" b="0"/>
          <a:pathLst>
            <a:path>
              <a:moveTo>
                <a:pt x="398720" y="379878"/>
              </a:moveTo>
              <a:lnTo>
                <a:pt x="199360" y="379878"/>
              </a:lnTo>
              <a:lnTo>
                <a:pt x="19936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4581662" y="2270833"/>
        <a:ext cx="27535" cy="27535"/>
      </dsp:txXfrm>
    </dsp:sp>
    <dsp:sp modelId="{7D8FE8AB-BB9F-4071-8196-8F3F8A7477E8}">
      <dsp:nvSpPr>
        <dsp:cNvPr id="0" name=""/>
        <dsp:cNvSpPr/>
      </dsp:nvSpPr>
      <dsp:spPr>
        <a:xfrm>
          <a:off x="6788391" y="2474540"/>
          <a:ext cx="398720" cy="495537"/>
        </a:xfrm>
        <a:custGeom>
          <a:avLst/>
          <a:gdLst/>
          <a:ahLst/>
          <a:cxnLst/>
          <a:rect l="0" t="0" r="0" b="0"/>
          <a:pathLst>
            <a:path>
              <a:moveTo>
                <a:pt x="398720" y="495537"/>
              </a:moveTo>
              <a:lnTo>
                <a:pt x="199360" y="495537"/>
              </a:lnTo>
              <a:lnTo>
                <a:pt x="19936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71850" y="2706408"/>
        <a:ext cx="31801" cy="31801"/>
      </dsp:txXfrm>
    </dsp:sp>
    <dsp:sp modelId="{01F3A82C-6697-400F-A475-3B6E2F6137AB}">
      <dsp:nvSpPr>
        <dsp:cNvPr id="0" name=""/>
        <dsp:cNvSpPr/>
      </dsp:nvSpPr>
      <dsp:spPr>
        <a:xfrm>
          <a:off x="6788391" y="1714783"/>
          <a:ext cx="398720" cy="1255293"/>
        </a:xfrm>
        <a:custGeom>
          <a:avLst/>
          <a:gdLst/>
          <a:ahLst/>
          <a:cxnLst/>
          <a:rect l="0" t="0" r="0" b="0"/>
          <a:pathLst>
            <a:path>
              <a:moveTo>
                <a:pt x="398720" y="1255293"/>
              </a:moveTo>
              <a:lnTo>
                <a:pt x="199360" y="1255293"/>
              </a:lnTo>
              <a:lnTo>
                <a:pt x="199360" y="0"/>
              </a:lnTo>
              <a:lnTo>
                <a:pt x="0" y="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6954824" y="2309503"/>
        <a:ext cx="65854" cy="65854"/>
      </dsp:txXfrm>
    </dsp:sp>
    <dsp:sp modelId="{326496BE-7820-4985-9664-5D8C62A8B38B}">
      <dsp:nvSpPr>
        <dsp:cNvPr id="0" name=""/>
        <dsp:cNvSpPr/>
      </dsp:nvSpPr>
      <dsp:spPr>
        <a:xfrm>
          <a:off x="8284907" y="2924357"/>
          <a:ext cx="398720" cy="91440"/>
        </a:xfrm>
        <a:custGeom>
          <a:avLst/>
          <a:gdLst/>
          <a:ahLst/>
          <a:cxnLst/>
          <a:rect l="0" t="0" r="0" b="0"/>
          <a:pathLst>
            <a:path>
              <a:moveTo>
                <a:pt x="398720" y="45720"/>
              </a:moveTo>
              <a:lnTo>
                <a:pt x="0" y="45720"/>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8474299" y="2960109"/>
        <a:ext cx="19936" cy="19936"/>
      </dsp:txXfrm>
    </dsp:sp>
    <dsp:sp modelId="{E9B98864-65E8-4B6B-99F8-10F9167932ED}">
      <dsp:nvSpPr>
        <dsp:cNvPr id="0" name=""/>
        <dsp:cNvSpPr/>
      </dsp:nvSpPr>
      <dsp:spPr>
        <a:xfrm>
          <a:off x="10677228" y="2924357"/>
          <a:ext cx="398720" cy="91440"/>
        </a:xfrm>
        <a:custGeom>
          <a:avLst/>
          <a:gdLst/>
          <a:ahLst/>
          <a:cxnLst/>
          <a:rect l="0" t="0" r="0" b="0"/>
          <a:pathLst>
            <a:path>
              <a:moveTo>
                <a:pt x="398720" y="45720"/>
              </a:moveTo>
              <a:lnTo>
                <a:pt x="0" y="45720"/>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cs typeface="B Badr" panose="00000400000000000000" pitchFamily="2" charset="-78"/>
          </a:endParaRPr>
        </a:p>
      </dsp:txBody>
      <dsp:txXfrm>
        <a:off x="10866620" y="2960109"/>
        <a:ext cx="19936" cy="19936"/>
      </dsp:txXfrm>
    </dsp:sp>
    <dsp:sp modelId="{733350FC-296D-4460-9CC7-6F626B8B81D8}">
      <dsp:nvSpPr>
        <dsp:cNvPr id="0" name=""/>
        <dsp:cNvSpPr/>
      </dsp:nvSpPr>
      <dsp:spPr>
        <a:xfrm rot="5400000">
          <a:off x="10260306" y="2666175"/>
          <a:ext cx="2239089"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smtClean="0">
              <a:cs typeface="B Badr" panose="00000400000000000000" pitchFamily="2" charset="-78"/>
            </a:rPr>
            <a:t>قال السكاكى: </a:t>
          </a:r>
          <a:endParaRPr lang="fa-IR" sz="3200" kern="1200">
            <a:cs typeface="B Badr" panose="00000400000000000000" pitchFamily="2" charset="-78"/>
          </a:endParaRPr>
        </a:p>
      </dsp:txBody>
      <dsp:txXfrm>
        <a:off x="10260306" y="2666175"/>
        <a:ext cx="2239089" cy="607805"/>
      </dsp:txXfrm>
    </dsp:sp>
    <dsp:sp modelId="{AD5AB713-037B-43B4-A32F-E6B4A7CF3924}">
      <dsp:nvSpPr>
        <dsp:cNvPr id="0" name=""/>
        <dsp:cNvSpPr/>
      </dsp:nvSpPr>
      <dsp:spPr>
        <a:xfrm>
          <a:off x="8683627" y="2550515"/>
          <a:ext cx="1993600" cy="83912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الكناية تتفاوت إلى تعريض، و تلويح، و رمز، و إيماء و إشارة،</a:t>
          </a:r>
          <a:endParaRPr lang="fa-IR" sz="1600" kern="1200">
            <a:cs typeface="B Badr" panose="00000400000000000000" pitchFamily="2" charset="-78"/>
          </a:endParaRPr>
        </a:p>
      </dsp:txBody>
      <dsp:txXfrm>
        <a:off x="8683627" y="2550515"/>
        <a:ext cx="1993600" cy="839123"/>
      </dsp:txXfrm>
    </dsp:sp>
    <dsp:sp modelId="{336C1CF2-5CC8-4FA3-B298-4947AFD36CA5}">
      <dsp:nvSpPr>
        <dsp:cNvPr id="0" name=""/>
        <dsp:cNvSpPr/>
      </dsp:nvSpPr>
      <dsp:spPr>
        <a:xfrm>
          <a:off x="7187111" y="2666175"/>
          <a:ext cx="1097796"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المناسب </a:t>
          </a:r>
          <a:endParaRPr lang="fa-IR" sz="1600" kern="1200">
            <a:cs typeface="B Badr" panose="00000400000000000000" pitchFamily="2" charset="-78"/>
          </a:endParaRPr>
        </a:p>
      </dsp:txBody>
      <dsp:txXfrm>
        <a:off x="7187111" y="2666175"/>
        <a:ext cx="1097796" cy="607805"/>
      </dsp:txXfrm>
    </dsp:sp>
    <dsp:sp modelId="{CD93FF61-039F-451B-9457-F03406FF23C4}">
      <dsp:nvSpPr>
        <dsp:cNvPr id="0" name=""/>
        <dsp:cNvSpPr/>
      </dsp:nvSpPr>
      <dsp:spPr>
        <a:xfrm>
          <a:off x="4794790" y="1410881"/>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للعرضية: التعريض، </a:t>
          </a:r>
          <a:endParaRPr lang="fa-IR" sz="1600" kern="1200">
            <a:cs typeface="B Badr" panose="00000400000000000000" pitchFamily="2" charset="-78"/>
          </a:endParaRPr>
        </a:p>
      </dsp:txBody>
      <dsp:txXfrm>
        <a:off x="4794790" y="1410881"/>
        <a:ext cx="1993600" cy="607805"/>
      </dsp:txXfrm>
    </dsp:sp>
    <dsp:sp modelId="{B5FADA05-8BE4-49F4-8AFA-00C4F61F59F4}">
      <dsp:nvSpPr>
        <dsp:cNvPr id="0" name=""/>
        <dsp:cNvSpPr/>
      </dsp:nvSpPr>
      <dsp:spPr>
        <a:xfrm>
          <a:off x="4794790" y="2170637"/>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لغيرها</a:t>
          </a:r>
          <a:endParaRPr lang="fa-IR" sz="1600" kern="1200">
            <a:cs typeface="B Badr" panose="00000400000000000000" pitchFamily="2" charset="-78"/>
          </a:endParaRPr>
        </a:p>
      </dsp:txBody>
      <dsp:txXfrm>
        <a:off x="4794790" y="2170637"/>
        <a:ext cx="1993600" cy="607805"/>
      </dsp:txXfrm>
    </dsp:sp>
    <dsp:sp modelId="{89F35F5C-D6EA-4DF7-9982-99ADB6F57457}">
      <dsp:nvSpPr>
        <dsp:cNvPr id="0" name=""/>
        <dsp:cNvSpPr/>
      </dsp:nvSpPr>
      <dsp:spPr>
        <a:xfrm>
          <a:off x="2402469" y="1790759"/>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 إن كثرت الوسائط-: التلويح</a:t>
          </a:r>
          <a:endParaRPr lang="fa-IR" sz="1600" kern="1200">
            <a:cs typeface="B Badr" panose="00000400000000000000" pitchFamily="2" charset="-78"/>
          </a:endParaRPr>
        </a:p>
      </dsp:txBody>
      <dsp:txXfrm>
        <a:off x="2402469" y="1790759"/>
        <a:ext cx="1993600" cy="607805"/>
      </dsp:txXfrm>
    </dsp:sp>
    <dsp:sp modelId="{6E9B7F5A-0378-4D22-95D7-F0D94877AD08}">
      <dsp:nvSpPr>
        <dsp:cNvPr id="0" name=""/>
        <dsp:cNvSpPr/>
      </dsp:nvSpPr>
      <dsp:spPr>
        <a:xfrm>
          <a:off x="2402469" y="2550515"/>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إن قلت</a:t>
          </a:r>
          <a:endParaRPr lang="fa-IR" sz="1600" kern="1200">
            <a:cs typeface="B Badr" panose="00000400000000000000" pitchFamily="2" charset="-78"/>
          </a:endParaRPr>
        </a:p>
      </dsp:txBody>
      <dsp:txXfrm>
        <a:off x="2402469" y="2550515"/>
        <a:ext cx="1993600" cy="607805"/>
      </dsp:txXfrm>
    </dsp:sp>
    <dsp:sp modelId="{B278DEDA-20C9-4556-A34D-2396F53C971C}">
      <dsp:nvSpPr>
        <dsp:cNvPr id="0" name=""/>
        <dsp:cNvSpPr/>
      </dsp:nvSpPr>
      <dsp:spPr>
        <a:xfrm>
          <a:off x="10149" y="2170637"/>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 مع خفاء-: الرمز</a:t>
          </a:r>
          <a:endParaRPr lang="fa-IR" sz="1600" kern="1200">
            <a:cs typeface="B Badr" panose="00000400000000000000" pitchFamily="2" charset="-78"/>
          </a:endParaRPr>
        </a:p>
      </dsp:txBody>
      <dsp:txXfrm>
        <a:off x="10149" y="2170637"/>
        <a:ext cx="1993600" cy="607805"/>
      </dsp:txXfrm>
    </dsp:sp>
    <dsp:sp modelId="{85358D66-51FF-4E7D-A837-E1101FBEF13D}">
      <dsp:nvSpPr>
        <dsp:cNvPr id="0" name=""/>
        <dsp:cNvSpPr/>
      </dsp:nvSpPr>
      <dsp:spPr>
        <a:xfrm>
          <a:off x="10149" y="2930394"/>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بلا خفاء: الإيماء و الإشارة</a:t>
          </a:r>
          <a:r>
            <a:rPr lang="en-US" sz="1600" kern="1200" smtClean="0">
              <a:cs typeface="B Badr" panose="00000400000000000000" pitchFamily="2" charset="-78"/>
            </a:rPr>
            <a:t>.</a:t>
          </a:r>
          <a:endParaRPr lang="fa-IR" sz="1600" kern="1200">
            <a:cs typeface="B Badr" panose="00000400000000000000" pitchFamily="2" charset="-78"/>
          </a:endParaRPr>
        </a:p>
      </dsp:txBody>
      <dsp:txXfrm>
        <a:off x="10149" y="2930394"/>
        <a:ext cx="1993600" cy="607805"/>
      </dsp:txXfrm>
    </dsp:sp>
    <dsp:sp modelId="{517EC6E3-FD68-475F-8BC2-07EA111A49CC}">
      <dsp:nvSpPr>
        <dsp:cNvPr id="0" name=""/>
        <dsp:cNvSpPr/>
      </dsp:nvSpPr>
      <dsp:spPr>
        <a:xfrm>
          <a:off x="4794790" y="3921468"/>
          <a:ext cx="1993600" cy="607805"/>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ثم قال: و التعريض قد يكون مجازا؛ </a:t>
          </a:r>
          <a:endParaRPr lang="fa-IR" sz="1600" kern="1200">
            <a:cs typeface="B Badr" panose="00000400000000000000" pitchFamily="2" charset="-78"/>
          </a:endParaRPr>
        </a:p>
      </dsp:txBody>
      <dsp:txXfrm>
        <a:off x="4794790" y="3921468"/>
        <a:ext cx="1993600" cy="607805"/>
      </dsp:txXfrm>
    </dsp:sp>
    <dsp:sp modelId="{D04D274A-81DB-4C38-99ED-D3276C66959E}">
      <dsp:nvSpPr>
        <dsp:cNvPr id="0" name=""/>
        <dsp:cNvSpPr/>
      </dsp:nvSpPr>
      <dsp:spPr>
        <a:xfrm>
          <a:off x="2402469" y="3310272"/>
          <a:ext cx="1993600" cy="83912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كقولك: (آذيتنى فستعرف</a:t>
          </a:r>
          <a:r>
            <a:rPr lang="en-US" sz="1600" kern="1200" smtClean="0">
              <a:cs typeface="B Badr" panose="00000400000000000000" pitchFamily="2" charset="-78"/>
            </a:rPr>
            <a:t>(</a:t>
          </a:r>
          <a:r>
            <a:rPr lang="fa-IR" sz="1600" kern="1200" smtClean="0">
              <a:cs typeface="B Badr" panose="00000400000000000000" pitchFamily="2" charset="-78"/>
            </a:rPr>
            <a:t> </a:t>
          </a:r>
          <a:r>
            <a:rPr lang="fa-IR" sz="1600" kern="1200" smtClean="0">
              <a:cs typeface="B Badr" panose="00000400000000000000" pitchFamily="2" charset="-78"/>
            </a:rPr>
            <a:t>و أنت تريد إنسانا مع المخاطب دونه، </a:t>
          </a:r>
          <a:endParaRPr lang="fa-IR" sz="1600" kern="1200">
            <a:cs typeface="B Badr" panose="00000400000000000000" pitchFamily="2" charset="-78"/>
          </a:endParaRPr>
        </a:p>
      </dsp:txBody>
      <dsp:txXfrm>
        <a:off x="2402469" y="3310272"/>
        <a:ext cx="1993600" cy="839123"/>
      </dsp:txXfrm>
    </dsp:sp>
    <dsp:sp modelId="{83453279-0651-44B5-9252-49DC47FA67F8}">
      <dsp:nvSpPr>
        <dsp:cNvPr id="0" name=""/>
        <dsp:cNvSpPr/>
      </dsp:nvSpPr>
      <dsp:spPr>
        <a:xfrm>
          <a:off x="2402469" y="4301347"/>
          <a:ext cx="1993600" cy="839123"/>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cs typeface="B Badr" panose="00000400000000000000" pitchFamily="2" charset="-78"/>
            </a:rPr>
            <a:t>و إن أردتهما جميعا كان كناية، و لا بد فيهما من قرينة</a:t>
          </a:r>
          <a:endParaRPr lang="fa-IR" sz="1600" kern="1200">
            <a:cs typeface="B Badr" panose="00000400000000000000" pitchFamily="2" charset="-78"/>
          </a:endParaRPr>
        </a:p>
      </dsp:txBody>
      <dsp:txXfrm>
        <a:off x="2402469" y="4301347"/>
        <a:ext cx="1993600" cy="8391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5.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3.xml"/><Relationship Id="rId10" Type="http://schemas.openxmlformats.org/officeDocument/2006/relationships/slide" Target="slide39.xml"/><Relationship Id="rId4" Type="http://schemas.openxmlformats.org/officeDocument/2006/relationships/slide" Target="slide20.xml"/><Relationship Id="rId9" Type="http://schemas.openxmlformats.org/officeDocument/2006/relationships/slide" Target="slide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461" y="1607458"/>
            <a:ext cx="10441959" cy="2819400"/>
          </a:xfrm>
        </p:spPr>
        <p:txBody>
          <a:bodyPr/>
          <a:lstStyle/>
          <a:p>
            <a:pPr algn="ctr"/>
            <a:r>
              <a:rPr lang="fa-IR" sz="8800"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نموداری متن</a:t>
            </a:r>
            <a:br>
              <a:rPr lang="fa-IR" sz="8800"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br>
            <a:r>
              <a:rPr lang="fa-IR" b="1"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 تلخیص المفتاح خطیب قزوینی (فن بیان)</a:t>
            </a:r>
            <a:endParaRPr lang="fa-IR" b="1">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1692612" y="4914540"/>
            <a:ext cx="8825658" cy="861420"/>
          </a:xfrm>
        </p:spPr>
        <p:txBody>
          <a:bodyPr>
            <a:normAutofit/>
          </a:bodyPr>
          <a:lstStyle/>
          <a:p>
            <a:pPr algn="ctr"/>
            <a:r>
              <a:rPr lang="fa-IR" sz="2800">
                <a:solidFill>
                  <a:schemeClr val="bg1"/>
                </a:solidFill>
                <a:cs typeface="Far.Alphabet" panose="00000400000000000000" pitchFamily="2" charset="-78"/>
              </a:rPr>
              <a:t>طلبگی تا اجتهاد (</a:t>
            </a:r>
            <a:r>
              <a:rPr lang="en-US" sz="2800">
                <a:solidFill>
                  <a:schemeClr val="bg1"/>
                </a:solidFill>
                <a:latin typeface="Aharoni" panose="02010803020104030203" pitchFamily="2" charset="-79"/>
                <a:cs typeface="Aharoni" panose="02010803020104030203" pitchFamily="2" charset="-79"/>
              </a:rPr>
              <a:t>TT-EJ.IR</a:t>
            </a:r>
            <a:r>
              <a:rPr lang="fa-IR" sz="2800">
                <a:solidFill>
                  <a:schemeClr val="bg1"/>
                </a:solidFill>
                <a:cs typeface="Far.Alphabet" panose="00000400000000000000" pitchFamily="2" charset="-78"/>
              </a:rPr>
              <a:t>)- پاییز و زمستان 95</a:t>
            </a:r>
          </a:p>
        </p:txBody>
      </p:sp>
      <p:sp>
        <p:nvSpPr>
          <p:cNvPr id="4" name="Rectangle 3"/>
          <p:cNvSpPr/>
          <p:nvPr/>
        </p:nvSpPr>
        <p:spPr>
          <a:xfrm>
            <a:off x="4460598" y="1022683"/>
            <a:ext cx="3289683" cy="584775"/>
          </a:xfrm>
          <a:prstGeom prst="rect">
            <a:avLst/>
          </a:prstGeom>
        </p:spPr>
        <p:txBody>
          <a:bodyPr wrap="none">
            <a:spAutoFit/>
          </a:bodyPr>
          <a:lstStyle/>
          <a:p>
            <a:r>
              <a:rPr lang="fa-IR" sz="3200" b="1">
                <a:effectLst>
                  <a:outerShdw blurRad="38100" dist="38100" dir="2700000" algn="tl">
                    <a:srgbClr val="000000">
                      <a:alpha val="43137"/>
                    </a:srgbClr>
                  </a:outerShdw>
                </a:effectLst>
                <a:latin typeface="Nabi" panose="02000500000000020002" pitchFamily="2" charset="0"/>
                <a:cs typeface="Nabi" panose="02000500000000020002" pitchFamily="2" charset="0"/>
              </a:rPr>
              <a:t>بسم الله الرّحمن الرّحیم</a:t>
            </a:r>
            <a:endParaRPr lang="fa-IR" sz="3200"/>
          </a:p>
        </p:txBody>
      </p:sp>
    </p:spTree>
    <p:extLst>
      <p:ext uri="{BB962C8B-B14F-4D97-AF65-F5344CB8AC3E}">
        <p14:creationId xmlns:p14="http://schemas.microsoft.com/office/powerpoint/2010/main" val="7256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246393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29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7745853"/>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991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193240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81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4488"/>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18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2691214"/>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242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1277774"/>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338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0330387"/>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674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4108209"/>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23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893706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844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547192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94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effectLst>
                  <a:outerShdw blurRad="38100" dist="38100" dir="2700000" algn="tl">
                    <a:srgbClr val="000000">
                      <a:alpha val="43137"/>
                    </a:srgbClr>
                  </a:outerShdw>
                </a:effectLst>
                <a:cs typeface="B Badr" panose="00000400000000000000" pitchFamily="2" charset="-78"/>
              </a:rPr>
              <a:t>فهرست مطالب</a:t>
            </a:r>
            <a:endParaRPr lang="fa-IR">
              <a:effectLst>
                <a:outerShdw blurRad="38100" dist="38100" dir="2700000" algn="tl">
                  <a:srgbClr val="000000">
                    <a:alpha val="43137"/>
                  </a:srgbClr>
                </a:outerShdw>
              </a:effectLst>
              <a:cs typeface="B Badr"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2" action="ppaction://hlinksldjump"/>
              </a:rPr>
              <a:t>مقدمه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3" action="ppaction://hlinksldjump"/>
              </a:rPr>
              <a:t>تشبیه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4" action="ppaction://hlinksldjump"/>
              </a:rPr>
              <a:t>حقیقت، مجاز و انواع مجاز</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5" action="ppaction://hlinksldjump"/>
              </a:rPr>
              <a:t>مجاز مرسل</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6" action="ppaction://hlinksldjump"/>
              </a:rPr>
              <a:t>استعاره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7" action="ppaction://hlinksldjump"/>
              </a:rPr>
              <a:t>مجاز مرکب</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8" action="ppaction://hlinksldjump"/>
              </a:rPr>
              <a:t>مباحث متفرقه حقیقت و مجاز</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9" action="ppaction://hlinksldjump"/>
              </a:rPr>
              <a:t>کنایه</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r>
              <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hlinkClick r:id="rId10" action="ppaction://hlinksldjump"/>
              </a:rPr>
              <a:t>جمع بندی : تعیین ابلغ</a:t>
            </a:r>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endParaRPr lang="fa-IR" sz="3600" b="1" smtClean="0">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a:p>
            <a:endParaRPr lang="fa-IR" sz="3600" b="1">
              <a:ln w="12700">
                <a:solidFill>
                  <a:schemeClr val="accent5"/>
                </a:solidFill>
                <a:prstDash val="solid"/>
              </a:ln>
              <a:pattFill prst="ltDnDiag">
                <a:fgClr>
                  <a:schemeClr val="accent5">
                    <a:lumMod val="60000"/>
                    <a:lumOff val="40000"/>
                  </a:schemeClr>
                </a:fgClr>
                <a:bgClr>
                  <a:schemeClr val="bg1"/>
                </a:bgClr>
              </a:pattFill>
              <a:cs typeface="B Badr" panose="00000400000000000000" pitchFamily="2" charset="-78"/>
            </a:endParaRPr>
          </a:p>
        </p:txBody>
      </p:sp>
    </p:spTree>
    <p:extLst>
      <p:ext uri="{BB962C8B-B14F-4D97-AF65-F5344CB8AC3E}">
        <p14:creationId xmlns:p14="http://schemas.microsoft.com/office/powerpoint/2010/main" val="279752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حقیقت و مجاز و انواع مجاز</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2069813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1743253"/>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287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9790154"/>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863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مجاز مرسل</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205915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1009939"/>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869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استعاره</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121870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176482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813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344864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758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5126780"/>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375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6173811"/>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65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80" y="2149170"/>
            <a:ext cx="8946541" cy="4195481"/>
          </a:xfrm>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مقدمه</a:t>
            </a:r>
          </a:p>
        </p:txBody>
      </p:sp>
    </p:spTree>
    <p:extLst>
      <p:ext uri="{BB962C8B-B14F-4D97-AF65-F5344CB8AC3E}">
        <p14:creationId xmlns:p14="http://schemas.microsoft.com/office/powerpoint/2010/main" val="3092187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9528787"/>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53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مجاز مرکب</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2009618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9239935"/>
              </p:ext>
            </p:extLst>
          </p:nvPr>
        </p:nvGraphicFramePr>
        <p:xfrm>
          <a:off x="182881" y="93288"/>
          <a:ext cx="11828788"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83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مباحث متفرقه مجاز و حقیقت</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2020688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3554977"/>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145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9766045"/>
              </p:ext>
            </p:extLst>
          </p:nvPr>
        </p:nvGraphicFramePr>
        <p:xfrm>
          <a:off x="216569" y="93288"/>
          <a:ext cx="11795100"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388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کنایه</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964204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1461476"/>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097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4399273"/>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852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22" y="3256076"/>
            <a:ext cx="9404723" cy="1400530"/>
          </a:xfrm>
        </p:spPr>
        <p:txBody>
          <a:bodyPr/>
          <a:lstStyle/>
          <a:p>
            <a:pPr algn="ctr"/>
            <a:r>
              <a:rPr lang="fa-IR" smtClean="0">
                <a:solidFill>
                  <a:schemeClr val="bg1"/>
                </a:solidFill>
                <a:latin typeface="Nabi" panose="02000500000000020002" pitchFamily="2" charset="0"/>
                <a:cs typeface="Nabi" panose="02000500000000020002" pitchFamily="2" charset="0"/>
              </a:rPr>
              <a:t>جمع بندی : تعیین ابلغ</a:t>
            </a:r>
            <a:endParaRPr lang="fa-IR">
              <a:solidFill>
                <a:schemeClr val="bg1"/>
              </a:solidFill>
              <a:latin typeface="Nabi" panose="02000500000000020002" pitchFamily="2" charset="0"/>
              <a:cs typeface="Nabi" panose="02000500000000020002" pitchFamily="2" charset="0"/>
            </a:endParaRPr>
          </a:p>
        </p:txBody>
      </p:sp>
    </p:spTree>
    <p:extLst>
      <p:ext uri="{BB962C8B-B14F-4D97-AF65-F5344CB8AC3E}">
        <p14:creationId xmlns:p14="http://schemas.microsoft.com/office/powerpoint/2010/main" val="428380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52438"/>
              </p:ext>
            </p:extLst>
          </p:nvPr>
        </p:nvGraphicFramePr>
        <p:xfrm>
          <a:off x="274320" y="243840"/>
          <a:ext cx="11693903" cy="648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74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7775364"/>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4800" smtClean="0">
                <a:solidFill>
                  <a:schemeClr val="bg1"/>
                </a:solidFill>
                <a:effectLst>
                  <a:outerShdw blurRad="38100" dist="38100" dir="2700000" algn="tl">
                    <a:srgbClr val="000000">
                      <a:alpha val="43137"/>
                    </a:srgbClr>
                  </a:outerShdw>
                </a:effectLst>
                <a:latin typeface="Nabi" panose="02000500000000020002" pitchFamily="2" charset="0"/>
                <a:cs typeface="Nabi" panose="02000500000000020002" pitchFamily="2" charset="0"/>
              </a:rPr>
              <a:t>تشبیه</a:t>
            </a:r>
          </a:p>
        </p:txBody>
      </p:sp>
    </p:spTree>
    <p:extLst>
      <p:ext uri="{BB962C8B-B14F-4D97-AF65-F5344CB8AC3E}">
        <p14:creationId xmlns:p14="http://schemas.microsoft.com/office/powerpoint/2010/main" val="249945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1015152"/>
              </p:ext>
            </p:extLst>
          </p:nvPr>
        </p:nvGraphicFramePr>
        <p:xfrm>
          <a:off x="274320" y="0"/>
          <a:ext cx="11693903" cy="673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057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0578754"/>
              </p:ext>
            </p:extLst>
          </p:nvPr>
        </p:nvGraphicFramePr>
        <p:xfrm>
          <a:off x="150125" y="184728"/>
          <a:ext cx="11904715" cy="667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327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5197098"/>
              </p:ext>
            </p:extLst>
          </p:nvPr>
        </p:nvGraphicFramePr>
        <p:xfrm>
          <a:off x="150125" y="306648"/>
          <a:ext cx="116939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15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7711845"/>
              </p:ext>
            </p:extLst>
          </p:nvPr>
        </p:nvGraphicFramePr>
        <p:xfrm>
          <a:off x="317765" y="93288"/>
          <a:ext cx="11693903" cy="655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360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29417</TotalTime>
  <Words>5479</Words>
  <Application>Microsoft Office PowerPoint</Application>
  <PresentationFormat>Widescreen</PresentationFormat>
  <Paragraphs>616</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B Badr</vt:lpstr>
      <vt:lpstr>Adobe Arabic</vt:lpstr>
      <vt:lpstr>Adobe Naskh Medium</vt:lpstr>
      <vt:lpstr>Century Gothic</vt:lpstr>
      <vt:lpstr>Wingdings 3</vt:lpstr>
      <vt:lpstr>Arial</vt:lpstr>
      <vt:lpstr>Far.Alphabet</vt:lpstr>
      <vt:lpstr>Nabi</vt:lpstr>
      <vt:lpstr>Aharoni</vt:lpstr>
      <vt:lpstr>Ion</vt:lpstr>
      <vt:lpstr>نموداری متن  تلخیص المفتاح خطیب قزوینی (فن بیان)</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حقیقت و مجاز و انواع مجاز</vt:lpstr>
      <vt:lpstr>PowerPoint Presentation</vt:lpstr>
      <vt:lpstr>PowerPoint Presentation</vt:lpstr>
      <vt:lpstr>مجاز مرسل</vt:lpstr>
      <vt:lpstr>PowerPoint Presentation</vt:lpstr>
      <vt:lpstr>استعاره</vt:lpstr>
      <vt:lpstr>PowerPoint Presentation</vt:lpstr>
      <vt:lpstr>PowerPoint Presentation</vt:lpstr>
      <vt:lpstr>PowerPoint Presentation</vt:lpstr>
      <vt:lpstr>PowerPoint Presentation</vt:lpstr>
      <vt:lpstr>PowerPoint Presentation</vt:lpstr>
      <vt:lpstr>مجاز مرکب</vt:lpstr>
      <vt:lpstr>PowerPoint Presentation</vt:lpstr>
      <vt:lpstr>مباحث متفرقه مجاز و حقیقت</vt:lpstr>
      <vt:lpstr>PowerPoint Presentation</vt:lpstr>
      <vt:lpstr>PowerPoint Presentation</vt:lpstr>
      <vt:lpstr>کنایه</vt:lpstr>
      <vt:lpstr>PowerPoint Presentation</vt:lpstr>
      <vt:lpstr>PowerPoint Presentation</vt:lpstr>
      <vt:lpstr>جمع بندی : تعیین ابلغ</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طلبه حقیر، محسن بهرامی</dc:creator>
  <cp:lastModifiedBy>طلبه حقیر، محسن بهرامی</cp:lastModifiedBy>
  <cp:revision>228</cp:revision>
  <dcterms:created xsi:type="dcterms:W3CDTF">2016-11-01T04:51:19Z</dcterms:created>
  <dcterms:modified xsi:type="dcterms:W3CDTF">2017-05-09T02:55:34Z</dcterms:modified>
</cp:coreProperties>
</file>