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1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r" rtl="1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r" rtl="1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rtl="1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r" rtl="1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r" rtl="1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fa-IR" sz="6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درس هفدهم </a:t>
            </a:r>
            <a: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fa-IR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جامعه شناسی </a:t>
            </a:r>
            <a: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fa-IR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fa-IR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دوم دبیرستان </a:t>
            </a:r>
            <a:endParaRPr lang="fa-IR" sz="53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7733354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382000" cy="6324600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9600" dirty="0" smtClean="0">
                <a:solidFill>
                  <a:srgbClr val="FF0000"/>
                </a:solidFill>
              </a:rPr>
              <a:t>شناخت</a:t>
            </a:r>
            <a:r>
              <a:rPr lang="fa-IR" sz="9600" dirty="0" smtClean="0"/>
              <a:t> </a:t>
            </a:r>
            <a:r>
              <a:rPr lang="fa-IR" sz="9600" dirty="0" smtClean="0">
                <a:solidFill>
                  <a:srgbClr val="00B050"/>
                </a:solidFill>
              </a:rPr>
              <a:t>اجتماعی </a:t>
            </a:r>
            <a:r>
              <a:rPr lang="fa-IR" sz="9600" dirty="0" smtClean="0">
                <a:solidFill>
                  <a:srgbClr val="7030A0"/>
                </a:solidFill>
              </a:rPr>
              <a:t>شهودی</a:t>
            </a:r>
            <a:endParaRPr lang="fa-IR" sz="9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95839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r"/>
            <a:r>
              <a:rPr lang="fa-IR" sz="4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جهان اساطیری</a:t>
            </a:r>
            <a:br>
              <a:rPr lang="fa-IR" sz="4400" b="1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fa-IR" sz="4400" b="1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0" y="1055914"/>
            <a:ext cx="8991600" cy="5783943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انسان جهان اساطیری هستی را در جهان طبیعت محدود نمی بیند.</a:t>
            </a:r>
          </a:p>
          <a:p>
            <a:r>
              <a:rPr lang="fa-IR" sz="3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موجودات فوق طبیعی در عالم اساطیر به یک حقیقت متعالی و مقدس باز نمی گردند.</a:t>
            </a:r>
          </a:p>
          <a:p>
            <a:r>
              <a:rPr lang="fa-IR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در جهان اساطیر عقل تجربی و ابزاری نیز ارزشی ندارد.</a:t>
            </a:r>
            <a:endParaRPr lang="fa-IR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  <p:extLst>
      <p:ext uri="{BB962C8B-B14F-4D97-AF65-F5344CB8AC3E}">
        <p14:creationId xmlns:p14="http://schemas.microsoft.com/office/powerpoint/2010/main" val="23721451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457200"/>
            <a:ext cx="7924800" cy="6016752"/>
          </a:xfr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prstTxWarp prst="textChevronInverted">
              <a:avLst/>
            </a:prstTxWarp>
            <a:normAutofit/>
          </a:bodyPr>
          <a:lstStyle/>
          <a:p>
            <a:r>
              <a:rPr lang="fa-IR" sz="6600" dirty="0" smtClean="0">
                <a:solidFill>
                  <a:srgbClr val="00B050"/>
                </a:solidFill>
                <a:effectLst>
                  <a:glow rad="1397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اعتقاد به توحید اعتقاد به یک موجود مقدس است .</a:t>
            </a:r>
            <a:endParaRPr lang="fa-IR" sz="6600" dirty="0">
              <a:solidFill>
                <a:srgbClr val="00B050"/>
              </a:solidFill>
              <a:effectLst>
                <a:glow rad="1397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91097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000">
        <p14:shred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6000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بر اساس شناخت وحیانی جهان بر اساس </a:t>
            </a:r>
            <a:r>
              <a:rPr lang="fa-IR" sz="6000" dirty="0" smtClean="0">
                <a:solidFill>
                  <a:srgbClr val="00B05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حکمت</a:t>
            </a:r>
            <a:r>
              <a:rPr lang="fa-IR" sz="6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fa-IR" sz="6000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خلق</a:t>
            </a:r>
            <a:r>
              <a:rPr lang="fa-IR" sz="6000" dirty="0" smtClean="0"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 </a:t>
            </a:r>
            <a:r>
              <a:rPr lang="fa-IR" sz="6000" dirty="0" smtClean="0">
                <a:solidFill>
                  <a:srgbClr val="00B0F0"/>
                </a:solidFill>
                <a:effectLst>
                  <a:glow rad="228600">
                    <a:schemeClr val="accent1">
                      <a:satMod val="175000"/>
                      <a:alpha val="40000"/>
                    </a:schemeClr>
                  </a:glow>
                </a:effectLst>
              </a:rPr>
              <a:t>شده است.</a:t>
            </a:r>
            <a:endParaRPr lang="fa-IR" sz="6000" dirty="0">
              <a:solidFill>
                <a:srgbClr val="00B0F0"/>
              </a:solidFill>
              <a:effectLst>
                <a:glow rad="228600">
                  <a:schemeClr val="accent1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699548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457200"/>
            <a:ext cx="8382000" cy="594055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fa-IR" sz="5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glow rad="139700">
                    <a:schemeClr val="accent4">
                      <a:satMod val="175000"/>
                      <a:alpha val="40000"/>
                    </a:schemeClr>
                  </a:glow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شیطان پرستی و عرفان های کاذب پدیده های مربوط به کدام جهان هستند؟</a:t>
            </a:r>
            <a:endParaRPr lang="fa-IR" sz="5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glow rad="139700">
                  <a:schemeClr val="accent4">
                    <a:satMod val="175000"/>
                    <a:alpha val="40000"/>
                  </a:schemeClr>
                </a:glow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8999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4800" dirty="0" smtClean="0">
                <a:solidFill>
                  <a:srgbClr val="002060"/>
                </a:solidFill>
              </a:rPr>
              <a:t>شناخت</a:t>
            </a:r>
            <a:r>
              <a:rPr lang="fa-IR" sz="48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وحیانی </a:t>
            </a:r>
            <a:r>
              <a:rPr lang="fa-IR" sz="4800" dirty="0" smtClean="0">
                <a:solidFill>
                  <a:srgbClr val="002060"/>
                </a:solidFill>
              </a:rPr>
              <a:t>مهمترین بخش از شناخت علمی در </a:t>
            </a:r>
            <a:r>
              <a:rPr lang="fa-IR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جهان توحیدی </a:t>
            </a:r>
            <a:r>
              <a:rPr lang="fa-IR" sz="4800" dirty="0" smtClean="0">
                <a:solidFill>
                  <a:srgbClr val="002060"/>
                </a:solidFill>
              </a:rPr>
              <a:t>است.</a:t>
            </a:r>
            <a:endParaRPr lang="fa-IR" sz="4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6554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fa-IR" sz="3200" dirty="0" smtClean="0"/>
              <a:t>جهان اساطیری حاصل نگاه انحرافی انسان به موجودات فوق طبیعی است.</a:t>
            </a:r>
            <a:endParaRPr lang="fa-IR" sz="3200" dirty="0"/>
          </a:p>
        </p:txBody>
      </p:sp>
    </p:spTree>
    <p:extLst>
      <p:ext uri="{BB962C8B-B14F-4D97-AF65-F5344CB8AC3E}">
        <p14:creationId xmlns:p14="http://schemas.microsoft.com/office/powerpoint/2010/main" val="339650192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52400" y="228600"/>
            <a:ext cx="8382000" cy="624535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fa-IR" sz="9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3">
                      <a:satMod val="175000"/>
                      <a:alpha val="40000"/>
                    </a:schemeClr>
                  </a:glow>
                  <a:reflection blurRad="12700" stA="50000" endPos="50000" dist="5000" dir="5400000" sy="-100000" rotWithShape="0"/>
                </a:effectLst>
              </a:rPr>
              <a:t>دوستان موفق و موید باشید </a:t>
            </a:r>
            <a:endParaRPr lang="fa-IR" sz="9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glow rad="228600">
                  <a:schemeClr val="accent3">
                    <a:satMod val="175000"/>
                    <a:alpha val="40000"/>
                  </a:schemeClr>
                </a:glow>
                <a:reflection blurRad="12700" stA="50000" endPos="50000" dist="5000" dir="5400000" sy="-100000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32478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</TotalTime>
  <Words>111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Oriel</vt:lpstr>
      <vt:lpstr>درس هفدهم  جامعه شناسی  دوم دبیرستان </vt:lpstr>
      <vt:lpstr>PowerPoint Presentation</vt:lpstr>
      <vt:lpstr>جهان اساطیری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درس هفدهم  جامعه شناسی  دوم دبیرستان </dc:title>
  <dc:creator>بخشی</dc:creator>
  <cp:lastModifiedBy>Pishro</cp:lastModifiedBy>
  <cp:revision>3</cp:revision>
  <dcterms:created xsi:type="dcterms:W3CDTF">2006-08-16T00:00:00Z</dcterms:created>
  <dcterms:modified xsi:type="dcterms:W3CDTF">2016-05-01T18:13:33Z</dcterms:modified>
</cp:coreProperties>
</file>