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a-IR" sz="67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درس هفدهم </a:t>
            </a:r>
            <a:r>
              <a:rPr lang="fa-I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fa-I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fa-IR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جامعه شناسی </a:t>
            </a:r>
            <a:r>
              <a:rPr lang="fa-I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fa-I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fa-IR" sz="53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دوم دبیرستان </a:t>
            </a:r>
            <a:endParaRPr lang="fa-IR" sz="53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73335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228600"/>
            <a:ext cx="8382000" cy="63246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a-IR" sz="9600" dirty="0" smtClean="0">
                <a:solidFill>
                  <a:srgbClr val="FF0000"/>
                </a:solidFill>
              </a:rPr>
              <a:t>شناخت</a:t>
            </a:r>
            <a:r>
              <a:rPr lang="fa-IR" sz="9600" dirty="0" smtClean="0"/>
              <a:t> </a:t>
            </a:r>
            <a:r>
              <a:rPr lang="fa-IR" sz="9600" dirty="0" smtClean="0">
                <a:solidFill>
                  <a:srgbClr val="00B050"/>
                </a:solidFill>
              </a:rPr>
              <a:t>اجتماعی </a:t>
            </a:r>
            <a:r>
              <a:rPr lang="fa-IR" sz="9600" dirty="0" smtClean="0">
                <a:solidFill>
                  <a:srgbClr val="7030A0"/>
                </a:solidFill>
              </a:rPr>
              <a:t>شهودی</a:t>
            </a:r>
            <a:endParaRPr lang="fa-IR" sz="9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583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fa-IR" sz="4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جهان اساطیری</a:t>
            </a:r>
            <a:br>
              <a:rPr lang="fa-IR" sz="4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fa-IR" sz="44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055914"/>
            <a:ext cx="8991600" cy="5783943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a-IR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انسان جهان اساطیری هستی را در جهان طبیعت محدود نمی بیند.</a:t>
            </a:r>
          </a:p>
          <a:p>
            <a:r>
              <a:rPr lang="fa-IR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موجودات فوق طبیعی در عالم اساطیر به یک حقیقت متعالی و مقدس باز نمی گردند.</a:t>
            </a:r>
          </a:p>
          <a:p>
            <a:r>
              <a:rPr lang="fa-IR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در جهان اساطیر عقل تجربی و ابزاری نیز ارزشی ندارد.</a:t>
            </a:r>
            <a:endParaRPr lang="fa-IR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372145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457200"/>
            <a:ext cx="7924800" cy="6016752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prstTxWarp prst="textChevronInverted">
              <a:avLst/>
            </a:prstTxWarp>
            <a:normAutofit/>
          </a:bodyPr>
          <a:lstStyle/>
          <a:p>
            <a:r>
              <a:rPr lang="fa-IR" sz="6600" dirty="0" smtClean="0">
                <a:solidFill>
                  <a:srgbClr val="00B05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اعتقاد به توحید اعتقاد به یک موجود مقدس است .</a:t>
            </a:r>
            <a:endParaRPr lang="fa-IR" sz="6600" dirty="0">
              <a:solidFill>
                <a:srgbClr val="00B05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9109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sz="6000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بر اساس شناخت وحیانی جهان بر اساس </a:t>
            </a:r>
            <a:r>
              <a:rPr lang="fa-IR" sz="6000" dirty="0" smtClean="0">
                <a:solidFill>
                  <a:srgbClr val="00B05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حکمت</a:t>
            </a:r>
            <a:r>
              <a:rPr lang="fa-IR" sz="6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fa-IR" sz="6000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خلق</a:t>
            </a:r>
            <a:r>
              <a:rPr lang="fa-IR" sz="6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fa-IR" sz="6000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شده است.</a:t>
            </a:r>
            <a:endParaRPr lang="fa-IR" sz="6000" dirty="0">
              <a:solidFill>
                <a:srgbClr val="00B0F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9954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457200"/>
            <a:ext cx="8382000" cy="5940552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a-I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شیطان پرستی و عرفان های کاذب پدیده های مربوط به کدام جهان هستند؟</a:t>
            </a:r>
            <a:endParaRPr lang="fa-IR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8999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4800" dirty="0" smtClean="0">
                <a:solidFill>
                  <a:srgbClr val="002060"/>
                </a:solidFill>
              </a:rPr>
              <a:t>شناخت</a:t>
            </a:r>
            <a:r>
              <a:rPr lang="fa-IR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وحیانی </a:t>
            </a:r>
            <a:r>
              <a:rPr lang="fa-IR" sz="4800" dirty="0" smtClean="0">
                <a:solidFill>
                  <a:srgbClr val="002060"/>
                </a:solidFill>
              </a:rPr>
              <a:t>مهمترین بخش از شناخت علمی در </a:t>
            </a:r>
            <a:r>
              <a:rPr lang="fa-IR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جهان توحیدی </a:t>
            </a:r>
            <a:r>
              <a:rPr lang="fa-IR" sz="4800" dirty="0" smtClean="0">
                <a:solidFill>
                  <a:srgbClr val="002060"/>
                </a:solidFill>
              </a:rPr>
              <a:t>است.</a:t>
            </a:r>
            <a:endParaRPr lang="fa-IR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655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sz="3200" dirty="0" smtClean="0"/>
              <a:t>جهان اساطیری حاصل نگاه انحرافی انسان به موجودات فوق طبیعی است.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339650192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228600"/>
            <a:ext cx="8382000" cy="624535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fa-IR" sz="9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دوستان موفق و موید باشید </a:t>
            </a:r>
            <a:endParaRPr lang="fa-IR" sz="9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2478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</TotalTime>
  <Words>111</Words>
  <Application>Microsoft Office PowerPoint</Application>
  <PresentationFormat>On-screen Show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درس هفدهم  جامعه شناسی  دوم دبیرستان </vt:lpstr>
      <vt:lpstr>PowerPoint Presentation</vt:lpstr>
      <vt:lpstr>جهان اساطیری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هفدهم  جامعه شناسی  دوم دبیرستان </dc:title>
  <dc:creator>بخشی</dc:creator>
  <cp:lastModifiedBy>Pishro</cp:lastModifiedBy>
  <cp:revision>3</cp:revision>
  <dcterms:created xsi:type="dcterms:W3CDTF">2006-08-16T00:00:00Z</dcterms:created>
  <dcterms:modified xsi:type="dcterms:W3CDTF">2016-05-01T18:13:33Z</dcterms:modified>
</cp:coreProperties>
</file>