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99" r:id="rId2"/>
    <p:sldId id="300" r:id="rId3"/>
    <p:sldId id="301" r:id="rId4"/>
    <p:sldId id="302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14DF-1735-46AD-8768-8C3EA82272E2}" type="datetimeFigureOut">
              <a:rPr lang="fa-IR" smtClean="0"/>
              <a:pPr/>
              <a:t>1442/03/30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345A-269A-4BEF-AC65-F96BA69168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14DF-1735-46AD-8768-8C3EA82272E2}" type="datetimeFigureOut">
              <a:rPr lang="fa-IR" smtClean="0"/>
              <a:pPr/>
              <a:t>1442/03/30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345A-269A-4BEF-AC65-F96BA69168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14DF-1735-46AD-8768-8C3EA82272E2}" type="datetimeFigureOut">
              <a:rPr lang="fa-IR" smtClean="0"/>
              <a:pPr/>
              <a:t>1442/03/30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345A-269A-4BEF-AC65-F96BA6916832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14DF-1735-46AD-8768-8C3EA82272E2}" type="datetimeFigureOut">
              <a:rPr lang="fa-IR" smtClean="0"/>
              <a:pPr/>
              <a:t>1442/03/30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345A-269A-4BEF-AC65-F96BA691683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14DF-1735-46AD-8768-8C3EA82272E2}" type="datetimeFigureOut">
              <a:rPr lang="fa-IR" smtClean="0"/>
              <a:pPr/>
              <a:t>1442/03/30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345A-269A-4BEF-AC65-F96BA69168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14DF-1735-46AD-8768-8C3EA82272E2}" type="datetimeFigureOut">
              <a:rPr lang="fa-IR" smtClean="0"/>
              <a:pPr/>
              <a:t>1442/03/30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345A-269A-4BEF-AC65-F96BA691683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14DF-1735-46AD-8768-8C3EA82272E2}" type="datetimeFigureOut">
              <a:rPr lang="fa-IR" smtClean="0"/>
              <a:pPr/>
              <a:t>1442/03/30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345A-269A-4BEF-AC65-F96BA69168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14DF-1735-46AD-8768-8C3EA82272E2}" type="datetimeFigureOut">
              <a:rPr lang="fa-IR" smtClean="0"/>
              <a:pPr/>
              <a:t>1442/03/30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345A-269A-4BEF-AC65-F96BA69168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14DF-1735-46AD-8768-8C3EA82272E2}" type="datetimeFigureOut">
              <a:rPr lang="fa-IR" smtClean="0"/>
              <a:pPr/>
              <a:t>1442/03/30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345A-269A-4BEF-AC65-F96BA69168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14DF-1735-46AD-8768-8C3EA82272E2}" type="datetimeFigureOut">
              <a:rPr lang="fa-IR" smtClean="0"/>
              <a:pPr/>
              <a:t>1442/03/30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345A-269A-4BEF-AC65-F96BA691683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14DF-1735-46AD-8768-8C3EA82272E2}" type="datetimeFigureOut">
              <a:rPr lang="fa-IR" smtClean="0"/>
              <a:pPr/>
              <a:t>1442/03/30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1345A-269A-4BEF-AC65-F96BA691683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BDA14DF-1735-46AD-8768-8C3EA82272E2}" type="datetimeFigureOut">
              <a:rPr lang="fa-IR" smtClean="0"/>
              <a:pPr/>
              <a:t>1442/03/30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D71345A-269A-4BEF-AC65-F96BA691683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0"/>
            <a:ext cx="8715436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0"/>
            <a:ext cx="87154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0"/>
            <a:ext cx="878687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71450"/>
            <a:ext cx="8786873" cy="65151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970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Waveform</vt:lpstr>
      <vt:lpstr>Slide 1</vt:lpstr>
      <vt:lpstr>Slide 2</vt:lpstr>
      <vt:lpstr>Slide 3</vt:lpstr>
      <vt:lpstr>Slide 4</vt:lpstr>
    </vt:vector>
  </TitlesOfParts>
  <Company>Media Co.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Nanobiotechnology</dc:title>
  <dc:creator>Media Soft</dc:creator>
  <cp:lastModifiedBy>abbas</cp:lastModifiedBy>
  <cp:revision>134</cp:revision>
  <dcterms:created xsi:type="dcterms:W3CDTF">2015-05-16T08:14:03Z</dcterms:created>
  <dcterms:modified xsi:type="dcterms:W3CDTF">2020-11-15T17:13:16Z</dcterms:modified>
</cp:coreProperties>
</file>